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sldIdLst>
    <p:sldId id="257" r:id="rId3"/>
    <p:sldId id="258" r:id="rId4"/>
    <p:sldId id="259" r:id="rId5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2A34-8C47-4BBF-96BE-93588FA15F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2A34-8C47-4BBF-96BE-93588FA15F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7.xml"/><Relationship Id="rId4" Type="http://schemas.openxmlformats.org/officeDocument/2006/relationships/image" Target="../media/image2.png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3" Type="http://schemas.openxmlformats.org/officeDocument/2006/relationships/notesSlide" Target="../notesSlides/notesSlide1.xml"/><Relationship Id="rId42" Type="http://schemas.openxmlformats.org/officeDocument/2006/relationships/slideLayout" Target="../slideLayouts/slideLayout7.xml"/><Relationship Id="rId41" Type="http://schemas.openxmlformats.org/officeDocument/2006/relationships/tags" Target="../tags/tag46.xml"/><Relationship Id="rId40" Type="http://schemas.openxmlformats.org/officeDocument/2006/relationships/tags" Target="../tags/tag45.xml"/><Relationship Id="rId4" Type="http://schemas.openxmlformats.org/officeDocument/2006/relationships/tags" Target="../tags/tag10.xml"/><Relationship Id="rId39" Type="http://schemas.openxmlformats.org/officeDocument/2006/relationships/tags" Target="../tags/tag44.xml"/><Relationship Id="rId38" Type="http://schemas.openxmlformats.org/officeDocument/2006/relationships/image" Target="../media/image2.png"/><Relationship Id="rId37" Type="http://schemas.openxmlformats.org/officeDocument/2006/relationships/tags" Target="../tags/tag43.xml"/><Relationship Id="rId36" Type="http://schemas.openxmlformats.org/officeDocument/2006/relationships/tags" Target="../tags/tag42.xml"/><Relationship Id="rId35" Type="http://schemas.openxmlformats.org/officeDocument/2006/relationships/tags" Target="../tags/tag41.xml"/><Relationship Id="rId34" Type="http://schemas.openxmlformats.org/officeDocument/2006/relationships/tags" Target="../tags/tag40.xml"/><Relationship Id="rId33" Type="http://schemas.openxmlformats.org/officeDocument/2006/relationships/tags" Target="../tags/tag39.xml"/><Relationship Id="rId32" Type="http://schemas.openxmlformats.org/officeDocument/2006/relationships/tags" Target="../tags/tag38.xml"/><Relationship Id="rId31" Type="http://schemas.openxmlformats.org/officeDocument/2006/relationships/tags" Target="../tags/tag37.xml"/><Relationship Id="rId30" Type="http://schemas.openxmlformats.org/officeDocument/2006/relationships/tags" Target="../tags/tag36.xml"/><Relationship Id="rId3" Type="http://schemas.openxmlformats.org/officeDocument/2006/relationships/tags" Target="../tags/tag9.xml"/><Relationship Id="rId29" Type="http://schemas.openxmlformats.org/officeDocument/2006/relationships/tags" Target="../tags/tag35.xml"/><Relationship Id="rId28" Type="http://schemas.openxmlformats.org/officeDocument/2006/relationships/tags" Target="../tags/tag34.xml"/><Relationship Id="rId27" Type="http://schemas.openxmlformats.org/officeDocument/2006/relationships/tags" Target="../tags/tag33.xml"/><Relationship Id="rId26" Type="http://schemas.openxmlformats.org/officeDocument/2006/relationships/tags" Target="../tags/tag32.xml"/><Relationship Id="rId25" Type="http://schemas.openxmlformats.org/officeDocument/2006/relationships/tags" Target="../tags/tag31.xml"/><Relationship Id="rId24" Type="http://schemas.openxmlformats.org/officeDocument/2006/relationships/tags" Target="../tags/tag30.xml"/><Relationship Id="rId23" Type="http://schemas.openxmlformats.org/officeDocument/2006/relationships/tags" Target="../tags/tag29.xml"/><Relationship Id="rId22" Type="http://schemas.openxmlformats.org/officeDocument/2006/relationships/tags" Target="../tags/tag28.xml"/><Relationship Id="rId21" Type="http://schemas.openxmlformats.org/officeDocument/2006/relationships/tags" Target="../tags/tag27.xml"/><Relationship Id="rId20" Type="http://schemas.openxmlformats.org/officeDocument/2006/relationships/tags" Target="../tags/tag26.xml"/><Relationship Id="rId2" Type="http://schemas.openxmlformats.org/officeDocument/2006/relationships/tags" Target="../tags/tag8.xml"/><Relationship Id="rId19" Type="http://schemas.openxmlformats.org/officeDocument/2006/relationships/tags" Target="../tags/tag25.xml"/><Relationship Id="rId18" Type="http://schemas.openxmlformats.org/officeDocument/2006/relationships/tags" Target="../tags/tag24.xml"/><Relationship Id="rId17" Type="http://schemas.openxmlformats.org/officeDocument/2006/relationships/tags" Target="../tags/tag23.xml"/><Relationship Id="rId16" Type="http://schemas.openxmlformats.org/officeDocument/2006/relationships/tags" Target="../tags/tag22.xml"/><Relationship Id="rId15" Type="http://schemas.openxmlformats.org/officeDocument/2006/relationships/tags" Target="../tags/tag21.xml"/><Relationship Id="rId14" Type="http://schemas.openxmlformats.org/officeDocument/2006/relationships/tags" Target="../tags/tag20.xml"/><Relationship Id="rId13" Type="http://schemas.openxmlformats.org/officeDocument/2006/relationships/tags" Target="../tags/tag19.xml"/><Relationship Id="rId12" Type="http://schemas.openxmlformats.org/officeDocument/2006/relationships/tags" Target="../tags/tag18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3" Type="http://schemas.openxmlformats.org/officeDocument/2006/relationships/notesSlide" Target="../notesSlides/notesSlide2.xml"/><Relationship Id="rId42" Type="http://schemas.openxmlformats.org/officeDocument/2006/relationships/slideLayout" Target="../slideLayouts/slideLayout7.xml"/><Relationship Id="rId41" Type="http://schemas.openxmlformats.org/officeDocument/2006/relationships/tags" Target="../tags/tag85.xml"/><Relationship Id="rId40" Type="http://schemas.openxmlformats.org/officeDocument/2006/relationships/tags" Target="../tags/tag84.xml"/><Relationship Id="rId4" Type="http://schemas.openxmlformats.org/officeDocument/2006/relationships/tags" Target="../tags/tag49.xml"/><Relationship Id="rId39" Type="http://schemas.openxmlformats.org/officeDocument/2006/relationships/tags" Target="../tags/tag83.xml"/><Relationship Id="rId38" Type="http://schemas.openxmlformats.org/officeDocument/2006/relationships/image" Target="../media/image2.png"/><Relationship Id="rId37" Type="http://schemas.openxmlformats.org/officeDocument/2006/relationships/tags" Target="../tags/tag82.xml"/><Relationship Id="rId36" Type="http://schemas.openxmlformats.org/officeDocument/2006/relationships/tags" Target="../tags/tag81.xml"/><Relationship Id="rId35" Type="http://schemas.openxmlformats.org/officeDocument/2006/relationships/tags" Target="../tags/tag80.xml"/><Relationship Id="rId34" Type="http://schemas.openxmlformats.org/officeDocument/2006/relationships/tags" Target="../tags/tag79.xml"/><Relationship Id="rId33" Type="http://schemas.openxmlformats.org/officeDocument/2006/relationships/tags" Target="../tags/tag78.xml"/><Relationship Id="rId32" Type="http://schemas.openxmlformats.org/officeDocument/2006/relationships/tags" Target="../tags/tag77.xml"/><Relationship Id="rId31" Type="http://schemas.openxmlformats.org/officeDocument/2006/relationships/tags" Target="../tags/tag76.xml"/><Relationship Id="rId30" Type="http://schemas.openxmlformats.org/officeDocument/2006/relationships/tags" Target="../tags/tag75.xml"/><Relationship Id="rId3" Type="http://schemas.openxmlformats.org/officeDocument/2006/relationships/tags" Target="../tags/tag48.xml"/><Relationship Id="rId29" Type="http://schemas.openxmlformats.org/officeDocument/2006/relationships/tags" Target="../tags/tag74.xml"/><Relationship Id="rId28" Type="http://schemas.openxmlformats.org/officeDocument/2006/relationships/tags" Target="../tags/tag73.xml"/><Relationship Id="rId27" Type="http://schemas.openxmlformats.org/officeDocument/2006/relationships/tags" Target="../tags/tag72.xml"/><Relationship Id="rId26" Type="http://schemas.openxmlformats.org/officeDocument/2006/relationships/tags" Target="../tags/tag71.xml"/><Relationship Id="rId25" Type="http://schemas.openxmlformats.org/officeDocument/2006/relationships/tags" Target="../tags/tag70.xml"/><Relationship Id="rId24" Type="http://schemas.openxmlformats.org/officeDocument/2006/relationships/tags" Target="../tags/tag69.xml"/><Relationship Id="rId23" Type="http://schemas.openxmlformats.org/officeDocument/2006/relationships/tags" Target="../tags/tag68.xml"/><Relationship Id="rId22" Type="http://schemas.openxmlformats.org/officeDocument/2006/relationships/tags" Target="../tags/tag67.xml"/><Relationship Id="rId21" Type="http://schemas.openxmlformats.org/officeDocument/2006/relationships/tags" Target="../tags/tag66.xml"/><Relationship Id="rId20" Type="http://schemas.openxmlformats.org/officeDocument/2006/relationships/tags" Target="../tags/tag65.xml"/><Relationship Id="rId2" Type="http://schemas.openxmlformats.org/officeDocument/2006/relationships/tags" Target="../tags/tag47.xml"/><Relationship Id="rId19" Type="http://schemas.openxmlformats.org/officeDocument/2006/relationships/tags" Target="../tags/tag64.xml"/><Relationship Id="rId18" Type="http://schemas.openxmlformats.org/officeDocument/2006/relationships/tags" Target="../tags/tag63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tags" Target="../tags/tag56.xml"/><Relationship Id="rId10" Type="http://schemas.openxmlformats.org/officeDocument/2006/relationships/tags" Target="../tags/tag55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第三章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386965" y="3635375"/>
            <a:ext cx="5121910" cy="92202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54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信息与秘书工作</a:t>
            </a:r>
            <a:r>
              <a:rPr kumimoji="0" lang="en-US" altLang="zh-CN" sz="54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54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5600700" y="2530475"/>
            <a:ext cx="5067300" cy="192468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/>
          </a:p>
        </p:txBody>
      </p:sp>
      <p:grpSp>
        <p:nvGrpSpPr>
          <p:cNvPr id="20" name="组合 19"/>
          <p:cNvGrpSpPr/>
          <p:nvPr/>
        </p:nvGrpSpPr>
        <p:grpSpPr>
          <a:xfrm>
            <a:off x="1850390" y="2920365"/>
            <a:ext cx="1432560" cy="1432560"/>
            <a:chOff x="514" y="4373"/>
            <a:chExt cx="2256" cy="2256"/>
          </a:xfrm>
        </p:grpSpPr>
        <p:sp>
          <p:nvSpPr>
            <p:cNvPr id="18" name="同心圆 17"/>
            <p:cNvSpPr/>
            <p:nvPr/>
          </p:nvSpPr>
          <p:spPr>
            <a:xfrm>
              <a:off x="514" y="4373"/>
              <a:ext cx="2256" cy="225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63" y="4422"/>
              <a:ext cx="2156" cy="2156"/>
              <a:chOff x="563" y="4422"/>
              <a:chExt cx="2156" cy="2156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63" y="4422"/>
                <a:ext cx="2157" cy="215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 dirty="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946" y="4714"/>
                <a:ext cx="1619" cy="1599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90000"/>
              </a:bodyPr>
              <a:lstStyle/>
              <a:p>
                <a:r>
                  <a:rPr lang="en-US" altLang="zh-CN" sz="6000" spc="-225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6000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3406141" y="2805297"/>
            <a:ext cx="2262158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lnSpcReduction="10000"/>
          </a:bodyPr>
          <a:lstStyle/>
          <a:p>
            <a:pPr marL="0" lvl="1" algn="l">
              <a:lnSpc>
                <a:spcPct val="150000"/>
              </a:lnSpc>
            </a:pPr>
            <a:r>
              <a:rPr lang="zh-CN" altLang="en-US" sz="105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第三节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l">
              <a:lnSpc>
                <a:spcPct val="150000"/>
              </a:lnSpc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信息的收集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endParaRPr lang="en-US" altLang="zh-CN" sz="27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3349934" y="2530633"/>
            <a:ext cx="0" cy="1924424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843155" y="1850414"/>
            <a:ext cx="4787386" cy="524296"/>
            <a:chOff x="1964266" y="2089035"/>
            <a:chExt cx="5973232" cy="654165"/>
          </a:xfrm>
        </p:grpSpPr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4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sym typeface="Arial" panose="020B0604020202020204" pitchFamily="34" charset="0"/>
                </a:rPr>
                <a:t>01</a:t>
              </a:r>
              <a:endParaRPr lang="en-US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" name="KSO_Shape"/>
            <p:cNvSpPr/>
            <p:nvPr>
              <p:custDataLst>
                <p:tags r:id="rId5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>
              <p:custDataLst>
                <p:tags r:id="rId6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系统内信息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7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>
            <p:custDataLst>
              <p:tags r:id="rId8"/>
            </p:custDataLst>
          </p:nvPr>
        </p:nvGrpSpPr>
        <p:grpSpPr>
          <a:xfrm>
            <a:off x="2141543" y="2467367"/>
            <a:ext cx="4787386" cy="524296"/>
            <a:chOff x="1964266" y="2089035"/>
            <a:chExt cx="5973232" cy="654165"/>
          </a:xfrm>
        </p:grpSpPr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10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02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KSO_Shape"/>
            <p:cNvSpPr/>
            <p:nvPr>
              <p:custDataLst>
                <p:tags r:id="rId11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12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上级信息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17" name="直接连接符 16"/>
            <p:cNvCxnSpPr/>
            <p:nvPr>
              <p:custDataLst>
                <p:tags r:id="rId13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椭圆 18"/>
          <p:cNvSpPr/>
          <p:nvPr>
            <p:custDataLst>
              <p:tags r:id="rId14"/>
            </p:custDataLst>
          </p:nvPr>
        </p:nvSpPr>
        <p:spPr>
          <a:xfrm>
            <a:off x="2675729" y="3394445"/>
            <a:ext cx="224081" cy="224081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>
            <p:custDataLst>
              <p:tags r:id="rId15"/>
            </p:custDataLst>
          </p:nvPr>
        </p:nvSpPr>
        <p:spPr>
          <a:xfrm>
            <a:off x="2407392" y="3319938"/>
            <a:ext cx="373095" cy="373095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70000"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sym typeface="Arial" panose="020B0604020202020204" pitchFamily="34" charset="0"/>
              </a:rPr>
              <a:t>03</a:t>
            </a:r>
            <a:endParaRPr lang="en-US" altLang="zh-CN" sz="2400" b="1" dirty="0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21" name="KSO_Shape"/>
          <p:cNvSpPr/>
          <p:nvPr>
            <p:custDataLst>
              <p:tags r:id="rId16"/>
            </p:custDataLst>
          </p:nvPr>
        </p:nvSpPr>
        <p:spPr bwMode="auto">
          <a:xfrm>
            <a:off x="2982159" y="3353550"/>
            <a:ext cx="267777" cy="305310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 fontScale="80000"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17"/>
            </p:custDataLst>
          </p:nvPr>
        </p:nvSpPr>
        <p:spPr>
          <a:xfrm>
            <a:off x="3280747" y="3168684"/>
            <a:ext cx="3914131" cy="369733"/>
          </a:xfrm>
          <a:prstGeom prst="rect">
            <a:avLst/>
          </a:prstGeom>
        </p:spPr>
        <p:txBody>
          <a:bodyPr wrap="square" anchor="b" anchorCtr="0">
            <a:normAutofit fontScale="70000"/>
          </a:bodyPr>
          <a:lstStyle/>
          <a:p>
            <a:r>
              <a: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平行信息</a:t>
            </a:r>
            <a:endParaRPr lang="zh-CN" altLang="en-US" sz="2400" b="1" dirty="0">
              <a:solidFill>
                <a:schemeClr val="accent6">
                  <a:lumMod val="90000"/>
                  <a:lumOff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24" name="直接连接符 23"/>
          <p:cNvCxnSpPr/>
          <p:nvPr>
            <p:custDataLst>
              <p:tags r:id="rId18"/>
            </p:custDataLst>
          </p:nvPr>
        </p:nvCxnSpPr>
        <p:spPr>
          <a:xfrm>
            <a:off x="3329485" y="3004200"/>
            <a:ext cx="2017287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>
            <p:custDataLst>
              <p:tags r:id="rId19"/>
            </p:custDataLst>
          </p:nvPr>
        </p:nvGrpSpPr>
        <p:grpSpPr>
          <a:xfrm>
            <a:off x="2673550" y="3870182"/>
            <a:ext cx="4787386" cy="524296"/>
            <a:chOff x="1964266" y="2089035"/>
            <a:chExt cx="5973232" cy="654165"/>
          </a:xfrm>
        </p:grpSpPr>
        <p:sp>
          <p:nvSpPr>
            <p:cNvPr id="26" name="椭圆 25"/>
            <p:cNvSpPr/>
            <p:nvPr>
              <p:custDataLst>
                <p:tags r:id="rId20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>
              <p:custDataLst>
                <p:tags r:id="rId21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04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KSO_Shape"/>
            <p:cNvSpPr/>
            <p:nvPr>
              <p:custDataLst>
                <p:tags r:id="rId22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>
              <p:custDataLst>
                <p:tags r:id="rId23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社会信息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1" name="直接连接符 30"/>
            <p:cNvCxnSpPr/>
            <p:nvPr>
              <p:custDataLst>
                <p:tags r:id="rId24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>
            <p:custDataLst>
              <p:tags r:id="rId25"/>
            </p:custDataLst>
          </p:nvPr>
        </p:nvGrpSpPr>
        <p:grpSpPr>
          <a:xfrm>
            <a:off x="2939554" y="4715100"/>
            <a:ext cx="4787386" cy="524296"/>
            <a:chOff x="1964266" y="2089035"/>
            <a:chExt cx="5973232" cy="654165"/>
          </a:xfrm>
        </p:grpSpPr>
        <p:sp>
          <p:nvSpPr>
            <p:cNvPr id="33" name="椭圆 32"/>
            <p:cNvSpPr/>
            <p:nvPr>
              <p:custDataLst>
                <p:tags r:id="rId26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4" name="椭圆 33"/>
            <p:cNvSpPr/>
            <p:nvPr>
              <p:custDataLst>
                <p:tags r:id="rId27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05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5" name="KSO_Shape"/>
            <p:cNvSpPr/>
            <p:nvPr>
              <p:custDataLst>
                <p:tags r:id="rId28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7" name="矩形 36"/>
            <p:cNvSpPr/>
            <p:nvPr>
              <p:custDataLst>
                <p:tags r:id="rId29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历史信息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8" name="直接连接符 37"/>
            <p:cNvCxnSpPr/>
            <p:nvPr>
              <p:custDataLst>
                <p:tags r:id="rId30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椭圆 39"/>
          <p:cNvSpPr/>
          <p:nvPr>
            <p:custDataLst>
              <p:tags r:id="rId31"/>
            </p:custDataLst>
          </p:nvPr>
        </p:nvSpPr>
        <p:spPr>
          <a:xfrm>
            <a:off x="3463373" y="5773819"/>
            <a:ext cx="224081" cy="224081"/>
          </a:xfrm>
          <a:prstGeom prst="ellipse">
            <a:avLst/>
          </a:prstGeom>
          <a:solidFill>
            <a:srgbClr val="FFC0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>
            <p:custDataLst>
              <p:tags r:id="rId32"/>
            </p:custDataLst>
          </p:nvPr>
        </p:nvSpPr>
        <p:spPr>
          <a:xfrm>
            <a:off x="3195596" y="5699312"/>
            <a:ext cx="373095" cy="373095"/>
          </a:xfrm>
          <a:prstGeom prst="ellipse">
            <a:avLst/>
          </a:prstGeom>
          <a:solidFill>
            <a:srgbClr val="FFC00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70000"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sym typeface="Arial" panose="020B0604020202020204" pitchFamily="34" charset="0"/>
              </a:rPr>
              <a:t>06</a:t>
            </a:r>
            <a:endParaRPr lang="en-US" altLang="zh-CN" sz="2400" b="1" dirty="0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42" name="KSO_Shape"/>
          <p:cNvSpPr/>
          <p:nvPr>
            <p:custDataLst>
              <p:tags r:id="rId33"/>
            </p:custDataLst>
          </p:nvPr>
        </p:nvSpPr>
        <p:spPr bwMode="auto">
          <a:xfrm>
            <a:off x="3770364" y="5733485"/>
            <a:ext cx="267777" cy="305310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 fontScale="80000"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>
            <p:custDataLst>
              <p:tags r:id="rId34"/>
            </p:custDataLst>
          </p:nvPr>
        </p:nvSpPr>
        <p:spPr>
          <a:xfrm>
            <a:off x="4068951" y="5548058"/>
            <a:ext cx="3914131" cy="369733"/>
          </a:xfrm>
          <a:prstGeom prst="rect">
            <a:avLst/>
          </a:prstGeom>
        </p:spPr>
        <p:txBody>
          <a:bodyPr wrap="square" anchor="b" anchorCtr="0">
            <a:normAutofit fontScale="70000"/>
          </a:bodyPr>
          <a:lstStyle/>
          <a:p>
            <a:r>
              <a: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国际信息</a:t>
            </a:r>
            <a:endParaRPr lang="zh-CN" altLang="en-US" sz="2400" b="1" dirty="0">
              <a:solidFill>
                <a:schemeClr val="accent6">
                  <a:lumMod val="90000"/>
                  <a:lumOff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35"/>
            </p:custDataLst>
          </p:nvPr>
        </p:nvCxnSpPr>
        <p:spPr>
          <a:xfrm>
            <a:off x="4117129" y="5885860"/>
            <a:ext cx="2017287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>
            <p:custDataLst>
              <p:tags r:id="rId36"/>
            </p:custDataLst>
          </p:nvPr>
        </p:nvSpPr>
        <p:spPr>
          <a:xfrm>
            <a:off x="1494155" y="791815"/>
            <a:ext cx="7768590" cy="5847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sz="3600" b="1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信息收集的内容有哪些？</a:t>
            </a:r>
            <a:endParaRPr sz="3600" b="1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920365" y="2220595"/>
            <a:ext cx="349631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这是机关单位所管辖和隶属系统内的信息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241675" y="2800350"/>
            <a:ext cx="510794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上级信息是上级领导机关下达的信息，是各级机关工作的依据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427095" y="3506470"/>
            <a:ext cx="288607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不相隶属的机关单位的相关信息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669030" y="4200525"/>
            <a:ext cx="502285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社会上具有普遍性、倾向性的信息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069080" y="5012690"/>
            <a:ext cx="430149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与本单位的工作和主管业务有关的一切历史档案资料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400550" y="5867400"/>
            <a:ext cx="179451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来自国际社会的信息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64" name="直接连接符 63"/>
          <p:cNvCxnSpPr/>
          <p:nvPr>
            <p:custDataLst>
              <p:tags r:id="rId37"/>
            </p:custDataLst>
          </p:nvPr>
        </p:nvCxnSpPr>
        <p:spPr>
          <a:xfrm>
            <a:off x="4791710" y="6423660"/>
            <a:ext cx="2017395" cy="0"/>
          </a:xfrm>
          <a:prstGeom prst="lin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1547813" y="34544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2220595" y="935355"/>
            <a:ext cx="513715" cy="349885"/>
            <a:chOff x="532" y="1812"/>
            <a:chExt cx="809" cy="551"/>
          </a:xfrm>
        </p:grpSpPr>
        <p:grpSp>
          <p:nvGrpSpPr>
            <p:cNvPr id="2" name="组合 1"/>
            <p:cNvGrpSpPr/>
            <p:nvPr>
              <p:custDataLst>
                <p:tags r:id="rId39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6" name="菱形 5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菱形 1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0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18" name="菱形 17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菱形 2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41"/>
    </p:custData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843155" y="1635149"/>
            <a:ext cx="4787386" cy="524296"/>
            <a:chOff x="1964266" y="2089035"/>
            <a:chExt cx="5973232" cy="654165"/>
          </a:xfrm>
        </p:grpSpPr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4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sym typeface="Arial" panose="020B0604020202020204" pitchFamily="34" charset="0"/>
                </a:rPr>
                <a:t>01</a:t>
              </a:r>
              <a:endParaRPr lang="en-US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" name="KSO_Shape"/>
            <p:cNvSpPr/>
            <p:nvPr>
              <p:custDataLst>
                <p:tags r:id="rId5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>
              <p:custDataLst>
                <p:tags r:id="rId6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信息网络渠道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7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>
            <p:custDataLst>
              <p:tags r:id="rId8"/>
            </p:custDataLst>
          </p:nvPr>
        </p:nvGrpSpPr>
        <p:grpSpPr>
          <a:xfrm>
            <a:off x="2141543" y="2467367"/>
            <a:ext cx="4787386" cy="524296"/>
            <a:chOff x="1964266" y="2089035"/>
            <a:chExt cx="5973232" cy="654165"/>
          </a:xfrm>
        </p:grpSpPr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10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02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KSO_Shape"/>
            <p:cNvSpPr/>
            <p:nvPr>
              <p:custDataLst>
                <p:tags r:id="rId11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12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行政组织渠道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17" name="直接连接符 16"/>
            <p:cNvCxnSpPr/>
            <p:nvPr>
              <p:custDataLst>
                <p:tags r:id="rId13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椭圆 18"/>
          <p:cNvSpPr/>
          <p:nvPr>
            <p:custDataLst>
              <p:tags r:id="rId14"/>
            </p:custDataLst>
          </p:nvPr>
        </p:nvSpPr>
        <p:spPr>
          <a:xfrm>
            <a:off x="2675729" y="3394445"/>
            <a:ext cx="224081" cy="224081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>
            <p:custDataLst>
              <p:tags r:id="rId15"/>
            </p:custDataLst>
          </p:nvPr>
        </p:nvSpPr>
        <p:spPr>
          <a:xfrm>
            <a:off x="2407392" y="3319938"/>
            <a:ext cx="373095" cy="373095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70000"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sym typeface="Arial" panose="020B0604020202020204" pitchFamily="34" charset="0"/>
              </a:rPr>
              <a:t>03</a:t>
            </a:r>
            <a:endParaRPr lang="en-US" altLang="zh-CN" sz="2400" b="1" dirty="0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21" name="KSO_Shape"/>
          <p:cNvSpPr/>
          <p:nvPr>
            <p:custDataLst>
              <p:tags r:id="rId16"/>
            </p:custDataLst>
          </p:nvPr>
        </p:nvSpPr>
        <p:spPr bwMode="auto">
          <a:xfrm>
            <a:off x="2982159" y="3353550"/>
            <a:ext cx="267777" cy="305310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 fontScale="80000"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17"/>
            </p:custDataLst>
          </p:nvPr>
        </p:nvSpPr>
        <p:spPr>
          <a:xfrm>
            <a:off x="3280747" y="3168684"/>
            <a:ext cx="3914131" cy="369733"/>
          </a:xfrm>
          <a:prstGeom prst="rect">
            <a:avLst/>
          </a:prstGeom>
        </p:spPr>
        <p:txBody>
          <a:bodyPr wrap="square" anchor="b" anchorCtr="0">
            <a:normAutofit fontScale="70000"/>
          </a:bodyPr>
          <a:lstStyle/>
          <a:p>
            <a:r>
              <a: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科研渠道</a:t>
            </a:r>
            <a:endParaRPr lang="zh-CN" altLang="en-US" sz="2400" b="1" dirty="0">
              <a:solidFill>
                <a:schemeClr val="accent6">
                  <a:lumMod val="90000"/>
                  <a:lumOff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24" name="直接连接符 23"/>
          <p:cNvCxnSpPr/>
          <p:nvPr>
            <p:custDataLst>
              <p:tags r:id="rId18"/>
            </p:custDataLst>
          </p:nvPr>
        </p:nvCxnSpPr>
        <p:spPr>
          <a:xfrm>
            <a:off x="3329485" y="3004200"/>
            <a:ext cx="2017287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>
            <p:custDataLst>
              <p:tags r:id="rId19"/>
            </p:custDataLst>
          </p:nvPr>
        </p:nvGrpSpPr>
        <p:grpSpPr>
          <a:xfrm>
            <a:off x="2673550" y="3870182"/>
            <a:ext cx="4787386" cy="524296"/>
            <a:chOff x="1964266" y="2089035"/>
            <a:chExt cx="5973232" cy="654165"/>
          </a:xfrm>
        </p:grpSpPr>
        <p:sp>
          <p:nvSpPr>
            <p:cNvPr id="26" name="椭圆 25"/>
            <p:cNvSpPr/>
            <p:nvPr>
              <p:custDataLst>
                <p:tags r:id="rId20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>
              <p:custDataLst>
                <p:tags r:id="rId21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04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KSO_Shape"/>
            <p:cNvSpPr/>
            <p:nvPr>
              <p:custDataLst>
                <p:tags r:id="rId22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>
              <p:custDataLst>
                <p:tags r:id="rId23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社会团体渠道 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1" name="直接连接符 30"/>
            <p:cNvCxnSpPr/>
            <p:nvPr>
              <p:custDataLst>
                <p:tags r:id="rId24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>
            <p:custDataLst>
              <p:tags r:id="rId25"/>
            </p:custDataLst>
          </p:nvPr>
        </p:nvGrpSpPr>
        <p:grpSpPr>
          <a:xfrm>
            <a:off x="2939554" y="4715100"/>
            <a:ext cx="4787386" cy="524296"/>
            <a:chOff x="1964266" y="2089035"/>
            <a:chExt cx="5973232" cy="654165"/>
          </a:xfrm>
        </p:grpSpPr>
        <p:sp>
          <p:nvSpPr>
            <p:cNvPr id="33" name="椭圆 32"/>
            <p:cNvSpPr/>
            <p:nvPr>
              <p:custDataLst>
                <p:tags r:id="rId26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4" name="椭圆 33"/>
            <p:cNvSpPr/>
            <p:nvPr>
              <p:custDataLst>
                <p:tags r:id="rId27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05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5" name="KSO_Shape"/>
            <p:cNvSpPr/>
            <p:nvPr>
              <p:custDataLst>
                <p:tags r:id="rId28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7" name="矩形 36"/>
            <p:cNvSpPr/>
            <p:nvPr>
              <p:custDataLst>
                <p:tags r:id="rId29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调查渠道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8" name="直接连接符 37"/>
            <p:cNvCxnSpPr/>
            <p:nvPr>
              <p:custDataLst>
                <p:tags r:id="rId30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椭圆 39"/>
          <p:cNvSpPr/>
          <p:nvPr>
            <p:custDataLst>
              <p:tags r:id="rId31"/>
            </p:custDataLst>
          </p:nvPr>
        </p:nvSpPr>
        <p:spPr>
          <a:xfrm>
            <a:off x="3463373" y="5773819"/>
            <a:ext cx="224081" cy="224081"/>
          </a:xfrm>
          <a:prstGeom prst="ellipse">
            <a:avLst/>
          </a:prstGeom>
          <a:solidFill>
            <a:srgbClr val="FFC0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>
            <p:custDataLst>
              <p:tags r:id="rId32"/>
            </p:custDataLst>
          </p:nvPr>
        </p:nvSpPr>
        <p:spPr>
          <a:xfrm>
            <a:off x="3195596" y="5699312"/>
            <a:ext cx="373095" cy="373095"/>
          </a:xfrm>
          <a:prstGeom prst="ellipse">
            <a:avLst/>
          </a:prstGeom>
          <a:solidFill>
            <a:srgbClr val="FFC00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70000"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sym typeface="Arial" panose="020B0604020202020204" pitchFamily="34" charset="0"/>
              </a:rPr>
              <a:t>06</a:t>
            </a:r>
            <a:endParaRPr lang="en-US" altLang="zh-CN" sz="2400" b="1" dirty="0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42" name="KSO_Shape"/>
          <p:cNvSpPr/>
          <p:nvPr>
            <p:custDataLst>
              <p:tags r:id="rId33"/>
            </p:custDataLst>
          </p:nvPr>
        </p:nvSpPr>
        <p:spPr bwMode="auto">
          <a:xfrm>
            <a:off x="3770364" y="5733485"/>
            <a:ext cx="267777" cy="305310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 fontScale="80000"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>
            <p:custDataLst>
              <p:tags r:id="rId34"/>
            </p:custDataLst>
          </p:nvPr>
        </p:nvSpPr>
        <p:spPr>
          <a:xfrm>
            <a:off x="4068951" y="5548058"/>
            <a:ext cx="3914131" cy="369733"/>
          </a:xfrm>
          <a:prstGeom prst="rect">
            <a:avLst/>
          </a:prstGeom>
        </p:spPr>
        <p:txBody>
          <a:bodyPr wrap="square" anchor="b" anchorCtr="0">
            <a:normAutofit fontScale="70000"/>
          </a:bodyPr>
          <a:lstStyle/>
          <a:p>
            <a:r>
              <a: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媒体渠道</a:t>
            </a:r>
            <a:endParaRPr lang="zh-CN" altLang="en-US" sz="2400" b="1" dirty="0">
              <a:solidFill>
                <a:schemeClr val="accent6">
                  <a:lumMod val="90000"/>
                  <a:lumOff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35"/>
            </p:custDataLst>
          </p:nvPr>
        </p:nvCxnSpPr>
        <p:spPr>
          <a:xfrm>
            <a:off x="4117129" y="5885860"/>
            <a:ext cx="2017287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>
            <p:custDataLst>
              <p:tags r:id="rId36"/>
            </p:custDataLst>
          </p:nvPr>
        </p:nvSpPr>
        <p:spPr>
          <a:xfrm>
            <a:off x="1422400" y="791815"/>
            <a:ext cx="7768590" cy="5847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sz="3600" b="1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信息收集的内容有哪些？</a:t>
            </a:r>
            <a:endParaRPr sz="3600" b="1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920365" y="2005330"/>
            <a:ext cx="59499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信息网络是专门负责信息的收集、加工和处理的系统，包括信息组织、信息工作人员和信息工具等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427095" y="3506470"/>
            <a:ext cx="477202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科研渠道即从科研机关或科研成果中获得信息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669030" y="4200525"/>
            <a:ext cx="50228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社会团体渠道是指通过对各种社会团体召开的会议、组织的社会活动、编印的文字资料进行收集，以拓宽信息收集的覆盖面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069080" y="5012690"/>
            <a:ext cx="394335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带着某个专题，深入到基层，广泛收集多种资料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400550" y="5867400"/>
            <a:ext cx="322707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主要指通过各种印刷品取得信息的渠道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64" name="直接连接符 63"/>
          <p:cNvCxnSpPr/>
          <p:nvPr>
            <p:custDataLst>
              <p:tags r:id="rId37"/>
            </p:custDataLst>
          </p:nvPr>
        </p:nvCxnSpPr>
        <p:spPr>
          <a:xfrm>
            <a:off x="4791710" y="6423660"/>
            <a:ext cx="2017395" cy="0"/>
          </a:xfrm>
          <a:prstGeom prst="lin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1547813" y="34544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2148840" y="935355"/>
            <a:ext cx="513715" cy="349885"/>
            <a:chOff x="532" y="1812"/>
            <a:chExt cx="809" cy="551"/>
          </a:xfrm>
        </p:grpSpPr>
        <p:grpSp>
          <p:nvGrpSpPr>
            <p:cNvPr id="2" name="组合 1"/>
            <p:cNvGrpSpPr/>
            <p:nvPr>
              <p:custDataLst>
                <p:tags r:id="rId39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6" name="菱形 5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菱形 1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0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18" name="菱形 17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菱形 2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41"/>
    </p:custData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6578" y="595140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88860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06530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sz="1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1、是观察法：观察法也称直接考察法，是收集、获取信息的最基本方法。观察法最显著的特点是所获信息具有直接性。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2．问卷法 ：问卷依其填写者的不同可以分为自填问卷和访问问卷两种。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3．阅读法和收听法：阅读法是指通过阅读书刊、杂志、文献、资料，从中获得信息。收听法是指通过对广播、电视等大众传媒的视听而获取信息。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4．询访法 ：询访法是指信息收集者通过提问请对方作答来获取信息。询访法是一种将询问者的意 图完全公开的方式。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734945" y="943610"/>
            <a:ext cx="2697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信息收集的方法有哪些？</a:t>
            </a:r>
            <a:endParaRPr lang="zh-CN" altLang="en-US" b="0" i="0" u="none" strike="noStrike" kern="1200" cap="none" spc="0" baseline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endParaRPr lang="zh-CN" altLang="en-US" b="0" i="0" u="none" strike="noStrike" kern="1200" cap="none" spc="0" baseline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48840" y="107886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6578" y="501859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95578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56302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5．索取法 ：索取法是指向信息占有者或信息源的有关责任人索取有关信息资料。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6．网络法 ：网络法即通过国际互联网交流。秘书部门主要是利用现有信息网交流获取信息。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7．量表法 ：量表法是指运用测量量表来收集信息的一种方法。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8．交换法 ：交换法就是将自己拥有的信息资料与有关地区、部门、单位或个人的信息资料。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806700" y="943610"/>
            <a:ext cx="2697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信息收集的方法有哪些？</a:t>
            </a:r>
            <a:endParaRPr lang="zh-CN" altLang="en-US" b="0" i="0" u="none" strike="noStrike" kern="1200" cap="none" spc="0" baseline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endParaRPr lang="zh-CN" altLang="en-US" b="0" i="0" u="none" strike="noStrike" kern="1200" cap="none" spc="0" baseline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48840" y="1007110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34759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2604588" y="211733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091903" y="614762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2932" y="191182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500130" y="610323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49028" y="320881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7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一、单选题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撰写市场预测报告时，常用（         ）收集信息。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A．媒体渠道   B．信息网络渠道  C．调查渠道   D．社会团体渠道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二、多选题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1．下列属于上级信息的是（           ）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A．党和国家的有关方针 B．有关的法令规定 C．所属范围内的重要工作进展情况 D．上级主管领导机关发布的指令性和法规性的公文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2．下列信息收集的渠道、方法中，属于根据获取信息的来源划分的是（          ）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A．媒体渠道        B．信息网络渠道   C．外部渠道        D．内部渠道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57450" y="1062355"/>
            <a:ext cx="1317625" cy="514350"/>
          </a:xfrm>
          <a:prstGeom prst="rect">
            <a:avLst/>
          </a:prstGeom>
          <a:ln w="12700">
            <a:miter lim="400000"/>
          </a:ln>
        </p:spPr>
        <p:txBody>
          <a:bodyPr lIns="90000" tIns="46800" rIns="90000" bIns="46800" anchor="t">
            <a:noAutofit/>
          </a:bodyPr>
          <a:lstStyle>
            <a:defPPr>
              <a:defRPr lang="zh-CN"/>
            </a:defPPr>
            <a:lvl1pPr marR="0" lvl="0" indent="0" algn="r" defTabSz="72644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000" b="0" i="1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defRPr>
            </a:lvl1pPr>
          </a:lstStyle>
          <a:p>
            <a:pPr marL="0" indent="0" algn="di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>
                <a:solidFill>
                  <a:srgbClr val="404040"/>
                </a:solidFill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 </a:t>
            </a:r>
            <a:endParaRPr lang="en-US" altLang="zh-CN" sz="3200" b="1" i="0" u="none" strike="noStrike" kern="1200" cap="none" spc="0" baseline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0" indent="0" algn="di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/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751455" y="1028065"/>
            <a:ext cx="18084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ker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  <a:sym typeface="+mn-ea"/>
              </a:rPr>
              <a:t>课后练习</a:t>
            </a:r>
            <a:endParaRPr lang="zh-CN" altLang="en-US" sz="3200" ker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220595" y="1150620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3575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4511675" y="3357563"/>
            <a:ext cx="6156325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4511675" y="4149725"/>
            <a:ext cx="5072063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456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"/>
  <p:tag name="KSO_WM_UNIT_ID" val="diagram290_6*m_i*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3"/>
  <p:tag name="KSO_WM_UNIT_ID" val="diagram290_6*m_i*1_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1_1"/>
  <p:tag name="KSO_WM_UNIT_ID" val="diagram290_6*m_h_a*1_1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4"/>
  <p:tag name="KSO_WM_UNIT_ID" val="diagram290_6*m_i*1_4"/>
  <p:tag name="KSO_WM_UNIT_CLEAR" val="1"/>
  <p:tag name="KSO_WM_UNIT_LAYERLEVEL" val="1_1"/>
  <p:tag name="KSO_WM_DIAGRAM_GROUP_CODE" val="m1-1"/>
  <p:tag name="KSO_WM_UNIT_USESOURCEFORMAT_APPLY" val="0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13"/>
  <p:tag name="KSO_WM_TEMPLATE_CATEGORY" val="diagram"/>
  <p:tag name="KSO_WM_TEMPLATE_INDEX" val="290"/>
  <p:tag name="KSO_WM_UNIT_INDEX" val="13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5"/>
  <p:tag name="KSO_WM_UNIT_ID" val="diagram290_6*m_i*1_5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6"/>
  <p:tag name="KSO_WM_UNIT_ID" val="diagram290_6*m_i*1_6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7"/>
  <p:tag name="KSO_WM_UNIT_ID" val="diagram290_6*m_i*1_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2_1"/>
  <p:tag name="KSO_WM_UNIT_ID" val="diagram290_6*m_h_a*1_2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8"/>
  <p:tag name="KSO_WM_UNIT_ID" val="diagram290_6*m_i*1_8"/>
  <p:tag name="KSO_WM_UNIT_CLEAR" val="1"/>
  <p:tag name="KSO_WM_UNIT_LAYERLEVEL" val="1_1"/>
  <p:tag name="KSO_WM_DIAGRAM_GROUP_CODE" val="m1-1"/>
  <p:tag name="KSO_WM_UNIT_USESOURCEFORMAT_APPLY" val="0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9"/>
  <p:tag name="KSO_WM_UNIT_ID" val="diagram290_6*m_i*1_9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USESOURCEFORMAT_APPLY" val="0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0"/>
  <p:tag name="KSO_WM_UNIT_ID" val="diagram290_6*m_i*1_10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1"/>
  <p:tag name="KSO_WM_UNIT_ID" val="diagram290_6*m_i*1_11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3_1"/>
  <p:tag name="KSO_WM_UNIT_ID" val="diagram290_6*m_h_a*1_3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2"/>
  <p:tag name="KSO_WM_UNIT_ID" val="diagram290_6*m_i*1_12"/>
  <p:tag name="KSO_WM_UNIT_CLEAR" val="1"/>
  <p:tag name="KSO_WM_UNIT_LAYERLEVEL" val="1_1"/>
  <p:tag name="KSO_WM_DIAGRAM_GROUP_CODE" val="m1-1"/>
  <p:tag name="KSO_WM_UNIT_USESOURCEFORMAT_APPLY" val="0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39"/>
  <p:tag name="KSO_WM_TEMPLATE_CATEGORY" val="diagram"/>
  <p:tag name="KSO_WM_TEMPLATE_INDEX" val="290"/>
  <p:tag name="KSO_WM_UNIT_INDEX" val="39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3"/>
  <p:tag name="KSO_WM_UNIT_ID" val="diagram290_6*m_i*1_1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4"/>
  <p:tag name="KSO_WM_UNIT_ID" val="diagram290_6*m_i*1_14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5"/>
  <p:tag name="KSO_WM_UNIT_ID" val="diagram290_6*m_i*1_15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4_1"/>
  <p:tag name="KSO_WM_UNIT_ID" val="diagram290_6*m_h_a*1_4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6"/>
  <p:tag name="KSO_WM_UNIT_ID" val="diagram290_6*m_i*1_16"/>
  <p:tag name="KSO_WM_UNIT_CLEAR" val="1"/>
  <p:tag name="KSO_WM_UNIT_LAYERLEVEL" val="1_1"/>
  <p:tag name="KSO_WM_DIAGRAM_GROUP_CODE" val="m1-1"/>
  <p:tag name="KSO_WM_UNIT_USESOURCEFORMAT_APPLY" val="0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52"/>
  <p:tag name="KSO_WM_TEMPLATE_CATEGORY" val="diagram"/>
  <p:tag name="KSO_WM_TEMPLATE_INDEX" val="290"/>
  <p:tag name="KSO_WM_UNIT_INDEX" val="52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7"/>
  <p:tag name="KSO_WM_UNIT_ID" val="diagram290_6*m_i*1_1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8"/>
  <p:tag name="KSO_WM_UNIT_ID" val="diagram290_6*m_i*1_18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9"/>
  <p:tag name="KSO_WM_UNIT_ID" val="diagram290_6*m_i*1_19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5_1"/>
  <p:tag name="KSO_WM_UNIT_ID" val="diagram290_6*m_h_a*1_5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0"/>
  <p:tag name="KSO_WM_UNIT_ID" val="diagram290_6*m_i*1_20"/>
  <p:tag name="KSO_WM_UNIT_CLEAR" val="1"/>
  <p:tag name="KSO_WM_UNIT_LAYERLEVEL" val="1_1"/>
  <p:tag name="KSO_WM_DIAGRAM_GROUP_CODE" val="m1-1"/>
  <p:tag name="KSO_WM_UNIT_USESOURCEFORMAT_APPLY" val="0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1"/>
  <p:tag name="KSO_WM_UNIT_ID" val="diagram290_6*m_i*1_21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USESOURCEFORMAT_APPLY" val="0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2"/>
  <p:tag name="KSO_WM_UNIT_ID" val="diagram290_6*m_i*1_22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3"/>
  <p:tag name="KSO_WM_UNIT_ID" val="diagram290_6*m_i*1_23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15"/>
  <p:tag name="KSO_WM_TEMPLATE_CATEGORY" val="special"/>
  <p:tag name="KSO_WM_TEMPLATE_INDEX" val="20162978"/>
  <p:tag name="KSO_WM_UNIT_INDEX" val="15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6_1"/>
  <p:tag name="KSO_WM_UNIT_ID" val="diagram290_6*m_h_a*1_6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4"/>
  <p:tag name="KSO_WM_UNIT_ID" val="diagram290_6*m_i*1_24"/>
  <p:tag name="KSO_WM_UNIT_CLEAR" val="1"/>
  <p:tag name="KSO_WM_UNIT_LAYERLEVEL" val="1_1"/>
  <p:tag name="KSO_WM_DIAGRAM_GROUP_CODE" val="m1-1"/>
  <p:tag name="KSO_WM_UNIT_USESOURCEFORMAT_APPLY" val="0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a"/>
  <p:tag name="KSO_WM_UNIT_INDEX" val="1"/>
  <p:tag name="KSO_WM_UNIT_ID" val="diagram290_6*a*1"/>
  <p:tag name="KSO_WM_UNIT_CLEAR" val="1"/>
  <p:tag name="KSO_WM_UNIT_LAYERLEVEL" val="1"/>
  <p:tag name="KSO_WM_UNIT_ISCONTENTSTITLE" val="1"/>
  <p:tag name="KSO_WM_UNIT_VALUE" val="21"/>
  <p:tag name="KSO_WM_UNIT_HIGHLIGHT" val="0"/>
  <p:tag name="KSO_WM_UNIT_COMPATIBLE" val="0"/>
  <p:tag name="KSO_WM_UNIT_PRESET_TEXT_INDEX" val="3"/>
  <p:tag name="KSO_WM_UNIT_PRESET_TEXT_LEN" val="24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4"/>
  <p:tag name="KSO_WM_UNIT_ID" val="diagram290_6*m_i*1_4"/>
  <p:tag name="KSO_WM_UNIT_CLEAR" val="1"/>
  <p:tag name="KSO_WM_UNIT_LAYERLEVEL" val="1_1"/>
  <p:tag name="KSO_WM_DIAGRAM_GROUP_CODE" val="m1-1"/>
  <p:tag name="KSO_WM_UNIT_USESOURCEFORMAT_APPLY" val="0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46.xml><?xml version="1.0" encoding="utf-8"?>
<p:tagLst xmlns:p="http://schemas.openxmlformats.org/presentationml/2006/main">
  <p:tag name="KSO_WM_SLIDE_ID" val="diagram290_6"/>
  <p:tag name="KSO_WM_SLIDE_INDEX" val="6"/>
  <p:tag name="KSO_WM_SLIDE_ITEM_CNT" val="6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290"/>
  <p:tag name="KSO_WM_DIAGRAM_GROUP_CODE" val="m1-1"/>
  <p:tag name="KSO_WM_TAG_VERSION" val="1.0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0"/>
  <p:tag name="KSO_WM_TEMPLATE_CATEGORY" val="diagram"/>
  <p:tag name="KSO_WM_TEMPLATE_INDEX" val="290"/>
  <p:tag name="KSO_WM_UNIT_INDEX" val="0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"/>
  <p:tag name="KSO_WM_UNIT_ID" val="diagram290_6*m_i*1_1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"/>
  <p:tag name="KSO_WM_UNIT_ID" val="diagram290_6*m_i*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7"/>
  <p:tag name="KSO_WM_TEMPLATE_CATEGORY" val="special"/>
  <p:tag name="KSO_WM_TEMPLATE_INDEX" val="20162978"/>
  <p:tag name="KSO_WM_UNIT_INDEX" val="7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3"/>
  <p:tag name="KSO_WM_UNIT_ID" val="diagram290_6*m_i*1_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1_1"/>
  <p:tag name="KSO_WM_UNIT_ID" val="diagram290_6*m_h_a*1_1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4"/>
  <p:tag name="KSO_WM_UNIT_ID" val="diagram290_6*m_i*1_4"/>
  <p:tag name="KSO_WM_UNIT_CLEAR" val="1"/>
  <p:tag name="KSO_WM_UNIT_LAYERLEVEL" val="1_1"/>
  <p:tag name="KSO_WM_DIAGRAM_GROUP_CODE" val="m1-1"/>
  <p:tag name="KSO_WM_UNIT_USESOURCEFORMAT_APPLY" val="0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13"/>
  <p:tag name="KSO_WM_TEMPLATE_CATEGORY" val="diagram"/>
  <p:tag name="KSO_WM_TEMPLATE_INDEX" val="290"/>
  <p:tag name="KSO_WM_UNIT_INDEX" val="13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5"/>
  <p:tag name="KSO_WM_UNIT_ID" val="diagram290_6*m_i*1_5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6"/>
  <p:tag name="KSO_WM_UNIT_ID" val="diagram290_6*m_i*1_6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7"/>
  <p:tag name="KSO_WM_UNIT_ID" val="diagram290_6*m_i*1_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2_1"/>
  <p:tag name="KSO_WM_UNIT_ID" val="diagram290_6*m_h_a*1_2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8"/>
  <p:tag name="KSO_WM_UNIT_ID" val="diagram290_6*m_i*1_8"/>
  <p:tag name="KSO_WM_UNIT_CLEAR" val="1"/>
  <p:tag name="KSO_WM_UNIT_LAYERLEVEL" val="1_1"/>
  <p:tag name="KSO_WM_DIAGRAM_GROUP_CODE" val="m1-1"/>
  <p:tag name="KSO_WM_UNIT_USESOURCEFORMAT_APPLY" val="0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9"/>
  <p:tag name="KSO_WM_UNIT_ID" val="diagram290_6*m_i*1_9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USESOURCEFORMAT_APPLY" val="0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8"/>
  <p:tag name="KSO_WM_TEMPLATE_CATEGORY" val="special"/>
  <p:tag name="KSO_WM_TEMPLATE_INDEX" val="20162978"/>
  <p:tag name="KSO_WM_UNIT_INDEX" val="8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0"/>
  <p:tag name="KSO_WM_UNIT_ID" val="diagram290_6*m_i*1_10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1"/>
  <p:tag name="KSO_WM_UNIT_ID" val="diagram290_6*m_i*1_11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3_1"/>
  <p:tag name="KSO_WM_UNIT_ID" val="diagram290_6*m_h_a*1_3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2"/>
  <p:tag name="KSO_WM_UNIT_ID" val="diagram290_6*m_i*1_12"/>
  <p:tag name="KSO_WM_UNIT_CLEAR" val="1"/>
  <p:tag name="KSO_WM_UNIT_LAYERLEVEL" val="1_1"/>
  <p:tag name="KSO_WM_DIAGRAM_GROUP_CODE" val="m1-1"/>
  <p:tag name="KSO_WM_UNIT_USESOURCEFORMAT_APPLY" val="0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39"/>
  <p:tag name="KSO_WM_TEMPLATE_CATEGORY" val="diagram"/>
  <p:tag name="KSO_WM_TEMPLATE_INDEX" val="290"/>
  <p:tag name="KSO_WM_UNIT_INDEX" val="39"/>
</p:tagLst>
</file>

<file path=ppt/tags/tag6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3"/>
  <p:tag name="KSO_WM_UNIT_ID" val="diagram290_6*m_i*1_1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4"/>
  <p:tag name="KSO_WM_UNIT_ID" val="diagram290_6*m_i*1_14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5"/>
  <p:tag name="KSO_WM_UNIT_ID" val="diagram290_6*m_i*1_15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4_1"/>
  <p:tag name="KSO_WM_UNIT_ID" val="diagram290_6*m_h_a*1_4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6"/>
  <p:tag name="KSO_WM_UNIT_ID" val="diagram290_6*m_i*1_16"/>
  <p:tag name="KSO_WM_UNIT_CLEAR" val="1"/>
  <p:tag name="KSO_WM_UNIT_LAYERLEVEL" val="1_1"/>
  <p:tag name="KSO_WM_DIAGRAM_GROUP_CODE" val="m1-1"/>
  <p:tag name="KSO_WM_UNIT_USESOURCEFORMAT_APPLY" val="0"/>
</p:tagLst>
</file>

<file path=ppt/tags/tag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7"/>
  <p:tag name="KSO_WM_SLIDE_INDEX" val="7"/>
  <p:tag name="KSO_WM_SLIDE_ITEM_CNT" val="0"/>
  <p:tag name="KSO_WM_SLIDE_TYPE" val="sectionTitle"/>
  <p:tag name="KSO_WM_BEAUTIFY_FLAG" val="#wm#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52"/>
  <p:tag name="KSO_WM_TEMPLATE_CATEGORY" val="diagram"/>
  <p:tag name="KSO_WM_TEMPLATE_INDEX" val="290"/>
  <p:tag name="KSO_WM_UNIT_INDEX" val="52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7"/>
  <p:tag name="KSO_WM_UNIT_ID" val="diagram290_6*m_i*1_1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8"/>
  <p:tag name="KSO_WM_UNIT_ID" val="diagram290_6*m_i*1_18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9"/>
  <p:tag name="KSO_WM_UNIT_ID" val="diagram290_6*m_i*1_19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5_1"/>
  <p:tag name="KSO_WM_UNIT_ID" val="diagram290_6*m_h_a*1_5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0"/>
  <p:tag name="KSO_WM_UNIT_ID" val="diagram290_6*m_i*1_20"/>
  <p:tag name="KSO_WM_UNIT_CLEAR" val="1"/>
  <p:tag name="KSO_WM_UNIT_LAYERLEVEL" val="1_1"/>
  <p:tag name="KSO_WM_DIAGRAM_GROUP_CODE" val="m1-1"/>
  <p:tag name="KSO_WM_UNIT_USESOURCEFORMAT_APPLY" val="0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1"/>
  <p:tag name="KSO_WM_UNIT_ID" val="diagram290_6*m_i*1_21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USESOURCEFORMAT_APPLY" val="0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2"/>
  <p:tag name="KSO_WM_UNIT_ID" val="diagram290_6*m_i*1_22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3"/>
  <p:tag name="KSO_WM_UNIT_ID" val="diagram290_6*m_i*1_23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6_1"/>
  <p:tag name="KSO_WM_UNIT_ID" val="diagram290_6*m_h_a*1_6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0"/>
  <p:tag name="KSO_WM_TEMPLATE_CATEGORY" val="diagram"/>
  <p:tag name="KSO_WM_TEMPLATE_INDEX" val="290"/>
  <p:tag name="KSO_WM_UNIT_INDEX" val="0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4"/>
  <p:tag name="KSO_WM_UNIT_ID" val="diagram290_6*m_i*1_24"/>
  <p:tag name="KSO_WM_UNIT_CLEAR" val="1"/>
  <p:tag name="KSO_WM_UNIT_LAYERLEVEL" val="1_1"/>
  <p:tag name="KSO_WM_DIAGRAM_GROUP_CODE" val="m1-1"/>
  <p:tag name="KSO_WM_UNIT_USESOURCEFORMAT_APPLY" val="0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a"/>
  <p:tag name="KSO_WM_UNIT_INDEX" val="1"/>
  <p:tag name="KSO_WM_UNIT_ID" val="diagram290_6*a*1"/>
  <p:tag name="KSO_WM_UNIT_CLEAR" val="1"/>
  <p:tag name="KSO_WM_UNIT_LAYERLEVEL" val="1"/>
  <p:tag name="KSO_WM_UNIT_ISCONTENTSTITLE" val="1"/>
  <p:tag name="KSO_WM_UNIT_VALUE" val="21"/>
  <p:tag name="KSO_WM_UNIT_HIGHLIGHT" val="0"/>
  <p:tag name="KSO_WM_UNIT_COMPATIBLE" val="0"/>
  <p:tag name="KSO_WM_UNIT_PRESET_TEXT_INDEX" val="3"/>
  <p:tag name="KSO_WM_UNIT_PRESET_TEXT_LEN" val="24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4"/>
  <p:tag name="KSO_WM_UNIT_ID" val="diagram290_6*m_i*1_4"/>
  <p:tag name="KSO_WM_UNIT_CLEAR" val="1"/>
  <p:tag name="KSO_WM_UNIT_LAYERLEVEL" val="1_1"/>
  <p:tag name="KSO_WM_DIAGRAM_GROUP_CODE" val="m1-1"/>
  <p:tag name="KSO_WM_UNIT_USESOURCEFORMAT_APPLY" val="0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85.xml><?xml version="1.0" encoding="utf-8"?>
<p:tagLst xmlns:p="http://schemas.openxmlformats.org/presentationml/2006/main">
  <p:tag name="KSO_WM_SLIDE_ID" val="diagram290_6"/>
  <p:tag name="KSO_WM_SLIDE_INDEX" val="6"/>
  <p:tag name="KSO_WM_SLIDE_ITEM_CNT" val="6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290"/>
  <p:tag name="KSO_WM_DIAGRAM_GROUP_CODE" val="m1-1"/>
  <p:tag name="KSO_WM_TAG_VERSION" val="1.0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8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"/>
  <p:tag name="KSO_WM_UNIT_ID" val="diagram290_6*m_i*1_1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9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9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9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9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9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1063</Words>
  <Application>WPS 演示</Application>
  <PresentationFormat>宽屏</PresentationFormat>
  <Paragraphs>119</Paragraphs>
  <Slides>8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华文中宋</vt:lpstr>
      <vt:lpstr>华康唐风隶W5</vt:lpstr>
      <vt:lpstr>Calibri</vt:lpstr>
      <vt:lpstr>Arial</vt:lpstr>
      <vt:lpstr>MS PGothic</vt:lpstr>
      <vt:lpstr>Gill Sans</vt:lpstr>
      <vt:lpstr>方正兰亭粗黑_GBK</vt:lpstr>
      <vt:lpstr>Times New Roman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3</cp:revision>
  <dcterms:created xsi:type="dcterms:W3CDTF">2018-03-01T02:03:00Z</dcterms:created>
  <dcterms:modified xsi:type="dcterms:W3CDTF">2018-07-09T01:44:51Z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