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5"/>
  </p:notesMasterIdLst>
  <p:sldIdLst>
    <p:sldId id="257" r:id="rId3"/>
    <p:sldId id="258" r:id="rId4"/>
    <p:sldId id="259" r:id="rId6"/>
    <p:sldId id="260" r:id="rId7"/>
    <p:sldId id="263" r:id="rId8"/>
    <p:sldId id="264" r:id="rId9"/>
    <p:sldId id="262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6D55E-C783-4CC7-9FF2-74ACE441CC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7" Type="http://schemas.openxmlformats.org/officeDocument/2006/relationships/notesSlide" Target="../notesSlides/notesSlide1.xml"/><Relationship Id="rId26" Type="http://schemas.openxmlformats.org/officeDocument/2006/relationships/slideLayout" Target="../slideLayouts/slideLayout7.xml"/><Relationship Id="rId25" Type="http://schemas.openxmlformats.org/officeDocument/2006/relationships/tags" Target="../tags/tag26.xml"/><Relationship Id="rId24" Type="http://schemas.openxmlformats.org/officeDocument/2006/relationships/image" Target="../media/image2.png"/><Relationship Id="rId23" Type="http://schemas.openxmlformats.org/officeDocument/2006/relationships/tags" Target="../tags/tag25.xml"/><Relationship Id="rId22" Type="http://schemas.openxmlformats.org/officeDocument/2006/relationships/tags" Target="../tags/tag24.xml"/><Relationship Id="rId21" Type="http://schemas.openxmlformats.org/officeDocument/2006/relationships/tags" Target="../tags/tag23.xml"/><Relationship Id="rId20" Type="http://schemas.openxmlformats.org/officeDocument/2006/relationships/tags" Target="../tags/tag22.xml"/><Relationship Id="rId2" Type="http://schemas.openxmlformats.org/officeDocument/2006/relationships/tags" Target="../tags/tag4.xml"/><Relationship Id="rId19" Type="http://schemas.openxmlformats.org/officeDocument/2006/relationships/tags" Target="../tags/tag21.xml"/><Relationship Id="rId18" Type="http://schemas.openxmlformats.org/officeDocument/2006/relationships/tags" Target="../tags/tag20.xml"/><Relationship Id="rId17" Type="http://schemas.openxmlformats.org/officeDocument/2006/relationships/tags" Target="../tags/tag19.xml"/><Relationship Id="rId16" Type="http://schemas.openxmlformats.org/officeDocument/2006/relationships/tags" Target="../tags/tag18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31.xml"/><Relationship Id="rId5" Type="http://schemas.openxmlformats.org/officeDocument/2006/relationships/image" Target="../media/image2.png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5" Type="http://schemas.openxmlformats.org/officeDocument/2006/relationships/slideLayout" Target="../slideLayouts/slideLayout7.xml"/><Relationship Id="rId44" Type="http://schemas.openxmlformats.org/officeDocument/2006/relationships/tags" Target="../tags/tag73.xml"/><Relationship Id="rId43" Type="http://schemas.openxmlformats.org/officeDocument/2006/relationships/image" Target="../media/image2.png"/><Relationship Id="rId42" Type="http://schemas.openxmlformats.org/officeDocument/2006/relationships/image" Target="../media/image1.jpeg"/><Relationship Id="rId41" Type="http://schemas.openxmlformats.org/officeDocument/2006/relationships/tags" Target="../tags/tag72.xml"/><Relationship Id="rId40" Type="http://schemas.openxmlformats.org/officeDocument/2006/relationships/tags" Target="../tags/tag71.xml"/><Relationship Id="rId4" Type="http://schemas.openxmlformats.org/officeDocument/2006/relationships/tags" Target="../tags/tag35.xml"/><Relationship Id="rId39" Type="http://schemas.openxmlformats.org/officeDocument/2006/relationships/tags" Target="../tags/tag70.xml"/><Relationship Id="rId38" Type="http://schemas.openxmlformats.org/officeDocument/2006/relationships/tags" Target="../tags/tag69.xml"/><Relationship Id="rId37" Type="http://schemas.openxmlformats.org/officeDocument/2006/relationships/tags" Target="../tags/tag68.xml"/><Relationship Id="rId36" Type="http://schemas.openxmlformats.org/officeDocument/2006/relationships/tags" Target="../tags/tag67.xml"/><Relationship Id="rId35" Type="http://schemas.openxmlformats.org/officeDocument/2006/relationships/tags" Target="../tags/tag66.xml"/><Relationship Id="rId34" Type="http://schemas.openxmlformats.org/officeDocument/2006/relationships/tags" Target="../tags/tag65.xml"/><Relationship Id="rId33" Type="http://schemas.openxmlformats.org/officeDocument/2006/relationships/tags" Target="../tags/tag64.xml"/><Relationship Id="rId32" Type="http://schemas.openxmlformats.org/officeDocument/2006/relationships/tags" Target="../tags/tag63.xml"/><Relationship Id="rId31" Type="http://schemas.openxmlformats.org/officeDocument/2006/relationships/tags" Target="../tags/tag62.xml"/><Relationship Id="rId30" Type="http://schemas.openxmlformats.org/officeDocument/2006/relationships/tags" Target="../tags/tag61.xml"/><Relationship Id="rId3" Type="http://schemas.openxmlformats.org/officeDocument/2006/relationships/tags" Target="../tags/tag34.xml"/><Relationship Id="rId29" Type="http://schemas.openxmlformats.org/officeDocument/2006/relationships/tags" Target="../tags/tag60.xml"/><Relationship Id="rId28" Type="http://schemas.openxmlformats.org/officeDocument/2006/relationships/tags" Target="../tags/tag59.xml"/><Relationship Id="rId27" Type="http://schemas.openxmlformats.org/officeDocument/2006/relationships/tags" Target="../tags/tag58.xml"/><Relationship Id="rId26" Type="http://schemas.openxmlformats.org/officeDocument/2006/relationships/tags" Target="../tags/tag57.xml"/><Relationship Id="rId25" Type="http://schemas.openxmlformats.org/officeDocument/2006/relationships/tags" Target="../tags/tag56.xml"/><Relationship Id="rId24" Type="http://schemas.openxmlformats.org/officeDocument/2006/relationships/tags" Target="../tags/tag55.xml"/><Relationship Id="rId23" Type="http://schemas.openxmlformats.org/officeDocument/2006/relationships/tags" Target="../tags/tag54.xml"/><Relationship Id="rId22" Type="http://schemas.openxmlformats.org/officeDocument/2006/relationships/tags" Target="../tags/tag53.xml"/><Relationship Id="rId21" Type="http://schemas.openxmlformats.org/officeDocument/2006/relationships/tags" Target="../tags/tag52.xml"/><Relationship Id="rId20" Type="http://schemas.openxmlformats.org/officeDocument/2006/relationships/tags" Target="../tags/tag51.xml"/><Relationship Id="rId2" Type="http://schemas.openxmlformats.org/officeDocument/2006/relationships/tags" Target="../tags/tag33.xml"/><Relationship Id="rId19" Type="http://schemas.openxmlformats.org/officeDocument/2006/relationships/tags" Target="../tags/tag50.xml"/><Relationship Id="rId18" Type="http://schemas.openxmlformats.org/officeDocument/2006/relationships/tags" Target="../tags/tag49.xml"/><Relationship Id="rId17" Type="http://schemas.openxmlformats.org/officeDocument/2006/relationships/tags" Target="../tags/tag48.xml"/><Relationship Id="rId16" Type="http://schemas.openxmlformats.org/officeDocument/2006/relationships/tags" Target="../tags/tag47.xml"/><Relationship Id="rId15" Type="http://schemas.openxmlformats.org/officeDocument/2006/relationships/tags" Target="../tags/tag46.xml"/><Relationship Id="rId14" Type="http://schemas.openxmlformats.org/officeDocument/2006/relationships/tags" Target="../tags/tag45.xml"/><Relationship Id="rId13" Type="http://schemas.openxmlformats.org/officeDocument/2006/relationships/tags" Target="../tags/tag44.xml"/><Relationship Id="rId12" Type="http://schemas.openxmlformats.org/officeDocument/2006/relationships/tags" Target="../tags/tag43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tags" Target="../tags/tag32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tags" Target="../tags/tag76.xml"/><Relationship Id="rId3" Type="http://schemas.openxmlformats.org/officeDocument/2006/relationships/image" Target="../media/image2.png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tags" Target="../tags/tag79.xml"/><Relationship Id="rId3" Type="http://schemas.openxmlformats.org/officeDocument/2006/relationships/image" Target="../media/image2.png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58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第十章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6486525" y="1039495"/>
            <a:ext cx="953770" cy="77025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386648" y="3635375"/>
            <a:ext cx="5027930" cy="1198880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non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72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+mn-cs"/>
              </a:rPr>
              <a:t>信访和值班</a:t>
            </a:r>
            <a:r>
              <a:rPr kumimoji="0" lang="en-US" altLang="zh-CN" sz="72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72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4810" y="2257425"/>
            <a:ext cx="3683000" cy="463296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3585" y="2257425"/>
            <a:ext cx="3683000" cy="4632960"/>
          </a:xfrm>
          <a:prstGeom prst="rect">
            <a:avLst/>
          </a:prstGeom>
        </p:spPr>
      </p:pic>
      <p:sp>
        <p:nvSpPr>
          <p:cNvPr id="28" name="Freeform 9"/>
          <p:cNvSpPr/>
          <p:nvPr>
            <p:custDataLst>
              <p:tags r:id="rId2"/>
            </p:custDataLst>
          </p:nvPr>
        </p:nvSpPr>
        <p:spPr bwMode="auto">
          <a:xfrm>
            <a:off x="3031094" y="1693575"/>
            <a:ext cx="4407694" cy="862013"/>
          </a:xfrm>
          <a:custGeom>
            <a:avLst/>
            <a:gdLst>
              <a:gd name="T0" fmla="*/ 1940 w 1968"/>
              <a:gd name="T1" fmla="*/ 233 h 383"/>
              <a:gd name="T2" fmla="*/ 1932 w 1968"/>
              <a:gd name="T3" fmla="*/ 192 h 383"/>
              <a:gd name="T4" fmla="*/ 1940 w 1968"/>
              <a:gd name="T5" fmla="*/ 152 h 383"/>
              <a:gd name="T6" fmla="*/ 1947 w 1968"/>
              <a:gd name="T7" fmla="*/ 111 h 383"/>
              <a:gd name="T8" fmla="*/ 1968 w 1968"/>
              <a:gd name="T9" fmla="*/ 0 h 383"/>
              <a:gd name="T10" fmla="*/ 1915 w 1968"/>
              <a:gd name="T11" fmla="*/ 4 h 383"/>
              <a:gd name="T12" fmla="*/ 1914 w 1968"/>
              <a:gd name="T13" fmla="*/ 4 h 383"/>
              <a:gd name="T14" fmla="*/ 1776 w 1968"/>
              <a:gd name="T15" fmla="*/ 17 h 383"/>
              <a:gd name="T16" fmla="*/ 1587 w 1968"/>
              <a:gd name="T17" fmla="*/ 33 h 383"/>
              <a:gd name="T18" fmla="*/ 1380 w 1968"/>
              <a:gd name="T19" fmla="*/ 52 h 383"/>
              <a:gd name="T20" fmla="*/ 1224 w 1968"/>
              <a:gd name="T21" fmla="*/ 66 h 383"/>
              <a:gd name="T22" fmla="*/ 1223 w 1968"/>
              <a:gd name="T23" fmla="*/ 66 h 383"/>
              <a:gd name="T24" fmla="*/ 1189 w 1968"/>
              <a:gd name="T25" fmla="*/ 69 h 383"/>
              <a:gd name="T26" fmla="*/ 1110 w 1968"/>
              <a:gd name="T27" fmla="*/ 76 h 383"/>
              <a:gd name="T28" fmla="*/ 972 w 1968"/>
              <a:gd name="T29" fmla="*/ 85 h 383"/>
              <a:gd name="T30" fmla="*/ 837 w 1968"/>
              <a:gd name="T31" fmla="*/ 74 h 383"/>
              <a:gd name="T32" fmla="*/ 744 w 1968"/>
              <a:gd name="T33" fmla="*/ 66 h 383"/>
              <a:gd name="T34" fmla="*/ 744 w 1968"/>
              <a:gd name="T35" fmla="*/ 66 h 383"/>
              <a:gd name="T36" fmla="*/ 677 w 1968"/>
              <a:gd name="T37" fmla="*/ 60 h 383"/>
              <a:gd name="T38" fmla="*/ 492 w 1968"/>
              <a:gd name="T39" fmla="*/ 43 h 383"/>
              <a:gd name="T40" fmla="*/ 306 w 1968"/>
              <a:gd name="T41" fmla="*/ 27 h 383"/>
              <a:gd name="T42" fmla="*/ 145 w 1968"/>
              <a:gd name="T43" fmla="*/ 13 h 383"/>
              <a:gd name="T44" fmla="*/ 52 w 1968"/>
              <a:gd name="T45" fmla="*/ 4 h 383"/>
              <a:gd name="T46" fmla="*/ 35 w 1968"/>
              <a:gd name="T47" fmla="*/ 3 h 383"/>
              <a:gd name="T48" fmla="*/ 0 w 1968"/>
              <a:gd name="T49" fmla="*/ 0 h 383"/>
              <a:gd name="T50" fmla="*/ 20 w 1968"/>
              <a:gd name="T51" fmla="*/ 111 h 383"/>
              <a:gd name="T52" fmla="*/ 27 w 1968"/>
              <a:gd name="T53" fmla="*/ 151 h 383"/>
              <a:gd name="T54" fmla="*/ 27 w 1968"/>
              <a:gd name="T55" fmla="*/ 151 h 383"/>
              <a:gd name="T56" fmla="*/ 29 w 1968"/>
              <a:gd name="T57" fmla="*/ 159 h 383"/>
              <a:gd name="T58" fmla="*/ 29 w 1968"/>
              <a:gd name="T59" fmla="*/ 224 h 383"/>
              <a:gd name="T60" fmla="*/ 27 w 1968"/>
              <a:gd name="T61" fmla="*/ 234 h 383"/>
              <a:gd name="T62" fmla="*/ 27 w 1968"/>
              <a:gd name="T63" fmla="*/ 234 h 383"/>
              <a:gd name="T64" fmla="*/ 20 w 1968"/>
              <a:gd name="T65" fmla="*/ 273 h 383"/>
              <a:gd name="T66" fmla="*/ 0 w 1968"/>
              <a:gd name="T67" fmla="*/ 383 h 383"/>
              <a:gd name="T68" fmla="*/ 40 w 1968"/>
              <a:gd name="T69" fmla="*/ 381 h 383"/>
              <a:gd name="T70" fmla="*/ 52 w 1968"/>
              <a:gd name="T71" fmla="*/ 380 h 383"/>
              <a:gd name="T72" fmla="*/ 148 w 1968"/>
              <a:gd name="T73" fmla="*/ 373 h 383"/>
              <a:gd name="T74" fmla="*/ 301 w 1968"/>
              <a:gd name="T75" fmla="*/ 363 h 383"/>
              <a:gd name="T76" fmla="*/ 478 w 1968"/>
              <a:gd name="T77" fmla="*/ 351 h 383"/>
              <a:gd name="T78" fmla="*/ 656 w 1968"/>
              <a:gd name="T79" fmla="*/ 339 h 383"/>
              <a:gd name="T80" fmla="*/ 744 w 1968"/>
              <a:gd name="T81" fmla="*/ 333 h 383"/>
              <a:gd name="T82" fmla="*/ 744 w 1968"/>
              <a:gd name="T83" fmla="*/ 333 h 383"/>
              <a:gd name="T84" fmla="*/ 814 w 1968"/>
              <a:gd name="T85" fmla="*/ 328 h 383"/>
              <a:gd name="T86" fmla="*/ 930 w 1968"/>
              <a:gd name="T87" fmla="*/ 321 h 383"/>
              <a:gd name="T88" fmla="*/ 1123 w 1968"/>
              <a:gd name="T89" fmla="*/ 326 h 383"/>
              <a:gd name="T90" fmla="*/ 1224 w 1968"/>
              <a:gd name="T91" fmla="*/ 333 h 383"/>
              <a:gd name="T92" fmla="*/ 1224 w 1968"/>
              <a:gd name="T93" fmla="*/ 333 h 383"/>
              <a:gd name="T94" fmla="*/ 1288 w 1968"/>
              <a:gd name="T95" fmla="*/ 338 h 383"/>
              <a:gd name="T96" fmla="*/ 1480 w 1968"/>
              <a:gd name="T97" fmla="*/ 350 h 383"/>
              <a:gd name="T98" fmla="*/ 1672 w 1968"/>
              <a:gd name="T99" fmla="*/ 363 h 383"/>
              <a:gd name="T100" fmla="*/ 1835 w 1968"/>
              <a:gd name="T101" fmla="*/ 374 h 383"/>
              <a:gd name="T102" fmla="*/ 1916 w 1968"/>
              <a:gd name="T103" fmla="*/ 380 h 383"/>
              <a:gd name="T104" fmla="*/ 1941 w 1968"/>
              <a:gd name="T105" fmla="*/ 382 h 383"/>
              <a:gd name="T106" fmla="*/ 1968 w 1968"/>
              <a:gd name="T107" fmla="*/ 383 h 383"/>
              <a:gd name="T108" fmla="*/ 1947 w 1968"/>
              <a:gd name="T109" fmla="*/ 273 h 383"/>
              <a:gd name="T110" fmla="*/ 1940 w 1968"/>
              <a:gd name="T111" fmla="*/ 23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68" h="383">
                <a:moveTo>
                  <a:pt x="1940" y="233"/>
                </a:moveTo>
                <a:cubicBezTo>
                  <a:pt x="1932" y="192"/>
                  <a:pt x="1932" y="192"/>
                  <a:pt x="1932" y="192"/>
                </a:cubicBezTo>
                <a:cubicBezTo>
                  <a:pt x="1940" y="152"/>
                  <a:pt x="1940" y="152"/>
                  <a:pt x="1940" y="152"/>
                </a:cubicBezTo>
                <a:cubicBezTo>
                  <a:pt x="1947" y="111"/>
                  <a:pt x="1947" y="111"/>
                  <a:pt x="1947" y="111"/>
                </a:cubicBezTo>
                <a:cubicBezTo>
                  <a:pt x="1968" y="0"/>
                  <a:pt x="1968" y="0"/>
                  <a:pt x="1968" y="0"/>
                </a:cubicBezTo>
                <a:cubicBezTo>
                  <a:pt x="1950" y="1"/>
                  <a:pt x="1933" y="3"/>
                  <a:pt x="1915" y="4"/>
                </a:cubicBezTo>
                <a:cubicBezTo>
                  <a:pt x="1915" y="4"/>
                  <a:pt x="1915" y="4"/>
                  <a:pt x="1914" y="4"/>
                </a:cubicBezTo>
                <a:cubicBezTo>
                  <a:pt x="1868" y="8"/>
                  <a:pt x="1822" y="13"/>
                  <a:pt x="1776" y="17"/>
                </a:cubicBezTo>
                <a:cubicBezTo>
                  <a:pt x="1713" y="22"/>
                  <a:pt x="1650" y="28"/>
                  <a:pt x="1587" y="33"/>
                </a:cubicBezTo>
                <a:cubicBezTo>
                  <a:pt x="1518" y="39"/>
                  <a:pt x="1449" y="46"/>
                  <a:pt x="1380" y="52"/>
                </a:cubicBezTo>
                <a:cubicBezTo>
                  <a:pt x="1328" y="56"/>
                  <a:pt x="1276" y="61"/>
                  <a:pt x="1224" y="66"/>
                </a:cubicBezTo>
                <a:cubicBezTo>
                  <a:pt x="1224" y="66"/>
                  <a:pt x="1223" y="66"/>
                  <a:pt x="1223" y="66"/>
                </a:cubicBezTo>
                <a:cubicBezTo>
                  <a:pt x="1212" y="67"/>
                  <a:pt x="1200" y="68"/>
                  <a:pt x="1189" y="69"/>
                </a:cubicBezTo>
                <a:cubicBezTo>
                  <a:pt x="1163" y="71"/>
                  <a:pt x="1136" y="73"/>
                  <a:pt x="1110" y="76"/>
                </a:cubicBezTo>
                <a:cubicBezTo>
                  <a:pt x="1064" y="80"/>
                  <a:pt x="1018" y="86"/>
                  <a:pt x="972" y="85"/>
                </a:cubicBezTo>
                <a:cubicBezTo>
                  <a:pt x="927" y="84"/>
                  <a:pt x="882" y="78"/>
                  <a:pt x="837" y="74"/>
                </a:cubicBezTo>
                <a:cubicBezTo>
                  <a:pt x="806" y="71"/>
                  <a:pt x="775" y="68"/>
                  <a:pt x="744" y="66"/>
                </a:cubicBezTo>
                <a:cubicBezTo>
                  <a:pt x="744" y="66"/>
                  <a:pt x="744" y="66"/>
                  <a:pt x="744" y="66"/>
                </a:cubicBezTo>
                <a:cubicBezTo>
                  <a:pt x="722" y="64"/>
                  <a:pt x="699" y="62"/>
                  <a:pt x="677" y="60"/>
                </a:cubicBezTo>
                <a:cubicBezTo>
                  <a:pt x="615" y="54"/>
                  <a:pt x="553" y="49"/>
                  <a:pt x="492" y="43"/>
                </a:cubicBezTo>
                <a:cubicBezTo>
                  <a:pt x="430" y="38"/>
                  <a:pt x="368" y="32"/>
                  <a:pt x="306" y="27"/>
                </a:cubicBezTo>
                <a:cubicBezTo>
                  <a:pt x="252" y="22"/>
                  <a:pt x="199" y="17"/>
                  <a:pt x="145" y="13"/>
                </a:cubicBezTo>
                <a:cubicBezTo>
                  <a:pt x="114" y="10"/>
                  <a:pt x="83" y="7"/>
                  <a:pt x="52" y="4"/>
                </a:cubicBezTo>
                <a:cubicBezTo>
                  <a:pt x="46" y="4"/>
                  <a:pt x="41" y="3"/>
                  <a:pt x="35" y="3"/>
                </a:cubicBezTo>
                <a:cubicBezTo>
                  <a:pt x="23" y="2"/>
                  <a:pt x="11" y="1"/>
                  <a:pt x="0" y="0"/>
                </a:cubicBezTo>
                <a:cubicBezTo>
                  <a:pt x="20" y="111"/>
                  <a:pt x="20" y="111"/>
                  <a:pt x="20" y="111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9" y="159"/>
                  <a:pt x="29" y="159"/>
                  <a:pt x="29" y="159"/>
                </a:cubicBezTo>
                <a:cubicBezTo>
                  <a:pt x="33" y="181"/>
                  <a:pt x="33" y="202"/>
                  <a:pt x="29" y="224"/>
                </a:cubicBezTo>
                <a:cubicBezTo>
                  <a:pt x="27" y="234"/>
                  <a:pt x="27" y="234"/>
                  <a:pt x="27" y="234"/>
                </a:cubicBezTo>
                <a:cubicBezTo>
                  <a:pt x="27" y="234"/>
                  <a:pt x="27" y="234"/>
                  <a:pt x="27" y="234"/>
                </a:cubicBezTo>
                <a:cubicBezTo>
                  <a:pt x="20" y="273"/>
                  <a:pt x="20" y="273"/>
                  <a:pt x="20" y="273"/>
                </a:cubicBezTo>
                <a:cubicBezTo>
                  <a:pt x="0" y="383"/>
                  <a:pt x="0" y="383"/>
                  <a:pt x="0" y="383"/>
                </a:cubicBezTo>
                <a:cubicBezTo>
                  <a:pt x="13" y="382"/>
                  <a:pt x="27" y="382"/>
                  <a:pt x="40" y="381"/>
                </a:cubicBezTo>
                <a:cubicBezTo>
                  <a:pt x="44" y="380"/>
                  <a:pt x="48" y="380"/>
                  <a:pt x="52" y="380"/>
                </a:cubicBezTo>
                <a:cubicBezTo>
                  <a:pt x="84" y="378"/>
                  <a:pt x="116" y="376"/>
                  <a:pt x="148" y="373"/>
                </a:cubicBezTo>
                <a:cubicBezTo>
                  <a:pt x="199" y="370"/>
                  <a:pt x="250" y="366"/>
                  <a:pt x="301" y="363"/>
                </a:cubicBezTo>
                <a:cubicBezTo>
                  <a:pt x="360" y="359"/>
                  <a:pt x="419" y="355"/>
                  <a:pt x="478" y="351"/>
                </a:cubicBezTo>
                <a:cubicBezTo>
                  <a:pt x="537" y="347"/>
                  <a:pt x="596" y="343"/>
                  <a:pt x="656" y="339"/>
                </a:cubicBezTo>
                <a:cubicBezTo>
                  <a:pt x="685" y="337"/>
                  <a:pt x="714" y="335"/>
                  <a:pt x="744" y="333"/>
                </a:cubicBezTo>
                <a:cubicBezTo>
                  <a:pt x="744" y="333"/>
                  <a:pt x="744" y="333"/>
                  <a:pt x="744" y="333"/>
                </a:cubicBezTo>
                <a:cubicBezTo>
                  <a:pt x="767" y="332"/>
                  <a:pt x="790" y="330"/>
                  <a:pt x="814" y="328"/>
                </a:cubicBezTo>
                <a:cubicBezTo>
                  <a:pt x="853" y="326"/>
                  <a:pt x="891" y="323"/>
                  <a:pt x="930" y="321"/>
                </a:cubicBezTo>
                <a:cubicBezTo>
                  <a:pt x="994" y="316"/>
                  <a:pt x="1059" y="322"/>
                  <a:pt x="1123" y="326"/>
                </a:cubicBezTo>
                <a:cubicBezTo>
                  <a:pt x="1157" y="329"/>
                  <a:pt x="1190" y="331"/>
                  <a:pt x="1224" y="333"/>
                </a:cubicBezTo>
                <a:cubicBezTo>
                  <a:pt x="1224" y="333"/>
                  <a:pt x="1224" y="333"/>
                  <a:pt x="1224" y="333"/>
                </a:cubicBezTo>
                <a:cubicBezTo>
                  <a:pt x="1245" y="335"/>
                  <a:pt x="1267" y="336"/>
                  <a:pt x="1288" y="338"/>
                </a:cubicBezTo>
                <a:cubicBezTo>
                  <a:pt x="1352" y="342"/>
                  <a:pt x="1416" y="346"/>
                  <a:pt x="1480" y="350"/>
                </a:cubicBezTo>
                <a:cubicBezTo>
                  <a:pt x="1544" y="355"/>
                  <a:pt x="1608" y="359"/>
                  <a:pt x="1672" y="363"/>
                </a:cubicBezTo>
                <a:cubicBezTo>
                  <a:pt x="1726" y="367"/>
                  <a:pt x="1780" y="371"/>
                  <a:pt x="1835" y="374"/>
                </a:cubicBezTo>
                <a:cubicBezTo>
                  <a:pt x="1862" y="376"/>
                  <a:pt x="1889" y="378"/>
                  <a:pt x="1916" y="380"/>
                </a:cubicBezTo>
                <a:cubicBezTo>
                  <a:pt x="1924" y="380"/>
                  <a:pt x="1933" y="381"/>
                  <a:pt x="1941" y="382"/>
                </a:cubicBezTo>
                <a:cubicBezTo>
                  <a:pt x="1950" y="382"/>
                  <a:pt x="1959" y="383"/>
                  <a:pt x="1968" y="383"/>
                </a:cubicBezTo>
                <a:cubicBezTo>
                  <a:pt x="1947" y="273"/>
                  <a:pt x="1947" y="273"/>
                  <a:pt x="1947" y="273"/>
                </a:cubicBezTo>
                <a:lnTo>
                  <a:pt x="1940" y="23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/>
          </a:bodyPr>
          <a:lstStyle/>
          <a:p>
            <a:endParaRPr lang="zh-CN" altLang="en-US" sz="1350">
              <a:solidFill>
                <a:srgbClr val="FDFDFD"/>
              </a:solidFill>
              <a:latin typeface="+mn-ea"/>
            </a:endParaRPr>
          </a:p>
        </p:txBody>
      </p:sp>
      <p:sp>
        <p:nvSpPr>
          <p:cNvPr id="24" name="Freeform 5"/>
          <p:cNvSpPr/>
          <p:nvPr>
            <p:custDataLst>
              <p:tags r:id="rId3"/>
            </p:custDataLst>
          </p:nvPr>
        </p:nvSpPr>
        <p:spPr bwMode="auto">
          <a:xfrm>
            <a:off x="3134678" y="2298968"/>
            <a:ext cx="1563291" cy="247650"/>
          </a:xfrm>
          <a:custGeom>
            <a:avLst/>
            <a:gdLst>
              <a:gd name="T0" fmla="*/ 432 w 698"/>
              <a:gd name="T1" fmla="*/ 18 h 110"/>
              <a:gd name="T2" fmla="*/ 255 w 698"/>
              <a:gd name="T3" fmla="*/ 30 h 110"/>
              <a:gd name="T4" fmla="*/ 102 w 698"/>
              <a:gd name="T5" fmla="*/ 40 h 110"/>
              <a:gd name="T6" fmla="*/ 6 w 698"/>
              <a:gd name="T7" fmla="*/ 47 h 110"/>
              <a:gd name="T8" fmla="*/ 0 w 698"/>
              <a:gd name="T9" fmla="*/ 110 h 110"/>
              <a:gd name="T10" fmla="*/ 698 w 698"/>
              <a:gd name="T11" fmla="*/ 0 h 110"/>
              <a:gd name="T12" fmla="*/ 610 w 698"/>
              <a:gd name="T13" fmla="*/ 6 h 110"/>
              <a:gd name="T14" fmla="*/ 432 w 698"/>
              <a:gd name="T15" fmla="*/ 1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8" h="110">
                <a:moveTo>
                  <a:pt x="432" y="18"/>
                </a:moveTo>
                <a:cubicBezTo>
                  <a:pt x="373" y="22"/>
                  <a:pt x="314" y="26"/>
                  <a:pt x="255" y="30"/>
                </a:cubicBezTo>
                <a:cubicBezTo>
                  <a:pt x="204" y="33"/>
                  <a:pt x="153" y="37"/>
                  <a:pt x="102" y="40"/>
                </a:cubicBezTo>
                <a:cubicBezTo>
                  <a:pt x="70" y="43"/>
                  <a:pt x="38" y="45"/>
                  <a:pt x="6" y="47"/>
                </a:cubicBezTo>
                <a:cubicBezTo>
                  <a:pt x="0" y="110"/>
                  <a:pt x="0" y="110"/>
                  <a:pt x="0" y="110"/>
                </a:cubicBezTo>
                <a:cubicBezTo>
                  <a:pt x="698" y="0"/>
                  <a:pt x="698" y="0"/>
                  <a:pt x="698" y="0"/>
                </a:cubicBezTo>
                <a:cubicBezTo>
                  <a:pt x="668" y="2"/>
                  <a:pt x="639" y="4"/>
                  <a:pt x="610" y="6"/>
                </a:cubicBezTo>
                <a:cubicBezTo>
                  <a:pt x="550" y="10"/>
                  <a:pt x="491" y="14"/>
                  <a:pt x="432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 fontScale="72500"/>
          </a:bodyPr>
          <a:lstStyle/>
          <a:p>
            <a:endParaRPr lang="zh-CN" altLang="en-US" sz="1350">
              <a:latin typeface="+mn-ea"/>
            </a:endParaRPr>
          </a:p>
        </p:txBody>
      </p:sp>
      <p:sp>
        <p:nvSpPr>
          <p:cNvPr id="25" name="Freeform 6"/>
          <p:cNvSpPr/>
          <p:nvPr>
            <p:custDataLst>
              <p:tags r:id="rId4"/>
            </p:custDataLst>
          </p:nvPr>
        </p:nvSpPr>
        <p:spPr bwMode="auto">
          <a:xfrm>
            <a:off x="3134678" y="1559034"/>
            <a:ext cx="1563291" cy="283369"/>
          </a:xfrm>
          <a:custGeom>
            <a:avLst/>
            <a:gdLst>
              <a:gd name="T0" fmla="*/ 260 w 698"/>
              <a:gd name="T1" fmla="*/ 87 h 126"/>
              <a:gd name="T2" fmla="*/ 446 w 698"/>
              <a:gd name="T3" fmla="*/ 103 h 126"/>
              <a:gd name="T4" fmla="*/ 631 w 698"/>
              <a:gd name="T5" fmla="*/ 120 h 126"/>
              <a:gd name="T6" fmla="*/ 698 w 698"/>
              <a:gd name="T7" fmla="*/ 126 h 126"/>
              <a:gd name="T8" fmla="*/ 0 w 698"/>
              <a:gd name="T9" fmla="*/ 0 h 126"/>
              <a:gd name="T10" fmla="*/ 6 w 698"/>
              <a:gd name="T11" fmla="*/ 64 h 126"/>
              <a:gd name="T12" fmla="*/ 99 w 698"/>
              <a:gd name="T13" fmla="*/ 73 h 126"/>
              <a:gd name="T14" fmla="*/ 260 w 698"/>
              <a:gd name="T15" fmla="*/ 8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8" h="126">
                <a:moveTo>
                  <a:pt x="260" y="87"/>
                </a:moveTo>
                <a:cubicBezTo>
                  <a:pt x="322" y="92"/>
                  <a:pt x="384" y="98"/>
                  <a:pt x="446" y="103"/>
                </a:cubicBezTo>
                <a:cubicBezTo>
                  <a:pt x="507" y="109"/>
                  <a:pt x="569" y="114"/>
                  <a:pt x="631" y="120"/>
                </a:cubicBezTo>
                <a:cubicBezTo>
                  <a:pt x="653" y="122"/>
                  <a:pt x="676" y="124"/>
                  <a:pt x="698" y="126"/>
                </a:cubicBezTo>
                <a:cubicBezTo>
                  <a:pt x="0" y="0"/>
                  <a:pt x="0" y="0"/>
                  <a:pt x="0" y="0"/>
                </a:cubicBezTo>
                <a:cubicBezTo>
                  <a:pt x="6" y="64"/>
                  <a:pt x="6" y="64"/>
                  <a:pt x="6" y="64"/>
                </a:cubicBezTo>
                <a:cubicBezTo>
                  <a:pt x="37" y="67"/>
                  <a:pt x="68" y="70"/>
                  <a:pt x="99" y="73"/>
                </a:cubicBezTo>
                <a:cubicBezTo>
                  <a:pt x="153" y="77"/>
                  <a:pt x="206" y="82"/>
                  <a:pt x="260" y="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 lnSpcReduction="20000"/>
          </a:bodyPr>
          <a:lstStyle/>
          <a:p>
            <a:endParaRPr lang="zh-CN" altLang="en-US" sz="1350">
              <a:latin typeface="+mn-ea"/>
            </a:endParaRPr>
          </a:p>
        </p:txBody>
      </p:sp>
      <p:sp>
        <p:nvSpPr>
          <p:cNvPr id="26" name="Freeform 7"/>
          <p:cNvSpPr/>
          <p:nvPr>
            <p:custDataLst>
              <p:tags r:id="rId5"/>
            </p:custDataLst>
          </p:nvPr>
        </p:nvSpPr>
        <p:spPr bwMode="auto">
          <a:xfrm>
            <a:off x="5773104" y="1559034"/>
            <a:ext cx="1560910" cy="283369"/>
          </a:xfrm>
          <a:custGeom>
            <a:avLst/>
            <a:gdLst>
              <a:gd name="T0" fmla="*/ 363 w 697"/>
              <a:gd name="T1" fmla="*/ 93 h 126"/>
              <a:gd name="T2" fmla="*/ 552 w 697"/>
              <a:gd name="T3" fmla="*/ 77 h 126"/>
              <a:gd name="T4" fmla="*/ 690 w 697"/>
              <a:gd name="T5" fmla="*/ 64 h 126"/>
              <a:gd name="T6" fmla="*/ 691 w 697"/>
              <a:gd name="T7" fmla="*/ 64 h 126"/>
              <a:gd name="T8" fmla="*/ 697 w 697"/>
              <a:gd name="T9" fmla="*/ 0 h 126"/>
              <a:gd name="T10" fmla="*/ 0 w 697"/>
              <a:gd name="T11" fmla="*/ 126 h 126"/>
              <a:gd name="T12" fmla="*/ 156 w 697"/>
              <a:gd name="T13" fmla="*/ 112 h 126"/>
              <a:gd name="T14" fmla="*/ 363 w 697"/>
              <a:gd name="T15" fmla="*/ 9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7" h="126">
                <a:moveTo>
                  <a:pt x="363" y="93"/>
                </a:moveTo>
                <a:cubicBezTo>
                  <a:pt x="426" y="88"/>
                  <a:pt x="489" y="82"/>
                  <a:pt x="552" y="77"/>
                </a:cubicBezTo>
                <a:cubicBezTo>
                  <a:pt x="598" y="73"/>
                  <a:pt x="644" y="68"/>
                  <a:pt x="690" y="64"/>
                </a:cubicBezTo>
                <a:cubicBezTo>
                  <a:pt x="691" y="64"/>
                  <a:pt x="691" y="64"/>
                  <a:pt x="691" y="64"/>
                </a:cubicBezTo>
                <a:cubicBezTo>
                  <a:pt x="697" y="0"/>
                  <a:pt x="697" y="0"/>
                  <a:pt x="697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52" y="121"/>
                  <a:pt x="104" y="116"/>
                  <a:pt x="156" y="112"/>
                </a:cubicBezTo>
                <a:cubicBezTo>
                  <a:pt x="225" y="106"/>
                  <a:pt x="294" y="99"/>
                  <a:pt x="363" y="9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 lnSpcReduction="20000"/>
          </a:bodyPr>
          <a:lstStyle/>
          <a:p>
            <a:endParaRPr lang="zh-CN" altLang="en-US" sz="1350">
              <a:latin typeface="+mn-ea"/>
            </a:endParaRPr>
          </a:p>
        </p:txBody>
      </p:sp>
      <p:sp>
        <p:nvSpPr>
          <p:cNvPr id="27" name="Freeform 8"/>
          <p:cNvSpPr/>
          <p:nvPr>
            <p:custDataLst>
              <p:tags r:id="rId6"/>
            </p:custDataLst>
          </p:nvPr>
        </p:nvSpPr>
        <p:spPr bwMode="auto">
          <a:xfrm>
            <a:off x="5773103" y="2298968"/>
            <a:ext cx="1563291" cy="247650"/>
          </a:xfrm>
          <a:custGeom>
            <a:avLst/>
            <a:gdLst>
              <a:gd name="T0" fmla="*/ 448 w 698"/>
              <a:gd name="T1" fmla="*/ 30 h 110"/>
              <a:gd name="T2" fmla="*/ 256 w 698"/>
              <a:gd name="T3" fmla="*/ 17 h 110"/>
              <a:gd name="T4" fmla="*/ 64 w 698"/>
              <a:gd name="T5" fmla="*/ 5 h 110"/>
              <a:gd name="T6" fmla="*/ 0 w 698"/>
              <a:gd name="T7" fmla="*/ 0 h 110"/>
              <a:gd name="T8" fmla="*/ 698 w 698"/>
              <a:gd name="T9" fmla="*/ 110 h 110"/>
              <a:gd name="T10" fmla="*/ 692 w 698"/>
              <a:gd name="T11" fmla="*/ 47 h 110"/>
              <a:gd name="T12" fmla="*/ 611 w 698"/>
              <a:gd name="T13" fmla="*/ 41 h 110"/>
              <a:gd name="T14" fmla="*/ 448 w 698"/>
              <a:gd name="T15" fmla="*/ 3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8" h="110">
                <a:moveTo>
                  <a:pt x="448" y="30"/>
                </a:moveTo>
                <a:cubicBezTo>
                  <a:pt x="384" y="26"/>
                  <a:pt x="320" y="22"/>
                  <a:pt x="256" y="17"/>
                </a:cubicBezTo>
                <a:cubicBezTo>
                  <a:pt x="192" y="13"/>
                  <a:pt x="128" y="9"/>
                  <a:pt x="64" y="5"/>
                </a:cubicBezTo>
                <a:cubicBezTo>
                  <a:pt x="43" y="3"/>
                  <a:pt x="21" y="2"/>
                  <a:pt x="0" y="0"/>
                </a:cubicBezTo>
                <a:cubicBezTo>
                  <a:pt x="698" y="110"/>
                  <a:pt x="698" y="110"/>
                  <a:pt x="698" y="110"/>
                </a:cubicBezTo>
                <a:cubicBezTo>
                  <a:pt x="692" y="47"/>
                  <a:pt x="692" y="47"/>
                  <a:pt x="692" y="47"/>
                </a:cubicBezTo>
                <a:cubicBezTo>
                  <a:pt x="665" y="45"/>
                  <a:pt x="638" y="43"/>
                  <a:pt x="611" y="41"/>
                </a:cubicBezTo>
                <a:cubicBezTo>
                  <a:pt x="556" y="38"/>
                  <a:pt x="502" y="34"/>
                  <a:pt x="448" y="3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 fontScale="72500"/>
          </a:bodyPr>
          <a:lstStyle/>
          <a:p>
            <a:endParaRPr lang="zh-CN" altLang="en-US" sz="1350">
              <a:latin typeface="+mn-ea"/>
            </a:endParaRPr>
          </a:p>
        </p:txBody>
      </p:sp>
      <p:sp>
        <p:nvSpPr>
          <p:cNvPr id="33" name="矩形 32"/>
          <p:cNvSpPr/>
          <p:nvPr>
            <p:custDataLst>
              <p:tags r:id="rId7"/>
            </p:custDataLst>
          </p:nvPr>
        </p:nvSpPr>
        <p:spPr>
          <a:xfrm>
            <a:off x="2972159" y="3668717"/>
            <a:ext cx="1624463" cy="430984"/>
          </a:xfrm>
          <a:prstGeom prst="rect">
            <a:avLst/>
          </a:prstGeom>
        </p:spPr>
        <p:txBody>
          <a:bodyPr vert="horz" wrap="square" lIns="90000" tIns="46800" rIns="90000" bIns="46800" anchor="ctr" anchorCtr="0">
            <a:normAutofit fontScale="9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信访工作</a:t>
            </a:r>
            <a:endParaRPr lang="zh-CN" altLang="en-US" smtClean="0"/>
          </a:p>
        </p:txBody>
      </p:sp>
      <p:grpSp>
        <p:nvGrpSpPr>
          <p:cNvPr id="3" name="组合 2"/>
          <p:cNvGrpSpPr/>
          <p:nvPr>
            <p:custDataLst>
              <p:tags r:id="rId8"/>
            </p:custDataLst>
          </p:nvPr>
        </p:nvGrpSpPr>
        <p:grpSpPr>
          <a:xfrm>
            <a:off x="2398314" y="3467107"/>
            <a:ext cx="674552" cy="741057"/>
            <a:chOff x="2269022" y="2987480"/>
            <a:chExt cx="899403" cy="988076"/>
          </a:xfrm>
        </p:grpSpPr>
        <p:sp>
          <p:nvSpPr>
            <p:cNvPr id="35" name="Freeform 6"/>
            <p:cNvSpPr/>
            <p:nvPr>
              <p:custDataLst>
                <p:tags r:id="rId9"/>
              </p:custDataLst>
            </p:nvPr>
          </p:nvSpPr>
          <p:spPr bwMode="auto">
            <a:xfrm>
              <a:off x="2319693" y="3102756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36" name="Freeform 5"/>
            <p:cNvSpPr/>
            <p:nvPr>
              <p:custDataLst>
                <p:tags r:id="rId10"/>
              </p:custDataLst>
            </p:nvPr>
          </p:nvSpPr>
          <p:spPr bwMode="auto">
            <a:xfrm>
              <a:off x="2410900" y="2987480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37" name="Freeform 7"/>
            <p:cNvSpPr/>
            <p:nvPr>
              <p:custDataLst>
                <p:tags r:id="rId11"/>
              </p:custDataLst>
            </p:nvPr>
          </p:nvSpPr>
          <p:spPr bwMode="auto">
            <a:xfrm>
              <a:off x="2269022" y="3083754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</p:grpSp>
      <p:cxnSp>
        <p:nvCxnSpPr>
          <p:cNvPr id="31" name="直接连接符 30"/>
          <p:cNvCxnSpPr/>
          <p:nvPr>
            <p:custDataLst>
              <p:tags r:id="rId12"/>
            </p:custDataLst>
          </p:nvPr>
        </p:nvCxnSpPr>
        <p:spPr>
          <a:xfrm flipH="1">
            <a:off x="2608279" y="4112794"/>
            <a:ext cx="18477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>
            <p:custDataLst>
              <p:tags r:id="rId13"/>
            </p:custDataLst>
          </p:nvPr>
        </p:nvCxnSpPr>
        <p:spPr>
          <a:xfrm flipH="1">
            <a:off x="3072866" y="3712803"/>
            <a:ext cx="13831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>
            <p:custDataLst>
              <p:tags r:id="rId14"/>
            </p:custDataLst>
          </p:nvPr>
        </p:nvGrpSpPr>
        <p:grpSpPr>
          <a:xfrm>
            <a:off x="5562696" y="3467107"/>
            <a:ext cx="674552" cy="741057"/>
            <a:chOff x="6941230" y="2987480"/>
            <a:chExt cx="899403" cy="988076"/>
          </a:xfrm>
        </p:grpSpPr>
        <p:sp>
          <p:nvSpPr>
            <p:cNvPr id="45" name="Freeform 6"/>
            <p:cNvSpPr/>
            <p:nvPr>
              <p:custDataLst>
                <p:tags r:id="rId15"/>
              </p:custDataLst>
            </p:nvPr>
          </p:nvSpPr>
          <p:spPr bwMode="auto">
            <a:xfrm>
              <a:off x="6991901" y="3102756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46" name="Freeform 5"/>
            <p:cNvSpPr/>
            <p:nvPr>
              <p:custDataLst>
                <p:tags r:id="rId16"/>
              </p:custDataLst>
            </p:nvPr>
          </p:nvSpPr>
          <p:spPr bwMode="auto">
            <a:xfrm>
              <a:off x="7083108" y="2987480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47" name="Freeform 7"/>
            <p:cNvSpPr/>
            <p:nvPr>
              <p:custDataLst>
                <p:tags r:id="rId17"/>
              </p:custDataLst>
            </p:nvPr>
          </p:nvSpPr>
          <p:spPr bwMode="auto">
            <a:xfrm>
              <a:off x="6941230" y="3083754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</p:grpSp>
      <p:sp>
        <p:nvSpPr>
          <p:cNvPr id="44" name="矩形 43"/>
          <p:cNvSpPr/>
          <p:nvPr>
            <p:custDataLst>
              <p:tags r:id="rId18"/>
            </p:custDataLst>
          </p:nvPr>
        </p:nvSpPr>
        <p:spPr>
          <a:xfrm>
            <a:off x="6136541" y="3680089"/>
            <a:ext cx="1624463" cy="430984"/>
          </a:xfrm>
          <a:prstGeom prst="rect">
            <a:avLst/>
          </a:prstGeom>
        </p:spPr>
        <p:txBody>
          <a:bodyPr vert="horz" wrap="square" lIns="90000" tIns="46800" rIns="90000" bIns="46800" anchor="ctr" anchorCtr="0">
            <a:normAutofit fontScale="9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单位值班</a:t>
            </a:r>
            <a:endParaRPr lang="zh-CN" altLang="en-US" smtClean="0"/>
          </a:p>
        </p:txBody>
      </p:sp>
      <p:cxnSp>
        <p:nvCxnSpPr>
          <p:cNvPr id="41" name="直接连接符 40"/>
          <p:cNvCxnSpPr/>
          <p:nvPr>
            <p:custDataLst>
              <p:tags r:id="rId19"/>
            </p:custDataLst>
          </p:nvPr>
        </p:nvCxnSpPr>
        <p:spPr>
          <a:xfrm flipH="1">
            <a:off x="5797400" y="4112794"/>
            <a:ext cx="18477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>
            <p:custDataLst>
              <p:tags r:id="rId20"/>
            </p:custDataLst>
          </p:nvPr>
        </p:nvCxnSpPr>
        <p:spPr>
          <a:xfrm flipH="1">
            <a:off x="6261988" y="3712803"/>
            <a:ext cx="13831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3547174" y="1810068"/>
            <a:ext cx="3375533" cy="577081"/>
          </a:xfrm>
          <a:prstGeom prst="rect">
            <a:avLst/>
          </a:prstGeom>
          <a:noFill/>
        </p:spPr>
        <p:txBody>
          <a:bodyPr vert="horz" wrap="square" lIns="90000" tIns="46800" rIns="90000" bIns="46800" rtlCol="0" anchor="ctr" anchorCtr="0">
            <a:normAutofit fontScale="90000" lnSpcReduction="10000"/>
          </a:bodyPr>
          <a:lstStyle/>
          <a:p>
            <a:pPr algn="ctr"/>
            <a:r>
              <a:rPr lang="zh-CN" altLang="en-US" sz="3300" spc="150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目录</a:t>
            </a:r>
            <a:endParaRPr lang="zh-CN" altLang="en-US" sz="3300" spc="150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2480185" y="3528042"/>
            <a:ext cx="413230" cy="356799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8" name="文本框 77"/>
          <p:cNvSpPr txBox="1"/>
          <p:nvPr>
            <p:custDataLst>
              <p:tags r:id="rId23"/>
            </p:custDataLst>
          </p:nvPr>
        </p:nvSpPr>
        <p:spPr>
          <a:xfrm>
            <a:off x="5630948" y="3549416"/>
            <a:ext cx="413230" cy="356799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/>
          </a:bodyPr>
          <a:lstStyle/>
          <a:p>
            <a:pPr algn="ctr"/>
            <a:r>
              <a:rPr lang="en-US" dirty="0">
                <a:ln>
                  <a:noFill/>
                </a:ln>
                <a:solidFill>
                  <a:schemeClr val="tx2"/>
                </a:solidFill>
              </a:rPr>
              <a:t>02</a:t>
            </a:r>
            <a:endParaRPr lang="en-US" dirty="0">
              <a:ln>
                <a:noFill/>
              </a:ln>
              <a:solidFill>
                <a:schemeClr val="tx2"/>
              </a:solidFill>
            </a:endParaRPr>
          </a:p>
        </p:txBody>
      </p:sp>
      <p:pic>
        <p:nvPicPr>
          <p:cNvPr id="1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9049532" y="2847556"/>
            <a:ext cx="1217660" cy="1217660"/>
            <a:chOff x="2953438" y="3221615"/>
            <a:chExt cx="1249238" cy="1249238"/>
          </a:xfrm>
        </p:grpSpPr>
        <p:grpSp>
          <p:nvGrpSpPr>
            <p:cNvPr id="5" name="组合 4"/>
            <p:cNvGrpSpPr/>
            <p:nvPr/>
          </p:nvGrpSpPr>
          <p:grpSpPr>
            <a:xfrm>
              <a:off x="2953438" y="3221615"/>
              <a:ext cx="1249238" cy="1249238"/>
              <a:chOff x="304800" y="673100"/>
              <a:chExt cx="4000500" cy="4000500"/>
            </a:xfrm>
            <a:effectLst>
              <a:outerShdw blurRad="444500" dist="254000" dir="6840000" algn="tr" rotWithShape="0">
                <a:prstClr val="black">
                  <a:alpha val="24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0070C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92114" y="760414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0070C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3042678" y="3335591"/>
              <a:ext cx="1046257" cy="10410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spc="-225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6000" dirty="0">
                <a:solidFill>
                  <a:srgbClr val="0070C0"/>
                </a:solidFill>
              </a:endParaRPr>
            </a:p>
          </p:txBody>
        </p:sp>
      </p:grpSp>
      <p:sp>
        <p:nvSpPr>
          <p:cNvPr id="9" name="TextBox 11"/>
          <p:cNvSpPr txBox="1"/>
          <p:nvPr>
            <p:custDataLst>
              <p:tags r:id="rId2"/>
            </p:custDataLst>
          </p:nvPr>
        </p:nvSpPr>
        <p:spPr>
          <a:xfrm>
            <a:off x="6485564" y="2842127"/>
            <a:ext cx="2262222" cy="124649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/>
          </a:bodyPr>
          <a:lstStyle/>
          <a:p>
            <a:pPr marL="0" lvl="1" algn="r">
              <a:lnSpc>
                <a:spcPct val="140000"/>
              </a:lnSpc>
            </a:pPr>
            <a:r>
              <a:rPr lang="zh-CN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第二节</a:t>
            </a:r>
            <a:endParaRPr lang="zh-CN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r"/>
            <a:r>
              <a:rPr lang="zh-CN" altLang="en-US" sz="27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</a:t>
            </a:r>
            <a:r>
              <a:rPr lang="zh-CN" altLang="en-US" sz="27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值班</a:t>
            </a:r>
            <a:endParaRPr lang="zh-CN" altLang="en-US" sz="27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3"/>
            </p:custDataLst>
          </p:nvPr>
        </p:nvCxnSpPr>
        <p:spPr>
          <a:xfrm flipV="1">
            <a:off x="8850143" y="2755225"/>
            <a:ext cx="0" cy="1443318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4"/>
            </p:custDataLst>
          </p:nvPr>
        </p:nvSpPr>
        <p:spPr>
          <a:xfrm>
            <a:off x="1524000" y="2755225"/>
            <a:ext cx="4572000" cy="14433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/>
          </a:bodyPr>
          <a:lstStyle/>
          <a:p>
            <a:pPr algn="ctr"/>
            <a:endParaRPr lang="zh-CN" altLang="en-US" sz="1015">
              <a:solidFill>
                <a:srgbClr val="0070C0"/>
              </a:solidFill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ransition>
    <p:random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7" grpId="0" bldLvl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7" grpId="0" bldLvl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8"/>
          <p:cNvSpPr txBox="1"/>
          <p:nvPr>
            <p:custDataLst>
              <p:tags r:id="rId1"/>
            </p:custDataLst>
          </p:nvPr>
        </p:nvSpPr>
        <p:spPr>
          <a:xfrm>
            <a:off x="2613013" y="1308605"/>
            <a:ext cx="1797585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defRPr/>
            </a:pPr>
            <a:r>
              <a:rPr sz="32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一、值班的主要工作内容</a:t>
            </a:r>
            <a:endParaRPr sz="320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cxnSp>
        <p:nvCxnSpPr>
          <p:cNvPr id="73" name="Straight Arrow Connector 25"/>
          <p:cNvCxnSpPr/>
          <p:nvPr>
            <p:custDataLst>
              <p:tags r:id="rId2"/>
            </p:custDataLst>
          </p:nvPr>
        </p:nvCxnSpPr>
        <p:spPr bwMode="auto">
          <a:xfrm>
            <a:off x="5494016" y="2812498"/>
            <a:ext cx="1325166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none"/>
          </a:ln>
          <a:effectLst/>
        </p:spPr>
      </p:cxnSp>
      <p:grpSp>
        <p:nvGrpSpPr>
          <p:cNvPr id="74" name="组合 73"/>
          <p:cNvGrpSpPr/>
          <p:nvPr>
            <p:custDataLst>
              <p:tags r:id="rId3"/>
            </p:custDataLst>
          </p:nvPr>
        </p:nvGrpSpPr>
        <p:grpSpPr bwMode="auto">
          <a:xfrm>
            <a:off x="5905514" y="4293827"/>
            <a:ext cx="845330" cy="455488"/>
            <a:chOff x="7906533" y="4840050"/>
            <a:chExt cx="1125966" cy="606826"/>
          </a:xfrm>
        </p:grpSpPr>
        <p:cxnSp>
          <p:nvCxnSpPr>
            <p:cNvPr id="75" name="Straight Arrow Connector 42"/>
            <p:cNvCxnSpPr/>
            <p:nvPr/>
          </p:nvCxnSpPr>
          <p:spPr>
            <a:xfrm>
              <a:off x="8636025" y="5446875"/>
              <a:ext cx="396474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76" name="Straight Connector 45"/>
            <p:cNvCxnSpPr/>
            <p:nvPr/>
          </p:nvCxnSpPr>
          <p:spPr>
            <a:xfrm flipH="1" flipV="1">
              <a:off x="7906533" y="4840050"/>
              <a:ext cx="729493" cy="60682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grpSp>
        <p:nvGrpSpPr>
          <p:cNvPr id="77" name="组合 76"/>
          <p:cNvGrpSpPr/>
          <p:nvPr>
            <p:custDataLst>
              <p:tags r:id="rId4"/>
            </p:custDataLst>
          </p:nvPr>
        </p:nvGrpSpPr>
        <p:grpSpPr bwMode="auto">
          <a:xfrm>
            <a:off x="5970864" y="3439320"/>
            <a:ext cx="847132" cy="418808"/>
            <a:chOff x="7902901" y="3124000"/>
            <a:chExt cx="1129418" cy="558855"/>
          </a:xfrm>
        </p:grpSpPr>
        <p:cxnSp>
          <p:nvCxnSpPr>
            <p:cNvPr id="78" name="Straight Arrow Connector 38"/>
            <p:cNvCxnSpPr/>
            <p:nvPr/>
          </p:nvCxnSpPr>
          <p:spPr>
            <a:xfrm>
              <a:off x="8460865" y="3124000"/>
              <a:ext cx="571454" cy="558855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79" name="Straight Connector 41"/>
            <p:cNvCxnSpPr/>
            <p:nvPr/>
          </p:nvCxnSpPr>
          <p:spPr>
            <a:xfrm flipH="1" flipV="1">
              <a:off x="7902901" y="3124000"/>
              <a:ext cx="557964" cy="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grpSp>
        <p:nvGrpSpPr>
          <p:cNvPr id="80" name="组合 79"/>
          <p:cNvGrpSpPr/>
          <p:nvPr>
            <p:custDataLst>
              <p:tags r:id="rId5"/>
            </p:custDataLst>
          </p:nvPr>
        </p:nvGrpSpPr>
        <p:grpSpPr bwMode="auto">
          <a:xfrm>
            <a:off x="3645540" y="2846826"/>
            <a:ext cx="975122" cy="203597"/>
            <a:chOff x="3181205" y="2010025"/>
            <a:chExt cx="1299921" cy="271166"/>
          </a:xfrm>
        </p:grpSpPr>
        <p:cxnSp>
          <p:nvCxnSpPr>
            <p:cNvPr id="81" name="Straight Arrow Connector 70"/>
            <p:cNvCxnSpPr/>
            <p:nvPr/>
          </p:nvCxnSpPr>
          <p:spPr>
            <a:xfrm flipH="1">
              <a:off x="3181205" y="2010025"/>
              <a:ext cx="780905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82" name="Straight Connector 72"/>
            <p:cNvCxnSpPr/>
            <p:nvPr/>
          </p:nvCxnSpPr>
          <p:spPr>
            <a:xfrm>
              <a:off x="3962110" y="2010025"/>
              <a:ext cx="519016" cy="27116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grpSp>
        <p:nvGrpSpPr>
          <p:cNvPr id="83" name="组合 82"/>
          <p:cNvGrpSpPr/>
          <p:nvPr>
            <p:custDataLst>
              <p:tags r:id="rId6"/>
            </p:custDataLst>
          </p:nvPr>
        </p:nvGrpSpPr>
        <p:grpSpPr bwMode="auto">
          <a:xfrm>
            <a:off x="3705888" y="4219297"/>
            <a:ext cx="720106" cy="625262"/>
            <a:chOff x="3243437" y="4210024"/>
            <a:chExt cx="960324" cy="834506"/>
          </a:xfrm>
        </p:grpSpPr>
        <p:cxnSp>
          <p:nvCxnSpPr>
            <p:cNvPr id="84" name="Straight Arrow Connector 57"/>
            <p:cNvCxnSpPr/>
            <p:nvPr/>
          </p:nvCxnSpPr>
          <p:spPr>
            <a:xfrm flipH="1">
              <a:off x="3243437" y="5044530"/>
              <a:ext cx="56456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85" name="Straight Connector 60"/>
            <p:cNvCxnSpPr/>
            <p:nvPr/>
          </p:nvCxnSpPr>
          <p:spPr>
            <a:xfrm flipH="1">
              <a:off x="3816345" y="4210024"/>
              <a:ext cx="387416" cy="83450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grpSp>
        <p:nvGrpSpPr>
          <p:cNvPr id="86" name="组合 85"/>
          <p:cNvGrpSpPr/>
          <p:nvPr>
            <p:custDataLst>
              <p:tags r:id="rId7"/>
            </p:custDataLst>
          </p:nvPr>
        </p:nvGrpSpPr>
        <p:grpSpPr bwMode="auto">
          <a:xfrm>
            <a:off x="3733066" y="3845853"/>
            <a:ext cx="1403897" cy="244446"/>
            <a:chOff x="3279710" y="3713495"/>
            <a:chExt cx="1872464" cy="325928"/>
          </a:xfrm>
        </p:grpSpPr>
        <p:cxnSp>
          <p:nvCxnSpPr>
            <p:cNvPr id="87" name="Straight Arrow Connector 62"/>
            <p:cNvCxnSpPr/>
            <p:nvPr/>
          </p:nvCxnSpPr>
          <p:spPr>
            <a:xfrm flipH="1">
              <a:off x="3279710" y="3713495"/>
              <a:ext cx="1412285" cy="4452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88" name="Straight Connector 64"/>
            <p:cNvCxnSpPr/>
            <p:nvPr/>
          </p:nvCxnSpPr>
          <p:spPr>
            <a:xfrm flipH="1" flipV="1">
              <a:off x="4690107" y="3717947"/>
              <a:ext cx="462067" cy="32147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sp>
        <p:nvSpPr>
          <p:cNvPr id="89" name="TextBox 5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 flipH="1">
            <a:off x="2182964" y="2729571"/>
            <a:ext cx="1339769" cy="267638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normAutofit fontScale="9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defTabSz="685165">
              <a:defRPr/>
            </a:pPr>
            <a:r>
              <a:rPr lang="zh-CN" altLang="en-US" sz="112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内容一</a:t>
            </a:r>
            <a:endParaRPr lang="en-US" altLang="ko-KR" sz="112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矩形 1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160170" y="2991732"/>
            <a:ext cx="1366838" cy="70391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rmAutofit/>
          </a:bodyPr>
          <a:lstStyle/>
          <a:p>
            <a:pPr algn="r" defTabSz="685165">
              <a:lnSpc>
                <a:spcPct val="110000"/>
              </a:lnSpc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办理领导临时交办的事项</a:t>
            </a:r>
            <a:endParaRPr lang="zh-CN" altLang="en-US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1" name="TextBox 59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flipH="1">
            <a:off x="2182964" y="3722932"/>
            <a:ext cx="1366838" cy="267638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normAutofit fontScale="9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defTabSz="685165">
              <a:defRPr/>
            </a:pPr>
            <a:r>
              <a:rPr lang="zh-CN" altLang="en-US" sz="112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内容</a:t>
            </a:r>
            <a:r>
              <a:rPr lang="zh-CN" altLang="en-US" sz="112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en-US" altLang="ko-KR" sz="112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1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165326" y="3955791"/>
            <a:ext cx="1366838" cy="70391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rmAutofit/>
          </a:bodyPr>
          <a:lstStyle/>
          <a:p>
            <a:pPr algn="r" defTabSz="685165">
              <a:lnSpc>
                <a:spcPct val="110000"/>
              </a:lnSpc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认真处理好来电、来函和各种文件</a:t>
            </a:r>
            <a:endParaRPr lang="zh-CN" altLang="en-US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3" name="TextBox 59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flipH="1">
            <a:off x="2182964" y="4739986"/>
            <a:ext cx="1344044" cy="267638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normAutofit fontScale="9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defTabSz="685165">
              <a:defRPr/>
            </a:pPr>
            <a:r>
              <a:rPr lang="zh-CN" altLang="en-US" sz="112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内容</a:t>
            </a:r>
            <a:r>
              <a:rPr lang="zh-CN" altLang="en-US" sz="112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en-US" altLang="ko-KR" sz="112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矩形 17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182964" y="4985157"/>
            <a:ext cx="1366838" cy="5515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rmAutofit/>
          </a:bodyPr>
          <a:lstStyle/>
          <a:p>
            <a:pPr algn="r" defTabSz="685165">
              <a:lnSpc>
                <a:spcPct val="110000"/>
              </a:lnSpc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处理信息，沟通内外</a:t>
            </a:r>
            <a:endParaRPr lang="zh-CN" altLang="en-US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5" name="TextBox 59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 flipH="1">
            <a:off x="6994508" y="2668383"/>
            <a:ext cx="1199809" cy="267638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normAutofit fontScale="9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165">
              <a:defRPr/>
            </a:pPr>
            <a:r>
              <a:rPr lang="zh-CN" altLang="en-US" sz="112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内容</a:t>
            </a:r>
            <a:r>
              <a:rPr lang="zh-CN" altLang="en-US" sz="112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endParaRPr lang="en-US" altLang="ko-KR" sz="112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17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994508" y="2930360"/>
            <a:ext cx="1366838" cy="70391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rmAutofit/>
          </a:bodyPr>
          <a:lstStyle/>
          <a:p>
            <a:pPr defTabSz="685165">
              <a:lnSpc>
                <a:spcPct val="110000"/>
              </a:lnSpc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随时掌握领导的外出活动情况</a:t>
            </a:r>
            <a:endParaRPr lang="zh-CN" altLang="en-US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7" name="TextBox 59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 flipH="1">
            <a:off x="6994507" y="3732984"/>
            <a:ext cx="1199810" cy="267638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normAutofit fontScale="9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165">
              <a:defRPr/>
            </a:pPr>
            <a:r>
              <a:rPr lang="zh-CN" altLang="en-US" sz="112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内容</a:t>
            </a:r>
            <a:r>
              <a:rPr lang="zh-CN" altLang="en-US" sz="112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</a:t>
            </a:r>
            <a:endParaRPr lang="en-US" altLang="ko-KR" sz="112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矩形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994508" y="3974420"/>
            <a:ext cx="1366838" cy="70391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rmAutofit/>
          </a:bodyPr>
          <a:lstStyle/>
          <a:p>
            <a:pPr defTabSz="685165">
              <a:lnSpc>
                <a:spcPct val="110000"/>
              </a:lnSpc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负责安排值班人员并记录好值班日志</a:t>
            </a:r>
            <a:endParaRPr lang="zh-CN" altLang="en-US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9" name="TextBox 59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 flipH="1">
            <a:off x="6994508" y="4630589"/>
            <a:ext cx="1199809" cy="267638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normAutofit fontScale="9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165">
              <a:defRPr/>
            </a:pPr>
            <a:r>
              <a:rPr lang="zh-CN" altLang="en-US" sz="112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内容</a:t>
            </a:r>
            <a:r>
              <a:rPr lang="zh-CN" altLang="en-US" sz="112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</a:t>
            </a:r>
            <a:endParaRPr lang="en-US" altLang="ko-KR" sz="112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矩形 17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6994508" y="4884125"/>
            <a:ext cx="1366838" cy="399213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rmAutofit lnSpcReduction="10000"/>
          </a:bodyPr>
          <a:lstStyle/>
          <a:p>
            <a:pPr defTabSz="685165">
              <a:lnSpc>
                <a:spcPct val="110000"/>
              </a:lnSpc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协调安全保卫工作</a:t>
            </a:r>
            <a:endParaRPr lang="zh-CN" altLang="en-US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01" name="组合 100"/>
          <p:cNvGrpSpPr/>
          <p:nvPr>
            <p:custDataLst>
              <p:tags r:id="rId20"/>
            </p:custDataLst>
          </p:nvPr>
        </p:nvGrpSpPr>
        <p:grpSpPr>
          <a:xfrm>
            <a:off x="4845946" y="3799282"/>
            <a:ext cx="582034" cy="58203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2" name="同心圆 10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4" name="组合 103"/>
          <p:cNvGrpSpPr/>
          <p:nvPr>
            <p:custDataLst>
              <p:tags r:id="rId21"/>
            </p:custDataLst>
          </p:nvPr>
        </p:nvGrpSpPr>
        <p:grpSpPr>
          <a:xfrm>
            <a:off x="5566305" y="3085172"/>
            <a:ext cx="678413" cy="67841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同心圆 10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7" name="组合 106"/>
          <p:cNvGrpSpPr/>
          <p:nvPr>
            <p:custDataLst>
              <p:tags r:id="rId22"/>
            </p:custDataLst>
          </p:nvPr>
        </p:nvGrpSpPr>
        <p:grpSpPr>
          <a:xfrm>
            <a:off x="4526590" y="2892330"/>
            <a:ext cx="840914" cy="84091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8" name="同心圆 10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0" name="组合 109"/>
          <p:cNvGrpSpPr/>
          <p:nvPr>
            <p:custDataLst>
              <p:tags r:id="rId23"/>
            </p:custDataLst>
          </p:nvPr>
        </p:nvGrpSpPr>
        <p:grpSpPr>
          <a:xfrm>
            <a:off x="5358875" y="2570399"/>
            <a:ext cx="491201" cy="4912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1" name="同心圆 1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3" name="组合 112"/>
          <p:cNvGrpSpPr/>
          <p:nvPr>
            <p:custDataLst>
              <p:tags r:id="rId24"/>
            </p:custDataLst>
          </p:nvPr>
        </p:nvGrpSpPr>
        <p:grpSpPr>
          <a:xfrm>
            <a:off x="5576308" y="3980168"/>
            <a:ext cx="627323" cy="62732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4" name="同心圆 1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6" name="组合 115"/>
          <p:cNvGrpSpPr/>
          <p:nvPr>
            <p:custDataLst>
              <p:tags r:id="rId25"/>
            </p:custDataLst>
          </p:nvPr>
        </p:nvGrpSpPr>
        <p:grpSpPr>
          <a:xfrm>
            <a:off x="4115850" y="3882857"/>
            <a:ext cx="612856" cy="612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7" name="同心圆 1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9" name="椭圆 118"/>
          <p:cNvSpPr/>
          <p:nvPr>
            <p:custDataLst>
              <p:tags r:id="rId26"/>
            </p:custDataLst>
          </p:nvPr>
        </p:nvSpPr>
        <p:spPr>
          <a:xfrm>
            <a:off x="4454913" y="3463214"/>
            <a:ext cx="337027" cy="337027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6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椭圆 119"/>
          <p:cNvSpPr/>
          <p:nvPr>
            <p:custDataLst>
              <p:tags r:id="rId27"/>
            </p:custDataLst>
          </p:nvPr>
        </p:nvSpPr>
        <p:spPr>
          <a:xfrm>
            <a:off x="4292633" y="3121964"/>
            <a:ext cx="103199" cy="103199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椭圆 120"/>
          <p:cNvSpPr/>
          <p:nvPr>
            <p:custDataLst>
              <p:tags r:id="rId28"/>
            </p:custDataLst>
          </p:nvPr>
        </p:nvSpPr>
        <p:spPr>
          <a:xfrm>
            <a:off x="6112833" y="3812778"/>
            <a:ext cx="230789" cy="230789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40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椭圆 121"/>
          <p:cNvSpPr/>
          <p:nvPr>
            <p:custDataLst>
              <p:tags r:id="rId29"/>
            </p:custDataLst>
          </p:nvPr>
        </p:nvSpPr>
        <p:spPr>
          <a:xfrm>
            <a:off x="5385830" y="3369326"/>
            <a:ext cx="201901" cy="201901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325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椭圆 122"/>
          <p:cNvSpPr/>
          <p:nvPr>
            <p:custDataLst>
              <p:tags r:id="rId30"/>
            </p:custDataLst>
          </p:nvPr>
        </p:nvSpPr>
        <p:spPr>
          <a:xfrm>
            <a:off x="4531521" y="4543334"/>
            <a:ext cx="259004" cy="259004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3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椭圆 123"/>
          <p:cNvSpPr/>
          <p:nvPr>
            <p:custDataLst>
              <p:tags r:id="rId31"/>
            </p:custDataLst>
          </p:nvPr>
        </p:nvSpPr>
        <p:spPr>
          <a:xfrm>
            <a:off x="5332000" y="4127652"/>
            <a:ext cx="158300" cy="15830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椭圆 124"/>
          <p:cNvSpPr/>
          <p:nvPr>
            <p:custDataLst>
              <p:tags r:id="rId32"/>
            </p:custDataLst>
          </p:nvPr>
        </p:nvSpPr>
        <p:spPr>
          <a:xfrm>
            <a:off x="5980072" y="3006658"/>
            <a:ext cx="184444" cy="184444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椭圆 125"/>
          <p:cNvSpPr/>
          <p:nvPr>
            <p:custDataLst>
              <p:tags r:id="rId33"/>
            </p:custDataLst>
          </p:nvPr>
        </p:nvSpPr>
        <p:spPr>
          <a:xfrm>
            <a:off x="3591381" y="2757953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椭圆 126"/>
          <p:cNvSpPr/>
          <p:nvPr>
            <p:custDataLst>
              <p:tags r:id="rId34"/>
            </p:custDataLst>
          </p:nvPr>
        </p:nvSpPr>
        <p:spPr>
          <a:xfrm>
            <a:off x="3586145" y="3745348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椭圆 127"/>
          <p:cNvSpPr/>
          <p:nvPr>
            <p:custDataLst>
              <p:tags r:id="rId35"/>
            </p:custDataLst>
          </p:nvPr>
        </p:nvSpPr>
        <p:spPr>
          <a:xfrm>
            <a:off x="3585419" y="4747486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椭圆 128"/>
          <p:cNvSpPr/>
          <p:nvPr>
            <p:custDataLst>
              <p:tags r:id="rId36"/>
            </p:custDataLst>
          </p:nvPr>
        </p:nvSpPr>
        <p:spPr>
          <a:xfrm>
            <a:off x="6723181" y="2729004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椭圆 129"/>
          <p:cNvSpPr/>
          <p:nvPr>
            <p:custDataLst>
              <p:tags r:id="rId37"/>
            </p:custDataLst>
          </p:nvPr>
        </p:nvSpPr>
        <p:spPr>
          <a:xfrm>
            <a:off x="6730411" y="3748778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1" name="椭圆 130"/>
          <p:cNvSpPr/>
          <p:nvPr>
            <p:custDataLst>
              <p:tags r:id="rId38"/>
            </p:custDataLst>
          </p:nvPr>
        </p:nvSpPr>
        <p:spPr>
          <a:xfrm>
            <a:off x="6723181" y="4650409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椭圆 131"/>
          <p:cNvSpPr/>
          <p:nvPr>
            <p:custDataLst>
              <p:tags r:id="rId39"/>
            </p:custDataLst>
          </p:nvPr>
        </p:nvSpPr>
        <p:spPr>
          <a:xfrm>
            <a:off x="5566305" y="3659429"/>
            <a:ext cx="73816" cy="73816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3" name="组合 132"/>
          <p:cNvGrpSpPr/>
          <p:nvPr>
            <p:custDataLst>
              <p:tags r:id="rId40"/>
            </p:custDataLst>
          </p:nvPr>
        </p:nvGrpSpPr>
        <p:grpSpPr>
          <a:xfrm>
            <a:off x="2077231" y="1365748"/>
            <a:ext cx="335756" cy="335756"/>
            <a:chOff x="657224" y="1451026"/>
            <a:chExt cx="447675" cy="447675"/>
          </a:xfrm>
        </p:grpSpPr>
        <p:sp>
          <p:nvSpPr>
            <p:cNvPr id="134" name="菱形 133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5" name="菱形 134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36" name="组合 135"/>
          <p:cNvGrpSpPr/>
          <p:nvPr>
            <p:custDataLst>
              <p:tags r:id="rId41"/>
            </p:custDataLst>
          </p:nvPr>
        </p:nvGrpSpPr>
        <p:grpSpPr>
          <a:xfrm>
            <a:off x="2255827" y="1380361"/>
            <a:ext cx="335756" cy="335756"/>
            <a:chOff x="657224" y="1451026"/>
            <a:chExt cx="447675" cy="447675"/>
          </a:xfrm>
        </p:grpSpPr>
        <p:sp>
          <p:nvSpPr>
            <p:cNvPr id="137" name="菱形 136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8" name="菱形 137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4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8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8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6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6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8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8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8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8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"/>
                            </p:stCondLst>
                            <p:childTnLst>
                              <p:par>
                                <p:cTn id="10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700"/>
                            </p:stCondLst>
                            <p:childTnLst>
                              <p:par>
                                <p:cTn id="1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7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200"/>
                            </p:stCondLst>
                            <p:childTnLst>
                              <p:par>
                                <p:cTn id="1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700"/>
                            </p:stCondLst>
                            <p:childTnLst>
                              <p:par>
                                <p:cTn id="1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200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7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200"/>
                            </p:stCondLst>
                            <p:childTnLst>
                              <p:par>
                                <p:cTn id="1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700"/>
                            </p:stCondLst>
                            <p:childTnLst>
                              <p:par>
                                <p:cTn id="1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620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19" grpId="0" bldLvl="0" animBg="1"/>
      <p:bldP spid="120" grpId="0" bldLvl="0" animBg="1"/>
      <p:bldP spid="121" grpId="0" bldLvl="0" animBg="1"/>
      <p:bldP spid="122" grpId="0" bldLvl="0" animBg="1"/>
      <p:bldP spid="123" grpId="0" bldLvl="0" animBg="1"/>
      <p:bldP spid="124" grpId="0" bldLvl="0" animBg="1"/>
      <p:bldP spid="125" grpId="0" bldLvl="0" animBg="1"/>
      <p:bldP spid="126" grpId="0" bldLvl="0" animBg="1"/>
      <p:bldP spid="127" grpId="0" bldLvl="0" animBg="1"/>
      <p:bldP spid="128" grpId="0" bldLvl="0" animBg="1"/>
      <p:bldP spid="129" grpId="0" bldLvl="0" animBg="1"/>
      <p:bldP spid="130" grpId="0" bldLvl="0" animBg="1"/>
      <p:bldP spid="131" grpId="0" bldLvl="0" animBg="1"/>
      <p:bldP spid="13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1"/>
          <p:cNvSpPr txBox="1"/>
          <p:nvPr>
            <p:custDataLst>
              <p:tags r:id="rId1"/>
            </p:custDataLst>
          </p:nvPr>
        </p:nvSpPr>
        <p:spPr>
          <a:xfrm>
            <a:off x="6485564" y="2842127"/>
            <a:ext cx="2262222" cy="124649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/>
          </a:bodyPr>
          <a:lstStyle/>
          <a:p>
            <a:pPr marL="0" lvl="1" algn="r">
              <a:lnSpc>
                <a:spcPct val="140000"/>
              </a:lnSpc>
            </a:pPr>
            <a:endParaRPr lang="zh-CN" altLang="en-US" sz="27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2"/>
            </p:custDataLst>
          </p:nvPr>
        </p:nvCxnSpPr>
        <p:spPr>
          <a:xfrm flipV="1">
            <a:off x="8850143" y="2755225"/>
            <a:ext cx="0" cy="1443318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044190" y="1641475"/>
            <a:ext cx="57042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二、值班工作的主要制度</a:t>
            </a:r>
            <a:endParaRPr lang="zh-CN" altLang="en-US" sz="3200" b="1">
              <a:solidFill>
                <a:srgbClr val="FF0000"/>
              </a:solidFill>
              <a:latin typeface="叶根友毛笔行书2.0版" panose="02010601030101010101" charset="-122"/>
              <a:ea typeface="叶根友毛笔行书2.0版" panose="02010601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50745" y="2999740"/>
            <a:ext cx="43345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00B0F0"/>
                </a:solidFill>
              </a:rPr>
              <a:t>1</a:t>
            </a:r>
            <a:r>
              <a:rPr lang="zh-CN" altLang="en-US" sz="2400">
                <a:solidFill>
                  <a:srgbClr val="00B0F0"/>
                </a:solidFill>
              </a:rPr>
              <a:t>、交接班制度</a:t>
            </a:r>
            <a:endParaRPr lang="zh-CN" altLang="en-US" sz="2400">
              <a:solidFill>
                <a:srgbClr val="00B0F0"/>
              </a:solidFill>
            </a:endParaRPr>
          </a:p>
          <a:p>
            <a:r>
              <a:rPr lang="en-US" altLang="zh-CN" sz="2400">
                <a:solidFill>
                  <a:srgbClr val="00B0F0"/>
                </a:solidFill>
              </a:rPr>
              <a:t>2</a:t>
            </a:r>
            <a:r>
              <a:rPr lang="zh-CN" altLang="en-US" sz="2400">
                <a:solidFill>
                  <a:srgbClr val="00B0F0"/>
                </a:solidFill>
              </a:rPr>
              <a:t>、请示汇报制度</a:t>
            </a:r>
            <a:endParaRPr lang="zh-CN" altLang="en-US" sz="2400">
              <a:solidFill>
                <a:srgbClr val="00B0F0"/>
              </a:solidFill>
            </a:endParaRPr>
          </a:p>
          <a:p>
            <a:r>
              <a:rPr lang="en-US" altLang="zh-CN" sz="2400">
                <a:solidFill>
                  <a:srgbClr val="00B0F0"/>
                </a:solidFill>
              </a:rPr>
              <a:t>3</a:t>
            </a:r>
            <a:r>
              <a:rPr lang="zh-CN" altLang="en-US" sz="2400">
                <a:solidFill>
                  <a:srgbClr val="00B0F0"/>
                </a:solidFill>
              </a:rPr>
              <a:t>、记录归档制度</a:t>
            </a:r>
            <a:endParaRPr lang="zh-CN" altLang="en-US" sz="2400">
              <a:solidFill>
                <a:srgbClr val="00B0F0"/>
              </a:solidFill>
            </a:endParaRPr>
          </a:p>
          <a:p>
            <a:r>
              <a:rPr lang="en-US" altLang="zh-CN" sz="2400">
                <a:solidFill>
                  <a:srgbClr val="00B0F0"/>
                </a:solidFill>
              </a:rPr>
              <a:t>4</a:t>
            </a:r>
            <a:r>
              <a:rPr lang="zh-CN" altLang="en-US" sz="2400">
                <a:solidFill>
                  <a:srgbClr val="00B0F0"/>
                </a:solidFill>
              </a:rPr>
              <a:t>、值班督促检查制度</a:t>
            </a:r>
            <a:endParaRPr lang="zh-CN" altLang="en-US" sz="2400">
              <a:solidFill>
                <a:srgbClr val="00B0F0"/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1"/>
          <p:cNvSpPr txBox="1"/>
          <p:nvPr>
            <p:custDataLst>
              <p:tags r:id="rId1"/>
            </p:custDataLst>
          </p:nvPr>
        </p:nvSpPr>
        <p:spPr>
          <a:xfrm>
            <a:off x="6485564" y="2842127"/>
            <a:ext cx="2262222" cy="124649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/>
          </a:bodyPr>
          <a:lstStyle/>
          <a:p>
            <a:pPr marL="0" lvl="1" algn="r">
              <a:lnSpc>
                <a:spcPct val="140000"/>
              </a:lnSpc>
            </a:pPr>
            <a:endParaRPr lang="zh-CN" altLang="en-US" sz="27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2"/>
            </p:custDataLst>
          </p:nvPr>
        </p:nvCxnSpPr>
        <p:spPr>
          <a:xfrm flipV="1">
            <a:off x="8850143" y="2755225"/>
            <a:ext cx="0" cy="1443318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044190" y="1641475"/>
            <a:ext cx="57042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三、值班人员的素质要求</a:t>
            </a:r>
            <a:endParaRPr lang="zh-CN" altLang="en-US" sz="3200" b="1">
              <a:solidFill>
                <a:srgbClr val="FF0000"/>
              </a:solidFill>
              <a:latin typeface="叶根友毛笔行书2.0版" panose="02010601030101010101" charset="-122"/>
              <a:ea typeface="叶根友毛笔行书2.0版" panose="02010601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50745" y="2999740"/>
            <a:ext cx="691642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00B0F0"/>
                </a:solidFill>
              </a:rPr>
              <a:t>1</a:t>
            </a:r>
            <a:r>
              <a:rPr lang="zh-CN" altLang="en-US" sz="2400">
                <a:solidFill>
                  <a:srgbClr val="00B0F0"/>
                </a:solidFill>
              </a:rPr>
              <a:t>、坚守值班岗位，熟练掌握各项业务</a:t>
            </a:r>
            <a:endParaRPr lang="zh-CN" altLang="en-US" sz="2400">
              <a:solidFill>
                <a:srgbClr val="00B0F0"/>
              </a:solidFill>
            </a:endParaRPr>
          </a:p>
          <a:p>
            <a:r>
              <a:rPr lang="en-US" altLang="zh-CN" sz="2400">
                <a:solidFill>
                  <a:srgbClr val="00B0F0"/>
                </a:solidFill>
              </a:rPr>
              <a:t>2</a:t>
            </a:r>
            <a:r>
              <a:rPr lang="zh-CN" altLang="en-US" sz="2400">
                <a:solidFill>
                  <a:srgbClr val="00B0F0"/>
                </a:solidFill>
              </a:rPr>
              <a:t>、认真处理好值班时的各项事务</a:t>
            </a:r>
            <a:endParaRPr lang="zh-CN" altLang="en-US" sz="2400">
              <a:solidFill>
                <a:srgbClr val="00B0F0"/>
              </a:solidFill>
            </a:endParaRPr>
          </a:p>
          <a:p>
            <a:r>
              <a:rPr lang="en-US" altLang="zh-CN" sz="2400">
                <a:solidFill>
                  <a:srgbClr val="00B0F0"/>
                </a:solidFill>
              </a:rPr>
              <a:t>3</a:t>
            </a:r>
            <a:r>
              <a:rPr lang="zh-CN" altLang="en-US" sz="2400">
                <a:solidFill>
                  <a:srgbClr val="00B0F0"/>
                </a:solidFill>
              </a:rPr>
              <a:t>、认真做好值班记录</a:t>
            </a:r>
            <a:endParaRPr lang="zh-CN" altLang="en-US" sz="2400">
              <a:solidFill>
                <a:srgbClr val="00B0F0"/>
              </a:solidFill>
            </a:endParaRPr>
          </a:p>
          <a:p>
            <a:r>
              <a:rPr lang="en-US" altLang="zh-CN" sz="2400">
                <a:solidFill>
                  <a:srgbClr val="00B0F0"/>
                </a:solidFill>
              </a:rPr>
              <a:t>4</a:t>
            </a:r>
            <a:r>
              <a:rPr lang="zh-CN" altLang="en-US" sz="2400">
                <a:solidFill>
                  <a:srgbClr val="00B0F0"/>
                </a:solidFill>
              </a:rPr>
              <a:t>、热情接待外来客人</a:t>
            </a:r>
            <a:endParaRPr lang="zh-CN" altLang="en-US" sz="2400">
              <a:solidFill>
                <a:srgbClr val="00B0F0"/>
              </a:solidFill>
            </a:endParaRPr>
          </a:p>
          <a:p>
            <a:r>
              <a:rPr lang="en-US" altLang="zh-CN" sz="2400">
                <a:solidFill>
                  <a:srgbClr val="00B0F0"/>
                </a:solidFill>
              </a:rPr>
              <a:t>5</a:t>
            </a:r>
            <a:r>
              <a:rPr lang="zh-CN" altLang="en-US" sz="2400">
                <a:solidFill>
                  <a:srgbClr val="00B0F0"/>
                </a:solidFill>
              </a:rPr>
              <a:t>、加强安全保卫，完善保密制度</a:t>
            </a:r>
            <a:endParaRPr lang="zh-CN" altLang="en-US" sz="2400">
              <a:solidFill>
                <a:srgbClr val="00B0F0"/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4" name="Group 3"/>
          <p:cNvGrpSpPr/>
          <p:nvPr/>
        </p:nvGrpSpPr>
        <p:grpSpPr>
          <a:xfrm>
            <a:off x="3575050" y="836613"/>
            <a:ext cx="1571625" cy="1266825"/>
            <a:chOff x="0" y="0"/>
            <a:chExt cx="1682750" cy="1552575"/>
          </a:xfrm>
        </p:grpSpPr>
        <p:sp>
          <p:nvSpPr>
            <p:cNvPr id="3379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79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80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33801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2" name="TextBox 8"/>
          <p:cNvSpPr txBox="1"/>
          <p:nvPr/>
        </p:nvSpPr>
        <p:spPr>
          <a:xfrm>
            <a:off x="4511675" y="3357563"/>
            <a:ext cx="6156325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803" name="TextBox 7"/>
          <p:cNvSpPr txBox="1"/>
          <p:nvPr/>
        </p:nvSpPr>
        <p:spPr>
          <a:xfrm>
            <a:off x="4511675" y="4149725"/>
            <a:ext cx="5072063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6456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6"/>
  <p:tag name="KSO_WM_TEMPLATE_CATEGORY" val="diagram"/>
  <p:tag name="KSO_WM_TEMPLATE_INDEX" val="20161353"/>
  <p:tag name="KSO_WM_UNIT_INDEX" val="6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"/>
  <p:tag name="KSO_WM_UNIT_ID" val="diagram20161353_6*l_i*1_1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"/>
  <p:tag name="KSO_WM_UNIT_ID" val="diagram20161353_6*l_i*1_2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"/>
  <p:tag name="KSO_WM_UNIT_ID" val="diagram20161353_6*l_i*1_3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4"/>
  <p:tag name="KSO_WM_UNIT_ID" val="diagram20161353_6*l_i*1_4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5"/>
  <p:tag name="KSO_WM_UNIT_ID" val="diagram20161353_6*l_i*1_5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15"/>
  <p:tag name="KSO_WM_TEMPLATE_CATEGORY" val="diagram"/>
  <p:tag name="KSO_WM_TEMPLATE_INDEX" val="20161353"/>
  <p:tag name="KSO_WM_UNIT_INDEX" val="15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6"/>
  <p:tag name="KSO_WM_UNIT_ID" val="diagram20161353_6*l_i*1_6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7"/>
  <p:tag name="KSO_WM_UNIT_ID" val="diagram20161353_6*l_i*1_7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8"/>
  <p:tag name="KSO_WM_UNIT_ID" val="diagram20161353_6*l_i*1_8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2_1"/>
  <p:tag name="KSO_WM_UNIT_ID" val="diagram20161353_6*l_h_f*1_2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9"/>
  <p:tag name="KSO_WM_UNIT_ID" val="diagram20161353_6*l_i*1_9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0"/>
  <p:tag name="KSO_WM_UNIT_ID" val="diagram20161353_6*l_i*1_10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a"/>
  <p:tag name="KSO_WM_UNIT_INDEX" val="1"/>
  <p:tag name="KSO_WM_UNIT_ID" val="diagram20161353_6*a*1"/>
  <p:tag name="KSO_WM_UNIT_LAYERLEVEL" val="1"/>
  <p:tag name="KSO_WM_UNIT_ISCONTENTSTITLE" val="1"/>
  <p:tag name="KSO_WM_UNIT_VALUE" val="7"/>
  <p:tag name="KSO_WM_UNIT_HIGHLIGHT" val="0"/>
  <p:tag name="KSO_WM_UNIT_COMPATIBLE" val="0"/>
  <p:tag name="KSO_WM_UNIT_CLEAR" val="0"/>
  <p:tag name="KSO_WM_UNIT_PRESET_TEXT" val="contents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1"/>
  <p:tag name="KSO_WM_UNIT_ID" val="diagram20161353_6*l_i*1_31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2"/>
  <p:tag name="KSO_WM_UNIT_ID" val="diagram20161353_6*l_i*1_32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26.xml><?xml version="1.0" encoding="utf-8"?>
<p:tagLst xmlns:p="http://schemas.openxmlformats.org/presentationml/2006/main">
  <p:tag name="KSO_WM_TEMPLATE_CATEGORY" val="diagram"/>
  <p:tag name="KSO_WM_TEMPLATE_INDEX" val="20161353"/>
  <p:tag name="KSO_WM_TAG_VERSION" val="1.0"/>
  <p:tag name="KSO_WM_SLIDE_ID" val="diagram20161353_6"/>
  <p:tag name="KSO_WM_SLIDE_INDEX" val="6"/>
  <p:tag name="KSO_WM_SLIDE_ITEM_CNT" val="6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0"/>
  <p:tag name="KSO_WM_TEMPLATE_CATEGORY" val="special"/>
  <p:tag name="KSO_WM_TEMPLATE_INDEX" val="20162978"/>
  <p:tag name="KSO_WM_UNIT_INDEX" val="0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7"/>
  <p:tag name="KSO_WM_TEMPLATE_CATEGORY" val="special"/>
  <p:tag name="KSO_WM_TEMPLATE_INDEX" val="20162978"/>
  <p:tag name="KSO_WM_UNIT_INDEX" val="7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8"/>
  <p:tag name="KSO_WM_TEMPLATE_CATEGORY" val="special"/>
  <p:tag name="KSO_WM_TEMPLATE_INDEX" val="20162978"/>
  <p:tag name="KSO_WM_UNIT_INDEX" val="8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15"/>
  <p:tag name="KSO_WM_TEMPLATE_CATEGORY" val="special"/>
  <p:tag name="KSO_WM_TEMPLATE_INDEX" val="20162978"/>
  <p:tag name="KSO_WM_UNIT_INDEX" val="15"/>
</p:tagLst>
</file>

<file path=ppt/tags/tag3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4"/>
  <p:tag name="KSO_WM_SLIDE_INDEX" val="14"/>
  <p:tag name="KSO_WM_SLIDE_ITEM_CNT" val="0"/>
  <p:tag name="KSO_WM_SLIDE_TYPE" val="sectionTitle"/>
  <p:tag name="KSO_WM_BEAUTIFY_FLAG" val="#wm#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0"/>
  <p:tag name="KSO_WM_TEMPLATE_CATEGORY" val="special"/>
  <p:tag name="KSO_WM_TEMPLATE_INDEX" val="20162978"/>
  <p:tag name="KSO_WM_UNIT_INDEX" val="0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1"/>
  <p:tag name="KSO_WM_TEMPLATE_CATEGORY" val="special"/>
  <p:tag name="KSO_WM_TEMPLATE_INDEX" val="20162978"/>
  <p:tag name="KSO_WM_UNIT_INDEX" val="1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"/>
  <p:tag name="KSO_WM_TEMPLATE_CATEGORY" val="special"/>
  <p:tag name="KSO_WM_TEMPLATE_INDEX" val="20162978"/>
  <p:tag name="KSO_WM_UNIT_INDEX" val="2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"/>
  <p:tag name="KSO_WM_TEMPLATE_CATEGORY" val="special"/>
  <p:tag name="KSO_WM_TEMPLATE_INDEX" val="20162978"/>
  <p:tag name="KSO_WM_UNIT_INDEX" val="7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12"/>
  <p:tag name="KSO_WM_TEMPLATE_CATEGORY" val="special"/>
  <p:tag name="KSO_WM_TEMPLATE_INDEX" val="20162978"/>
  <p:tag name="KSO_WM_UNIT_INDEX" val="12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17"/>
  <p:tag name="KSO_WM_TEMPLATE_CATEGORY" val="special"/>
  <p:tag name="KSO_WM_TEMPLATE_INDEX" val="20162978"/>
  <p:tag name="KSO_WM_UNIT_INDEX" val="17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2"/>
  <p:tag name="KSO_WM_TEMPLATE_CATEGORY" val="special"/>
  <p:tag name="KSO_WM_TEMPLATE_INDEX" val="20162978"/>
  <p:tag name="KSO_WM_UNIT_INDEX" val="22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7"/>
  <p:tag name="KSO_WM_TEMPLATE_CATEGORY" val="special"/>
  <p:tag name="KSO_WM_TEMPLATE_INDEX" val="20162978"/>
  <p:tag name="KSO_WM_UNIT_INDEX" val="27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0"/>
  <p:tag name="KSO_WM_TEMPLATE_CATEGORY" val="diagram"/>
  <p:tag name="KSO_WM_TEMPLATE_INDEX" val="20161353"/>
  <p:tag name="KSO_WM_UNIT_INDEX" val="0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8"/>
  <p:tag name="KSO_WM_TEMPLATE_CATEGORY" val="special"/>
  <p:tag name="KSO_WM_TEMPLATE_INDEX" val="20162978"/>
  <p:tag name="KSO_WM_UNIT_INDEX" val="28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9"/>
  <p:tag name="KSO_WM_TEMPLATE_CATEGORY" val="special"/>
  <p:tag name="KSO_WM_TEMPLATE_INDEX" val="20162978"/>
  <p:tag name="KSO_WM_UNIT_INDEX" val="29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0"/>
  <p:tag name="KSO_WM_TEMPLATE_CATEGORY" val="special"/>
  <p:tag name="KSO_WM_TEMPLATE_INDEX" val="20162978"/>
  <p:tag name="KSO_WM_UNIT_INDEX" val="30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1"/>
  <p:tag name="KSO_WM_TEMPLATE_CATEGORY" val="special"/>
  <p:tag name="KSO_WM_TEMPLATE_INDEX" val="20162978"/>
  <p:tag name="KSO_WM_UNIT_INDEX" val="31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2"/>
  <p:tag name="KSO_WM_TEMPLATE_CATEGORY" val="special"/>
  <p:tag name="KSO_WM_TEMPLATE_INDEX" val="20162978"/>
  <p:tag name="KSO_WM_UNIT_INDEX" val="32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3"/>
  <p:tag name="KSO_WM_TEMPLATE_CATEGORY" val="special"/>
  <p:tag name="KSO_WM_TEMPLATE_INDEX" val="20162978"/>
  <p:tag name="KSO_WM_UNIT_INDEX" val="33"/>
</p:tagLst>
</file>

<file path=ppt/tags/tag4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4"/>
  <p:tag name="KSO_WM_TEMPLATE_CATEGORY" val="special"/>
  <p:tag name="KSO_WM_TEMPLATE_INDEX" val="20162978"/>
  <p:tag name="KSO_WM_UNIT_INDEX" val="34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5"/>
  <p:tag name="KSO_WM_TEMPLATE_CATEGORY" val="special"/>
  <p:tag name="KSO_WM_TEMPLATE_INDEX" val="20162978"/>
  <p:tag name="KSO_WM_UNIT_INDEX" val="35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6"/>
  <p:tag name="KSO_WM_TEMPLATE_CATEGORY" val="special"/>
  <p:tag name="KSO_WM_TEMPLATE_INDEX" val="20162978"/>
  <p:tag name="KSO_WM_UNIT_INDEX" val="36"/>
</p:tagLst>
</file>

<file path=ppt/tags/tag4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7"/>
  <p:tag name="KSO_WM_TEMPLATE_CATEGORY" val="special"/>
  <p:tag name="KSO_WM_TEMPLATE_INDEX" val="20162978"/>
  <p:tag name="KSO_WM_UNIT_INDEX" val="37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1"/>
  <p:tag name="KSO_WM_TEMPLATE_CATEGORY" val="diagram"/>
  <p:tag name="KSO_WM_TEMPLATE_INDEX" val="20161353"/>
  <p:tag name="KSO_WM_UNIT_INDEX" val="1"/>
</p:tagLst>
</file>

<file path=ppt/tags/tag5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8"/>
  <p:tag name="KSO_WM_TEMPLATE_CATEGORY" val="special"/>
  <p:tag name="KSO_WM_TEMPLATE_INDEX" val="20162978"/>
  <p:tag name="KSO_WM_UNIT_INDEX" val="38"/>
</p:tagLst>
</file>

<file path=ppt/tags/tag5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9"/>
  <p:tag name="KSO_WM_TEMPLATE_CATEGORY" val="special"/>
  <p:tag name="KSO_WM_TEMPLATE_INDEX" val="20162978"/>
  <p:tag name="KSO_WM_UNIT_INDEX" val="39"/>
</p:tagLst>
</file>

<file path=ppt/tags/tag5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44"/>
  <p:tag name="KSO_WM_TEMPLATE_CATEGORY" val="special"/>
  <p:tag name="KSO_WM_TEMPLATE_INDEX" val="20162978"/>
  <p:tag name="KSO_WM_UNIT_INDEX" val="44"/>
</p:tagLst>
</file>

<file path=ppt/tags/tag5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49"/>
  <p:tag name="KSO_WM_TEMPLATE_CATEGORY" val="special"/>
  <p:tag name="KSO_WM_TEMPLATE_INDEX" val="20162978"/>
  <p:tag name="KSO_WM_UNIT_INDEX" val="49"/>
</p:tagLst>
</file>

<file path=ppt/tags/tag5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54"/>
  <p:tag name="KSO_WM_TEMPLATE_CATEGORY" val="special"/>
  <p:tag name="KSO_WM_TEMPLATE_INDEX" val="20162978"/>
  <p:tag name="KSO_WM_UNIT_INDEX" val="54"/>
</p:tagLst>
</file>

<file path=ppt/tags/tag5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59"/>
  <p:tag name="KSO_WM_TEMPLATE_CATEGORY" val="special"/>
  <p:tag name="KSO_WM_TEMPLATE_INDEX" val="20162978"/>
  <p:tag name="KSO_WM_UNIT_INDEX" val="59"/>
</p:tagLst>
</file>

<file path=ppt/tags/tag5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64"/>
  <p:tag name="KSO_WM_TEMPLATE_CATEGORY" val="special"/>
  <p:tag name="KSO_WM_TEMPLATE_INDEX" val="20162978"/>
  <p:tag name="KSO_WM_UNIT_INDEX" val="64"/>
</p:tagLst>
</file>

<file path=ppt/tags/tag5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69"/>
  <p:tag name="KSO_WM_TEMPLATE_CATEGORY" val="special"/>
  <p:tag name="KSO_WM_TEMPLATE_INDEX" val="20162978"/>
  <p:tag name="KSO_WM_UNIT_INDEX" val="69"/>
</p:tagLst>
</file>

<file path=ppt/tags/tag5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0"/>
  <p:tag name="KSO_WM_TEMPLATE_CATEGORY" val="special"/>
  <p:tag name="KSO_WM_TEMPLATE_INDEX" val="20162978"/>
  <p:tag name="KSO_WM_UNIT_INDEX" val="70"/>
</p:tagLst>
</file>

<file path=ppt/tags/tag5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1"/>
  <p:tag name="KSO_WM_TEMPLATE_CATEGORY" val="special"/>
  <p:tag name="KSO_WM_TEMPLATE_INDEX" val="20162978"/>
  <p:tag name="KSO_WM_UNIT_INDEX" val="71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2"/>
  <p:tag name="KSO_WM_TEMPLATE_CATEGORY" val="diagram"/>
  <p:tag name="KSO_WM_TEMPLATE_INDEX" val="20161353"/>
  <p:tag name="KSO_WM_UNIT_INDEX" val="2"/>
</p:tagLst>
</file>

<file path=ppt/tags/tag6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2"/>
  <p:tag name="KSO_WM_TEMPLATE_CATEGORY" val="special"/>
  <p:tag name="KSO_WM_TEMPLATE_INDEX" val="20162978"/>
  <p:tag name="KSO_WM_UNIT_INDEX" val="72"/>
</p:tagLst>
</file>

<file path=ppt/tags/tag6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3"/>
  <p:tag name="KSO_WM_TEMPLATE_CATEGORY" val="special"/>
  <p:tag name="KSO_WM_TEMPLATE_INDEX" val="20162978"/>
  <p:tag name="KSO_WM_UNIT_INDEX" val="73"/>
</p:tagLst>
</file>

<file path=ppt/tags/tag6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4"/>
  <p:tag name="KSO_WM_TEMPLATE_CATEGORY" val="special"/>
  <p:tag name="KSO_WM_TEMPLATE_INDEX" val="20162978"/>
  <p:tag name="KSO_WM_UNIT_INDEX" val="74"/>
</p:tagLst>
</file>

<file path=ppt/tags/tag6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5"/>
  <p:tag name="KSO_WM_TEMPLATE_CATEGORY" val="special"/>
  <p:tag name="KSO_WM_TEMPLATE_INDEX" val="20162978"/>
  <p:tag name="KSO_WM_UNIT_INDEX" val="75"/>
</p:tagLst>
</file>

<file path=ppt/tags/tag6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6"/>
  <p:tag name="KSO_WM_TEMPLATE_CATEGORY" val="special"/>
  <p:tag name="KSO_WM_TEMPLATE_INDEX" val="20162978"/>
  <p:tag name="KSO_WM_UNIT_INDEX" val="76"/>
</p:tagLst>
</file>

<file path=ppt/tags/tag6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7"/>
  <p:tag name="KSO_WM_TEMPLATE_CATEGORY" val="special"/>
  <p:tag name="KSO_WM_TEMPLATE_INDEX" val="20162978"/>
  <p:tag name="KSO_WM_UNIT_INDEX" val="77"/>
</p:tagLst>
</file>

<file path=ppt/tags/tag6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8"/>
  <p:tag name="KSO_WM_TEMPLATE_CATEGORY" val="special"/>
  <p:tag name="KSO_WM_TEMPLATE_INDEX" val="20162978"/>
  <p:tag name="KSO_WM_UNIT_INDEX" val="78"/>
</p:tagLst>
</file>

<file path=ppt/tags/tag6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9"/>
  <p:tag name="KSO_WM_TEMPLATE_CATEGORY" val="special"/>
  <p:tag name="KSO_WM_TEMPLATE_INDEX" val="20162978"/>
  <p:tag name="KSO_WM_UNIT_INDEX" val="79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0"/>
  <p:tag name="KSO_WM_TEMPLATE_CATEGORY" val="special"/>
  <p:tag name="KSO_WM_TEMPLATE_INDEX" val="20162978"/>
  <p:tag name="KSO_WM_UNIT_INDEX" val="80"/>
</p:tagLst>
</file>

<file path=ppt/tags/tag6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1"/>
  <p:tag name="KSO_WM_TEMPLATE_CATEGORY" val="special"/>
  <p:tag name="KSO_WM_TEMPLATE_INDEX" val="20162978"/>
  <p:tag name="KSO_WM_UNIT_INDEX" val="81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3"/>
  <p:tag name="KSO_WM_TEMPLATE_CATEGORY" val="diagram"/>
  <p:tag name="KSO_WM_TEMPLATE_INDEX" val="20161353"/>
  <p:tag name="KSO_WM_UNIT_INDEX" val="3"/>
</p:tagLst>
</file>

<file path=ppt/tags/tag7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2"/>
  <p:tag name="KSO_WM_TEMPLATE_CATEGORY" val="special"/>
  <p:tag name="KSO_WM_TEMPLATE_INDEX" val="20162978"/>
  <p:tag name="KSO_WM_UNIT_INDEX" val="82"/>
</p:tagLst>
</file>

<file path=ppt/tags/tag7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3"/>
  <p:tag name="KSO_WM_TEMPLATE_CATEGORY" val="special"/>
  <p:tag name="KSO_WM_TEMPLATE_INDEX" val="20162978"/>
  <p:tag name="KSO_WM_UNIT_INDEX" val="83"/>
</p:tagLst>
</file>

<file path=ppt/tags/tag7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8"/>
  <p:tag name="KSO_WM_TEMPLATE_CATEGORY" val="special"/>
  <p:tag name="KSO_WM_TEMPLATE_INDEX" val="20162978"/>
  <p:tag name="KSO_WM_UNIT_INDEX" val="88"/>
</p:tagLst>
</file>

<file path=ppt/tags/tag73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31"/>
  <p:tag name="KSO_WM_SLIDE_INDEX" val="31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7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7"/>
  <p:tag name="KSO_WM_TEMPLATE_CATEGORY" val="special"/>
  <p:tag name="KSO_WM_TEMPLATE_INDEX" val="20162978"/>
  <p:tag name="KSO_WM_UNIT_INDEX" val="7"/>
</p:tagLst>
</file>

<file path=ppt/tags/tag7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8"/>
  <p:tag name="KSO_WM_TEMPLATE_CATEGORY" val="special"/>
  <p:tag name="KSO_WM_TEMPLATE_INDEX" val="20162978"/>
  <p:tag name="KSO_WM_UNIT_INDEX" val="8"/>
</p:tagLst>
</file>

<file path=ppt/tags/tag76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4"/>
  <p:tag name="KSO_WM_SLIDE_INDEX" val="14"/>
  <p:tag name="KSO_WM_SLIDE_ITEM_CNT" val="0"/>
  <p:tag name="KSO_WM_SLIDE_TYPE" val="sectionTitle"/>
  <p:tag name="KSO_WM_BEAUTIFY_FLAG" val="#wm#"/>
</p:tagLst>
</file>

<file path=ppt/tags/tag7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7"/>
  <p:tag name="KSO_WM_TEMPLATE_CATEGORY" val="special"/>
  <p:tag name="KSO_WM_TEMPLATE_INDEX" val="20162978"/>
  <p:tag name="KSO_WM_UNIT_INDEX" val="7"/>
</p:tagLst>
</file>

<file path=ppt/tags/tag7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8"/>
  <p:tag name="KSO_WM_TEMPLATE_CATEGORY" val="special"/>
  <p:tag name="KSO_WM_TEMPLATE_INDEX" val="20162978"/>
  <p:tag name="KSO_WM_UNIT_INDEX" val="8"/>
</p:tagLst>
</file>

<file path=ppt/tags/tag79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4"/>
  <p:tag name="KSO_WM_SLIDE_INDEX" val="14"/>
  <p:tag name="KSO_WM_SLIDE_ITEM_CNT" val="0"/>
  <p:tag name="KSO_WM_SLIDE_TYPE" val="sectionTitle"/>
  <p:tag name="KSO_WM_BEAUTIFY_FLAG" val="#wm#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4"/>
  <p:tag name="KSO_WM_TEMPLATE_CATEGORY" val="diagram"/>
  <p:tag name="KSO_WM_TEMPLATE_INDEX" val="20161353"/>
  <p:tag name="KSO_WM_UNIT_INDEX" val="4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1_1"/>
  <p:tag name="KSO_WM_UNIT_ID" val="diagram20161353_6*l_h_f*1_1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</Words>
  <Application>WPS 演示</Application>
  <PresentationFormat>宽屏</PresentationFormat>
  <Paragraphs>64</Paragraphs>
  <Slides>7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</vt:lpstr>
      <vt:lpstr>宋体</vt:lpstr>
      <vt:lpstr>Wingdings</vt:lpstr>
      <vt:lpstr>黑体</vt:lpstr>
      <vt:lpstr>华文中宋</vt:lpstr>
      <vt:lpstr>华康唐风隶W5</vt:lpstr>
      <vt:lpstr>微软雅黑</vt:lpstr>
      <vt:lpstr>Calibri</vt:lpstr>
      <vt:lpstr>Arial Unicode MS</vt:lpstr>
      <vt:lpstr>叶根友毛笔行书2.0版</vt:lpstr>
      <vt:lpstr>仿宋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我爱咖啡</cp:lastModifiedBy>
  <cp:revision>4</cp:revision>
  <dcterms:created xsi:type="dcterms:W3CDTF">2018-03-01T02:03:00Z</dcterms:created>
  <dcterms:modified xsi:type="dcterms:W3CDTF">2018-07-14T11:48:43Z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