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5"/>
  </p:notesMasterIdLst>
  <p:sldIdLst>
    <p:sldId id="262" r:id="rId3"/>
    <p:sldId id="267" r:id="rId4"/>
    <p:sldId id="259" r:id="rId6"/>
    <p:sldId id="268" r:id="rId7"/>
    <p:sldId id="257" r:id="rId8"/>
    <p:sldId id="258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6D55E-C783-4CC7-9FF2-74ACE441CC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A9E98-0D32-46F2-9D27-2A10CE0CD3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6" Type="http://schemas.openxmlformats.org/officeDocument/2006/relationships/notesSlide" Target="../notesSlides/notesSlide1.xml"/><Relationship Id="rId65" Type="http://schemas.openxmlformats.org/officeDocument/2006/relationships/slideLayout" Target="../slideLayouts/slideLayout7.xml"/><Relationship Id="rId64" Type="http://schemas.openxmlformats.org/officeDocument/2006/relationships/tags" Target="../tags/tag65.xml"/><Relationship Id="rId63" Type="http://schemas.openxmlformats.org/officeDocument/2006/relationships/image" Target="../media/image2.png"/><Relationship Id="rId62" Type="http://schemas.openxmlformats.org/officeDocument/2006/relationships/tags" Target="../tags/tag64.xml"/><Relationship Id="rId61" Type="http://schemas.openxmlformats.org/officeDocument/2006/relationships/tags" Target="../tags/tag63.xml"/><Relationship Id="rId60" Type="http://schemas.openxmlformats.org/officeDocument/2006/relationships/tags" Target="../tags/tag62.xml"/><Relationship Id="rId6" Type="http://schemas.openxmlformats.org/officeDocument/2006/relationships/tags" Target="../tags/tag8.xml"/><Relationship Id="rId59" Type="http://schemas.openxmlformats.org/officeDocument/2006/relationships/tags" Target="../tags/tag61.xml"/><Relationship Id="rId58" Type="http://schemas.openxmlformats.org/officeDocument/2006/relationships/tags" Target="../tags/tag60.xml"/><Relationship Id="rId57" Type="http://schemas.openxmlformats.org/officeDocument/2006/relationships/tags" Target="../tags/tag59.xml"/><Relationship Id="rId56" Type="http://schemas.openxmlformats.org/officeDocument/2006/relationships/tags" Target="../tags/tag58.xml"/><Relationship Id="rId55" Type="http://schemas.openxmlformats.org/officeDocument/2006/relationships/tags" Target="../tags/tag57.xml"/><Relationship Id="rId54" Type="http://schemas.openxmlformats.org/officeDocument/2006/relationships/tags" Target="../tags/tag56.xml"/><Relationship Id="rId53" Type="http://schemas.openxmlformats.org/officeDocument/2006/relationships/tags" Target="../tags/tag55.xml"/><Relationship Id="rId52" Type="http://schemas.openxmlformats.org/officeDocument/2006/relationships/tags" Target="../tags/tag54.xml"/><Relationship Id="rId51" Type="http://schemas.openxmlformats.org/officeDocument/2006/relationships/tags" Target="../tags/tag53.xml"/><Relationship Id="rId50" Type="http://schemas.openxmlformats.org/officeDocument/2006/relationships/tags" Target="../tags/tag52.xml"/><Relationship Id="rId5" Type="http://schemas.openxmlformats.org/officeDocument/2006/relationships/tags" Target="../tags/tag7.xml"/><Relationship Id="rId49" Type="http://schemas.openxmlformats.org/officeDocument/2006/relationships/tags" Target="../tags/tag51.xml"/><Relationship Id="rId48" Type="http://schemas.openxmlformats.org/officeDocument/2006/relationships/tags" Target="../tags/tag50.xml"/><Relationship Id="rId47" Type="http://schemas.openxmlformats.org/officeDocument/2006/relationships/tags" Target="../tags/tag49.xml"/><Relationship Id="rId46" Type="http://schemas.openxmlformats.org/officeDocument/2006/relationships/tags" Target="../tags/tag48.xml"/><Relationship Id="rId45" Type="http://schemas.openxmlformats.org/officeDocument/2006/relationships/tags" Target="../tags/tag47.xml"/><Relationship Id="rId44" Type="http://schemas.openxmlformats.org/officeDocument/2006/relationships/tags" Target="../tags/tag46.xml"/><Relationship Id="rId43" Type="http://schemas.openxmlformats.org/officeDocument/2006/relationships/tags" Target="../tags/tag45.xml"/><Relationship Id="rId42" Type="http://schemas.openxmlformats.org/officeDocument/2006/relationships/tags" Target="../tags/tag44.xml"/><Relationship Id="rId41" Type="http://schemas.openxmlformats.org/officeDocument/2006/relationships/tags" Target="../tags/tag43.xml"/><Relationship Id="rId40" Type="http://schemas.openxmlformats.org/officeDocument/2006/relationships/tags" Target="../tags/tag42.xml"/><Relationship Id="rId4" Type="http://schemas.openxmlformats.org/officeDocument/2006/relationships/tags" Target="../tags/tag6.xml"/><Relationship Id="rId39" Type="http://schemas.openxmlformats.org/officeDocument/2006/relationships/tags" Target="../tags/tag41.xml"/><Relationship Id="rId38" Type="http://schemas.openxmlformats.org/officeDocument/2006/relationships/tags" Target="../tags/tag40.xml"/><Relationship Id="rId37" Type="http://schemas.openxmlformats.org/officeDocument/2006/relationships/tags" Target="../tags/tag39.xml"/><Relationship Id="rId36" Type="http://schemas.openxmlformats.org/officeDocument/2006/relationships/tags" Target="../tags/tag38.xml"/><Relationship Id="rId35" Type="http://schemas.openxmlformats.org/officeDocument/2006/relationships/tags" Target="../tags/tag37.xml"/><Relationship Id="rId34" Type="http://schemas.openxmlformats.org/officeDocument/2006/relationships/tags" Target="../tags/tag36.xml"/><Relationship Id="rId33" Type="http://schemas.openxmlformats.org/officeDocument/2006/relationships/tags" Target="../tags/tag35.xml"/><Relationship Id="rId32" Type="http://schemas.openxmlformats.org/officeDocument/2006/relationships/tags" Target="../tags/tag34.xml"/><Relationship Id="rId31" Type="http://schemas.openxmlformats.org/officeDocument/2006/relationships/tags" Target="../tags/tag33.xml"/><Relationship Id="rId30" Type="http://schemas.openxmlformats.org/officeDocument/2006/relationships/tags" Target="../tags/tag32.xml"/><Relationship Id="rId3" Type="http://schemas.openxmlformats.org/officeDocument/2006/relationships/tags" Target="../tags/tag5.xml"/><Relationship Id="rId29" Type="http://schemas.openxmlformats.org/officeDocument/2006/relationships/tags" Target="../tags/tag31.xml"/><Relationship Id="rId28" Type="http://schemas.openxmlformats.org/officeDocument/2006/relationships/tags" Target="../tags/tag30.xml"/><Relationship Id="rId27" Type="http://schemas.openxmlformats.org/officeDocument/2006/relationships/tags" Target="../tags/tag29.xml"/><Relationship Id="rId26" Type="http://schemas.openxmlformats.org/officeDocument/2006/relationships/tags" Target="../tags/tag28.xml"/><Relationship Id="rId25" Type="http://schemas.openxmlformats.org/officeDocument/2006/relationships/tags" Target="../tags/tag27.xml"/><Relationship Id="rId24" Type="http://schemas.openxmlformats.org/officeDocument/2006/relationships/tags" Target="../tags/tag26.xml"/><Relationship Id="rId23" Type="http://schemas.openxmlformats.org/officeDocument/2006/relationships/tags" Target="../tags/tag25.xml"/><Relationship Id="rId22" Type="http://schemas.openxmlformats.org/officeDocument/2006/relationships/tags" Target="../tags/tag24.xml"/><Relationship Id="rId21" Type="http://schemas.openxmlformats.org/officeDocument/2006/relationships/tags" Target="../tags/tag23.xml"/><Relationship Id="rId20" Type="http://schemas.openxmlformats.org/officeDocument/2006/relationships/tags" Target="../tags/tag22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70.xml"/><Relationship Id="rId5" Type="http://schemas.openxmlformats.org/officeDocument/2006/relationships/image" Target="../media/image2.png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74.xml"/><Relationship Id="rId5" Type="http://schemas.openxmlformats.org/officeDocument/2006/relationships/image" Target="../media/image2.png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2" Type="http://schemas.openxmlformats.org/officeDocument/2006/relationships/slideLayout" Target="../slideLayouts/slideLayout7.xml"/><Relationship Id="rId31" Type="http://schemas.openxmlformats.org/officeDocument/2006/relationships/tags" Target="../tags/tag103.xml"/><Relationship Id="rId30" Type="http://schemas.openxmlformats.org/officeDocument/2006/relationships/image" Target="../media/image2.png"/><Relationship Id="rId3" Type="http://schemas.openxmlformats.org/officeDocument/2006/relationships/tags" Target="../tags/tag76.xml"/><Relationship Id="rId29" Type="http://schemas.openxmlformats.org/officeDocument/2006/relationships/tags" Target="../tags/tag102.xml"/><Relationship Id="rId28" Type="http://schemas.openxmlformats.org/officeDocument/2006/relationships/tags" Target="../tags/tag101.xml"/><Relationship Id="rId27" Type="http://schemas.openxmlformats.org/officeDocument/2006/relationships/tags" Target="../tags/tag100.xml"/><Relationship Id="rId26" Type="http://schemas.openxmlformats.org/officeDocument/2006/relationships/tags" Target="../tags/tag99.xml"/><Relationship Id="rId25" Type="http://schemas.openxmlformats.org/officeDocument/2006/relationships/tags" Target="../tags/tag98.xml"/><Relationship Id="rId24" Type="http://schemas.openxmlformats.org/officeDocument/2006/relationships/tags" Target="../tags/tag97.xml"/><Relationship Id="rId23" Type="http://schemas.openxmlformats.org/officeDocument/2006/relationships/tags" Target="../tags/tag96.xml"/><Relationship Id="rId22" Type="http://schemas.openxmlformats.org/officeDocument/2006/relationships/tags" Target="../tags/tag95.xml"/><Relationship Id="rId21" Type="http://schemas.openxmlformats.org/officeDocument/2006/relationships/tags" Target="../tags/tag94.xml"/><Relationship Id="rId20" Type="http://schemas.openxmlformats.org/officeDocument/2006/relationships/tags" Target="../tags/tag93.xml"/><Relationship Id="rId2" Type="http://schemas.openxmlformats.org/officeDocument/2006/relationships/tags" Target="../tags/tag75.xml"/><Relationship Id="rId19" Type="http://schemas.openxmlformats.org/officeDocument/2006/relationships/tags" Target="../tags/tag92.xml"/><Relationship Id="rId18" Type="http://schemas.openxmlformats.org/officeDocument/2006/relationships/tags" Target="../tags/tag91.xml"/><Relationship Id="rId17" Type="http://schemas.openxmlformats.org/officeDocument/2006/relationships/tags" Target="../tags/tag90.xml"/><Relationship Id="rId16" Type="http://schemas.openxmlformats.org/officeDocument/2006/relationships/tags" Target="../tags/tag89.xml"/><Relationship Id="rId15" Type="http://schemas.openxmlformats.org/officeDocument/2006/relationships/tags" Target="../tags/tag88.xml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tags" Target="../tags/tag85.xml"/><Relationship Id="rId11" Type="http://schemas.openxmlformats.org/officeDocument/2006/relationships/tags" Target="../tags/tag84.xml"/><Relationship Id="rId10" Type="http://schemas.openxmlformats.org/officeDocument/2006/relationships/tags" Target="../tags/tag83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4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第九章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386648" y="3635375"/>
            <a:ext cx="4109720" cy="119888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72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会议工作</a:t>
            </a:r>
            <a:r>
              <a:rPr kumimoji="0" lang="en-US" altLang="zh-CN" sz="72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72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4189" y="2550319"/>
            <a:ext cx="2762250" cy="3474720"/>
          </a:xfrm>
          <a:prstGeom prst="rect">
            <a:avLst/>
          </a:prstGeom>
        </p:spPr>
      </p:pic>
      <p:sp>
        <p:nvSpPr>
          <p:cNvPr id="28" name="Freeform 9"/>
          <p:cNvSpPr/>
          <p:nvPr>
            <p:custDataLst>
              <p:tags r:id="rId2"/>
            </p:custDataLst>
          </p:nvPr>
        </p:nvSpPr>
        <p:spPr bwMode="auto">
          <a:xfrm>
            <a:off x="3797321" y="1804534"/>
            <a:ext cx="3305771" cy="646510"/>
          </a:xfrm>
          <a:custGeom>
            <a:avLst/>
            <a:gdLst>
              <a:gd name="T0" fmla="*/ 1940 w 1968"/>
              <a:gd name="T1" fmla="*/ 233 h 383"/>
              <a:gd name="T2" fmla="*/ 1932 w 1968"/>
              <a:gd name="T3" fmla="*/ 192 h 383"/>
              <a:gd name="T4" fmla="*/ 1940 w 1968"/>
              <a:gd name="T5" fmla="*/ 152 h 383"/>
              <a:gd name="T6" fmla="*/ 1947 w 1968"/>
              <a:gd name="T7" fmla="*/ 111 h 383"/>
              <a:gd name="T8" fmla="*/ 1968 w 1968"/>
              <a:gd name="T9" fmla="*/ 0 h 383"/>
              <a:gd name="T10" fmla="*/ 1915 w 1968"/>
              <a:gd name="T11" fmla="*/ 4 h 383"/>
              <a:gd name="T12" fmla="*/ 1914 w 1968"/>
              <a:gd name="T13" fmla="*/ 4 h 383"/>
              <a:gd name="T14" fmla="*/ 1776 w 1968"/>
              <a:gd name="T15" fmla="*/ 17 h 383"/>
              <a:gd name="T16" fmla="*/ 1587 w 1968"/>
              <a:gd name="T17" fmla="*/ 33 h 383"/>
              <a:gd name="T18" fmla="*/ 1380 w 1968"/>
              <a:gd name="T19" fmla="*/ 52 h 383"/>
              <a:gd name="T20" fmla="*/ 1224 w 1968"/>
              <a:gd name="T21" fmla="*/ 66 h 383"/>
              <a:gd name="T22" fmla="*/ 1223 w 1968"/>
              <a:gd name="T23" fmla="*/ 66 h 383"/>
              <a:gd name="T24" fmla="*/ 1189 w 1968"/>
              <a:gd name="T25" fmla="*/ 69 h 383"/>
              <a:gd name="T26" fmla="*/ 1110 w 1968"/>
              <a:gd name="T27" fmla="*/ 76 h 383"/>
              <a:gd name="T28" fmla="*/ 972 w 1968"/>
              <a:gd name="T29" fmla="*/ 85 h 383"/>
              <a:gd name="T30" fmla="*/ 837 w 1968"/>
              <a:gd name="T31" fmla="*/ 74 h 383"/>
              <a:gd name="T32" fmla="*/ 744 w 1968"/>
              <a:gd name="T33" fmla="*/ 66 h 383"/>
              <a:gd name="T34" fmla="*/ 744 w 1968"/>
              <a:gd name="T35" fmla="*/ 66 h 383"/>
              <a:gd name="T36" fmla="*/ 677 w 1968"/>
              <a:gd name="T37" fmla="*/ 60 h 383"/>
              <a:gd name="T38" fmla="*/ 492 w 1968"/>
              <a:gd name="T39" fmla="*/ 43 h 383"/>
              <a:gd name="T40" fmla="*/ 306 w 1968"/>
              <a:gd name="T41" fmla="*/ 27 h 383"/>
              <a:gd name="T42" fmla="*/ 145 w 1968"/>
              <a:gd name="T43" fmla="*/ 13 h 383"/>
              <a:gd name="T44" fmla="*/ 52 w 1968"/>
              <a:gd name="T45" fmla="*/ 4 h 383"/>
              <a:gd name="T46" fmla="*/ 35 w 1968"/>
              <a:gd name="T47" fmla="*/ 3 h 383"/>
              <a:gd name="T48" fmla="*/ 0 w 1968"/>
              <a:gd name="T49" fmla="*/ 0 h 383"/>
              <a:gd name="T50" fmla="*/ 20 w 1968"/>
              <a:gd name="T51" fmla="*/ 111 h 383"/>
              <a:gd name="T52" fmla="*/ 27 w 1968"/>
              <a:gd name="T53" fmla="*/ 151 h 383"/>
              <a:gd name="T54" fmla="*/ 27 w 1968"/>
              <a:gd name="T55" fmla="*/ 151 h 383"/>
              <a:gd name="T56" fmla="*/ 29 w 1968"/>
              <a:gd name="T57" fmla="*/ 159 h 383"/>
              <a:gd name="T58" fmla="*/ 29 w 1968"/>
              <a:gd name="T59" fmla="*/ 224 h 383"/>
              <a:gd name="T60" fmla="*/ 27 w 1968"/>
              <a:gd name="T61" fmla="*/ 234 h 383"/>
              <a:gd name="T62" fmla="*/ 27 w 1968"/>
              <a:gd name="T63" fmla="*/ 234 h 383"/>
              <a:gd name="T64" fmla="*/ 20 w 1968"/>
              <a:gd name="T65" fmla="*/ 273 h 383"/>
              <a:gd name="T66" fmla="*/ 0 w 1968"/>
              <a:gd name="T67" fmla="*/ 383 h 383"/>
              <a:gd name="T68" fmla="*/ 40 w 1968"/>
              <a:gd name="T69" fmla="*/ 381 h 383"/>
              <a:gd name="T70" fmla="*/ 52 w 1968"/>
              <a:gd name="T71" fmla="*/ 380 h 383"/>
              <a:gd name="T72" fmla="*/ 148 w 1968"/>
              <a:gd name="T73" fmla="*/ 373 h 383"/>
              <a:gd name="T74" fmla="*/ 301 w 1968"/>
              <a:gd name="T75" fmla="*/ 363 h 383"/>
              <a:gd name="T76" fmla="*/ 478 w 1968"/>
              <a:gd name="T77" fmla="*/ 351 h 383"/>
              <a:gd name="T78" fmla="*/ 656 w 1968"/>
              <a:gd name="T79" fmla="*/ 339 h 383"/>
              <a:gd name="T80" fmla="*/ 744 w 1968"/>
              <a:gd name="T81" fmla="*/ 333 h 383"/>
              <a:gd name="T82" fmla="*/ 744 w 1968"/>
              <a:gd name="T83" fmla="*/ 333 h 383"/>
              <a:gd name="T84" fmla="*/ 814 w 1968"/>
              <a:gd name="T85" fmla="*/ 328 h 383"/>
              <a:gd name="T86" fmla="*/ 930 w 1968"/>
              <a:gd name="T87" fmla="*/ 321 h 383"/>
              <a:gd name="T88" fmla="*/ 1123 w 1968"/>
              <a:gd name="T89" fmla="*/ 326 h 383"/>
              <a:gd name="T90" fmla="*/ 1224 w 1968"/>
              <a:gd name="T91" fmla="*/ 333 h 383"/>
              <a:gd name="T92" fmla="*/ 1224 w 1968"/>
              <a:gd name="T93" fmla="*/ 333 h 383"/>
              <a:gd name="T94" fmla="*/ 1288 w 1968"/>
              <a:gd name="T95" fmla="*/ 338 h 383"/>
              <a:gd name="T96" fmla="*/ 1480 w 1968"/>
              <a:gd name="T97" fmla="*/ 350 h 383"/>
              <a:gd name="T98" fmla="*/ 1672 w 1968"/>
              <a:gd name="T99" fmla="*/ 363 h 383"/>
              <a:gd name="T100" fmla="*/ 1835 w 1968"/>
              <a:gd name="T101" fmla="*/ 374 h 383"/>
              <a:gd name="T102" fmla="*/ 1916 w 1968"/>
              <a:gd name="T103" fmla="*/ 380 h 383"/>
              <a:gd name="T104" fmla="*/ 1941 w 1968"/>
              <a:gd name="T105" fmla="*/ 382 h 383"/>
              <a:gd name="T106" fmla="*/ 1968 w 1968"/>
              <a:gd name="T107" fmla="*/ 383 h 383"/>
              <a:gd name="T108" fmla="*/ 1947 w 1968"/>
              <a:gd name="T109" fmla="*/ 273 h 383"/>
              <a:gd name="T110" fmla="*/ 1940 w 1968"/>
              <a:gd name="T111" fmla="*/ 23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68" h="383">
                <a:moveTo>
                  <a:pt x="1940" y="233"/>
                </a:moveTo>
                <a:cubicBezTo>
                  <a:pt x="1932" y="192"/>
                  <a:pt x="1932" y="192"/>
                  <a:pt x="1932" y="192"/>
                </a:cubicBezTo>
                <a:cubicBezTo>
                  <a:pt x="1940" y="152"/>
                  <a:pt x="1940" y="152"/>
                  <a:pt x="1940" y="152"/>
                </a:cubicBezTo>
                <a:cubicBezTo>
                  <a:pt x="1947" y="111"/>
                  <a:pt x="1947" y="111"/>
                  <a:pt x="1947" y="111"/>
                </a:cubicBezTo>
                <a:cubicBezTo>
                  <a:pt x="1968" y="0"/>
                  <a:pt x="1968" y="0"/>
                  <a:pt x="1968" y="0"/>
                </a:cubicBezTo>
                <a:cubicBezTo>
                  <a:pt x="1950" y="1"/>
                  <a:pt x="1933" y="3"/>
                  <a:pt x="1915" y="4"/>
                </a:cubicBezTo>
                <a:cubicBezTo>
                  <a:pt x="1915" y="4"/>
                  <a:pt x="1915" y="4"/>
                  <a:pt x="1914" y="4"/>
                </a:cubicBezTo>
                <a:cubicBezTo>
                  <a:pt x="1868" y="8"/>
                  <a:pt x="1822" y="13"/>
                  <a:pt x="1776" y="17"/>
                </a:cubicBezTo>
                <a:cubicBezTo>
                  <a:pt x="1713" y="22"/>
                  <a:pt x="1650" y="28"/>
                  <a:pt x="1587" y="33"/>
                </a:cubicBezTo>
                <a:cubicBezTo>
                  <a:pt x="1518" y="39"/>
                  <a:pt x="1449" y="46"/>
                  <a:pt x="1380" y="52"/>
                </a:cubicBezTo>
                <a:cubicBezTo>
                  <a:pt x="1328" y="56"/>
                  <a:pt x="1276" y="61"/>
                  <a:pt x="1224" y="66"/>
                </a:cubicBezTo>
                <a:cubicBezTo>
                  <a:pt x="1224" y="66"/>
                  <a:pt x="1223" y="66"/>
                  <a:pt x="1223" y="66"/>
                </a:cubicBezTo>
                <a:cubicBezTo>
                  <a:pt x="1212" y="67"/>
                  <a:pt x="1200" y="68"/>
                  <a:pt x="1189" y="69"/>
                </a:cubicBezTo>
                <a:cubicBezTo>
                  <a:pt x="1163" y="71"/>
                  <a:pt x="1136" y="73"/>
                  <a:pt x="1110" y="76"/>
                </a:cubicBezTo>
                <a:cubicBezTo>
                  <a:pt x="1064" y="80"/>
                  <a:pt x="1018" y="86"/>
                  <a:pt x="972" y="85"/>
                </a:cubicBezTo>
                <a:cubicBezTo>
                  <a:pt x="927" y="84"/>
                  <a:pt x="882" y="78"/>
                  <a:pt x="837" y="74"/>
                </a:cubicBezTo>
                <a:cubicBezTo>
                  <a:pt x="806" y="71"/>
                  <a:pt x="775" y="68"/>
                  <a:pt x="744" y="66"/>
                </a:cubicBezTo>
                <a:cubicBezTo>
                  <a:pt x="744" y="66"/>
                  <a:pt x="744" y="66"/>
                  <a:pt x="744" y="66"/>
                </a:cubicBezTo>
                <a:cubicBezTo>
                  <a:pt x="722" y="64"/>
                  <a:pt x="699" y="62"/>
                  <a:pt x="677" y="60"/>
                </a:cubicBezTo>
                <a:cubicBezTo>
                  <a:pt x="615" y="54"/>
                  <a:pt x="553" y="49"/>
                  <a:pt x="492" y="43"/>
                </a:cubicBezTo>
                <a:cubicBezTo>
                  <a:pt x="430" y="38"/>
                  <a:pt x="368" y="32"/>
                  <a:pt x="306" y="27"/>
                </a:cubicBezTo>
                <a:cubicBezTo>
                  <a:pt x="252" y="22"/>
                  <a:pt x="199" y="17"/>
                  <a:pt x="145" y="13"/>
                </a:cubicBezTo>
                <a:cubicBezTo>
                  <a:pt x="114" y="10"/>
                  <a:pt x="83" y="7"/>
                  <a:pt x="52" y="4"/>
                </a:cubicBezTo>
                <a:cubicBezTo>
                  <a:pt x="46" y="4"/>
                  <a:pt x="41" y="3"/>
                  <a:pt x="35" y="3"/>
                </a:cubicBezTo>
                <a:cubicBezTo>
                  <a:pt x="23" y="2"/>
                  <a:pt x="11" y="1"/>
                  <a:pt x="0" y="0"/>
                </a:cubicBezTo>
                <a:cubicBezTo>
                  <a:pt x="20" y="111"/>
                  <a:pt x="20" y="111"/>
                  <a:pt x="20" y="11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9" y="159"/>
                  <a:pt x="29" y="159"/>
                  <a:pt x="29" y="159"/>
                </a:cubicBezTo>
                <a:cubicBezTo>
                  <a:pt x="33" y="181"/>
                  <a:pt x="33" y="202"/>
                  <a:pt x="29" y="224"/>
                </a:cubicBezTo>
                <a:cubicBezTo>
                  <a:pt x="27" y="234"/>
                  <a:pt x="27" y="234"/>
                  <a:pt x="27" y="234"/>
                </a:cubicBezTo>
                <a:cubicBezTo>
                  <a:pt x="27" y="234"/>
                  <a:pt x="27" y="234"/>
                  <a:pt x="27" y="234"/>
                </a:cubicBezTo>
                <a:cubicBezTo>
                  <a:pt x="20" y="273"/>
                  <a:pt x="20" y="273"/>
                  <a:pt x="20" y="273"/>
                </a:cubicBezTo>
                <a:cubicBezTo>
                  <a:pt x="0" y="383"/>
                  <a:pt x="0" y="383"/>
                  <a:pt x="0" y="383"/>
                </a:cubicBezTo>
                <a:cubicBezTo>
                  <a:pt x="13" y="382"/>
                  <a:pt x="27" y="382"/>
                  <a:pt x="40" y="381"/>
                </a:cubicBezTo>
                <a:cubicBezTo>
                  <a:pt x="44" y="380"/>
                  <a:pt x="48" y="380"/>
                  <a:pt x="52" y="380"/>
                </a:cubicBezTo>
                <a:cubicBezTo>
                  <a:pt x="84" y="378"/>
                  <a:pt x="116" y="376"/>
                  <a:pt x="148" y="373"/>
                </a:cubicBezTo>
                <a:cubicBezTo>
                  <a:pt x="199" y="370"/>
                  <a:pt x="250" y="366"/>
                  <a:pt x="301" y="363"/>
                </a:cubicBezTo>
                <a:cubicBezTo>
                  <a:pt x="360" y="359"/>
                  <a:pt x="419" y="355"/>
                  <a:pt x="478" y="351"/>
                </a:cubicBezTo>
                <a:cubicBezTo>
                  <a:pt x="537" y="347"/>
                  <a:pt x="596" y="343"/>
                  <a:pt x="656" y="339"/>
                </a:cubicBezTo>
                <a:cubicBezTo>
                  <a:pt x="685" y="337"/>
                  <a:pt x="714" y="335"/>
                  <a:pt x="744" y="333"/>
                </a:cubicBezTo>
                <a:cubicBezTo>
                  <a:pt x="744" y="333"/>
                  <a:pt x="744" y="333"/>
                  <a:pt x="744" y="333"/>
                </a:cubicBezTo>
                <a:cubicBezTo>
                  <a:pt x="767" y="332"/>
                  <a:pt x="790" y="330"/>
                  <a:pt x="814" y="328"/>
                </a:cubicBezTo>
                <a:cubicBezTo>
                  <a:pt x="853" y="326"/>
                  <a:pt x="891" y="323"/>
                  <a:pt x="930" y="321"/>
                </a:cubicBezTo>
                <a:cubicBezTo>
                  <a:pt x="994" y="316"/>
                  <a:pt x="1059" y="322"/>
                  <a:pt x="1123" y="326"/>
                </a:cubicBezTo>
                <a:cubicBezTo>
                  <a:pt x="1157" y="329"/>
                  <a:pt x="1190" y="331"/>
                  <a:pt x="1224" y="333"/>
                </a:cubicBezTo>
                <a:cubicBezTo>
                  <a:pt x="1224" y="333"/>
                  <a:pt x="1224" y="333"/>
                  <a:pt x="1224" y="333"/>
                </a:cubicBezTo>
                <a:cubicBezTo>
                  <a:pt x="1245" y="335"/>
                  <a:pt x="1267" y="336"/>
                  <a:pt x="1288" y="338"/>
                </a:cubicBezTo>
                <a:cubicBezTo>
                  <a:pt x="1352" y="342"/>
                  <a:pt x="1416" y="346"/>
                  <a:pt x="1480" y="350"/>
                </a:cubicBezTo>
                <a:cubicBezTo>
                  <a:pt x="1544" y="355"/>
                  <a:pt x="1608" y="359"/>
                  <a:pt x="1672" y="363"/>
                </a:cubicBezTo>
                <a:cubicBezTo>
                  <a:pt x="1726" y="367"/>
                  <a:pt x="1780" y="371"/>
                  <a:pt x="1835" y="374"/>
                </a:cubicBezTo>
                <a:cubicBezTo>
                  <a:pt x="1862" y="376"/>
                  <a:pt x="1889" y="378"/>
                  <a:pt x="1916" y="380"/>
                </a:cubicBezTo>
                <a:cubicBezTo>
                  <a:pt x="1924" y="380"/>
                  <a:pt x="1933" y="381"/>
                  <a:pt x="1941" y="382"/>
                </a:cubicBezTo>
                <a:cubicBezTo>
                  <a:pt x="1950" y="382"/>
                  <a:pt x="1959" y="383"/>
                  <a:pt x="1968" y="383"/>
                </a:cubicBezTo>
                <a:cubicBezTo>
                  <a:pt x="1947" y="273"/>
                  <a:pt x="1947" y="273"/>
                  <a:pt x="1947" y="273"/>
                </a:cubicBezTo>
                <a:lnTo>
                  <a:pt x="1940" y="23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50625" tIns="26325" rIns="50625" bIns="26325" numCol="1" anchor="ctr" anchorCtr="0" compatLnSpc="1">
            <a:normAutofit/>
          </a:bodyPr>
          <a:lstStyle/>
          <a:p>
            <a:endParaRPr lang="zh-CN" altLang="en-US" sz="1015">
              <a:solidFill>
                <a:srgbClr val="FDFDFD"/>
              </a:solidFill>
              <a:latin typeface="+mn-ea"/>
            </a:endParaRPr>
          </a:p>
        </p:txBody>
      </p:sp>
      <p:sp>
        <p:nvSpPr>
          <p:cNvPr id="24" name="Freeform 5"/>
          <p:cNvSpPr/>
          <p:nvPr>
            <p:custDataLst>
              <p:tags r:id="rId3"/>
            </p:custDataLst>
          </p:nvPr>
        </p:nvSpPr>
        <p:spPr bwMode="auto">
          <a:xfrm>
            <a:off x="3875009" y="2258579"/>
            <a:ext cx="1172468" cy="185738"/>
          </a:xfrm>
          <a:custGeom>
            <a:avLst/>
            <a:gdLst>
              <a:gd name="T0" fmla="*/ 432 w 698"/>
              <a:gd name="T1" fmla="*/ 18 h 110"/>
              <a:gd name="T2" fmla="*/ 255 w 698"/>
              <a:gd name="T3" fmla="*/ 30 h 110"/>
              <a:gd name="T4" fmla="*/ 102 w 698"/>
              <a:gd name="T5" fmla="*/ 40 h 110"/>
              <a:gd name="T6" fmla="*/ 6 w 698"/>
              <a:gd name="T7" fmla="*/ 47 h 110"/>
              <a:gd name="T8" fmla="*/ 0 w 698"/>
              <a:gd name="T9" fmla="*/ 110 h 110"/>
              <a:gd name="T10" fmla="*/ 698 w 698"/>
              <a:gd name="T11" fmla="*/ 0 h 110"/>
              <a:gd name="T12" fmla="*/ 610 w 698"/>
              <a:gd name="T13" fmla="*/ 6 h 110"/>
              <a:gd name="T14" fmla="*/ 432 w 698"/>
              <a:gd name="T15" fmla="*/ 1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10">
                <a:moveTo>
                  <a:pt x="432" y="18"/>
                </a:moveTo>
                <a:cubicBezTo>
                  <a:pt x="373" y="22"/>
                  <a:pt x="314" y="26"/>
                  <a:pt x="255" y="30"/>
                </a:cubicBezTo>
                <a:cubicBezTo>
                  <a:pt x="204" y="33"/>
                  <a:pt x="153" y="37"/>
                  <a:pt x="102" y="40"/>
                </a:cubicBezTo>
                <a:cubicBezTo>
                  <a:pt x="70" y="43"/>
                  <a:pt x="38" y="45"/>
                  <a:pt x="6" y="47"/>
                </a:cubicBezTo>
                <a:cubicBezTo>
                  <a:pt x="0" y="110"/>
                  <a:pt x="0" y="110"/>
                  <a:pt x="0" y="110"/>
                </a:cubicBezTo>
                <a:cubicBezTo>
                  <a:pt x="698" y="0"/>
                  <a:pt x="698" y="0"/>
                  <a:pt x="698" y="0"/>
                </a:cubicBezTo>
                <a:cubicBezTo>
                  <a:pt x="668" y="2"/>
                  <a:pt x="639" y="4"/>
                  <a:pt x="610" y="6"/>
                </a:cubicBezTo>
                <a:cubicBezTo>
                  <a:pt x="550" y="10"/>
                  <a:pt x="491" y="14"/>
                  <a:pt x="432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50625" tIns="26325" rIns="50625" bIns="26325" numCol="1" anchor="ctr" anchorCtr="0" compatLnSpc="1">
            <a:normAutofit fontScale="82500"/>
          </a:bodyPr>
          <a:lstStyle/>
          <a:p>
            <a:endParaRPr lang="zh-CN" altLang="en-US" sz="1015">
              <a:latin typeface="+mn-ea"/>
            </a:endParaRPr>
          </a:p>
        </p:txBody>
      </p:sp>
      <p:sp>
        <p:nvSpPr>
          <p:cNvPr id="25" name="Freeform 6"/>
          <p:cNvSpPr/>
          <p:nvPr>
            <p:custDataLst>
              <p:tags r:id="rId4"/>
            </p:custDataLst>
          </p:nvPr>
        </p:nvSpPr>
        <p:spPr bwMode="auto">
          <a:xfrm>
            <a:off x="3875009" y="1703628"/>
            <a:ext cx="1172468" cy="212527"/>
          </a:xfrm>
          <a:custGeom>
            <a:avLst/>
            <a:gdLst>
              <a:gd name="T0" fmla="*/ 260 w 698"/>
              <a:gd name="T1" fmla="*/ 87 h 126"/>
              <a:gd name="T2" fmla="*/ 446 w 698"/>
              <a:gd name="T3" fmla="*/ 103 h 126"/>
              <a:gd name="T4" fmla="*/ 631 w 698"/>
              <a:gd name="T5" fmla="*/ 120 h 126"/>
              <a:gd name="T6" fmla="*/ 698 w 698"/>
              <a:gd name="T7" fmla="*/ 126 h 126"/>
              <a:gd name="T8" fmla="*/ 0 w 698"/>
              <a:gd name="T9" fmla="*/ 0 h 126"/>
              <a:gd name="T10" fmla="*/ 6 w 698"/>
              <a:gd name="T11" fmla="*/ 64 h 126"/>
              <a:gd name="T12" fmla="*/ 99 w 698"/>
              <a:gd name="T13" fmla="*/ 73 h 126"/>
              <a:gd name="T14" fmla="*/ 260 w 698"/>
              <a:gd name="T15" fmla="*/ 8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26">
                <a:moveTo>
                  <a:pt x="260" y="87"/>
                </a:moveTo>
                <a:cubicBezTo>
                  <a:pt x="322" y="92"/>
                  <a:pt x="384" y="98"/>
                  <a:pt x="446" y="103"/>
                </a:cubicBezTo>
                <a:cubicBezTo>
                  <a:pt x="507" y="109"/>
                  <a:pt x="569" y="114"/>
                  <a:pt x="631" y="120"/>
                </a:cubicBezTo>
                <a:cubicBezTo>
                  <a:pt x="653" y="122"/>
                  <a:pt x="676" y="124"/>
                  <a:pt x="698" y="126"/>
                </a:cubicBezTo>
                <a:cubicBezTo>
                  <a:pt x="0" y="0"/>
                  <a:pt x="0" y="0"/>
                  <a:pt x="0" y="0"/>
                </a:cubicBezTo>
                <a:cubicBezTo>
                  <a:pt x="6" y="64"/>
                  <a:pt x="6" y="64"/>
                  <a:pt x="6" y="64"/>
                </a:cubicBezTo>
                <a:cubicBezTo>
                  <a:pt x="37" y="67"/>
                  <a:pt x="68" y="70"/>
                  <a:pt x="99" y="73"/>
                </a:cubicBezTo>
                <a:cubicBezTo>
                  <a:pt x="153" y="77"/>
                  <a:pt x="206" y="82"/>
                  <a:pt x="260" y="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0625" tIns="26325" rIns="50625" bIns="26325" numCol="1" anchor="ctr" anchorCtr="0" compatLnSpc="1">
            <a:normAutofit lnSpcReduction="20000"/>
          </a:bodyPr>
          <a:lstStyle/>
          <a:p>
            <a:endParaRPr lang="zh-CN" altLang="en-US" sz="1015">
              <a:latin typeface="+mn-ea"/>
            </a:endParaRPr>
          </a:p>
        </p:txBody>
      </p:sp>
      <p:sp>
        <p:nvSpPr>
          <p:cNvPr id="26" name="Freeform 7"/>
          <p:cNvSpPr/>
          <p:nvPr>
            <p:custDataLst>
              <p:tags r:id="rId5"/>
            </p:custDataLst>
          </p:nvPr>
        </p:nvSpPr>
        <p:spPr bwMode="auto">
          <a:xfrm>
            <a:off x="5853828" y="1703628"/>
            <a:ext cx="1170683" cy="212527"/>
          </a:xfrm>
          <a:custGeom>
            <a:avLst/>
            <a:gdLst>
              <a:gd name="T0" fmla="*/ 363 w 697"/>
              <a:gd name="T1" fmla="*/ 93 h 126"/>
              <a:gd name="T2" fmla="*/ 552 w 697"/>
              <a:gd name="T3" fmla="*/ 77 h 126"/>
              <a:gd name="T4" fmla="*/ 690 w 697"/>
              <a:gd name="T5" fmla="*/ 64 h 126"/>
              <a:gd name="T6" fmla="*/ 691 w 697"/>
              <a:gd name="T7" fmla="*/ 64 h 126"/>
              <a:gd name="T8" fmla="*/ 697 w 697"/>
              <a:gd name="T9" fmla="*/ 0 h 126"/>
              <a:gd name="T10" fmla="*/ 0 w 697"/>
              <a:gd name="T11" fmla="*/ 126 h 126"/>
              <a:gd name="T12" fmla="*/ 156 w 697"/>
              <a:gd name="T13" fmla="*/ 112 h 126"/>
              <a:gd name="T14" fmla="*/ 363 w 697"/>
              <a:gd name="T15" fmla="*/ 9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7" h="126">
                <a:moveTo>
                  <a:pt x="363" y="93"/>
                </a:moveTo>
                <a:cubicBezTo>
                  <a:pt x="426" y="88"/>
                  <a:pt x="489" y="82"/>
                  <a:pt x="552" y="77"/>
                </a:cubicBezTo>
                <a:cubicBezTo>
                  <a:pt x="598" y="73"/>
                  <a:pt x="644" y="68"/>
                  <a:pt x="690" y="64"/>
                </a:cubicBezTo>
                <a:cubicBezTo>
                  <a:pt x="691" y="64"/>
                  <a:pt x="691" y="64"/>
                  <a:pt x="691" y="64"/>
                </a:cubicBezTo>
                <a:cubicBezTo>
                  <a:pt x="697" y="0"/>
                  <a:pt x="697" y="0"/>
                  <a:pt x="697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52" y="121"/>
                  <a:pt x="104" y="116"/>
                  <a:pt x="156" y="112"/>
                </a:cubicBezTo>
                <a:cubicBezTo>
                  <a:pt x="225" y="106"/>
                  <a:pt x="294" y="99"/>
                  <a:pt x="363" y="9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50625" tIns="26325" rIns="50625" bIns="26325" numCol="1" anchor="ctr" anchorCtr="0" compatLnSpc="1">
            <a:normAutofit lnSpcReduction="20000"/>
          </a:bodyPr>
          <a:lstStyle/>
          <a:p>
            <a:endParaRPr lang="zh-CN" altLang="en-US" sz="1015">
              <a:latin typeface="+mn-ea"/>
            </a:endParaRPr>
          </a:p>
        </p:txBody>
      </p:sp>
      <p:sp>
        <p:nvSpPr>
          <p:cNvPr id="27" name="Freeform 8"/>
          <p:cNvSpPr/>
          <p:nvPr>
            <p:custDataLst>
              <p:tags r:id="rId6"/>
            </p:custDataLst>
          </p:nvPr>
        </p:nvSpPr>
        <p:spPr bwMode="auto">
          <a:xfrm>
            <a:off x="5853827" y="2258579"/>
            <a:ext cx="1172468" cy="185738"/>
          </a:xfrm>
          <a:custGeom>
            <a:avLst/>
            <a:gdLst>
              <a:gd name="T0" fmla="*/ 448 w 698"/>
              <a:gd name="T1" fmla="*/ 30 h 110"/>
              <a:gd name="T2" fmla="*/ 256 w 698"/>
              <a:gd name="T3" fmla="*/ 17 h 110"/>
              <a:gd name="T4" fmla="*/ 64 w 698"/>
              <a:gd name="T5" fmla="*/ 5 h 110"/>
              <a:gd name="T6" fmla="*/ 0 w 698"/>
              <a:gd name="T7" fmla="*/ 0 h 110"/>
              <a:gd name="T8" fmla="*/ 698 w 698"/>
              <a:gd name="T9" fmla="*/ 110 h 110"/>
              <a:gd name="T10" fmla="*/ 692 w 698"/>
              <a:gd name="T11" fmla="*/ 47 h 110"/>
              <a:gd name="T12" fmla="*/ 611 w 698"/>
              <a:gd name="T13" fmla="*/ 41 h 110"/>
              <a:gd name="T14" fmla="*/ 448 w 698"/>
              <a:gd name="T15" fmla="*/ 3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10">
                <a:moveTo>
                  <a:pt x="448" y="30"/>
                </a:moveTo>
                <a:cubicBezTo>
                  <a:pt x="384" y="26"/>
                  <a:pt x="320" y="22"/>
                  <a:pt x="256" y="17"/>
                </a:cubicBezTo>
                <a:cubicBezTo>
                  <a:pt x="192" y="13"/>
                  <a:pt x="128" y="9"/>
                  <a:pt x="64" y="5"/>
                </a:cubicBezTo>
                <a:cubicBezTo>
                  <a:pt x="43" y="3"/>
                  <a:pt x="21" y="2"/>
                  <a:pt x="0" y="0"/>
                </a:cubicBezTo>
                <a:cubicBezTo>
                  <a:pt x="698" y="110"/>
                  <a:pt x="698" y="110"/>
                  <a:pt x="698" y="110"/>
                </a:cubicBezTo>
                <a:cubicBezTo>
                  <a:pt x="692" y="47"/>
                  <a:pt x="692" y="47"/>
                  <a:pt x="692" y="47"/>
                </a:cubicBezTo>
                <a:cubicBezTo>
                  <a:pt x="665" y="45"/>
                  <a:pt x="638" y="43"/>
                  <a:pt x="611" y="41"/>
                </a:cubicBezTo>
                <a:cubicBezTo>
                  <a:pt x="556" y="38"/>
                  <a:pt x="502" y="34"/>
                  <a:pt x="448" y="3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0625" tIns="26325" rIns="50625" bIns="26325" numCol="1" anchor="ctr" anchorCtr="0" compatLnSpc="1">
            <a:normAutofit fontScale="82500"/>
          </a:bodyPr>
          <a:lstStyle/>
          <a:p>
            <a:endParaRPr lang="zh-CN" altLang="en-US" sz="1015">
              <a:latin typeface="+mn-ea"/>
            </a:endParaRPr>
          </a:p>
        </p:txBody>
      </p:sp>
      <p:sp>
        <p:nvSpPr>
          <p:cNvPr id="33" name="矩形 32"/>
          <p:cNvSpPr/>
          <p:nvPr>
            <p:custDataLst>
              <p:tags r:id="rId7"/>
            </p:custDataLst>
          </p:nvPr>
        </p:nvSpPr>
        <p:spPr>
          <a:xfrm>
            <a:off x="3849798" y="2898223"/>
            <a:ext cx="1218347" cy="323238"/>
          </a:xfrm>
          <a:prstGeom prst="rect">
            <a:avLst/>
          </a:prstGeom>
        </p:spPr>
        <p:txBody>
          <a:bodyPr vert="horz" wrap="square" lIns="67500" tIns="35100" rIns="67500" bIns="35100" anchor="ctr" anchorCtr="0">
            <a:normAutofit fontScale="5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会议概述</a:t>
            </a:r>
            <a:endParaRPr lang="zh-CN" altLang="en-US" sz="2100" smtClean="0"/>
          </a:p>
        </p:txBody>
      </p:sp>
      <p:grpSp>
        <p:nvGrpSpPr>
          <p:cNvPr id="3" name="组合 2"/>
          <p:cNvGrpSpPr/>
          <p:nvPr>
            <p:custDataLst>
              <p:tags r:id="rId8"/>
            </p:custDataLst>
          </p:nvPr>
        </p:nvGrpSpPr>
        <p:grpSpPr>
          <a:xfrm>
            <a:off x="3419414" y="2747015"/>
            <a:ext cx="505914" cy="555793"/>
            <a:chOff x="2269022" y="2987480"/>
            <a:chExt cx="899403" cy="988076"/>
          </a:xfrm>
        </p:grpSpPr>
        <p:sp>
          <p:nvSpPr>
            <p:cNvPr id="35" name="Freeform 6"/>
            <p:cNvSpPr/>
            <p:nvPr>
              <p:custDataLst>
                <p:tags r:id="rId9"/>
              </p:custDataLst>
            </p:nvPr>
          </p:nvSpPr>
          <p:spPr bwMode="auto">
            <a:xfrm>
              <a:off x="2319693" y="310275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36" name="Freeform 5"/>
            <p:cNvSpPr/>
            <p:nvPr>
              <p:custDataLst>
                <p:tags r:id="rId10"/>
              </p:custDataLst>
            </p:nvPr>
          </p:nvSpPr>
          <p:spPr bwMode="auto">
            <a:xfrm>
              <a:off x="2410900" y="298748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37" name="Freeform 7"/>
            <p:cNvSpPr/>
            <p:nvPr>
              <p:custDataLst>
                <p:tags r:id="rId11"/>
              </p:custDataLst>
            </p:nvPr>
          </p:nvSpPr>
          <p:spPr bwMode="auto">
            <a:xfrm>
              <a:off x="2269022" y="308375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</p:grpSp>
      <p:cxnSp>
        <p:nvCxnSpPr>
          <p:cNvPr id="31" name="直接连接符 30"/>
          <p:cNvCxnSpPr/>
          <p:nvPr>
            <p:custDataLst>
              <p:tags r:id="rId12"/>
            </p:custDataLst>
          </p:nvPr>
        </p:nvCxnSpPr>
        <p:spPr>
          <a:xfrm flipH="1">
            <a:off x="3576888" y="3123648"/>
            <a:ext cx="13858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13"/>
            </p:custDataLst>
          </p:nvPr>
        </p:nvCxnSpPr>
        <p:spPr>
          <a:xfrm flipH="1">
            <a:off x="3925328" y="2931287"/>
            <a:ext cx="103739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>
            <p:custDataLst>
              <p:tags r:id="rId14"/>
            </p:custDataLst>
          </p:nvPr>
        </p:nvGrpSpPr>
        <p:grpSpPr>
          <a:xfrm>
            <a:off x="5792701" y="2747015"/>
            <a:ext cx="505914" cy="555793"/>
            <a:chOff x="6941230" y="2987480"/>
            <a:chExt cx="899403" cy="988076"/>
          </a:xfrm>
        </p:grpSpPr>
        <p:sp>
          <p:nvSpPr>
            <p:cNvPr id="45" name="Freeform 6"/>
            <p:cNvSpPr/>
            <p:nvPr>
              <p:custDataLst>
                <p:tags r:id="rId15"/>
              </p:custDataLst>
            </p:nvPr>
          </p:nvSpPr>
          <p:spPr bwMode="auto">
            <a:xfrm>
              <a:off x="6991901" y="310275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46" name="Freeform 5"/>
            <p:cNvSpPr/>
            <p:nvPr>
              <p:custDataLst>
                <p:tags r:id="rId16"/>
              </p:custDataLst>
            </p:nvPr>
          </p:nvSpPr>
          <p:spPr bwMode="auto">
            <a:xfrm>
              <a:off x="7083108" y="298748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47" name="Freeform 7"/>
            <p:cNvSpPr/>
            <p:nvPr>
              <p:custDataLst>
                <p:tags r:id="rId17"/>
              </p:custDataLst>
            </p:nvPr>
          </p:nvSpPr>
          <p:spPr bwMode="auto">
            <a:xfrm>
              <a:off x="6941230" y="308375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</p:grpSp>
      <p:sp>
        <p:nvSpPr>
          <p:cNvPr id="44" name="矩形 43"/>
          <p:cNvSpPr/>
          <p:nvPr>
            <p:custDataLst>
              <p:tags r:id="rId18"/>
            </p:custDataLst>
          </p:nvPr>
        </p:nvSpPr>
        <p:spPr>
          <a:xfrm>
            <a:off x="6223085" y="2906752"/>
            <a:ext cx="1218347" cy="323238"/>
          </a:xfrm>
          <a:prstGeom prst="rect">
            <a:avLst/>
          </a:prstGeom>
        </p:spPr>
        <p:txBody>
          <a:bodyPr vert="horz" wrap="square" lIns="67500" tIns="35100" rIns="67500" bIns="35100" anchor="ctr" anchorCtr="0">
            <a:normAutofit fontScale="5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会议筹备工作</a:t>
            </a:r>
            <a:endParaRPr lang="zh-CN" altLang="en-US" sz="2100" smtClean="0"/>
          </a:p>
        </p:txBody>
      </p:sp>
      <p:cxnSp>
        <p:nvCxnSpPr>
          <p:cNvPr id="41" name="直接连接符 40"/>
          <p:cNvCxnSpPr/>
          <p:nvPr>
            <p:custDataLst>
              <p:tags r:id="rId19"/>
            </p:custDataLst>
          </p:nvPr>
        </p:nvCxnSpPr>
        <p:spPr>
          <a:xfrm flipH="1">
            <a:off x="5968729" y="3231281"/>
            <a:ext cx="13858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>
            <p:custDataLst>
              <p:tags r:id="rId20"/>
            </p:custDataLst>
          </p:nvPr>
        </p:nvCxnSpPr>
        <p:spPr>
          <a:xfrm flipH="1">
            <a:off x="6317170" y="2931287"/>
            <a:ext cx="103739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>
            <p:custDataLst>
              <p:tags r:id="rId21"/>
            </p:custDataLst>
          </p:nvPr>
        </p:nvGrpSpPr>
        <p:grpSpPr>
          <a:xfrm>
            <a:off x="3419414" y="3415734"/>
            <a:ext cx="505914" cy="555793"/>
            <a:chOff x="2269022" y="4935911"/>
            <a:chExt cx="899403" cy="988076"/>
          </a:xfrm>
        </p:grpSpPr>
        <p:sp>
          <p:nvSpPr>
            <p:cNvPr id="55" name="Freeform 6"/>
            <p:cNvSpPr/>
            <p:nvPr>
              <p:custDataLst>
                <p:tags r:id="rId22"/>
              </p:custDataLst>
            </p:nvPr>
          </p:nvSpPr>
          <p:spPr bwMode="auto">
            <a:xfrm>
              <a:off x="2319693" y="5051187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56" name="Freeform 5"/>
            <p:cNvSpPr/>
            <p:nvPr>
              <p:custDataLst>
                <p:tags r:id="rId23"/>
              </p:custDataLst>
            </p:nvPr>
          </p:nvSpPr>
          <p:spPr bwMode="auto">
            <a:xfrm>
              <a:off x="2410900" y="4935911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57" name="Freeform 7"/>
            <p:cNvSpPr/>
            <p:nvPr>
              <p:custDataLst>
                <p:tags r:id="rId24"/>
              </p:custDataLst>
            </p:nvPr>
          </p:nvSpPr>
          <p:spPr bwMode="auto">
            <a:xfrm>
              <a:off x="2269022" y="5032185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</p:grpSp>
      <p:cxnSp>
        <p:nvCxnSpPr>
          <p:cNvPr id="51" name="直接连接符 50"/>
          <p:cNvCxnSpPr/>
          <p:nvPr>
            <p:custDataLst>
              <p:tags r:id="rId25"/>
            </p:custDataLst>
          </p:nvPr>
        </p:nvCxnSpPr>
        <p:spPr>
          <a:xfrm flipH="1">
            <a:off x="3576888" y="3894105"/>
            <a:ext cx="13858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>
            <p:custDataLst>
              <p:tags r:id="rId26"/>
            </p:custDataLst>
          </p:nvPr>
        </p:nvCxnSpPr>
        <p:spPr>
          <a:xfrm flipH="1">
            <a:off x="3925328" y="3594111"/>
            <a:ext cx="103739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>
            <p:custDataLst>
              <p:tags r:id="rId27"/>
            </p:custDataLst>
          </p:nvPr>
        </p:nvGrpSpPr>
        <p:grpSpPr>
          <a:xfrm>
            <a:off x="5792701" y="3411459"/>
            <a:ext cx="505914" cy="555793"/>
            <a:chOff x="6991901" y="4920710"/>
            <a:chExt cx="899403" cy="988076"/>
          </a:xfrm>
        </p:grpSpPr>
        <p:sp>
          <p:nvSpPr>
            <p:cNvPr id="65" name="Freeform 6"/>
            <p:cNvSpPr/>
            <p:nvPr>
              <p:custDataLst>
                <p:tags r:id="rId28"/>
              </p:custDataLst>
            </p:nvPr>
          </p:nvSpPr>
          <p:spPr bwMode="auto">
            <a:xfrm>
              <a:off x="7042572" y="503598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66" name="Freeform 5"/>
            <p:cNvSpPr/>
            <p:nvPr>
              <p:custDataLst>
                <p:tags r:id="rId29"/>
              </p:custDataLst>
            </p:nvPr>
          </p:nvSpPr>
          <p:spPr bwMode="auto">
            <a:xfrm>
              <a:off x="7133779" y="492071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67" name="Freeform 7"/>
            <p:cNvSpPr/>
            <p:nvPr>
              <p:custDataLst>
                <p:tags r:id="rId30"/>
              </p:custDataLst>
            </p:nvPr>
          </p:nvSpPr>
          <p:spPr bwMode="auto">
            <a:xfrm>
              <a:off x="6991901" y="501698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</p:grpSp>
      <p:sp>
        <p:nvSpPr>
          <p:cNvPr id="64" name="矩形 63"/>
          <p:cNvSpPr/>
          <p:nvPr>
            <p:custDataLst>
              <p:tags r:id="rId31"/>
            </p:custDataLst>
          </p:nvPr>
        </p:nvSpPr>
        <p:spPr>
          <a:xfrm>
            <a:off x="6223085" y="3568528"/>
            <a:ext cx="1218347" cy="323238"/>
          </a:xfrm>
          <a:prstGeom prst="rect">
            <a:avLst/>
          </a:prstGeom>
        </p:spPr>
        <p:txBody>
          <a:bodyPr vert="horz" wrap="square" lIns="67500" tIns="35100" rIns="67500" bIns="35100" anchor="ctr" anchorCtr="0">
            <a:normAutofit fontScale="5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100" dirty="0">
                <a:sym typeface="+mn-ea"/>
              </a:rPr>
              <a:t> </a:t>
            </a:r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30000"/>
              </a:lnSpc>
            </a:pPr>
            <a:endParaRPr lang="zh-CN" altLang="en-US" sz="2100" smtClean="0"/>
          </a:p>
        </p:txBody>
      </p:sp>
      <p:cxnSp>
        <p:nvCxnSpPr>
          <p:cNvPr id="61" name="直接连接符 60"/>
          <p:cNvCxnSpPr/>
          <p:nvPr>
            <p:custDataLst>
              <p:tags r:id="rId32"/>
            </p:custDataLst>
          </p:nvPr>
        </p:nvCxnSpPr>
        <p:spPr>
          <a:xfrm flipH="1">
            <a:off x="5940227" y="3844565"/>
            <a:ext cx="13858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>
            <p:custDataLst>
              <p:tags r:id="rId33"/>
            </p:custDataLst>
          </p:nvPr>
        </p:nvCxnSpPr>
        <p:spPr>
          <a:xfrm flipH="1">
            <a:off x="6288668" y="3490754"/>
            <a:ext cx="103739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>
            <p:custDataLst>
              <p:tags r:id="rId34"/>
            </p:custDataLst>
          </p:nvPr>
        </p:nvGrpSpPr>
        <p:grpSpPr>
          <a:xfrm>
            <a:off x="3419414" y="4138270"/>
            <a:ext cx="505914" cy="555793"/>
            <a:chOff x="2269022" y="4935911"/>
            <a:chExt cx="899403" cy="988076"/>
          </a:xfrm>
        </p:grpSpPr>
        <p:sp>
          <p:nvSpPr>
            <p:cNvPr id="43" name="Freeform 6"/>
            <p:cNvSpPr/>
            <p:nvPr>
              <p:custDataLst>
                <p:tags r:id="rId35"/>
              </p:custDataLst>
            </p:nvPr>
          </p:nvSpPr>
          <p:spPr bwMode="auto">
            <a:xfrm>
              <a:off x="2319693" y="5051187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49" name="Freeform 5"/>
            <p:cNvSpPr/>
            <p:nvPr>
              <p:custDataLst>
                <p:tags r:id="rId36"/>
              </p:custDataLst>
            </p:nvPr>
          </p:nvSpPr>
          <p:spPr bwMode="auto">
            <a:xfrm>
              <a:off x="2410900" y="4935911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50" name="Freeform 7"/>
            <p:cNvSpPr/>
            <p:nvPr>
              <p:custDataLst>
                <p:tags r:id="rId37"/>
              </p:custDataLst>
            </p:nvPr>
          </p:nvSpPr>
          <p:spPr bwMode="auto">
            <a:xfrm>
              <a:off x="2269022" y="5032185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</p:grpSp>
      <p:sp>
        <p:nvSpPr>
          <p:cNvPr id="60" name="矩形 59"/>
          <p:cNvSpPr/>
          <p:nvPr>
            <p:custDataLst>
              <p:tags r:id="rId38"/>
            </p:custDataLst>
          </p:nvPr>
        </p:nvSpPr>
        <p:spPr>
          <a:xfrm>
            <a:off x="3849798" y="4296672"/>
            <a:ext cx="1218347" cy="323238"/>
          </a:xfrm>
          <a:prstGeom prst="rect">
            <a:avLst/>
          </a:prstGeom>
        </p:spPr>
        <p:txBody>
          <a:bodyPr vert="horz" wrap="square" lIns="67500" tIns="35100" rIns="67500" bIns="35100" anchor="ctr" anchorCtr="0">
            <a:normAutofit fontScale="5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会中工作</a:t>
            </a:r>
            <a:endParaRPr lang="zh-CN" altLang="en-US" sz="2100" smtClean="0"/>
          </a:p>
        </p:txBody>
      </p:sp>
      <p:cxnSp>
        <p:nvCxnSpPr>
          <p:cNvPr id="63" name="直接连接符 62"/>
          <p:cNvCxnSpPr/>
          <p:nvPr>
            <p:custDataLst>
              <p:tags r:id="rId39"/>
            </p:custDataLst>
          </p:nvPr>
        </p:nvCxnSpPr>
        <p:spPr>
          <a:xfrm flipH="1">
            <a:off x="3576888" y="4616641"/>
            <a:ext cx="13858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>
            <p:custDataLst>
              <p:tags r:id="rId40"/>
            </p:custDataLst>
          </p:nvPr>
        </p:nvCxnSpPr>
        <p:spPr>
          <a:xfrm flipH="1">
            <a:off x="3925328" y="4316647"/>
            <a:ext cx="103739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>
            <p:custDataLst>
              <p:tags r:id="rId41"/>
            </p:custDataLst>
          </p:nvPr>
        </p:nvGrpSpPr>
        <p:grpSpPr>
          <a:xfrm>
            <a:off x="5792701" y="4129719"/>
            <a:ext cx="505914" cy="555793"/>
            <a:chOff x="6991901" y="4920710"/>
            <a:chExt cx="899403" cy="988076"/>
          </a:xfrm>
        </p:grpSpPr>
        <p:sp>
          <p:nvSpPr>
            <p:cNvPr id="71" name="Freeform 6"/>
            <p:cNvSpPr/>
            <p:nvPr>
              <p:custDataLst>
                <p:tags r:id="rId42"/>
              </p:custDataLst>
            </p:nvPr>
          </p:nvSpPr>
          <p:spPr bwMode="auto">
            <a:xfrm>
              <a:off x="7042572" y="503598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72" name="Freeform 5"/>
            <p:cNvSpPr/>
            <p:nvPr>
              <p:custDataLst>
                <p:tags r:id="rId43"/>
              </p:custDataLst>
            </p:nvPr>
          </p:nvSpPr>
          <p:spPr bwMode="auto">
            <a:xfrm>
              <a:off x="7133779" y="492071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  <p:sp>
          <p:nvSpPr>
            <p:cNvPr id="73" name="Freeform 7"/>
            <p:cNvSpPr/>
            <p:nvPr>
              <p:custDataLst>
                <p:tags r:id="rId44"/>
              </p:custDataLst>
            </p:nvPr>
          </p:nvSpPr>
          <p:spPr bwMode="auto">
            <a:xfrm>
              <a:off x="6991901" y="501698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lstStyle/>
            <a:p>
              <a:endParaRPr lang="zh-CN" altLang="en-US" sz="1015"/>
            </a:p>
          </p:txBody>
        </p:sp>
      </p:grpSp>
      <p:sp>
        <p:nvSpPr>
          <p:cNvPr id="75" name="矩形 74"/>
          <p:cNvSpPr/>
          <p:nvPr>
            <p:custDataLst>
              <p:tags r:id="rId45"/>
            </p:custDataLst>
          </p:nvPr>
        </p:nvSpPr>
        <p:spPr>
          <a:xfrm>
            <a:off x="6223085" y="4340604"/>
            <a:ext cx="1218347" cy="323238"/>
          </a:xfrm>
          <a:prstGeom prst="rect">
            <a:avLst/>
          </a:prstGeom>
        </p:spPr>
        <p:txBody>
          <a:bodyPr vert="horz" wrap="square" lIns="67500" tIns="35100" rIns="67500" bIns="35100" anchor="ctr" anchorCtr="0">
            <a:normAutofit fontScale="5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会后工作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endParaRPr lang="zh-CN" altLang="en-US" sz="2100" smtClean="0"/>
          </a:p>
        </p:txBody>
      </p:sp>
      <p:cxnSp>
        <p:nvCxnSpPr>
          <p:cNvPr id="76" name="直接连接符 75"/>
          <p:cNvCxnSpPr/>
          <p:nvPr>
            <p:custDataLst>
              <p:tags r:id="rId46"/>
            </p:custDataLst>
          </p:nvPr>
        </p:nvCxnSpPr>
        <p:spPr>
          <a:xfrm flipH="1">
            <a:off x="5940227" y="4562825"/>
            <a:ext cx="13858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>
            <p:custDataLst>
              <p:tags r:id="rId47"/>
            </p:custDataLst>
          </p:nvPr>
        </p:nvCxnSpPr>
        <p:spPr>
          <a:xfrm flipH="1">
            <a:off x="6288668" y="4262831"/>
            <a:ext cx="103739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>
            <p:custDataLst>
              <p:tags r:id="rId48"/>
            </p:custDataLst>
          </p:nvPr>
        </p:nvSpPr>
        <p:spPr>
          <a:xfrm>
            <a:off x="4184381" y="1891904"/>
            <a:ext cx="2531650" cy="432811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 fontScale="90000"/>
          </a:bodyPr>
          <a:lstStyle/>
          <a:p>
            <a:pPr algn="ctr"/>
            <a:r>
              <a:rPr lang="zh-CN" altLang="en-US" sz="2475" spc="150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目录</a:t>
            </a:r>
            <a:endParaRPr lang="zh-CN" altLang="en-US" sz="2475" spc="150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文本框 14"/>
          <p:cNvSpPr txBox="1"/>
          <p:nvPr>
            <p:custDataLst>
              <p:tags r:id="rId49"/>
            </p:custDataLst>
          </p:nvPr>
        </p:nvSpPr>
        <p:spPr>
          <a:xfrm>
            <a:off x="3480818" y="2792717"/>
            <a:ext cx="309923" cy="267599"/>
          </a:xfrm>
          <a:prstGeom prst="rect">
            <a:avLst/>
          </a:prstGeom>
          <a:noFill/>
        </p:spPr>
        <p:txBody>
          <a:bodyPr vert="horz" wrap="square" lIns="50625" tIns="26325" rIns="50625" bIns="26325" rtlCol="0" anchor="ctr" anchorCtr="0">
            <a:normAutofit fontScale="60000"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01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78" name="文本框 77"/>
          <p:cNvSpPr txBox="1"/>
          <p:nvPr>
            <p:custDataLst>
              <p:tags r:id="rId50"/>
            </p:custDataLst>
          </p:nvPr>
        </p:nvSpPr>
        <p:spPr>
          <a:xfrm>
            <a:off x="5843890" y="2808747"/>
            <a:ext cx="309923" cy="267599"/>
          </a:xfrm>
          <a:prstGeom prst="rect">
            <a:avLst/>
          </a:prstGeom>
          <a:noFill/>
        </p:spPr>
        <p:txBody>
          <a:bodyPr vert="horz" wrap="square" lIns="50625" tIns="26325" rIns="50625" bIns="26325" rtlCol="0" anchor="ctr" anchorCtr="0">
            <a:normAutofit fontScale="60000"/>
          </a:bodyPr>
          <a:lstStyle/>
          <a:p>
            <a:pPr algn="ctr"/>
            <a:r>
              <a:rPr lang="en-US" sz="2100" dirty="0">
                <a:ln>
                  <a:noFill/>
                </a:ln>
                <a:solidFill>
                  <a:schemeClr val="tx2"/>
                </a:solidFill>
              </a:rPr>
              <a:t>02</a:t>
            </a:r>
            <a:endParaRPr lang="en-US" sz="2100" dirty="0">
              <a:ln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79" name="文本框 78"/>
          <p:cNvSpPr txBox="1"/>
          <p:nvPr>
            <p:custDataLst>
              <p:tags r:id="rId51"/>
            </p:custDataLst>
          </p:nvPr>
        </p:nvSpPr>
        <p:spPr>
          <a:xfrm>
            <a:off x="3469985" y="3464587"/>
            <a:ext cx="309923" cy="267599"/>
          </a:xfrm>
          <a:prstGeom prst="rect">
            <a:avLst/>
          </a:prstGeom>
          <a:noFill/>
        </p:spPr>
        <p:txBody>
          <a:bodyPr vert="horz" wrap="square" lIns="50625" tIns="26325" rIns="50625" bIns="26325" rtlCol="0" anchor="ctr" anchorCtr="0">
            <a:normAutofit fontScale="60000"/>
          </a:bodyPr>
          <a:lstStyle/>
          <a:p>
            <a:pPr algn="ctr"/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80" name="文本框 79"/>
          <p:cNvSpPr txBox="1"/>
          <p:nvPr>
            <p:custDataLst>
              <p:tags r:id="rId52"/>
            </p:custDataLst>
          </p:nvPr>
        </p:nvSpPr>
        <p:spPr>
          <a:xfrm>
            <a:off x="5847737" y="3461063"/>
            <a:ext cx="309923" cy="267599"/>
          </a:xfrm>
          <a:prstGeom prst="rect">
            <a:avLst/>
          </a:prstGeom>
          <a:noFill/>
        </p:spPr>
        <p:txBody>
          <a:bodyPr vert="horz" wrap="square" lIns="50625" tIns="26325" rIns="50625" bIns="26325" rtlCol="0" anchor="ctr" anchorCtr="0">
            <a:normAutofit fontScale="60000"/>
          </a:bodyPr>
          <a:lstStyle/>
          <a:p>
            <a:pPr algn="ctr"/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81" name="文本框 80"/>
          <p:cNvSpPr txBox="1"/>
          <p:nvPr>
            <p:custDataLst>
              <p:tags r:id="rId53"/>
            </p:custDataLst>
          </p:nvPr>
        </p:nvSpPr>
        <p:spPr>
          <a:xfrm>
            <a:off x="3470897" y="4201586"/>
            <a:ext cx="309923" cy="267599"/>
          </a:xfrm>
          <a:prstGeom prst="rect">
            <a:avLst/>
          </a:prstGeom>
          <a:noFill/>
        </p:spPr>
        <p:txBody>
          <a:bodyPr vert="horz" wrap="square" lIns="50625" tIns="26325" rIns="50625" bIns="26325" rtlCol="0" anchor="ctr" anchorCtr="0">
            <a:normAutofit fontScale="60000"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03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82" name="文本框 81"/>
          <p:cNvSpPr txBox="1"/>
          <p:nvPr>
            <p:custDataLst>
              <p:tags r:id="rId54"/>
            </p:custDataLst>
          </p:nvPr>
        </p:nvSpPr>
        <p:spPr>
          <a:xfrm>
            <a:off x="5836729" y="4196678"/>
            <a:ext cx="309923" cy="267599"/>
          </a:xfrm>
          <a:prstGeom prst="rect">
            <a:avLst/>
          </a:prstGeom>
          <a:noFill/>
        </p:spPr>
        <p:txBody>
          <a:bodyPr vert="horz" wrap="square" lIns="50625" tIns="26325" rIns="50625" bIns="26325" rtlCol="0" anchor="ctr" anchorCtr="0">
            <a:normAutofit fontScale="60000"/>
          </a:bodyPr>
          <a:lstStyle/>
          <a:p>
            <a:pPr algn="ctr"/>
            <a:r>
              <a:rPr lang="en-US" altLang="zh-CN" sz="2100" dirty="0">
                <a:solidFill>
                  <a:schemeClr val="tx2"/>
                </a:solidFill>
              </a:rPr>
              <a:t>04</a:t>
            </a:r>
            <a:endParaRPr lang="en-US" altLang="zh-CN" sz="2100" dirty="0">
              <a:solidFill>
                <a:schemeClr val="tx2"/>
              </a:solidFill>
            </a:endParaRPr>
          </a:p>
        </p:txBody>
      </p:sp>
      <p:grpSp>
        <p:nvGrpSpPr>
          <p:cNvPr id="6" name="组合 5"/>
          <p:cNvGrpSpPr/>
          <p:nvPr>
            <p:custDataLst>
              <p:tags r:id="rId55"/>
            </p:custDataLst>
          </p:nvPr>
        </p:nvGrpSpPr>
        <p:grpSpPr>
          <a:xfrm>
            <a:off x="3407032" y="4910207"/>
            <a:ext cx="505914" cy="555793"/>
            <a:chOff x="2269022" y="4935911"/>
            <a:chExt cx="899403" cy="988076"/>
          </a:xfrm>
        </p:grpSpPr>
        <p:sp>
          <p:nvSpPr>
            <p:cNvPr id="7" name="Freeform 6"/>
            <p:cNvSpPr/>
            <p:nvPr>
              <p:custDataLst>
                <p:tags r:id="rId56"/>
              </p:custDataLst>
            </p:nvPr>
          </p:nvSpPr>
          <p:spPr bwMode="auto">
            <a:xfrm>
              <a:off x="2319693" y="5051187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p>
              <a:endParaRPr lang="zh-CN" altLang="en-US" sz="1015"/>
            </a:p>
          </p:txBody>
        </p:sp>
        <p:sp>
          <p:nvSpPr>
            <p:cNvPr id="8" name="Freeform 5"/>
            <p:cNvSpPr/>
            <p:nvPr>
              <p:custDataLst>
                <p:tags r:id="rId57"/>
              </p:custDataLst>
            </p:nvPr>
          </p:nvSpPr>
          <p:spPr bwMode="auto">
            <a:xfrm>
              <a:off x="2410900" y="4935911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p>
              <a:endParaRPr lang="zh-CN" altLang="en-US" sz="1015"/>
            </a:p>
          </p:txBody>
        </p:sp>
        <p:sp>
          <p:nvSpPr>
            <p:cNvPr id="9" name="Freeform 7"/>
            <p:cNvSpPr/>
            <p:nvPr>
              <p:custDataLst>
                <p:tags r:id="rId58"/>
              </p:custDataLst>
            </p:nvPr>
          </p:nvSpPr>
          <p:spPr bwMode="auto">
            <a:xfrm>
              <a:off x="2269022" y="5032185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0625" tIns="26325" rIns="50625" bIns="26325" numCol="1" anchor="ctr" anchorCtr="0" compatLnSpc="1">
              <a:normAutofit/>
            </a:bodyPr>
            <a:p>
              <a:endParaRPr lang="zh-CN" altLang="en-US" sz="1015"/>
            </a:p>
          </p:txBody>
        </p:sp>
      </p:grpSp>
      <p:sp>
        <p:nvSpPr>
          <p:cNvPr id="10" name="矩形 9"/>
          <p:cNvSpPr/>
          <p:nvPr>
            <p:custDataLst>
              <p:tags r:id="rId59"/>
            </p:custDataLst>
          </p:nvPr>
        </p:nvSpPr>
        <p:spPr>
          <a:xfrm>
            <a:off x="3837416" y="5068609"/>
            <a:ext cx="1218347" cy="323238"/>
          </a:xfrm>
          <a:prstGeom prst="rect">
            <a:avLst/>
          </a:prstGeom>
        </p:spPr>
        <p:txBody>
          <a:bodyPr vert="horz" wrap="square" lIns="67500" tIns="35100" rIns="67500" bIns="35100" anchor="ctr" anchorCtr="0">
            <a:normAutofit fontScale="50000"/>
          </a:bodyPr>
          <a:p>
            <a:pPr algn="ctr">
              <a:lnSpc>
                <a:spcPct val="130000"/>
              </a:lnSpc>
            </a:pPr>
            <a:r>
              <a:rPr lang="zh-CN" altLang="en-US" sz="2100" dirty="0">
                <a:sym typeface="+mn-ea"/>
              </a:rPr>
              <a:t> </a:t>
            </a:r>
            <a:endParaRPr lang="zh-CN" altLang="en-US" sz="2100" smtClean="0"/>
          </a:p>
        </p:txBody>
      </p:sp>
      <p:cxnSp>
        <p:nvCxnSpPr>
          <p:cNvPr id="11" name="直接连接符 10"/>
          <p:cNvCxnSpPr/>
          <p:nvPr>
            <p:custDataLst>
              <p:tags r:id="rId60"/>
            </p:custDataLst>
          </p:nvPr>
        </p:nvCxnSpPr>
        <p:spPr>
          <a:xfrm flipH="1">
            <a:off x="3564506" y="5388578"/>
            <a:ext cx="13858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61"/>
            </p:custDataLst>
          </p:nvPr>
        </p:nvCxnSpPr>
        <p:spPr>
          <a:xfrm flipH="1">
            <a:off x="3912946" y="5088584"/>
            <a:ext cx="103739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>
            <p:custDataLst>
              <p:tags r:id="rId62"/>
            </p:custDataLst>
          </p:nvPr>
        </p:nvSpPr>
        <p:spPr>
          <a:xfrm>
            <a:off x="3457603" y="4959059"/>
            <a:ext cx="309923" cy="267599"/>
          </a:xfrm>
          <a:prstGeom prst="rect">
            <a:avLst/>
          </a:prstGeom>
          <a:noFill/>
        </p:spPr>
        <p:txBody>
          <a:bodyPr vert="horz" wrap="square" lIns="50625" tIns="26325" rIns="50625" bIns="26325" rtlCol="0" anchor="ctr" anchorCtr="0">
            <a:normAutofit fontScale="60000"/>
          </a:bodyPr>
          <a:p>
            <a:pPr algn="ctr"/>
            <a:endParaRPr lang="en-US" sz="2100" dirty="0">
              <a:solidFill>
                <a:schemeClr val="bg1"/>
              </a:solidFill>
            </a:endParaRPr>
          </a:p>
        </p:txBody>
      </p:sp>
      <p:pic>
        <p:nvPicPr>
          <p:cNvPr id="1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2684860" y="1223963"/>
            <a:ext cx="6041231" cy="24050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9049532" y="2847556"/>
            <a:ext cx="1217660" cy="1217660"/>
            <a:chOff x="2953438" y="3221615"/>
            <a:chExt cx="1249238" cy="1249238"/>
          </a:xfrm>
        </p:grpSpPr>
        <p:grpSp>
          <p:nvGrpSpPr>
            <p:cNvPr id="5" name="组合 4"/>
            <p:cNvGrpSpPr/>
            <p:nvPr/>
          </p:nvGrpSpPr>
          <p:grpSpPr>
            <a:xfrm>
              <a:off x="2953438" y="3221615"/>
              <a:ext cx="1249238" cy="1249238"/>
              <a:chOff x="304800" y="673100"/>
              <a:chExt cx="4000500" cy="4000500"/>
            </a:xfrm>
            <a:effectLst>
              <a:outerShdw blurRad="444500" dist="254000" dir="6840000" algn="tr" rotWithShape="0">
                <a:prstClr val="black">
                  <a:alpha val="24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4" y="760414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3042678" y="3335591"/>
              <a:ext cx="1046257" cy="10410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spc="-225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6000" dirty="0">
                <a:solidFill>
                  <a:srgbClr val="0070C0"/>
                </a:solidFill>
              </a:endParaRPr>
            </a:p>
          </p:txBody>
        </p: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6485564" y="2842127"/>
            <a:ext cx="2262222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marL="0" lvl="1" algn="r">
              <a:lnSpc>
                <a:spcPct val="140000"/>
              </a:lnSpc>
            </a:pPr>
            <a:r>
              <a:rPr lang="zh-CN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第四节</a:t>
            </a:r>
            <a:endParaRPr lang="zh-CN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r"/>
            <a:r>
              <a:rPr lang="zh-CN" altLang="en-US" sz="27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会后工作</a:t>
            </a:r>
            <a:endParaRPr lang="zh-CN" altLang="en-US" sz="27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8850143" y="2755225"/>
            <a:ext cx="0" cy="1443318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4"/>
            </p:custDataLst>
          </p:nvPr>
        </p:nvSpPr>
        <p:spPr>
          <a:xfrm>
            <a:off x="1524000" y="2755225"/>
            <a:ext cx="4572000" cy="14433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/>
            <a:endParaRPr lang="zh-CN" altLang="en-US" sz="1015">
              <a:solidFill>
                <a:srgbClr val="0070C0"/>
              </a:solidFill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>
    <p:random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7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7" grpId="0" bldLvl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928495" y="2440940"/>
            <a:ext cx="6558280" cy="2805430"/>
            <a:chOff x="1152" y="4182"/>
            <a:chExt cx="9524" cy="3742"/>
          </a:xfrm>
        </p:grpSpPr>
        <p:sp>
          <p:nvSpPr>
            <p:cNvPr id="12" name="流程图: 可选过程 11"/>
            <p:cNvSpPr/>
            <p:nvPr/>
          </p:nvSpPr>
          <p:spPr>
            <a:xfrm>
              <a:off x="1152" y="4182"/>
              <a:ext cx="9525" cy="3742"/>
            </a:xfrm>
            <a:prstGeom prst="flowChartAlternateProcess">
              <a:avLst/>
            </a:prstGeom>
            <a:solidFill>
              <a:srgbClr val="003366"/>
            </a:solidFill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流程图: 可选过程 13"/>
            <p:cNvSpPr/>
            <p:nvPr/>
          </p:nvSpPr>
          <p:spPr>
            <a:xfrm>
              <a:off x="1288" y="4310"/>
              <a:ext cx="9230" cy="3486"/>
            </a:xfrm>
            <a:prstGeom prst="flowChartAlternateProcess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alpha val="20000"/>
                    <a:lumMod val="75000"/>
                    <a:lumOff val="25000"/>
                  </a:schemeClr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  <a:ln w="25400" cmpd="dbl">
              <a:solidFill>
                <a:schemeClr val="accent1">
                  <a:shade val="50000"/>
                  <a:alpha val="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zh-CN" altLang="en-US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ym typeface="+mn-ea"/>
              </a:endParaRPr>
            </a:p>
          </p:txBody>
        </p:sp>
      </p:grpSp>
      <p:sp>
        <p:nvSpPr>
          <p:cNvPr id="12296" name="矩形 12295"/>
          <p:cNvSpPr/>
          <p:nvPr/>
        </p:nvSpPr>
        <p:spPr>
          <a:xfrm>
            <a:off x="2077085" y="2388235"/>
            <a:ext cx="6362065" cy="18637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1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．会后检查会场    </a:t>
            </a:r>
            <a:r>
              <a:rPr lang="en-US" altLang="zh-CN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2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．收集会议文件</a:t>
            </a:r>
            <a:endParaRPr lang="zh-CN" altLang="en-US" sz="2400" b="1" dirty="0">
              <a:latin typeface="华康唐风隶W5" panose="03000509000000000000" charset="-122"/>
              <a:ea typeface="华康唐风隶W5" panose="03000509000000000000" charset="-122"/>
              <a:cs typeface="华康唐风隶W5" panose="03000509000000000000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3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．离     会       </a:t>
            </a:r>
            <a:r>
              <a:rPr lang="en-US" altLang="zh-CN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4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．整理、编写会议文件</a:t>
            </a:r>
            <a:endParaRPr lang="zh-CN" altLang="en-US" sz="2400" b="1" dirty="0">
              <a:latin typeface="华康唐风隶W5" panose="03000509000000000000" charset="-122"/>
              <a:ea typeface="华康唐风隶W5" panose="03000509000000000000" charset="-122"/>
              <a:cs typeface="华康唐风隶W5" panose="03000509000000000000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5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．立 卷 归 档     </a:t>
            </a:r>
            <a:r>
              <a:rPr lang="en-US" altLang="zh-CN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6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．会 务 总 结</a:t>
            </a:r>
            <a:endParaRPr lang="zh-CN" altLang="en-US" sz="2400" b="1" dirty="0">
              <a:latin typeface="华康唐风隶W5" panose="03000509000000000000" charset="-122"/>
              <a:ea typeface="华康唐风隶W5" panose="03000509000000000000" charset="-122"/>
              <a:cs typeface="华康唐风隶W5" panose="03000509000000000000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7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． 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经 费 结 算    </a:t>
            </a:r>
            <a:r>
              <a:rPr lang="en-US" altLang="zh-CN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8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．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检 查 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督 办</a:t>
            </a:r>
            <a:r>
              <a:rPr lang="zh-CN" altLang="en-US" sz="24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  </a:t>
            </a:r>
            <a:endParaRPr lang="zh-CN" altLang="en-US" sz="2400" b="1" dirty="0">
              <a:latin typeface="华康唐风隶W5" panose="03000509000000000000" charset="-122"/>
              <a:ea typeface="华康唐风隶W5" panose="03000509000000000000" charset="-122"/>
              <a:cs typeface="华康唐风隶W5" panose="03000509000000000000" charset="-122"/>
            </a:endParaRPr>
          </a:p>
        </p:txBody>
      </p:sp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1665" y="3850640"/>
            <a:ext cx="2431415" cy="3058795"/>
          </a:xfrm>
          <a:prstGeom prst="rect">
            <a:avLst/>
          </a:prstGeom>
        </p:spPr>
      </p:pic>
      <p:sp>
        <p:nvSpPr>
          <p:cNvPr id="90" name="标题 8"/>
          <p:cNvSpPr txBox="1"/>
          <p:nvPr>
            <p:custDataLst>
              <p:tags r:id="rId2"/>
            </p:custDataLst>
          </p:nvPr>
        </p:nvSpPr>
        <p:spPr>
          <a:xfrm>
            <a:off x="2569832" y="1150490"/>
            <a:ext cx="1675757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Font typeface="+mj-lt"/>
              <a:defRPr/>
            </a:pPr>
            <a:r>
              <a:rPr sz="32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会后工作</a:t>
            </a:r>
            <a:endParaRPr sz="32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176" name="组合 175"/>
          <p:cNvGrpSpPr/>
          <p:nvPr>
            <p:custDataLst>
              <p:tags r:id="rId3"/>
            </p:custDataLst>
          </p:nvPr>
        </p:nvGrpSpPr>
        <p:grpSpPr>
          <a:xfrm>
            <a:off x="2077231" y="1293993"/>
            <a:ext cx="335756" cy="335756"/>
            <a:chOff x="657224" y="1451026"/>
            <a:chExt cx="447675" cy="447675"/>
          </a:xfrm>
        </p:grpSpPr>
        <p:sp>
          <p:nvSpPr>
            <p:cNvPr id="177" name="菱形 176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8" name="菱形 177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79" name="组合 178"/>
          <p:cNvGrpSpPr/>
          <p:nvPr>
            <p:custDataLst>
              <p:tags r:id="rId4"/>
            </p:custDataLst>
          </p:nvPr>
        </p:nvGrpSpPr>
        <p:grpSpPr>
          <a:xfrm>
            <a:off x="2255827" y="1308606"/>
            <a:ext cx="335756" cy="335756"/>
            <a:chOff x="657224" y="1451026"/>
            <a:chExt cx="447675" cy="447675"/>
          </a:xfrm>
        </p:grpSpPr>
        <p:sp>
          <p:nvSpPr>
            <p:cNvPr id="180" name="菱形 17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1" name="菱形 18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4730" y="2256790"/>
            <a:ext cx="3683000" cy="4632960"/>
          </a:xfrm>
          <a:prstGeom prst="rect">
            <a:avLst/>
          </a:prstGeom>
        </p:spPr>
      </p:pic>
      <p:sp>
        <p:nvSpPr>
          <p:cNvPr id="9" name="标题 8"/>
          <p:cNvSpPr txBox="1"/>
          <p:nvPr>
            <p:custDataLst>
              <p:tags r:id="rId2"/>
            </p:custDataLst>
          </p:nvPr>
        </p:nvSpPr>
        <p:spPr>
          <a:xfrm>
            <a:off x="2613013" y="109334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Clr>
                <a:schemeClr val="bg1"/>
              </a:buClr>
            </a:pPr>
            <a:r>
              <a:rPr sz="28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会后工作</a:t>
            </a:r>
            <a:endParaRPr sz="28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6" name="TextBox 36"/>
          <p:cNvSpPr txBox="1"/>
          <p:nvPr>
            <p:custDataLst>
              <p:tags r:id="rId3"/>
            </p:custDataLst>
          </p:nvPr>
        </p:nvSpPr>
        <p:spPr>
          <a:xfrm>
            <a:off x="2445255" y="3211714"/>
            <a:ext cx="761747" cy="32316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fontScale="90000"/>
          </a:bodyPr>
          <a:lstStyle/>
          <a:p>
            <a:pPr defTabSz="685800"/>
            <a:r>
              <a:rPr lang="zh-CN" altLang="en-US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内容一</a:t>
            </a:r>
            <a:endParaRPr lang="zh-CN" altLang="en-US" sz="15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37"/>
          <p:cNvSpPr txBox="1"/>
          <p:nvPr>
            <p:custDataLst>
              <p:tags r:id="rId4"/>
            </p:custDataLst>
          </p:nvPr>
        </p:nvSpPr>
        <p:spPr>
          <a:xfrm>
            <a:off x="7017246" y="3940182"/>
            <a:ext cx="761747" cy="32316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fontScale="90000"/>
          </a:bodyPr>
          <a:lstStyle/>
          <a:p>
            <a:pPr defTabSz="685800"/>
            <a:r>
              <a:rPr lang="zh-CN" altLang="en-US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内容五</a:t>
            </a:r>
            <a:endParaRPr lang="zh-CN" altLang="en-US" sz="15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38"/>
          <p:cNvSpPr txBox="1"/>
          <p:nvPr>
            <p:custDataLst>
              <p:tags r:id="rId5"/>
            </p:custDataLst>
          </p:nvPr>
        </p:nvSpPr>
        <p:spPr>
          <a:xfrm>
            <a:off x="2869561" y="3950634"/>
            <a:ext cx="761747" cy="32316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fontScale="90000"/>
          </a:bodyPr>
          <a:lstStyle/>
          <a:p>
            <a:pPr defTabSz="685800"/>
            <a:r>
              <a:rPr lang="zh-CN" altLang="en-US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内容二</a:t>
            </a:r>
            <a:endParaRPr lang="zh-CN" altLang="en-US" sz="15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39"/>
          <p:cNvSpPr txBox="1"/>
          <p:nvPr>
            <p:custDataLst>
              <p:tags r:id="rId6"/>
            </p:custDataLst>
          </p:nvPr>
        </p:nvSpPr>
        <p:spPr>
          <a:xfrm>
            <a:off x="7529429" y="3074243"/>
            <a:ext cx="761747" cy="32316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fontScale="90000"/>
          </a:bodyPr>
          <a:lstStyle/>
          <a:p>
            <a:pPr defTabSz="685800"/>
            <a:r>
              <a:rPr lang="zh-CN" altLang="en-US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内容六</a:t>
            </a:r>
            <a:endParaRPr lang="zh-CN" altLang="en-US" sz="15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40"/>
          <p:cNvSpPr txBox="1"/>
          <p:nvPr>
            <p:custDataLst>
              <p:tags r:id="rId7"/>
            </p:custDataLst>
          </p:nvPr>
        </p:nvSpPr>
        <p:spPr>
          <a:xfrm>
            <a:off x="6133367" y="4411455"/>
            <a:ext cx="761747" cy="323165"/>
          </a:xfrm>
          <a:prstGeom prst="rect">
            <a:avLst/>
          </a:prstGeom>
          <a:noFill/>
          <a:effectLst/>
        </p:spPr>
        <p:txBody>
          <a:bodyPr wrap="none" lIns="90000" tIns="46800" rIns="90000" bIns="46800" rtlCol="0">
            <a:normAutofit fontScale="90000"/>
          </a:bodyPr>
          <a:lstStyle/>
          <a:p>
            <a:pPr defTabSz="685800"/>
            <a:r>
              <a:rPr lang="zh-CN" altLang="en-US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内容四</a:t>
            </a:r>
            <a:endParaRPr lang="zh-CN" altLang="en-US" sz="15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41"/>
          <p:cNvSpPr txBox="1"/>
          <p:nvPr>
            <p:custDataLst>
              <p:tags r:id="rId8"/>
            </p:custDataLst>
          </p:nvPr>
        </p:nvSpPr>
        <p:spPr>
          <a:xfrm>
            <a:off x="3783416" y="4438184"/>
            <a:ext cx="761747" cy="323165"/>
          </a:xfrm>
          <a:prstGeom prst="rect">
            <a:avLst/>
          </a:prstGeom>
          <a:noFill/>
          <a:effectLst/>
        </p:spPr>
        <p:txBody>
          <a:bodyPr wrap="none" lIns="90000" tIns="46800" rIns="90000" bIns="46800" rtlCol="0">
            <a:normAutofit fontScale="90000"/>
          </a:bodyPr>
          <a:lstStyle/>
          <a:p>
            <a:pPr defTabSz="685800"/>
            <a:r>
              <a:rPr lang="zh-CN" altLang="en-US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内容三</a:t>
            </a:r>
            <a:endParaRPr lang="zh-CN" altLang="en-US" sz="15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>
            <p:custDataLst>
              <p:tags r:id="rId9"/>
            </p:custDataLst>
          </p:nvPr>
        </p:nvCxnSpPr>
        <p:spPr>
          <a:xfrm flipV="1">
            <a:off x="3937391" y="2762672"/>
            <a:ext cx="1474760" cy="428684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3" name="直接连接符 22"/>
          <p:cNvCxnSpPr/>
          <p:nvPr>
            <p:custDataLst>
              <p:tags r:id="rId10"/>
            </p:custDataLst>
          </p:nvPr>
        </p:nvCxnSpPr>
        <p:spPr>
          <a:xfrm flipV="1">
            <a:off x="4312083" y="2762671"/>
            <a:ext cx="1100068" cy="988293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4" name="直接连接符 23"/>
          <p:cNvCxnSpPr/>
          <p:nvPr>
            <p:custDataLst>
              <p:tags r:id="rId11"/>
            </p:custDataLst>
          </p:nvPr>
        </p:nvCxnSpPr>
        <p:spPr>
          <a:xfrm flipV="1">
            <a:off x="4923693" y="2762672"/>
            <a:ext cx="488457" cy="144468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5" name="直接连接符 24"/>
          <p:cNvCxnSpPr/>
          <p:nvPr>
            <p:custDataLst>
              <p:tags r:id="rId12"/>
            </p:custDataLst>
          </p:nvPr>
        </p:nvCxnSpPr>
        <p:spPr>
          <a:xfrm flipH="1" flipV="1">
            <a:off x="5304479" y="2687803"/>
            <a:ext cx="489827" cy="1464472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6" name="直接连接符 25"/>
          <p:cNvCxnSpPr/>
          <p:nvPr>
            <p:custDataLst>
              <p:tags r:id="rId13"/>
            </p:custDataLst>
          </p:nvPr>
        </p:nvCxnSpPr>
        <p:spPr>
          <a:xfrm flipH="1" flipV="1">
            <a:off x="5412151" y="2762671"/>
            <a:ext cx="1107281" cy="973409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7" name="直接连接符 26"/>
          <p:cNvCxnSpPr/>
          <p:nvPr>
            <p:custDataLst>
              <p:tags r:id="rId14"/>
            </p:custDataLst>
          </p:nvPr>
        </p:nvCxnSpPr>
        <p:spPr>
          <a:xfrm>
            <a:off x="5412150" y="2762671"/>
            <a:ext cx="1507751" cy="43709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8" name="椭圆 27"/>
          <p:cNvSpPr/>
          <p:nvPr>
            <p:custDataLst>
              <p:tags r:id="rId15"/>
            </p:custDataLst>
          </p:nvPr>
        </p:nvSpPr>
        <p:spPr>
          <a:xfrm>
            <a:off x="3838973" y="3591640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>
            <p:custDataLst>
              <p:tags r:id="rId16"/>
            </p:custDataLst>
          </p:nvPr>
        </p:nvSpPr>
        <p:spPr>
          <a:xfrm>
            <a:off x="4538991" y="4090403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>
            <p:custDataLst>
              <p:tags r:id="rId17"/>
            </p:custDataLst>
          </p:nvPr>
        </p:nvSpPr>
        <p:spPr>
          <a:xfrm>
            <a:off x="5575057" y="4090403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>
            <p:custDataLst>
              <p:tags r:id="rId18"/>
            </p:custDataLst>
          </p:nvPr>
        </p:nvSpPr>
        <p:spPr>
          <a:xfrm>
            <a:off x="6388519" y="3690630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>
            <p:custDataLst>
              <p:tags r:id="rId19"/>
            </p:custDataLst>
          </p:nvPr>
        </p:nvSpPr>
        <p:spPr>
          <a:xfrm>
            <a:off x="6915216" y="2986010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>
            <p:custDataLst>
              <p:tags r:id="rId20"/>
            </p:custDataLst>
          </p:nvPr>
        </p:nvSpPr>
        <p:spPr>
          <a:xfrm>
            <a:off x="3353186" y="2919256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>
            <p:custDataLst>
              <p:tags r:id="rId21"/>
            </p:custDataLst>
          </p:nvPr>
        </p:nvGrpSpPr>
        <p:grpSpPr>
          <a:xfrm>
            <a:off x="4747274" y="2087415"/>
            <a:ext cx="1197027" cy="1197028"/>
            <a:chOff x="3851771" y="1163107"/>
            <a:chExt cx="1402358" cy="1402358"/>
          </a:xfrm>
        </p:grpSpPr>
        <p:grpSp>
          <p:nvGrpSpPr>
            <p:cNvPr id="35" name="组合 34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zh-CN" altLang="en-US" sz="1350" kern="0">
                  <a:solidFill>
                    <a:prstClr val="black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zh-CN" altLang="en-US" sz="13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6" name="TextBox 79"/>
            <p:cNvSpPr txBox="1"/>
            <p:nvPr/>
          </p:nvSpPr>
          <p:spPr>
            <a:xfrm>
              <a:off x="4107681" y="1476299"/>
              <a:ext cx="1138204" cy="86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zh-CN" sz="2100" kern="0" spc="225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工作内容</a:t>
              </a:r>
              <a:endParaRPr lang="zh-CN" sz="2100" kern="0" spc="225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TextBox 32"/>
          <p:cNvSpPr txBox="1"/>
          <p:nvPr>
            <p:custDataLst>
              <p:tags r:id="rId22"/>
            </p:custDataLst>
          </p:nvPr>
        </p:nvSpPr>
        <p:spPr>
          <a:xfrm>
            <a:off x="2248014" y="4207352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algn="r" defTabSz="685800">
              <a:lnSpc>
                <a:spcPct val="70000"/>
              </a:lnSpc>
            </a:pPr>
            <a:r>
              <a:rPr lang="zh-CN" altLang="en-US" sz="1600" dirty="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离会工作</a:t>
            </a:r>
            <a:endParaRPr lang="zh-CN" altLang="en-US" sz="1600" dirty="0"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0" name="TextBox 33"/>
          <p:cNvSpPr txBox="1"/>
          <p:nvPr>
            <p:custDataLst>
              <p:tags r:id="rId23"/>
            </p:custDataLst>
          </p:nvPr>
        </p:nvSpPr>
        <p:spPr>
          <a:xfrm>
            <a:off x="5968833" y="4713412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>
              <a:lnSpc>
                <a:spcPct val="80000"/>
              </a:lnSpc>
            </a:pPr>
            <a:r>
              <a:rPr lang="zh-CN" altLang="en-US" sz="1600" dirty="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立卷归档</a:t>
            </a:r>
            <a:endParaRPr lang="zh-CN" altLang="en-US" sz="1600" dirty="0"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1" name="TextBox 34"/>
          <p:cNvSpPr txBox="1"/>
          <p:nvPr>
            <p:custDataLst>
              <p:tags r:id="rId24"/>
            </p:custDataLst>
          </p:nvPr>
        </p:nvSpPr>
        <p:spPr>
          <a:xfrm>
            <a:off x="7067977" y="4239632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>
              <a:lnSpc>
                <a:spcPct val="80000"/>
              </a:lnSpc>
            </a:pPr>
            <a:r>
              <a:rPr lang="zh-CN" altLang="en-US" sz="1600" dirty="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会务总结</a:t>
            </a:r>
            <a:endParaRPr lang="zh-CN" altLang="en-US" sz="1600" dirty="0"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2" name="TextBox 35"/>
          <p:cNvSpPr txBox="1"/>
          <p:nvPr>
            <p:custDataLst>
              <p:tags r:id="rId25"/>
            </p:custDataLst>
          </p:nvPr>
        </p:nvSpPr>
        <p:spPr>
          <a:xfrm>
            <a:off x="7364895" y="3356995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zh-CN" altLang="en-US" sz="1600" dirty="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检查催办</a:t>
            </a:r>
            <a:endParaRPr lang="zh-CN" altLang="en-US" sz="1600" dirty="0"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3" name="TextBox 46"/>
          <p:cNvSpPr txBox="1"/>
          <p:nvPr>
            <p:custDataLst>
              <p:tags r:id="rId26"/>
            </p:custDataLst>
          </p:nvPr>
        </p:nvSpPr>
        <p:spPr>
          <a:xfrm>
            <a:off x="3305379" y="4729935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algn="r" defTabSz="685800"/>
            <a:r>
              <a:rPr lang="zh-CN" altLang="en-US" sz="1600" dirty="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整理、编写会议文件</a:t>
            </a:r>
            <a:endParaRPr lang="zh-CN" altLang="en-US" sz="1600" dirty="0"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7" name="TextBox 32"/>
          <p:cNvSpPr txBox="1"/>
          <p:nvPr>
            <p:custDataLst>
              <p:tags r:id="rId27"/>
            </p:custDataLst>
          </p:nvPr>
        </p:nvSpPr>
        <p:spPr>
          <a:xfrm>
            <a:off x="1823708" y="3564162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>
              <a:lnSpc>
                <a:spcPct val="70000"/>
              </a:lnSpc>
            </a:pPr>
            <a:r>
              <a:rPr lang="zh-CN" altLang="en-US" sz="1600" dirty="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会后检查会场</a:t>
            </a:r>
            <a:endParaRPr lang="zh-CN" altLang="en-US" sz="1600" dirty="0"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grpSp>
        <p:nvGrpSpPr>
          <p:cNvPr id="44" name="组合 43"/>
          <p:cNvGrpSpPr/>
          <p:nvPr>
            <p:custDataLst>
              <p:tags r:id="rId28"/>
            </p:custDataLst>
          </p:nvPr>
        </p:nvGrpSpPr>
        <p:grpSpPr>
          <a:xfrm>
            <a:off x="2077231" y="1150483"/>
            <a:ext cx="335756" cy="335756"/>
            <a:chOff x="657224" y="1451026"/>
            <a:chExt cx="447675" cy="447675"/>
          </a:xfrm>
        </p:grpSpPr>
        <p:sp>
          <p:nvSpPr>
            <p:cNvPr id="45" name="菱形 44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6" name="菱形 45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>
            <p:custDataLst>
              <p:tags r:id="rId29"/>
            </p:custDataLst>
          </p:nvPr>
        </p:nvGrpSpPr>
        <p:grpSpPr>
          <a:xfrm>
            <a:off x="2255827" y="1165096"/>
            <a:ext cx="335756" cy="335756"/>
            <a:chOff x="657224" y="1451026"/>
            <a:chExt cx="447675" cy="447675"/>
          </a:xfrm>
        </p:grpSpPr>
        <p:sp>
          <p:nvSpPr>
            <p:cNvPr id="49" name="菱形 48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0" name="菱形 49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1"/>
    </p:custDataLst>
  </p:cSld>
  <p:clrMapOvr>
    <a:masterClrMapping/>
  </p:clrMapOvr>
  <p:transition>
    <p:random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 bldLvl="0" animBg="1"/>
          <p:bldP spid="21" grpId="0" bldLvl="0" animBg="1"/>
          <p:bldP spid="28" grpId="0" bldLvl="0" animBg="1"/>
          <p:bldP spid="29" grpId="0" bldLvl="0" animBg="1"/>
          <p:bldP spid="30" grpId="0" bldLvl="0" animBg="1"/>
          <p:bldP spid="31" grpId="0" bldLvl="0" animBg="1"/>
          <p:bldP spid="32" grpId="0" bldLvl="0" animBg="1"/>
          <p:bldP spid="33" grpId="0" bldLvl="0" animBg="1"/>
          <p:bldP spid="39" grpId="0"/>
          <p:bldP spid="40" grpId="0"/>
          <p:bldP spid="41" grpId="0"/>
          <p:bldP spid="42" grpId="0"/>
          <p:bldP spid="43" grpId="0"/>
          <p:bldP spid="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 bldLvl="0" animBg="1"/>
          <p:bldP spid="21" grpId="0" bldLvl="0" animBg="1"/>
          <p:bldP spid="28" grpId="0" bldLvl="0" animBg="1"/>
          <p:bldP spid="29" grpId="0" bldLvl="0" animBg="1"/>
          <p:bldP spid="30" grpId="0" bldLvl="0" animBg="1"/>
          <p:bldP spid="31" grpId="0" bldLvl="0" animBg="1"/>
          <p:bldP spid="32" grpId="0" bldLvl="0" animBg="1"/>
          <p:bldP spid="33" grpId="0" bldLvl="0" animBg="1"/>
          <p:bldP spid="39" grpId="0"/>
          <p:bldP spid="40" grpId="0"/>
          <p:bldP spid="41" grpId="0"/>
          <p:bldP spid="42" grpId="0"/>
          <p:bldP spid="43" grpId="0"/>
          <p:bldP spid="4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53920" y="1023620"/>
            <a:ext cx="7616190" cy="7740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75000"/>
                  <a:lumOff val="25000"/>
                  <a:alpha val="20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>
              <a:defRPr sz="32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会议文件立卷归档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pic>
        <p:nvPicPr>
          <p:cNvPr id="5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690" name="图片 71689" descr="0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920" y="2386965"/>
            <a:ext cx="7616190" cy="41052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6"/>
  <p:tag name="KSO_WM_TEMPLATE_CATEGORY" val="diagram"/>
  <p:tag name="KSO_WM_TEMPLATE_INDEX" val="20161353"/>
  <p:tag name="KSO_WM_UNIT_INDEX" val="6"/>
</p:tagLst>
</file>

<file path=ppt/tags/tag10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1"/>
  <p:tag name="KSO_WM_TEMPLATE_CATEGORY" val="special"/>
  <p:tag name="KSO_WM_TEMPLATE_INDEX" val="20162978"/>
  <p:tag name="KSO_WM_UNIT_INDEX" val="31"/>
</p:tagLst>
</file>

<file path=ppt/tags/tag10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2"/>
  <p:tag name="KSO_WM_TEMPLATE_CATEGORY" val="special"/>
  <p:tag name="KSO_WM_TEMPLATE_INDEX" val="20162978"/>
  <p:tag name="KSO_WM_UNIT_INDEX" val="32"/>
</p:tagLst>
</file>

<file path=ppt/tags/tag10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7"/>
  <p:tag name="KSO_WM_TEMPLATE_CATEGORY" val="special"/>
  <p:tag name="KSO_WM_TEMPLATE_INDEX" val="20162978"/>
  <p:tag name="KSO_WM_UNIT_INDEX" val="37"/>
</p:tagLst>
</file>

<file path=ppt/tags/tag10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24"/>
  <p:tag name="KSO_WM_SLIDE_INDEX" val="24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10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5"/>
  <p:tag name="KSO_WM_SLIDE_INDEX" val="5"/>
  <p:tag name="KSO_WM_SLIDE_ITEM_CNT" val="0"/>
  <p:tag name="KSO_WM_SLIDE_TYPE" val="text"/>
  <p:tag name="KSO_WM_BEAUTIFY_FLAG" val="#wm#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"/>
  <p:tag name="KSO_WM_UNIT_ID" val="diagram20161353_6*l_i*1_1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"/>
  <p:tag name="KSO_WM_UNIT_ID" val="diagram20161353_6*l_i*1_2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"/>
  <p:tag name="KSO_WM_UNIT_ID" val="diagram20161353_6*l_i*1_3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4"/>
  <p:tag name="KSO_WM_UNIT_ID" val="diagram20161353_6*l_i*1_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5"/>
  <p:tag name="KSO_WM_UNIT_ID" val="diagram20161353_6*l_i*1_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15"/>
  <p:tag name="KSO_WM_TEMPLATE_CATEGORY" val="diagram"/>
  <p:tag name="KSO_WM_TEMPLATE_INDEX" val="20161353"/>
  <p:tag name="KSO_WM_UNIT_INDEX" val="15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6"/>
  <p:tag name="KSO_WM_UNIT_ID" val="diagram20161353_6*l_i*1_6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7"/>
  <p:tag name="KSO_WM_UNIT_ID" val="diagram20161353_6*l_i*1_7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8"/>
  <p:tag name="KSO_WM_UNIT_ID" val="diagram20161353_6*l_i*1_8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2_1"/>
  <p:tag name="KSO_WM_UNIT_ID" val="diagram20161353_6*l_h_f*1_2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9"/>
  <p:tag name="KSO_WM_UNIT_ID" val="diagram20161353_6*l_i*1_9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0"/>
  <p:tag name="KSO_WM_UNIT_ID" val="diagram20161353_6*l_i*1_10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25"/>
  <p:tag name="KSO_WM_TEMPLATE_CATEGORY" val="diagram"/>
  <p:tag name="KSO_WM_TEMPLATE_INDEX" val="20161353"/>
  <p:tag name="KSO_WM_UNIT_INDEX" val="25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1"/>
  <p:tag name="KSO_WM_UNIT_ID" val="diagram20161353_6*l_i*1_11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2"/>
  <p:tag name="KSO_WM_UNIT_ID" val="diagram20161353_6*l_i*1_12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3"/>
  <p:tag name="KSO_WM_UNIT_ID" val="diagram20161353_6*l_i*1_13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4"/>
  <p:tag name="KSO_WM_UNIT_ID" val="diagram20161353_6*l_i*1_1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5"/>
  <p:tag name="KSO_WM_UNIT_ID" val="diagram20161353_6*l_i*1_1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35"/>
  <p:tag name="KSO_WM_TEMPLATE_CATEGORY" val="diagram"/>
  <p:tag name="KSO_WM_TEMPLATE_INDEX" val="20161353"/>
  <p:tag name="KSO_WM_UNIT_INDEX" val="35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6"/>
  <p:tag name="KSO_WM_UNIT_ID" val="diagram20161353_6*l_i*1_16"/>
  <p:tag name="KSO_WM_UNIT_LAYERLEVEL" val="1_1"/>
  <p:tag name="KSO_WM_DIAGRAM_GROUP_CODE" val="l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7"/>
  <p:tag name="KSO_WM_UNIT_ID" val="diagram20161353_6*l_i*1_17"/>
  <p:tag name="KSO_WM_UNIT_LAYERLEVEL" val="1_1"/>
  <p:tag name="KSO_WM_DIAGRAM_GROUP_CODE" val="l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8"/>
  <p:tag name="KSO_WM_UNIT_ID" val="diagram20161353_6*l_i*1_18"/>
  <p:tag name="KSO_WM_UNIT_LAYERLEVEL" val="1_1"/>
  <p:tag name="KSO_WM_DIAGRAM_GROUP_CODE" val="l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4_1"/>
  <p:tag name="KSO_WM_UNIT_ID" val="diagram20161353_6*l_h_f*1_4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9"/>
  <p:tag name="KSO_WM_UNIT_ID" val="diagram20161353_6*l_i*1_19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0"/>
  <p:tag name="KSO_WM_UNIT_ID" val="diagram20161353_6*l_i*1_20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45"/>
  <p:tag name="KSO_WM_TEMPLATE_CATEGORY" val="diagram"/>
  <p:tag name="KSO_WM_TEMPLATE_INDEX" val="20161353"/>
  <p:tag name="KSO_WM_UNIT_INDEX" val="45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1"/>
  <p:tag name="KSO_WM_UNIT_ID" val="diagram20161353_6*l_i*1_21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2"/>
  <p:tag name="KSO_WM_UNIT_ID" val="diagram20161353_6*l_i*1_22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3"/>
  <p:tag name="KSO_WM_UNIT_ID" val="diagram20161353_6*l_i*1_23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0"/>
  <p:tag name="KSO_WM_TEMPLATE_CATEGORY" val="diagram"/>
  <p:tag name="KSO_WM_TEMPLATE_INDEX" val="20161353"/>
  <p:tag name="KSO_WM_UNIT_INDEX" val="0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5_1"/>
  <p:tag name="KSO_WM_UNIT_ID" val="diagram20161353_6*l_h_f*1_5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4"/>
  <p:tag name="KSO_WM_UNIT_ID" val="diagram20161353_6*l_i*1_2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5"/>
  <p:tag name="KSO_WM_UNIT_ID" val="diagram20161353_6*l_i*1_2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55"/>
  <p:tag name="KSO_WM_TEMPLATE_CATEGORY" val="diagram"/>
  <p:tag name="KSO_WM_TEMPLATE_INDEX" val="20161353"/>
  <p:tag name="KSO_WM_UNIT_INDEX" val="55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6"/>
  <p:tag name="KSO_WM_UNIT_ID" val="diagram20161353_6*l_i*1_26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7"/>
  <p:tag name="KSO_WM_UNIT_ID" val="diagram20161353_6*l_i*1_27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8"/>
  <p:tag name="KSO_WM_UNIT_ID" val="diagram20161353_6*l_i*1_28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6_1"/>
  <p:tag name="KSO_WM_UNIT_ID" val="diagram20161353_6*l_h_f*1_6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9"/>
  <p:tag name="KSO_WM_UNIT_ID" val="diagram20161353_6*l_i*1_29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0"/>
  <p:tag name="KSO_WM_UNIT_ID" val="diagram20161353_6*l_i*1_30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1"/>
  <p:tag name="KSO_WM_TEMPLATE_CATEGORY" val="diagram"/>
  <p:tag name="KSO_WM_TEMPLATE_INDEX" val="20161353"/>
  <p:tag name="KSO_WM_UNIT_INDEX" val="1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a"/>
  <p:tag name="KSO_WM_UNIT_INDEX" val="1"/>
  <p:tag name="KSO_WM_UNIT_ID" val="diagram20161353_6*a*1"/>
  <p:tag name="KSO_WM_UNIT_LAYERLEVEL" val="1"/>
  <p:tag name="KSO_WM_UNIT_ISCONTENTSTITLE" val="1"/>
  <p:tag name="KSO_WM_UNIT_VALUE" val="7"/>
  <p:tag name="KSO_WM_UNIT_HIGHLIGHT" val="0"/>
  <p:tag name="KSO_WM_UNIT_COMPATIBLE" val="0"/>
  <p:tag name="KSO_WM_UNIT_CLEAR" val="0"/>
  <p:tag name="KSO_WM_UNIT_PRESET_TEXT" val="contents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1"/>
  <p:tag name="KSO_WM_UNIT_ID" val="diagram20161353_6*l_i*1_31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2"/>
  <p:tag name="KSO_WM_UNIT_ID" val="diagram20161353_6*l_i*1_32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3"/>
  <p:tag name="KSO_WM_UNIT_ID" val="diagram20161353_6*l_i*1_33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4"/>
  <p:tag name="KSO_WM_UNIT_ID" val="diagram20161353_6*l_i*1_34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5"/>
  <p:tag name="KSO_WM_UNIT_ID" val="diagram20161353_6*l_i*1_35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6"/>
  <p:tag name="KSO_WM_UNIT_ID" val="diagram20161353_6*l_i*1_36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25"/>
  <p:tag name="KSO_WM_TEMPLATE_CATEGORY" val="diagram"/>
  <p:tag name="KSO_WM_TEMPLATE_INDEX" val="20161353"/>
  <p:tag name="KSO_WM_UNIT_INDEX" val="25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1"/>
  <p:tag name="KSO_WM_UNIT_ID" val="diagram20161353_6*l_i*1_11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2"/>
  <p:tag name="KSO_WM_UNIT_ID" val="diagram20161353_6*l_i*1_12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2"/>
  <p:tag name="KSO_WM_TEMPLATE_CATEGORY" val="diagram"/>
  <p:tag name="KSO_WM_TEMPLATE_INDEX" val="20161353"/>
  <p:tag name="KSO_WM_UNIT_INDEX" val="2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3"/>
  <p:tag name="KSO_WM_UNIT_ID" val="diagram20161353_6*l_i*1_13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3_1"/>
  <p:tag name="KSO_WM_UNIT_ID" val="diagram20161353_6*l_h_f*1_3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4"/>
  <p:tag name="KSO_WM_UNIT_ID" val="diagram20161353_6*l_i*1_1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5"/>
  <p:tag name="KSO_WM_UNIT_ID" val="diagram20161353_6*l_i*1_1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3"/>
  <p:tag name="KSO_WM_UNIT_ID" val="diagram20161353_6*l_i*1_33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65.xml><?xml version="1.0" encoding="utf-8"?>
<p:tagLst xmlns:p="http://schemas.openxmlformats.org/presentationml/2006/main">
  <p:tag name="KSO_WM_TEMPLATE_CATEGORY" val="diagram"/>
  <p:tag name="KSO_WM_TEMPLATE_INDEX" val="20161353"/>
  <p:tag name="KSO_WM_TAG_VERSION" val="1.0"/>
  <p:tag name="KSO_WM_SLIDE_ID" val="diagram20161353_6"/>
  <p:tag name="KSO_WM_SLIDE_INDEX" val="6"/>
  <p:tag name="KSO_WM_SLIDE_ITEM_CNT" val="6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0"/>
  <p:tag name="KSO_WM_TEMPLATE_CATEGORY" val="special"/>
  <p:tag name="KSO_WM_TEMPLATE_INDEX" val="20162978"/>
  <p:tag name="KSO_WM_UNIT_INDEX" val="0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7"/>
  <p:tag name="KSO_WM_TEMPLATE_CATEGORY" val="special"/>
  <p:tag name="KSO_WM_TEMPLATE_INDEX" val="20162978"/>
  <p:tag name="KSO_WM_UNIT_INDEX" val="7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8"/>
  <p:tag name="KSO_WM_TEMPLATE_CATEGORY" val="special"/>
  <p:tag name="KSO_WM_TEMPLATE_INDEX" val="20162978"/>
  <p:tag name="KSO_WM_UNIT_INDEX" val="8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15"/>
  <p:tag name="KSO_WM_TEMPLATE_CATEGORY" val="special"/>
  <p:tag name="KSO_WM_TEMPLATE_INDEX" val="20162978"/>
  <p:tag name="KSO_WM_UNIT_INDEX" val="15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3"/>
  <p:tag name="KSO_WM_TEMPLATE_CATEGORY" val="diagram"/>
  <p:tag name="KSO_WM_TEMPLATE_INDEX" val="20161353"/>
  <p:tag name="KSO_WM_UNIT_INDEX" val="3"/>
</p:tagLst>
</file>

<file path=ppt/tags/tag7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4"/>
  <p:tag name="KSO_WM_SLIDE_INDEX" val="14"/>
  <p:tag name="KSO_WM_SLIDE_ITEM_CNT" val="0"/>
  <p:tag name="KSO_WM_SLIDE_TYPE" val="sectionTitle"/>
  <p:tag name="KSO_WM_BEAUTIFY_FLAG" val="#wm#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0"/>
  <p:tag name="KSO_WM_TEMPLATE_CATEGORY" val="special"/>
  <p:tag name="KSO_WM_TEMPLATE_INDEX" val="20162978"/>
  <p:tag name="KSO_WM_UNIT_INDEX" val="0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114"/>
  <p:tag name="KSO_WM_TEMPLATE_CATEGORY" val="special"/>
  <p:tag name="KSO_WM_TEMPLATE_INDEX" val="20162978"/>
  <p:tag name="KSO_WM_UNIT_INDEX" val="114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119"/>
  <p:tag name="KSO_WM_TEMPLATE_CATEGORY" val="special"/>
  <p:tag name="KSO_WM_TEMPLATE_INDEX" val="20162978"/>
  <p:tag name="KSO_WM_UNIT_INDEX" val="119"/>
</p:tagLst>
</file>

<file path=ppt/tags/tag7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0"/>
  <p:tag name="KSO_WM_SLIDE_INDEX" val="10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0"/>
  <p:tag name="KSO_WM_TEMPLATE_CATEGORY" val="special"/>
  <p:tag name="KSO_WM_TEMPLATE_INDEX" val="20162978"/>
  <p:tag name="KSO_WM_UNIT_INDEX" val="0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"/>
  <p:tag name="KSO_WM_TEMPLATE_CATEGORY" val="special"/>
  <p:tag name="KSO_WM_TEMPLATE_INDEX" val="20162978"/>
  <p:tag name="KSO_WM_UNIT_INDEX" val="1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"/>
  <p:tag name="KSO_WM_TEMPLATE_CATEGORY" val="special"/>
  <p:tag name="KSO_WM_TEMPLATE_INDEX" val="20162978"/>
  <p:tag name="KSO_WM_UNIT_INDEX" val="2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"/>
  <p:tag name="KSO_WM_TEMPLATE_CATEGORY" val="special"/>
  <p:tag name="KSO_WM_TEMPLATE_INDEX" val="20162978"/>
  <p:tag name="KSO_WM_UNIT_INDEX" val="3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4"/>
  <p:tag name="KSO_WM_TEMPLATE_CATEGORY" val="special"/>
  <p:tag name="KSO_WM_TEMPLATE_INDEX" val="20162978"/>
  <p:tag name="KSO_WM_UNIT_INDEX" val="4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4"/>
  <p:tag name="KSO_WM_TEMPLATE_CATEGORY" val="diagram"/>
  <p:tag name="KSO_WM_TEMPLATE_INDEX" val="20161353"/>
  <p:tag name="KSO_WM_UNIT_INDEX" val="4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5"/>
  <p:tag name="KSO_WM_TEMPLATE_CATEGORY" val="special"/>
  <p:tag name="KSO_WM_TEMPLATE_INDEX" val="20162978"/>
  <p:tag name="KSO_WM_UNIT_INDEX" val="5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6"/>
  <p:tag name="KSO_WM_TEMPLATE_CATEGORY" val="special"/>
  <p:tag name="KSO_WM_TEMPLATE_INDEX" val="20162978"/>
  <p:tag name="KSO_WM_UNIT_INDEX" val="6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7"/>
  <p:tag name="KSO_WM_TEMPLATE_CATEGORY" val="special"/>
  <p:tag name="KSO_WM_TEMPLATE_INDEX" val="20162978"/>
  <p:tag name="KSO_WM_UNIT_INDEX" val="7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8"/>
  <p:tag name="KSO_WM_TEMPLATE_CATEGORY" val="special"/>
  <p:tag name="KSO_WM_TEMPLATE_INDEX" val="20162978"/>
  <p:tag name="KSO_WM_UNIT_INDEX" val="8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9"/>
  <p:tag name="KSO_WM_TEMPLATE_CATEGORY" val="special"/>
  <p:tag name="KSO_WM_TEMPLATE_INDEX" val="20162978"/>
  <p:tag name="KSO_WM_UNIT_INDEX" val="9"/>
</p:tagLst>
</file>

<file path=ppt/tags/tag8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0"/>
  <p:tag name="KSO_WM_TEMPLATE_CATEGORY" val="special"/>
  <p:tag name="KSO_WM_TEMPLATE_INDEX" val="20162978"/>
  <p:tag name="KSO_WM_UNIT_INDEX" val="10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1"/>
  <p:tag name="KSO_WM_TEMPLATE_CATEGORY" val="special"/>
  <p:tag name="KSO_WM_TEMPLATE_INDEX" val="20162978"/>
  <p:tag name="KSO_WM_UNIT_INDEX" val="11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2"/>
  <p:tag name="KSO_WM_TEMPLATE_CATEGORY" val="special"/>
  <p:tag name="KSO_WM_TEMPLATE_INDEX" val="20162978"/>
  <p:tag name="KSO_WM_UNIT_INDEX" val="12"/>
</p:tagLst>
</file>

<file path=ppt/tags/tag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3"/>
  <p:tag name="KSO_WM_TEMPLATE_CATEGORY" val="special"/>
  <p:tag name="KSO_WM_TEMPLATE_INDEX" val="20162978"/>
  <p:tag name="KSO_WM_UNIT_INDEX" val="13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4"/>
  <p:tag name="KSO_WM_TEMPLATE_CATEGORY" val="special"/>
  <p:tag name="KSO_WM_TEMPLATE_INDEX" val="20162978"/>
  <p:tag name="KSO_WM_UNIT_INDEX" val="14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1_1"/>
  <p:tag name="KSO_WM_UNIT_ID" val="diagram20161353_6*l_h_f*1_1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9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5"/>
  <p:tag name="KSO_WM_TEMPLATE_CATEGORY" val="special"/>
  <p:tag name="KSO_WM_TEMPLATE_INDEX" val="20162978"/>
  <p:tag name="KSO_WM_UNIT_INDEX" val="15"/>
</p:tagLst>
</file>

<file path=ppt/tags/tag9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6"/>
  <p:tag name="KSO_WM_TEMPLATE_CATEGORY" val="special"/>
  <p:tag name="KSO_WM_TEMPLATE_INDEX" val="20162978"/>
  <p:tag name="KSO_WM_UNIT_INDEX" val="16"/>
</p:tagLst>
</file>

<file path=ppt/tags/tag9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7"/>
  <p:tag name="KSO_WM_TEMPLATE_CATEGORY" val="special"/>
  <p:tag name="KSO_WM_TEMPLATE_INDEX" val="20162978"/>
  <p:tag name="KSO_WM_UNIT_INDEX" val="17"/>
</p:tagLst>
</file>

<file path=ppt/tags/tag9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8"/>
  <p:tag name="KSO_WM_TEMPLATE_CATEGORY" val="special"/>
  <p:tag name="KSO_WM_TEMPLATE_INDEX" val="20162978"/>
  <p:tag name="KSO_WM_UNIT_INDEX" val="18"/>
</p:tagLst>
</file>

<file path=ppt/tags/tag9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9"/>
  <p:tag name="KSO_WM_TEMPLATE_CATEGORY" val="special"/>
  <p:tag name="KSO_WM_TEMPLATE_INDEX" val="20162978"/>
  <p:tag name="KSO_WM_UNIT_INDEX" val="19"/>
</p:tagLst>
</file>

<file path=ppt/tags/tag9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6"/>
  <p:tag name="KSO_WM_TEMPLATE_CATEGORY" val="special"/>
  <p:tag name="KSO_WM_TEMPLATE_INDEX" val="20162978"/>
  <p:tag name="KSO_WM_UNIT_INDEX" val="26"/>
</p:tagLst>
</file>

<file path=ppt/tags/tag9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7"/>
  <p:tag name="KSO_WM_TEMPLATE_CATEGORY" val="special"/>
  <p:tag name="KSO_WM_TEMPLATE_INDEX" val="20162978"/>
  <p:tag name="KSO_WM_UNIT_INDEX" val="27"/>
</p:tagLst>
</file>

<file path=ppt/tags/tag9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8"/>
  <p:tag name="KSO_WM_TEMPLATE_CATEGORY" val="special"/>
  <p:tag name="KSO_WM_TEMPLATE_INDEX" val="20162978"/>
  <p:tag name="KSO_WM_UNIT_INDEX" val="28"/>
</p:tagLst>
</file>

<file path=ppt/tags/tag9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9"/>
  <p:tag name="KSO_WM_TEMPLATE_CATEGORY" val="special"/>
  <p:tag name="KSO_WM_TEMPLATE_INDEX" val="20162978"/>
  <p:tag name="KSO_WM_UNIT_INDEX" val="29"/>
</p:tagLst>
</file>

<file path=ppt/tags/tag9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0"/>
  <p:tag name="KSO_WM_TEMPLATE_CATEGORY" val="special"/>
  <p:tag name="KSO_WM_TEMPLATE_INDEX" val="20162978"/>
  <p:tag name="KSO_WM_UNIT_INDEX" val="30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WPS 演示</Application>
  <PresentationFormat>宽屏</PresentationFormat>
  <Paragraphs>70</Paragraphs>
  <Slides>6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黑体</vt:lpstr>
      <vt:lpstr>华文中宋</vt:lpstr>
      <vt:lpstr>华康唐风隶W5</vt:lpstr>
      <vt:lpstr>微软雅黑</vt:lpstr>
      <vt:lpstr>Calibri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6</cp:revision>
  <dcterms:created xsi:type="dcterms:W3CDTF">2018-03-01T02:03:00Z</dcterms:created>
  <dcterms:modified xsi:type="dcterms:W3CDTF">2018-07-14T11:40:59Z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