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2" r:id="rId3"/>
  </p:sldMasterIdLst>
  <p:notesMasterIdLst>
    <p:notesMasterId r:id="rId6"/>
  </p:notesMasterIdLst>
  <p:sldIdLst>
    <p:sldId id="263" r:id="rId4"/>
    <p:sldId id="628" r:id="rId5"/>
    <p:sldId id="555" r:id="rId7"/>
    <p:sldId id="609" r:id="rId8"/>
    <p:sldId id="518" r:id="rId9"/>
    <p:sldId id="557" r:id="rId10"/>
    <p:sldId id="493" r:id="rId11"/>
    <p:sldId id="567" r:id="rId12"/>
    <p:sldId id="576" r:id="rId13"/>
    <p:sldId id="571" r:id="rId14"/>
    <p:sldId id="573" r:id="rId15"/>
    <p:sldId id="574" r:id="rId16"/>
    <p:sldId id="575" r:id="rId17"/>
    <p:sldId id="588" r:id="rId18"/>
    <p:sldId id="589" r:id="rId19"/>
    <p:sldId id="590" r:id="rId20"/>
    <p:sldId id="591" r:id="rId21"/>
    <p:sldId id="592" r:id="rId22"/>
    <p:sldId id="593" r:id="rId23"/>
    <p:sldId id="594" r:id="rId24"/>
    <p:sldId id="595" r:id="rId25"/>
    <p:sldId id="258" r:id="rId26"/>
  </p:sldIdLst>
  <p:sldSz cx="9144000" cy="6858000" type="screen4x3"/>
  <p:notesSz cx="6858000" cy="9144000"/>
  <p:embeddedFontLst>
    <p:embeddedFont>
      <p:font typeface="黑体" panose="02010609060101010101" pitchFamily="2" charset="-122"/>
      <p:regular r:id="rId30"/>
    </p:embeddedFont>
    <p:embeddedFont>
      <p:font typeface="微软雅黑" panose="020B0503020204020204" charset="-122"/>
      <p:regular r:id="rId31"/>
    </p:embeddedFont>
    <p:embeddedFont>
      <p:font typeface="Calibri" panose="020F0502020204030204" charset="0"/>
      <p:regular r:id="rId32"/>
      <p:bold r:id="rId33"/>
      <p:italic r:id="rId34"/>
      <p:boldItalic r:id="rId35"/>
    </p:embeddedFont>
  </p:embeddedFontLst>
  <p:defaultTextStyle>
    <a:defPPr>
      <a:defRPr lang="zh-CN"/>
    </a:defPPr>
    <a:lvl1pPr marL="0" lvl="0"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256B9B"/>
    <a:srgbClr val="003366"/>
    <a:srgbClr val="5CADFF"/>
    <a:srgbClr val="00FFCC"/>
    <a:srgbClr val="006600"/>
    <a:srgbClr val="CC6600"/>
    <a:srgbClr val="FF6699"/>
    <a:srgbClr val="FF0000"/>
    <a:srgbClr val="012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p:restoredTop sz="94614"/>
  </p:normalViewPr>
  <p:slideViewPr>
    <p:cSldViewPr showGuides="1">
      <p:cViewPr>
        <p:scale>
          <a:sx n="75" d="100"/>
          <a:sy n="75" d="100"/>
        </p:scale>
        <p:origin x="-186" y="-72"/>
      </p:cViewPr>
      <p:guideLst>
        <p:guide orient="horz" pos="4392"/>
        <p:guide pos="398"/>
        <p:guide pos="5388"/>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F6D55E-C783-4CC7-9FF2-74ACE441CC2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6063" y="188913"/>
            <a:ext cx="2090737" cy="59372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23850" y="188913"/>
            <a:ext cx="6119813" cy="593725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23850" y="188913"/>
            <a:ext cx="3924300" cy="83661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457200" y="1600200"/>
            <a:ext cx="8229600" cy="4525963"/>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0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23850" y="188913"/>
            <a:ext cx="8362950" cy="593725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5963"/>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5963"/>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6063" y="188913"/>
            <a:ext cx="2090737" cy="59372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23850" y="188913"/>
            <a:ext cx="6119813" cy="593725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7" descr="bg2"/>
          <p:cNvPicPr>
            <a:picLocks noChangeAspect="1"/>
          </p:cNvPicPr>
          <p:nvPr userDrawn="1"/>
        </p:nvPicPr>
        <p:blipFill>
          <a:blip r:embed="rId14"/>
          <a:stretch>
            <a:fillRect/>
          </a:stretch>
        </p:blipFill>
        <p:spPr>
          <a:xfrm>
            <a:off x="0" y="0"/>
            <a:ext cx="9144000" cy="6858000"/>
          </a:xfrm>
          <a:prstGeom prst="rect">
            <a:avLst/>
          </a:prstGeom>
          <a:noFill/>
          <a:ln w="9525">
            <a:noFill/>
          </a:ln>
        </p:spPr>
      </p:pic>
      <p:sp>
        <p:nvSpPr>
          <p:cNvPr id="1027" name="Rectangle 2"/>
          <p:cNvSpPr>
            <a:spLocks noGrp="1"/>
          </p:cNvSpPr>
          <p:nvPr>
            <p:ph type="title"/>
          </p:nvPr>
        </p:nvSpPr>
        <p:spPr>
          <a:xfrm>
            <a:off x="323850" y="188913"/>
            <a:ext cx="3924300" cy="836612"/>
          </a:xfrm>
          <a:prstGeom prst="rect">
            <a:avLst/>
          </a:prstGeom>
          <a:noFill/>
          <a:ln w="9525">
            <a:noFill/>
          </a:ln>
        </p:spPr>
        <p:txBody>
          <a:bodyPr anchor="ctr"/>
          <a:p>
            <a:pPr lvl="0"/>
            <a:r>
              <a:rPr lang="zh-CN" altLang="en-US" dirty="0"/>
              <a:t>个人基本信息</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p:spPr>
        <p:txBody>
          <a:bodyPr vert="horz" wrap="square" lIns="91440" tIns="45720" rIns="91440" bIns="45720" numCol="1" anchor="t" anchorCtr="0" compatLnSpc="1"/>
          <a:lstStyle>
            <a:lvl1pPr algn="r">
              <a:defRPr sz="1400"/>
            </a:lvl1pPr>
          </a:lstStyle>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2pPr>
      <a:lvl3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3pPr>
      <a:lvl4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4pPr>
      <a:lvl5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5pPr>
      <a:lvl6pPr marL="4572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6pPr>
      <a:lvl7pPr marL="9144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7pPr>
      <a:lvl8pPr marL="13716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8pPr>
      <a:lvl9pPr marL="18288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Picture 30" descr="bg1"/>
          <p:cNvPicPr>
            <a:picLocks noChangeAspect="1"/>
          </p:cNvPicPr>
          <p:nvPr userDrawn="1"/>
        </p:nvPicPr>
        <p:blipFill>
          <a:blip r:embed="rId12"/>
          <a:stretch>
            <a:fillRect/>
          </a:stretch>
        </p:blipFill>
        <p:spPr>
          <a:xfrm>
            <a:off x="0" y="0"/>
            <a:ext cx="9144000" cy="6858000"/>
          </a:xfrm>
          <a:prstGeom prst="rect">
            <a:avLst/>
          </a:prstGeom>
          <a:noFill/>
          <a:ln w="9525">
            <a:noFill/>
          </a:ln>
        </p:spPr>
      </p:pic>
      <p:sp>
        <p:nvSpPr>
          <p:cNvPr id="2051" name="Rectangle 2"/>
          <p:cNvSpPr>
            <a:spLocks noGrp="1"/>
          </p:cNvSpPr>
          <p:nvPr>
            <p:ph type="title"/>
          </p:nvPr>
        </p:nvSpPr>
        <p:spPr>
          <a:xfrm>
            <a:off x="323850" y="188913"/>
            <a:ext cx="3924300" cy="836612"/>
          </a:xfrm>
          <a:prstGeom prst="rect">
            <a:avLst/>
          </a:prstGeom>
          <a:noFill/>
          <a:ln w="9525">
            <a:noFill/>
          </a:ln>
        </p:spPr>
        <p:txBody>
          <a:bodyPr anchor="ctr"/>
          <a:p>
            <a:pPr lvl="0"/>
            <a:r>
              <a:rPr lang="zh-CN" altLang="en-US" dirty="0"/>
              <a:t>个人基本信息</a:t>
            </a:r>
            <a:endParaRPr lang="zh-CN" alt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2pPr>
      <a:lvl3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3pPr>
      <a:lvl4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4pPr>
      <a:lvl5pPr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5pPr>
      <a:lvl6pPr marL="4572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6pPr>
      <a:lvl7pPr marL="9144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7pPr>
      <a:lvl8pPr marL="13716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8pPr>
      <a:lvl9pPr marL="1828800" algn="l" rtl="0" eaLnBrk="0" fontAlgn="base" hangingPunct="0">
        <a:spcBef>
          <a:spcPct val="0"/>
        </a:spcBef>
        <a:spcAft>
          <a:spcPct val="0"/>
        </a:spcAft>
        <a:defRPr sz="2400" b="1">
          <a:solidFill>
            <a:schemeClr val="tx1"/>
          </a:solidFill>
          <a:latin typeface="Arial" panose="020B0604020202020204" pitchFamily="34" charset="0"/>
          <a:ea typeface="华文细黑" pitchFamily="2"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7.xml"/><Relationship Id="rId3" Type="http://schemas.openxmlformats.org/officeDocument/2006/relationships/tags" Target="../tags/tag108.xml"/><Relationship Id="rId2" Type="http://schemas.openxmlformats.org/officeDocument/2006/relationships/image" Target="../media/image9.jpe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ags" Target="../tags/tag109.xml"/><Relationship Id="rId2" Type="http://schemas.openxmlformats.org/officeDocument/2006/relationships/image" Target="../media/image10.jpe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110.xml"/><Relationship Id="rId2" Type="http://schemas.openxmlformats.org/officeDocument/2006/relationships/image" Target="../media/image11.jpe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tags" Target="../tags/tag111.xml"/><Relationship Id="rId2" Type="http://schemas.openxmlformats.org/officeDocument/2006/relationships/image" Target="../media/image12.jpe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tags" Target="../tags/tag112.xml"/><Relationship Id="rId2" Type="http://schemas.openxmlformats.org/officeDocument/2006/relationships/image" Target="../media/image13.jpe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tags" Target="../tags/tag113.xml"/><Relationship Id="rId2" Type="http://schemas.openxmlformats.org/officeDocument/2006/relationships/image" Target="../media/image14.jpe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tags" Target="../tags/tag114.xml"/><Relationship Id="rId2" Type="http://schemas.openxmlformats.org/officeDocument/2006/relationships/image" Target="../media/image15.jpe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tags" Target="../tags/tag115.xml"/><Relationship Id="rId2" Type="http://schemas.openxmlformats.org/officeDocument/2006/relationships/image" Target="../media/image16.jpe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6.xml"/><Relationship Id="rId3" Type="http://schemas.openxmlformats.org/officeDocument/2006/relationships/tags" Target="../tags/tag116.xml"/><Relationship Id="rId2" Type="http://schemas.openxmlformats.org/officeDocument/2006/relationships/image" Target="../media/image4.png"/><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tags" Target="../tags/tag117.xml"/><Relationship Id="rId2" Type="http://schemas.openxmlformats.org/officeDocument/2006/relationships/image" Target="../media/image17.jpe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6" Type="http://schemas.openxmlformats.org/officeDocument/2006/relationships/notesSlide" Target="../notesSlides/notesSlide1.xml"/><Relationship Id="rId65" Type="http://schemas.openxmlformats.org/officeDocument/2006/relationships/slideLayout" Target="../slideLayouts/slideLayout7.xml"/><Relationship Id="rId64" Type="http://schemas.openxmlformats.org/officeDocument/2006/relationships/tags" Target="../tags/tag62.xml"/><Relationship Id="rId63" Type="http://schemas.openxmlformats.org/officeDocument/2006/relationships/image" Target="../media/image4.png"/><Relationship Id="rId62" Type="http://schemas.openxmlformats.org/officeDocument/2006/relationships/tags" Target="../tags/tag61.xml"/><Relationship Id="rId61" Type="http://schemas.openxmlformats.org/officeDocument/2006/relationships/tags" Target="../tags/tag60.xml"/><Relationship Id="rId60" Type="http://schemas.openxmlformats.org/officeDocument/2006/relationships/tags" Target="../tags/tag59.xml"/><Relationship Id="rId6" Type="http://schemas.openxmlformats.org/officeDocument/2006/relationships/tags" Target="../tags/tag5.xml"/><Relationship Id="rId59" Type="http://schemas.openxmlformats.org/officeDocument/2006/relationships/tags" Target="../tags/tag58.xml"/><Relationship Id="rId58" Type="http://schemas.openxmlformats.org/officeDocument/2006/relationships/tags" Target="../tags/tag57.xml"/><Relationship Id="rId57" Type="http://schemas.openxmlformats.org/officeDocument/2006/relationships/tags" Target="../tags/tag56.xml"/><Relationship Id="rId56" Type="http://schemas.openxmlformats.org/officeDocument/2006/relationships/tags" Target="../tags/tag55.xml"/><Relationship Id="rId55" Type="http://schemas.openxmlformats.org/officeDocument/2006/relationships/tags" Target="../tags/tag54.xml"/><Relationship Id="rId54" Type="http://schemas.openxmlformats.org/officeDocument/2006/relationships/tags" Target="../tags/tag53.xml"/><Relationship Id="rId53" Type="http://schemas.openxmlformats.org/officeDocument/2006/relationships/tags" Target="../tags/tag52.xml"/><Relationship Id="rId52" Type="http://schemas.openxmlformats.org/officeDocument/2006/relationships/tags" Target="../tags/tag51.xml"/><Relationship Id="rId51" Type="http://schemas.openxmlformats.org/officeDocument/2006/relationships/tags" Target="../tags/tag50.xml"/><Relationship Id="rId50" Type="http://schemas.openxmlformats.org/officeDocument/2006/relationships/tags" Target="../tags/tag49.xml"/><Relationship Id="rId5" Type="http://schemas.openxmlformats.org/officeDocument/2006/relationships/tags" Target="../tags/tag4.xml"/><Relationship Id="rId49" Type="http://schemas.openxmlformats.org/officeDocument/2006/relationships/tags" Target="../tags/tag48.xml"/><Relationship Id="rId48" Type="http://schemas.openxmlformats.org/officeDocument/2006/relationships/tags" Target="../tags/tag47.xml"/><Relationship Id="rId47" Type="http://schemas.openxmlformats.org/officeDocument/2006/relationships/tags" Target="../tags/tag46.xml"/><Relationship Id="rId46" Type="http://schemas.openxmlformats.org/officeDocument/2006/relationships/tags" Target="../tags/tag45.xml"/><Relationship Id="rId45" Type="http://schemas.openxmlformats.org/officeDocument/2006/relationships/tags" Target="../tags/tag44.xml"/><Relationship Id="rId44" Type="http://schemas.openxmlformats.org/officeDocument/2006/relationships/tags" Target="../tags/tag43.xml"/><Relationship Id="rId43" Type="http://schemas.openxmlformats.org/officeDocument/2006/relationships/tags" Target="../tags/tag42.xml"/><Relationship Id="rId42" Type="http://schemas.openxmlformats.org/officeDocument/2006/relationships/tags" Target="../tags/tag41.xml"/><Relationship Id="rId41" Type="http://schemas.openxmlformats.org/officeDocument/2006/relationships/tags" Target="../tags/tag40.xml"/><Relationship Id="rId40" Type="http://schemas.openxmlformats.org/officeDocument/2006/relationships/tags" Target="../tags/tag39.xml"/><Relationship Id="rId4" Type="http://schemas.openxmlformats.org/officeDocument/2006/relationships/tags" Target="../tags/tag3.xml"/><Relationship Id="rId39" Type="http://schemas.openxmlformats.org/officeDocument/2006/relationships/tags" Target="../tags/tag38.xml"/><Relationship Id="rId38" Type="http://schemas.openxmlformats.org/officeDocument/2006/relationships/tags" Target="../tags/tag37.xml"/><Relationship Id="rId37" Type="http://schemas.openxmlformats.org/officeDocument/2006/relationships/tags" Target="../tags/tag36.xml"/><Relationship Id="rId36" Type="http://schemas.openxmlformats.org/officeDocument/2006/relationships/tags" Target="../tags/tag35.xml"/><Relationship Id="rId35" Type="http://schemas.openxmlformats.org/officeDocument/2006/relationships/tags" Target="../tags/tag34.xml"/><Relationship Id="rId34" Type="http://schemas.openxmlformats.org/officeDocument/2006/relationships/tags" Target="../tags/tag33.xml"/><Relationship Id="rId33" Type="http://schemas.openxmlformats.org/officeDocument/2006/relationships/tags" Target="../tags/tag32.xml"/><Relationship Id="rId32" Type="http://schemas.openxmlformats.org/officeDocument/2006/relationships/tags" Target="../tags/tag31.xml"/><Relationship Id="rId31" Type="http://schemas.openxmlformats.org/officeDocument/2006/relationships/tags" Target="../tags/tag30.xml"/><Relationship Id="rId30" Type="http://schemas.openxmlformats.org/officeDocument/2006/relationships/tags" Target="../tags/tag29.xml"/><Relationship Id="rId3" Type="http://schemas.openxmlformats.org/officeDocument/2006/relationships/tags" Target="../tags/tag2.xml"/><Relationship Id="rId29" Type="http://schemas.openxmlformats.org/officeDocument/2006/relationships/tags" Target="../tags/tag28.xml"/><Relationship Id="rId28" Type="http://schemas.openxmlformats.org/officeDocument/2006/relationships/tags" Target="../tags/tag27.xml"/><Relationship Id="rId27" Type="http://schemas.openxmlformats.org/officeDocument/2006/relationships/tags" Target="../tags/tag26.xml"/><Relationship Id="rId26" Type="http://schemas.openxmlformats.org/officeDocument/2006/relationships/tags" Target="../tags/tag25.xml"/><Relationship Id="rId25" Type="http://schemas.openxmlformats.org/officeDocument/2006/relationships/tags" Target="../tags/tag24.xml"/><Relationship Id="rId24" Type="http://schemas.openxmlformats.org/officeDocument/2006/relationships/tags" Target="../tags/tag23.xml"/><Relationship Id="rId23" Type="http://schemas.openxmlformats.org/officeDocument/2006/relationships/tags" Target="../tags/tag22.xml"/><Relationship Id="rId22" Type="http://schemas.openxmlformats.org/officeDocument/2006/relationships/tags" Target="../tags/tag21.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tags" Target="../tags/tag118.xml"/><Relationship Id="rId2" Type="http://schemas.openxmlformats.org/officeDocument/2006/relationships/image" Target="../media/image18.jpe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tags" Target="../tags/tag119.xml"/><Relationship Id="rId2" Type="http://schemas.openxmlformats.org/officeDocument/2006/relationships/image" Target="../media/image19.jpe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image" Target="../media/image20.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66.xml"/><Relationship Id="rId4" Type="http://schemas.openxmlformats.org/officeDocument/2006/relationships/image" Target="../media/image4.png"/><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7.xml"/><Relationship Id="rId3" Type="http://schemas.openxmlformats.org/officeDocument/2006/relationships/tags" Target="../tags/tag67.xml"/><Relationship Id="rId2" Type="http://schemas.openxmlformats.org/officeDocument/2006/relationships/image" Target="../media/image5.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71.xml"/><Relationship Id="rId5" Type="http://schemas.openxmlformats.org/officeDocument/2006/relationships/image" Target="../media/image4.png"/><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tags" Target="../tags/tag72.xml"/><Relationship Id="rId2" Type="http://schemas.openxmlformats.org/officeDocument/2006/relationships/image" Target="../media/image4.pn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6" Type="http://schemas.openxmlformats.org/officeDocument/2006/relationships/slideLayout" Target="../slideLayouts/slideLayout7.xml"/><Relationship Id="rId35" Type="http://schemas.openxmlformats.org/officeDocument/2006/relationships/tags" Target="../tags/tag105.xml"/><Relationship Id="rId34" Type="http://schemas.openxmlformats.org/officeDocument/2006/relationships/image" Target="../media/image4.png"/><Relationship Id="rId33" Type="http://schemas.openxmlformats.org/officeDocument/2006/relationships/tags" Target="../tags/tag104.xml"/><Relationship Id="rId32" Type="http://schemas.openxmlformats.org/officeDocument/2006/relationships/tags" Target="../tags/tag103.xml"/><Relationship Id="rId31" Type="http://schemas.openxmlformats.org/officeDocument/2006/relationships/tags" Target="../tags/tag102.xml"/><Relationship Id="rId30" Type="http://schemas.openxmlformats.org/officeDocument/2006/relationships/tags" Target="../tags/tag101.xml"/><Relationship Id="rId3" Type="http://schemas.openxmlformats.org/officeDocument/2006/relationships/tags" Target="../tags/tag74.xml"/><Relationship Id="rId29" Type="http://schemas.openxmlformats.org/officeDocument/2006/relationships/tags" Target="../tags/tag100.xml"/><Relationship Id="rId28" Type="http://schemas.openxmlformats.org/officeDocument/2006/relationships/tags" Target="../tags/tag99.xml"/><Relationship Id="rId27" Type="http://schemas.openxmlformats.org/officeDocument/2006/relationships/tags" Target="../tags/tag98.xml"/><Relationship Id="rId26" Type="http://schemas.openxmlformats.org/officeDocument/2006/relationships/tags" Target="../tags/tag97.xml"/><Relationship Id="rId25" Type="http://schemas.openxmlformats.org/officeDocument/2006/relationships/tags" Target="../tags/tag96.xml"/><Relationship Id="rId24" Type="http://schemas.openxmlformats.org/officeDocument/2006/relationships/tags" Target="../tags/tag95.xml"/><Relationship Id="rId23" Type="http://schemas.openxmlformats.org/officeDocument/2006/relationships/tags" Target="../tags/tag94.xml"/><Relationship Id="rId22" Type="http://schemas.openxmlformats.org/officeDocument/2006/relationships/tags" Target="../tags/tag93.xml"/><Relationship Id="rId21" Type="http://schemas.openxmlformats.org/officeDocument/2006/relationships/tags" Target="../tags/tag92.xml"/><Relationship Id="rId20" Type="http://schemas.openxmlformats.org/officeDocument/2006/relationships/tags" Target="../tags/tag91.xml"/><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tags" Target="../tags/tag106.xml"/><Relationship Id="rId2" Type="http://schemas.openxmlformats.org/officeDocument/2006/relationships/image" Target="../media/image7.jpe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tags" Target="../tags/tag107.xml"/><Relationship Id="rId2" Type="http://schemas.openxmlformats.org/officeDocument/2006/relationships/image" Target="../media/image8.jpe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ChangeArrowheads="1"/>
          </p:cNvSpPr>
          <p:nvPr/>
        </p:nvSpPr>
        <p:spPr bwMode="auto">
          <a:xfrm>
            <a:off x="134303" y="1732280"/>
            <a:ext cx="4356100" cy="836613"/>
          </a:xfrm>
          <a:prstGeom prst="rect">
            <a:avLst/>
          </a:prstGeom>
          <a:noFill/>
          <a:ln w="9525">
            <a:noFill/>
            <a:miter lim="800000"/>
          </a:ln>
        </p:spPr>
        <p:txBody>
          <a:bodyPr anchor="ctr">
            <a:scene3d>
              <a:camera prst="orthographicFron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6600" b="1" strike="noStrike" noProof="1">
                <a:ln>
                  <a:solidFill>
                    <a:schemeClr val="accent1">
                      <a:lumMod val="75000"/>
                    </a:schemeClr>
                  </a:solidFill>
                </a:ln>
                <a:solidFill>
                  <a:schemeClr val="accent1"/>
                </a:solidFill>
                <a:effectLst>
                  <a:reflection blurRad="6350" stA="53000" endA="300" endPos="35500" dir="5400000" sy="-90000" algn="bl" rotWithShape="0"/>
                </a:effectLst>
                <a:latin typeface="宋体" panose="02010600030101010101" pitchFamily="2" charset="-122"/>
                <a:ea typeface="宋体" panose="02010600030101010101" pitchFamily="2" charset="-122"/>
                <a:cs typeface="宋体" panose="02010600030101010101" pitchFamily="2" charset="-122"/>
                <a:sym typeface="+mn-ea"/>
              </a:rPr>
              <a:t>第九章</a:t>
            </a:r>
            <a:endParaRPr kumimoji="0" lang="zh-CN" altLang="en-US" sz="6600" b="1" i="0" u="none" strike="noStrike" kern="1200" cap="none" spc="0" normalizeH="0" baseline="0" noProof="0">
              <a:ln>
                <a:solidFill>
                  <a:schemeClr val="accent1">
                    <a:lumMod val="75000"/>
                  </a:schemeClr>
                </a:solidFill>
              </a:ln>
              <a:solidFill>
                <a:schemeClr val="accent1"/>
              </a:solidFill>
              <a:effectLst>
                <a:reflection blurRad="6350" stA="53000" endA="300" endPos="35500" dir="5400000" sy="-90000" algn="bl" rotWithShape="0"/>
              </a:effectLst>
              <a:uLnTx/>
              <a:uFillTx/>
              <a:latin typeface="宋体" panose="02010600030101010101" pitchFamily="2" charset="-122"/>
              <a:ea typeface="华文中宋" pitchFamily="2" charset="-122"/>
              <a:cs typeface="宋体" panose="02010600030101010101" pitchFamily="2" charset="-122"/>
              <a:sym typeface="+mn-ea"/>
            </a:endParaRPr>
          </a:p>
        </p:txBody>
      </p:sp>
      <p:grpSp>
        <p:nvGrpSpPr>
          <p:cNvPr id="3074" name="Group 3"/>
          <p:cNvGrpSpPr/>
          <p:nvPr/>
        </p:nvGrpSpPr>
        <p:grpSpPr>
          <a:xfrm>
            <a:off x="4962525" y="1039495"/>
            <a:ext cx="953770" cy="770255"/>
            <a:chOff x="0" y="0"/>
            <a:chExt cx="1682750" cy="1552575"/>
          </a:xfrm>
        </p:grpSpPr>
        <p:sp>
          <p:nvSpPr>
            <p:cNvPr id="307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7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8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sp>
        <p:nvSpPr>
          <p:cNvPr id="3084" name="Text Box 12"/>
          <p:cNvSpPr txBox="1">
            <a:spLocks noChangeArrowheads="1"/>
          </p:cNvSpPr>
          <p:nvPr/>
        </p:nvSpPr>
        <p:spPr bwMode="auto">
          <a:xfrm>
            <a:off x="862648" y="3635375"/>
            <a:ext cx="4099560" cy="1198880"/>
          </a:xfrm>
          <a:prstGeom prst="rect">
            <a:avLst/>
          </a:prstGeom>
          <a:noFill/>
          <a:ln w="9525">
            <a:noFill/>
            <a:miter lim="800000"/>
          </a:ln>
          <a:effectLst>
            <a:innerShdw blurRad="736600" dist="914400" dir="13500000">
              <a:schemeClr val="accent2">
                <a:lumMod val="60000"/>
                <a:lumOff val="40000"/>
                <a:alpha val="36000"/>
              </a:schemeClr>
            </a:innerShdw>
          </a:effectLst>
        </p:spPr>
        <p:txBody>
          <a:bodyPr wrap="none">
            <a:spAutoFit/>
          </a:bodyPr>
          <a:lstStyle/>
          <a:p>
            <a:pPr marR="0" algn="l" defTabSz="914400">
              <a:buClrTx/>
              <a:buSzTx/>
              <a:buFontTx/>
              <a:buNone/>
              <a:defRPr/>
            </a:pPr>
            <a:r>
              <a:rPr kumimoji="0" lang="zh-CN" altLang="en-US" sz="7200" b="1" kern="1200" cap="none" spc="0" normalizeH="0" baseline="0" noProof="0" dirty="0">
                <a:solidFill>
                  <a:srgbClr val="FF000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mn-cs"/>
              </a:rPr>
              <a:t>会议工作</a:t>
            </a:r>
            <a:r>
              <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rPr>
              <a:t> </a:t>
            </a:r>
            <a:endPar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endParaRPr>
          </a:p>
        </p:txBody>
      </p:sp>
      <p:pic>
        <p:nvPicPr>
          <p:cNvPr id="2" name="图片 1"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210810" y="2257425"/>
            <a:ext cx="3683000" cy="463296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fade">
                                      <p:cBhvr>
                                        <p:cTn id="7"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fontScale="70000"/>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中国外交部长李肇新会见巴林副首相兼外交大臣默罕默德</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5067" name="图片 45066" descr="033"/>
          <p:cNvPicPr>
            <a:picLocks noChangeAspect="1"/>
          </p:cNvPicPr>
          <p:nvPr/>
        </p:nvPicPr>
        <p:blipFill>
          <a:blip r:embed="rId2"/>
          <a:stretch>
            <a:fillRect/>
          </a:stretch>
        </p:blipFill>
        <p:spPr>
          <a:xfrm>
            <a:off x="629920" y="2203450"/>
            <a:ext cx="7616190" cy="421830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5067"/>
                                        </p:tgtEl>
                                        <p:attrNameLst>
                                          <p:attrName>style.visibility</p:attrName>
                                        </p:attrNameLst>
                                      </p:cBhvr>
                                      <p:to>
                                        <p:strVal val="visible"/>
                                      </p:to>
                                    </p:set>
                                    <p:animEffect transition="in" filter="diamond(out)">
                                      <p:cBhvr>
                                        <p:cTn id="7" dur="1000"/>
                                        <p:tgtEl>
                                          <p:spTgt spid="45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会见时的座位布局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72714" name="图片 72713" descr="026"/>
          <p:cNvPicPr>
            <a:picLocks noChangeAspect="1"/>
          </p:cNvPicPr>
          <p:nvPr/>
        </p:nvPicPr>
        <p:blipFill>
          <a:blip r:embed="rId2"/>
          <a:stretch>
            <a:fillRect/>
          </a:stretch>
        </p:blipFill>
        <p:spPr>
          <a:xfrm>
            <a:off x="629920" y="2091055"/>
            <a:ext cx="7616825" cy="455168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72714"/>
                                        </p:tgtEl>
                                        <p:attrNameLst>
                                          <p:attrName>style.visibility</p:attrName>
                                        </p:attrNameLst>
                                      </p:cBhvr>
                                      <p:to>
                                        <p:strVal val="visible"/>
                                      </p:to>
                                    </p:set>
                                    <p:animEffect transition="in" filter="diamond(out)">
                                      <p:cBhvr>
                                        <p:cTn id="7" dur="1000"/>
                                        <p:tgtEl>
                                          <p:spTgt spid="72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会谈时的座位布局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73738" name="图片 73737" descr="027"/>
          <p:cNvPicPr>
            <a:picLocks noChangeAspect="1"/>
          </p:cNvPicPr>
          <p:nvPr/>
        </p:nvPicPr>
        <p:blipFill>
          <a:blip r:embed="rId2"/>
          <a:stretch>
            <a:fillRect/>
          </a:stretch>
        </p:blipFill>
        <p:spPr>
          <a:xfrm>
            <a:off x="629920" y="2010410"/>
            <a:ext cx="7616190" cy="44926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73738"/>
                                        </p:tgtEl>
                                        <p:attrNameLst>
                                          <p:attrName>style.visibility</p:attrName>
                                        </p:attrNameLst>
                                      </p:cBhvr>
                                      <p:to>
                                        <p:strVal val="visible"/>
                                      </p:to>
                                    </p:set>
                                    <p:animEffect transition="in" filter="diamond(out)">
                                      <p:cBhvr>
                                        <p:cTn id="7" dur="1000"/>
                                        <p:tgtEl>
                                          <p:spTgt spid="73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会见时的座位布局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39947" name="图片 39946" descr="M_010"/>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254250"/>
            <a:ext cx="7616190" cy="338455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9947"/>
                                        </p:tgtEl>
                                        <p:attrNameLst>
                                          <p:attrName>style.visibility</p:attrName>
                                        </p:attrNameLst>
                                      </p:cBhvr>
                                      <p:to>
                                        <p:strVal val="visible"/>
                                      </p:to>
                                    </p:set>
                                    <p:animEffect transition="in" filter="diamond(out)">
                                      <p:cBhvr>
                                        <p:cTn id="7" dur="100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会见时的座位布局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4041" name="图片 44040" descr="M_01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336800"/>
            <a:ext cx="7616825" cy="40036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4041"/>
                                        </p:tgtEl>
                                        <p:attrNameLst>
                                          <p:attrName>style.visibility</p:attrName>
                                        </p:attrNameLst>
                                      </p:cBhvr>
                                      <p:to>
                                        <p:strVal val="visible"/>
                                      </p:to>
                                    </p:set>
                                    <p:animEffect transition="in" filter="diamond(out)">
                                      <p:cBhvr>
                                        <p:cTn id="7" dur="1000"/>
                                        <p:tgtEl>
                                          <p:spTgt spid="44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会见时的座位布局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3017" name="图片 43016" descr="M_012"/>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588260"/>
            <a:ext cx="7616190" cy="309753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3017"/>
                                        </p:tgtEl>
                                        <p:attrNameLst>
                                          <p:attrName>style.visibility</p:attrName>
                                        </p:attrNameLst>
                                      </p:cBhvr>
                                      <p:to>
                                        <p:strVal val="visible"/>
                                      </p:to>
                                    </p:set>
                                    <p:animEffect transition="in" filter="diamond(out)">
                                      <p:cBhvr>
                                        <p:cTn id="7" dur="1000"/>
                                        <p:tgtEl>
                                          <p:spTgt spid="430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会谈时的座位布局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1993" name="图片 41992" descr="M_013"/>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606675"/>
            <a:ext cx="7616190" cy="36734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1993"/>
                                        </p:tgtEl>
                                        <p:attrNameLst>
                                          <p:attrName>style.visibility</p:attrName>
                                        </p:attrNameLst>
                                      </p:cBhvr>
                                      <p:to>
                                        <p:strVal val="visible"/>
                                      </p:to>
                                    </p:set>
                                    <p:animEffect transition="in" filter="diamond(out)">
                                      <p:cBhvr>
                                        <p:cTn id="7" dur="10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会见时的座位布局</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0969" name="图片 40968" descr="M_014"/>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058035"/>
            <a:ext cx="7616190" cy="415290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0969"/>
                                        </p:tgtEl>
                                        <p:attrNameLst>
                                          <p:attrName>style.visibility</p:attrName>
                                        </p:attrNameLst>
                                      </p:cBhvr>
                                      <p:to>
                                        <p:strVal val="visible"/>
                                      </p:to>
                                    </p:set>
                                    <p:animEffect transition="in" filter="diamond(out)">
                                      <p:cBhvr>
                                        <p:cTn id="7" dur="1000"/>
                                        <p:tgtEl>
                                          <p:spTgt spid="40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085205" y="2275840"/>
            <a:ext cx="3683000" cy="4632960"/>
          </a:xfrm>
          <a:prstGeom prst="rect">
            <a:avLst/>
          </a:prstGeom>
        </p:spPr>
      </p:pic>
      <p:sp>
        <p:nvSpPr>
          <p:cNvPr id="13" name="Line 6"/>
          <p:cNvSpPr>
            <a:spLocks noChangeShapeType="1"/>
          </p:cNvSpPr>
          <p:nvPr/>
        </p:nvSpPr>
        <p:spPr bwMode="auto">
          <a:xfrm>
            <a:off x="1224098" y="1902071"/>
            <a:ext cx="6038801" cy="0"/>
          </a:xfrm>
          <a:prstGeom prst="line">
            <a:avLst/>
          </a:prstGeom>
          <a:noFill/>
          <a:ln w="25400" cap="flat" cmpd="sng">
            <a:solidFill>
              <a:schemeClr val="bg1">
                <a:lumMod val="65000"/>
              </a:schemeClr>
            </a:solidFill>
            <a:prstDash val="solid"/>
            <a:round/>
          </a:ln>
          <a:effectLst/>
        </p:spPr>
        <p:txBody>
          <a:bodyPr lIns="90000" tIns="46800" rIns="90000" bIns="4680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s-ES" sz="1500">
              <a:solidFill>
                <a:srgbClr val="000000"/>
              </a:solidFill>
              <a:effectLst>
                <a:outerShdw blurRad="38100" dist="38100" dir="2700000" algn="tl">
                  <a:srgbClr val="DDDDDD"/>
                </a:outerShdw>
              </a:effectLst>
              <a:latin typeface="Arial" panose="020B0604020202020204"/>
              <a:ea typeface="MS PGothic" panose="020B0600070205080204" charset="-128"/>
              <a:sym typeface="Gill Sans" charset="0"/>
            </a:endParaRPr>
          </a:p>
        </p:txBody>
      </p:sp>
      <p:sp>
        <p:nvSpPr>
          <p:cNvPr id="15" name="Line 6"/>
          <p:cNvSpPr>
            <a:spLocks noChangeShapeType="1"/>
          </p:cNvSpPr>
          <p:nvPr/>
        </p:nvSpPr>
        <p:spPr bwMode="auto">
          <a:xfrm>
            <a:off x="711413" y="4425502"/>
            <a:ext cx="6129715" cy="0"/>
          </a:xfrm>
          <a:prstGeom prst="line">
            <a:avLst/>
          </a:prstGeom>
          <a:noFill/>
          <a:ln w="25400" cap="flat" cmpd="sng">
            <a:solidFill>
              <a:schemeClr val="bg1">
                <a:lumMod val="65000"/>
              </a:schemeClr>
            </a:solidFill>
            <a:prstDash val="solid"/>
            <a:round/>
          </a:ln>
          <a:effectLst/>
        </p:spPr>
        <p:txBody>
          <a:bodyPr lIns="90000" tIns="46800" rIns="90000" bIns="4680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s-ES" sz="1500">
              <a:solidFill>
                <a:srgbClr val="000000"/>
              </a:solidFill>
              <a:effectLst>
                <a:outerShdw blurRad="38100" dist="38100" dir="2700000" algn="tl">
                  <a:srgbClr val="DDDDDD"/>
                </a:outerShdw>
              </a:effectLst>
              <a:latin typeface="Arial" panose="020B0604020202020204"/>
              <a:ea typeface="MS PGothic" panose="020B0600070205080204" charset="-128"/>
              <a:sym typeface="Gill Sans" charset="0"/>
            </a:endParaRPr>
          </a:p>
        </p:txBody>
      </p:sp>
      <p:grpSp>
        <p:nvGrpSpPr>
          <p:cNvPr id="5" name="组合 4"/>
          <p:cNvGrpSpPr/>
          <p:nvPr/>
        </p:nvGrpSpPr>
        <p:grpSpPr>
          <a:xfrm>
            <a:off x="632442" y="1696561"/>
            <a:ext cx="289723" cy="259770"/>
            <a:chOff x="2023840" y="-377671"/>
            <a:chExt cx="386297" cy="346360"/>
          </a:xfrm>
          <a:solidFill>
            <a:schemeClr val="accent1"/>
          </a:solidFill>
        </p:grpSpPr>
        <p:sp>
          <p:nvSpPr>
            <p:cNvPr id="21" name="文本框 20"/>
            <p:cNvSpPr txBox="1"/>
            <p:nvPr/>
          </p:nvSpPr>
          <p:spPr>
            <a:xfrm>
              <a:off x="2023840" y="-377671"/>
              <a:ext cx="163352" cy="346360"/>
            </a:xfrm>
            <a:custGeom>
              <a:avLst/>
              <a:gdLst/>
              <a:ahLst/>
              <a:cxnLst/>
              <a:rect l="l" t="t" r="r" b="b"/>
              <a:pathLst>
                <a:path w="163352" h="346360">
                  <a:moveTo>
                    <a:pt x="119560" y="0"/>
                  </a:moveTo>
                  <a:lnTo>
                    <a:pt x="159371" y="43792"/>
                  </a:lnTo>
                  <a:cubicBezTo>
                    <a:pt x="108943" y="80950"/>
                    <a:pt x="82402" y="126070"/>
                    <a:pt x="79748" y="179152"/>
                  </a:cubicBezTo>
                  <a:cubicBezTo>
                    <a:pt x="116906" y="179152"/>
                    <a:pt x="144774" y="179152"/>
                    <a:pt x="163352" y="179152"/>
                  </a:cubicBezTo>
                  <a:lnTo>
                    <a:pt x="163352" y="346360"/>
                  </a:lnTo>
                  <a:lnTo>
                    <a:pt x="125" y="346360"/>
                  </a:lnTo>
                  <a:lnTo>
                    <a:pt x="125" y="218963"/>
                  </a:lnTo>
                  <a:cubicBezTo>
                    <a:pt x="-2529" y="118107"/>
                    <a:pt x="37282" y="45119"/>
                    <a:pt x="119560"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sp>
          <p:nvSpPr>
            <p:cNvPr id="20" name="文本框 19"/>
            <p:cNvSpPr txBox="1"/>
            <p:nvPr/>
          </p:nvSpPr>
          <p:spPr>
            <a:xfrm>
              <a:off x="2242807" y="-377671"/>
              <a:ext cx="167330" cy="346360"/>
            </a:xfrm>
            <a:custGeom>
              <a:avLst/>
              <a:gdLst/>
              <a:ahLst/>
              <a:cxnLst/>
              <a:rect l="l" t="t" r="r" b="b"/>
              <a:pathLst>
                <a:path w="167330" h="346360">
                  <a:moveTo>
                    <a:pt x="123537" y="0"/>
                  </a:moveTo>
                  <a:lnTo>
                    <a:pt x="163349" y="43792"/>
                  </a:lnTo>
                  <a:cubicBezTo>
                    <a:pt x="112921" y="80950"/>
                    <a:pt x="85053" y="126070"/>
                    <a:pt x="79745" y="179152"/>
                  </a:cubicBezTo>
                  <a:cubicBezTo>
                    <a:pt x="119556" y="179152"/>
                    <a:pt x="148751" y="179152"/>
                    <a:pt x="167330" y="179152"/>
                  </a:cubicBezTo>
                  <a:lnTo>
                    <a:pt x="167330" y="346360"/>
                  </a:lnTo>
                  <a:lnTo>
                    <a:pt x="121" y="346360"/>
                  </a:lnTo>
                  <a:lnTo>
                    <a:pt x="121" y="218963"/>
                  </a:lnTo>
                  <a:cubicBezTo>
                    <a:pt x="-2533" y="120761"/>
                    <a:pt x="38606" y="47774"/>
                    <a:pt x="123537"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grpSp>
      <p:grpSp>
        <p:nvGrpSpPr>
          <p:cNvPr id="4" name="组合 3"/>
          <p:cNvGrpSpPr/>
          <p:nvPr/>
        </p:nvGrpSpPr>
        <p:grpSpPr>
          <a:xfrm>
            <a:off x="7073920" y="4381745"/>
            <a:ext cx="289721" cy="259770"/>
            <a:chOff x="2533554" y="-373690"/>
            <a:chExt cx="386295" cy="346360"/>
          </a:xfrm>
          <a:solidFill>
            <a:schemeClr val="accent1"/>
          </a:solidFill>
        </p:grpSpPr>
        <p:sp>
          <p:nvSpPr>
            <p:cNvPr id="19" name="文本框 18"/>
            <p:cNvSpPr txBox="1"/>
            <p:nvPr/>
          </p:nvSpPr>
          <p:spPr>
            <a:xfrm>
              <a:off x="2533554" y="-373690"/>
              <a:ext cx="163351" cy="346360"/>
            </a:xfrm>
            <a:custGeom>
              <a:avLst/>
              <a:gdLst/>
              <a:ahLst/>
              <a:cxnLst/>
              <a:rect l="l" t="t" r="r" b="b"/>
              <a:pathLst>
                <a:path w="163351" h="346360">
                  <a:moveTo>
                    <a:pt x="0" y="0"/>
                  </a:moveTo>
                  <a:lnTo>
                    <a:pt x="163227" y="0"/>
                  </a:lnTo>
                  <a:lnTo>
                    <a:pt x="163227" y="131378"/>
                  </a:lnTo>
                  <a:cubicBezTo>
                    <a:pt x="165881" y="229580"/>
                    <a:pt x="126069" y="301240"/>
                    <a:pt x="43792" y="346360"/>
                  </a:cubicBezTo>
                  <a:lnTo>
                    <a:pt x="3981" y="306549"/>
                  </a:lnTo>
                  <a:cubicBezTo>
                    <a:pt x="57063" y="269391"/>
                    <a:pt x="83604" y="222944"/>
                    <a:pt x="83604" y="167208"/>
                  </a:cubicBezTo>
                  <a:cubicBezTo>
                    <a:pt x="49101" y="167208"/>
                    <a:pt x="21232" y="167208"/>
                    <a:pt x="0" y="167208"/>
                  </a:cubicBezTo>
                  <a:lnTo>
                    <a:pt x="0" y="0"/>
                  </a:ln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sp>
          <p:nvSpPr>
            <p:cNvPr id="18" name="文本框 17"/>
            <p:cNvSpPr txBox="1"/>
            <p:nvPr/>
          </p:nvSpPr>
          <p:spPr>
            <a:xfrm>
              <a:off x="2756498" y="-373690"/>
              <a:ext cx="163351" cy="346360"/>
            </a:xfrm>
            <a:custGeom>
              <a:avLst/>
              <a:gdLst/>
              <a:ahLst/>
              <a:cxnLst/>
              <a:rect l="l" t="t" r="r" b="b"/>
              <a:pathLst>
                <a:path w="163351" h="346360">
                  <a:moveTo>
                    <a:pt x="0" y="0"/>
                  </a:moveTo>
                  <a:lnTo>
                    <a:pt x="163227" y="0"/>
                  </a:lnTo>
                  <a:lnTo>
                    <a:pt x="163227" y="131378"/>
                  </a:lnTo>
                  <a:cubicBezTo>
                    <a:pt x="165882" y="229580"/>
                    <a:pt x="126070" y="301240"/>
                    <a:pt x="43793" y="346360"/>
                  </a:cubicBezTo>
                  <a:lnTo>
                    <a:pt x="0" y="306549"/>
                  </a:lnTo>
                  <a:cubicBezTo>
                    <a:pt x="50428" y="272045"/>
                    <a:pt x="78296" y="225599"/>
                    <a:pt x="83604" y="167208"/>
                  </a:cubicBezTo>
                  <a:cubicBezTo>
                    <a:pt x="49101" y="167208"/>
                    <a:pt x="21233" y="167208"/>
                    <a:pt x="0" y="167208"/>
                  </a:cubicBezTo>
                  <a:lnTo>
                    <a:pt x="0" y="0"/>
                  </a:ln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grpSp>
      <p:sp>
        <p:nvSpPr>
          <p:cNvPr id="2" name="文本框 1"/>
          <p:cNvSpPr txBox="1"/>
          <p:nvPr/>
        </p:nvSpPr>
        <p:spPr>
          <a:xfrm>
            <a:off x="712048" y="2347755"/>
            <a:ext cx="6551486" cy="1786370"/>
          </a:xfrm>
          <a:prstGeom prst="rect">
            <a:avLst/>
          </a:prstGeom>
        </p:spPr>
        <p:txBody>
          <a:bodyPr vert="horz" wrap="square" lIns="90000" tIns="46800" rIns="90000" bIns="46800" rtlCol="0" anchor="ctr">
            <a:noAutofit/>
          </a:bodyPr>
          <a:lstStyle>
            <a:defPPr>
              <a:defRPr lang="zh-CN"/>
            </a:defPPr>
            <a:lvl1pPr marR="0" lvl="0" indent="0" algn="just" fontAlgn="auto">
              <a:lnSpc>
                <a:spcPct val="120000"/>
              </a:lnSpc>
              <a:spcBef>
                <a:spcPts val="1000"/>
              </a:spcBef>
              <a:spcAft>
                <a:spcPts val="0"/>
              </a:spcAft>
              <a:buClrTx/>
              <a:buSzTx/>
              <a:buFont typeface="Arial" panose="020B0604020202020204" pitchFamily="34" charset="0"/>
              <a:buNone/>
              <a:defRPr kumimoji="0" sz="2400" b="0" i="0" u="none" strike="noStrike" cap="none" spc="0" normalizeH="0" baseline="0">
                <a:ln>
                  <a:noFill/>
                </a:ln>
                <a:effectLst/>
                <a:uLnTx/>
                <a:uFillTx/>
                <a:latin typeface="Arial" panose="020B0604020202020204"/>
                <a:ea typeface="黑体" panose="02010609060101010101" pitchFamily="2"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lnSpc>
                <a:spcPct val="100000"/>
              </a:lnSpc>
              <a:defRPr/>
            </a:pPr>
            <a:r>
              <a:rPr dirty="0">
                <a:solidFill>
                  <a:srgbClr val="0070C0"/>
                </a:solidFill>
                <a:latin typeface="华康唐风隶W5" panose="03000509000000000000" charset="-122"/>
                <a:ea typeface="华康唐风隶W5" panose="03000509000000000000" charset="-122"/>
              </a:rPr>
              <a:t> 合影时一般主人居中，按礼宾次序，以主人右手为上。如果是会见、会谈双方合影，主客双方间隔排列。第一排既要考虑人员身份，也要考虑场地大小，能否都摄入镜头。一般两端由主方人员把边 。</a:t>
            </a:r>
            <a:endParaRPr dirty="0">
              <a:solidFill>
                <a:srgbClr val="0070C0"/>
              </a:solidFill>
              <a:latin typeface="华康唐风隶W5" panose="03000509000000000000" charset="-122"/>
              <a:ea typeface="华康唐风隶W5" panose="03000509000000000000" charset="-122"/>
            </a:endParaRPr>
          </a:p>
        </p:txBody>
      </p:sp>
      <p:sp>
        <p:nvSpPr>
          <p:cNvPr id="3" name="文本框 2"/>
          <p:cNvSpPr txBox="1"/>
          <p:nvPr/>
        </p:nvSpPr>
        <p:spPr>
          <a:xfrm>
            <a:off x="1570355" y="5653405"/>
            <a:ext cx="5522595" cy="514350"/>
          </a:xfrm>
          <a:prstGeom prst="rect">
            <a:avLst/>
          </a:prstGeom>
          <a:ln w="12700">
            <a:miter lim="400000"/>
          </a:ln>
        </p:spPr>
        <p:txBody>
          <a:bodyPr lIns="90000" tIns="46800" rIns="90000" bIns="46800" anchor="t">
            <a:noAutofit/>
          </a:bodyPr>
          <a:lstStyle>
            <a:defPPr>
              <a:defRPr lang="zh-CN"/>
            </a:defPPr>
            <a:lvl1pPr marR="0" lvl="0" indent="0" algn="r" defTabSz="726440" eaLnBrk="0" fontAlgn="base" hangingPunct="0">
              <a:lnSpc>
                <a:spcPct val="100000"/>
              </a:lnSpc>
              <a:spcBef>
                <a:spcPct val="0"/>
              </a:spcBef>
              <a:spcAft>
                <a:spcPct val="0"/>
              </a:spcAft>
              <a:buClrTx/>
              <a:buSzTx/>
              <a:buFontTx/>
              <a:buNone/>
              <a:defRPr kumimoji="0" sz="2000" b="0" i="1" u="none" strike="noStrike" cap="none" spc="0" normalizeH="0" baseline="0">
                <a:ln>
                  <a:noFill/>
                </a:ln>
                <a:effectLst/>
                <a:uLnTx/>
                <a:uFillTx/>
                <a:latin typeface="Calibri" panose="020F0502020204030204" charset="0"/>
                <a:ea typeface="微软雅黑" panose="020B0503020204020204" charset="-122"/>
              </a:defRPr>
            </a:lvl1pPr>
          </a:lstStyle>
          <a:p>
            <a:pPr lvl="0">
              <a:defRPr/>
            </a:pPr>
            <a:r>
              <a:rPr lang="en-US" altLang="zh-CN" sz="2400" dirty="0">
                <a:solidFill>
                  <a:srgbClr val="0070C0"/>
                </a:solidFill>
              </a:rPr>
              <a:t>———</a:t>
            </a:r>
            <a:r>
              <a:rPr lang="zh-CN" sz="3200" dirty="0">
                <a:solidFill>
                  <a:srgbClr val="FF0000"/>
                </a:solidFill>
                <a:latin typeface="华康唐风隶W5" panose="03000509000000000000" charset="-122"/>
                <a:ea typeface="华康唐风隶W5" panose="03000509000000000000" charset="-122"/>
                <a:sym typeface="+mn-ea"/>
              </a:rPr>
              <a:t>五、会见会谈的合影安排 </a:t>
            </a:r>
            <a:endParaRPr lang="zh-CN" sz="3200" dirty="0">
              <a:solidFill>
                <a:srgbClr val="FF0000"/>
              </a:solidFill>
              <a:latin typeface="华康唐风隶W5" panose="03000509000000000000" charset="-122"/>
              <a:ea typeface="华康唐风隶W5" panose="03000509000000000000" charset="-122"/>
              <a:sym typeface="+mn-ea"/>
            </a:endParaRPr>
          </a:p>
        </p:txBody>
      </p:sp>
      <p:pic>
        <p:nvPicPr>
          <p:cNvPr id="12289" name="Picture 6" descr="D:\Program Files\Microsoft Office\MEDIA\OFFICE12\Lines\BD21313_.gif"/>
          <p:cNvPicPr>
            <a:picLocks noChangeAspect="1"/>
          </p:cNvPicPr>
          <p:nvPr/>
        </p:nvPicPr>
        <p:blipFill>
          <a:blip r:embed="rId2"/>
          <a:stretch>
            <a:fillRect/>
          </a:stretch>
        </p:blipFill>
        <p:spPr>
          <a:xfrm>
            <a:off x="23813" y="488950"/>
            <a:ext cx="8054975" cy="320675"/>
          </a:xfrm>
          <a:prstGeom prst="rect">
            <a:avLst/>
          </a:prstGeom>
          <a:noFill/>
          <a:ln w="9525">
            <a:noFill/>
          </a:ln>
        </p:spPr>
      </p:pic>
    </p:spTree>
    <p:custDataLst>
      <p:tags r:id="rId3"/>
    </p:custData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合影示意图</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37902" name="图片 37901" descr="028"/>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109470"/>
            <a:ext cx="7616825" cy="437705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7902"/>
                                        </p:tgtEl>
                                        <p:attrNameLst>
                                          <p:attrName>style.visibility</p:attrName>
                                        </p:attrNameLst>
                                      </p:cBhvr>
                                      <p:to>
                                        <p:strVal val="visible"/>
                                      </p:to>
                                    </p:set>
                                    <p:animEffect transition="in" filter="diamond(out)">
                                      <p:cBhvr>
                                        <p:cTn id="7" dur="1000"/>
                                        <p:tgtEl>
                                          <p:spTgt spid="37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320189" y="2550319"/>
            <a:ext cx="2762250" cy="3474720"/>
          </a:xfrm>
          <a:prstGeom prst="rect">
            <a:avLst/>
          </a:prstGeom>
        </p:spPr>
      </p:pic>
      <p:sp>
        <p:nvSpPr>
          <p:cNvPr id="28" name="Freeform 9"/>
          <p:cNvSpPr/>
          <p:nvPr>
            <p:custDataLst>
              <p:tags r:id="rId2"/>
            </p:custDataLst>
          </p:nvPr>
        </p:nvSpPr>
        <p:spPr bwMode="auto">
          <a:xfrm>
            <a:off x="2273321" y="1804534"/>
            <a:ext cx="3305771" cy="646510"/>
          </a:xfrm>
          <a:custGeom>
            <a:avLst/>
            <a:gdLst>
              <a:gd name="T0" fmla="*/ 1940 w 1968"/>
              <a:gd name="T1" fmla="*/ 233 h 383"/>
              <a:gd name="T2" fmla="*/ 1932 w 1968"/>
              <a:gd name="T3" fmla="*/ 192 h 383"/>
              <a:gd name="T4" fmla="*/ 1940 w 1968"/>
              <a:gd name="T5" fmla="*/ 152 h 383"/>
              <a:gd name="T6" fmla="*/ 1947 w 1968"/>
              <a:gd name="T7" fmla="*/ 111 h 383"/>
              <a:gd name="T8" fmla="*/ 1968 w 1968"/>
              <a:gd name="T9" fmla="*/ 0 h 383"/>
              <a:gd name="T10" fmla="*/ 1915 w 1968"/>
              <a:gd name="T11" fmla="*/ 4 h 383"/>
              <a:gd name="T12" fmla="*/ 1914 w 1968"/>
              <a:gd name="T13" fmla="*/ 4 h 383"/>
              <a:gd name="T14" fmla="*/ 1776 w 1968"/>
              <a:gd name="T15" fmla="*/ 17 h 383"/>
              <a:gd name="T16" fmla="*/ 1587 w 1968"/>
              <a:gd name="T17" fmla="*/ 33 h 383"/>
              <a:gd name="T18" fmla="*/ 1380 w 1968"/>
              <a:gd name="T19" fmla="*/ 52 h 383"/>
              <a:gd name="T20" fmla="*/ 1224 w 1968"/>
              <a:gd name="T21" fmla="*/ 66 h 383"/>
              <a:gd name="T22" fmla="*/ 1223 w 1968"/>
              <a:gd name="T23" fmla="*/ 66 h 383"/>
              <a:gd name="T24" fmla="*/ 1189 w 1968"/>
              <a:gd name="T25" fmla="*/ 69 h 383"/>
              <a:gd name="T26" fmla="*/ 1110 w 1968"/>
              <a:gd name="T27" fmla="*/ 76 h 383"/>
              <a:gd name="T28" fmla="*/ 972 w 1968"/>
              <a:gd name="T29" fmla="*/ 85 h 383"/>
              <a:gd name="T30" fmla="*/ 837 w 1968"/>
              <a:gd name="T31" fmla="*/ 74 h 383"/>
              <a:gd name="T32" fmla="*/ 744 w 1968"/>
              <a:gd name="T33" fmla="*/ 66 h 383"/>
              <a:gd name="T34" fmla="*/ 744 w 1968"/>
              <a:gd name="T35" fmla="*/ 66 h 383"/>
              <a:gd name="T36" fmla="*/ 677 w 1968"/>
              <a:gd name="T37" fmla="*/ 60 h 383"/>
              <a:gd name="T38" fmla="*/ 492 w 1968"/>
              <a:gd name="T39" fmla="*/ 43 h 383"/>
              <a:gd name="T40" fmla="*/ 306 w 1968"/>
              <a:gd name="T41" fmla="*/ 27 h 383"/>
              <a:gd name="T42" fmla="*/ 145 w 1968"/>
              <a:gd name="T43" fmla="*/ 13 h 383"/>
              <a:gd name="T44" fmla="*/ 52 w 1968"/>
              <a:gd name="T45" fmla="*/ 4 h 383"/>
              <a:gd name="T46" fmla="*/ 35 w 1968"/>
              <a:gd name="T47" fmla="*/ 3 h 383"/>
              <a:gd name="T48" fmla="*/ 0 w 1968"/>
              <a:gd name="T49" fmla="*/ 0 h 383"/>
              <a:gd name="T50" fmla="*/ 20 w 1968"/>
              <a:gd name="T51" fmla="*/ 111 h 383"/>
              <a:gd name="T52" fmla="*/ 27 w 1968"/>
              <a:gd name="T53" fmla="*/ 151 h 383"/>
              <a:gd name="T54" fmla="*/ 27 w 1968"/>
              <a:gd name="T55" fmla="*/ 151 h 383"/>
              <a:gd name="T56" fmla="*/ 29 w 1968"/>
              <a:gd name="T57" fmla="*/ 159 h 383"/>
              <a:gd name="T58" fmla="*/ 29 w 1968"/>
              <a:gd name="T59" fmla="*/ 224 h 383"/>
              <a:gd name="T60" fmla="*/ 27 w 1968"/>
              <a:gd name="T61" fmla="*/ 234 h 383"/>
              <a:gd name="T62" fmla="*/ 27 w 1968"/>
              <a:gd name="T63" fmla="*/ 234 h 383"/>
              <a:gd name="T64" fmla="*/ 20 w 1968"/>
              <a:gd name="T65" fmla="*/ 273 h 383"/>
              <a:gd name="T66" fmla="*/ 0 w 1968"/>
              <a:gd name="T67" fmla="*/ 383 h 383"/>
              <a:gd name="T68" fmla="*/ 40 w 1968"/>
              <a:gd name="T69" fmla="*/ 381 h 383"/>
              <a:gd name="T70" fmla="*/ 52 w 1968"/>
              <a:gd name="T71" fmla="*/ 380 h 383"/>
              <a:gd name="T72" fmla="*/ 148 w 1968"/>
              <a:gd name="T73" fmla="*/ 373 h 383"/>
              <a:gd name="T74" fmla="*/ 301 w 1968"/>
              <a:gd name="T75" fmla="*/ 363 h 383"/>
              <a:gd name="T76" fmla="*/ 478 w 1968"/>
              <a:gd name="T77" fmla="*/ 351 h 383"/>
              <a:gd name="T78" fmla="*/ 656 w 1968"/>
              <a:gd name="T79" fmla="*/ 339 h 383"/>
              <a:gd name="T80" fmla="*/ 744 w 1968"/>
              <a:gd name="T81" fmla="*/ 333 h 383"/>
              <a:gd name="T82" fmla="*/ 744 w 1968"/>
              <a:gd name="T83" fmla="*/ 333 h 383"/>
              <a:gd name="T84" fmla="*/ 814 w 1968"/>
              <a:gd name="T85" fmla="*/ 328 h 383"/>
              <a:gd name="T86" fmla="*/ 930 w 1968"/>
              <a:gd name="T87" fmla="*/ 321 h 383"/>
              <a:gd name="T88" fmla="*/ 1123 w 1968"/>
              <a:gd name="T89" fmla="*/ 326 h 383"/>
              <a:gd name="T90" fmla="*/ 1224 w 1968"/>
              <a:gd name="T91" fmla="*/ 333 h 383"/>
              <a:gd name="T92" fmla="*/ 1224 w 1968"/>
              <a:gd name="T93" fmla="*/ 333 h 383"/>
              <a:gd name="T94" fmla="*/ 1288 w 1968"/>
              <a:gd name="T95" fmla="*/ 338 h 383"/>
              <a:gd name="T96" fmla="*/ 1480 w 1968"/>
              <a:gd name="T97" fmla="*/ 350 h 383"/>
              <a:gd name="T98" fmla="*/ 1672 w 1968"/>
              <a:gd name="T99" fmla="*/ 363 h 383"/>
              <a:gd name="T100" fmla="*/ 1835 w 1968"/>
              <a:gd name="T101" fmla="*/ 374 h 383"/>
              <a:gd name="T102" fmla="*/ 1916 w 1968"/>
              <a:gd name="T103" fmla="*/ 380 h 383"/>
              <a:gd name="T104" fmla="*/ 1941 w 1968"/>
              <a:gd name="T105" fmla="*/ 382 h 383"/>
              <a:gd name="T106" fmla="*/ 1968 w 1968"/>
              <a:gd name="T107" fmla="*/ 383 h 383"/>
              <a:gd name="T108" fmla="*/ 1947 w 1968"/>
              <a:gd name="T109" fmla="*/ 273 h 383"/>
              <a:gd name="T110" fmla="*/ 1940 w 1968"/>
              <a:gd name="T111" fmla="*/ 23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8" h="383">
                <a:moveTo>
                  <a:pt x="1940" y="233"/>
                </a:moveTo>
                <a:cubicBezTo>
                  <a:pt x="1932" y="192"/>
                  <a:pt x="1932" y="192"/>
                  <a:pt x="1932" y="192"/>
                </a:cubicBezTo>
                <a:cubicBezTo>
                  <a:pt x="1940" y="152"/>
                  <a:pt x="1940" y="152"/>
                  <a:pt x="1940" y="152"/>
                </a:cubicBezTo>
                <a:cubicBezTo>
                  <a:pt x="1947" y="111"/>
                  <a:pt x="1947" y="111"/>
                  <a:pt x="1947" y="111"/>
                </a:cubicBezTo>
                <a:cubicBezTo>
                  <a:pt x="1968" y="0"/>
                  <a:pt x="1968" y="0"/>
                  <a:pt x="1968" y="0"/>
                </a:cubicBezTo>
                <a:cubicBezTo>
                  <a:pt x="1950" y="1"/>
                  <a:pt x="1933" y="3"/>
                  <a:pt x="1915" y="4"/>
                </a:cubicBezTo>
                <a:cubicBezTo>
                  <a:pt x="1915" y="4"/>
                  <a:pt x="1915" y="4"/>
                  <a:pt x="1914" y="4"/>
                </a:cubicBezTo>
                <a:cubicBezTo>
                  <a:pt x="1868" y="8"/>
                  <a:pt x="1822" y="13"/>
                  <a:pt x="1776" y="17"/>
                </a:cubicBezTo>
                <a:cubicBezTo>
                  <a:pt x="1713" y="22"/>
                  <a:pt x="1650" y="28"/>
                  <a:pt x="1587" y="33"/>
                </a:cubicBezTo>
                <a:cubicBezTo>
                  <a:pt x="1518" y="39"/>
                  <a:pt x="1449" y="46"/>
                  <a:pt x="1380" y="52"/>
                </a:cubicBezTo>
                <a:cubicBezTo>
                  <a:pt x="1328" y="56"/>
                  <a:pt x="1276" y="61"/>
                  <a:pt x="1224" y="66"/>
                </a:cubicBezTo>
                <a:cubicBezTo>
                  <a:pt x="1224" y="66"/>
                  <a:pt x="1223" y="66"/>
                  <a:pt x="1223" y="66"/>
                </a:cubicBezTo>
                <a:cubicBezTo>
                  <a:pt x="1212" y="67"/>
                  <a:pt x="1200" y="68"/>
                  <a:pt x="1189" y="69"/>
                </a:cubicBezTo>
                <a:cubicBezTo>
                  <a:pt x="1163" y="71"/>
                  <a:pt x="1136" y="73"/>
                  <a:pt x="1110" y="76"/>
                </a:cubicBezTo>
                <a:cubicBezTo>
                  <a:pt x="1064" y="80"/>
                  <a:pt x="1018" y="86"/>
                  <a:pt x="972" y="85"/>
                </a:cubicBezTo>
                <a:cubicBezTo>
                  <a:pt x="927" y="84"/>
                  <a:pt x="882" y="78"/>
                  <a:pt x="837" y="74"/>
                </a:cubicBezTo>
                <a:cubicBezTo>
                  <a:pt x="806" y="71"/>
                  <a:pt x="775" y="68"/>
                  <a:pt x="744" y="66"/>
                </a:cubicBezTo>
                <a:cubicBezTo>
                  <a:pt x="744" y="66"/>
                  <a:pt x="744" y="66"/>
                  <a:pt x="744" y="66"/>
                </a:cubicBezTo>
                <a:cubicBezTo>
                  <a:pt x="722" y="64"/>
                  <a:pt x="699" y="62"/>
                  <a:pt x="677" y="60"/>
                </a:cubicBezTo>
                <a:cubicBezTo>
                  <a:pt x="615" y="54"/>
                  <a:pt x="553" y="49"/>
                  <a:pt x="492" y="43"/>
                </a:cubicBezTo>
                <a:cubicBezTo>
                  <a:pt x="430" y="38"/>
                  <a:pt x="368" y="32"/>
                  <a:pt x="306" y="27"/>
                </a:cubicBezTo>
                <a:cubicBezTo>
                  <a:pt x="252" y="22"/>
                  <a:pt x="199" y="17"/>
                  <a:pt x="145" y="13"/>
                </a:cubicBezTo>
                <a:cubicBezTo>
                  <a:pt x="114" y="10"/>
                  <a:pt x="83" y="7"/>
                  <a:pt x="52" y="4"/>
                </a:cubicBezTo>
                <a:cubicBezTo>
                  <a:pt x="46" y="4"/>
                  <a:pt x="41" y="3"/>
                  <a:pt x="35" y="3"/>
                </a:cubicBezTo>
                <a:cubicBezTo>
                  <a:pt x="23" y="2"/>
                  <a:pt x="11" y="1"/>
                  <a:pt x="0" y="0"/>
                </a:cubicBezTo>
                <a:cubicBezTo>
                  <a:pt x="20" y="111"/>
                  <a:pt x="20" y="111"/>
                  <a:pt x="20" y="111"/>
                </a:cubicBezTo>
                <a:cubicBezTo>
                  <a:pt x="27" y="151"/>
                  <a:pt x="27" y="151"/>
                  <a:pt x="27" y="151"/>
                </a:cubicBezTo>
                <a:cubicBezTo>
                  <a:pt x="27" y="151"/>
                  <a:pt x="27" y="151"/>
                  <a:pt x="27" y="151"/>
                </a:cubicBezTo>
                <a:cubicBezTo>
                  <a:pt x="29" y="159"/>
                  <a:pt x="29" y="159"/>
                  <a:pt x="29" y="159"/>
                </a:cubicBezTo>
                <a:cubicBezTo>
                  <a:pt x="33" y="181"/>
                  <a:pt x="33" y="202"/>
                  <a:pt x="29" y="224"/>
                </a:cubicBezTo>
                <a:cubicBezTo>
                  <a:pt x="27" y="234"/>
                  <a:pt x="27" y="234"/>
                  <a:pt x="27" y="234"/>
                </a:cubicBezTo>
                <a:cubicBezTo>
                  <a:pt x="27" y="234"/>
                  <a:pt x="27" y="234"/>
                  <a:pt x="27" y="234"/>
                </a:cubicBezTo>
                <a:cubicBezTo>
                  <a:pt x="20" y="273"/>
                  <a:pt x="20" y="273"/>
                  <a:pt x="20" y="273"/>
                </a:cubicBezTo>
                <a:cubicBezTo>
                  <a:pt x="0" y="383"/>
                  <a:pt x="0" y="383"/>
                  <a:pt x="0" y="383"/>
                </a:cubicBezTo>
                <a:cubicBezTo>
                  <a:pt x="13" y="382"/>
                  <a:pt x="27" y="382"/>
                  <a:pt x="40" y="381"/>
                </a:cubicBezTo>
                <a:cubicBezTo>
                  <a:pt x="44" y="380"/>
                  <a:pt x="48" y="380"/>
                  <a:pt x="52" y="380"/>
                </a:cubicBezTo>
                <a:cubicBezTo>
                  <a:pt x="84" y="378"/>
                  <a:pt x="116" y="376"/>
                  <a:pt x="148" y="373"/>
                </a:cubicBezTo>
                <a:cubicBezTo>
                  <a:pt x="199" y="370"/>
                  <a:pt x="250" y="366"/>
                  <a:pt x="301" y="363"/>
                </a:cubicBezTo>
                <a:cubicBezTo>
                  <a:pt x="360" y="359"/>
                  <a:pt x="419" y="355"/>
                  <a:pt x="478" y="351"/>
                </a:cubicBezTo>
                <a:cubicBezTo>
                  <a:pt x="537" y="347"/>
                  <a:pt x="596" y="343"/>
                  <a:pt x="656" y="339"/>
                </a:cubicBezTo>
                <a:cubicBezTo>
                  <a:pt x="685" y="337"/>
                  <a:pt x="714" y="335"/>
                  <a:pt x="744" y="333"/>
                </a:cubicBezTo>
                <a:cubicBezTo>
                  <a:pt x="744" y="333"/>
                  <a:pt x="744" y="333"/>
                  <a:pt x="744" y="333"/>
                </a:cubicBezTo>
                <a:cubicBezTo>
                  <a:pt x="767" y="332"/>
                  <a:pt x="790" y="330"/>
                  <a:pt x="814" y="328"/>
                </a:cubicBezTo>
                <a:cubicBezTo>
                  <a:pt x="853" y="326"/>
                  <a:pt x="891" y="323"/>
                  <a:pt x="930" y="321"/>
                </a:cubicBezTo>
                <a:cubicBezTo>
                  <a:pt x="994" y="316"/>
                  <a:pt x="1059" y="322"/>
                  <a:pt x="1123" y="326"/>
                </a:cubicBezTo>
                <a:cubicBezTo>
                  <a:pt x="1157" y="329"/>
                  <a:pt x="1190" y="331"/>
                  <a:pt x="1224" y="333"/>
                </a:cubicBezTo>
                <a:cubicBezTo>
                  <a:pt x="1224" y="333"/>
                  <a:pt x="1224" y="333"/>
                  <a:pt x="1224" y="333"/>
                </a:cubicBezTo>
                <a:cubicBezTo>
                  <a:pt x="1245" y="335"/>
                  <a:pt x="1267" y="336"/>
                  <a:pt x="1288" y="338"/>
                </a:cubicBezTo>
                <a:cubicBezTo>
                  <a:pt x="1352" y="342"/>
                  <a:pt x="1416" y="346"/>
                  <a:pt x="1480" y="350"/>
                </a:cubicBezTo>
                <a:cubicBezTo>
                  <a:pt x="1544" y="355"/>
                  <a:pt x="1608" y="359"/>
                  <a:pt x="1672" y="363"/>
                </a:cubicBezTo>
                <a:cubicBezTo>
                  <a:pt x="1726" y="367"/>
                  <a:pt x="1780" y="371"/>
                  <a:pt x="1835" y="374"/>
                </a:cubicBezTo>
                <a:cubicBezTo>
                  <a:pt x="1862" y="376"/>
                  <a:pt x="1889" y="378"/>
                  <a:pt x="1916" y="380"/>
                </a:cubicBezTo>
                <a:cubicBezTo>
                  <a:pt x="1924" y="380"/>
                  <a:pt x="1933" y="381"/>
                  <a:pt x="1941" y="382"/>
                </a:cubicBezTo>
                <a:cubicBezTo>
                  <a:pt x="1950" y="382"/>
                  <a:pt x="1959" y="383"/>
                  <a:pt x="1968" y="383"/>
                </a:cubicBezTo>
                <a:cubicBezTo>
                  <a:pt x="1947" y="273"/>
                  <a:pt x="1947" y="273"/>
                  <a:pt x="1947" y="273"/>
                </a:cubicBezTo>
                <a:lnTo>
                  <a:pt x="1940" y="233"/>
                </a:lnTo>
                <a:close/>
              </a:path>
            </a:pathLst>
          </a:custGeom>
          <a:solidFill>
            <a:schemeClr val="accent1">
              <a:lumMod val="75000"/>
            </a:schemeClr>
          </a:solidFill>
          <a:ln>
            <a:noFill/>
          </a:ln>
        </p:spPr>
        <p:txBody>
          <a:bodyPr vert="horz" wrap="square" lIns="50625" tIns="26325" rIns="50625" bIns="26325" numCol="1" anchor="ctr" anchorCtr="0" compatLnSpc="1">
            <a:normAutofit/>
          </a:bodyPr>
          <a:lstStyle/>
          <a:p>
            <a:endParaRPr lang="zh-CN" altLang="en-US" sz="1015">
              <a:solidFill>
                <a:srgbClr val="FDFDFD"/>
              </a:solidFill>
              <a:latin typeface="+mn-ea"/>
            </a:endParaRPr>
          </a:p>
        </p:txBody>
      </p:sp>
      <p:sp>
        <p:nvSpPr>
          <p:cNvPr id="24" name="Freeform 5"/>
          <p:cNvSpPr/>
          <p:nvPr>
            <p:custDataLst>
              <p:tags r:id="rId3"/>
            </p:custDataLst>
          </p:nvPr>
        </p:nvSpPr>
        <p:spPr bwMode="auto">
          <a:xfrm>
            <a:off x="2351009" y="2258579"/>
            <a:ext cx="1172468" cy="185738"/>
          </a:xfrm>
          <a:custGeom>
            <a:avLst/>
            <a:gdLst>
              <a:gd name="T0" fmla="*/ 432 w 698"/>
              <a:gd name="T1" fmla="*/ 18 h 110"/>
              <a:gd name="T2" fmla="*/ 255 w 698"/>
              <a:gd name="T3" fmla="*/ 30 h 110"/>
              <a:gd name="T4" fmla="*/ 102 w 698"/>
              <a:gd name="T5" fmla="*/ 40 h 110"/>
              <a:gd name="T6" fmla="*/ 6 w 698"/>
              <a:gd name="T7" fmla="*/ 47 h 110"/>
              <a:gd name="T8" fmla="*/ 0 w 698"/>
              <a:gd name="T9" fmla="*/ 110 h 110"/>
              <a:gd name="T10" fmla="*/ 698 w 698"/>
              <a:gd name="T11" fmla="*/ 0 h 110"/>
              <a:gd name="T12" fmla="*/ 610 w 698"/>
              <a:gd name="T13" fmla="*/ 6 h 110"/>
              <a:gd name="T14" fmla="*/ 432 w 698"/>
              <a:gd name="T15" fmla="*/ 18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32" y="18"/>
                </a:moveTo>
                <a:cubicBezTo>
                  <a:pt x="373" y="22"/>
                  <a:pt x="314" y="26"/>
                  <a:pt x="255" y="30"/>
                </a:cubicBezTo>
                <a:cubicBezTo>
                  <a:pt x="204" y="33"/>
                  <a:pt x="153" y="37"/>
                  <a:pt x="102" y="40"/>
                </a:cubicBezTo>
                <a:cubicBezTo>
                  <a:pt x="70" y="43"/>
                  <a:pt x="38" y="45"/>
                  <a:pt x="6" y="47"/>
                </a:cubicBezTo>
                <a:cubicBezTo>
                  <a:pt x="0" y="110"/>
                  <a:pt x="0" y="110"/>
                  <a:pt x="0" y="110"/>
                </a:cubicBezTo>
                <a:cubicBezTo>
                  <a:pt x="698" y="0"/>
                  <a:pt x="698" y="0"/>
                  <a:pt x="698" y="0"/>
                </a:cubicBezTo>
                <a:cubicBezTo>
                  <a:pt x="668" y="2"/>
                  <a:pt x="639" y="4"/>
                  <a:pt x="610" y="6"/>
                </a:cubicBezTo>
                <a:cubicBezTo>
                  <a:pt x="550" y="10"/>
                  <a:pt x="491" y="14"/>
                  <a:pt x="432" y="18"/>
                </a:cubicBezTo>
                <a:close/>
              </a:path>
            </a:pathLst>
          </a:custGeom>
          <a:solidFill>
            <a:schemeClr val="accent2"/>
          </a:solidFill>
          <a:ln>
            <a:noFill/>
          </a:ln>
        </p:spPr>
        <p:txBody>
          <a:bodyPr vert="horz" wrap="square" lIns="50625" tIns="26325" rIns="50625" bIns="26325" numCol="1" anchor="ctr" anchorCtr="0" compatLnSpc="1">
            <a:normAutofit fontScale="82500"/>
          </a:bodyPr>
          <a:lstStyle/>
          <a:p>
            <a:endParaRPr lang="zh-CN" altLang="en-US" sz="1015">
              <a:latin typeface="+mn-ea"/>
            </a:endParaRPr>
          </a:p>
        </p:txBody>
      </p:sp>
      <p:sp>
        <p:nvSpPr>
          <p:cNvPr id="25" name="Freeform 6"/>
          <p:cNvSpPr/>
          <p:nvPr>
            <p:custDataLst>
              <p:tags r:id="rId4"/>
            </p:custDataLst>
          </p:nvPr>
        </p:nvSpPr>
        <p:spPr bwMode="auto">
          <a:xfrm>
            <a:off x="2351009" y="1703628"/>
            <a:ext cx="1172468" cy="212527"/>
          </a:xfrm>
          <a:custGeom>
            <a:avLst/>
            <a:gdLst>
              <a:gd name="T0" fmla="*/ 260 w 698"/>
              <a:gd name="T1" fmla="*/ 87 h 126"/>
              <a:gd name="T2" fmla="*/ 446 w 698"/>
              <a:gd name="T3" fmla="*/ 103 h 126"/>
              <a:gd name="T4" fmla="*/ 631 w 698"/>
              <a:gd name="T5" fmla="*/ 120 h 126"/>
              <a:gd name="T6" fmla="*/ 698 w 698"/>
              <a:gd name="T7" fmla="*/ 126 h 126"/>
              <a:gd name="T8" fmla="*/ 0 w 698"/>
              <a:gd name="T9" fmla="*/ 0 h 126"/>
              <a:gd name="T10" fmla="*/ 6 w 698"/>
              <a:gd name="T11" fmla="*/ 64 h 126"/>
              <a:gd name="T12" fmla="*/ 99 w 698"/>
              <a:gd name="T13" fmla="*/ 73 h 126"/>
              <a:gd name="T14" fmla="*/ 260 w 698"/>
              <a:gd name="T15" fmla="*/ 87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26">
                <a:moveTo>
                  <a:pt x="260" y="87"/>
                </a:moveTo>
                <a:cubicBezTo>
                  <a:pt x="322" y="92"/>
                  <a:pt x="384" y="98"/>
                  <a:pt x="446" y="103"/>
                </a:cubicBezTo>
                <a:cubicBezTo>
                  <a:pt x="507" y="109"/>
                  <a:pt x="569" y="114"/>
                  <a:pt x="631" y="120"/>
                </a:cubicBezTo>
                <a:cubicBezTo>
                  <a:pt x="653" y="122"/>
                  <a:pt x="676" y="124"/>
                  <a:pt x="698" y="126"/>
                </a:cubicBezTo>
                <a:cubicBezTo>
                  <a:pt x="0" y="0"/>
                  <a:pt x="0" y="0"/>
                  <a:pt x="0" y="0"/>
                </a:cubicBezTo>
                <a:cubicBezTo>
                  <a:pt x="6" y="64"/>
                  <a:pt x="6" y="64"/>
                  <a:pt x="6" y="64"/>
                </a:cubicBezTo>
                <a:cubicBezTo>
                  <a:pt x="37" y="67"/>
                  <a:pt x="68" y="70"/>
                  <a:pt x="99" y="73"/>
                </a:cubicBezTo>
                <a:cubicBezTo>
                  <a:pt x="153" y="77"/>
                  <a:pt x="206" y="82"/>
                  <a:pt x="260" y="87"/>
                </a:cubicBezTo>
                <a:close/>
              </a:path>
            </a:pathLst>
          </a:custGeom>
          <a:solidFill>
            <a:schemeClr val="accent1"/>
          </a:solidFill>
          <a:ln>
            <a:noFill/>
          </a:ln>
        </p:spPr>
        <p:txBody>
          <a:bodyPr vert="horz" wrap="square" lIns="50625" tIns="26325" rIns="50625" bIns="26325" numCol="1" anchor="ctr" anchorCtr="0" compatLnSpc="1">
            <a:normAutofit lnSpcReduction="20000"/>
          </a:bodyPr>
          <a:lstStyle/>
          <a:p>
            <a:endParaRPr lang="zh-CN" altLang="en-US" sz="1015">
              <a:latin typeface="+mn-ea"/>
            </a:endParaRPr>
          </a:p>
        </p:txBody>
      </p:sp>
      <p:sp>
        <p:nvSpPr>
          <p:cNvPr id="26" name="Freeform 7"/>
          <p:cNvSpPr/>
          <p:nvPr>
            <p:custDataLst>
              <p:tags r:id="rId5"/>
            </p:custDataLst>
          </p:nvPr>
        </p:nvSpPr>
        <p:spPr bwMode="auto">
          <a:xfrm>
            <a:off x="4329828" y="1703628"/>
            <a:ext cx="1170683" cy="212527"/>
          </a:xfrm>
          <a:custGeom>
            <a:avLst/>
            <a:gdLst>
              <a:gd name="T0" fmla="*/ 363 w 697"/>
              <a:gd name="T1" fmla="*/ 93 h 126"/>
              <a:gd name="T2" fmla="*/ 552 w 697"/>
              <a:gd name="T3" fmla="*/ 77 h 126"/>
              <a:gd name="T4" fmla="*/ 690 w 697"/>
              <a:gd name="T5" fmla="*/ 64 h 126"/>
              <a:gd name="T6" fmla="*/ 691 w 697"/>
              <a:gd name="T7" fmla="*/ 64 h 126"/>
              <a:gd name="T8" fmla="*/ 697 w 697"/>
              <a:gd name="T9" fmla="*/ 0 h 126"/>
              <a:gd name="T10" fmla="*/ 0 w 697"/>
              <a:gd name="T11" fmla="*/ 126 h 126"/>
              <a:gd name="T12" fmla="*/ 156 w 697"/>
              <a:gd name="T13" fmla="*/ 112 h 126"/>
              <a:gd name="T14" fmla="*/ 363 w 697"/>
              <a:gd name="T15" fmla="*/ 93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126">
                <a:moveTo>
                  <a:pt x="363" y="93"/>
                </a:moveTo>
                <a:cubicBezTo>
                  <a:pt x="426" y="88"/>
                  <a:pt x="489" y="82"/>
                  <a:pt x="552" y="77"/>
                </a:cubicBezTo>
                <a:cubicBezTo>
                  <a:pt x="598" y="73"/>
                  <a:pt x="644" y="68"/>
                  <a:pt x="690" y="64"/>
                </a:cubicBezTo>
                <a:cubicBezTo>
                  <a:pt x="691" y="64"/>
                  <a:pt x="691" y="64"/>
                  <a:pt x="691" y="64"/>
                </a:cubicBezTo>
                <a:cubicBezTo>
                  <a:pt x="697" y="0"/>
                  <a:pt x="697" y="0"/>
                  <a:pt x="697" y="0"/>
                </a:cubicBezTo>
                <a:cubicBezTo>
                  <a:pt x="0" y="126"/>
                  <a:pt x="0" y="126"/>
                  <a:pt x="0" y="126"/>
                </a:cubicBezTo>
                <a:cubicBezTo>
                  <a:pt x="52" y="121"/>
                  <a:pt x="104" y="116"/>
                  <a:pt x="156" y="112"/>
                </a:cubicBezTo>
                <a:cubicBezTo>
                  <a:pt x="225" y="106"/>
                  <a:pt x="294" y="99"/>
                  <a:pt x="363" y="93"/>
                </a:cubicBezTo>
                <a:close/>
              </a:path>
            </a:pathLst>
          </a:custGeom>
          <a:solidFill>
            <a:schemeClr val="accent3"/>
          </a:solidFill>
          <a:ln>
            <a:noFill/>
          </a:ln>
        </p:spPr>
        <p:txBody>
          <a:bodyPr vert="horz" wrap="square" lIns="50625" tIns="26325" rIns="50625" bIns="26325" numCol="1" anchor="ctr" anchorCtr="0" compatLnSpc="1">
            <a:normAutofit lnSpcReduction="20000"/>
          </a:bodyPr>
          <a:lstStyle/>
          <a:p>
            <a:endParaRPr lang="zh-CN" altLang="en-US" sz="1015">
              <a:latin typeface="+mn-ea"/>
            </a:endParaRPr>
          </a:p>
        </p:txBody>
      </p:sp>
      <p:sp>
        <p:nvSpPr>
          <p:cNvPr id="27" name="Freeform 8"/>
          <p:cNvSpPr/>
          <p:nvPr>
            <p:custDataLst>
              <p:tags r:id="rId6"/>
            </p:custDataLst>
          </p:nvPr>
        </p:nvSpPr>
        <p:spPr bwMode="auto">
          <a:xfrm>
            <a:off x="4329827" y="2258579"/>
            <a:ext cx="1172468" cy="185738"/>
          </a:xfrm>
          <a:custGeom>
            <a:avLst/>
            <a:gdLst>
              <a:gd name="T0" fmla="*/ 448 w 698"/>
              <a:gd name="T1" fmla="*/ 30 h 110"/>
              <a:gd name="T2" fmla="*/ 256 w 698"/>
              <a:gd name="T3" fmla="*/ 17 h 110"/>
              <a:gd name="T4" fmla="*/ 64 w 698"/>
              <a:gd name="T5" fmla="*/ 5 h 110"/>
              <a:gd name="T6" fmla="*/ 0 w 698"/>
              <a:gd name="T7" fmla="*/ 0 h 110"/>
              <a:gd name="T8" fmla="*/ 698 w 698"/>
              <a:gd name="T9" fmla="*/ 110 h 110"/>
              <a:gd name="T10" fmla="*/ 692 w 698"/>
              <a:gd name="T11" fmla="*/ 47 h 110"/>
              <a:gd name="T12" fmla="*/ 611 w 698"/>
              <a:gd name="T13" fmla="*/ 41 h 110"/>
              <a:gd name="T14" fmla="*/ 448 w 698"/>
              <a:gd name="T15" fmla="*/ 3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48" y="30"/>
                </a:moveTo>
                <a:cubicBezTo>
                  <a:pt x="384" y="26"/>
                  <a:pt x="320" y="22"/>
                  <a:pt x="256" y="17"/>
                </a:cubicBezTo>
                <a:cubicBezTo>
                  <a:pt x="192" y="13"/>
                  <a:pt x="128" y="9"/>
                  <a:pt x="64" y="5"/>
                </a:cubicBezTo>
                <a:cubicBezTo>
                  <a:pt x="43" y="3"/>
                  <a:pt x="21" y="2"/>
                  <a:pt x="0" y="0"/>
                </a:cubicBezTo>
                <a:cubicBezTo>
                  <a:pt x="698" y="110"/>
                  <a:pt x="698" y="110"/>
                  <a:pt x="698" y="110"/>
                </a:cubicBezTo>
                <a:cubicBezTo>
                  <a:pt x="692" y="47"/>
                  <a:pt x="692" y="47"/>
                  <a:pt x="692" y="47"/>
                </a:cubicBezTo>
                <a:cubicBezTo>
                  <a:pt x="665" y="45"/>
                  <a:pt x="638" y="43"/>
                  <a:pt x="611" y="41"/>
                </a:cubicBezTo>
                <a:cubicBezTo>
                  <a:pt x="556" y="38"/>
                  <a:pt x="502" y="34"/>
                  <a:pt x="448" y="30"/>
                </a:cubicBezTo>
                <a:close/>
              </a:path>
            </a:pathLst>
          </a:custGeom>
          <a:solidFill>
            <a:schemeClr val="accent4"/>
          </a:solidFill>
          <a:ln>
            <a:noFill/>
          </a:ln>
        </p:spPr>
        <p:txBody>
          <a:bodyPr vert="horz" wrap="square" lIns="50625" tIns="26325" rIns="50625" bIns="26325" numCol="1" anchor="ctr" anchorCtr="0" compatLnSpc="1">
            <a:normAutofit fontScale="82500"/>
          </a:bodyPr>
          <a:lstStyle/>
          <a:p>
            <a:endParaRPr lang="zh-CN" altLang="en-US" sz="1015">
              <a:latin typeface="+mn-ea"/>
            </a:endParaRPr>
          </a:p>
        </p:txBody>
      </p:sp>
      <p:sp>
        <p:nvSpPr>
          <p:cNvPr id="33" name="矩形 32"/>
          <p:cNvSpPr/>
          <p:nvPr>
            <p:custDataLst>
              <p:tags r:id="rId7"/>
            </p:custDataLst>
          </p:nvPr>
        </p:nvSpPr>
        <p:spPr>
          <a:xfrm>
            <a:off x="2325798" y="2898223"/>
            <a:ext cx="1218347" cy="323238"/>
          </a:xfrm>
          <a:prstGeom prst="rect">
            <a:avLst/>
          </a:prstGeom>
        </p:spPr>
        <p:txBody>
          <a:bodyPr vert="horz" wrap="square" lIns="67500" tIns="35100" rIns="67500" bIns="35100" anchor="ctr" anchorCtr="0">
            <a:normAutofit fontScale="50000"/>
          </a:bodyPr>
          <a:lstStyle/>
          <a:p>
            <a:pPr algn="ctr">
              <a:lnSpc>
                <a:spcPct val="130000"/>
              </a:lnSpc>
            </a:pPr>
            <a:r>
              <a:rPr lang="zh-CN" altLang="en-US" sz="2100" b="1" dirty="0">
                <a:latin typeface="黑体" panose="02010609060101010101" pitchFamily="2" charset="-122"/>
                <a:ea typeface="黑体" panose="02010609060101010101" pitchFamily="2" charset="-122"/>
                <a:sym typeface="+mn-ea"/>
              </a:rPr>
              <a:t>会议概述</a:t>
            </a:r>
            <a:endParaRPr lang="zh-CN" altLang="en-US" sz="2100" smtClean="0"/>
          </a:p>
        </p:txBody>
      </p:sp>
      <p:grpSp>
        <p:nvGrpSpPr>
          <p:cNvPr id="3" name="组合 2"/>
          <p:cNvGrpSpPr/>
          <p:nvPr>
            <p:custDataLst>
              <p:tags r:id="rId8"/>
            </p:custDataLst>
          </p:nvPr>
        </p:nvGrpSpPr>
        <p:grpSpPr>
          <a:xfrm>
            <a:off x="1895414" y="2747015"/>
            <a:ext cx="505914" cy="555793"/>
            <a:chOff x="2269022" y="2987480"/>
            <a:chExt cx="899403" cy="988076"/>
          </a:xfrm>
        </p:grpSpPr>
        <p:sp>
          <p:nvSpPr>
            <p:cNvPr id="35" name="Freeform 6"/>
            <p:cNvSpPr/>
            <p:nvPr>
              <p:custDataLst>
                <p:tags r:id="rId9"/>
              </p:custDataLst>
            </p:nvPr>
          </p:nvSpPr>
          <p:spPr bwMode="auto">
            <a:xfrm>
              <a:off x="2319693"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1">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36" name="Freeform 5"/>
            <p:cNvSpPr/>
            <p:nvPr>
              <p:custDataLst>
                <p:tags r:id="rId10"/>
              </p:custDataLst>
            </p:nvPr>
          </p:nvSpPr>
          <p:spPr bwMode="auto">
            <a:xfrm>
              <a:off x="2410900"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1"/>
            </a:solidFill>
            <a:ln>
              <a:noFill/>
            </a:ln>
          </p:spPr>
          <p:txBody>
            <a:bodyPr vert="horz" wrap="square" lIns="50625" tIns="26325" rIns="50625" bIns="26325" numCol="1" anchor="ctr" anchorCtr="0" compatLnSpc="1">
              <a:normAutofit/>
            </a:bodyPr>
            <a:lstStyle/>
            <a:p>
              <a:endParaRPr lang="zh-CN" altLang="en-US" sz="1015"/>
            </a:p>
          </p:txBody>
        </p:sp>
        <p:sp>
          <p:nvSpPr>
            <p:cNvPr id="37" name="Freeform 7"/>
            <p:cNvSpPr/>
            <p:nvPr>
              <p:custDataLst>
                <p:tags r:id="rId11"/>
              </p:custDataLst>
            </p:nvPr>
          </p:nvSpPr>
          <p:spPr bwMode="auto">
            <a:xfrm>
              <a:off x="2269022"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1"/>
            </a:solidFill>
            <a:ln>
              <a:noFill/>
            </a:ln>
          </p:spPr>
          <p:txBody>
            <a:bodyPr vert="horz" wrap="square" lIns="50625" tIns="26325" rIns="50625" bIns="26325" numCol="1" anchor="ctr" anchorCtr="0" compatLnSpc="1">
              <a:normAutofit/>
            </a:bodyPr>
            <a:lstStyle/>
            <a:p>
              <a:endParaRPr lang="zh-CN" altLang="en-US" sz="1015"/>
            </a:p>
          </p:txBody>
        </p:sp>
      </p:grpSp>
      <p:cxnSp>
        <p:nvCxnSpPr>
          <p:cNvPr id="31" name="直接连接符 30"/>
          <p:cNvCxnSpPr/>
          <p:nvPr>
            <p:custDataLst>
              <p:tags r:id="rId12"/>
            </p:custDataLst>
          </p:nvPr>
        </p:nvCxnSpPr>
        <p:spPr>
          <a:xfrm flipH="1">
            <a:off x="2052888" y="3123648"/>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13"/>
            </p:custDataLst>
          </p:nvPr>
        </p:nvCxnSpPr>
        <p:spPr>
          <a:xfrm flipH="1">
            <a:off x="2401328" y="2931287"/>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custDataLst>
              <p:tags r:id="rId14"/>
            </p:custDataLst>
          </p:nvPr>
        </p:nvGrpSpPr>
        <p:grpSpPr>
          <a:xfrm>
            <a:off x="4268701" y="2747015"/>
            <a:ext cx="505914" cy="555793"/>
            <a:chOff x="6941230" y="2987480"/>
            <a:chExt cx="899403" cy="988076"/>
          </a:xfrm>
        </p:grpSpPr>
        <p:sp>
          <p:nvSpPr>
            <p:cNvPr id="45" name="Freeform 6"/>
            <p:cNvSpPr/>
            <p:nvPr>
              <p:custDataLst>
                <p:tags r:id="rId15"/>
              </p:custDataLst>
            </p:nvPr>
          </p:nvSpPr>
          <p:spPr bwMode="auto">
            <a:xfrm>
              <a:off x="6991901"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3">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46" name="Freeform 5"/>
            <p:cNvSpPr/>
            <p:nvPr>
              <p:custDataLst>
                <p:tags r:id="rId16"/>
              </p:custDataLst>
            </p:nvPr>
          </p:nvSpPr>
          <p:spPr bwMode="auto">
            <a:xfrm>
              <a:off x="7083108"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3"/>
            </a:solidFill>
            <a:ln>
              <a:noFill/>
            </a:ln>
          </p:spPr>
          <p:txBody>
            <a:bodyPr vert="horz" wrap="square" lIns="50625" tIns="26325" rIns="50625" bIns="26325" numCol="1" anchor="ctr" anchorCtr="0" compatLnSpc="1">
              <a:normAutofit/>
            </a:bodyPr>
            <a:lstStyle/>
            <a:p>
              <a:endParaRPr lang="zh-CN" altLang="en-US" sz="1015"/>
            </a:p>
          </p:txBody>
        </p:sp>
        <p:sp>
          <p:nvSpPr>
            <p:cNvPr id="47" name="Freeform 7"/>
            <p:cNvSpPr/>
            <p:nvPr>
              <p:custDataLst>
                <p:tags r:id="rId17"/>
              </p:custDataLst>
            </p:nvPr>
          </p:nvSpPr>
          <p:spPr bwMode="auto">
            <a:xfrm>
              <a:off x="6941230"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3"/>
            </a:solidFill>
            <a:ln>
              <a:noFill/>
            </a:ln>
          </p:spPr>
          <p:txBody>
            <a:bodyPr vert="horz" wrap="square" lIns="50625" tIns="26325" rIns="50625" bIns="26325" numCol="1" anchor="ctr" anchorCtr="0" compatLnSpc="1">
              <a:normAutofit/>
            </a:bodyPr>
            <a:lstStyle/>
            <a:p>
              <a:endParaRPr lang="zh-CN" altLang="en-US" sz="1015"/>
            </a:p>
          </p:txBody>
        </p:sp>
      </p:grpSp>
      <p:sp>
        <p:nvSpPr>
          <p:cNvPr id="44" name="矩形 43"/>
          <p:cNvSpPr/>
          <p:nvPr>
            <p:custDataLst>
              <p:tags r:id="rId18"/>
            </p:custDataLst>
          </p:nvPr>
        </p:nvSpPr>
        <p:spPr>
          <a:xfrm>
            <a:off x="4699085" y="2906752"/>
            <a:ext cx="1218347" cy="323238"/>
          </a:xfrm>
          <a:prstGeom prst="rect">
            <a:avLst/>
          </a:prstGeom>
        </p:spPr>
        <p:txBody>
          <a:bodyPr vert="horz" wrap="square" lIns="67500" tIns="35100" rIns="67500" bIns="35100" anchor="ctr" anchorCtr="0">
            <a:normAutofit fontScale="50000"/>
          </a:bodyPr>
          <a:lstStyle/>
          <a:p>
            <a:pPr algn="ctr">
              <a:lnSpc>
                <a:spcPct val="130000"/>
              </a:lnSpc>
            </a:pPr>
            <a:r>
              <a:rPr lang="zh-CN" altLang="en-US" sz="2100" b="1" dirty="0">
                <a:latin typeface="黑体" panose="02010609060101010101" pitchFamily="2" charset="-122"/>
                <a:ea typeface="黑体" panose="02010609060101010101" pitchFamily="2" charset="-122"/>
                <a:sym typeface="+mn-ea"/>
              </a:rPr>
              <a:t>会议筹备工作</a:t>
            </a:r>
            <a:endParaRPr lang="zh-CN" altLang="en-US" sz="2100" smtClean="0"/>
          </a:p>
        </p:txBody>
      </p:sp>
      <p:cxnSp>
        <p:nvCxnSpPr>
          <p:cNvPr id="41" name="直接连接符 40"/>
          <p:cNvCxnSpPr/>
          <p:nvPr>
            <p:custDataLst>
              <p:tags r:id="rId19"/>
            </p:custDataLst>
          </p:nvPr>
        </p:nvCxnSpPr>
        <p:spPr>
          <a:xfrm flipH="1">
            <a:off x="4444729" y="3231281"/>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20"/>
            </p:custDataLst>
          </p:nvPr>
        </p:nvCxnSpPr>
        <p:spPr>
          <a:xfrm flipH="1">
            <a:off x="4793170" y="2931287"/>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custDataLst>
              <p:tags r:id="rId21"/>
            </p:custDataLst>
          </p:nvPr>
        </p:nvGrpSpPr>
        <p:grpSpPr>
          <a:xfrm>
            <a:off x="1895414" y="3415734"/>
            <a:ext cx="505914" cy="555793"/>
            <a:chOff x="2269022" y="4935911"/>
            <a:chExt cx="899403" cy="988076"/>
          </a:xfrm>
        </p:grpSpPr>
        <p:sp>
          <p:nvSpPr>
            <p:cNvPr id="55" name="Freeform 6"/>
            <p:cNvSpPr/>
            <p:nvPr>
              <p:custDataLst>
                <p:tags r:id="rId22"/>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2">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56" name="Freeform 5"/>
            <p:cNvSpPr/>
            <p:nvPr>
              <p:custDataLst>
                <p:tags r:id="rId23"/>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2"/>
            </a:solidFill>
            <a:ln>
              <a:noFill/>
            </a:ln>
          </p:spPr>
          <p:txBody>
            <a:bodyPr vert="horz" wrap="square" lIns="50625" tIns="26325" rIns="50625" bIns="26325" numCol="1" anchor="ctr" anchorCtr="0" compatLnSpc="1">
              <a:normAutofit/>
            </a:bodyPr>
            <a:lstStyle/>
            <a:p>
              <a:endParaRPr lang="zh-CN" altLang="en-US" sz="1015"/>
            </a:p>
          </p:txBody>
        </p:sp>
        <p:sp>
          <p:nvSpPr>
            <p:cNvPr id="57" name="Freeform 7"/>
            <p:cNvSpPr/>
            <p:nvPr>
              <p:custDataLst>
                <p:tags r:id="rId24"/>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2"/>
            </a:solidFill>
            <a:ln>
              <a:noFill/>
            </a:ln>
          </p:spPr>
          <p:txBody>
            <a:bodyPr vert="horz" wrap="square" lIns="50625" tIns="26325" rIns="50625" bIns="26325" numCol="1" anchor="ctr" anchorCtr="0" compatLnSpc="1">
              <a:normAutofit/>
            </a:bodyPr>
            <a:lstStyle/>
            <a:p>
              <a:endParaRPr lang="zh-CN" altLang="en-US" sz="1015"/>
            </a:p>
          </p:txBody>
        </p:sp>
      </p:grpSp>
      <p:cxnSp>
        <p:nvCxnSpPr>
          <p:cNvPr id="51" name="直接连接符 50"/>
          <p:cNvCxnSpPr/>
          <p:nvPr>
            <p:custDataLst>
              <p:tags r:id="rId25"/>
            </p:custDataLst>
          </p:nvPr>
        </p:nvCxnSpPr>
        <p:spPr>
          <a:xfrm flipH="1">
            <a:off x="2052888" y="3894105"/>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26"/>
            </p:custDataLst>
          </p:nvPr>
        </p:nvCxnSpPr>
        <p:spPr>
          <a:xfrm flipH="1">
            <a:off x="2401328" y="3594111"/>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custDataLst>
              <p:tags r:id="rId27"/>
            </p:custDataLst>
          </p:nvPr>
        </p:nvGrpSpPr>
        <p:grpSpPr>
          <a:xfrm>
            <a:off x="4268701" y="3411459"/>
            <a:ext cx="505914" cy="555793"/>
            <a:chOff x="6991901" y="4920710"/>
            <a:chExt cx="899403" cy="988076"/>
          </a:xfrm>
        </p:grpSpPr>
        <p:sp>
          <p:nvSpPr>
            <p:cNvPr id="65" name="Freeform 6"/>
            <p:cNvSpPr/>
            <p:nvPr>
              <p:custDataLst>
                <p:tags r:id="rId28"/>
              </p:custDataLst>
            </p:nvPr>
          </p:nvSpPr>
          <p:spPr bwMode="auto">
            <a:xfrm>
              <a:off x="7042572" y="503598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4">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66" name="Freeform 5"/>
            <p:cNvSpPr/>
            <p:nvPr>
              <p:custDataLst>
                <p:tags r:id="rId29"/>
              </p:custDataLst>
            </p:nvPr>
          </p:nvSpPr>
          <p:spPr bwMode="auto">
            <a:xfrm>
              <a:off x="7133779" y="492071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4"/>
            </a:solidFill>
            <a:ln>
              <a:noFill/>
            </a:ln>
          </p:spPr>
          <p:txBody>
            <a:bodyPr vert="horz" wrap="square" lIns="50625" tIns="26325" rIns="50625" bIns="26325" numCol="1" anchor="ctr" anchorCtr="0" compatLnSpc="1">
              <a:normAutofit/>
            </a:bodyPr>
            <a:lstStyle/>
            <a:p>
              <a:endParaRPr lang="zh-CN" altLang="en-US" sz="1015"/>
            </a:p>
          </p:txBody>
        </p:sp>
        <p:sp>
          <p:nvSpPr>
            <p:cNvPr id="67" name="Freeform 7"/>
            <p:cNvSpPr/>
            <p:nvPr>
              <p:custDataLst>
                <p:tags r:id="rId30"/>
              </p:custDataLst>
            </p:nvPr>
          </p:nvSpPr>
          <p:spPr bwMode="auto">
            <a:xfrm>
              <a:off x="6991901" y="501698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4"/>
            </a:solidFill>
            <a:ln>
              <a:noFill/>
            </a:ln>
          </p:spPr>
          <p:txBody>
            <a:bodyPr vert="horz" wrap="square" lIns="50625" tIns="26325" rIns="50625" bIns="26325" numCol="1" anchor="ctr" anchorCtr="0" compatLnSpc="1">
              <a:normAutofit/>
            </a:bodyPr>
            <a:lstStyle/>
            <a:p>
              <a:endParaRPr lang="zh-CN" altLang="en-US" sz="1015"/>
            </a:p>
          </p:txBody>
        </p:sp>
      </p:grpSp>
      <p:sp>
        <p:nvSpPr>
          <p:cNvPr id="64" name="矩形 63"/>
          <p:cNvSpPr/>
          <p:nvPr>
            <p:custDataLst>
              <p:tags r:id="rId31"/>
            </p:custDataLst>
          </p:nvPr>
        </p:nvSpPr>
        <p:spPr>
          <a:xfrm>
            <a:off x="4699085" y="3568528"/>
            <a:ext cx="1218347" cy="323238"/>
          </a:xfrm>
          <a:prstGeom prst="rect">
            <a:avLst/>
          </a:prstGeom>
        </p:spPr>
        <p:txBody>
          <a:bodyPr vert="horz" wrap="square" lIns="67500" tIns="35100" rIns="67500" bIns="35100" anchor="ctr" anchorCtr="0">
            <a:normAutofit fontScale="50000"/>
          </a:bodyPr>
          <a:lstStyle/>
          <a:p>
            <a:pPr algn="ctr">
              <a:lnSpc>
                <a:spcPct val="130000"/>
              </a:lnSpc>
            </a:pPr>
            <a:r>
              <a:rPr lang="zh-CN" altLang="en-US" sz="2100" dirty="0">
                <a:sym typeface="+mn-ea"/>
              </a:rPr>
              <a:t> </a:t>
            </a:r>
            <a:endParaRPr lang="zh-CN" altLang="en-US" sz="2100" dirty="0">
              <a:latin typeface="Arial" panose="020B0604020202020204" pitchFamily="34" charset="0"/>
              <a:ea typeface="宋体" panose="02010600030101010101" pitchFamily="2" charset="-122"/>
            </a:endParaRPr>
          </a:p>
          <a:p>
            <a:pPr algn="ctr">
              <a:lnSpc>
                <a:spcPct val="130000"/>
              </a:lnSpc>
            </a:pPr>
            <a:endParaRPr lang="zh-CN" altLang="en-US" sz="2100" smtClean="0"/>
          </a:p>
        </p:txBody>
      </p:sp>
      <p:cxnSp>
        <p:nvCxnSpPr>
          <p:cNvPr id="61" name="直接连接符 60"/>
          <p:cNvCxnSpPr/>
          <p:nvPr>
            <p:custDataLst>
              <p:tags r:id="rId32"/>
            </p:custDataLst>
          </p:nvPr>
        </p:nvCxnSpPr>
        <p:spPr>
          <a:xfrm flipH="1">
            <a:off x="4416227" y="3844565"/>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custDataLst>
              <p:tags r:id="rId33"/>
            </p:custDataLst>
          </p:nvPr>
        </p:nvCxnSpPr>
        <p:spPr>
          <a:xfrm flipH="1">
            <a:off x="4764668" y="3490754"/>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custDataLst>
              <p:tags r:id="rId34"/>
            </p:custDataLst>
          </p:nvPr>
        </p:nvGrpSpPr>
        <p:grpSpPr>
          <a:xfrm>
            <a:off x="1895414" y="4138270"/>
            <a:ext cx="505914" cy="555793"/>
            <a:chOff x="2269022" y="4935911"/>
            <a:chExt cx="899403" cy="988076"/>
          </a:xfrm>
        </p:grpSpPr>
        <p:sp>
          <p:nvSpPr>
            <p:cNvPr id="43" name="Freeform 6"/>
            <p:cNvSpPr/>
            <p:nvPr>
              <p:custDataLst>
                <p:tags r:id="rId35"/>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1">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49" name="Freeform 5"/>
            <p:cNvSpPr/>
            <p:nvPr>
              <p:custDataLst>
                <p:tags r:id="rId36"/>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1"/>
            </a:solidFill>
            <a:ln>
              <a:noFill/>
            </a:ln>
          </p:spPr>
          <p:txBody>
            <a:bodyPr vert="horz" wrap="square" lIns="50625" tIns="26325" rIns="50625" bIns="26325" numCol="1" anchor="ctr" anchorCtr="0" compatLnSpc="1">
              <a:normAutofit/>
            </a:bodyPr>
            <a:lstStyle/>
            <a:p>
              <a:endParaRPr lang="zh-CN" altLang="en-US" sz="1015"/>
            </a:p>
          </p:txBody>
        </p:sp>
        <p:sp>
          <p:nvSpPr>
            <p:cNvPr id="50" name="Freeform 7"/>
            <p:cNvSpPr/>
            <p:nvPr>
              <p:custDataLst>
                <p:tags r:id="rId37"/>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1"/>
            </a:solidFill>
            <a:ln>
              <a:noFill/>
            </a:ln>
          </p:spPr>
          <p:txBody>
            <a:bodyPr vert="horz" wrap="square" lIns="50625" tIns="26325" rIns="50625" bIns="26325" numCol="1" anchor="ctr" anchorCtr="0" compatLnSpc="1">
              <a:normAutofit/>
            </a:bodyPr>
            <a:lstStyle/>
            <a:p>
              <a:endParaRPr lang="zh-CN" altLang="en-US" sz="1015"/>
            </a:p>
          </p:txBody>
        </p:sp>
      </p:grpSp>
      <p:sp>
        <p:nvSpPr>
          <p:cNvPr id="60" name="矩形 59"/>
          <p:cNvSpPr/>
          <p:nvPr>
            <p:custDataLst>
              <p:tags r:id="rId38"/>
            </p:custDataLst>
          </p:nvPr>
        </p:nvSpPr>
        <p:spPr>
          <a:xfrm>
            <a:off x="2325798" y="4296672"/>
            <a:ext cx="1218347" cy="323238"/>
          </a:xfrm>
          <a:prstGeom prst="rect">
            <a:avLst/>
          </a:prstGeom>
        </p:spPr>
        <p:txBody>
          <a:bodyPr vert="horz" wrap="square" lIns="67500" tIns="35100" rIns="67500" bIns="35100" anchor="ctr" anchorCtr="0">
            <a:normAutofit fontScale="50000"/>
          </a:bodyPr>
          <a:lstStyle/>
          <a:p>
            <a:pPr algn="ctr">
              <a:lnSpc>
                <a:spcPct val="130000"/>
              </a:lnSpc>
            </a:pPr>
            <a:r>
              <a:rPr lang="zh-CN" altLang="en-US" sz="2100" b="1" dirty="0">
                <a:latin typeface="黑体" panose="02010609060101010101" pitchFamily="2" charset="-122"/>
                <a:ea typeface="黑体" panose="02010609060101010101" pitchFamily="2" charset="-122"/>
                <a:sym typeface="+mn-ea"/>
              </a:rPr>
              <a:t>会中工作</a:t>
            </a:r>
            <a:endParaRPr lang="zh-CN" altLang="en-US" sz="2100" smtClean="0"/>
          </a:p>
        </p:txBody>
      </p:sp>
      <p:cxnSp>
        <p:nvCxnSpPr>
          <p:cNvPr id="63" name="直接连接符 62"/>
          <p:cNvCxnSpPr/>
          <p:nvPr>
            <p:custDataLst>
              <p:tags r:id="rId39"/>
            </p:custDataLst>
          </p:nvPr>
        </p:nvCxnSpPr>
        <p:spPr>
          <a:xfrm flipH="1">
            <a:off x="2052888" y="4616641"/>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custDataLst>
              <p:tags r:id="rId40"/>
            </p:custDataLst>
          </p:nvPr>
        </p:nvCxnSpPr>
        <p:spPr>
          <a:xfrm flipH="1">
            <a:off x="2401328" y="4316647"/>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custDataLst>
              <p:tags r:id="rId41"/>
            </p:custDataLst>
          </p:nvPr>
        </p:nvGrpSpPr>
        <p:grpSpPr>
          <a:xfrm>
            <a:off x="4268701" y="4129719"/>
            <a:ext cx="505914" cy="555793"/>
            <a:chOff x="6991901" y="4920710"/>
            <a:chExt cx="899403" cy="988076"/>
          </a:xfrm>
        </p:grpSpPr>
        <p:sp>
          <p:nvSpPr>
            <p:cNvPr id="71" name="Freeform 6"/>
            <p:cNvSpPr/>
            <p:nvPr>
              <p:custDataLst>
                <p:tags r:id="rId42"/>
              </p:custDataLst>
            </p:nvPr>
          </p:nvSpPr>
          <p:spPr bwMode="auto">
            <a:xfrm>
              <a:off x="7042572" y="503598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3">
                <a:lumMod val="75000"/>
              </a:schemeClr>
            </a:solidFill>
            <a:ln>
              <a:noFill/>
            </a:ln>
          </p:spPr>
          <p:txBody>
            <a:bodyPr vert="horz" wrap="square" lIns="50625" tIns="26325" rIns="50625" bIns="26325" numCol="1" anchor="ctr" anchorCtr="0" compatLnSpc="1">
              <a:normAutofit/>
            </a:bodyPr>
            <a:lstStyle/>
            <a:p>
              <a:endParaRPr lang="zh-CN" altLang="en-US" sz="1015"/>
            </a:p>
          </p:txBody>
        </p:sp>
        <p:sp>
          <p:nvSpPr>
            <p:cNvPr id="72" name="Freeform 5"/>
            <p:cNvSpPr/>
            <p:nvPr>
              <p:custDataLst>
                <p:tags r:id="rId43"/>
              </p:custDataLst>
            </p:nvPr>
          </p:nvSpPr>
          <p:spPr bwMode="auto">
            <a:xfrm>
              <a:off x="7133779" y="492071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3"/>
            </a:solidFill>
            <a:ln>
              <a:noFill/>
            </a:ln>
          </p:spPr>
          <p:txBody>
            <a:bodyPr vert="horz" wrap="square" lIns="50625" tIns="26325" rIns="50625" bIns="26325" numCol="1" anchor="ctr" anchorCtr="0" compatLnSpc="1">
              <a:normAutofit/>
            </a:bodyPr>
            <a:lstStyle/>
            <a:p>
              <a:endParaRPr lang="zh-CN" altLang="en-US" sz="1015"/>
            </a:p>
          </p:txBody>
        </p:sp>
        <p:sp>
          <p:nvSpPr>
            <p:cNvPr id="73" name="Freeform 7"/>
            <p:cNvSpPr/>
            <p:nvPr>
              <p:custDataLst>
                <p:tags r:id="rId44"/>
              </p:custDataLst>
            </p:nvPr>
          </p:nvSpPr>
          <p:spPr bwMode="auto">
            <a:xfrm>
              <a:off x="6991901" y="501698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3"/>
            </a:solidFill>
            <a:ln>
              <a:noFill/>
            </a:ln>
          </p:spPr>
          <p:txBody>
            <a:bodyPr vert="horz" wrap="square" lIns="50625" tIns="26325" rIns="50625" bIns="26325" numCol="1" anchor="ctr" anchorCtr="0" compatLnSpc="1">
              <a:normAutofit/>
            </a:bodyPr>
            <a:lstStyle/>
            <a:p>
              <a:endParaRPr lang="zh-CN" altLang="en-US" sz="1015"/>
            </a:p>
          </p:txBody>
        </p:sp>
      </p:grpSp>
      <p:sp>
        <p:nvSpPr>
          <p:cNvPr id="75" name="矩形 74"/>
          <p:cNvSpPr/>
          <p:nvPr>
            <p:custDataLst>
              <p:tags r:id="rId45"/>
            </p:custDataLst>
          </p:nvPr>
        </p:nvSpPr>
        <p:spPr>
          <a:xfrm>
            <a:off x="4699085" y="4340604"/>
            <a:ext cx="1218347" cy="323238"/>
          </a:xfrm>
          <a:prstGeom prst="rect">
            <a:avLst/>
          </a:prstGeom>
        </p:spPr>
        <p:txBody>
          <a:bodyPr vert="horz" wrap="square" lIns="67500" tIns="35100" rIns="67500" bIns="35100" anchor="ctr" anchorCtr="0">
            <a:normAutofit fontScale="50000"/>
          </a:bodyPr>
          <a:lstStyle/>
          <a:p>
            <a:pPr algn="ctr">
              <a:lnSpc>
                <a:spcPct val="130000"/>
              </a:lnSpc>
            </a:pPr>
            <a:r>
              <a:rPr lang="zh-CN" altLang="en-US" sz="2100" b="1" dirty="0">
                <a:latin typeface="黑体" panose="02010609060101010101" pitchFamily="2" charset="-122"/>
                <a:ea typeface="黑体" panose="02010609060101010101" pitchFamily="2" charset="-122"/>
                <a:sym typeface="+mn-ea"/>
              </a:rPr>
              <a:t>会后工作</a:t>
            </a:r>
            <a:endParaRPr lang="zh-CN" altLang="en-US" sz="2100" b="1" dirty="0">
              <a:latin typeface="黑体" panose="02010609060101010101" pitchFamily="2" charset="-122"/>
              <a:ea typeface="黑体" panose="02010609060101010101" pitchFamily="2" charset="-122"/>
            </a:endParaRPr>
          </a:p>
          <a:p>
            <a:pPr algn="ctr">
              <a:lnSpc>
                <a:spcPct val="130000"/>
              </a:lnSpc>
            </a:pPr>
            <a:endParaRPr lang="zh-CN" altLang="en-US" sz="2100" smtClean="0"/>
          </a:p>
        </p:txBody>
      </p:sp>
      <p:cxnSp>
        <p:nvCxnSpPr>
          <p:cNvPr id="76" name="直接连接符 75"/>
          <p:cNvCxnSpPr/>
          <p:nvPr>
            <p:custDataLst>
              <p:tags r:id="rId46"/>
            </p:custDataLst>
          </p:nvPr>
        </p:nvCxnSpPr>
        <p:spPr>
          <a:xfrm flipH="1">
            <a:off x="4416227" y="4562825"/>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custDataLst>
              <p:tags r:id="rId47"/>
            </p:custDataLst>
          </p:nvPr>
        </p:nvCxnSpPr>
        <p:spPr>
          <a:xfrm flipH="1">
            <a:off x="4764668" y="4262831"/>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48"/>
            </p:custDataLst>
          </p:nvPr>
        </p:nvSpPr>
        <p:spPr>
          <a:xfrm>
            <a:off x="2660381" y="1891904"/>
            <a:ext cx="2531650" cy="432811"/>
          </a:xfrm>
          <a:prstGeom prst="rect">
            <a:avLst/>
          </a:prstGeom>
          <a:noFill/>
        </p:spPr>
        <p:txBody>
          <a:bodyPr vert="horz" wrap="square" lIns="67500" tIns="35100" rIns="67500" bIns="35100" rtlCol="0" anchor="ctr" anchorCtr="0">
            <a:normAutofit fontScale="90000"/>
          </a:bodyPr>
          <a:lstStyle/>
          <a:p>
            <a:pPr algn="ctr"/>
            <a:r>
              <a:rPr lang="zh-CN" altLang="en-US" sz="2475" spc="1500" smtClean="0">
                <a:solidFill>
                  <a:schemeClr val="bg1"/>
                </a:solidFill>
                <a:latin typeface="+mj-lt"/>
                <a:ea typeface="+mj-ea"/>
                <a:cs typeface="+mj-cs"/>
              </a:rPr>
              <a:t>目录</a:t>
            </a:r>
            <a:endParaRPr lang="zh-CN" altLang="en-US" sz="2475" spc="1500" smtClean="0">
              <a:solidFill>
                <a:schemeClr val="bg1"/>
              </a:solidFill>
              <a:latin typeface="+mj-lt"/>
              <a:ea typeface="+mj-ea"/>
              <a:cs typeface="+mj-cs"/>
            </a:endParaRPr>
          </a:p>
        </p:txBody>
      </p:sp>
      <p:sp>
        <p:nvSpPr>
          <p:cNvPr id="15" name="文本框 14"/>
          <p:cNvSpPr txBox="1"/>
          <p:nvPr>
            <p:custDataLst>
              <p:tags r:id="rId49"/>
            </p:custDataLst>
          </p:nvPr>
        </p:nvSpPr>
        <p:spPr>
          <a:xfrm>
            <a:off x="1956818" y="2792717"/>
            <a:ext cx="309923" cy="267599"/>
          </a:xfrm>
          <a:prstGeom prst="rect">
            <a:avLst/>
          </a:prstGeom>
          <a:noFill/>
        </p:spPr>
        <p:txBody>
          <a:bodyPr vert="horz" wrap="square" lIns="50625" tIns="26325" rIns="50625" bIns="26325" rtlCol="0" anchor="ctr" anchorCtr="0">
            <a:normAutofit fontScale="60000"/>
          </a:bodyPr>
          <a:lstStyle/>
          <a:p>
            <a:pPr algn="ctr"/>
            <a:r>
              <a:rPr lang="en-US" altLang="zh-CN" sz="2100" dirty="0">
                <a:solidFill>
                  <a:schemeClr val="bg1"/>
                </a:solidFill>
              </a:rPr>
              <a:t>01</a:t>
            </a:r>
            <a:endParaRPr lang="zh-CN" altLang="en-US" sz="2100" dirty="0">
              <a:solidFill>
                <a:schemeClr val="bg1"/>
              </a:solidFill>
            </a:endParaRPr>
          </a:p>
        </p:txBody>
      </p:sp>
      <p:sp>
        <p:nvSpPr>
          <p:cNvPr id="78" name="文本框 77"/>
          <p:cNvSpPr txBox="1"/>
          <p:nvPr>
            <p:custDataLst>
              <p:tags r:id="rId50"/>
            </p:custDataLst>
          </p:nvPr>
        </p:nvSpPr>
        <p:spPr>
          <a:xfrm>
            <a:off x="4319890" y="2808747"/>
            <a:ext cx="309923" cy="267599"/>
          </a:xfrm>
          <a:prstGeom prst="rect">
            <a:avLst/>
          </a:prstGeom>
          <a:noFill/>
        </p:spPr>
        <p:txBody>
          <a:bodyPr vert="horz" wrap="square" lIns="50625" tIns="26325" rIns="50625" bIns="26325" rtlCol="0" anchor="ctr" anchorCtr="0">
            <a:normAutofit fontScale="60000"/>
          </a:bodyPr>
          <a:lstStyle/>
          <a:p>
            <a:pPr algn="ctr"/>
            <a:r>
              <a:rPr lang="en-US" sz="2100" dirty="0">
                <a:ln>
                  <a:noFill/>
                </a:ln>
                <a:solidFill>
                  <a:schemeClr val="tx2"/>
                </a:solidFill>
              </a:rPr>
              <a:t>02</a:t>
            </a:r>
            <a:endParaRPr lang="en-US" sz="2100" dirty="0">
              <a:ln>
                <a:noFill/>
              </a:ln>
              <a:solidFill>
                <a:schemeClr val="tx2"/>
              </a:solidFill>
            </a:endParaRPr>
          </a:p>
        </p:txBody>
      </p:sp>
      <p:sp>
        <p:nvSpPr>
          <p:cNvPr id="79" name="文本框 78"/>
          <p:cNvSpPr txBox="1"/>
          <p:nvPr>
            <p:custDataLst>
              <p:tags r:id="rId51"/>
            </p:custDataLst>
          </p:nvPr>
        </p:nvSpPr>
        <p:spPr>
          <a:xfrm>
            <a:off x="1945985" y="3464587"/>
            <a:ext cx="309923" cy="267599"/>
          </a:xfrm>
          <a:prstGeom prst="rect">
            <a:avLst/>
          </a:prstGeom>
          <a:noFill/>
        </p:spPr>
        <p:txBody>
          <a:bodyPr vert="horz" wrap="square" lIns="50625" tIns="26325" rIns="50625" bIns="26325" rtlCol="0" anchor="ctr" anchorCtr="0">
            <a:normAutofit fontScale="60000"/>
          </a:bodyPr>
          <a:lstStyle/>
          <a:p>
            <a:pPr algn="ctr"/>
            <a:endParaRPr lang="zh-CN" altLang="en-US" sz="2100" dirty="0">
              <a:solidFill>
                <a:schemeClr val="bg1"/>
              </a:solidFill>
            </a:endParaRPr>
          </a:p>
        </p:txBody>
      </p:sp>
      <p:sp>
        <p:nvSpPr>
          <p:cNvPr id="80" name="文本框 79"/>
          <p:cNvSpPr txBox="1"/>
          <p:nvPr>
            <p:custDataLst>
              <p:tags r:id="rId52"/>
            </p:custDataLst>
          </p:nvPr>
        </p:nvSpPr>
        <p:spPr>
          <a:xfrm>
            <a:off x="4323737" y="3461063"/>
            <a:ext cx="309923" cy="267599"/>
          </a:xfrm>
          <a:prstGeom prst="rect">
            <a:avLst/>
          </a:prstGeom>
          <a:noFill/>
        </p:spPr>
        <p:txBody>
          <a:bodyPr vert="horz" wrap="square" lIns="50625" tIns="26325" rIns="50625" bIns="26325" rtlCol="0" anchor="ctr" anchorCtr="0">
            <a:normAutofit fontScale="60000"/>
          </a:bodyPr>
          <a:lstStyle/>
          <a:p>
            <a:pPr algn="ctr"/>
            <a:endParaRPr lang="zh-CN" altLang="en-US" sz="2100" dirty="0">
              <a:solidFill>
                <a:schemeClr val="bg1"/>
              </a:solidFill>
            </a:endParaRPr>
          </a:p>
        </p:txBody>
      </p:sp>
      <p:sp>
        <p:nvSpPr>
          <p:cNvPr id="81" name="文本框 80"/>
          <p:cNvSpPr txBox="1"/>
          <p:nvPr>
            <p:custDataLst>
              <p:tags r:id="rId53"/>
            </p:custDataLst>
          </p:nvPr>
        </p:nvSpPr>
        <p:spPr>
          <a:xfrm>
            <a:off x="1946897" y="4201586"/>
            <a:ext cx="309923" cy="267599"/>
          </a:xfrm>
          <a:prstGeom prst="rect">
            <a:avLst/>
          </a:prstGeom>
          <a:noFill/>
        </p:spPr>
        <p:txBody>
          <a:bodyPr vert="horz" wrap="square" lIns="50625" tIns="26325" rIns="50625" bIns="26325" rtlCol="0" anchor="ctr" anchorCtr="0">
            <a:normAutofit fontScale="60000"/>
          </a:bodyPr>
          <a:lstStyle/>
          <a:p>
            <a:pPr algn="ctr"/>
            <a:r>
              <a:rPr lang="en-US" altLang="zh-CN" sz="2100" dirty="0">
                <a:solidFill>
                  <a:schemeClr val="bg1"/>
                </a:solidFill>
              </a:rPr>
              <a:t>03</a:t>
            </a:r>
            <a:endParaRPr lang="zh-CN" altLang="en-US" sz="2100" dirty="0">
              <a:solidFill>
                <a:schemeClr val="bg1"/>
              </a:solidFill>
            </a:endParaRPr>
          </a:p>
        </p:txBody>
      </p:sp>
      <p:sp>
        <p:nvSpPr>
          <p:cNvPr id="82" name="文本框 81"/>
          <p:cNvSpPr txBox="1"/>
          <p:nvPr>
            <p:custDataLst>
              <p:tags r:id="rId54"/>
            </p:custDataLst>
          </p:nvPr>
        </p:nvSpPr>
        <p:spPr>
          <a:xfrm>
            <a:off x="4312729" y="4196678"/>
            <a:ext cx="309923" cy="267599"/>
          </a:xfrm>
          <a:prstGeom prst="rect">
            <a:avLst/>
          </a:prstGeom>
          <a:noFill/>
        </p:spPr>
        <p:txBody>
          <a:bodyPr vert="horz" wrap="square" lIns="50625" tIns="26325" rIns="50625" bIns="26325" rtlCol="0" anchor="ctr" anchorCtr="0">
            <a:normAutofit fontScale="60000"/>
          </a:bodyPr>
          <a:lstStyle/>
          <a:p>
            <a:pPr algn="ctr"/>
            <a:r>
              <a:rPr lang="en-US" altLang="zh-CN" sz="2100" dirty="0">
                <a:solidFill>
                  <a:schemeClr val="tx2"/>
                </a:solidFill>
              </a:rPr>
              <a:t>04</a:t>
            </a:r>
            <a:endParaRPr lang="en-US" altLang="zh-CN" sz="2100" dirty="0">
              <a:solidFill>
                <a:schemeClr val="tx2"/>
              </a:solidFill>
            </a:endParaRPr>
          </a:p>
        </p:txBody>
      </p:sp>
      <p:grpSp>
        <p:nvGrpSpPr>
          <p:cNvPr id="6" name="组合 5"/>
          <p:cNvGrpSpPr/>
          <p:nvPr>
            <p:custDataLst>
              <p:tags r:id="rId55"/>
            </p:custDataLst>
          </p:nvPr>
        </p:nvGrpSpPr>
        <p:grpSpPr>
          <a:xfrm>
            <a:off x="1883032" y="4910207"/>
            <a:ext cx="505914" cy="555793"/>
            <a:chOff x="2269022" y="4935911"/>
            <a:chExt cx="899403" cy="988076"/>
          </a:xfrm>
        </p:grpSpPr>
        <p:sp>
          <p:nvSpPr>
            <p:cNvPr id="7" name="Freeform 6"/>
            <p:cNvSpPr/>
            <p:nvPr>
              <p:custDataLst>
                <p:tags r:id="rId56"/>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2">
                <a:lumMod val="75000"/>
              </a:schemeClr>
            </a:solidFill>
            <a:ln>
              <a:noFill/>
            </a:ln>
          </p:spPr>
          <p:txBody>
            <a:bodyPr vert="horz" wrap="square" lIns="50625" tIns="26325" rIns="50625" bIns="26325" numCol="1" anchor="ctr" anchorCtr="0" compatLnSpc="1">
              <a:normAutofit/>
            </a:bodyPr>
            <a:p>
              <a:endParaRPr lang="zh-CN" altLang="en-US" sz="1015"/>
            </a:p>
          </p:txBody>
        </p:sp>
        <p:sp>
          <p:nvSpPr>
            <p:cNvPr id="8" name="Freeform 5"/>
            <p:cNvSpPr/>
            <p:nvPr>
              <p:custDataLst>
                <p:tags r:id="rId57"/>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2"/>
            </a:solidFill>
            <a:ln>
              <a:noFill/>
            </a:ln>
          </p:spPr>
          <p:txBody>
            <a:bodyPr vert="horz" wrap="square" lIns="50625" tIns="26325" rIns="50625" bIns="26325" numCol="1" anchor="ctr" anchorCtr="0" compatLnSpc="1">
              <a:normAutofit/>
            </a:bodyPr>
            <a:p>
              <a:endParaRPr lang="zh-CN" altLang="en-US" sz="1015"/>
            </a:p>
          </p:txBody>
        </p:sp>
        <p:sp>
          <p:nvSpPr>
            <p:cNvPr id="9" name="Freeform 7"/>
            <p:cNvSpPr/>
            <p:nvPr>
              <p:custDataLst>
                <p:tags r:id="rId58"/>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2"/>
            </a:solidFill>
            <a:ln>
              <a:noFill/>
            </a:ln>
          </p:spPr>
          <p:txBody>
            <a:bodyPr vert="horz" wrap="square" lIns="50625" tIns="26325" rIns="50625" bIns="26325" numCol="1" anchor="ctr" anchorCtr="0" compatLnSpc="1">
              <a:normAutofit/>
            </a:bodyPr>
            <a:p>
              <a:endParaRPr lang="zh-CN" altLang="en-US" sz="1015"/>
            </a:p>
          </p:txBody>
        </p:sp>
      </p:grpSp>
      <p:sp>
        <p:nvSpPr>
          <p:cNvPr id="10" name="矩形 9"/>
          <p:cNvSpPr/>
          <p:nvPr>
            <p:custDataLst>
              <p:tags r:id="rId59"/>
            </p:custDataLst>
          </p:nvPr>
        </p:nvSpPr>
        <p:spPr>
          <a:xfrm>
            <a:off x="2313416" y="5068609"/>
            <a:ext cx="1218347" cy="323238"/>
          </a:xfrm>
          <a:prstGeom prst="rect">
            <a:avLst/>
          </a:prstGeom>
        </p:spPr>
        <p:txBody>
          <a:bodyPr vert="horz" wrap="square" lIns="67500" tIns="35100" rIns="67500" bIns="35100" anchor="ctr" anchorCtr="0">
            <a:normAutofit fontScale="50000"/>
          </a:bodyPr>
          <a:p>
            <a:pPr algn="ctr">
              <a:lnSpc>
                <a:spcPct val="130000"/>
              </a:lnSpc>
            </a:pPr>
            <a:r>
              <a:rPr lang="zh-CN" altLang="en-US" sz="2100" dirty="0">
                <a:sym typeface="+mn-ea"/>
              </a:rPr>
              <a:t> </a:t>
            </a:r>
            <a:endParaRPr lang="zh-CN" altLang="en-US" sz="2100" smtClean="0"/>
          </a:p>
        </p:txBody>
      </p:sp>
      <p:cxnSp>
        <p:nvCxnSpPr>
          <p:cNvPr id="11" name="直接连接符 10"/>
          <p:cNvCxnSpPr/>
          <p:nvPr>
            <p:custDataLst>
              <p:tags r:id="rId60"/>
            </p:custDataLst>
          </p:nvPr>
        </p:nvCxnSpPr>
        <p:spPr>
          <a:xfrm flipH="1">
            <a:off x="2040506" y="5388578"/>
            <a:ext cx="13858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1"/>
            </p:custDataLst>
          </p:nvPr>
        </p:nvCxnSpPr>
        <p:spPr>
          <a:xfrm flipH="1">
            <a:off x="2388946" y="5088584"/>
            <a:ext cx="10373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62"/>
            </p:custDataLst>
          </p:nvPr>
        </p:nvSpPr>
        <p:spPr>
          <a:xfrm>
            <a:off x="1933603" y="4959059"/>
            <a:ext cx="309923" cy="267599"/>
          </a:xfrm>
          <a:prstGeom prst="rect">
            <a:avLst/>
          </a:prstGeom>
          <a:noFill/>
        </p:spPr>
        <p:txBody>
          <a:bodyPr vert="horz" wrap="square" lIns="50625" tIns="26325" rIns="50625" bIns="26325" rtlCol="0" anchor="ctr" anchorCtr="0">
            <a:normAutofit fontScale="60000"/>
          </a:bodyPr>
          <a:p>
            <a:pPr algn="ctr"/>
            <a:endParaRPr lang="en-US" sz="2100" dirty="0">
              <a:solidFill>
                <a:schemeClr val="bg1"/>
              </a:solidFill>
            </a:endParaRPr>
          </a:p>
        </p:txBody>
      </p:sp>
      <p:pic>
        <p:nvPicPr>
          <p:cNvPr id="17" name="Picture 6" descr="D:\Program Files\Microsoft Office\MEDIA\OFFICE12\Lines\BD21313_.gif"/>
          <p:cNvPicPr>
            <a:picLocks noChangeAspect="1"/>
          </p:cNvPicPr>
          <p:nvPr/>
        </p:nvPicPr>
        <p:blipFill>
          <a:blip r:embed="rId63"/>
          <a:stretch>
            <a:fillRect/>
          </a:stretch>
        </p:blipFill>
        <p:spPr>
          <a:xfrm>
            <a:off x="1160860" y="1223963"/>
            <a:ext cx="6041231" cy="240506"/>
          </a:xfrm>
          <a:prstGeom prst="rect">
            <a:avLst/>
          </a:prstGeom>
          <a:noFill/>
          <a:ln w="9525">
            <a:noFill/>
          </a:ln>
        </p:spPr>
      </p:pic>
    </p:spTree>
    <p:custDataLst>
      <p:tags r:id="rId64"/>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fontScale="60000"/>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国务院副总理回良玉与来访的荷兰王储威廉·亚历山大一行合影留念</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38927" name="图片 38926" descr="036"/>
          <p:cNvPicPr>
            <a:picLocks noChangeAspect="1"/>
          </p:cNvPicPr>
          <p:nvPr/>
        </p:nvPicPr>
        <p:blipFill>
          <a:blip r:embed="rId2"/>
          <a:stretch>
            <a:fillRect/>
          </a:stretch>
        </p:blipFill>
        <p:spPr>
          <a:xfrm>
            <a:off x="629920" y="2518410"/>
            <a:ext cx="7616190" cy="38512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8927"/>
                                        </p:tgtEl>
                                        <p:attrNameLst>
                                          <p:attrName>style.visibility</p:attrName>
                                        </p:attrNameLst>
                                      </p:cBhvr>
                                      <p:to>
                                        <p:strVal val="visible"/>
                                      </p:to>
                                    </p:set>
                                    <p:animEffect transition="in" filter="diamond(out)">
                                      <p:cBhvr>
                                        <p:cTn id="7" dur="1000"/>
                                        <p:tgtEl>
                                          <p:spTgt spid="389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lstStyle>
            <a:defPPr>
              <a:defRPr lang="zh-CN"/>
            </a:defPPr>
            <a:lvl1pPr>
              <a:defRPr sz="3200">
                <a:solidFill>
                  <a:srgbClr val="00B0F0"/>
                </a:solidFill>
                <a:latin typeface="+mj-lt"/>
                <a:ea typeface="+mj-ea"/>
                <a:cs typeface="+mj-cs"/>
              </a:defRPr>
            </a:lvl1pPr>
          </a:lstStyle>
          <a:p>
            <a:r>
              <a:rPr lang="zh-CN" altLang="en-US" sz="1800" b="1" dirty="0">
                <a:solidFill>
                  <a:srgbClr val="0070C0"/>
                </a:solidFill>
                <a:cs typeface="+mn-ea"/>
                <a:sym typeface="+mn-lt"/>
              </a:rPr>
              <a:t>中华人民共和国国务院总理朱熔基会见蒙特利尔华人华侨代表合影留念</a:t>
            </a:r>
            <a:endParaRPr lang="zh-CN" altLang="en-US" sz="1800"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74763" name="图片 74762" descr="029"/>
          <p:cNvPicPr>
            <a:picLocks noChangeAspect="1"/>
          </p:cNvPicPr>
          <p:nvPr/>
        </p:nvPicPr>
        <p:blipFill>
          <a:blip r:embed="rId2">
            <a:clrChange>
              <a:clrFrom>
                <a:srgbClr val="FDFDFD">
                  <a:alpha val="100000"/>
                </a:srgbClr>
              </a:clrFrom>
              <a:clrTo>
                <a:srgbClr val="FDFDFD">
                  <a:alpha val="100000"/>
                  <a:alpha val="0"/>
                </a:srgbClr>
              </a:clrTo>
            </a:clrChange>
          </a:blip>
          <a:stretch>
            <a:fillRect/>
          </a:stretch>
        </p:blipFill>
        <p:spPr>
          <a:xfrm>
            <a:off x="629920" y="1988820"/>
            <a:ext cx="7528560" cy="466534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74763"/>
                                        </p:tgtEl>
                                        <p:attrNameLst>
                                          <p:attrName>style.visibility</p:attrName>
                                        </p:attrNameLst>
                                      </p:cBhvr>
                                      <p:to>
                                        <p:strVal val="visible"/>
                                      </p:to>
                                    </p:set>
                                    <p:animEffect transition="in" filter="diamond(out)">
                                      <p:cBhvr>
                                        <p:cTn id="7" dur="1000"/>
                                        <p:tgtEl>
                                          <p:spTgt spid="7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Picture 33" descr="bg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33794" name="Group 3"/>
          <p:cNvGrpSpPr/>
          <p:nvPr/>
        </p:nvGrpSpPr>
        <p:grpSpPr>
          <a:xfrm>
            <a:off x="2051050" y="836613"/>
            <a:ext cx="1571625" cy="1266825"/>
            <a:chOff x="0" y="0"/>
            <a:chExt cx="1682750" cy="1552575"/>
          </a:xfrm>
        </p:grpSpPr>
        <p:sp>
          <p:nvSpPr>
            <p:cNvPr id="3379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79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80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pic>
        <p:nvPicPr>
          <p:cNvPr id="33801" name="Picture 6" descr="D:\Program Files\Microsoft Office\MEDIA\OFFICE12\Lines\BD21313_.gif"/>
          <p:cNvPicPr>
            <a:picLocks noChangeAspect="1"/>
          </p:cNvPicPr>
          <p:nvPr/>
        </p:nvPicPr>
        <p:blipFill>
          <a:blip r:embed="rId2"/>
          <a:stretch>
            <a:fillRect/>
          </a:stretch>
        </p:blipFill>
        <p:spPr>
          <a:xfrm>
            <a:off x="4067175" y="2708275"/>
            <a:ext cx="4429125" cy="171450"/>
          </a:xfrm>
          <a:prstGeom prst="rect">
            <a:avLst/>
          </a:prstGeom>
          <a:noFill/>
          <a:ln w="9525">
            <a:noFill/>
          </a:ln>
        </p:spPr>
      </p:pic>
      <p:sp>
        <p:nvSpPr>
          <p:cNvPr id="33802" name="TextBox 8"/>
          <p:cNvSpPr txBox="1"/>
          <p:nvPr/>
        </p:nvSpPr>
        <p:spPr>
          <a:xfrm>
            <a:off x="2987675" y="3357563"/>
            <a:ext cx="6156325" cy="44767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2" charset="-122"/>
                <a:ea typeface="黑体" panose="02010609060101010101" pitchFamily="2" charset="-122"/>
              </a:rPr>
              <a:t>　　■</a:t>
            </a:r>
            <a:r>
              <a:rPr lang="zh-CN" altLang="en-US" sz="2400" dirty="0">
                <a:solidFill>
                  <a:srgbClr val="1E190D"/>
                </a:solidFill>
                <a:latin typeface="黑体" panose="02010609060101010101" pitchFamily="2" charset="-122"/>
                <a:ea typeface="黑体" panose="02010609060101010101" pitchFamily="2" charset="-122"/>
              </a:rPr>
              <a:t>感谢各级领导及同事的协助与支持！</a:t>
            </a:r>
            <a:endParaRPr lang="zh-CN" altLang="en-US" sz="2400" dirty="0">
              <a:solidFill>
                <a:srgbClr val="1E190D"/>
              </a:solidFill>
              <a:latin typeface="黑体" panose="02010609060101010101" pitchFamily="2" charset="-122"/>
              <a:ea typeface="黑体" panose="02010609060101010101" pitchFamily="2" charset="-122"/>
            </a:endParaRPr>
          </a:p>
        </p:txBody>
      </p:sp>
      <p:sp>
        <p:nvSpPr>
          <p:cNvPr id="33803" name="TextBox 7"/>
          <p:cNvSpPr txBox="1"/>
          <p:nvPr/>
        </p:nvSpPr>
        <p:spPr>
          <a:xfrm>
            <a:off x="2987675" y="4149725"/>
            <a:ext cx="5072063" cy="44767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2" charset="-122"/>
                <a:ea typeface="黑体" panose="02010609060101010101" pitchFamily="2" charset="-122"/>
              </a:rPr>
              <a:t>　　■</a:t>
            </a:r>
            <a:r>
              <a:rPr lang="zh-CN" altLang="en-US" sz="2400" dirty="0">
                <a:solidFill>
                  <a:srgbClr val="1E190D"/>
                </a:solidFill>
                <a:latin typeface="黑体" panose="02010609060101010101" pitchFamily="2" charset="-122"/>
                <a:ea typeface="黑体" panose="02010609060101010101" pitchFamily="2" charset="-122"/>
              </a:rPr>
              <a:t>请各位同仁批评指正！</a:t>
            </a:r>
            <a:endParaRPr lang="zh-CN" altLang="en-US" sz="2400" dirty="0">
              <a:solidFill>
                <a:srgbClr val="1E190D"/>
              </a:solidFill>
              <a:latin typeface="黑体" panose="02010609060101010101" pitchFamily="2" charset="-122"/>
              <a:ea typeface="黑体" panose="02010609060101010101" pitchFamily="2" charset="-122"/>
            </a:endParaRPr>
          </a:p>
        </p:txBody>
      </p:sp>
      <p:pic>
        <p:nvPicPr>
          <p:cNvPr id="43016" name="矩形 10"/>
          <p:cNvPicPr/>
          <p:nvPr/>
        </p:nvPicPr>
        <p:blipFill>
          <a:blip r:embed="rId3"/>
          <a:stretch>
            <a:fillRect/>
          </a:stretch>
        </p:blipFill>
        <p:spPr>
          <a:xfrm>
            <a:off x="4932363" y="1484313"/>
            <a:ext cx="3224212" cy="938212"/>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3016"/>
                                        </p:tgtEl>
                                        <p:attrNameLst>
                                          <p:attrName>style.visibility</p:attrName>
                                        </p:attrNameLst>
                                      </p:cBhvr>
                                      <p:to>
                                        <p:strVal val="visible"/>
                                      </p:to>
                                    </p:set>
                                    <p:animEffect transition="in" filter="fade">
                                      <p:cBhvr>
                                        <p:cTn id="7" dur="800" decel="100000"/>
                                        <p:tgtEl>
                                          <p:spTgt spid="43016"/>
                                        </p:tgtEl>
                                      </p:cBhvr>
                                    </p:animEffect>
                                    <p:anim calcmode="lin" valueType="num">
                                      <p:cBhvr>
                                        <p:cTn id="8" dur="800" decel="100000" fill="hold"/>
                                        <p:tgtEl>
                                          <p:spTgt spid="43016"/>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43016"/>
                                        </p:tgtEl>
                                        <p:attrNameLst>
                                          <p:attrName>ppt_x</p:attrName>
                                        </p:attrNameLst>
                                      </p:cBhvr>
                                      <p:tavLst>
                                        <p:tav tm="0">
                                          <p:val>
                                            <p:strVal val="#ppt_x+0.4"/>
                                          </p:val>
                                        </p:tav>
                                        <p:tav tm="100000">
                                          <p:val>
                                            <p:strVal val="#ppt_x-0.05"/>
                                          </p:val>
                                        </p:tav>
                                      </p:tavLst>
                                    </p:anim>
                                    <p:anim calcmode="lin" valueType="num">
                                      <p:cBhvr>
                                        <p:cTn id="10" dur="800" decel="100000" fill="hold"/>
                                        <p:tgtEl>
                                          <p:spTgt spid="4301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301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301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3802">
                                            <p:txEl>
                                              <p:pRg st="0" end="0"/>
                                            </p:txEl>
                                          </p:spTgt>
                                        </p:tgtEl>
                                        <p:attrNameLst>
                                          <p:attrName>style.visibility</p:attrName>
                                        </p:attrNameLst>
                                      </p:cBhvr>
                                      <p:to>
                                        <p:strVal val="visible"/>
                                      </p:to>
                                    </p:set>
                                    <p:animEffect transition="in" filter="fade">
                                      <p:cBhvr>
                                        <p:cTn id="16" dur="500"/>
                                        <p:tgtEl>
                                          <p:spTgt spid="33802">
                                            <p:txEl>
                                              <p:pRg st="0" end="0"/>
                                            </p:txEl>
                                          </p:spTgt>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3803">
                                            <p:txEl>
                                              <p:pRg st="0" end="0"/>
                                            </p:txEl>
                                          </p:spTgt>
                                        </p:tgtEl>
                                        <p:attrNameLst>
                                          <p:attrName>style.visibility</p:attrName>
                                        </p:attrNameLst>
                                      </p:cBhvr>
                                      <p:to>
                                        <p:strVal val="visible"/>
                                      </p:to>
                                    </p:set>
                                    <p:animEffect transition="in" filter="fade">
                                      <p:cBhvr>
                                        <p:cTn id="20" dur="500"/>
                                        <p:tgtEl>
                                          <p:spTgt spid="33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572000" y="2530633"/>
            <a:ext cx="4572000" cy="192442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15"/>
          </a:p>
        </p:txBody>
      </p:sp>
      <p:grpSp>
        <p:nvGrpSpPr>
          <p:cNvPr id="20" name="组合 19"/>
          <p:cNvGrpSpPr/>
          <p:nvPr/>
        </p:nvGrpSpPr>
        <p:grpSpPr>
          <a:xfrm>
            <a:off x="326390" y="2920365"/>
            <a:ext cx="1432560" cy="1432560"/>
            <a:chOff x="514" y="4373"/>
            <a:chExt cx="2256" cy="2256"/>
          </a:xfrm>
        </p:grpSpPr>
        <p:sp>
          <p:nvSpPr>
            <p:cNvPr id="18" name="同心圆 17"/>
            <p:cNvSpPr/>
            <p:nvPr/>
          </p:nvSpPr>
          <p:spPr>
            <a:xfrm>
              <a:off x="514" y="4373"/>
              <a:ext cx="2256" cy="2256"/>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dirty="0">
                <a:solidFill>
                  <a:srgbClr val="C00000"/>
                </a:solidFill>
                <a:ea typeface="微软雅黑" panose="020B0503020204020204" charset="-122"/>
              </a:endParaRPr>
            </a:p>
          </p:txBody>
        </p:sp>
        <p:grpSp>
          <p:nvGrpSpPr>
            <p:cNvPr id="8" name="组合 7"/>
            <p:cNvGrpSpPr/>
            <p:nvPr/>
          </p:nvGrpSpPr>
          <p:grpSpPr>
            <a:xfrm>
              <a:off x="563" y="4422"/>
              <a:ext cx="2156" cy="2156"/>
              <a:chOff x="563" y="4422"/>
              <a:chExt cx="2156" cy="2156"/>
            </a:xfrm>
          </p:grpSpPr>
          <p:sp>
            <p:nvSpPr>
              <p:cNvPr id="19" name="椭圆 18"/>
              <p:cNvSpPr/>
              <p:nvPr/>
            </p:nvSpPr>
            <p:spPr>
              <a:xfrm>
                <a:off x="563" y="4422"/>
                <a:ext cx="2157" cy="215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dirty="0">
                  <a:solidFill>
                    <a:srgbClr val="C00000"/>
                  </a:solidFill>
                  <a:ea typeface="微软雅黑" panose="020B0503020204020204" charset="-122"/>
                </a:endParaRPr>
              </a:p>
            </p:txBody>
          </p:sp>
          <p:sp>
            <p:nvSpPr>
              <p:cNvPr id="6" name="矩形 5"/>
              <p:cNvSpPr/>
              <p:nvPr/>
            </p:nvSpPr>
            <p:spPr>
              <a:xfrm>
                <a:off x="946" y="4714"/>
                <a:ext cx="1619" cy="1599"/>
              </a:xfrm>
              <a:prstGeom prst="rect">
                <a:avLst/>
              </a:prstGeom>
            </p:spPr>
            <p:txBody>
              <a:bodyPr wrap="none" lIns="90000" tIns="46800" rIns="90000" bIns="46800">
                <a:normAutofit fontScale="90000"/>
              </a:bodyPr>
              <a:lstStyle/>
              <a:p>
                <a:r>
                  <a:rPr lang="en-US" altLang="zh-CN" sz="6000" spc="-225" dirty="0">
                    <a:solidFill>
                      <a:srgbClr val="0070C0"/>
                    </a:solidFill>
                    <a:latin typeface="微软雅黑" panose="020B0503020204020204" charset="-122"/>
                    <a:ea typeface="微软雅黑" panose="020B0503020204020204" charset="-122"/>
                  </a:rPr>
                  <a:t>03</a:t>
                </a:r>
                <a:endParaRPr lang="zh-CN" altLang="en-US" sz="6000" dirty="0">
                  <a:solidFill>
                    <a:srgbClr val="0070C0"/>
                  </a:solidFill>
                </a:endParaRPr>
              </a:p>
            </p:txBody>
          </p:sp>
        </p:grpSp>
      </p:grpSp>
      <p:sp>
        <p:nvSpPr>
          <p:cNvPr id="9" name="TextBox 11"/>
          <p:cNvSpPr txBox="1"/>
          <p:nvPr>
            <p:custDataLst>
              <p:tags r:id="rId2"/>
            </p:custDataLst>
          </p:nvPr>
        </p:nvSpPr>
        <p:spPr>
          <a:xfrm>
            <a:off x="1882141" y="2805297"/>
            <a:ext cx="2262158" cy="1246495"/>
          </a:xfrm>
          <a:prstGeom prst="rect">
            <a:avLst/>
          </a:prstGeom>
          <a:noFill/>
        </p:spPr>
        <p:txBody>
          <a:bodyPr wrap="none" lIns="90000" tIns="46800" rIns="90000" bIns="46800" rtlCol="0">
            <a:normAutofit lnSpcReduction="10000"/>
          </a:bodyPr>
          <a:lstStyle/>
          <a:p>
            <a:pPr marL="0" lvl="1">
              <a:lnSpc>
                <a:spcPct val="150000"/>
              </a:lnSpc>
            </a:pPr>
            <a:r>
              <a:rPr lang="zh-CN" altLang="en-US" sz="1050" b="1" dirty="0">
                <a:solidFill>
                  <a:srgbClr val="0070C0"/>
                </a:solidFill>
                <a:latin typeface="微软雅黑" panose="020B0503020204020204" charset="-122"/>
                <a:ea typeface="微软雅黑" panose="020B0503020204020204" charset="-122"/>
              </a:rPr>
              <a:t> </a:t>
            </a:r>
            <a:r>
              <a:rPr lang="zh-CN" altLang="en-US" sz="2100" b="1" dirty="0">
                <a:solidFill>
                  <a:srgbClr val="0070C0"/>
                </a:solidFill>
                <a:latin typeface="微软雅黑" panose="020B0503020204020204" charset="-122"/>
                <a:ea typeface="微软雅黑" panose="020B0503020204020204" charset="-122"/>
              </a:rPr>
              <a:t>第三节</a:t>
            </a:r>
            <a:endParaRPr lang="en-US" altLang="zh-CN" sz="2100" b="1" dirty="0">
              <a:solidFill>
                <a:srgbClr val="0070C0"/>
              </a:solidFill>
              <a:latin typeface="微软雅黑" panose="020B0503020204020204" charset="-122"/>
              <a:ea typeface="微软雅黑" panose="020B0503020204020204" charset="-122"/>
            </a:endParaRPr>
          </a:p>
          <a:p>
            <a:pPr marL="0" lvl="1">
              <a:lnSpc>
                <a:spcPct val="150000"/>
              </a:lnSpc>
            </a:pPr>
            <a:r>
              <a:rPr lang="zh-CN" altLang="en-US" b="1" dirty="0">
                <a:solidFill>
                  <a:srgbClr val="0070C0"/>
                </a:solidFill>
                <a:latin typeface="微软雅黑" panose="020B0503020204020204" charset="-122"/>
                <a:ea typeface="微软雅黑" panose="020B0503020204020204" charset="-122"/>
              </a:rPr>
              <a:t>会中工作</a:t>
            </a:r>
            <a:endParaRPr lang="zh-CN" altLang="en-US" sz="3200" b="1" dirty="0">
              <a:solidFill>
                <a:srgbClr val="0070C0"/>
              </a:solidFill>
              <a:latin typeface="微软雅黑" panose="020B0503020204020204" charset="-122"/>
              <a:ea typeface="微软雅黑" panose="020B0503020204020204" charset="-122"/>
            </a:endParaRPr>
          </a:p>
          <a:p>
            <a:pPr marL="0" lvl="1" algn="ctr"/>
            <a:endParaRPr lang="en-US" altLang="zh-CN" sz="2700" b="1" dirty="0">
              <a:solidFill>
                <a:srgbClr val="0070C0"/>
              </a:solidFill>
              <a:latin typeface="微软雅黑" panose="020B0503020204020204" charset="-122"/>
              <a:ea typeface="微软雅黑" panose="020B0503020204020204" charset="-122"/>
            </a:endParaRPr>
          </a:p>
        </p:txBody>
      </p:sp>
      <p:cxnSp>
        <p:nvCxnSpPr>
          <p:cNvPr id="10" name="直接连接符 9"/>
          <p:cNvCxnSpPr/>
          <p:nvPr>
            <p:custDataLst>
              <p:tags r:id="rId3"/>
            </p:custDataLst>
          </p:nvPr>
        </p:nvCxnSpPr>
        <p:spPr>
          <a:xfrm flipV="1">
            <a:off x="1825934" y="2530633"/>
            <a:ext cx="0" cy="1924424"/>
          </a:xfrm>
          <a:prstGeom prst="line">
            <a:avLst/>
          </a:prstGeom>
          <a:ln w="12700">
            <a:solidFill>
              <a:srgbClr val="1574FF"/>
            </a:solidFill>
            <a:prstDash val="dash"/>
          </a:ln>
        </p:spPr>
        <p:style>
          <a:lnRef idx="1">
            <a:schemeClr val="accent1"/>
          </a:lnRef>
          <a:fillRef idx="0">
            <a:schemeClr val="accent1"/>
          </a:fillRef>
          <a:effectRef idx="0">
            <a:schemeClr val="accent1"/>
          </a:effectRef>
          <a:fontRef idx="minor">
            <a:schemeClr val="tx1"/>
          </a:fontRef>
        </p:style>
      </p:cxnSp>
      <p:pic>
        <p:nvPicPr>
          <p:cNvPr id="5" name="Picture 6" descr="D:\Program Files\Microsoft Office\MEDIA\OFFICE12\Lines\BD21313_.gif"/>
          <p:cNvPicPr>
            <a:picLocks noChangeAspect="1"/>
          </p:cNvPicPr>
          <p:nvPr/>
        </p:nvPicPr>
        <p:blipFill>
          <a:blip r:embed="rId4"/>
          <a:stretch>
            <a:fillRect/>
          </a:stretch>
        </p:blipFill>
        <p:spPr>
          <a:xfrm>
            <a:off x="23813" y="488950"/>
            <a:ext cx="8054975" cy="320675"/>
          </a:xfrm>
          <a:prstGeom prst="rect">
            <a:avLst/>
          </a:prstGeom>
          <a:noFill/>
          <a:ln w="9525">
            <a:noFill/>
          </a:ln>
        </p:spPr>
      </p:pic>
    </p:spTree>
    <p:custDataLst>
      <p:tags r:id="rId5"/>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500" fill="hold"/>
                                        <p:tgtEl>
                                          <p:spTgt spid="20"/>
                                        </p:tgtEl>
                                        <p:attrNameLst>
                                          <p:attrName>ppt_x</p:attrName>
                                        </p:attrNameLst>
                                      </p:cBhvr>
                                      <p:tavLst>
                                        <p:tav tm="0">
                                          <p:val>
                                            <p:strVal val="0-#ppt_w/2"/>
                                          </p:val>
                                        </p:tav>
                                        <p:tav tm="100000">
                                          <p:val>
                                            <p:strVal val="#ppt_x"/>
                                          </p:val>
                                        </p:tav>
                                      </p:tavLst>
                                    </p:anim>
                                    <p:anim calcmode="lin" valueType="num">
                                      <p:cBhvr additive="base">
                                        <p:cTn id="8" dur="1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right)">
                                      <p:cBhvr>
                                        <p:cTn id="13" dur="500"/>
                                        <p:tgtEl>
                                          <p:spTgt spid="9"/>
                                        </p:tgtEl>
                                      </p:cBhvr>
                                    </p:animEffect>
                                  </p:childTnLst>
                                </p:cTn>
                              </p:par>
                            </p:childTnLst>
                          </p:cTn>
                        </p:par>
                        <p:par>
                          <p:cTn id="14" fill="hold">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25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在北京举行的第二轮朝核问题六方会谈</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6090" name="图片 46089" descr="034"/>
          <p:cNvPicPr>
            <a:picLocks noChangeAspect="1"/>
          </p:cNvPicPr>
          <p:nvPr/>
        </p:nvPicPr>
        <p:blipFill>
          <a:blip r:embed="rId2"/>
          <a:stretch>
            <a:fillRect/>
          </a:stretch>
        </p:blipFill>
        <p:spPr>
          <a:xfrm>
            <a:off x="629920" y="2230120"/>
            <a:ext cx="7615555" cy="419671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6090"/>
                                        </p:tgtEl>
                                        <p:attrNameLst>
                                          <p:attrName>style.visibility</p:attrName>
                                        </p:attrNameLst>
                                      </p:cBhvr>
                                      <p:to>
                                        <p:strVal val="visible"/>
                                      </p:to>
                                    </p:set>
                                    <p:animEffect transition="in" filter="diamond(out)">
                                      <p:cBhvr>
                                        <p:cTn id="7" dur="1000"/>
                                        <p:tgtEl>
                                          <p:spTgt spid="46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4495" y="2440940"/>
            <a:ext cx="6558280" cy="2805430"/>
            <a:chOff x="1152" y="4182"/>
            <a:chExt cx="9524" cy="3742"/>
          </a:xfrm>
        </p:grpSpPr>
        <p:sp>
          <p:nvSpPr>
            <p:cNvPr id="12" name="流程图: 可选过程 11"/>
            <p:cNvSpPr/>
            <p:nvPr/>
          </p:nvSpPr>
          <p:spPr>
            <a:xfrm>
              <a:off x="1152" y="4182"/>
              <a:ext cx="9525" cy="3742"/>
            </a:xfrm>
            <a:prstGeom prst="flowChartAlternateProcess">
              <a:avLst/>
            </a:prstGeom>
            <a:solidFill>
              <a:srgbClr val="003366"/>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流程图: 可选过程 13"/>
            <p:cNvSpPr/>
            <p:nvPr/>
          </p:nvSpPr>
          <p:spPr>
            <a:xfrm>
              <a:off x="1288" y="4310"/>
              <a:ext cx="9230" cy="3486"/>
            </a:xfrm>
            <a:prstGeom prst="flowChartAlternateProcess">
              <a:avLst/>
            </a:prstGeom>
            <a:gradFill>
              <a:gsLst>
                <a:gs pos="0">
                  <a:schemeClr val="accent1">
                    <a:lumMod val="5000"/>
                    <a:lumOff val="95000"/>
                  </a:schemeClr>
                </a:gs>
                <a:gs pos="0">
                  <a:schemeClr val="accent1">
                    <a:alpha val="20000"/>
                    <a:lumMod val="75000"/>
                    <a:lumOff val="25000"/>
                  </a:schemeClr>
                </a:gs>
                <a:gs pos="100000">
                  <a:schemeClr val="accent1">
                    <a:lumMod val="45000"/>
                    <a:lumOff val="55000"/>
                  </a:schemeClr>
                </a:gs>
                <a:gs pos="100000">
                  <a:schemeClr val="accent1">
                    <a:lumMod val="30000"/>
                    <a:lumOff val="70000"/>
                  </a:schemeClr>
                </a:gs>
              </a:gsLst>
              <a:lin ang="5400000" scaled="0"/>
            </a:gradFill>
            <a:ln w="25400" cmpd="dbl">
              <a:solidFill>
                <a:schemeClr val="accent1">
                  <a:shade val="50000"/>
                  <a:alpha val="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endParaRPr lang="zh-CN" altLang="en-US">
                <a:ln>
                  <a:solidFill>
                    <a:schemeClr val="accent2">
                      <a:lumMod val="40000"/>
                      <a:lumOff val="60000"/>
                    </a:schemeClr>
                  </a:solidFill>
                </a:ln>
                <a:sym typeface="+mn-ea"/>
              </a:endParaRPr>
            </a:p>
          </p:txBody>
        </p:sp>
      </p:grpSp>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856605" y="2257425"/>
            <a:ext cx="3683000" cy="4632960"/>
          </a:xfrm>
          <a:prstGeom prst="rect">
            <a:avLst/>
          </a:prstGeom>
        </p:spPr>
      </p:pic>
      <p:sp>
        <p:nvSpPr>
          <p:cNvPr id="90" name="标题 8"/>
          <p:cNvSpPr txBox="1"/>
          <p:nvPr>
            <p:custDataLst>
              <p:tags r:id="rId2"/>
            </p:custDataLst>
          </p:nvPr>
        </p:nvSpPr>
        <p:spPr>
          <a:xfrm>
            <a:off x="1045832" y="1078735"/>
            <a:ext cx="1675757"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9pPr>
          </a:lstStyle>
          <a:p>
            <a:pPr algn="l">
              <a:buFont typeface="+mj-lt"/>
              <a:defRPr/>
            </a:pPr>
            <a:r>
              <a:rPr sz="36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一、会议中的组织服务工作</a:t>
            </a:r>
            <a:endParaRPr sz="36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grpSp>
        <p:nvGrpSpPr>
          <p:cNvPr id="176" name="组合 175"/>
          <p:cNvGrpSpPr/>
          <p:nvPr>
            <p:custDataLst>
              <p:tags r:id="rId3"/>
            </p:custDataLst>
          </p:nvPr>
        </p:nvGrpSpPr>
        <p:grpSpPr>
          <a:xfrm>
            <a:off x="553231" y="1150483"/>
            <a:ext cx="335756" cy="335756"/>
            <a:chOff x="657224" y="1451026"/>
            <a:chExt cx="447675" cy="447675"/>
          </a:xfrm>
        </p:grpSpPr>
        <p:sp>
          <p:nvSpPr>
            <p:cNvPr id="177" name="菱形 176"/>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sp>
          <p:nvSpPr>
            <p:cNvPr id="178" name="菱形 177"/>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grpSp>
      <p:grpSp>
        <p:nvGrpSpPr>
          <p:cNvPr id="179" name="组合 178"/>
          <p:cNvGrpSpPr/>
          <p:nvPr>
            <p:custDataLst>
              <p:tags r:id="rId4"/>
            </p:custDataLst>
          </p:nvPr>
        </p:nvGrpSpPr>
        <p:grpSpPr>
          <a:xfrm>
            <a:off x="731827" y="1165096"/>
            <a:ext cx="335756" cy="335756"/>
            <a:chOff x="657224" y="1451026"/>
            <a:chExt cx="447675" cy="447675"/>
          </a:xfrm>
        </p:grpSpPr>
        <p:sp>
          <p:nvSpPr>
            <p:cNvPr id="180" name="菱形 179"/>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sp>
          <p:nvSpPr>
            <p:cNvPr id="181" name="菱形 180"/>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grpSp>
      <p:pic>
        <p:nvPicPr>
          <p:cNvPr id="12289" name="Picture 6" descr="D:\Program Files\Microsoft Office\MEDIA\OFFICE12\Lines\BD21313_.gif"/>
          <p:cNvPicPr>
            <a:picLocks noChangeAspect="1"/>
          </p:cNvPicPr>
          <p:nvPr/>
        </p:nvPicPr>
        <p:blipFill>
          <a:blip r:embed="rId5"/>
          <a:stretch>
            <a:fillRect/>
          </a:stretch>
        </p:blipFill>
        <p:spPr>
          <a:xfrm>
            <a:off x="23813" y="488950"/>
            <a:ext cx="8054975" cy="320675"/>
          </a:xfrm>
          <a:prstGeom prst="rect">
            <a:avLst/>
          </a:prstGeom>
          <a:noFill/>
          <a:ln w="9525">
            <a:noFill/>
          </a:ln>
        </p:spPr>
      </p:pic>
      <p:sp>
        <p:nvSpPr>
          <p:cNvPr id="3" name="文本框 2"/>
          <p:cNvSpPr txBox="1"/>
          <p:nvPr/>
        </p:nvSpPr>
        <p:spPr>
          <a:xfrm>
            <a:off x="588010" y="2540000"/>
            <a:ext cx="6391275" cy="2491740"/>
          </a:xfrm>
          <a:prstGeom prst="rect">
            <a:avLst/>
          </a:prstGeom>
          <a:noFill/>
        </p:spPr>
        <p:txBody>
          <a:bodyPr wrap="square" rtlCol="0" anchor="t">
            <a:spAutoFit/>
          </a:bodyPr>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1</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）会前检会场          （</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2</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）签到       </a:t>
            </a:r>
            <a:endParaRPr lang="zh-CN" altLang="en-US" sz="2000" b="1" dirty="0">
              <a:latin typeface="华康唐风隶W5" panose="03000509000000000000" charset="-122"/>
              <a:ea typeface="华康唐风隶W5" panose="03000509000000000000" charset="-122"/>
              <a:cs typeface="华康唐风隶W5" panose="03000509000000000000" charset="-122"/>
            </a:endParaRPr>
          </a:p>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3</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）引导就座            （</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4</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）分发文件        </a:t>
            </a:r>
            <a:endParaRPr lang="zh-CN" altLang="en-US" sz="2000" b="1" dirty="0">
              <a:latin typeface="华康唐风隶W5" panose="03000509000000000000" charset="-122"/>
              <a:ea typeface="华康唐风隶W5" panose="03000509000000000000" charset="-122"/>
              <a:cs typeface="华康唐风隶W5" panose="03000509000000000000" charset="-122"/>
            </a:endParaRPr>
          </a:p>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5</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）维持会场秩序        （</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6</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）内外联系，传递信息        </a:t>
            </a:r>
            <a:endParaRPr lang="zh-CN" altLang="en-US" sz="2000" b="1" dirty="0">
              <a:latin typeface="华康唐风隶W5" panose="03000509000000000000" charset="-122"/>
              <a:ea typeface="华康唐风隶W5" panose="03000509000000000000" charset="-122"/>
              <a:cs typeface="华康唐风隶W5" panose="03000509000000000000" charset="-122"/>
            </a:endParaRPr>
          </a:p>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7</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）处理临时交办事项    （</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8</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）做好会议记录        </a:t>
            </a:r>
            <a:endParaRPr lang="zh-CN" altLang="en-US" sz="2000" b="1" dirty="0">
              <a:latin typeface="华康唐风隶W5" panose="03000509000000000000" charset="-122"/>
              <a:ea typeface="华康唐风隶W5" panose="03000509000000000000" charset="-122"/>
              <a:cs typeface="华康唐风隶W5" panose="03000509000000000000" charset="-122"/>
            </a:endParaRPr>
          </a:p>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9</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）收集会议资料        （</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10</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）编写会议简报        </a:t>
            </a:r>
            <a:endParaRPr lang="zh-CN" altLang="en-US" sz="2000" b="1" dirty="0">
              <a:latin typeface="华康唐风隶W5" panose="03000509000000000000" charset="-122"/>
              <a:ea typeface="华康唐风隶W5" panose="03000509000000000000" charset="-122"/>
              <a:cs typeface="华康唐风隶W5" panose="03000509000000000000" charset="-122"/>
            </a:endParaRPr>
          </a:p>
          <a:p>
            <a:pPr>
              <a:lnSpc>
                <a:spcPct val="130000"/>
              </a:lnSpc>
            </a:pP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a:t>
            </a:r>
            <a:r>
              <a:rPr lang="en-US" altLang="zh-CN" sz="2000" b="1" dirty="0">
                <a:latin typeface="华康唐风隶W5" panose="03000509000000000000" charset="-122"/>
                <a:ea typeface="华康唐风隶W5" panose="03000509000000000000" charset="-122"/>
                <a:cs typeface="华康唐风隶W5" panose="03000509000000000000" charset="-122"/>
                <a:sym typeface="+mn-ea"/>
              </a:rPr>
              <a:t>11</a:t>
            </a:r>
            <a:r>
              <a:rPr lang="zh-CN" altLang="en-US" sz="2000" b="1" dirty="0">
                <a:latin typeface="华康唐风隶W5" panose="03000509000000000000" charset="-122"/>
                <a:ea typeface="华康唐风隶W5" panose="03000509000000000000" charset="-122"/>
                <a:cs typeface="华康唐风隶W5" panose="03000509000000000000" charset="-122"/>
                <a:sym typeface="+mn-ea"/>
              </a:rPr>
              <a:t>）其他服务工作 </a:t>
            </a:r>
            <a:endParaRPr lang="zh-CN" altLang="en-US" sz="2000" b="1" dirty="0">
              <a:latin typeface="华康唐风隶W5" panose="03000509000000000000" charset="-122"/>
              <a:ea typeface="华康唐风隶W5" panose="03000509000000000000" charset="-122"/>
              <a:cs typeface="华康唐风隶W5" panose="03000509000000000000" charset="-122"/>
              <a:sym typeface="+mn-ea"/>
            </a:endParaRPr>
          </a:p>
        </p:txBody>
      </p:sp>
      <p:sp>
        <p:nvSpPr>
          <p:cNvPr id="5" name="文本框 4"/>
          <p:cNvSpPr txBox="1"/>
          <p:nvPr/>
        </p:nvSpPr>
        <p:spPr>
          <a:xfrm>
            <a:off x="753110" y="1826260"/>
            <a:ext cx="4457700" cy="521970"/>
          </a:xfrm>
          <a:prstGeom prst="rect">
            <a:avLst/>
          </a:prstGeom>
          <a:noFill/>
        </p:spPr>
        <p:txBody>
          <a:bodyPr wrap="none" rtlCol="0" anchor="t">
            <a:spAutoFit/>
          </a:bodyPr>
          <a:p>
            <a:r>
              <a:rPr lang="en-US" altLang="zh-CN"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1</a:t>
            </a:r>
            <a:r>
              <a:rPr lang="zh-CN" altLang="en-US"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．会场中的组织服务工作</a:t>
            </a:r>
            <a:r>
              <a:rPr lang="zh-CN" altLang="en-US" dirty="0">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 </a:t>
            </a:r>
            <a:endParaRPr lang="zh-CN" altLang="en-US" dirty="0">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endParaRPr>
          </a:p>
        </p:txBody>
      </p:sp>
    </p:spTree>
    <p:custDataLst>
      <p:tags r:id="rId6"/>
    </p:custData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检查会场</a:t>
            </a:r>
            <a:endParaRPr lang="zh-CN" altLang="en-US" b="1" dirty="0">
              <a:solidFill>
                <a:srgbClr val="0070C0"/>
              </a:solidFill>
              <a:cs typeface="+mn-ea"/>
              <a:sym typeface="+mn-lt"/>
            </a:endParaRPr>
          </a:p>
        </p:txBody>
      </p:sp>
      <p:pic>
        <p:nvPicPr>
          <p:cNvPr id="68618" name="图片 68617" descr="022"/>
          <p:cNvPicPr>
            <a:picLocks noChangeAspect="1"/>
          </p:cNvPicPr>
          <p:nvPr/>
        </p:nvPicPr>
        <p:blipFill>
          <a:blip r:embed="rId1"/>
          <a:stretch>
            <a:fillRect/>
          </a:stretch>
        </p:blipFill>
        <p:spPr>
          <a:xfrm>
            <a:off x="629920" y="2266315"/>
            <a:ext cx="7616190" cy="4070350"/>
          </a:xfrm>
          <a:prstGeom prst="rect">
            <a:avLst/>
          </a:prstGeom>
          <a:noFill/>
          <a:ln w="9525">
            <a:noFill/>
          </a:ln>
        </p:spPr>
      </p:pic>
      <p:pic>
        <p:nvPicPr>
          <p:cNvPr id="5" name="Picture 6" descr="D:\Program Files\Microsoft Office\MEDIA\OFFICE12\Lines\BD21313_.gif"/>
          <p:cNvPicPr>
            <a:picLocks noChangeAspect="1"/>
          </p:cNvPicPr>
          <p:nvPr/>
        </p:nvPicPr>
        <p:blipFill>
          <a:blip r:embed="rId2"/>
          <a:stretch>
            <a:fillRect/>
          </a:stretch>
        </p:blipFill>
        <p:spPr>
          <a:xfrm>
            <a:off x="23813" y="488950"/>
            <a:ext cx="8054975" cy="3206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8618"/>
                                        </p:tgtEl>
                                        <p:attrNameLst>
                                          <p:attrName>style.visibility</p:attrName>
                                        </p:attrNameLst>
                                      </p:cBhvr>
                                      <p:to>
                                        <p:strVal val="visible"/>
                                      </p:to>
                                    </p:set>
                                    <p:animEffect transition="in" filter="diamond(out)">
                                      <p:cBhvr>
                                        <p:cTn id="7" dur="1000"/>
                                        <p:tgtEl>
                                          <p:spTgt spid="68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972810" y="2216150"/>
            <a:ext cx="3683000" cy="4632960"/>
          </a:xfrm>
          <a:prstGeom prst="rect">
            <a:avLst/>
          </a:prstGeom>
        </p:spPr>
      </p:pic>
      <p:sp>
        <p:nvSpPr>
          <p:cNvPr id="4" name="标题 8"/>
          <p:cNvSpPr txBox="1"/>
          <p:nvPr>
            <p:custDataLst>
              <p:tags r:id="rId2"/>
            </p:custDataLst>
          </p:nvPr>
        </p:nvSpPr>
        <p:spPr>
          <a:xfrm>
            <a:off x="1089013" y="1021585"/>
            <a:ext cx="1797585"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9pPr>
          </a:lstStyle>
          <a:p>
            <a:pPr algn="l">
              <a:defRPr/>
            </a:pPr>
            <a:r>
              <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一、会议中的组织服务工作</a:t>
            </a:r>
            <a:endPar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a:p>
            <a:pPr algn="l">
              <a:defRPr/>
            </a:pPr>
            <a:endParaRPr lang="zh-CN" altLang="en-US" sz="32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cxnSp>
        <p:nvCxnSpPr>
          <p:cNvPr id="73" name="Straight Arrow Connector 25"/>
          <p:cNvCxnSpPr/>
          <p:nvPr>
            <p:custDataLst>
              <p:tags r:id="rId3"/>
            </p:custDataLst>
          </p:nvPr>
        </p:nvCxnSpPr>
        <p:spPr bwMode="auto">
          <a:xfrm>
            <a:off x="4400546" y="2812498"/>
            <a:ext cx="1325166" cy="0"/>
          </a:xfrm>
          <a:prstGeom prst="straightConnector1">
            <a:avLst/>
          </a:prstGeom>
          <a:noFill/>
          <a:ln w="19050" cap="flat" cmpd="sng" algn="ctr">
            <a:solidFill>
              <a:sysClr val="windowText" lastClr="000000">
                <a:lumMod val="75000"/>
                <a:lumOff val="25000"/>
              </a:sysClr>
            </a:solidFill>
            <a:prstDash val="solid"/>
            <a:tailEnd type="none"/>
          </a:ln>
          <a:effectLst/>
        </p:spPr>
      </p:cxnSp>
      <p:grpSp>
        <p:nvGrpSpPr>
          <p:cNvPr id="74" name="组合 73"/>
          <p:cNvGrpSpPr/>
          <p:nvPr>
            <p:custDataLst>
              <p:tags r:id="rId4"/>
            </p:custDataLst>
          </p:nvPr>
        </p:nvGrpSpPr>
        <p:grpSpPr bwMode="auto">
          <a:xfrm>
            <a:off x="4812044" y="4293827"/>
            <a:ext cx="845330" cy="455488"/>
            <a:chOff x="7906533" y="4840050"/>
            <a:chExt cx="1125966" cy="606826"/>
          </a:xfrm>
        </p:grpSpPr>
        <p:cxnSp>
          <p:nvCxnSpPr>
            <p:cNvPr id="75" name="Straight Arrow Connector 42"/>
            <p:cNvCxnSpPr/>
            <p:nvPr/>
          </p:nvCxnSpPr>
          <p:spPr>
            <a:xfrm>
              <a:off x="8636025" y="5446875"/>
              <a:ext cx="396474"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76" name="Straight Connector 45"/>
            <p:cNvCxnSpPr/>
            <p:nvPr/>
          </p:nvCxnSpPr>
          <p:spPr>
            <a:xfrm flipH="1" flipV="1">
              <a:off x="7906533" y="4840050"/>
              <a:ext cx="729493" cy="60682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0" name="组合 79"/>
          <p:cNvGrpSpPr/>
          <p:nvPr>
            <p:custDataLst>
              <p:tags r:id="rId5"/>
            </p:custDataLst>
          </p:nvPr>
        </p:nvGrpSpPr>
        <p:grpSpPr bwMode="auto">
          <a:xfrm>
            <a:off x="2552070" y="2846826"/>
            <a:ext cx="975122" cy="203597"/>
            <a:chOff x="3181205" y="2010025"/>
            <a:chExt cx="1299921" cy="271166"/>
          </a:xfrm>
        </p:grpSpPr>
        <p:cxnSp>
          <p:nvCxnSpPr>
            <p:cNvPr id="81" name="Straight Arrow Connector 70"/>
            <p:cNvCxnSpPr/>
            <p:nvPr/>
          </p:nvCxnSpPr>
          <p:spPr>
            <a:xfrm flipH="1">
              <a:off x="3181205" y="2010025"/>
              <a:ext cx="780905"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2" name="Straight Connector 72"/>
            <p:cNvCxnSpPr/>
            <p:nvPr/>
          </p:nvCxnSpPr>
          <p:spPr>
            <a:xfrm>
              <a:off x="3962110" y="2010025"/>
              <a:ext cx="519016" cy="27116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3" name="组合 82"/>
          <p:cNvGrpSpPr/>
          <p:nvPr>
            <p:custDataLst>
              <p:tags r:id="rId6"/>
            </p:custDataLst>
          </p:nvPr>
        </p:nvGrpSpPr>
        <p:grpSpPr bwMode="auto">
          <a:xfrm>
            <a:off x="2612418" y="4219297"/>
            <a:ext cx="720106" cy="625262"/>
            <a:chOff x="3243437" y="4210024"/>
            <a:chExt cx="960324" cy="834506"/>
          </a:xfrm>
        </p:grpSpPr>
        <p:cxnSp>
          <p:nvCxnSpPr>
            <p:cNvPr id="84" name="Straight Arrow Connector 57"/>
            <p:cNvCxnSpPr/>
            <p:nvPr/>
          </p:nvCxnSpPr>
          <p:spPr>
            <a:xfrm flipH="1">
              <a:off x="3243437" y="5044530"/>
              <a:ext cx="564561"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5" name="Straight Connector 60"/>
            <p:cNvCxnSpPr/>
            <p:nvPr/>
          </p:nvCxnSpPr>
          <p:spPr>
            <a:xfrm flipH="1">
              <a:off x="3816345" y="4210024"/>
              <a:ext cx="387416" cy="83450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6" name="组合 85"/>
          <p:cNvGrpSpPr/>
          <p:nvPr>
            <p:custDataLst>
              <p:tags r:id="rId7"/>
            </p:custDataLst>
          </p:nvPr>
        </p:nvGrpSpPr>
        <p:grpSpPr bwMode="auto">
          <a:xfrm>
            <a:off x="2639596" y="3845853"/>
            <a:ext cx="1403897" cy="244446"/>
            <a:chOff x="3279710" y="3713495"/>
            <a:chExt cx="1872464" cy="325928"/>
          </a:xfrm>
        </p:grpSpPr>
        <p:cxnSp>
          <p:nvCxnSpPr>
            <p:cNvPr id="87" name="Straight Arrow Connector 62"/>
            <p:cNvCxnSpPr/>
            <p:nvPr/>
          </p:nvCxnSpPr>
          <p:spPr>
            <a:xfrm flipH="1">
              <a:off x="3279710" y="3713495"/>
              <a:ext cx="1412285" cy="4452"/>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8" name="Straight Connector 64"/>
            <p:cNvCxnSpPr/>
            <p:nvPr/>
          </p:nvCxnSpPr>
          <p:spPr>
            <a:xfrm flipH="1" flipV="1">
              <a:off x="4690107" y="3717947"/>
              <a:ext cx="462067" cy="321476"/>
            </a:xfrm>
            <a:prstGeom prst="line">
              <a:avLst/>
            </a:prstGeom>
            <a:noFill/>
            <a:ln w="19050" cap="flat" cmpd="sng" algn="ctr">
              <a:solidFill>
                <a:sysClr val="windowText" lastClr="000000">
                  <a:lumMod val="75000"/>
                  <a:lumOff val="25000"/>
                </a:sysClr>
              </a:solidFill>
              <a:prstDash val="solid"/>
              <a:tailEnd type="none"/>
            </a:ln>
            <a:effectLst/>
          </p:spPr>
        </p:cxnSp>
      </p:grpSp>
      <p:sp>
        <p:nvSpPr>
          <p:cNvPr id="89" name="TextBox 59"/>
          <p:cNvSpPr txBox="1">
            <a:spLocks noChangeArrowheads="1"/>
          </p:cNvSpPr>
          <p:nvPr>
            <p:custDataLst>
              <p:tags r:id="rId8"/>
            </p:custDataLst>
          </p:nvPr>
        </p:nvSpPr>
        <p:spPr bwMode="auto">
          <a:xfrm flipH="1">
            <a:off x="1089494" y="2729571"/>
            <a:ext cx="133976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经费</a:t>
            </a:r>
            <a:endParaRPr lang="zh-CN" altLang="en-US" sz="1800" dirty="0">
              <a:latin typeface="华康唐风隶W5" panose="03000509000000000000" charset="-122"/>
              <a:ea typeface="华康唐风隶W5" panose="03000509000000000000" charset="-122"/>
              <a:sym typeface="+mn-ea"/>
            </a:endParaRPr>
          </a:p>
        </p:txBody>
      </p:sp>
      <p:sp>
        <p:nvSpPr>
          <p:cNvPr id="91" name="TextBox 59"/>
          <p:cNvSpPr txBox="1">
            <a:spLocks noChangeArrowheads="1"/>
          </p:cNvSpPr>
          <p:nvPr>
            <p:custDataLst>
              <p:tags r:id="rId9"/>
            </p:custDataLst>
          </p:nvPr>
        </p:nvSpPr>
        <p:spPr bwMode="auto">
          <a:xfrm flipH="1">
            <a:off x="1089494" y="3722932"/>
            <a:ext cx="1366838"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食宿</a:t>
            </a:r>
            <a:endParaRPr lang="zh-CN" altLang="en-US" sz="1800" dirty="0">
              <a:latin typeface="华康唐风隶W5" panose="03000509000000000000" charset="-122"/>
              <a:ea typeface="华康唐风隶W5" panose="03000509000000000000" charset="-122"/>
              <a:sym typeface="+mn-ea"/>
            </a:endParaRPr>
          </a:p>
        </p:txBody>
      </p:sp>
      <p:sp>
        <p:nvSpPr>
          <p:cNvPr id="93" name="TextBox 59"/>
          <p:cNvSpPr txBox="1">
            <a:spLocks noChangeArrowheads="1"/>
          </p:cNvSpPr>
          <p:nvPr>
            <p:custDataLst>
              <p:tags r:id="rId10"/>
            </p:custDataLst>
          </p:nvPr>
        </p:nvSpPr>
        <p:spPr bwMode="auto">
          <a:xfrm flipH="1">
            <a:off x="1089494" y="4739986"/>
            <a:ext cx="1344044"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交通</a:t>
            </a:r>
            <a:endParaRPr lang="zh-CN" altLang="en-US" sz="1800" dirty="0">
              <a:latin typeface="华康唐风隶W5" panose="03000509000000000000" charset="-122"/>
              <a:ea typeface="华康唐风隶W5" panose="03000509000000000000" charset="-122"/>
              <a:sym typeface="+mn-ea"/>
            </a:endParaRPr>
          </a:p>
        </p:txBody>
      </p:sp>
      <p:sp>
        <p:nvSpPr>
          <p:cNvPr id="95" name="TextBox 59"/>
          <p:cNvSpPr txBox="1">
            <a:spLocks noChangeArrowheads="1"/>
          </p:cNvSpPr>
          <p:nvPr>
            <p:custDataLst>
              <p:tags r:id="rId11"/>
            </p:custDataLst>
          </p:nvPr>
        </p:nvSpPr>
        <p:spPr bwMode="auto">
          <a:xfrm flipH="1">
            <a:off x="5901038" y="2668383"/>
            <a:ext cx="119980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685165">
              <a:defRPr/>
            </a:pPr>
            <a:r>
              <a:rPr lang="zh-CN" altLang="en-US" sz="1800" dirty="0">
                <a:latin typeface="华康唐风隶W5" panose="03000509000000000000" charset="-122"/>
                <a:ea typeface="华康唐风隶W5" panose="03000509000000000000" charset="-122"/>
                <a:sym typeface="+mn-ea"/>
              </a:rPr>
              <a:t>活动</a:t>
            </a:r>
            <a:endParaRPr lang="zh-CN" altLang="en-US" sz="1800" dirty="0">
              <a:solidFill>
                <a:prstClr val="black"/>
              </a:solidFill>
              <a:latin typeface="微软雅黑" panose="020B0503020204020204" charset="-122"/>
              <a:ea typeface="微软雅黑" panose="020B0503020204020204" charset="-122"/>
            </a:endParaRPr>
          </a:p>
        </p:txBody>
      </p:sp>
      <p:sp>
        <p:nvSpPr>
          <p:cNvPr id="99" name="TextBox 59"/>
          <p:cNvSpPr txBox="1">
            <a:spLocks noChangeArrowheads="1"/>
          </p:cNvSpPr>
          <p:nvPr>
            <p:custDataLst>
              <p:tags r:id="rId12"/>
            </p:custDataLst>
          </p:nvPr>
        </p:nvSpPr>
        <p:spPr bwMode="auto">
          <a:xfrm flipH="1">
            <a:off x="5901038" y="4630589"/>
            <a:ext cx="119980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685165">
              <a:defRPr/>
            </a:pPr>
            <a:r>
              <a:rPr lang="zh-CN" altLang="en-US" sz="1800" dirty="0">
                <a:latin typeface="华康唐风隶W5" panose="03000509000000000000" charset="-122"/>
                <a:ea typeface="华康唐风隶W5" panose="03000509000000000000" charset="-122"/>
                <a:sym typeface="+mn-ea"/>
              </a:rPr>
              <a:t>保健保安</a:t>
            </a:r>
            <a:endParaRPr lang="zh-CN" altLang="en-US" sz="1800" dirty="0">
              <a:latin typeface="华康唐风隶W5" panose="03000509000000000000" charset="-122"/>
              <a:ea typeface="华康唐风隶W5" panose="03000509000000000000" charset="-122"/>
              <a:sym typeface="+mn-ea"/>
            </a:endParaRPr>
          </a:p>
        </p:txBody>
      </p:sp>
      <p:grpSp>
        <p:nvGrpSpPr>
          <p:cNvPr id="101" name="组合 100"/>
          <p:cNvGrpSpPr/>
          <p:nvPr>
            <p:custDataLst>
              <p:tags r:id="rId13"/>
            </p:custDataLst>
          </p:nvPr>
        </p:nvGrpSpPr>
        <p:grpSpPr>
          <a:xfrm>
            <a:off x="3752476" y="3799282"/>
            <a:ext cx="582034" cy="582034"/>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03" name="椭圆 102"/>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grpSp>
        <p:nvGrpSpPr>
          <p:cNvPr id="104" name="组合 103"/>
          <p:cNvGrpSpPr/>
          <p:nvPr>
            <p:custDataLst>
              <p:tags r:id="rId14"/>
            </p:custDataLst>
          </p:nvPr>
        </p:nvGrpSpPr>
        <p:grpSpPr>
          <a:xfrm>
            <a:off x="4472835" y="3085172"/>
            <a:ext cx="678413" cy="678413"/>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06" name="椭圆 105"/>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grpSp>
        <p:nvGrpSpPr>
          <p:cNvPr id="107" name="组合 106"/>
          <p:cNvGrpSpPr/>
          <p:nvPr>
            <p:custDataLst>
              <p:tags r:id="rId15"/>
            </p:custDataLst>
          </p:nvPr>
        </p:nvGrpSpPr>
        <p:grpSpPr>
          <a:xfrm>
            <a:off x="3433120" y="2892330"/>
            <a:ext cx="840914" cy="840914"/>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09" name="椭圆 108"/>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grpSp>
        <p:nvGrpSpPr>
          <p:cNvPr id="110" name="组合 109"/>
          <p:cNvGrpSpPr/>
          <p:nvPr>
            <p:custDataLst>
              <p:tags r:id="rId16"/>
            </p:custDataLst>
          </p:nvPr>
        </p:nvGrpSpPr>
        <p:grpSpPr>
          <a:xfrm>
            <a:off x="4265405" y="2570399"/>
            <a:ext cx="491201" cy="491201"/>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12" name="椭圆 111"/>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grpSp>
        <p:nvGrpSpPr>
          <p:cNvPr id="113" name="组合 112"/>
          <p:cNvGrpSpPr/>
          <p:nvPr>
            <p:custDataLst>
              <p:tags r:id="rId17"/>
            </p:custDataLst>
          </p:nvPr>
        </p:nvGrpSpPr>
        <p:grpSpPr>
          <a:xfrm>
            <a:off x="4482838" y="3980168"/>
            <a:ext cx="627323" cy="627323"/>
            <a:chOff x="304800" y="673100"/>
            <a:chExt cx="4000500" cy="4000500"/>
          </a:xfrm>
          <a:effectLst>
            <a:outerShdw blurRad="444500" dist="254000" dir="8100000" algn="tr" rotWithShape="0">
              <a:prstClr val="black">
                <a:alpha val="50000"/>
              </a:prstClr>
            </a:outerShdw>
          </a:effectLst>
        </p:grpSpPr>
        <p:sp>
          <p:nvSpPr>
            <p:cNvPr id="114" name="同心圆 1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15" name="椭圆 114"/>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grpSp>
        <p:nvGrpSpPr>
          <p:cNvPr id="116" name="组合 115"/>
          <p:cNvGrpSpPr/>
          <p:nvPr>
            <p:custDataLst>
              <p:tags r:id="rId18"/>
            </p:custDataLst>
          </p:nvPr>
        </p:nvGrpSpPr>
        <p:grpSpPr>
          <a:xfrm>
            <a:off x="3022380" y="3882857"/>
            <a:ext cx="612856" cy="612856"/>
            <a:chOff x="304800" y="673100"/>
            <a:chExt cx="4000500" cy="4000500"/>
          </a:xfrm>
          <a:effectLst>
            <a:outerShdw blurRad="444500" dist="254000" dir="8100000" algn="tr" rotWithShape="0">
              <a:prstClr val="black">
                <a:alpha val="50000"/>
              </a:prstClr>
            </a:outerShdw>
          </a:effectLst>
        </p:grpSpPr>
        <p:sp>
          <p:nvSpPr>
            <p:cNvPr id="117" name="同心圆 1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charset="-122"/>
                <a:ea typeface="微软雅黑" panose="020B0503020204020204" charset="-122"/>
              </a:endParaRPr>
            </a:p>
          </p:txBody>
        </p:sp>
        <p:sp>
          <p:nvSpPr>
            <p:cNvPr id="118" name="椭圆 117"/>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charset="-122"/>
                <a:ea typeface="微软雅黑" panose="020B0503020204020204" charset="-122"/>
              </a:endParaRPr>
            </a:p>
          </p:txBody>
        </p:sp>
      </p:grpSp>
      <p:sp>
        <p:nvSpPr>
          <p:cNvPr id="119" name="椭圆 118"/>
          <p:cNvSpPr/>
          <p:nvPr>
            <p:custDataLst>
              <p:tags r:id="rId19"/>
            </p:custDataLst>
          </p:nvPr>
        </p:nvSpPr>
        <p:spPr>
          <a:xfrm>
            <a:off x="3361443" y="3463214"/>
            <a:ext cx="337027" cy="33702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6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0" name="椭圆 119"/>
          <p:cNvSpPr/>
          <p:nvPr>
            <p:custDataLst>
              <p:tags r:id="rId20"/>
            </p:custDataLst>
          </p:nvPr>
        </p:nvSpPr>
        <p:spPr>
          <a:xfrm>
            <a:off x="3199163" y="3121964"/>
            <a:ext cx="103199" cy="10319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1" name="椭圆 120"/>
          <p:cNvSpPr/>
          <p:nvPr>
            <p:custDataLst>
              <p:tags r:id="rId21"/>
            </p:custDataLst>
          </p:nvPr>
        </p:nvSpPr>
        <p:spPr>
          <a:xfrm>
            <a:off x="5019363" y="3812778"/>
            <a:ext cx="230789" cy="2307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40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2" name="椭圆 121"/>
          <p:cNvSpPr/>
          <p:nvPr>
            <p:custDataLst>
              <p:tags r:id="rId22"/>
            </p:custDataLst>
          </p:nvPr>
        </p:nvSpPr>
        <p:spPr>
          <a:xfrm>
            <a:off x="4292360" y="3369326"/>
            <a:ext cx="201901" cy="201901"/>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325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3" name="椭圆 122"/>
          <p:cNvSpPr/>
          <p:nvPr>
            <p:custDataLst>
              <p:tags r:id="rId23"/>
            </p:custDataLst>
          </p:nvPr>
        </p:nvSpPr>
        <p:spPr>
          <a:xfrm>
            <a:off x="3438051" y="4543334"/>
            <a:ext cx="259004" cy="259004"/>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3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4" name="椭圆 123"/>
          <p:cNvSpPr/>
          <p:nvPr>
            <p:custDataLst>
              <p:tags r:id="rId24"/>
            </p:custDataLst>
          </p:nvPr>
        </p:nvSpPr>
        <p:spPr>
          <a:xfrm>
            <a:off x="4238530" y="4127652"/>
            <a:ext cx="158300" cy="15830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5" name="椭圆 124"/>
          <p:cNvSpPr/>
          <p:nvPr>
            <p:custDataLst>
              <p:tags r:id="rId25"/>
            </p:custDataLst>
          </p:nvPr>
        </p:nvSpPr>
        <p:spPr>
          <a:xfrm>
            <a:off x="4886602" y="3006658"/>
            <a:ext cx="184444" cy="184444"/>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6" name="椭圆 125"/>
          <p:cNvSpPr/>
          <p:nvPr>
            <p:custDataLst>
              <p:tags r:id="rId26"/>
            </p:custDataLst>
          </p:nvPr>
        </p:nvSpPr>
        <p:spPr>
          <a:xfrm>
            <a:off x="2497911" y="2757953"/>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7" name="椭圆 126"/>
          <p:cNvSpPr/>
          <p:nvPr>
            <p:custDataLst>
              <p:tags r:id="rId27"/>
            </p:custDataLst>
          </p:nvPr>
        </p:nvSpPr>
        <p:spPr>
          <a:xfrm>
            <a:off x="2492675" y="3745348"/>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8" name="椭圆 127"/>
          <p:cNvSpPr/>
          <p:nvPr>
            <p:custDataLst>
              <p:tags r:id="rId28"/>
            </p:custDataLst>
          </p:nvPr>
        </p:nvSpPr>
        <p:spPr>
          <a:xfrm>
            <a:off x="2491949" y="4747486"/>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29" name="椭圆 128"/>
          <p:cNvSpPr/>
          <p:nvPr>
            <p:custDataLst>
              <p:tags r:id="rId29"/>
            </p:custDataLst>
          </p:nvPr>
        </p:nvSpPr>
        <p:spPr>
          <a:xfrm>
            <a:off x="5629711" y="2729004"/>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31" name="椭圆 130"/>
          <p:cNvSpPr/>
          <p:nvPr>
            <p:custDataLst>
              <p:tags r:id="rId30"/>
            </p:custDataLst>
          </p:nvPr>
        </p:nvSpPr>
        <p:spPr>
          <a:xfrm>
            <a:off x="5629711" y="4650409"/>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sp>
        <p:nvSpPr>
          <p:cNvPr id="132" name="椭圆 131"/>
          <p:cNvSpPr/>
          <p:nvPr>
            <p:custDataLst>
              <p:tags r:id="rId31"/>
            </p:custDataLst>
          </p:nvPr>
        </p:nvSpPr>
        <p:spPr>
          <a:xfrm>
            <a:off x="4472835" y="3659429"/>
            <a:ext cx="73816" cy="73816"/>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charset="-122"/>
              <a:ea typeface="微软雅黑" panose="020B0503020204020204" charset="-122"/>
            </a:endParaRPr>
          </a:p>
        </p:txBody>
      </p:sp>
      <p:grpSp>
        <p:nvGrpSpPr>
          <p:cNvPr id="133" name="组合 132"/>
          <p:cNvGrpSpPr/>
          <p:nvPr>
            <p:custDataLst>
              <p:tags r:id="rId32"/>
            </p:custDataLst>
          </p:nvPr>
        </p:nvGrpSpPr>
        <p:grpSpPr>
          <a:xfrm>
            <a:off x="553231" y="1150483"/>
            <a:ext cx="335756" cy="335756"/>
            <a:chOff x="657224" y="1451026"/>
            <a:chExt cx="447675" cy="447675"/>
          </a:xfrm>
        </p:grpSpPr>
        <p:sp>
          <p:nvSpPr>
            <p:cNvPr id="134" name="菱形 133"/>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sp>
          <p:nvSpPr>
            <p:cNvPr id="135" name="菱形 134"/>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grpSp>
      <p:grpSp>
        <p:nvGrpSpPr>
          <p:cNvPr id="136" name="组合 135"/>
          <p:cNvGrpSpPr/>
          <p:nvPr>
            <p:custDataLst>
              <p:tags r:id="rId33"/>
            </p:custDataLst>
          </p:nvPr>
        </p:nvGrpSpPr>
        <p:grpSpPr>
          <a:xfrm>
            <a:off x="731827" y="1165096"/>
            <a:ext cx="335756" cy="335756"/>
            <a:chOff x="657224" y="1451026"/>
            <a:chExt cx="447675" cy="447675"/>
          </a:xfrm>
        </p:grpSpPr>
        <p:sp>
          <p:nvSpPr>
            <p:cNvPr id="137" name="菱形 136"/>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sp>
          <p:nvSpPr>
            <p:cNvPr id="138" name="菱形 137"/>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charset="-122"/>
              </a:endParaRPr>
            </a:p>
          </p:txBody>
        </p:sp>
      </p:grpSp>
      <p:sp>
        <p:nvSpPr>
          <p:cNvPr id="2" name="文本框 1"/>
          <p:cNvSpPr txBox="1"/>
          <p:nvPr/>
        </p:nvSpPr>
        <p:spPr>
          <a:xfrm>
            <a:off x="1334135" y="1823720"/>
            <a:ext cx="3390265" cy="460375"/>
          </a:xfrm>
          <a:prstGeom prst="rect">
            <a:avLst/>
          </a:prstGeom>
          <a:noFill/>
        </p:spPr>
        <p:txBody>
          <a:bodyPr wrap="none" rtlCol="0" anchor="t">
            <a:spAutoFit/>
          </a:bodyPr>
          <a:p>
            <a:pPr algn="l"/>
            <a:r>
              <a:rPr lang="zh-CN" altLang="en-US" sz="2400"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2．会议场外的科学管理</a:t>
            </a:r>
            <a:endParaRPr lang="zh-CN" altLang="en-US" sz="2400"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endParaRPr>
          </a:p>
        </p:txBody>
      </p:sp>
      <p:pic>
        <p:nvPicPr>
          <p:cNvPr id="12289" name="Picture 6" descr="D:\Program Files\Microsoft Office\MEDIA\OFFICE12\Lines\BD21313_.gif"/>
          <p:cNvPicPr>
            <a:picLocks noChangeAspect="1"/>
          </p:cNvPicPr>
          <p:nvPr/>
        </p:nvPicPr>
        <p:blipFill>
          <a:blip r:embed="rId34"/>
          <a:stretch>
            <a:fillRect/>
          </a:stretch>
        </p:blipFill>
        <p:spPr>
          <a:xfrm>
            <a:off x="23813" y="488950"/>
            <a:ext cx="8054975" cy="320675"/>
          </a:xfrm>
          <a:prstGeom prst="rect">
            <a:avLst/>
          </a:prstGeom>
          <a:noFill/>
          <a:ln w="9525">
            <a:noFill/>
          </a:ln>
        </p:spPr>
      </p:pic>
    </p:spTree>
    <p:custDataLst>
      <p:tags r:id="rId35"/>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107"/>
                                        </p:tgtEl>
                                        <p:attrNameLst>
                                          <p:attrName>style.visibility</p:attrName>
                                        </p:attrNameLst>
                                      </p:cBhvr>
                                      <p:to>
                                        <p:strVal val="visible"/>
                                      </p:to>
                                    </p:set>
                                    <p:anim calcmode="lin" valueType="num">
                                      <p:cBhvr>
                                        <p:cTn id="7" dur="500" fill="hold"/>
                                        <p:tgtEl>
                                          <p:spTgt spid="107"/>
                                        </p:tgtEl>
                                        <p:attrNameLst>
                                          <p:attrName>ppt_w</p:attrName>
                                        </p:attrNameLst>
                                      </p:cBhvr>
                                      <p:tavLst>
                                        <p:tav tm="0">
                                          <p:val>
                                            <p:fltVal val="0"/>
                                          </p:val>
                                        </p:tav>
                                        <p:tav tm="100000">
                                          <p:val>
                                            <p:strVal val="#ppt_w"/>
                                          </p:val>
                                        </p:tav>
                                      </p:tavLst>
                                    </p:anim>
                                    <p:anim calcmode="lin" valueType="num">
                                      <p:cBhvr>
                                        <p:cTn id="8" dur="500" fill="hold"/>
                                        <p:tgtEl>
                                          <p:spTgt spid="107"/>
                                        </p:tgtEl>
                                        <p:attrNameLst>
                                          <p:attrName>ppt_h</p:attrName>
                                        </p:attrNameLst>
                                      </p:cBhvr>
                                      <p:tavLst>
                                        <p:tav tm="0">
                                          <p:val>
                                            <p:fltVal val="0"/>
                                          </p:val>
                                        </p:tav>
                                        <p:tav tm="100000">
                                          <p:val>
                                            <p:strVal val="#ppt_h"/>
                                          </p:val>
                                        </p:tav>
                                      </p:tavLst>
                                    </p:anim>
                                    <p:animEffect transition="in" filter="fade">
                                      <p:cBhvr>
                                        <p:cTn id="9" dur="500"/>
                                        <p:tgtEl>
                                          <p:spTgt spid="10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16"/>
                                        </p:tgtEl>
                                        <p:attrNameLst>
                                          <p:attrName>style.visibility</p:attrName>
                                        </p:attrNameLst>
                                      </p:cBhvr>
                                      <p:to>
                                        <p:strVal val="visible"/>
                                      </p:to>
                                    </p:set>
                                    <p:anim calcmode="lin" valueType="num">
                                      <p:cBhvr>
                                        <p:cTn id="12" dur="500" fill="hold"/>
                                        <p:tgtEl>
                                          <p:spTgt spid="116"/>
                                        </p:tgtEl>
                                        <p:attrNameLst>
                                          <p:attrName>ppt_w</p:attrName>
                                        </p:attrNameLst>
                                      </p:cBhvr>
                                      <p:tavLst>
                                        <p:tav tm="0">
                                          <p:val>
                                            <p:fltVal val="0"/>
                                          </p:val>
                                        </p:tav>
                                        <p:tav tm="100000">
                                          <p:val>
                                            <p:strVal val="#ppt_w"/>
                                          </p:val>
                                        </p:tav>
                                      </p:tavLst>
                                    </p:anim>
                                    <p:anim calcmode="lin" valueType="num">
                                      <p:cBhvr>
                                        <p:cTn id="13" dur="500" fill="hold"/>
                                        <p:tgtEl>
                                          <p:spTgt spid="116"/>
                                        </p:tgtEl>
                                        <p:attrNameLst>
                                          <p:attrName>ppt_h</p:attrName>
                                        </p:attrNameLst>
                                      </p:cBhvr>
                                      <p:tavLst>
                                        <p:tav tm="0">
                                          <p:val>
                                            <p:fltVal val="0"/>
                                          </p:val>
                                        </p:tav>
                                        <p:tav tm="100000">
                                          <p:val>
                                            <p:strVal val="#ppt_h"/>
                                          </p:val>
                                        </p:tav>
                                      </p:tavLst>
                                    </p:anim>
                                    <p:animEffect transition="in" filter="fade">
                                      <p:cBhvr>
                                        <p:cTn id="14" dur="500"/>
                                        <p:tgtEl>
                                          <p:spTgt spid="116"/>
                                        </p:tgtEl>
                                      </p:cBhvr>
                                    </p:animEffect>
                                  </p:childTnLst>
                                </p:cTn>
                              </p:par>
                              <p:par>
                                <p:cTn id="15" presetID="53" presetClass="entr" presetSubtype="16" fill="hold" nodeType="withEffect">
                                  <p:stCondLst>
                                    <p:cond delay="50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300" fill="hold"/>
                                        <p:tgtEl>
                                          <p:spTgt spid="110"/>
                                        </p:tgtEl>
                                        <p:attrNameLst>
                                          <p:attrName>ppt_w</p:attrName>
                                        </p:attrNameLst>
                                      </p:cBhvr>
                                      <p:tavLst>
                                        <p:tav tm="0">
                                          <p:val>
                                            <p:fltVal val="0"/>
                                          </p:val>
                                        </p:tav>
                                        <p:tav tm="100000">
                                          <p:val>
                                            <p:strVal val="#ppt_w"/>
                                          </p:val>
                                        </p:tav>
                                      </p:tavLst>
                                    </p:anim>
                                    <p:anim calcmode="lin" valueType="num">
                                      <p:cBhvr>
                                        <p:cTn id="18" dur="300" fill="hold"/>
                                        <p:tgtEl>
                                          <p:spTgt spid="110"/>
                                        </p:tgtEl>
                                        <p:attrNameLst>
                                          <p:attrName>ppt_h</p:attrName>
                                        </p:attrNameLst>
                                      </p:cBhvr>
                                      <p:tavLst>
                                        <p:tav tm="0">
                                          <p:val>
                                            <p:fltVal val="0"/>
                                          </p:val>
                                        </p:tav>
                                        <p:tav tm="100000">
                                          <p:val>
                                            <p:strVal val="#ppt_h"/>
                                          </p:val>
                                        </p:tav>
                                      </p:tavLst>
                                    </p:anim>
                                    <p:animEffect transition="in" filter="fade">
                                      <p:cBhvr>
                                        <p:cTn id="19" dur="300"/>
                                        <p:tgtEl>
                                          <p:spTgt spid="110"/>
                                        </p:tgtEl>
                                      </p:cBhvr>
                                    </p:animEffect>
                                  </p:childTnLst>
                                </p:cTn>
                              </p:par>
                              <p:par>
                                <p:cTn id="20" presetID="53" presetClass="entr" presetSubtype="16" fill="hold" nodeType="withEffect">
                                  <p:stCondLst>
                                    <p:cond delay="700"/>
                                  </p:stCondLst>
                                  <p:childTnLst>
                                    <p:set>
                                      <p:cBhvr>
                                        <p:cTn id="21" dur="1" fill="hold">
                                          <p:stCondLst>
                                            <p:cond delay="0"/>
                                          </p:stCondLst>
                                        </p:cTn>
                                        <p:tgtEl>
                                          <p:spTgt spid="104"/>
                                        </p:tgtEl>
                                        <p:attrNameLst>
                                          <p:attrName>style.visibility</p:attrName>
                                        </p:attrNameLst>
                                      </p:cBhvr>
                                      <p:to>
                                        <p:strVal val="visible"/>
                                      </p:to>
                                    </p:set>
                                    <p:anim calcmode="lin" valueType="num">
                                      <p:cBhvr>
                                        <p:cTn id="22" dur="500" fill="hold"/>
                                        <p:tgtEl>
                                          <p:spTgt spid="104"/>
                                        </p:tgtEl>
                                        <p:attrNameLst>
                                          <p:attrName>ppt_w</p:attrName>
                                        </p:attrNameLst>
                                      </p:cBhvr>
                                      <p:tavLst>
                                        <p:tav tm="0">
                                          <p:val>
                                            <p:fltVal val="0"/>
                                          </p:val>
                                        </p:tav>
                                        <p:tav tm="100000">
                                          <p:val>
                                            <p:strVal val="#ppt_w"/>
                                          </p:val>
                                        </p:tav>
                                      </p:tavLst>
                                    </p:anim>
                                    <p:anim calcmode="lin" valueType="num">
                                      <p:cBhvr>
                                        <p:cTn id="23" dur="500" fill="hold"/>
                                        <p:tgtEl>
                                          <p:spTgt spid="104"/>
                                        </p:tgtEl>
                                        <p:attrNameLst>
                                          <p:attrName>ppt_h</p:attrName>
                                        </p:attrNameLst>
                                      </p:cBhvr>
                                      <p:tavLst>
                                        <p:tav tm="0">
                                          <p:val>
                                            <p:fltVal val="0"/>
                                          </p:val>
                                        </p:tav>
                                        <p:tav tm="100000">
                                          <p:val>
                                            <p:strVal val="#ppt_h"/>
                                          </p:val>
                                        </p:tav>
                                      </p:tavLst>
                                    </p:anim>
                                    <p:animEffect transition="in" filter="fade">
                                      <p:cBhvr>
                                        <p:cTn id="24" dur="500"/>
                                        <p:tgtEl>
                                          <p:spTgt spid="104"/>
                                        </p:tgtEl>
                                      </p:cBhvr>
                                    </p:animEffect>
                                  </p:childTnLst>
                                </p:cTn>
                              </p:par>
                              <p:par>
                                <p:cTn id="25" presetID="53" presetClass="entr" presetSubtype="16" fill="hold" nodeType="withEffect">
                                  <p:stCondLst>
                                    <p:cond delay="600"/>
                                  </p:stCondLst>
                                  <p:childTnLst>
                                    <p:set>
                                      <p:cBhvr>
                                        <p:cTn id="26" dur="1" fill="hold">
                                          <p:stCondLst>
                                            <p:cond delay="0"/>
                                          </p:stCondLst>
                                        </p:cTn>
                                        <p:tgtEl>
                                          <p:spTgt spid="101"/>
                                        </p:tgtEl>
                                        <p:attrNameLst>
                                          <p:attrName>style.visibility</p:attrName>
                                        </p:attrNameLst>
                                      </p:cBhvr>
                                      <p:to>
                                        <p:strVal val="visible"/>
                                      </p:to>
                                    </p:set>
                                    <p:anim calcmode="lin" valueType="num">
                                      <p:cBhvr>
                                        <p:cTn id="27" dur="500" fill="hold"/>
                                        <p:tgtEl>
                                          <p:spTgt spid="101"/>
                                        </p:tgtEl>
                                        <p:attrNameLst>
                                          <p:attrName>ppt_w</p:attrName>
                                        </p:attrNameLst>
                                      </p:cBhvr>
                                      <p:tavLst>
                                        <p:tav tm="0">
                                          <p:val>
                                            <p:fltVal val="0"/>
                                          </p:val>
                                        </p:tav>
                                        <p:tav tm="100000">
                                          <p:val>
                                            <p:strVal val="#ppt_w"/>
                                          </p:val>
                                        </p:tav>
                                      </p:tavLst>
                                    </p:anim>
                                    <p:anim calcmode="lin" valueType="num">
                                      <p:cBhvr>
                                        <p:cTn id="28" dur="500" fill="hold"/>
                                        <p:tgtEl>
                                          <p:spTgt spid="101"/>
                                        </p:tgtEl>
                                        <p:attrNameLst>
                                          <p:attrName>ppt_h</p:attrName>
                                        </p:attrNameLst>
                                      </p:cBhvr>
                                      <p:tavLst>
                                        <p:tav tm="0">
                                          <p:val>
                                            <p:fltVal val="0"/>
                                          </p:val>
                                        </p:tav>
                                        <p:tav tm="100000">
                                          <p:val>
                                            <p:strVal val="#ppt_h"/>
                                          </p:val>
                                        </p:tav>
                                      </p:tavLst>
                                    </p:anim>
                                    <p:animEffect transition="in" filter="fade">
                                      <p:cBhvr>
                                        <p:cTn id="29" dur="500"/>
                                        <p:tgtEl>
                                          <p:spTgt spid="101"/>
                                        </p:tgtEl>
                                      </p:cBhvr>
                                    </p:animEffect>
                                  </p:childTnLst>
                                </p:cTn>
                              </p:par>
                              <p:par>
                                <p:cTn id="30" presetID="53" presetClass="entr" presetSubtype="16" fill="hold" nodeType="withEffect">
                                  <p:stCondLst>
                                    <p:cond delay="200"/>
                                  </p:stCondLst>
                                  <p:childTnLst>
                                    <p:set>
                                      <p:cBhvr>
                                        <p:cTn id="31" dur="1" fill="hold">
                                          <p:stCondLst>
                                            <p:cond delay="0"/>
                                          </p:stCondLst>
                                        </p:cTn>
                                        <p:tgtEl>
                                          <p:spTgt spid="113"/>
                                        </p:tgtEl>
                                        <p:attrNameLst>
                                          <p:attrName>style.visibility</p:attrName>
                                        </p:attrNameLst>
                                      </p:cBhvr>
                                      <p:to>
                                        <p:strVal val="visible"/>
                                      </p:to>
                                    </p:set>
                                    <p:anim calcmode="lin" valueType="num">
                                      <p:cBhvr>
                                        <p:cTn id="32" dur="800" fill="hold"/>
                                        <p:tgtEl>
                                          <p:spTgt spid="113"/>
                                        </p:tgtEl>
                                        <p:attrNameLst>
                                          <p:attrName>ppt_w</p:attrName>
                                        </p:attrNameLst>
                                      </p:cBhvr>
                                      <p:tavLst>
                                        <p:tav tm="0">
                                          <p:val>
                                            <p:fltVal val="0"/>
                                          </p:val>
                                        </p:tav>
                                        <p:tav tm="100000">
                                          <p:val>
                                            <p:strVal val="#ppt_w"/>
                                          </p:val>
                                        </p:tav>
                                      </p:tavLst>
                                    </p:anim>
                                    <p:anim calcmode="lin" valueType="num">
                                      <p:cBhvr>
                                        <p:cTn id="33" dur="800" fill="hold"/>
                                        <p:tgtEl>
                                          <p:spTgt spid="113"/>
                                        </p:tgtEl>
                                        <p:attrNameLst>
                                          <p:attrName>ppt_h</p:attrName>
                                        </p:attrNameLst>
                                      </p:cBhvr>
                                      <p:tavLst>
                                        <p:tav tm="0">
                                          <p:val>
                                            <p:fltVal val="0"/>
                                          </p:val>
                                        </p:tav>
                                        <p:tav tm="100000">
                                          <p:val>
                                            <p:strVal val="#ppt_h"/>
                                          </p:val>
                                        </p:tav>
                                      </p:tavLst>
                                    </p:anim>
                                    <p:animEffect transition="in" filter="fade">
                                      <p:cBhvr>
                                        <p:cTn id="34" dur="800"/>
                                        <p:tgtEl>
                                          <p:spTgt spid="113"/>
                                        </p:tgtEl>
                                      </p:cBhvr>
                                    </p:animEffect>
                                  </p:childTnLst>
                                </p:cTn>
                              </p:par>
                              <p:par>
                                <p:cTn id="35" presetID="53" presetClass="entr" presetSubtype="16" fill="hold" grpId="0" nodeType="withEffect">
                                  <p:stCondLst>
                                    <p:cond delay="800"/>
                                  </p:stCondLst>
                                  <p:childTnLst>
                                    <p:set>
                                      <p:cBhvr>
                                        <p:cTn id="36" dur="1" fill="hold">
                                          <p:stCondLst>
                                            <p:cond delay="0"/>
                                          </p:stCondLst>
                                        </p:cTn>
                                        <p:tgtEl>
                                          <p:spTgt spid="119"/>
                                        </p:tgtEl>
                                        <p:attrNameLst>
                                          <p:attrName>style.visibility</p:attrName>
                                        </p:attrNameLst>
                                      </p:cBhvr>
                                      <p:to>
                                        <p:strVal val="visible"/>
                                      </p:to>
                                    </p:set>
                                    <p:anim calcmode="lin" valueType="num">
                                      <p:cBhvr>
                                        <p:cTn id="37" dur="500" fill="hold"/>
                                        <p:tgtEl>
                                          <p:spTgt spid="119"/>
                                        </p:tgtEl>
                                        <p:attrNameLst>
                                          <p:attrName>ppt_w</p:attrName>
                                        </p:attrNameLst>
                                      </p:cBhvr>
                                      <p:tavLst>
                                        <p:tav tm="0">
                                          <p:val>
                                            <p:fltVal val="0"/>
                                          </p:val>
                                        </p:tav>
                                        <p:tav tm="100000">
                                          <p:val>
                                            <p:strVal val="#ppt_w"/>
                                          </p:val>
                                        </p:tav>
                                      </p:tavLst>
                                    </p:anim>
                                    <p:anim calcmode="lin" valueType="num">
                                      <p:cBhvr>
                                        <p:cTn id="38" dur="500" fill="hold"/>
                                        <p:tgtEl>
                                          <p:spTgt spid="119"/>
                                        </p:tgtEl>
                                        <p:attrNameLst>
                                          <p:attrName>ppt_h</p:attrName>
                                        </p:attrNameLst>
                                      </p:cBhvr>
                                      <p:tavLst>
                                        <p:tav tm="0">
                                          <p:val>
                                            <p:fltVal val="0"/>
                                          </p:val>
                                        </p:tav>
                                        <p:tav tm="100000">
                                          <p:val>
                                            <p:strVal val="#ppt_h"/>
                                          </p:val>
                                        </p:tav>
                                      </p:tavLst>
                                    </p:anim>
                                    <p:animEffect transition="in" filter="fade">
                                      <p:cBhvr>
                                        <p:cTn id="39" dur="500"/>
                                        <p:tgtEl>
                                          <p:spTgt spid="119"/>
                                        </p:tgtEl>
                                      </p:cBhvr>
                                    </p:animEffect>
                                  </p:childTnLst>
                                </p:cTn>
                              </p:par>
                              <p:par>
                                <p:cTn id="40" presetID="53" presetClass="entr" presetSubtype="16" fill="hold" grpId="0" nodeType="withEffect">
                                  <p:stCondLst>
                                    <p:cond delay="600"/>
                                  </p:stCondLst>
                                  <p:childTnLst>
                                    <p:set>
                                      <p:cBhvr>
                                        <p:cTn id="41" dur="1" fill="hold">
                                          <p:stCondLst>
                                            <p:cond delay="0"/>
                                          </p:stCondLst>
                                        </p:cTn>
                                        <p:tgtEl>
                                          <p:spTgt spid="120"/>
                                        </p:tgtEl>
                                        <p:attrNameLst>
                                          <p:attrName>style.visibility</p:attrName>
                                        </p:attrNameLst>
                                      </p:cBhvr>
                                      <p:to>
                                        <p:strVal val="visible"/>
                                      </p:to>
                                    </p:set>
                                    <p:anim calcmode="lin" valueType="num">
                                      <p:cBhvr>
                                        <p:cTn id="42" dur="300" fill="hold"/>
                                        <p:tgtEl>
                                          <p:spTgt spid="120"/>
                                        </p:tgtEl>
                                        <p:attrNameLst>
                                          <p:attrName>ppt_w</p:attrName>
                                        </p:attrNameLst>
                                      </p:cBhvr>
                                      <p:tavLst>
                                        <p:tav tm="0">
                                          <p:val>
                                            <p:fltVal val="0"/>
                                          </p:val>
                                        </p:tav>
                                        <p:tav tm="100000">
                                          <p:val>
                                            <p:strVal val="#ppt_w"/>
                                          </p:val>
                                        </p:tav>
                                      </p:tavLst>
                                    </p:anim>
                                    <p:anim calcmode="lin" valueType="num">
                                      <p:cBhvr>
                                        <p:cTn id="43" dur="300" fill="hold"/>
                                        <p:tgtEl>
                                          <p:spTgt spid="120"/>
                                        </p:tgtEl>
                                        <p:attrNameLst>
                                          <p:attrName>ppt_h</p:attrName>
                                        </p:attrNameLst>
                                      </p:cBhvr>
                                      <p:tavLst>
                                        <p:tav tm="0">
                                          <p:val>
                                            <p:fltVal val="0"/>
                                          </p:val>
                                        </p:tav>
                                        <p:tav tm="100000">
                                          <p:val>
                                            <p:strVal val="#ppt_h"/>
                                          </p:val>
                                        </p:tav>
                                      </p:tavLst>
                                    </p:anim>
                                    <p:animEffect transition="in" filter="fade">
                                      <p:cBhvr>
                                        <p:cTn id="44" dur="300"/>
                                        <p:tgtEl>
                                          <p:spTgt spid="120"/>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21"/>
                                        </p:tgtEl>
                                        <p:attrNameLst>
                                          <p:attrName>style.visibility</p:attrName>
                                        </p:attrNameLst>
                                      </p:cBhvr>
                                      <p:to>
                                        <p:strVal val="visible"/>
                                      </p:to>
                                    </p:set>
                                    <p:anim calcmode="lin" valueType="num">
                                      <p:cBhvr>
                                        <p:cTn id="47" dur="600" fill="hold"/>
                                        <p:tgtEl>
                                          <p:spTgt spid="121"/>
                                        </p:tgtEl>
                                        <p:attrNameLst>
                                          <p:attrName>ppt_w</p:attrName>
                                        </p:attrNameLst>
                                      </p:cBhvr>
                                      <p:tavLst>
                                        <p:tav tm="0">
                                          <p:val>
                                            <p:fltVal val="0"/>
                                          </p:val>
                                        </p:tav>
                                        <p:tav tm="100000">
                                          <p:val>
                                            <p:strVal val="#ppt_w"/>
                                          </p:val>
                                        </p:tav>
                                      </p:tavLst>
                                    </p:anim>
                                    <p:anim calcmode="lin" valueType="num">
                                      <p:cBhvr>
                                        <p:cTn id="48" dur="600" fill="hold"/>
                                        <p:tgtEl>
                                          <p:spTgt spid="121"/>
                                        </p:tgtEl>
                                        <p:attrNameLst>
                                          <p:attrName>ppt_h</p:attrName>
                                        </p:attrNameLst>
                                      </p:cBhvr>
                                      <p:tavLst>
                                        <p:tav tm="0">
                                          <p:val>
                                            <p:fltVal val="0"/>
                                          </p:val>
                                        </p:tav>
                                        <p:tav tm="100000">
                                          <p:val>
                                            <p:strVal val="#ppt_h"/>
                                          </p:val>
                                        </p:tav>
                                      </p:tavLst>
                                    </p:anim>
                                    <p:animEffect transition="in" filter="fade">
                                      <p:cBhvr>
                                        <p:cTn id="49" dur="600"/>
                                        <p:tgtEl>
                                          <p:spTgt spid="121"/>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122"/>
                                        </p:tgtEl>
                                        <p:attrNameLst>
                                          <p:attrName>style.visibility</p:attrName>
                                        </p:attrNameLst>
                                      </p:cBhvr>
                                      <p:to>
                                        <p:strVal val="visible"/>
                                      </p:to>
                                    </p:set>
                                    <p:anim calcmode="lin" valueType="num">
                                      <p:cBhvr>
                                        <p:cTn id="52" dur="500" fill="hold"/>
                                        <p:tgtEl>
                                          <p:spTgt spid="122"/>
                                        </p:tgtEl>
                                        <p:attrNameLst>
                                          <p:attrName>ppt_w</p:attrName>
                                        </p:attrNameLst>
                                      </p:cBhvr>
                                      <p:tavLst>
                                        <p:tav tm="0">
                                          <p:val>
                                            <p:fltVal val="0"/>
                                          </p:val>
                                        </p:tav>
                                        <p:tav tm="100000">
                                          <p:val>
                                            <p:strVal val="#ppt_w"/>
                                          </p:val>
                                        </p:tav>
                                      </p:tavLst>
                                    </p:anim>
                                    <p:anim calcmode="lin" valueType="num">
                                      <p:cBhvr>
                                        <p:cTn id="53" dur="500" fill="hold"/>
                                        <p:tgtEl>
                                          <p:spTgt spid="122"/>
                                        </p:tgtEl>
                                        <p:attrNameLst>
                                          <p:attrName>ppt_h</p:attrName>
                                        </p:attrNameLst>
                                      </p:cBhvr>
                                      <p:tavLst>
                                        <p:tav tm="0">
                                          <p:val>
                                            <p:fltVal val="0"/>
                                          </p:val>
                                        </p:tav>
                                        <p:tav tm="100000">
                                          <p:val>
                                            <p:strVal val="#ppt_h"/>
                                          </p:val>
                                        </p:tav>
                                      </p:tavLst>
                                    </p:anim>
                                    <p:animEffect transition="in" filter="fade">
                                      <p:cBhvr>
                                        <p:cTn id="54" dur="500"/>
                                        <p:tgtEl>
                                          <p:spTgt spid="122"/>
                                        </p:tgtEl>
                                      </p:cBhvr>
                                    </p:animEffect>
                                  </p:childTnLst>
                                </p:cTn>
                              </p:par>
                              <p:par>
                                <p:cTn id="55" presetID="53" presetClass="entr" presetSubtype="16" fill="hold" grpId="0" nodeType="withEffect">
                                  <p:stCondLst>
                                    <p:cond delay="900"/>
                                  </p:stCondLst>
                                  <p:childTnLst>
                                    <p:set>
                                      <p:cBhvr>
                                        <p:cTn id="56" dur="1" fill="hold">
                                          <p:stCondLst>
                                            <p:cond delay="0"/>
                                          </p:stCondLst>
                                        </p:cTn>
                                        <p:tgtEl>
                                          <p:spTgt spid="123"/>
                                        </p:tgtEl>
                                        <p:attrNameLst>
                                          <p:attrName>style.visibility</p:attrName>
                                        </p:attrNameLst>
                                      </p:cBhvr>
                                      <p:to>
                                        <p:strVal val="visible"/>
                                      </p:to>
                                    </p:set>
                                    <p:anim calcmode="lin" valueType="num">
                                      <p:cBhvr>
                                        <p:cTn id="57" dur="800" fill="hold"/>
                                        <p:tgtEl>
                                          <p:spTgt spid="123"/>
                                        </p:tgtEl>
                                        <p:attrNameLst>
                                          <p:attrName>ppt_w</p:attrName>
                                        </p:attrNameLst>
                                      </p:cBhvr>
                                      <p:tavLst>
                                        <p:tav tm="0">
                                          <p:val>
                                            <p:fltVal val="0"/>
                                          </p:val>
                                        </p:tav>
                                        <p:tav tm="100000">
                                          <p:val>
                                            <p:strVal val="#ppt_w"/>
                                          </p:val>
                                        </p:tav>
                                      </p:tavLst>
                                    </p:anim>
                                    <p:anim calcmode="lin" valueType="num">
                                      <p:cBhvr>
                                        <p:cTn id="58" dur="800" fill="hold"/>
                                        <p:tgtEl>
                                          <p:spTgt spid="123"/>
                                        </p:tgtEl>
                                        <p:attrNameLst>
                                          <p:attrName>ppt_h</p:attrName>
                                        </p:attrNameLst>
                                      </p:cBhvr>
                                      <p:tavLst>
                                        <p:tav tm="0">
                                          <p:val>
                                            <p:fltVal val="0"/>
                                          </p:val>
                                        </p:tav>
                                        <p:tav tm="100000">
                                          <p:val>
                                            <p:strVal val="#ppt_h"/>
                                          </p:val>
                                        </p:tav>
                                      </p:tavLst>
                                    </p:anim>
                                    <p:animEffect transition="in" filter="fade">
                                      <p:cBhvr>
                                        <p:cTn id="59" dur="800"/>
                                        <p:tgtEl>
                                          <p:spTgt spid="123"/>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124"/>
                                        </p:tgtEl>
                                        <p:attrNameLst>
                                          <p:attrName>style.visibility</p:attrName>
                                        </p:attrNameLst>
                                      </p:cBhvr>
                                      <p:to>
                                        <p:strVal val="visible"/>
                                      </p:to>
                                    </p:set>
                                    <p:anim calcmode="lin" valueType="num">
                                      <p:cBhvr>
                                        <p:cTn id="62" dur="500" fill="hold"/>
                                        <p:tgtEl>
                                          <p:spTgt spid="124"/>
                                        </p:tgtEl>
                                        <p:attrNameLst>
                                          <p:attrName>ppt_w</p:attrName>
                                        </p:attrNameLst>
                                      </p:cBhvr>
                                      <p:tavLst>
                                        <p:tav tm="0">
                                          <p:val>
                                            <p:fltVal val="0"/>
                                          </p:val>
                                        </p:tav>
                                        <p:tav tm="100000">
                                          <p:val>
                                            <p:strVal val="#ppt_w"/>
                                          </p:val>
                                        </p:tav>
                                      </p:tavLst>
                                    </p:anim>
                                    <p:anim calcmode="lin" valueType="num">
                                      <p:cBhvr>
                                        <p:cTn id="63" dur="500" fill="hold"/>
                                        <p:tgtEl>
                                          <p:spTgt spid="124"/>
                                        </p:tgtEl>
                                        <p:attrNameLst>
                                          <p:attrName>ppt_h</p:attrName>
                                        </p:attrNameLst>
                                      </p:cBhvr>
                                      <p:tavLst>
                                        <p:tav tm="0">
                                          <p:val>
                                            <p:fltVal val="0"/>
                                          </p:val>
                                        </p:tav>
                                        <p:tav tm="100000">
                                          <p:val>
                                            <p:strVal val="#ppt_h"/>
                                          </p:val>
                                        </p:tav>
                                      </p:tavLst>
                                    </p:anim>
                                    <p:animEffect transition="in" filter="fade">
                                      <p:cBhvr>
                                        <p:cTn id="64" dur="500"/>
                                        <p:tgtEl>
                                          <p:spTgt spid="124"/>
                                        </p:tgtEl>
                                      </p:cBhvr>
                                    </p:animEffect>
                                  </p:childTnLst>
                                </p:cTn>
                              </p:par>
                              <p:par>
                                <p:cTn id="65" presetID="53" presetClass="entr" presetSubtype="16" fill="hold" grpId="0" nodeType="withEffect">
                                  <p:stCondLst>
                                    <p:cond delay="600"/>
                                  </p:stCondLst>
                                  <p:childTnLst>
                                    <p:set>
                                      <p:cBhvr>
                                        <p:cTn id="66" dur="1" fill="hold">
                                          <p:stCondLst>
                                            <p:cond delay="0"/>
                                          </p:stCondLst>
                                        </p:cTn>
                                        <p:tgtEl>
                                          <p:spTgt spid="125"/>
                                        </p:tgtEl>
                                        <p:attrNameLst>
                                          <p:attrName>style.visibility</p:attrName>
                                        </p:attrNameLst>
                                      </p:cBhvr>
                                      <p:to>
                                        <p:strVal val="visible"/>
                                      </p:to>
                                    </p:set>
                                    <p:anim calcmode="lin" valueType="num">
                                      <p:cBhvr>
                                        <p:cTn id="67" dur="500" fill="hold"/>
                                        <p:tgtEl>
                                          <p:spTgt spid="125"/>
                                        </p:tgtEl>
                                        <p:attrNameLst>
                                          <p:attrName>ppt_w</p:attrName>
                                        </p:attrNameLst>
                                      </p:cBhvr>
                                      <p:tavLst>
                                        <p:tav tm="0">
                                          <p:val>
                                            <p:fltVal val="0"/>
                                          </p:val>
                                        </p:tav>
                                        <p:tav tm="100000">
                                          <p:val>
                                            <p:strVal val="#ppt_w"/>
                                          </p:val>
                                        </p:tav>
                                      </p:tavLst>
                                    </p:anim>
                                    <p:anim calcmode="lin" valueType="num">
                                      <p:cBhvr>
                                        <p:cTn id="68" dur="500" fill="hold"/>
                                        <p:tgtEl>
                                          <p:spTgt spid="125"/>
                                        </p:tgtEl>
                                        <p:attrNameLst>
                                          <p:attrName>ppt_h</p:attrName>
                                        </p:attrNameLst>
                                      </p:cBhvr>
                                      <p:tavLst>
                                        <p:tav tm="0">
                                          <p:val>
                                            <p:fltVal val="0"/>
                                          </p:val>
                                        </p:tav>
                                        <p:tav tm="100000">
                                          <p:val>
                                            <p:strVal val="#ppt_h"/>
                                          </p:val>
                                        </p:tav>
                                      </p:tavLst>
                                    </p:anim>
                                    <p:animEffect transition="in" filter="fade">
                                      <p:cBhvr>
                                        <p:cTn id="69" dur="500"/>
                                        <p:tgtEl>
                                          <p:spTgt spid="125"/>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126"/>
                                        </p:tgtEl>
                                        <p:attrNameLst>
                                          <p:attrName>style.visibility</p:attrName>
                                        </p:attrNameLst>
                                      </p:cBhvr>
                                      <p:to>
                                        <p:strVal val="visible"/>
                                      </p:to>
                                    </p:set>
                                    <p:anim calcmode="lin" valueType="num">
                                      <p:cBhvr>
                                        <p:cTn id="72" dur="300" fill="hold"/>
                                        <p:tgtEl>
                                          <p:spTgt spid="126"/>
                                        </p:tgtEl>
                                        <p:attrNameLst>
                                          <p:attrName>ppt_w</p:attrName>
                                        </p:attrNameLst>
                                      </p:cBhvr>
                                      <p:tavLst>
                                        <p:tav tm="0">
                                          <p:val>
                                            <p:fltVal val="0"/>
                                          </p:val>
                                        </p:tav>
                                        <p:tav tm="100000">
                                          <p:val>
                                            <p:strVal val="#ppt_w"/>
                                          </p:val>
                                        </p:tav>
                                      </p:tavLst>
                                    </p:anim>
                                    <p:anim calcmode="lin" valueType="num">
                                      <p:cBhvr>
                                        <p:cTn id="73" dur="300" fill="hold"/>
                                        <p:tgtEl>
                                          <p:spTgt spid="126"/>
                                        </p:tgtEl>
                                        <p:attrNameLst>
                                          <p:attrName>ppt_h</p:attrName>
                                        </p:attrNameLst>
                                      </p:cBhvr>
                                      <p:tavLst>
                                        <p:tav tm="0">
                                          <p:val>
                                            <p:fltVal val="0"/>
                                          </p:val>
                                        </p:tav>
                                        <p:tav tm="100000">
                                          <p:val>
                                            <p:strVal val="#ppt_h"/>
                                          </p:val>
                                        </p:tav>
                                      </p:tavLst>
                                    </p:anim>
                                    <p:animEffect transition="in" filter="fade">
                                      <p:cBhvr>
                                        <p:cTn id="74" dur="300"/>
                                        <p:tgtEl>
                                          <p:spTgt spid="126"/>
                                        </p:tgtEl>
                                      </p:cBhvr>
                                    </p:animEffect>
                                  </p:childTnLst>
                                </p:cTn>
                              </p:par>
                              <p:par>
                                <p:cTn id="75" presetID="53" presetClass="entr" presetSubtype="16" fill="hold" grpId="0" nodeType="withEffect">
                                  <p:stCondLst>
                                    <p:cond delay="900"/>
                                  </p:stCondLst>
                                  <p:childTnLst>
                                    <p:set>
                                      <p:cBhvr>
                                        <p:cTn id="76" dur="1" fill="hold">
                                          <p:stCondLst>
                                            <p:cond delay="0"/>
                                          </p:stCondLst>
                                        </p:cTn>
                                        <p:tgtEl>
                                          <p:spTgt spid="127"/>
                                        </p:tgtEl>
                                        <p:attrNameLst>
                                          <p:attrName>style.visibility</p:attrName>
                                        </p:attrNameLst>
                                      </p:cBhvr>
                                      <p:to>
                                        <p:strVal val="visible"/>
                                      </p:to>
                                    </p:set>
                                    <p:anim calcmode="lin" valueType="num">
                                      <p:cBhvr>
                                        <p:cTn id="77" dur="500" fill="hold"/>
                                        <p:tgtEl>
                                          <p:spTgt spid="127"/>
                                        </p:tgtEl>
                                        <p:attrNameLst>
                                          <p:attrName>ppt_w</p:attrName>
                                        </p:attrNameLst>
                                      </p:cBhvr>
                                      <p:tavLst>
                                        <p:tav tm="0">
                                          <p:val>
                                            <p:fltVal val="0"/>
                                          </p:val>
                                        </p:tav>
                                        <p:tav tm="100000">
                                          <p:val>
                                            <p:strVal val="#ppt_w"/>
                                          </p:val>
                                        </p:tav>
                                      </p:tavLst>
                                    </p:anim>
                                    <p:anim calcmode="lin" valueType="num">
                                      <p:cBhvr>
                                        <p:cTn id="78" dur="500" fill="hold"/>
                                        <p:tgtEl>
                                          <p:spTgt spid="127"/>
                                        </p:tgtEl>
                                        <p:attrNameLst>
                                          <p:attrName>ppt_h</p:attrName>
                                        </p:attrNameLst>
                                      </p:cBhvr>
                                      <p:tavLst>
                                        <p:tav tm="0">
                                          <p:val>
                                            <p:fltVal val="0"/>
                                          </p:val>
                                        </p:tav>
                                        <p:tav tm="100000">
                                          <p:val>
                                            <p:strVal val="#ppt_h"/>
                                          </p:val>
                                        </p:tav>
                                      </p:tavLst>
                                    </p:anim>
                                    <p:animEffect transition="in" filter="fade">
                                      <p:cBhvr>
                                        <p:cTn id="79" dur="500"/>
                                        <p:tgtEl>
                                          <p:spTgt spid="127"/>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500" fill="hold"/>
                                        <p:tgtEl>
                                          <p:spTgt spid="128"/>
                                        </p:tgtEl>
                                        <p:attrNameLst>
                                          <p:attrName>ppt_w</p:attrName>
                                        </p:attrNameLst>
                                      </p:cBhvr>
                                      <p:tavLst>
                                        <p:tav tm="0">
                                          <p:val>
                                            <p:fltVal val="0"/>
                                          </p:val>
                                        </p:tav>
                                        <p:tav tm="100000">
                                          <p:val>
                                            <p:strVal val="#ppt_w"/>
                                          </p:val>
                                        </p:tav>
                                      </p:tavLst>
                                    </p:anim>
                                    <p:anim calcmode="lin" valueType="num">
                                      <p:cBhvr>
                                        <p:cTn id="83" dur="500" fill="hold"/>
                                        <p:tgtEl>
                                          <p:spTgt spid="128"/>
                                        </p:tgtEl>
                                        <p:attrNameLst>
                                          <p:attrName>ppt_h</p:attrName>
                                        </p:attrNameLst>
                                      </p:cBhvr>
                                      <p:tavLst>
                                        <p:tav tm="0">
                                          <p:val>
                                            <p:fltVal val="0"/>
                                          </p:val>
                                        </p:tav>
                                        <p:tav tm="100000">
                                          <p:val>
                                            <p:strVal val="#ppt_h"/>
                                          </p:val>
                                        </p:tav>
                                      </p:tavLst>
                                    </p:anim>
                                    <p:animEffect transition="in" filter="fade">
                                      <p:cBhvr>
                                        <p:cTn id="84" dur="500"/>
                                        <p:tgtEl>
                                          <p:spTgt spid="128"/>
                                        </p:tgtEl>
                                      </p:cBhvr>
                                    </p:animEffect>
                                  </p:childTnLst>
                                </p:cTn>
                              </p:par>
                              <p:par>
                                <p:cTn id="85" presetID="53" presetClass="entr" presetSubtype="16" fill="hold" grpId="0" nodeType="withEffect">
                                  <p:stCondLst>
                                    <p:cond delay="600"/>
                                  </p:stCondLst>
                                  <p:childTnLst>
                                    <p:set>
                                      <p:cBhvr>
                                        <p:cTn id="86" dur="1" fill="hold">
                                          <p:stCondLst>
                                            <p:cond delay="0"/>
                                          </p:stCondLst>
                                        </p:cTn>
                                        <p:tgtEl>
                                          <p:spTgt spid="129"/>
                                        </p:tgtEl>
                                        <p:attrNameLst>
                                          <p:attrName>style.visibility</p:attrName>
                                        </p:attrNameLst>
                                      </p:cBhvr>
                                      <p:to>
                                        <p:strVal val="visible"/>
                                      </p:to>
                                    </p:set>
                                    <p:anim calcmode="lin" valueType="num">
                                      <p:cBhvr>
                                        <p:cTn id="87" dur="800" fill="hold"/>
                                        <p:tgtEl>
                                          <p:spTgt spid="129"/>
                                        </p:tgtEl>
                                        <p:attrNameLst>
                                          <p:attrName>ppt_w</p:attrName>
                                        </p:attrNameLst>
                                      </p:cBhvr>
                                      <p:tavLst>
                                        <p:tav tm="0">
                                          <p:val>
                                            <p:fltVal val="0"/>
                                          </p:val>
                                        </p:tav>
                                        <p:tav tm="100000">
                                          <p:val>
                                            <p:strVal val="#ppt_w"/>
                                          </p:val>
                                        </p:tav>
                                      </p:tavLst>
                                    </p:anim>
                                    <p:anim calcmode="lin" valueType="num">
                                      <p:cBhvr>
                                        <p:cTn id="88" dur="800" fill="hold"/>
                                        <p:tgtEl>
                                          <p:spTgt spid="129"/>
                                        </p:tgtEl>
                                        <p:attrNameLst>
                                          <p:attrName>ppt_h</p:attrName>
                                        </p:attrNameLst>
                                      </p:cBhvr>
                                      <p:tavLst>
                                        <p:tav tm="0">
                                          <p:val>
                                            <p:fltVal val="0"/>
                                          </p:val>
                                        </p:tav>
                                        <p:tav tm="100000">
                                          <p:val>
                                            <p:strVal val="#ppt_h"/>
                                          </p:val>
                                        </p:tav>
                                      </p:tavLst>
                                    </p:anim>
                                    <p:animEffect transition="in" filter="fade">
                                      <p:cBhvr>
                                        <p:cTn id="89" dur="800"/>
                                        <p:tgtEl>
                                          <p:spTgt spid="129"/>
                                        </p:tgtEl>
                                      </p:cBhvr>
                                    </p:animEffect>
                                  </p:childTnLst>
                                </p:cTn>
                              </p:par>
                              <p:par>
                                <p:cTn id="90" presetID="53" presetClass="entr" presetSubtype="16" fill="hold" grpId="0" nodeType="withEffect">
                                  <p:stCondLst>
                                    <p:cond delay="700"/>
                                  </p:stCondLst>
                                  <p:childTnLst>
                                    <p:set>
                                      <p:cBhvr>
                                        <p:cTn id="91" dur="1" fill="hold">
                                          <p:stCondLst>
                                            <p:cond delay="0"/>
                                          </p:stCondLst>
                                        </p:cTn>
                                        <p:tgtEl>
                                          <p:spTgt spid="131"/>
                                        </p:tgtEl>
                                        <p:attrNameLst>
                                          <p:attrName>style.visibility</p:attrName>
                                        </p:attrNameLst>
                                      </p:cBhvr>
                                      <p:to>
                                        <p:strVal val="visible"/>
                                      </p:to>
                                    </p:set>
                                    <p:anim calcmode="lin" valueType="num">
                                      <p:cBhvr>
                                        <p:cTn id="92" dur="500" fill="hold"/>
                                        <p:tgtEl>
                                          <p:spTgt spid="131"/>
                                        </p:tgtEl>
                                        <p:attrNameLst>
                                          <p:attrName>ppt_w</p:attrName>
                                        </p:attrNameLst>
                                      </p:cBhvr>
                                      <p:tavLst>
                                        <p:tav tm="0">
                                          <p:val>
                                            <p:fltVal val="0"/>
                                          </p:val>
                                        </p:tav>
                                        <p:tav tm="100000">
                                          <p:val>
                                            <p:strVal val="#ppt_w"/>
                                          </p:val>
                                        </p:tav>
                                      </p:tavLst>
                                    </p:anim>
                                    <p:anim calcmode="lin" valueType="num">
                                      <p:cBhvr>
                                        <p:cTn id="93" dur="500" fill="hold"/>
                                        <p:tgtEl>
                                          <p:spTgt spid="131"/>
                                        </p:tgtEl>
                                        <p:attrNameLst>
                                          <p:attrName>ppt_h</p:attrName>
                                        </p:attrNameLst>
                                      </p:cBhvr>
                                      <p:tavLst>
                                        <p:tav tm="0">
                                          <p:val>
                                            <p:fltVal val="0"/>
                                          </p:val>
                                        </p:tav>
                                        <p:tav tm="100000">
                                          <p:val>
                                            <p:strVal val="#ppt_h"/>
                                          </p:val>
                                        </p:tav>
                                      </p:tavLst>
                                    </p:anim>
                                    <p:animEffect transition="in" filter="fade">
                                      <p:cBhvr>
                                        <p:cTn id="94" dur="500"/>
                                        <p:tgtEl>
                                          <p:spTgt spid="131"/>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132"/>
                                        </p:tgtEl>
                                        <p:attrNameLst>
                                          <p:attrName>style.visibility</p:attrName>
                                        </p:attrNameLst>
                                      </p:cBhvr>
                                      <p:to>
                                        <p:strVal val="visible"/>
                                      </p:to>
                                    </p:set>
                                    <p:anim calcmode="lin" valueType="num">
                                      <p:cBhvr>
                                        <p:cTn id="97" dur="500" fill="hold"/>
                                        <p:tgtEl>
                                          <p:spTgt spid="132"/>
                                        </p:tgtEl>
                                        <p:attrNameLst>
                                          <p:attrName>ppt_w</p:attrName>
                                        </p:attrNameLst>
                                      </p:cBhvr>
                                      <p:tavLst>
                                        <p:tav tm="0">
                                          <p:val>
                                            <p:fltVal val="0"/>
                                          </p:val>
                                        </p:tav>
                                        <p:tav tm="100000">
                                          <p:val>
                                            <p:strVal val="#ppt_w"/>
                                          </p:val>
                                        </p:tav>
                                      </p:tavLst>
                                    </p:anim>
                                    <p:anim calcmode="lin" valueType="num">
                                      <p:cBhvr>
                                        <p:cTn id="98" dur="500" fill="hold"/>
                                        <p:tgtEl>
                                          <p:spTgt spid="132"/>
                                        </p:tgtEl>
                                        <p:attrNameLst>
                                          <p:attrName>ppt_h</p:attrName>
                                        </p:attrNameLst>
                                      </p:cBhvr>
                                      <p:tavLst>
                                        <p:tav tm="0">
                                          <p:val>
                                            <p:fltVal val="0"/>
                                          </p:val>
                                        </p:tav>
                                        <p:tav tm="100000">
                                          <p:val>
                                            <p:strVal val="#ppt_h"/>
                                          </p:val>
                                        </p:tav>
                                      </p:tavLst>
                                    </p:anim>
                                    <p:animEffect transition="in" filter="fade">
                                      <p:cBhvr>
                                        <p:cTn id="99" dur="500"/>
                                        <p:tgtEl>
                                          <p:spTgt spid="132"/>
                                        </p:tgtEl>
                                      </p:cBhvr>
                                    </p:animEffect>
                                  </p:childTnLst>
                                </p:cTn>
                              </p:par>
                            </p:childTnLst>
                          </p:cTn>
                        </p:par>
                        <p:par>
                          <p:cTn id="100" fill="hold">
                            <p:stCondLst>
                              <p:cond delay="1200"/>
                            </p:stCondLst>
                            <p:childTnLst>
                              <p:par>
                                <p:cTn id="101" presetID="22" presetClass="entr" presetSubtype="2" fill="hold" nodeType="after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wipe(right)">
                                      <p:cBhvr>
                                        <p:cTn id="103" dur="500"/>
                                        <p:tgtEl>
                                          <p:spTgt spid="80"/>
                                        </p:tgtEl>
                                      </p:cBhvr>
                                    </p:animEffect>
                                  </p:childTnLst>
                                </p:cTn>
                              </p:par>
                            </p:childTnLst>
                          </p:cTn>
                        </p:par>
                        <p:par>
                          <p:cTn id="104" fill="hold">
                            <p:stCondLst>
                              <p:cond delay="1700"/>
                            </p:stCondLst>
                            <p:childTnLst>
                              <p:par>
                                <p:cTn id="105" presetID="22" presetClass="entr" presetSubtype="2" fill="hold" grpId="0" nodeType="afterEffect">
                                  <p:stCondLst>
                                    <p:cond delay="0"/>
                                  </p:stCondLst>
                                  <p:childTnLst>
                                    <p:set>
                                      <p:cBhvr>
                                        <p:cTn id="106" dur="1" fill="hold">
                                          <p:stCondLst>
                                            <p:cond delay="0"/>
                                          </p:stCondLst>
                                        </p:cTn>
                                        <p:tgtEl>
                                          <p:spTgt spid="89"/>
                                        </p:tgtEl>
                                        <p:attrNameLst>
                                          <p:attrName>style.visibility</p:attrName>
                                        </p:attrNameLst>
                                      </p:cBhvr>
                                      <p:to>
                                        <p:strVal val="visible"/>
                                      </p:to>
                                    </p:set>
                                    <p:animEffect transition="in" filter="wipe(right)">
                                      <p:cBhvr>
                                        <p:cTn id="107" dur="500"/>
                                        <p:tgtEl>
                                          <p:spTgt spid="89"/>
                                        </p:tgtEl>
                                      </p:cBhvr>
                                    </p:animEffect>
                                  </p:childTnLst>
                                </p:cTn>
                              </p:par>
                            </p:childTnLst>
                          </p:cTn>
                        </p:par>
                        <p:par>
                          <p:cTn id="108" fill="hold">
                            <p:stCondLst>
                              <p:cond delay="2200"/>
                            </p:stCondLst>
                            <p:childTnLst>
                              <p:par>
                                <p:cTn id="109" presetID="22" presetClass="entr" presetSubtype="2" fill="hold" nodeType="afterEffect">
                                  <p:stCondLst>
                                    <p:cond delay="0"/>
                                  </p:stCondLst>
                                  <p:childTnLst>
                                    <p:set>
                                      <p:cBhvr>
                                        <p:cTn id="110" dur="1" fill="hold">
                                          <p:stCondLst>
                                            <p:cond delay="0"/>
                                          </p:stCondLst>
                                        </p:cTn>
                                        <p:tgtEl>
                                          <p:spTgt spid="86"/>
                                        </p:tgtEl>
                                        <p:attrNameLst>
                                          <p:attrName>style.visibility</p:attrName>
                                        </p:attrNameLst>
                                      </p:cBhvr>
                                      <p:to>
                                        <p:strVal val="visible"/>
                                      </p:to>
                                    </p:set>
                                    <p:animEffect transition="in" filter="wipe(right)">
                                      <p:cBhvr>
                                        <p:cTn id="111" dur="500"/>
                                        <p:tgtEl>
                                          <p:spTgt spid="86"/>
                                        </p:tgtEl>
                                      </p:cBhvr>
                                    </p:animEffect>
                                  </p:childTnLst>
                                </p:cTn>
                              </p:par>
                            </p:childTnLst>
                          </p:cTn>
                        </p:par>
                        <p:par>
                          <p:cTn id="112" fill="hold">
                            <p:stCondLst>
                              <p:cond delay="2700"/>
                            </p:stCondLst>
                            <p:childTnLst>
                              <p:par>
                                <p:cTn id="113" presetID="22" presetClass="entr" presetSubtype="2" fill="hold" grpId="0" nodeType="afterEffect">
                                  <p:stCondLst>
                                    <p:cond delay="0"/>
                                  </p:stCondLst>
                                  <p:childTnLst>
                                    <p:set>
                                      <p:cBhvr>
                                        <p:cTn id="114" dur="1" fill="hold">
                                          <p:stCondLst>
                                            <p:cond delay="0"/>
                                          </p:stCondLst>
                                        </p:cTn>
                                        <p:tgtEl>
                                          <p:spTgt spid="91"/>
                                        </p:tgtEl>
                                        <p:attrNameLst>
                                          <p:attrName>style.visibility</p:attrName>
                                        </p:attrNameLst>
                                      </p:cBhvr>
                                      <p:to>
                                        <p:strVal val="visible"/>
                                      </p:to>
                                    </p:set>
                                    <p:animEffect transition="in" filter="wipe(right)">
                                      <p:cBhvr>
                                        <p:cTn id="115" dur="500"/>
                                        <p:tgtEl>
                                          <p:spTgt spid="91"/>
                                        </p:tgtEl>
                                      </p:cBhvr>
                                    </p:animEffect>
                                  </p:childTnLst>
                                </p:cTn>
                              </p:par>
                            </p:childTnLst>
                          </p:cTn>
                        </p:par>
                        <p:par>
                          <p:cTn id="116" fill="hold">
                            <p:stCondLst>
                              <p:cond delay="3200"/>
                            </p:stCondLst>
                            <p:childTnLst>
                              <p:par>
                                <p:cTn id="117" presetID="22" presetClass="entr" presetSubtype="2" fill="hold" nodeType="afterEffect">
                                  <p:stCondLst>
                                    <p:cond delay="0"/>
                                  </p:stCondLst>
                                  <p:childTnLst>
                                    <p:set>
                                      <p:cBhvr>
                                        <p:cTn id="118" dur="1" fill="hold">
                                          <p:stCondLst>
                                            <p:cond delay="0"/>
                                          </p:stCondLst>
                                        </p:cTn>
                                        <p:tgtEl>
                                          <p:spTgt spid="83"/>
                                        </p:tgtEl>
                                        <p:attrNameLst>
                                          <p:attrName>style.visibility</p:attrName>
                                        </p:attrNameLst>
                                      </p:cBhvr>
                                      <p:to>
                                        <p:strVal val="visible"/>
                                      </p:to>
                                    </p:set>
                                    <p:animEffect transition="in" filter="wipe(right)">
                                      <p:cBhvr>
                                        <p:cTn id="119" dur="500"/>
                                        <p:tgtEl>
                                          <p:spTgt spid="83"/>
                                        </p:tgtEl>
                                      </p:cBhvr>
                                    </p:animEffect>
                                  </p:childTnLst>
                                </p:cTn>
                              </p:par>
                            </p:childTnLst>
                          </p:cTn>
                        </p:par>
                        <p:par>
                          <p:cTn id="120" fill="hold">
                            <p:stCondLst>
                              <p:cond delay="3700"/>
                            </p:stCondLst>
                            <p:childTnLst>
                              <p:par>
                                <p:cTn id="121" presetID="22" presetClass="entr" presetSubtype="2" fill="hold" grpId="0" nodeType="afterEffect">
                                  <p:stCondLst>
                                    <p:cond delay="0"/>
                                  </p:stCondLst>
                                  <p:childTnLst>
                                    <p:set>
                                      <p:cBhvr>
                                        <p:cTn id="122" dur="1" fill="hold">
                                          <p:stCondLst>
                                            <p:cond delay="0"/>
                                          </p:stCondLst>
                                        </p:cTn>
                                        <p:tgtEl>
                                          <p:spTgt spid="93"/>
                                        </p:tgtEl>
                                        <p:attrNameLst>
                                          <p:attrName>style.visibility</p:attrName>
                                        </p:attrNameLst>
                                      </p:cBhvr>
                                      <p:to>
                                        <p:strVal val="visible"/>
                                      </p:to>
                                    </p:set>
                                    <p:animEffect transition="in" filter="wipe(right)">
                                      <p:cBhvr>
                                        <p:cTn id="123" dur="500"/>
                                        <p:tgtEl>
                                          <p:spTgt spid="93"/>
                                        </p:tgtEl>
                                      </p:cBhvr>
                                    </p:animEffect>
                                  </p:childTnLst>
                                </p:cTn>
                              </p:par>
                            </p:childTnLst>
                          </p:cTn>
                        </p:par>
                        <p:par>
                          <p:cTn id="124" fill="hold">
                            <p:stCondLst>
                              <p:cond delay="4200"/>
                            </p:stCondLst>
                            <p:childTnLst>
                              <p:par>
                                <p:cTn id="125" presetID="22" presetClass="entr" presetSubtype="8" fill="hold" nodeType="afterEffect">
                                  <p:stCondLst>
                                    <p:cond delay="0"/>
                                  </p:stCondLst>
                                  <p:childTnLst>
                                    <p:set>
                                      <p:cBhvr>
                                        <p:cTn id="126" dur="1" fill="hold">
                                          <p:stCondLst>
                                            <p:cond delay="0"/>
                                          </p:stCondLst>
                                        </p:cTn>
                                        <p:tgtEl>
                                          <p:spTgt spid="73"/>
                                        </p:tgtEl>
                                        <p:attrNameLst>
                                          <p:attrName>style.visibility</p:attrName>
                                        </p:attrNameLst>
                                      </p:cBhvr>
                                      <p:to>
                                        <p:strVal val="visible"/>
                                      </p:to>
                                    </p:set>
                                    <p:animEffect transition="in" filter="wipe(left)">
                                      <p:cBhvr>
                                        <p:cTn id="127" dur="500"/>
                                        <p:tgtEl>
                                          <p:spTgt spid="73"/>
                                        </p:tgtEl>
                                      </p:cBhvr>
                                    </p:animEffect>
                                  </p:childTnLst>
                                </p:cTn>
                              </p:par>
                            </p:childTnLst>
                          </p:cTn>
                        </p:par>
                        <p:par>
                          <p:cTn id="128" fill="hold">
                            <p:stCondLst>
                              <p:cond delay="4700"/>
                            </p:stCondLst>
                            <p:childTnLst>
                              <p:par>
                                <p:cTn id="129" presetID="22" presetClass="entr" presetSubtype="8" fill="hold" grpId="0" nodeType="afterEffect">
                                  <p:stCondLst>
                                    <p:cond delay="0"/>
                                  </p:stCondLst>
                                  <p:childTnLst>
                                    <p:set>
                                      <p:cBhvr>
                                        <p:cTn id="130" dur="1" fill="hold">
                                          <p:stCondLst>
                                            <p:cond delay="0"/>
                                          </p:stCondLst>
                                        </p:cTn>
                                        <p:tgtEl>
                                          <p:spTgt spid="95"/>
                                        </p:tgtEl>
                                        <p:attrNameLst>
                                          <p:attrName>style.visibility</p:attrName>
                                        </p:attrNameLst>
                                      </p:cBhvr>
                                      <p:to>
                                        <p:strVal val="visible"/>
                                      </p:to>
                                    </p:set>
                                    <p:animEffect transition="in" filter="wipe(left)">
                                      <p:cBhvr>
                                        <p:cTn id="131" dur="500"/>
                                        <p:tgtEl>
                                          <p:spTgt spid="95"/>
                                        </p:tgtEl>
                                      </p:cBhvr>
                                    </p:animEffect>
                                  </p:childTnLst>
                                </p:cTn>
                              </p:par>
                            </p:childTnLst>
                          </p:cTn>
                        </p:par>
                        <p:par>
                          <p:cTn id="132" fill="hold">
                            <p:stCondLst>
                              <p:cond delay="5200"/>
                            </p:stCondLst>
                            <p:childTnLst>
                              <p:par>
                                <p:cTn id="133" presetID="22" presetClass="entr" presetSubtype="8" fill="hold" nodeType="afterEffect">
                                  <p:stCondLst>
                                    <p:cond delay="0"/>
                                  </p:stCondLst>
                                  <p:childTnLst>
                                    <p:set>
                                      <p:cBhvr>
                                        <p:cTn id="134" dur="1" fill="hold">
                                          <p:stCondLst>
                                            <p:cond delay="0"/>
                                          </p:stCondLst>
                                        </p:cTn>
                                        <p:tgtEl>
                                          <p:spTgt spid="74"/>
                                        </p:tgtEl>
                                        <p:attrNameLst>
                                          <p:attrName>style.visibility</p:attrName>
                                        </p:attrNameLst>
                                      </p:cBhvr>
                                      <p:to>
                                        <p:strVal val="visible"/>
                                      </p:to>
                                    </p:set>
                                    <p:animEffect transition="in" filter="wipe(left)">
                                      <p:cBhvr>
                                        <p:cTn id="135" dur="500"/>
                                        <p:tgtEl>
                                          <p:spTgt spid="74"/>
                                        </p:tgtEl>
                                      </p:cBhvr>
                                    </p:animEffect>
                                  </p:childTnLst>
                                </p:cTn>
                              </p:par>
                            </p:childTnLst>
                          </p:cTn>
                        </p:par>
                        <p:par>
                          <p:cTn id="136" fill="hold">
                            <p:stCondLst>
                              <p:cond delay="5700"/>
                            </p:stCondLst>
                            <p:childTnLst>
                              <p:par>
                                <p:cTn id="137" presetID="22" presetClass="entr" presetSubtype="8" fill="hold" grpId="0" nodeType="afterEffect">
                                  <p:stCondLst>
                                    <p:cond delay="0"/>
                                  </p:stCondLst>
                                  <p:childTnLst>
                                    <p:set>
                                      <p:cBhvr>
                                        <p:cTn id="138" dur="1" fill="hold">
                                          <p:stCondLst>
                                            <p:cond delay="0"/>
                                          </p:stCondLst>
                                        </p:cTn>
                                        <p:tgtEl>
                                          <p:spTgt spid="99"/>
                                        </p:tgtEl>
                                        <p:attrNameLst>
                                          <p:attrName>style.visibility</p:attrName>
                                        </p:attrNameLst>
                                      </p:cBhvr>
                                      <p:to>
                                        <p:strVal val="visible"/>
                                      </p:to>
                                    </p:set>
                                    <p:animEffect transition="in" filter="wipe(left)">
                                      <p:cBhvr>
                                        <p:cTn id="13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1" grpId="0"/>
      <p:bldP spid="93" grpId="0"/>
      <p:bldP spid="95" grpId="0"/>
      <p:bldP spid="99" grpId="0"/>
      <p:bldP spid="119" grpId="0" bldLvl="0" animBg="1"/>
      <p:bldP spid="120" grpId="0" bldLvl="0" animBg="1"/>
      <p:bldP spid="121" grpId="0" bldLvl="0" animBg="1"/>
      <p:bldP spid="122" grpId="0" bldLvl="0" animBg="1"/>
      <p:bldP spid="123" grpId="0" bldLvl="0" animBg="1"/>
      <p:bldP spid="124" grpId="0" bldLvl="0" animBg="1"/>
      <p:bldP spid="125" grpId="0" bldLvl="0" animBg="1"/>
      <p:bldP spid="126" grpId="0" bldLvl="0" animBg="1"/>
      <p:bldP spid="127" grpId="0" bldLvl="0" animBg="1"/>
      <p:bldP spid="128" grpId="0" bldLvl="0" animBg="1"/>
      <p:bldP spid="129" grpId="0" bldLvl="0" animBg="1"/>
      <p:bldP spid="131" grpId="0" bldLvl="0" animBg="1"/>
      <p:bldP spid="13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会议决定事项催办通知单</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49163" name="图片 49162" descr="M12"/>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473960"/>
            <a:ext cx="7616190" cy="338455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9163"/>
                                        </p:tgtEl>
                                        <p:attrNameLst>
                                          <p:attrName>style.visibility</p:attrName>
                                        </p:attrNameLst>
                                      </p:cBhvr>
                                      <p:to>
                                        <p:strVal val="visible"/>
                                      </p:to>
                                    </p:set>
                                    <p:animEffect transition="in" filter="diamond(out)">
                                      <p:cBhvr>
                                        <p:cTn id="7" dur="1000"/>
                                        <p:tgtEl>
                                          <p:spTgt spid="49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9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会议决定事项催办通知单</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23813" y="488950"/>
            <a:ext cx="8054975" cy="320675"/>
          </a:xfrm>
          <a:prstGeom prst="rect">
            <a:avLst/>
          </a:prstGeom>
          <a:noFill/>
          <a:ln w="9525">
            <a:noFill/>
          </a:ln>
        </p:spPr>
      </p:pic>
      <p:pic>
        <p:nvPicPr>
          <p:cNvPr id="50185" name="图片 50184" descr="M13"/>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29920" y="2289175"/>
            <a:ext cx="7616190" cy="387350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0185"/>
                                        </p:tgtEl>
                                        <p:attrNameLst>
                                          <p:attrName>style.visibility</p:attrName>
                                        </p:attrNameLst>
                                      </p:cBhvr>
                                      <p:to>
                                        <p:strVal val="visible"/>
                                      </p:to>
                                    </p:set>
                                    <p:animEffect transition="in" filter="diamond(out)">
                                      <p:cBhvr>
                                        <p:cTn id="7" dur="1000"/>
                                        <p:tgtEl>
                                          <p:spTgt spid="50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BEAUTIFY_FLAG" val="#wm#"/>
  <p:tag name="KSO_WM_UNIT_TYPE" val="i"/>
  <p:tag name="KSO_WM_UNIT_ID" val="diagram20161353_6*i*0"/>
  <p:tag name="KSO_WM_TEMPLATE_CATEGORY" val="diagram"/>
  <p:tag name="KSO_WM_TEMPLATE_INDEX" val="20161353"/>
  <p:tag name="KSO_WM_UNIT_INDEX" val="0"/>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
  <p:tag name="KSO_WM_UNIT_ID" val="diagram20161353_6*l_i*1_3"/>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00.xml><?xml version="1.0" encoding="utf-8"?>
<p:tagLst xmlns:p="http://schemas.openxmlformats.org/presentationml/2006/main">
  <p:tag name="KSO_WM_TAG_VERSION" val="1.0"/>
  <p:tag name="KSO_WM_BEAUTIFY_FLAG" val="#wm#"/>
  <p:tag name="KSO_WM_UNIT_TYPE" val="i"/>
  <p:tag name="KSO_WM_UNIT_ID" val="special20162978_26*i*79"/>
  <p:tag name="KSO_WM_TEMPLATE_CATEGORY" val="special"/>
  <p:tag name="KSO_WM_TEMPLATE_INDEX" val="20162978"/>
  <p:tag name="KSO_WM_UNIT_INDEX" val="79"/>
</p:tagLst>
</file>

<file path=ppt/tags/tag101.xml><?xml version="1.0" encoding="utf-8"?>
<p:tagLst xmlns:p="http://schemas.openxmlformats.org/presentationml/2006/main">
  <p:tag name="KSO_WM_TAG_VERSION" val="1.0"/>
  <p:tag name="KSO_WM_BEAUTIFY_FLAG" val="#wm#"/>
  <p:tag name="KSO_WM_UNIT_TYPE" val="i"/>
  <p:tag name="KSO_WM_UNIT_ID" val="special20162978_26*i*81"/>
  <p:tag name="KSO_WM_TEMPLATE_CATEGORY" val="special"/>
  <p:tag name="KSO_WM_TEMPLATE_INDEX" val="20162978"/>
  <p:tag name="KSO_WM_UNIT_INDEX" val="81"/>
</p:tagLst>
</file>

<file path=ppt/tags/tag102.xml><?xml version="1.0" encoding="utf-8"?>
<p:tagLst xmlns:p="http://schemas.openxmlformats.org/presentationml/2006/main">
  <p:tag name="KSO_WM_TAG_VERSION" val="1.0"/>
  <p:tag name="KSO_WM_BEAUTIFY_FLAG" val="#wm#"/>
  <p:tag name="KSO_WM_UNIT_TYPE" val="i"/>
  <p:tag name="KSO_WM_UNIT_ID" val="special20162978_26*i*82"/>
  <p:tag name="KSO_WM_TEMPLATE_CATEGORY" val="special"/>
  <p:tag name="KSO_WM_TEMPLATE_INDEX" val="20162978"/>
  <p:tag name="KSO_WM_UNIT_INDEX" val="82"/>
</p:tagLst>
</file>

<file path=ppt/tags/tag103.xml><?xml version="1.0" encoding="utf-8"?>
<p:tagLst xmlns:p="http://schemas.openxmlformats.org/presentationml/2006/main">
  <p:tag name="KSO_WM_TAG_VERSION" val="1.0"/>
  <p:tag name="KSO_WM_BEAUTIFY_FLAG" val="#wm#"/>
  <p:tag name="KSO_WM_UNIT_TYPE" val="i"/>
  <p:tag name="KSO_WM_UNIT_ID" val="special20162978_26*i*83"/>
  <p:tag name="KSO_WM_TEMPLATE_CATEGORY" val="special"/>
  <p:tag name="KSO_WM_TEMPLATE_INDEX" val="20162978"/>
  <p:tag name="KSO_WM_UNIT_INDEX" val="83"/>
</p:tagLst>
</file>

<file path=ppt/tags/tag104.xml><?xml version="1.0" encoding="utf-8"?>
<p:tagLst xmlns:p="http://schemas.openxmlformats.org/presentationml/2006/main">
  <p:tag name="KSO_WM_TAG_VERSION" val="1.0"/>
  <p:tag name="KSO_WM_BEAUTIFY_FLAG" val="#wm#"/>
  <p:tag name="KSO_WM_UNIT_TYPE" val="i"/>
  <p:tag name="KSO_WM_UNIT_ID" val="special20162978_26*i*88"/>
  <p:tag name="KSO_WM_TEMPLATE_CATEGORY" val="special"/>
  <p:tag name="KSO_WM_TEMPLATE_INDEX" val="20162978"/>
  <p:tag name="KSO_WM_UNIT_INDEX" val="88"/>
</p:tagLst>
</file>

<file path=ppt/tags/tag105.xml><?xml version="1.0" encoding="utf-8"?>
<p:tagLst xmlns:p="http://schemas.openxmlformats.org/presentationml/2006/main">
  <p:tag name="KSO_WM_TEMPLATE_CATEGORY" val="basetag"/>
  <p:tag name="KSO_WM_TEMPLATE_INDEX" val="20164082"/>
  <p:tag name="KSO_WM_TAG_VERSION" val="1.0"/>
  <p:tag name="KSO_WM_SLIDE_ID" val="basetag20164082_31"/>
  <p:tag name="KSO_WM_SLIDE_INDEX" val="31"/>
  <p:tag name="KSO_WM_SLIDE_ITEM_CNT" val="0"/>
  <p:tag name="KSO_WM_SLIDE_LAYOUT" val="a_f"/>
  <p:tag name="KSO_WM_SLIDE_LAYOUT_CNT" val="0_0"/>
  <p:tag name="KSO_WM_SLIDE_TYPE" val="text"/>
  <p:tag name="KSO_WM_BEAUTIFY_FLAG" val="#wm#"/>
</p:tagLst>
</file>

<file path=ppt/tags/tag106.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0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08.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09.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4"/>
  <p:tag name="KSO_WM_UNIT_ID" val="diagram20161353_6*l_i*1_4"/>
  <p:tag name="KSO_WM_UNIT_LAYERLEVEL" val="1_1"/>
  <p:tag name="KSO_WM_DIAGRAM_GROUP_CODE" val="l1-1"/>
  <p:tag name="KSO_WM_UNIT_LINE_FORE_SCHEMECOLOR_INDEX" val="14"/>
  <p:tag name="KSO_WM_UNIT_LINE_FILL_TYPE" val="2"/>
  <p:tag name="KSO_WM_UNIT_USESOURCEFORMAT_APPLY" val="0"/>
</p:tagLst>
</file>

<file path=ppt/tags/tag110.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1.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2.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3.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4.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5.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6.xml><?xml version="1.0" encoding="utf-8"?>
<p:tagLst xmlns:p="http://schemas.openxmlformats.org/presentationml/2006/main">
  <p:tag name="KSO_WM_TEMPLATE_CATEGORY" val="basetag"/>
  <p:tag name="KSO_WM_TEMPLATE_INDEX" val="20164082"/>
  <p:tag name="KSO_WM_TAG_VERSION" val="1.0"/>
  <p:tag name="KSO_WM_SLIDE_ID" val="basetag20164082_19"/>
  <p:tag name="KSO_WM_SLIDE_INDEX" val="19"/>
  <p:tag name="KSO_WM_SLIDE_ITEM_CNT" val="0"/>
  <p:tag name="KSO_WM_SLIDE_TYPE" val="text"/>
  <p:tag name="KSO_WM_BEAUTIFY_FLAG" val="#wm#"/>
</p:tagLst>
</file>

<file path=ppt/tags/tag11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8.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19.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5"/>
  <p:tag name="KSO_WM_UNIT_ID" val="diagram20161353_6*l_i*1_5"/>
  <p:tag name="KSO_WM_UNIT_LAYERLEVEL" val="1_1"/>
  <p:tag name="KSO_WM_DIAGRAM_GROUP_CODE" val="l1-1"/>
  <p:tag name="KSO_WM_UNIT_LINE_FORE_SCHEMECOLOR_INDEX" val="14"/>
  <p:tag name="KSO_WM_UNIT_LINE_FILL_TYPE" val="2"/>
  <p:tag name="KSO_WM_UNIT_USESOURCEFORMAT_APPLY" val="0"/>
</p:tagLst>
</file>

<file path=ppt/tags/tag13.xml><?xml version="1.0" encoding="utf-8"?>
<p:tagLst xmlns:p="http://schemas.openxmlformats.org/presentationml/2006/main">
  <p:tag name="KSO_WM_TAG_VERSION" val="1.0"/>
  <p:tag name="KSO_WM_BEAUTIFY_FLAG" val="#wm#"/>
  <p:tag name="KSO_WM_UNIT_TYPE" val="i"/>
  <p:tag name="KSO_WM_UNIT_ID" val="diagram20161353_6*i*15"/>
  <p:tag name="KSO_WM_TEMPLATE_CATEGORY" val="diagram"/>
  <p:tag name="KSO_WM_TEMPLATE_INDEX" val="20161353"/>
  <p:tag name="KSO_WM_UNIT_INDEX" val="15"/>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6"/>
  <p:tag name="KSO_WM_UNIT_ID" val="diagram20161353_6*l_i*1_6"/>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7"/>
  <p:tag name="KSO_WM_UNIT_ID" val="diagram20161353_6*l_i*1_7"/>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8"/>
  <p:tag name="KSO_WM_UNIT_ID" val="diagram20161353_6*l_i*1_8"/>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2_1"/>
  <p:tag name="KSO_WM_UNIT_ID" val="diagram20161353_6*l_h_f*1_2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9"/>
  <p:tag name="KSO_WM_UNIT_ID" val="diagram20161353_6*l_i*1_9"/>
  <p:tag name="KSO_WM_UNIT_LAYERLEVEL" val="1_1"/>
  <p:tag name="KSO_WM_DIAGRAM_GROUP_CODE" val="l1-1"/>
  <p:tag name="KSO_WM_UNIT_LINE_FORE_SCHEMECOLOR_INDEX" val="14"/>
  <p:tag name="KSO_WM_UNIT_LINE_FILL_TYPE" val="2"/>
  <p:tag name="KSO_WM_UNIT_USESOURCEFORMAT_APPLY" val="0"/>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0"/>
  <p:tag name="KSO_WM_UNIT_ID" val="diagram20161353_6*l_i*1_10"/>
  <p:tag name="KSO_WM_UNIT_LAYERLEVEL" val="1_1"/>
  <p:tag name="KSO_WM_DIAGRAM_GROUP_CODE" val="l1-1"/>
  <p:tag name="KSO_WM_UNIT_LINE_FORE_SCHEMECOLOR_INDEX" val="14"/>
  <p:tag name="KSO_WM_UNIT_LINE_FILL_TYPE" val="2"/>
  <p:tag name="KSO_WM_UNIT_USESOURCEFORMAT_APPLY" val="0"/>
</p:tagLst>
</file>

<file path=ppt/tags/tag2.xml><?xml version="1.0" encoding="utf-8"?>
<p:tagLst xmlns:p="http://schemas.openxmlformats.org/presentationml/2006/main">
  <p:tag name="KSO_WM_TAG_VERSION" val="1.0"/>
  <p:tag name="KSO_WM_BEAUTIFY_FLAG" val="#wm#"/>
  <p:tag name="KSO_WM_UNIT_TYPE" val="i"/>
  <p:tag name="KSO_WM_UNIT_ID" val="diagram20161353_6*i*1"/>
  <p:tag name="KSO_WM_TEMPLATE_CATEGORY" val="diagram"/>
  <p:tag name="KSO_WM_TEMPLATE_INDEX" val="20161353"/>
  <p:tag name="KSO_WM_UNIT_INDEX" val="1"/>
</p:tagLst>
</file>

<file path=ppt/tags/tag20.xml><?xml version="1.0" encoding="utf-8"?>
<p:tagLst xmlns:p="http://schemas.openxmlformats.org/presentationml/2006/main">
  <p:tag name="KSO_WM_TAG_VERSION" val="1.0"/>
  <p:tag name="KSO_WM_BEAUTIFY_FLAG" val="#wm#"/>
  <p:tag name="KSO_WM_UNIT_TYPE" val="i"/>
  <p:tag name="KSO_WM_UNIT_ID" val="diagram20161353_6*i*25"/>
  <p:tag name="KSO_WM_TEMPLATE_CATEGORY" val="diagram"/>
  <p:tag name="KSO_WM_TEMPLATE_INDEX" val="20161353"/>
  <p:tag name="KSO_WM_UNIT_INDEX" val="25"/>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1"/>
  <p:tag name="KSO_WM_UNIT_ID" val="diagram20161353_6*l_i*1_1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2"/>
  <p:tag name="KSO_WM_UNIT_ID" val="diagram20161353_6*l_i*1_12"/>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3"/>
  <p:tag name="KSO_WM_UNIT_ID" val="diagram20161353_6*l_i*1_13"/>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4"/>
  <p:tag name="KSO_WM_UNIT_ID" val="diagram20161353_6*l_i*1_14"/>
  <p:tag name="KSO_WM_UNIT_LAYERLEVEL" val="1_1"/>
  <p:tag name="KSO_WM_DIAGRAM_GROUP_CODE" val="l1-1"/>
  <p:tag name="KSO_WM_UNIT_LINE_FORE_SCHEMECOLOR_INDEX" val="14"/>
  <p:tag name="KSO_WM_UNIT_LINE_FILL_TYPE" val="2"/>
  <p:tag name="KSO_WM_UNIT_USESOURCEFORMAT_APPLY" val="0"/>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5"/>
  <p:tag name="KSO_WM_UNIT_ID" val="diagram20161353_6*l_i*1_15"/>
  <p:tag name="KSO_WM_UNIT_LAYERLEVEL" val="1_1"/>
  <p:tag name="KSO_WM_DIAGRAM_GROUP_CODE" val="l1-1"/>
  <p:tag name="KSO_WM_UNIT_LINE_FORE_SCHEMECOLOR_INDEX" val="14"/>
  <p:tag name="KSO_WM_UNIT_LINE_FILL_TYPE" val="2"/>
  <p:tag name="KSO_WM_UNIT_USESOURCEFORMAT_APPLY" val="0"/>
</p:tagLst>
</file>

<file path=ppt/tags/tag26.xml><?xml version="1.0" encoding="utf-8"?>
<p:tagLst xmlns:p="http://schemas.openxmlformats.org/presentationml/2006/main">
  <p:tag name="KSO_WM_TAG_VERSION" val="1.0"/>
  <p:tag name="KSO_WM_BEAUTIFY_FLAG" val="#wm#"/>
  <p:tag name="KSO_WM_UNIT_TYPE" val="i"/>
  <p:tag name="KSO_WM_UNIT_ID" val="diagram20161353_6*i*35"/>
  <p:tag name="KSO_WM_TEMPLATE_CATEGORY" val="diagram"/>
  <p:tag name="KSO_WM_TEMPLATE_INDEX" val="20161353"/>
  <p:tag name="KSO_WM_UNIT_INDEX" val="35"/>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6"/>
  <p:tag name="KSO_WM_UNIT_ID" val="diagram20161353_6*l_i*1_16"/>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7"/>
  <p:tag name="KSO_WM_UNIT_ID" val="diagram20161353_6*l_i*1_17"/>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8"/>
  <p:tag name="KSO_WM_UNIT_ID" val="diagram20161353_6*l_i*1_18"/>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xml><?xml version="1.0" encoding="utf-8"?>
<p:tagLst xmlns:p="http://schemas.openxmlformats.org/presentationml/2006/main">
  <p:tag name="KSO_WM_TAG_VERSION" val="1.0"/>
  <p:tag name="KSO_WM_BEAUTIFY_FLAG" val="#wm#"/>
  <p:tag name="KSO_WM_UNIT_TYPE" val="i"/>
  <p:tag name="KSO_WM_UNIT_ID" val="diagram20161353_6*i*2"/>
  <p:tag name="KSO_WM_TEMPLATE_CATEGORY" val="diagram"/>
  <p:tag name="KSO_WM_TEMPLATE_INDEX" val="20161353"/>
  <p:tag name="KSO_WM_UNIT_INDEX" val="2"/>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4_1"/>
  <p:tag name="KSO_WM_UNIT_ID" val="diagram20161353_6*l_h_f*1_4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9"/>
  <p:tag name="KSO_WM_UNIT_ID" val="diagram20161353_6*l_i*1_19"/>
  <p:tag name="KSO_WM_UNIT_LAYERLEVEL" val="1_1"/>
  <p:tag name="KSO_WM_DIAGRAM_GROUP_CODE" val="l1-1"/>
  <p:tag name="KSO_WM_UNIT_LINE_FORE_SCHEMECOLOR_INDEX" val="14"/>
  <p:tag name="KSO_WM_UNIT_LINE_FILL_TYPE" val="2"/>
  <p:tag name="KSO_WM_UNIT_USESOURCEFORMAT_APPLY" val="0"/>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0"/>
  <p:tag name="KSO_WM_UNIT_ID" val="diagram20161353_6*l_i*1_20"/>
  <p:tag name="KSO_WM_UNIT_LAYERLEVEL" val="1_1"/>
  <p:tag name="KSO_WM_DIAGRAM_GROUP_CODE" val="l1-1"/>
  <p:tag name="KSO_WM_UNIT_LINE_FORE_SCHEMECOLOR_INDEX" val="14"/>
  <p:tag name="KSO_WM_UNIT_LINE_FILL_TYPE" val="2"/>
  <p:tag name="KSO_WM_UNIT_USESOURCEFORMAT_APPLY" val="0"/>
</p:tagLst>
</file>

<file path=ppt/tags/tag33.xml><?xml version="1.0" encoding="utf-8"?>
<p:tagLst xmlns:p="http://schemas.openxmlformats.org/presentationml/2006/main">
  <p:tag name="KSO_WM_TAG_VERSION" val="1.0"/>
  <p:tag name="KSO_WM_BEAUTIFY_FLAG" val="#wm#"/>
  <p:tag name="KSO_WM_UNIT_TYPE" val="i"/>
  <p:tag name="KSO_WM_UNIT_ID" val="diagram20161353_6*i*45"/>
  <p:tag name="KSO_WM_TEMPLATE_CATEGORY" val="diagram"/>
  <p:tag name="KSO_WM_TEMPLATE_INDEX" val="20161353"/>
  <p:tag name="KSO_WM_UNIT_INDEX" val="45"/>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1"/>
  <p:tag name="KSO_WM_UNIT_ID" val="diagram20161353_6*l_i*1_21"/>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2"/>
  <p:tag name="KSO_WM_UNIT_ID" val="diagram20161353_6*l_i*1_22"/>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3"/>
  <p:tag name="KSO_WM_UNIT_ID" val="diagram20161353_6*l_i*1_23"/>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5_1"/>
  <p:tag name="KSO_WM_UNIT_ID" val="diagram20161353_6*l_h_f*1_5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3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4"/>
  <p:tag name="KSO_WM_UNIT_ID" val="diagram20161353_6*l_i*1_24"/>
  <p:tag name="KSO_WM_UNIT_LAYERLEVEL" val="1_1"/>
  <p:tag name="KSO_WM_DIAGRAM_GROUP_CODE" val="l1-1"/>
  <p:tag name="KSO_WM_UNIT_LINE_FORE_SCHEMECOLOR_INDEX" val="14"/>
  <p:tag name="KSO_WM_UNIT_LINE_FILL_TYPE" val="2"/>
  <p:tag name="KSO_WM_UNIT_USESOURCEFORMAT_APPLY" val="0"/>
</p:tagLst>
</file>

<file path=ppt/tags/tag3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5"/>
  <p:tag name="KSO_WM_UNIT_ID" val="diagram20161353_6*l_i*1_25"/>
  <p:tag name="KSO_WM_UNIT_LAYERLEVEL" val="1_1"/>
  <p:tag name="KSO_WM_DIAGRAM_GROUP_CODE" val="l1-1"/>
  <p:tag name="KSO_WM_UNIT_LINE_FORE_SCHEMECOLOR_INDEX" val="14"/>
  <p:tag name="KSO_WM_UNIT_LINE_FILL_TYPE" val="2"/>
  <p:tag name="KSO_WM_UNIT_USESOURCEFORMAT_APPLY" val="0"/>
</p:tagLst>
</file>

<file path=ppt/tags/tag4.xml><?xml version="1.0" encoding="utf-8"?>
<p:tagLst xmlns:p="http://schemas.openxmlformats.org/presentationml/2006/main">
  <p:tag name="KSO_WM_TAG_VERSION" val="1.0"/>
  <p:tag name="KSO_WM_BEAUTIFY_FLAG" val="#wm#"/>
  <p:tag name="KSO_WM_UNIT_TYPE" val="i"/>
  <p:tag name="KSO_WM_UNIT_ID" val="diagram20161353_6*i*3"/>
  <p:tag name="KSO_WM_TEMPLATE_CATEGORY" val="diagram"/>
  <p:tag name="KSO_WM_TEMPLATE_INDEX" val="20161353"/>
  <p:tag name="KSO_WM_UNIT_INDEX" val="3"/>
</p:tagLst>
</file>

<file path=ppt/tags/tag40.xml><?xml version="1.0" encoding="utf-8"?>
<p:tagLst xmlns:p="http://schemas.openxmlformats.org/presentationml/2006/main">
  <p:tag name="KSO_WM_TAG_VERSION" val="1.0"/>
  <p:tag name="KSO_WM_BEAUTIFY_FLAG" val="#wm#"/>
  <p:tag name="KSO_WM_UNIT_TYPE" val="i"/>
  <p:tag name="KSO_WM_UNIT_ID" val="diagram20161353_6*i*55"/>
  <p:tag name="KSO_WM_TEMPLATE_CATEGORY" val="diagram"/>
  <p:tag name="KSO_WM_TEMPLATE_INDEX" val="20161353"/>
  <p:tag name="KSO_WM_UNIT_INDEX" val="55"/>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6"/>
  <p:tag name="KSO_WM_UNIT_ID" val="diagram20161353_6*l_i*1_26"/>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7"/>
  <p:tag name="KSO_WM_UNIT_ID" val="diagram20161353_6*l_i*1_27"/>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8"/>
  <p:tag name="KSO_WM_UNIT_ID" val="diagram20161353_6*l_i*1_28"/>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6_1"/>
  <p:tag name="KSO_WM_UNIT_ID" val="diagram20161353_6*l_h_f*1_6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9"/>
  <p:tag name="KSO_WM_UNIT_ID" val="diagram20161353_6*l_i*1_29"/>
  <p:tag name="KSO_WM_UNIT_LAYERLEVEL" val="1_1"/>
  <p:tag name="KSO_WM_DIAGRAM_GROUP_CODE" val="l1-1"/>
  <p:tag name="KSO_WM_UNIT_LINE_FORE_SCHEMECOLOR_INDEX" val="14"/>
  <p:tag name="KSO_WM_UNIT_LINE_FILL_TYPE" val="2"/>
  <p:tag name="KSO_WM_UNIT_USESOURCEFORMAT_APPLY" val="0"/>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0"/>
  <p:tag name="KSO_WM_UNIT_ID" val="diagram20161353_6*l_i*1_30"/>
  <p:tag name="KSO_WM_UNIT_LAYERLEVEL" val="1_1"/>
  <p:tag name="KSO_WM_DIAGRAM_GROUP_CODE" val="l1-1"/>
  <p:tag name="KSO_WM_UNIT_LINE_FORE_SCHEMECOLOR_INDEX" val="14"/>
  <p:tag name="KSO_WM_UNIT_LINE_FILL_TYPE" val="2"/>
  <p:tag name="KSO_WM_UNIT_USESOURCEFORMAT_APPLY" val="0"/>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a"/>
  <p:tag name="KSO_WM_UNIT_INDEX" val="1"/>
  <p:tag name="KSO_WM_UNIT_ID" val="diagram20161353_6*a*1"/>
  <p:tag name="KSO_WM_UNIT_LAYERLEVEL" val="1"/>
  <p:tag name="KSO_WM_UNIT_ISCONTENTSTITLE" val="1"/>
  <p:tag name="KSO_WM_UNIT_VALUE" val="7"/>
  <p:tag name="KSO_WM_UNIT_HIGHLIGHT" val="0"/>
  <p:tag name="KSO_WM_UNIT_COMPATIBLE" val="0"/>
  <p:tag name="KSO_WM_UNIT_CLEAR" val="0"/>
  <p:tag name="KSO_WM_UNIT_PRESET_TEXT" val="contents"/>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1"/>
  <p:tag name="KSO_WM_UNIT_ID" val="diagram20161353_6*l_i*1_31"/>
  <p:tag name="KSO_WM_UNIT_LAYERLEVEL" val="1_1"/>
  <p:tag name="KSO_WM_DIAGRAM_GROUP_CODE" val="l1-1"/>
  <p:tag name="KSO_WM_UNIT_TEXT_FILL_FORE_SCHEMECOLOR_INDEX" val="14"/>
  <p:tag name="KSO_WM_UNIT_TEXT_FILL_TYPE" val="1"/>
  <p:tag name="KSO_WM_UNIT_USESOURCEFORMAT_APPLY" val="0"/>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2"/>
  <p:tag name="KSO_WM_UNIT_ID" val="diagram20161353_6*l_i*1_32"/>
  <p:tag name="KSO_WM_UNIT_LAYERLEVEL" val="1_1"/>
  <p:tag name="KSO_WM_DIAGRAM_GROUP_CODE" val="l1-1"/>
  <p:tag name="KSO_WM_UNIT_TEXT_FILL_FORE_SCHEMECOLOR_INDEX" val="14"/>
  <p:tag name="KSO_WM_UNIT_TEXT_FILL_TYPE" val="1"/>
  <p:tag name="KSO_WM_UNIT_USESOURCEFORMAT_APPLY" val="0"/>
</p:tagLst>
</file>

<file path=ppt/tags/tag5.xml><?xml version="1.0" encoding="utf-8"?>
<p:tagLst xmlns:p="http://schemas.openxmlformats.org/presentationml/2006/main">
  <p:tag name="KSO_WM_TAG_VERSION" val="1.0"/>
  <p:tag name="KSO_WM_BEAUTIFY_FLAG" val="#wm#"/>
  <p:tag name="KSO_WM_UNIT_TYPE" val="i"/>
  <p:tag name="KSO_WM_UNIT_ID" val="diagram20161353_6*i*4"/>
  <p:tag name="KSO_WM_TEMPLATE_CATEGORY" val="diagram"/>
  <p:tag name="KSO_WM_TEMPLATE_INDEX" val="20161353"/>
  <p:tag name="KSO_WM_UNIT_INDEX" val="4"/>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3"/>
  <p:tag name="KSO_WM_UNIT_ID" val="diagram20161353_6*l_i*1_33"/>
  <p:tag name="KSO_WM_UNIT_LAYERLEVEL" val="1_1"/>
  <p:tag name="KSO_WM_DIAGRAM_GROUP_CODE" val="l1-1"/>
  <p:tag name="KSO_WM_UNIT_TEXT_FILL_FORE_SCHEMECOLOR_INDEX" val="14"/>
  <p:tag name="KSO_WM_UNIT_TEXT_FILL_TYPE" val="1"/>
  <p:tag name="KSO_WM_UNIT_USESOURCEFORMAT_APPLY" val="0"/>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4"/>
  <p:tag name="KSO_WM_UNIT_ID" val="diagram20161353_6*l_i*1_34"/>
  <p:tag name="KSO_WM_UNIT_LAYERLEVEL" val="1_1"/>
  <p:tag name="KSO_WM_DIAGRAM_GROUP_CODE" val="l1-1"/>
  <p:tag name="KSO_WM_UNIT_TEXT_FILL_FORE_SCHEMECOLOR_INDEX" val="14"/>
  <p:tag name="KSO_WM_UNIT_TEXT_FILL_TYPE" val="1"/>
  <p:tag name="KSO_WM_UNIT_USESOURCEFORMAT_APPLY" val="0"/>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5"/>
  <p:tag name="KSO_WM_UNIT_ID" val="diagram20161353_6*l_i*1_35"/>
  <p:tag name="KSO_WM_UNIT_LAYERLEVEL" val="1_1"/>
  <p:tag name="KSO_WM_DIAGRAM_GROUP_CODE" val="l1-1"/>
  <p:tag name="KSO_WM_UNIT_TEXT_FILL_FORE_SCHEMECOLOR_INDEX" val="14"/>
  <p:tag name="KSO_WM_UNIT_TEXT_FILL_TYPE" val="1"/>
  <p:tag name="KSO_WM_UNIT_USESOURCEFORMAT_APPLY" val="0"/>
</p:tagLst>
</file>

<file path=ppt/tags/tag5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6"/>
  <p:tag name="KSO_WM_UNIT_ID" val="diagram20161353_6*l_i*1_36"/>
  <p:tag name="KSO_WM_UNIT_LAYERLEVEL" val="1_1"/>
  <p:tag name="KSO_WM_DIAGRAM_GROUP_CODE" val="l1-1"/>
  <p:tag name="KSO_WM_UNIT_TEXT_FILL_FORE_SCHEMECOLOR_INDEX" val="14"/>
  <p:tag name="KSO_WM_UNIT_TEXT_FILL_TYPE" val="1"/>
  <p:tag name="KSO_WM_UNIT_USESOURCEFORMAT_APPLY" val="0"/>
</p:tagLst>
</file>

<file path=ppt/tags/tag54.xml><?xml version="1.0" encoding="utf-8"?>
<p:tagLst xmlns:p="http://schemas.openxmlformats.org/presentationml/2006/main">
  <p:tag name="KSO_WM_TAG_VERSION" val="1.0"/>
  <p:tag name="KSO_WM_BEAUTIFY_FLAG" val="#wm#"/>
  <p:tag name="KSO_WM_UNIT_TYPE" val="i"/>
  <p:tag name="KSO_WM_UNIT_ID" val="diagram20161353_6*i*25"/>
  <p:tag name="KSO_WM_TEMPLATE_CATEGORY" val="diagram"/>
  <p:tag name="KSO_WM_TEMPLATE_INDEX" val="20161353"/>
  <p:tag name="KSO_WM_UNIT_INDEX" val="25"/>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1"/>
  <p:tag name="KSO_WM_UNIT_ID" val="diagram20161353_6*l_i*1_1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2"/>
  <p:tag name="KSO_WM_UNIT_ID" val="diagram20161353_6*l_i*1_12"/>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3"/>
  <p:tag name="KSO_WM_UNIT_ID" val="diagram20161353_6*l_i*1_13"/>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3_1"/>
  <p:tag name="KSO_WM_UNIT_ID" val="diagram20161353_6*l_h_f*1_3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4"/>
  <p:tag name="KSO_WM_UNIT_ID" val="diagram20161353_6*l_i*1_14"/>
  <p:tag name="KSO_WM_UNIT_LAYERLEVEL" val="1_1"/>
  <p:tag name="KSO_WM_DIAGRAM_GROUP_CODE" val="l1-1"/>
  <p:tag name="KSO_WM_UNIT_LINE_FORE_SCHEMECOLOR_INDEX" val="14"/>
  <p:tag name="KSO_WM_UNIT_LINE_FILL_TYPE" val="2"/>
  <p:tag name="KSO_WM_UNIT_USESOURCEFORMAT_APPLY" val="0"/>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1_1"/>
  <p:tag name="KSO_WM_UNIT_ID" val="diagram20161353_6*l_h_f*1_1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6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5"/>
  <p:tag name="KSO_WM_UNIT_ID" val="diagram20161353_6*l_i*1_15"/>
  <p:tag name="KSO_WM_UNIT_LAYERLEVEL" val="1_1"/>
  <p:tag name="KSO_WM_DIAGRAM_GROUP_CODE" val="l1-1"/>
  <p:tag name="KSO_WM_UNIT_LINE_FORE_SCHEMECOLOR_INDEX" val="14"/>
  <p:tag name="KSO_WM_UNIT_LINE_FILL_TYPE" val="2"/>
  <p:tag name="KSO_WM_UNIT_USESOURCEFORMAT_APPLY" val="0"/>
</p:tagLst>
</file>

<file path=ppt/tags/tag6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3"/>
  <p:tag name="KSO_WM_UNIT_ID" val="diagram20161353_6*l_i*1_33"/>
  <p:tag name="KSO_WM_UNIT_LAYERLEVEL" val="1_1"/>
  <p:tag name="KSO_WM_DIAGRAM_GROUP_CODE" val="l1-1"/>
  <p:tag name="KSO_WM_UNIT_TEXT_FILL_FORE_SCHEMECOLOR_INDEX" val="14"/>
  <p:tag name="KSO_WM_UNIT_TEXT_FILL_TYPE" val="1"/>
  <p:tag name="KSO_WM_UNIT_USESOURCEFORMAT_APPLY" val="0"/>
</p:tagLst>
</file>

<file path=ppt/tags/tag62.xml><?xml version="1.0" encoding="utf-8"?>
<p:tagLst xmlns:p="http://schemas.openxmlformats.org/presentationml/2006/main">
  <p:tag name="KSO_WM_TEMPLATE_CATEGORY" val="diagram"/>
  <p:tag name="KSO_WM_TEMPLATE_INDEX" val="20161353"/>
  <p:tag name="KSO_WM_TAG_VERSION" val="1.0"/>
  <p:tag name="KSO_WM_SLIDE_ID" val="diagram20161353_6"/>
  <p:tag name="KSO_WM_SLIDE_INDEX" val="6"/>
  <p:tag name="KSO_WM_SLIDE_ITEM_CNT" val="6"/>
  <p:tag name="KSO_WM_SLIDE_LAYOUT" val="a_l"/>
  <p:tag name="KSO_WM_SLIDE_LAYOUT_CNT" val="1_1"/>
  <p:tag name="KSO_WM_SLIDE_TYPE" val="contents"/>
  <p:tag name="KSO_WM_BEAUTIFY_FLAG" val="#wm#"/>
  <p:tag name="KSO_WM_DIAGRAM_GROUP_CODE" val="l1-1"/>
</p:tagLst>
</file>

<file path=ppt/tags/tag63.xml><?xml version="1.0" encoding="utf-8"?>
<p:tagLst xmlns:p="http://schemas.openxmlformats.org/presentationml/2006/main">
  <p:tag name="KSO_WM_TAG_VERSION" val="1.0"/>
  <p:tag name="KSO_WM_BEAUTIFY_FLAG" val="#wm#"/>
  <p:tag name="KSO_WM_UNIT_TYPE" val="i"/>
  <p:tag name="KSO_WM_UNIT_ID" val="special20162978_3*i*15"/>
  <p:tag name="KSO_WM_TEMPLATE_CATEGORY" val="special"/>
  <p:tag name="KSO_WM_TEMPLATE_INDEX" val="20162978"/>
  <p:tag name="KSO_WM_UNIT_INDEX" val="15"/>
</p:tagLst>
</file>

<file path=ppt/tags/tag64.xml><?xml version="1.0" encoding="utf-8"?>
<p:tagLst xmlns:p="http://schemas.openxmlformats.org/presentationml/2006/main">
  <p:tag name="KSO_WM_TAG_VERSION" val="1.0"/>
  <p:tag name="KSO_WM_BEAUTIFY_FLAG" val="#wm#"/>
  <p:tag name="KSO_WM_UNIT_TYPE" val="i"/>
  <p:tag name="KSO_WM_UNIT_ID" val="special20162978_3*i*7"/>
  <p:tag name="KSO_WM_TEMPLATE_CATEGORY" val="special"/>
  <p:tag name="KSO_WM_TEMPLATE_INDEX" val="20162978"/>
  <p:tag name="KSO_WM_UNIT_INDEX" val="7"/>
</p:tagLst>
</file>

<file path=ppt/tags/tag65.xml><?xml version="1.0" encoding="utf-8"?>
<p:tagLst xmlns:p="http://schemas.openxmlformats.org/presentationml/2006/main">
  <p:tag name="KSO_WM_TAG_VERSION" val="1.0"/>
  <p:tag name="KSO_WM_BEAUTIFY_FLAG" val="#wm#"/>
  <p:tag name="KSO_WM_UNIT_TYPE" val="i"/>
  <p:tag name="KSO_WM_UNIT_ID" val="special20162978_3*i*8"/>
  <p:tag name="KSO_WM_TEMPLATE_CATEGORY" val="special"/>
  <p:tag name="KSO_WM_TEMPLATE_INDEX" val="20162978"/>
  <p:tag name="KSO_WM_UNIT_INDEX" val="8"/>
</p:tagLst>
</file>

<file path=ppt/tags/tag66.xml><?xml version="1.0" encoding="utf-8"?>
<p:tagLst xmlns:p="http://schemas.openxmlformats.org/presentationml/2006/main">
  <p:tag name="KSO_WM_TEMPLATE_CATEGORY" val="basetag"/>
  <p:tag name="KSO_WM_TEMPLATE_INDEX" val="20164082"/>
  <p:tag name="KSO_WM_TAG_VERSION" val="1.0"/>
  <p:tag name="KSO_WM_SLIDE_ID" val="basetag20164082_7"/>
  <p:tag name="KSO_WM_SLIDE_INDEX" val="7"/>
  <p:tag name="KSO_WM_SLIDE_ITEM_CNT" val="0"/>
  <p:tag name="KSO_WM_SLIDE_TYPE" val="sectionTitle"/>
  <p:tag name="KSO_WM_BEAUTIFY_FLAG" val="#wm#"/>
</p:tagLst>
</file>

<file path=ppt/tags/tag6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68.xml><?xml version="1.0" encoding="utf-8"?>
<p:tagLst xmlns:p="http://schemas.openxmlformats.org/presentationml/2006/main">
  <p:tag name="KSO_WM_TAG_VERSION" val="1.0"/>
  <p:tag name="KSO_WM_BEAUTIFY_FLAG" val="#wm#"/>
  <p:tag name="KSO_WM_UNIT_TYPE" val="i"/>
  <p:tag name="KSO_WM_UNIT_ID" val="special20162978_6*i*0"/>
  <p:tag name="KSO_WM_TEMPLATE_CATEGORY" val="special"/>
  <p:tag name="KSO_WM_TEMPLATE_INDEX" val="20162978"/>
  <p:tag name="KSO_WM_UNIT_INDEX" val="0"/>
</p:tagLst>
</file>

<file path=ppt/tags/tag69.xml><?xml version="1.0" encoding="utf-8"?>
<p:tagLst xmlns:p="http://schemas.openxmlformats.org/presentationml/2006/main">
  <p:tag name="KSO_WM_TAG_VERSION" val="1.0"/>
  <p:tag name="KSO_WM_BEAUTIFY_FLAG" val="#wm#"/>
  <p:tag name="KSO_WM_UNIT_TYPE" val="i"/>
  <p:tag name="KSO_WM_UNIT_ID" val="special20162978_6*i*114"/>
  <p:tag name="KSO_WM_TEMPLATE_CATEGORY" val="special"/>
  <p:tag name="KSO_WM_TEMPLATE_INDEX" val="20162978"/>
  <p:tag name="KSO_WM_UNIT_INDEX" val="114"/>
</p:tagLst>
</file>

<file path=ppt/tags/tag7.xml><?xml version="1.0" encoding="utf-8"?>
<p:tagLst xmlns:p="http://schemas.openxmlformats.org/presentationml/2006/main">
  <p:tag name="KSO_WM_TAG_VERSION" val="1.0"/>
  <p:tag name="KSO_WM_BEAUTIFY_FLAG" val="#wm#"/>
  <p:tag name="KSO_WM_UNIT_TYPE" val="i"/>
  <p:tag name="KSO_WM_UNIT_ID" val="diagram20161353_6*i*6"/>
  <p:tag name="KSO_WM_TEMPLATE_CATEGORY" val="diagram"/>
  <p:tag name="KSO_WM_TEMPLATE_INDEX" val="20161353"/>
  <p:tag name="KSO_WM_UNIT_INDEX" val="6"/>
</p:tagLst>
</file>

<file path=ppt/tags/tag70.xml><?xml version="1.0" encoding="utf-8"?>
<p:tagLst xmlns:p="http://schemas.openxmlformats.org/presentationml/2006/main">
  <p:tag name="KSO_WM_TAG_VERSION" val="1.0"/>
  <p:tag name="KSO_WM_BEAUTIFY_FLAG" val="#wm#"/>
  <p:tag name="KSO_WM_UNIT_TYPE" val="i"/>
  <p:tag name="KSO_WM_UNIT_ID" val="special20162978_6*i*119"/>
  <p:tag name="KSO_WM_TEMPLATE_CATEGORY" val="special"/>
  <p:tag name="KSO_WM_TEMPLATE_INDEX" val="20162978"/>
  <p:tag name="KSO_WM_UNIT_INDEX" val="119"/>
</p:tagLst>
</file>

<file path=ppt/tags/tag71.xml><?xml version="1.0" encoding="utf-8"?>
<p:tagLst xmlns:p="http://schemas.openxmlformats.org/presentationml/2006/main">
  <p:tag name="KSO_WM_TEMPLATE_CATEGORY" val="basetag"/>
  <p:tag name="KSO_WM_TEMPLATE_INDEX" val="20164082"/>
  <p:tag name="KSO_WM_TAG_VERSION" val="1.0"/>
  <p:tag name="KSO_WM_SLIDE_ID" val="basetag20164082_10"/>
  <p:tag name="KSO_WM_SLIDE_INDEX" val="10"/>
  <p:tag name="KSO_WM_SLIDE_ITEM_CNT" val="0"/>
  <p:tag name="KSO_WM_SLIDE_LAYOUT" val="a_f"/>
  <p:tag name="KSO_WM_SLIDE_LAYOUT_CNT" val="0_0"/>
  <p:tag name="KSO_WM_SLIDE_TYPE" val="text"/>
  <p:tag name="KSO_WM_BEAUTIFY_FLAG" val="#wm#"/>
</p:tagLst>
</file>

<file path=ppt/tags/tag72.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73.xml><?xml version="1.0" encoding="utf-8"?>
<p:tagLst xmlns:p="http://schemas.openxmlformats.org/presentationml/2006/main">
  <p:tag name="KSO_WM_TAG_VERSION" val="1.0"/>
  <p:tag name="KSO_WM_BEAUTIFY_FLAG" val="#wm#"/>
  <p:tag name="KSO_WM_UNIT_TYPE" val="i"/>
  <p:tag name="KSO_WM_UNIT_ID" val="special20162978_26*i*0"/>
  <p:tag name="KSO_WM_TEMPLATE_CATEGORY" val="special"/>
  <p:tag name="KSO_WM_TEMPLATE_INDEX" val="20162978"/>
  <p:tag name="KSO_WM_UNIT_INDEX" val="0"/>
</p:tagLst>
</file>

<file path=ppt/tags/tag74.xml><?xml version="1.0" encoding="utf-8"?>
<p:tagLst xmlns:p="http://schemas.openxmlformats.org/presentationml/2006/main">
  <p:tag name="KSO_WM_TAG_VERSION" val="1.0"/>
  <p:tag name="KSO_WM_BEAUTIFY_FLAG" val="#wm#"/>
  <p:tag name="KSO_WM_UNIT_TYPE" val="i"/>
  <p:tag name="KSO_WM_UNIT_ID" val="special20162978_26*i*1"/>
  <p:tag name="KSO_WM_TEMPLATE_CATEGORY" val="special"/>
  <p:tag name="KSO_WM_TEMPLATE_INDEX" val="20162978"/>
  <p:tag name="KSO_WM_UNIT_INDEX" val="1"/>
</p:tagLst>
</file>

<file path=ppt/tags/tag75.xml><?xml version="1.0" encoding="utf-8"?>
<p:tagLst xmlns:p="http://schemas.openxmlformats.org/presentationml/2006/main">
  <p:tag name="KSO_WM_TAG_VERSION" val="1.0"/>
  <p:tag name="KSO_WM_BEAUTIFY_FLAG" val="#wm#"/>
  <p:tag name="KSO_WM_UNIT_TYPE" val="i"/>
  <p:tag name="KSO_WM_UNIT_ID" val="special20162978_26*i*2"/>
  <p:tag name="KSO_WM_TEMPLATE_CATEGORY" val="special"/>
  <p:tag name="KSO_WM_TEMPLATE_INDEX" val="20162978"/>
  <p:tag name="KSO_WM_UNIT_INDEX" val="2"/>
</p:tagLst>
</file>

<file path=ppt/tags/tag76.xml><?xml version="1.0" encoding="utf-8"?>
<p:tagLst xmlns:p="http://schemas.openxmlformats.org/presentationml/2006/main">
  <p:tag name="KSO_WM_TAG_VERSION" val="1.0"/>
  <p:tag name="KSO_WM_BEAUTIFY_FLAG" val="#wm#"/>
  <p:tag name="KSO_WM_UNIT_TYPE" val="i"/>
  <p:tag name="KSO_WM_UNIT_ID" val="special20162978_26*i*12"/>
  <p:tag name="KSO_WM_TEMPLATE_CATEGORY" val="special"/>
  <p:tag name="KSO_WM_TEMPLATE_INDEX" val="20162978"/>
  <p:tag name="KSO_WM_UNIT_INDEX" val="12"/>
</p:tagLst>
</file>

<file path=ppt/tags/tag77.xml><?xml version="1.0" encoding="utf-8"?>
<p:tagLst xmlns:p="http://schemas.openxmlformats.org/presentationml/2006/main">
  <p:tag name="KSO_WM_TAG_VERSION" val="1.0"/>
  <p:tag name="KSO_WM_BEAUTIFY_FLAG" val="#wm#"/>
  <p:tag name="KSO_WM_UNIT_TYPE" val="i"/>
  <p:tag name="KSO_WM_UNIT_ID" val="special20162978_26*i*17"/>
  <p:tag name="KSO_WM_TEMPLATE_CATEGORY" val="special"/>
  <p:tag name="KSO_WM_TEMPLATE_INDEX" val="20162978"/>
  <p:tag name="KSO_WM_UNIT_INDEX" val="17"/>
</p:tagLst>
</file>

<file path=ppt/tags/tag78.xml><?xml version="1.0" encoding="utf-8"?>
<p:tagLst xmlns:p="http://schemas.openxmlformats.org/presentationml/2006/main">
  <p:tag name="KSO_WM_TAG_VERSION" val="1.0"/>
  <p:tag name="KSO_WM_BEAUTIFY_FLAG" val="#wm#"/>
  <p:tag name="KSO_WM_UNIT_TYPE" val="i"/>
  <p:tag name="KSO_WM_UNIT_ID" val="special20162978_26*i*22"/>
  <p:tag name="KSO_WM_TEMPLATE_CATEGORY" val="special"/>
  <p:tag name="KSO_WM_TEMPLATE_INDEX" val="20162978"/>
  <p:tag name="KSO_WM_UNIT_INDEX" val="22"/>
</p:tagLst>
</file>

<file path=ppt/tags/tag79.xml><?xml version="1.0" encoding="utf-8"?>
<p:tagLst xmlns:p="http://schemas.openxmlformats.org/presentationml/2006/main">
  <p:tag name="KSO_WM_TAG_VERSION" val="1.0"/>
  <p:tag name="KSO_WM_BEAUTIFY_FLAG" val="#wm#"/>
  <p:tag name="KSO_WM_UNIT_TYPE" val="i"/>
  <p:tag name="KSO_WM_UNIT_ID" val="special20162978_26*i*27"/>
  <p:tag name="KSO_WM_TEMPLATE_CATEGORY" val="special"/>
  <p:tag name="KSO_WM_TEMPLATE_INDEX" val="20162978"/>
  <p:tag name="KSO_WM_UNIT_INDEX" val="27"/>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
  <p:tag name="KSO_WM_UNIT_ID" val="diagram20161353_6*l_i*1_1"/>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80.xml><?xml version="1.0" encoding="utf-8"?>
<p:tagLst xmlns:p="http://schemas.openxmlformats.org/presentationml/2006/main">
  <p:tag name="KSO_WM_TAG_VERSION" val="1.0"/>
  <p:tag name="KSO_WM_BEAUTIFY_FLAG" val="#wm#"/>
  <p:tag name="KSO_WM_UNIT_TYPE" val="i"/>
  <p:tag name="KSO_WM_UNIT_ID" val="special20162978_26*i*29"/>
  <p:tag name="KSO_WM_TEMPLATE_CATEGORY" val="special"/>
  <p:tag name="KSO_WM_TEMPLATE_INDEX" val="20162978"/>
  <p:tag name="KSO_WM_UNIT_INDEX" val="29"/>
</p:tagLst>
</file>

<file path=ppt/tags/tag81.xml><?xml version="1.0" encoding="utf-8"?>
<p:tagLst xmlns:p="http://schemas.openxmlformats.org/presentationml/2006/main">
  <p:tag name="KSO_WM_TAG_VERSION" val="1.0"/>
  <p:tag name="KSO_WM_BEAUTIFY_FLAG" val="#wm#"/>
  <p:tag name="KSO_WM_UNIT_TYPE" val="i"/>
  <p:tag name="KSO_WM_UNIT_ID" val="special20162978_26*i*31"/>
  <p:tag name="KSO_WM_TEMPLATE_CATEGORY" val="special"/>
  <p:tag name="KSO_WM_TEMPLATE_INDEX" val="20162978"/>
  <p:tag name="KSO_WM_UNIT_INDEX" val="31"/>
</p:tagLst>
</file>

<file path=ppt/tags/tag82.xml><?xml version="1.0" encoding="utf-8"?>
<p:tagLst xmlns:p="http://schemas.openxmlformats.org/presentationml/2006/main">
  <p:tag name="KSO_WM_TAG_VERSION" val="1.0"/>
  <p:tag name="KSO_WM_BEAUTIFY_FLAG" val="#wm#"/>
  <p:tag name="KSO_WM_UNIT_TYPE" val="i"/>
  <p:tag name="KSO_WM_UNIT_ID" val="special20162978_26*i*33"/>
  <p:tag name="KSO_WM_TEMPLATE_CATEGORY" val="special"/>
  <p:tag name="KSO_WM_TEMPLATE_INDEX" val="20162978"/>
  <p:tag name="KSO_WM_UNIT_INDEX" val="33"/>
</p:tagLst>
</file>

<file path=ppt/tags/tag83.xml><?xml version="1.0" encoding="utf-8"?>
<p:tagLst xmlns:p="http://schemas.openxmlformats.org/presentationml/2006/main">
  <p:tag name="KSO_WM_TAG_VERSION" val="1.0"/>
  <p:tag name="KSO_WM_BEAUTIFY_FLAG" val="#wm#"/>
  <p:tag name="KSO_WM_UNIT_TYPE" val="i"/>
  <p:tag name="KSO_WM_UNIT_ID" val="special20162978_26*i*37"/>
  <p:tag name="KSO_WM_TEMPLATE_CATEGORY" val="special"/>
  <p:tag name="KSO_WM_TEMPLATE_INDEX" val="20162978"/>
  <p:tag name="KSO_WM_UNIT_INDEX" val="37"/>
</p:tagLst>
</file>

<file path=ppt/tags/tag84.xml><?xml version="1.0" encoding="utf-8"?>
<p:tagLst xmlns:p="http://schemas.openxmlformats.org/presentationml/2006/main">
  <p:tag name="KSO_WM_TAG_VERSION" val="1.0"/>
  <p:tag name="KSO_WM_BEAUTIFY_FLAG" val="#wm#"/>
  <p:tag name="KSO_WM_UNIT_TYPE" val="i"/>
  <p:tag name="KSO_WM_UNIT_ID" val="special20162978_26*i*39"/>
  <p:tag name="KSO_WM_TEMPLATE_CATEGORY" val="special"/>
  <p:tag name="KSO_WM_TEMPLATE_INDEX" val="20162978"/>
  <p:tag name="KSO_WM_UNIT_INDEX" val="39"/>
</p:tagLst>
</file>

<file path=ppt/tags/tag85.xml><?xml version="1.0" encoding="utf-8"?>
<p:tagLst xmlns:p="http://schemas.openxmlformats.org/presentationml/2006/main">
  <p:tag name="KSO_WM_TAG_VERSION" val="1.0"/>
  <p:tag name="KSO_WM_BEAUTIFY_FLAG" val="#wm#"/>
  <p:tag name="KSO_WM_UNIT_TYPE" val="i"/>
  <p:tag name="KSO_WM_UNIT_ID" val="special20162978_26*i*44"/>
  <p:tag name="KSO_WM_TEMPLATE_CATEGORY" val="special"/>
  <p:tag name="KSO_WM_TEMPLATE_INDEX" val="20162978"/>
  <p:tag name="KSO_WM_UNIT_INDEX" val="44"/>
</p:tagLst>
</file>

<file path=ppt/tags/tag86.xml><?xml version="1.0" encoding="utf-8"?>
<p:tagLst xmlns:p="http://schemas.openxmlformats.org/presentationml/2006/main">
  <p:tag name="KSO_WM_TAG_VERSION" val="1.0"/>
  <p:tag name="KSO_WM_BEAUTIFY_FLAG" val="#wm#"/>
  <p:tag name="KSO_WM_UNIT_TYPE" val="i"/>
  <p:tag name="KSO_WM_UNIT_ID" val="special20162978_26*i*49"/>
  <p:tag name="KSO_WM_TEMPLATE_CATEGORY" val="special"/>
  <p:tag name="KSO_WM_TEMPLATE_INDEX" val="20162978"/>
  <p:tag name="KSO_WM_UNIT_INDEX" val="49"/>
</p:tagLst>
</file>

<file path=ppt/tags/tag87.xml><?xml version="1.0" encoding="utf-8"?>
<p:tagLst xmlns:p="http://schemas.openxmlformats.org/presentationml/2006/main">
  <p:tag name="KSO_WM_TAG_VERSION" val="1.0"/>
  <p:tag name="KSO_WM_BEAUTIFY_FLAG" val="#wm#"/>
  <p:tag name="KSO_WM_UNIT_TYPE" val="i"/>
  <p:tag name="KSO_WM_UNIT_ID" val="special20162978_26*i*54"/>
  <p:tag name="KSO_WM_TEMPLATE_CATEGORY" val="special"/>
  <p:tag name="KSO_WM_TEMPLATE_INDEX" val="20162978"/>
  <p:tag name="KSO_WM_UNIT_INDEX" val="54"/>
</p:tagLst>
</file>

<file path=ppt/tags/tag88.xml><?xml version="1.0" encoding="utf-8"?>
<p:tagLst xmlns:p="http://schemas.openxmlformats.org/presentationml/2006/main">
  <p:tag name="KSO_WM_TAG_VERSION" val="1.0"/>
  <p:tag name="KSO_WM_BEAUTIFY_FLAG" val="#wm#"/>
  <p:tag name="KSO_WM_UNIT_TYPE" val="i"/>
  <p:tag name="KSO_WM_UNIT_ID" val="special20162978_26*i*59"/>
  <p:tag name="KSO_WM_TEMPLATE_CATEGORY" val="special"/>
  <p:tag name="KSO_WM_TEMPLATE_INDEX" val="20162978"/>
  <p:tag name="KSO_WM_UNIT_INDEX" val="59"/>
</p:tagLst>
</file>

<file path=ppt/tags/tag89.xml><?xml version="1.0" encoding="utf-8"?>
<p:tagLst xmlns:p="http://schemas.openxmlformats.org/presentationml/2006/main">
  <p:tag name="KSO_WM_TAG_VERSION" val="1.0"/>
  <p:tag name="KSO_WM_BEAUTIFY_FLAG" val="#wm#"/>
  <p:tag name="KSO_WM_UNIT_TYPE" val="i"/>
  <p:tag name="KSO_WM_UNIT_ID" val="special20162978_26*i*64"/>
  <p:tag name="KSO_WM_TEMPLATE_CATEGORY" val="special"/>
  <p:tag name="KSO_WM_TEMPLATE_INDEX" val="20162978"/>
  <p:tag name="KSO_WM_UNIT_INDEX" val="64"/>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
  <p:tag name="KSO_WM_UNIT_ID" val="diagram20161353_6*l_i*1_2"/>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90.xml><?xml version="1.0" encoding="utf-8"?>
<p:tagLst xmlns:p="http://schemas.openxmlformats.org/presentationml/2006/main">
  <p:tag name="KSO_WM_TAG_VERSION" val="1.0"/>
  <p:tag name="KSO_WM_BEAUTIFY_FLAG" val="#wm#"/>
  <p:tag name="KSO_WM_UNIT_TYPE" val="i"/>
  <p:tag name="KSO_WM_UNIT_ID" val="special20162978_26*i*69"/>
  <p:tag name="KSO_WM_TEMPLATE_CATEGORY" val="special"/>
  <p:tag name="KSO_WM_TEMPLATE_INDEX" val="20162978"/>
  <p:tag name="KSO_WM_UNIT_INDEX" val="69"/>
</p:tagLst>
</file>

<file path=ppt/tags/tag91.xml><?xml version="1.0" encoding="utf-8"?>
<p:tagLst xmlns:p="http://schemas.openxmlformats.org/presentationml/2006/main">
  <p:tag name="KSO_WM_TAG_VERSION" val="1.0"/>
  <p:tag name="KSO_WM_BEAUTIFY_FLAG" val="#wm#"/>
  <p:tag name="KSO_WM_UNIT_TYPE" val="i"/>
  <p:tag name="KSO_WM_UNIT_ID" val="special20162978_26*i*70"/>
  <p:tag name="KSO_WM_TEMPLATE_CATEGORY" val="special"/>
  <p:tag name="KSO_WM_TEMPLATE_INDEX" val="20162978"/>
  <p:tag name="KSO_WM_UNIT_INDEX" val="70"/>
</p:tagLst>
</file>

<file path=ppt/tags/tag92.xml><?xml version="1.0" encoding="utf-8"?>
<p:tagLst xmlns:p="http://schemas.openxmlformats.org/presentationml/2006/main">
  <p:tag name="KSO_WM_TAG_VERSION" val="1.0"/>
  <p:tag name="KSO_WM_BEAUTIFY_FLAG" val="#wm#"/>
  <p:tag name="KSO_WM_UNIT_TYPE" val="i"/>
  <p:tag name="KSO_WM_UNIT_ID" val="special20162978_26*i*71"/>
  <p:tag name="KSO_WM_TEMPLATE_CATEGORY" val="special"/>
  <p:tag name="KSO_WM_TEMPLATE_INDEX" val="20162978"/>
  <p:tag name="KSO_WM_UNIT_INDEX" val="71"/>
</p:tagLst>
</file>

<file path=ppt/tags/tag93.xml><?xml version="1.0" encoding="utf-8"?>
<p:tagLst xmlns:p="http://schemas.openxmlformats.org/presentationml/2006/main">
  <p:tag name="KSO_WM_TAG_VERSION" val="1.0"/>
  <p:tag name="KSO_WM_BEAUTIFY_FLAG" val="#wm#"/>
  <p:tag name="KSO_WM_UNIT_TYPE" val="i"/>
  <p:tag name="KSO_WM_UNIT_ID" val="special20162978_26*i*72"/>
  <p:tag name="KSO_WM_TEMPLATE_CATEGORY" val="special"/>
  <p:tag name="KSO_WM_TEMPLATE_INDEX" val="20162978"/>
  <p:tag name="KSO_WM_UNIT_INDEX" val="72"/>
</p:tagLst>
</file>

<file path=ppt/tags/tag94.xml><?xml version="1.0" encoding="utf-8"?>
<p:tagLst xmlns:p="http://schemas.openxmlformats.org/presentationml/2006/main">
  <p:tag name="KSO_WM_TAG_VERSION" val="1.0"/>
  <p:tag name="KSO_WM_BEAUTIFY_FLAG" val="#wm#"/>
  <p:tag name="KSO_WM_UNIT_TYPE" val="i"/>
  <p:tag name="KSO_WM_UNIT_ID" val="special20162978_26*i*73"/>
  <p:tag name="KSO_WM_TEMPLATE_CATEGORY" val="special"/>
  <p:tag name="KSO_WM_TEMPLATE_INDEX" val="20162978"/>
  <p:tag name="KSO_WM_UNIT_INDEX" val="73"/>
</p:tagLst>
</file>

<file path=ppt/tags/tag95.xml><?xml version="1.0" encoding="utf-8"?>
<p:tagLst xmlns:p="http://schemas.openxmlformats.org/presentationml/2006/main">
  <p:tag name="KSO_WM_TAG_VERSION" val="1.0"/>
  <p:tag name="KSO_WM_BEAUTIFY_FLAG" val="#wm#"/>
  <p:tag name="KSO_WM_UNIT_TYPE" val="i"/>
  <p:tag name="KSO_WM_UNIT_ID" val="special20162978_26*i*74"/>
  <p:tag name="KSO_WM_TEMPLATE_CATEGORY" val="special"/>
  <p:tag name="KSO_WM_TEMPLATE_INDEX" val="20162978"/>
  <p:tag name="KSO_WM_UNIT_INDEX" val="74"/>
</p:tagLst>
</file>

<file path=ppt/tags/tag96.xml><?xml version="1.0" encoding="utf-8"?>
<p:tagLst xmlns:p="http://schemas.openxmlformats.org/presentationml/2006/main">
  <p:tag name="KSO_WM_TAG_VERSION" val="1.0"/>
  <p:tag name="KSO_WM_BEAUTIFY_FLAG" val="#wm#"/>
  <p:tag name="KSO_WM_UNIT_TYPE" val="i"/>
  <p:tag name="KSO_WM_UNIT_ID" val="special20162978_26*i*75"/>
  <p:tag name="KSO_WM_TEMPLATE_CATEGORY" val="special"/>
  <p:tag name="KSO_WM_TEMPLATE_INDEX" val="20162978"/>
  <p:tag name="KSO_WM_UNIT_INDEX" val="75"/>
</p:tagLst>
</file>

<file path=ppt/tags/tag97.xml><?xml version="1.0" encoding="utf-8"?>
<p:tagLst xmlns:p="http://schemas.openxmlformats.org/presentationml/2006/main">
  <p:tag name="KSO_WM_TAG_VERSION" val="1.0"/>
  <p:tag name="KSO_WM_BEAUTIFY_FLAG" val="#wm#"/>
  <p:tag name="KSO_WM_UNIT_TYPE" val="i"/>
  <p:tag name="KSO_WM_UNIT_ID" val="special20162978_26*i*76"/>
  <p:tag name="KSO_WM_TEMPLATE_CATEGORY" val="special"/>
  <p:tag name="KSO_WM_TEMPLATE_INDEX" val="20162978"/>
  <p:tag name="KSO_WM_UNIT_INDEX" val="76"/>
</p:tagLst>
</file>

<file path=ppt/tags/tag98.xml><?xml version="1.0" encoding="utf-8"?>
<p:tagLst xmlns:p="http://schemas.openxmlformats.org/presentationml/2006/main">
  <p:tag name="KSO_WM_TAG_VERSION" val="1.0"/>
  <p:tag name="KSO_WM_BEAUTIFY_FLAG" val="#wm#"/>
  <p:tag name="KSO_WM_UNIT_TYPE" val="i"/>
  <p:tag name="KSO_WM_UNIT_ID" val="special20162978_26*i*77"/>
  <p:tag name="KSO_WM_TEMPLATE_CATEGORY" val="special"/>
  <p:tag name="KSO_WM_TEMPLATE_INDEX" val="20162978"/>
  <p:tag name="KSO_WM_UNIT_INDEX" val="77"/>
</p:tagLst>
</file>

<file path=ppt/tags/tag99.xml><?xml version="1.0" encoding="utf-8"?>
<p:tagLst xmlns:p="http://schemas.openxmlformats.org/presentationml/2006/main">
  <p:tag name="KSO_WM_TAG_VERSION" val="1.0"/>
  <p:tag name="KSO_WM_BEAUTIFY_FLAG" val="#wm#"/>
  <p:tag name="KSO_WM_UNIT_TYPE" val="i"/>
  <p:tag name="KSO_WM_UNIT_ID" val="special20162978_26*i*78"/>
  <p:tag name="KSO_WM_TEMPLATE_CATEGORY" val="special"/>
  <p:tag name="KSO_WM_TEMPLATE_INDEX" val="20162978"/>
  <p:tag name="KSO_WM_UNIT_INDEX" val="78"/>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969696"/>
      </a:lt2>
      <a:accent1>
        <a:srgbClr val="256B9B"/>
      </a:accent1>
      <a:accent2>
        <a:srgbClr val="003366"/>
      </a:accent2>
      <a:accent3>
        <a:srgbClr val="FFFFFF"/>
      </a:accent3>
      <a:accent4>
        <a:srgbClr val="000000"/>
      </a:accent4>
      <a:accent5>
        <a:srgbClr val="ACBACB"/>
      </a:accent5>
      <a:accent6>
        <a:srgbClr val="002D5C"/>
      </a:accent6>
      <a:hlink>
        <a:srgbClr val="0066CC"/>
      </a:hlink>
      <a:folHlink>
        <a:srgbClr val="808080"/>
      </a:folHlink>
    </a:clrScheme>
    <a:fontScheme name="默认设计模板">
      <a:majorFont>
        <a:latin typeface="Arial"/>
        <a:ea typeface="华文细黑"/>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969696"/>
        </a:lt2>
        <a:accent1>
          <a:srgbClr val="256B9B"/>
        </a:accent1>
        <a:accent2>
          <a:srgbClr val="003366"/>
        </a:accent2>
        <a:accent3>
          <a:srgbClr val="FFFFFF"/>
        </a:accent3>
        <a:accent4>
          <a:srgbClr val="000000"/>
        </a:accent4>
        <a:accent5>
          <a:srgbClr val="ACBACB"/>
        </a:accent5>
        <a:accent6>
          <a:srgbClr val="002D5C"/>
        </a:accent6>
        <a:hlink>
          <a:srgbClr val="0066CC"/>
        </a:hlink>
        <a:folHlink>
          <a:srgbClr val="808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969696"/>
      </a:lt2>
      <a:accent1>
        <a:srgbClr val="256B9B"/>
      </a:accent1>
      <a:accent2>
        <a:srgbClr val="003366"/>
      </a:accent2>
      <a:accent3>
        <a:srgbClr val="FFFFFF"/>
      </a:accent3>
      <a:accent4>
        <a:srgbClr val="000000"/>
      </a:accent4>
      <a:accent5>
        <a:srgbClr val="ACBACB"/>
      </a:accent5>
      <a:accent6>
        <a:srgbClr val="002D5C"/>
      </a:accent6>
      <a:hlink>
        <a:srgbClr val="0066CC"/>
      </a:hlink>
      <a:folHlink>
        <a:srgbClr val="808080"/>
      </a:folHlink>
    </a:clrScheme>
    <a:fontScheme name="1_默认设计模板">
      <a:majorFont>
        <a:latin typeface="Arial"/>
        <a:ea typeface="华文细黑"/>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默认设计模板 1">
        <a:dk1>
          <a:srgbClr val="000000"/>
        </a:dk1>
        <a:lt1>
          <a:srgbClr val="FFFFFF"/>
        </a:lt1>
        <a:dk2>
          <a:srgbClr val="000000"/>
        </a:dk2>
        <a:lt2>
          <a:srgbClr val="969696"/>
        </a:lt2>
        <a:accent1>
          <a:srgbClr val="256B9B"/>
        </a:accent1>
        <a:accent2>
          <a:srgbClr val="003366"/>
        </a:accent2>
        <a:accent3>
          <a:srgbClr val="FFFFFF"/>
        </a:accent3>
        <a:accent4>
          <a:srgbClr val="000000"/>
        </a:accent4>
        <a:accent5>
          <a:srgbClr val="ACBACB"/>
        </a:accent5>
        <a:accent6>
          <a:srgbClr val="002D5C"/>
        </a:accent6>
        <a:hlink>
          <a:srgbClr val="0066CC"/>
        </a:hlink>
        <a:folHlink>
          <a:srgbClr val="808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Words>
  <Application>WPS 演示</Application>
  <PresentationFormat>全屏显示(4:3)</PresentationFormat>
  <Paragraphs>98</Paragraphs>
  <Slides>22</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22</vt:i4>
      </vt:variant>
    </vt:vector>
  </HeadingPairs>
  <TitlesOfParts>
    <vt:vector size="39" baseType="lpstr">
      <vt:lpstr>Arial</vt:lpstr>
      <vt:lpstr>宋体</vt:lpstr>
      <vt:lpstr>Wingdings</vt:lpstr>
      <vt:lpstr>华文细黑</vt:lpstr>
      <vt:lpstr>华文中宋</vt:lpstr>
      <vt:lpstr>华康唐风隶W5</vt:lpstr>
      <vt:lpstr>黑体</vt:lpstr>
      <vt:lpstr>微软雅黑</vt:lpstr>
      <vt:lpstr>Calibri</vt:lpstr>
      <vt:lpstr>Arial Unicode MS</vt:lpstr>
      <vt:lpstr>Arial</vt:lpstr>
      <vt:lpstr>MS PGothic</vt:lpstr>
      <vt:lpstr>Gill Sans</vt:lpstr>
      <vt:lpstr>方正兰亭粗黑_GBK</vt:lpstr>
      <vt:lpstr>Segoe Print</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nordridesign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NordriDesign原创免费模板</dc:title>
  <dc:creator>nordridesign</dc:creator>
  <cp:keywords>nordridesign,ppt</cp:keywords>
  <dc:description>Nordridesign.com</dc:description>
  <cp:lastModifiedBy>我爱咖啡</cp:lastModifiedBy>
  <cp:revision>201</cp:revision>
  <dcterms:created xsi:type="dcterms:W3CDTF">2009-03-18T12:50:00Z</dcterms:created>
  <dcterms:modified xsi:type="dcterms:W3CDTF">2018-07-14T11:34:12Z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