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5"/>
  </p:notesMasterIdLst>
  <p:sldIdLst>
    <p:sldId id="263" r:id="rId3"/>
    <p:sldId id="317" r:id="rId4"/>
    <p:sldId id="265" r:id="rId6"/>
    <p:sldId id="261" r:id="rId7"/>
    <p:sldId id="266" r:id="rId8"/>
    <p:sldId id="267" r:id="rId9"/>
    <p:sldId id="268" r:id="rId10"/>
    <p:sldId id="269" r:id="rId11"/>
    <p:sldId id="270" r:id="rId12"/>
    <p:sldId id="271" r:id="rId13"/>
    <p:sldId id="272" r:id="rId14"/>
    <p:sldId id="273" r:id="rId15"/>
    <p:sldId id="274" r:id="rId16"/>
    <p:sldId id="275" r:id="rId17"/>
    <p:sldId id="297" r:id="rId18"/>
    <p:sldId id="298" r:id="rId19"/>
    <p:sldId id="276" r:id="rId20"/>
    <p:sldId id="279" r:id="rId21"/>
    <p:sldId id="280" r:id="rId22"/>
    <p:sldId id="281" r:id="rId23"/>
    <p:sldId id="282" r:id="rId24"/>
    <p:sldId id="283" r:id="rId25"/>
    <p:sldId id="284" r:id="rId26"/>
    <p:sldId id="285" r:id="rId27"/>
    <p:sldId id="286" r:id="rId28"/>
    <p:sldId id="287" r:id="rId29"/>
    <p:sldId id="288" r:id="rId30"/>
    <p:sldId id="299" r:id="rId31"/>
    <p:sldId id="291" r:id="rId32"/>
    <p:sldId id="292" r:id="rId33"/>
    <p:sldId id="289" r:id="rId34"/>
    <p:sldId id="290" r:id="rId35"/>
    <p:sldId id="257" r:id="rId36"/>
    <p:sldId id="262"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115" d="100"/>
          <a:sy n="115" d="100"/>
        </p:scale>
        <p:origin x="6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0" Type="http://schemas.openxmlformats.org/officeDocument/2006/relationships/tableStyles" Target="tableStyles.xml"/><Relationship Id="rId4" Type="http://schemas.openxmlformats.org/officeDocument/2006/relationships/slide" Target="slides/slide2.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F6D55E-C783-4CC7-9FF2-74ACE441CC2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0A9E98-0D32-46F2-9D27-2A10CE0CD38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854199"/>
            <a:ext cx="9144000" cy="1655763"/>
          </a:xfrm>
        </p:spPr>
        <p:txBody>
          <a:bodyPr anchor="b">
            <a:normAutofit/>
          </a:bodyPr>
          <a:lstStyle>
            <a:lvl1pPr algn="ctr">
              <a:defRPr sz="7200" b="0"/>
            </a:lvl1pPr>
          </a:lstStyle>
          <a:p>
            <a:r>
              <a:rPr lang="zh-CN" altLang="en-US" dirty="0"/>
              <a:t>单击此处编辑标题</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tags" Target="../tags/tag80.xml"/><Relationship Id="rId2" Type="http://schemas.openxmlformats.org/officeDocument/2006/relationships/image" Target="../media/image8.jpeg"/><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7.xml"/><Relationship Id="rId3" Type="http://schemas.openxmlformats.org/officeDocument/2006/relationships/tags" Target="../tags/tag81.xml"/><Relationship Id="rId2" Type="http://schemas.openxmlformats.org/officeDocument/2006/relationships/image" Target="../media/image9.jpe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tags" Target="../tags/tag82.xml"/><Relationship Id="rId2" Type="http://schemas.openxmlformats.org/officeDocument/2006/relationships/image" Target="../media/image10.jpeg"/><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7.xml"/><Relationship Id="rId3" Type="http://schemas.openxmlformats.org/officeDocument/2006/relationships/tags" Target="../tags/tag83.xml"/><Relationship Id="rId2" Type="http://schemas.openxmlformats.org/officeDocument/2006/relationships/image" Target="../media/image11.jpe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7.xml"/><Relationship Id="rId3" Type="http://schemas.openxmlformats.org/officeDocument/2006/relationships/tags" Target="../tags/tag84.xml"/><Relationship Id="rId2" Type="http://schemas.openxmlformats.org/officeDocument/2006/relationships/image" Target="../media/image12.jpe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7.xml"/><Relationship Id="rId3" Type="http://schemas.openxmlformats.org/officeDocument/2006/relationships/tags" Target="../tags/tag85.xml"/><Relationship Id="rId2" Type="http://schemas.openxmlformats.org/officeDocument/2006/relationships/image" Target="../media/image13.jpeg"/><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7.xml"/><Relationship Id="rId3" Type="http://schemas.openxmlformats.org/officeDocument/2006/relationships/tags" Target="../tags/tag86.xml"/><Relationship Id="rId2" Type="http://schemas.openxmlformats.org/officeDocument/2006/relationships/image" Target="../media/image14.jpeg"/><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7.xml"/><Relationship Id="rId3" Type="http://schemas.openxmlformats.org/officeDocument/2006/relationships/tags" Target="../tags/tag87.xml"/><Relationship Id="rId2" Type="http://schemas.openxmlformats.org/officeDocument/2006/relationships/image" Target="../media/image15.jpeg"/><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7.xml"/><Relationship Id="rId3" Type="http://schemas.openxmlformats.org/officeDocument/2006/relationships/tags" Target="../tags/tag88.xml"/><Relationship Id="rId2" Type="http://schemas.openxmlformats.org/officeDocument/2006/relationships/image" Target="../media/image16.jpeg"/><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7.xml"/><Relationship Id="rId3" Type="http://schemas.openxmlformats.org/officeDocument/2006/relationships/tags" Target="../tags/tag89.xml"/><Relationship Id="rId2" Type="http://schemas.openxmlformats.org/officeDocument/2006/relationships/image" Target="../media/image17.jpeg"/><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6" Type="http://schemas.openxmlformats.org/officeDocument/2006/relationships/notesSlide" Target="../notesSlides/notesSlide1.xml"/><Relationship Id="rId65" Type="http://schemas.openxmlformats.org/officeDocument/2006/relationships/slideLayout" Target="../slideLayouts/slideLayout7.xml"/><Relationship Id="rId64" Type="http://schemas.openxmlformats.org/officeDocument/2006/relationships/tags" Target="../tags/tag65.xml"/><Relationship Id="rId63" Type="http://schemas.openxmlformats.org/officeDocument/2006/relationships/image" Target="../media/image2.png"/><Relationship Id="rId62" Type="http://schemas.openxmlformats.org/officeDocument/2006/relationships/tags" Target="../tags/tag64.xml"/><Relationship Id="rId61" Type="http://schemas.openxmlformats.org/officeDocument/2006/relationships/tags" Target="../tags/tag63.xml"/><Relationship Id="rId60" Type="http://schemas.openxmlformats.org/officeDocument/2006/relationships/tags" Target="../tags/tag62.xml"/><Relationship Id="rId6" Type="http://schemas.openxmlformats.org/officeDocument/2006/relationships/tags" Target="../tags/tag8.xml"/><Relationship Id="rId59" Type="http://schemas.openxmlformats.org/officeDocument/2006/relationships/tags" Target="../tags/tag61.xml"/><Relationship Id="rId58" Type="http://schemas.openxmlformats.org/officeDocument/2006/relationships/tags" Target="../tags/tag60.xml"/><Relationship Id="rId57" Type="http://schemas.openxmlformats.org/officeDocument/2006/relationships/tags" Target="../tags/tag59.xml"/><Relationship Id="rId56" Type="http://schemas.openxmlformats.org/officeDocument/2006/relationships/tags" Target="../tags/tag58.xml"/><Relationship Id="rId55" Type="http://schemas.openxmlformats.org/officeDocument/2006/relationships/tags" Target="../tags/tag57.xml"/><Relationship Id="rId54" Type="http://schemas.openxmlformats.org/officeDocument/2006/relationships/tags" Target="../tags/tag56.xml"/><Relationship Id="rId53" Type="http://schemas.openxmlformats.org/officeDocument/2006/relationships/tags" Target="../tags/tag55.xml"/><Relationship Id="rId52" Type="http://schemas.openxmlformats.org/officeDocument/2006/relationships/tags" Target="../tags/tag54.xml"/><Relationship Id="rId51" Type="http://schemas.openxmlformats.org/officeDocument/2006/relationships/tags" Target="../tags/tag53.xml"/><Relationship Id="rId50" Type="http://schemas.openxmlformats.org/officeDocument/2006/relationships/tags" Target="../tags/tag52.xml"/><Relationship Id="rId5" Type="http://schemas.openxmlformats.org/officeDocument/2006/relationships/tags" Target="../tags/tag7.xml"/><Relationship Id="rId49" Type="http://schemas.openxmlformats.org/officeDocument/2006/relationships/tags" Target="../tags/tag51.xml"/><Relationship Id="rId48" Type="http://schemas.openxmlformats.org/officeDocument/2006/relationships/tags" Target="../tags/tag50.xml"/><Relationship Id="rId47" Type="http://schemas.openxmlformats.org/officeDocument/2006/relationships/tags" Target="../tags/tag49.xml"/><Relationship Id="rId46" Type="http://schemas.openxmlformats.org/officeDocument/2006/relationships/tags" Target="../tags/tag48.xml"/><Relationship Id="rId45" Type="http://schemas.openxmlformats.org/officeDocument/2006/relationships/tags" Target="../tags/tag47.xml"/><Relationship Id="rId44" Type="http://schemas.openxmlformats.org/officeDocument/2006/relationships/tags" Target="../tags/tag46.xml"/><Relationship Id="rId43" Type="http://schemas.openxmlformats.org/officeDocument/2006/relationships/tags" Target="../tags/tag45.xml"/><Relationship Id="rId42" Type="http://schemas.openxmlformats.org/officeDocument/2006/relationships/tags" Target="../tags/tag44.xml"/><Relationship Id="rId41" Type="http://schemas.openxmlformats.org/officeDocument/2006/relationships/tags" Target="../tags/tag43.xml"/><Relationship Id="rId40" Type="http://schemas.openxmlformats.org/officeDocument/2006/relationships/tags" Target="../tags/tag42.xml"/><Relationship Id="rId4" Type="http://schemas.openxmlformats.org/officeDocument/2006/relationships/tags" Target="../tags/tag6.xml"/><Relationship Id="rId39" Type="http://schemas.openxmlformats.org/officeDocument/2006/relationships/tags" Target="../tags/tag41.xml"/><Relationship Id="rId38" Type="http://schemas.openxmlformats.org/officeDocument/2006/relationships/tags" Target="../tags/tag40.xml"/><Relationship Id="rId37" Type="http://schemas.openxmlformats.org/officeDocument/2006/relationships/tags" Target="../tags/tag39.xml"/><Relationship Id="rId36" Type="http://schemas.openxmlformats.org/officeDocument/2006/relationships/tags" Target="../tags/tag38.xml"/><Relationship Id="rId35" Type="http://schemas.openxmlformats.org/officeDocument/2006/relationships/tags" Target="../tags/tag37.xml"/><Relationship Id="rId34" Type="http://schemas.openxmlformats.org/officeDocument/2006/relationships/tags" Target="../tags/tag36.xml"/><Relationship Id="rId33" Type="http://schemas.openxmlformats.org/officeDocument/2006/relationships/tags" Target="../tags/tag35.xml"/><Relationship Id="rId32" Type="http://schemas.openxmlformats.org/officeDocument/2006/relationships/tags" Target="../tags/tag34.xml"/><Relationship Id="rId31" Type="http://schemas.openxmlformats.org/officeDocument/2006/relationships/tags" Target="../tags/tag33.xml"/><Relationship Id="rId30" Type="http://schemas.openxmlformats.org/officeDocument/2006/relationships/tags" Target="../tags/tag32.xml"/><Relationship Id="rId3" Type="http://schemas.openxmlformats.org/officeDocument/2006/relationships/tags" Target="../tags/tag5.xml"/><Relationship Id="rId29" Type="http://schemas.openxmlformats.org/officeDocument/2006/relationships/tags" Target="../tags/tag31.xml"/><Relationship Id="rId28" Type="http://schemas.openxmlformats.org/officeDocument/2006/relationships/tags" Target="../tags/tag30.xml"/><Relationship Id="rId27" Type="http://schemas.openxmlformats.org/officeDocument/2006/relationships/tags" Target="../tags/tag29.xml"/><Relationship Id="rId26" Type="http://schemas.openxmlformats.org/officeDocument/2006/relationships/tags" Target="../tags/tag28.xml"/><Relationship Id="rId25" Type="http://schemas.openxmlformats.org/officeDocument/2006/relationships/tags" Target="../tags/tag27.xml"/><Relationship Id="rId24" Type="http://schemas.openxmlformats.org/officeDocument/2006/relationships/tags" Target="../tags/tag26.xml"/><Relationship Id="rId23" Type="http://schemas.openxmlformats.org/officeDocument/2006/relationships/tags" Target="../tags/tag25.xml"/><Relationship Id="rId22" Type="http://schemas.openxmlformats.org/officeDocument/2006/relationships/tags" Target="../tags/tag24.xml"/><Relationship Id="rId21" Type="http://schemas.openxmlformats.org/officeDocument/2006/relationships/tags" Target="../tags/tag23.xml"/><Relationship Id="rId20" Type="http://schemas.openxmlformats.org/officeDocument/2006/relationships/tags" Target="../tags/tag22.xml"/><Relationship Id="rId2" Type="http://schemas.openxmlformats.org/officeDocument/2006/relationships/tags" Target="../tags/tag4.xml"/><Relationship Id="rId19" Type="http://schemas.openxmlformats.org/officeDocument/2006/relationships/tags" Target="../tags/tag21.xml"/><Relationship Id="rId18" Type="http://schemas.openxmlformats.org/officeDocument/2006/relationships/tags" Target="../tags/tag20.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7.xml"/><Relationship Id="rId3" Type="http://schemas.openxmlformats.org/officeDocument/2006/relationships/tags" Target="../tags/tag90.xml"/><Relationship Id="rId2" Type="http://schemas.openxmlformats.org/officeDocument/2006/relationships/image" Target="../media/image18.jpeg"/><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7.xml"/><Relationship Id="rId3" Type="http://schemas.openxmlformats.org/officeDocument/2006/relationships/tags" Target="../tags/tag91.xml"/><Relationship Id="rId2" Type="http://schemas.openxmlformats.org/officeDocument/2006/relationships/image" Target="../media/image19.jpeg"/><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7.xml"/><Relationship Id="rId3" Type="http://schemas.openxmlformats.org/officeDocument/2006/relationships/tags" Target="../tags/tag92.xml"/><Relationship Id="rId2" Type="http://schemas.openxmlformats.org/officeDocument/2006/relationships/image" Target="../media/image20.jpeg"/><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7.xml"/><Relationship Id="rId3" Type="http://schemas.openxmlformats.org/officeDocument/2006/relationships/tags" Target="../tags/tag93.xml"/><Relationship Id="rId2" Type="http://schemas.openxmlformats.org/officeDocument/2006/relationships/image" Target="../media/image21.jpeg"/><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7.xml"/><Relationship Id="rId3" Type="http://schemas.openxmlformats.org/officeDocument/2006/relationships/tags" Target="../tags/tag94.xml"/><Relationship Id="rId2" Type="http://schemas.openxmlformats.org/officeDocument/2006/relationships/image" Target="../media/image22.jpeg"/><Relationship Id="rId1" Type="http://schemas.openxmlformats.org/officeDocument/2006/relationships/image" Target="../media/image2.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7.xml"/><Relationship Id="rId3" Type="http://schemas.openxmlformats.org/officeDocument/2006/relationships/tags" Target="../tags/tag95.xml"/><Relationship Id="rId2" Type="http://schemas.openxmlformats.org/officeDocument/2006/relationships/image" Target="../media/image23.jpeg"/><Relationship Id="rId1" Type="http://schemas.openxmlformats.org/officeDocument/2006/relationships/image" Target="../media/image2.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7.xml"/><Relationship Id="rId3" Type="http://schemas.openxmlformats.org/officeDocument/2006/relationships/tags" Target="../tags/tag96.xml"/><Relationship Id="rId2" Type="http://schemas.openxmlformats.org/officeDocument/2006/relationships/image" Target="../media/image24.jpeg"/><Relationship Id="rId1" Type="http://schemas.openxmlformats.org/officeDocument/2006/relationships/image" Target="../media/image2.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7.xml"/><Relationship Id="rId3" Type="http://schemas.openxmlformats.org/officeDocument/2006/relationships/tags" Target="../tags/tag97.xml"/><Relationship Id="rId2" Type="http://schemas.openxmlformats.org/officeDocument/2006/relationships/image" Target="../media/image25.jpeg"/><Relationship Id="rId1" Type="http://schemas.openxmlformats.org/officeDocument/2006/relationships/image" Target="../media/image2.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6.xml"/><Relationship Id="rId3" Type="http://schemas.openxmlformats.org/officeDocument/2006/relationships/tags" Target="../tags/tag98.xml"/><Relationship Id="rId2" Type="http://schemas.openxmlformats.org/officeDocument/2006/relationships/image" Target="../media/image2.png"/><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2" Type="http://schemas.openxmlformats.org/officeDocument/2006/relationships/slideLayout" Target="../slideLayouts/slideLayout7.xml"/><Relationship Id="rId21" Type="http://schemas.openxmlformats.org/officeDocument/2006/relationships/tags" Target="../tags/tag117.xml"/><Relationship Id="rId20" Type="http://schemas.openxmlformats.org/officeDocument/2006/relationships/image" Target="../media/image2.png"/><Relationship Id="rId2" Type="http://schemas.openxmlformats.org/officeDocument/2006/relationships/tags" Target="../tags/tag100.xml"/><Relationship Id="rId19" Type="http://schemas.openxmlformats.org/officeDocument/2006/relationships/image" Target="../media/image1.jpeg"/><Relationship Id="rId18" Type="http://schemas.openxmlformats.org/officeDocument/2006/relationships/tags" Target="../tags/tag116.xml"/><Relationship Id="rId17" Type="http://schemas.openxmlformats.org/officeDocument/2006/relationships/tags" Target="../tags/tag115.xml"/><Relationship Id="rId16" Type="http://schemas.openxmlformats.org/officeDocument/2006/relationships/tags" Target="../tags/tag114.xml"/><Relationship Id="rId15" Type="http://schemas.openxmlformats.org/officeDocument/2006/relationships/tags" Target="../tags/tag113.xml"/><Relationship Id="rId14" Type="http://schemas.openxmlformats.org/officeDocument/2006/relationships/tags" Target="../tags/tag112.xml"/><Relationship Id="rId13" Type="http://schemas.openxmlformats.org/officeDocument/2006/relationships/tags" Target="../tags/tag111.xml"/><Relationship Id="rId12" Type="http://schemas.openxmlformats.org/officeDocument/2006/relationships/tags" Target="../tags/tag110.xml"/><Relationship Id="rId11" Type="http://schemas.openxmlformats.org/officeDocument/2006/relationships/tags" Target="../tags/tag109.xml"/><Relationship Id="rId10" Type="http://schemas.openxmlformats.org/officeDocument/2006/relationships/tags" Target="../tags/tag108.xml"/><Relationship Id="rId1" Type="http://schemas.openxmlformats.org/officeDocument/2006/relationships/tags" Target="../tags/tag99.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70.xml"/><Relationship Id="rId5" Type="http://schemas.openxmlformats.org/officeDocument/2006/relationships/image" Target="../media/image2.png"/><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s>
</file>

<file path=ppt/slides/_rels/slide30.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tags" Target="../tags/tag120.xml"/><Relationship Id="rId27" Type="http://schemas.openxmlformats.org/officeDocument/2006/relationships/slideLayout" Target="../slideLayouts/slideLayout7.xml"/><Relationship Id="rId26" Type="http://schemas.openxmlformats.org/officeDocument/2006/relationships/tags" Target="../tags/tag141.xml"/><Relationship Id="rId25" Type="http://schemas.openxmlformats.org/officeDocument/2006/relationships/image" Target="../media/image1.jpeg"/><Relationship Id="rId24" Type="http://schemas.openxmlformats.org/officeDocument/2006/relationships/image" Target="../media/image2.png"/><Relationship Id="rId23" Type="http://schemas.openxmlformats.org/officeDocument/2006/relationships/tags" Target="../tags/tag140.xml"/><Relationship Id="rId22" Type="http://schemas.openxmlformats.org/officeDocument/2006/relationships/tags" Target="../tags/tag139.xml"/><Relationship Id="rId21" Type="http://schemas.openxmlformats.org/officeDocument/2006/relationships/tags" Target="../tags/tag138.xml"/><Relationship Id="rId20" Type="http://schemas.openxmlformats.org/officeDocument/2006/relationships/tags" Target="../tags/tag137.xml"/><Relationship Id="rId2" Type="http://schemas.openxmlformats.org/officeDocument/2006/relationships/tags" Target="../tags/tag119.xml"/><Relationship Id="rId19" Type="http://schemas.openxmlformats.org/officeDocument/2006/relationships/tags" Target="../tags/tag136.xml"/><Relationship Id="rId18" Type="http://schemas.openxmlformats.org/officeDocument/2006/relationships/tags" Target="../tags/tag135.xml"/><Relationship Id="rId17" Type="http://schemas.openxmlformats.org/officeDocument/2006/relationships/tags" Target="../tags/tag134.xml"/><Relationship Id="rId16" Type="http://schemas.openxmlformats.org/officeDocument/2006/relationships/tags" Target="../tags/tag133.xml"/><Relationship Id="rId15" Type="http://schemas.openxmlformats.org/officeDocument/2006/relationships/tags" Target="../tags/tag132.xml"/><Relationship Id="rId14" Type="http://schemas.openxmlformats.org/officeDocument/2006/relationships/tags" Target="../tags/tag131.xml"/><Relationship Id="rId13" Type="http://schemas.openxmlformats.org/officeDocument/2006/relationships/tags" Target="../tags/tag130.xml"/><Relationship Id="rId12" Type="http://schemas.openxmlformats.org/officeDocument/2006/relationships/tags" Target="../tags/tag129.xml"/><Relationship Id="rId11" Type="http://schemas.openxmlformats.org/officeDocument/2006/relationships/tags" Target="../tags/tag128.xml"/><Relationship Id="rId10" Type="http://schemas.openxmlformats.org/officeDocument/2006/relationships/tags" Target="../tags/tag127.xml"/><Relationship Id="rId1" Type="http://schemas.openxmlformats.org/officeDocument/2006/relationships/tags" Target="../tags/tag118.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7.xml"/><Relationship Id="rId3" Type="http://schemas.openxmlformats.org/officeDocument/2006/relationships/tags" Target="../tags/tag142.xml"/><Relationship Id="rId2" Type="http://schemas.openxmlformats.org/officeDocument/2006/relationships/image" Target="../media/image26.jpeg"/><Relationship Id="rId1" Type="http://schemas.openxmlformats.org/officeDocument/2006/relationships/image" Target="../media/image2.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7.xml"/><Relationship Id="rId3" Type="http://schemas.openxmlformats.org/officeDocument/2006/relationships/tags" Target="../tags/tag143.xml"/><Relationship Id="rId2" Type="http://schemas.openxmlformats.org/officeDocument/2006/relationships/image" Target="../media/image27.jpeg"/><Relationship Id="rId1" Type="http://schemas.openxmlformats.org/officeDocument/2006/relationships/image" Target="../media/image2.png"/></Relationships>
</file>

<file path=ppt/slides/_rels/slide33.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8" Type="http://schemas.openxmlformats.org/officeDocument/2006/relationships/slideLayout" Target="../slideLayouts/slideLayout7.xml"/><Relationship Id="rId17" Type="http://schemas.openxmlformats.org/officeDocument/2006/relationships/tags" Target="../tags/tag158.xml"/><Relationship Id="rId16" Type="http://schemas.openxmlformats.org/officeDocument/2006/relationships/image" Target="../media/image1.jpeg"/><Relationship Id="rId15" Type="http://schemas.openxmlformats.org/officeDocument/2006/relationships/image" Target="../media/image2.png"/><Relationship Id="rId14" Type="http://schemas.openxmlformats.org/officeDocument/2006/relationships/tags" Target="../tags/tag157.xml"/><Relationship Id="rId13" Type="http://schemas.openxmlformats.org/officeDocument/2006/relationships/tags" Target="../tags/tag156.xml"/><Relationship Id="rId12" Type="http://schemas.openxmlformats.org/officeDocument/2006/relationships/tags" Target="../tags/tag155.xml"/><Relationship Id="rId11" Type="http://schemas.openxmlformats.org/officeDocument/2006/relationships/tags" Target="../tags/tag154.xml"/><Relationship Id="rId10" Type="http://schemas.openxmlformats.org/officeDocument/2006/relationships/tags" Target="../tags/tag153.xml"/><Relationship Id="rId1" Type="http://schemas.openxmlformats.org/officeDocument/2006/relationships/tags" Target="../tags/tag144.xml"/></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image" Target="../media/image28.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7.xml"/><Relationship Id="rId3" Type="http://schemas.openxmlformats.org/officeDocument/2006/relationships/tags" Target="../tags/tag71.xml"/><Relationship Id="rId2" Type="http://schemas.openxmlformats.org/officeDocument/2006/relationships/image" Target="../media/image3.jpe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75.xml"/><Relationship Id="rId5" Type="http://schemas.openxmlformats.org/officeDocument/2006/relationships/image" Target="../media/image2.png"/><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7.xml"/><Relationship Id="rId3" Type="http://schemas.openxmlformats.org/officeDocument/2006/relationships/tags" Target="../tags/tag76.xml"/><Relationship Id="rId2" Type="http://schemas.openxmlformats.org/officeDocument/2006/relationships/image" Target="../media/image2.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tags" Target="../tags/tag77.xml"/><Relationship Id="rId2" Type="http://schemas.openxmlformats.org/officeDocument/2006/relationships/image" Target="../media/image5.jpe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7.xml"/><Relationship Id="rId3" Type="http://schemas.openxmlformats.org/officeDocument/2006/relationships/tags" Target="../tags/tag78.xml"/><Relationship Id="rId2" Type="http://schemas.openxmlformats.org/officeDocument/2006/relationships/image" Target="../media/image6.jpe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7.xml"/><Relationship Id="rId3" Type="http://schemas.openxmlformats.org/officeDocument/2006/relationships/tags" Target="../tags/tag79.xml"/><Relationship Id="rId2" Type="http://schemas.openxmlformats.org/officeDocument/2006/relationships/image" Target="../media/image7.jpe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2"/>
          <p:cNvSpPr>
            <a:spLocks noChangeArrowheads="1"/>
          </p:cNvSpPr>
          <p:nvPr/>
        </p:nvSpPr>
        <p:spPr bwMode="auto">
          <a:xfrm>
            <a:off x="1658303" y="1732280"/>
            <a:ext cx="4356100" cy="836613"/>
          </a:xfrm>
          <a:prstGeom prst="rect">
            <a:avLst/>
          </a:prstGeom>
          <a:noFill/>
          <a:ln w="9525">
            <a:noFill/>
            <a:miter lim="800000"/>
          </a:ln>
        </p:spPr>
        <p:txBody>
          <a:bodyPr anchor="ctr">
            <a:scene3d>
              <a:camera prst="orthographicFront"/>
              <a:lightRig rig="threePt" dir="t"/>
            </a:scene3d>
          </a:bodyP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6600" b="1" strike="noStrike" noProof="1">
                <a:ln>
                  <a:solidFill>
                    <a:schemeClr val="accent1">
                      <a:lumMod val="75000"/>
                    </a:schemeClr>
                  </a:solidFill>
                </a:ln>
                <a:solidFill>
                  <a:schemeClr val="accent1"/>
                </a:solidFill>
                <a:effectLst>
                  <a:reflection blurRad="6350" stA="53000" endA="300" endPos="35500" dir="5400000" sy="-90000" algn="bl" rotWithShape="0"/>
                </a:effectLst>
                <a:latin typeface="宋体" panose="02010600030101010101" pitchFamily="2" charset="-122"/>
                <a:ea typeface="宋体" panose="02010600030101010101" pitchFamily="2" charset="-122"/>
                <a:cs typeface="宋体" panose="02010600030101010101" pitchFamily="2" charset="-122"/>
                <a:sym typeface="+mn-ea"/>
              </a:rPr>
              <a:t>第九章</a:t>
            </a:r>
            <a:endParaRPr kumimoji="0" lang="zh-CN" altLang="en-US" sz="6600" b="1" i="0" u="none" strike="noStrike" kern="1200" cap="none" spc="0" normalizeH="0" baseline="0" noProof="0">
              <a:ln>
                <a:solidFill>
                  <a:schemeClr val="accent1">
                    <a:lumMod val="75000"/>
                  </a:schemeClr>
                </a:solidFill>
              </a:ln>
              <a:solidFill>
                <a:schemeClr val="accent1"/>
              </a:solidFill>
              <a:effectLst>
                <a:reflection blurRad="6350" stA="53000" endA="300" endPos="35500" dir="5400000" sy="-90000" algn="bl" rotWithShape="0"/>
              </a:effectLst>
              <a:uLnTx/>
              <a:uFillTx/>
              <a:latin typeface="宋体" panose="02010600030101010101" pitchFamily="2" charset="-122"/>
              <a:ea typeface="华文中宋" pitchFamily="2" charset="-122"/>
              <a:cs typeface="宋体" panose="02010600030101010101" pitchFamily="2" charset="-122"/>
              <a:sym typeface="+mn-ea"/>
            </a:endParaRPr>
          </a:p>
        </p:txBody>
      </p:sp>
      <p:grpSp>
        <p:nvGrpSpPr>
          <p:cNvPr id="3074" name="Group 3"/>
          <p:cNvGrpSpPr/>
          <p:nvPr/>
        </p:nvGrpSpPr>
        <p:grpSpPr>
          <a:xfrm>
            <a:off x="6486525" y="1039495"/>
            <a:ext cx="953770" cy="770255"/>
            <a:chOff x="0" y="0"/>
            <a:chExt cx="1682750" cy="1552575"/>
          </a:xfrm>
        </p:grpSpPr>
        <p:sp>
          <p:nvSpPr>
            <p:cNvPr id="3075" name="Freeform 23"/>
            <p:cNvSpPr/>
            <p:nvPr/>
          </p:nvSpPr>
          <p:spPr>
            <a:xfrm>
              <a:off x="166318" y="1195639"/>
              <a:ext cx="655490" cy="337432"/>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076" name="Freeform 24"/>
            <p:cNvSpPr/>
            <p:nvPr/>
          </p:nvSpPr>
          <p:spPr>
            <a:xfrm>
              <a:off x="616356" y="1072759"/>
              <a:ext cx="718104" cy="331580"/>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077" name="Freeform 25"/>
            <p:cNvSpPr/>
            <p:nvPr/>
          </p:nvSpPr>
          <p:spPr>
            <a:xfrm>
              <a:off x="1082047" y="1273658"/>
              <a:ext cx="600703" cy="278917"/>
            </a:xfrm>
            <a:custGeom>
              <a:avLst/>
              <a:gdLst/>
              <a:ahLst/>
              <a:cxnLst>
                <a:cxn ang="0">
                  <a:pos x="0" y="2147483647"/>
                </a:cxn>
                <a:cxn ang="0">
                  <a:pos x="2147483647" y="2147483647"/>
                </a:cxn>
                <a:cxn ang="0">
                  <a:pos x="2147483647" y="2147483647"/>
                </a:cxn>
                <a:cxn ang="0">
                  <a:pos x="2147483647" y="2147483647"/>
                </a:cxn>
                <a:cxn ang="0">
                  <a:pos x="0" y="2147483647"/>
                </a:cxn>
              </a:cxnLst>
              <a:pathLst>
                <a:path w="307" h="143">
                  <a:moveTo>
                    <a:pt x="0" y="134"/>
                  </a:moveTo>
                  <a:lnTo>
                    <a:pt x="66" y="143"/>
                  </a:lnTo>
                  <a:lnTo>
                    <a:pt x="282" y="35"/>
                  </a:lnTo>
                  <a:cubicBezTo>
                    <a:pt x="307" y="14"/>
                    <a:pt x="266" y="0"/>
                    <a:pt x="219" y="17"/>
                  </a:cubicBezTo>
                  <a:lnTo>
                    <a:pt x="0" y="134"/>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078" name="Freeform 26"/>
            <p:cNvSpPr/>
            <p:nvPr/>
          </p:nvSpPr>
          <p:spPr>
            <a:xfrm>
              <a:off x="0" y="419351"/>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CBF33"/>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079" name="Freeform 27"/>
            <p:cNvSpPr/>
            <p:nvPr/>
          </p:nvSpPr>
          <p:spPr>
            <a:xfrm>
              <a:off x="422644" y="0"/>
              <a:ext cx="551785" cy="139653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F9335"/>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080" name="Freeform 28"/>
            <p:cNvSpPr/>
            <p:nvPr/>
          </p:nvSpPr>
          <p:spPr>
            <a:xfrm>
              <a:off x="927469" y="442757"/>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FFC000"/>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grpSp>
      <p:sp>
        <p:nvSpPr>
          <p:cNvPr id="3084" name="Text Box 12"/>
          <p:cNvSpPr txBox="1">
            <a:spLocks noChangeArrowheads="1"/>
          </p:cNvSpPr>
          <p:nvPr/>
        </p:nvSpPr>
        <p:spPr bwMode="auto">
          <a:xfrm>
            <a:off x="2386648" y="3635375"/>
            <a:ext cx="4109720" cy="1198880"/>
          </a:xfrm>
          <a:prstGeom prst="rect">
            <a:avLst/>
          </a:prstGeom>
          <a:noFill/>
          <a:ln w="9525">
            <a:noFill/>
            <a:miter lim="800000"/>
          </a:ln>
          <a:effectLst>
            <a:innerShdw blurRad="736600" dist="914400" dir="13500000">
              <a:schemeClr val="accent2">
                <a:lumMod val="60000"/>
                <a:lumOff val="40000"/>
                <a:alpha val="36000"/>
              </a:schemeClr>
            </a:innerShdw>
          </a:effectLst>
        </p:spPr>
        <p:txBody>
          <a:bodyPr wrap="none">
            <a:spAutoFit/>
          </a:bodyPr>
          <a:lstStyle/>
          <a:p>
            <a:pPr marR="0" algn="l" defTabSz="914400">
              <a:buClrTx/>
              <a:buSzTx/>
              <a:buFontTx/>
              <a:buNone/>
              <a:defRPr/>
            </a:pPr>
            <a:r>
              <a:rPr kumimoji="0" lang="zh-CN" altLang="en-US" sz="7200" b="1" kern="1200" cap="none" spc="0" normalizeH="0" baseline="0" noProof="0" dirty="0">
                <a:solidFill>
                  <a:srgbClr val="FF0000"/>
                </a:solidFill>
                <a:effectLst>
                  <a:reflection blurRad="6350" stA="55000" endA="300" endPos="45500" dir="5400000" sy="-100000" algn="bl" rotWithShape="0"/>
                </a:effectLst>
                <a:latin typeface="华康唐风隶W5" panose="03000509000000000000" charset="-122"/>
                <a:ea typeface="华康唐风隶W5" panose="03000509000000000000" charset="-122"/>
                <a:cs typeface="+mn-cs"/>
              </a:rPr>
              <a:t>会议工作</a:t>
            </a:r>
            <a:r>
              <a:rPr kumimoji="0" lang="en-US" altLang="zh-CN" sz="7200" b="1" kern="1200" cap="none" spc="0" normalizeH="0" baseline="0" noProof="0" dirty="0">
                <a:solidFill>
                  <a:srgbClr val="FF0000"/>
                </a:solidFill>
                <a:effectLst>
                  <a:reflection blurRad="6350" stA="55000" endA="300" endPos="45500" dir="5400000" sy="-100000" algn="bl" rotWithShape="0"/>
                </a:effectLst>
                <a:latin typeface="Arial" panose="020B0604020202020204" pitchFamily="34" charset="0"/>
                <a:ea typeface="宋体" panose="02010600030101010101" pitchFamily="2" charset="-122"/>
                <a:cs typeface="+mn-cs"/>
              </a:rPr>
              <a:t> </a:t>
            </a:r>
            <a:endParaRPr kumimoji="0" lang="en-US" altLang="zh-CN" sz="7200" b="1" kern="1200" cap="none" spc="0" normalizeH="0" baseline="0" noProof="0" dirty="0">
              <a:solidFill>
                <a:srgbClr val="FF0000"/>
              </a:solidFill>
              <a:effectLst>
                <a:reflection blurRad="6350" stA="55000" endA="300" endPos="45500" dir="5400000" sy="-100000" algn="bl" rotWithShape="0"/>
              </a:effectLst>
              <a:latin typeface="Arial" panose="020B0604020202020204" pitchFamily="34" charset="0"/>
              <a:ea typeface="宋体" panose="02010600030101010101" pitchFamily="2" charset="-122"/>
              <a:cs typeface="+mn-cs"/>
            </a:endParaRPr>
          </a:p>
        </p:txBody>
      </p:sp>
      <p:pic>
        <p:nvPicPr>
          <p:cNvPr id="2" name="图片 1"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6734810" y="2257425"/>
            <a:ext cx="3683000" cy="463296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84"/>
                                        </p:tgtEl>
                                        <p:attrNameLst>
                                          <p:attrName>style.visibility</p:attrName>
                                        </p:attrNameLst>
                                      </p:cBhvr>
                                      <p:to>
                                        <p:strVal val="visible"/>
                                      </p:to>
                                    </p:set>
                                    <p:animEffect transition="in" filter="fade">
                                      <p:cBhvr>
                                        <p:cTn id="7" dur="5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确定会议地点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57354" name="图片 57353" descr="008"/>
          <p:cNvPicPr>
            <a:picLocks noChangeAspect="1"/>
          </p:cNvPicPr>
          <p:nvPr/>
        </p:nvPicPr>
        <p:blipFill>
          <a:blip r:embed="rId2"/>
          <a:stretch>
            <a:fillRect/>
          </a:stretch>
        </p:blipFill>
        <p:spPr>
          <a:xfrm>
            <a:off x="2153285" y="1852295"/>
            <a:ext cx="7329805" cy="456882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57354"/>
                                        </p:tgtEl>
                                        <p:attrNameLst>
                                          <p:attrName>style.visibility</p:attrName>
                                        </p:attrNameLst>
                                      </p:cBhvr>
                                      <p:to>
                                        <p:strVal val="visible"/>
                                      </p:to>
                                    </p:set>
                                    <p:animEffect transition="in" filter="diamond(out)">
                                      <p:cBhvr>
                                        <p:cTn id="7" dur="1000"/>
                                        <p:tgtEl>
                                          <p:spTgt spid="57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确定会议场所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58378" name="图片 58377" descr="009"/>
          <p:cNvPicPr>
            <a:picLocks noChangeAspect="1"/>
          </p:cNvPicPr>
          <p:nvPr/>
        </p:nvPicPr>
        <p:blipFill>
          <a:blip r:embed="rId2"/>
          <a:stretch>
            <a:fillRect/>
          </a:stretch>
        </p:blipFill>
        <p:spPr>
          <a:xfrm>
            <a:off x="2070100" y="1966595"/>
            <a:ext cx="7880985" cy="443547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58378"/>
                                        </p:tgtEl>
                                        <p:attrNameLst>
                                          <p:attrName>style.visibility</p:attrName>
                                        </p:attrNameLst>
                                      </p:cBhvr>
                                      <p:to>
                                        <p:strVal val="visible"/>
                                      </p:to>
                                    </p:set>
                                    <p:animEffect transition="in" filter="diamond(out)">
                                      <p:cBhvr>
                                        <p:cTn id="7" dur="1000"/>
                                        <p:tgtEl>
                                          <p:spTgt spid="583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确定会议议程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54283" name="图片 54282" descr="010"/>
          <p:cNvPicPr>
            <a:picLocks noChangeAspect="1"/>
          </p:cNvPicPr>
          <p:nvPr/>
        </p:nvPicPr>
        <p:blipFill>
          <a:blip r:embed="rId2"/>
          <a:stretch>
            <a:fillRect/>
          </a:stretch>
        </p:blipFill>
        <p:spPr>
          <a:xfrm>
            <a:off x="2153920" y="2094865"/>
            <a:ext cx="7996555" cy="454977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54283"/>
                                        </p:tgtEl>
                                        <p:attrNameLst>
                                          <p:attrName>style.visibility</p:attrName>
                                        </p:attrNameLst>
                                      </p:cBhvr>
                                      <p:to>
                                        <p:strVal val="visible"/>
                                      </p:to>
                                    </p:set>
                                    <p:animEffect transition="in" filter="diamond(out)">
                                      <p:cBhvr>
                                        <p:cTn id="7" dur="1000"/>
                                        <p:tgtEl>
                                          <p:spTgt spid="54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确定会议日程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59402" name="图片 59401" descr="011"/>
          <p:cNvPicPr>
            <a:picLocks noChangeAspect="1"/>
          </p:cNvPicPr>
          <p:nvPr/>
        </p:nvPicPr>
        <p:blipFill>
          <a:blip r:embed="rId2"/>
          <a:stretch>
            <a:fillRect/>
          </a:stretch>
        </p:blipFill>
        <p:spPr>
          <a:xfrm>
            <a:off x="2153920" y="2087245"/>
            <a:ext cx="7293610" cy="439610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59402"/>
                                        </p:tgtEl>
                                        <p:attrNameLst>
                                          <p:attrName>style.visibility</p:attrName>
                                        </p:attrNameLst>
                                      </p:cBhvr>
                                      <p:to>
                                        <p:strVal val="visible"/>
                                      </p:to>
                                    </p:set>
                                    <p:animEffect transition="in" filter="diamond(out)">
                                      <p:cBhvr>
                                        <p:cTn id="7" dur="1000"/>
                                        <p:tgtEl>
                                          <p:spTgt spid="59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准备会议必需品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60427" name="图片 60426" descr="013"/>
          <p:cNvPicPr>
            <a:picLocks noChangeAspect="1"/>
          </p:cNvPicPr>
          <p:nvPr/>
        </p:nvPicPr>
        <p:blipFill>
          <a:blip r:embed="rId2"/>
          <a:stretch>
            <a:fillRect/>
          </a:stretch>
        </p:blipFill>
        <p:spPr>
          <a:xfrm>
            <a:off x="2153920" y="2025015"/>
            <a:ext cx="7971790" cy="430466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60427"/>
                                        </p:tgtEl>
                                        <p:attrNameLst>
                                          <p:attrName>style.visibility</p:attrName>
                                        </p:attrNameLst>
                                      </p:cBhvr>
                                      <p:to>
                                        <p:strVal val="visible"/>
                                      </p:to>
                                    </p:set>
                                    <p:animEffect transition="in" filter="diamond(out)">
                                      <p:cBhvr>
                                        <p:cTn id="7" dur="1000"/>
                                        <p:tgtEl>
                                          <p:spTgt spid="60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3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会议通知单</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47115" name="图片 47114" descr="M14"/>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2153920" y="2145665"/>
            <a:ext cx="7616190" cy="425132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47115"/>
                                        </p:tgtEl>
                                        <p:attrNameLst>
                                          <p:attrName>style.visibility</p:attrName>
                                        </p:attrNameLst>
                                      </p:cBhvr>
                                      <p:to>
                                        <p:strVal val="visible"/>
                                      </p:to>
                                    </p:set>
                                    <p:animEffect transition="in" filter="diamond(out)">
                                      <p:cBhvr>
                                        <p:cTn id="7" dur="1000"/>
                                        <p:tgtEl>
                                          <p:spTgt spid="47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3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开会通知单</a:t>
            </a:r>
            <a:endParaRPr lang="zh-CN" altLang="en-US"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48137" name="图片 48136" descr="M15"/>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2154555" y="2181860"/>
            <a:ext cx="7615555" cy="419544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48137"/>
                                        </p:tgtEl>
                                        <p:attrNameLst>
                                          <p:attrName>style.visibility</p:attrName>
                                        </p:attrNameLst>
                                      </p:cBhvr>
                                      <p:to>
                                        <p:strVal val="visible"/>
                                      </p:to>
                                    </p:set>
                                    <p:animEffect transition="in" filter="diamond(out)">
                                      <p:cBhvr>
                                        <p:cTn id="7" dur="1000"/>
                                        <p:tgtEl>
                                          <p:spTgt spid="48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布置会场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61450" name="图片 61449" descr="014"/>
          <p:cNvPicPr>
            <a:picLocks noChangeAspect="1"/>
          </p:cNvPicPr>
          <p:nvPr/>
        </p:nvPicPr>
        <p:blipFill>
          <a:blip r:embed="rId2"/>
          <a:stretch>
            <a:fillRect/>
          </a:stretch>
        </p:blipFill>
        <p:spPr>
          <a:xfrm>
            <a:off x="2153920" y="1847850"/>
            <a:ext cx="7884160" cy="456755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61450"/>
                                        </p:tgtEl>
                                        <p:attrNameLst>
                                          <p:attrName>style.visibility</p:attrName>
                                        </p:attrNameLst>
                                      </p:cBhvr>
                                      <p:to>
                                        <p:strVal val="visible"/>
                                      </p:to>
                                    </p:set>
                                    <p:animEffect transition="in" filter="diamond(out)">
                                      <p:cBhvr>
                                        <p:cTn id="7" dur="1000"/>
                                        <p:tgtEl>
                                          <p:spTgt spid="61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32776" name="图片 32775" descr="M_005_1"/>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2263775" y="2471420"/>
            <a:ext cx="7524115" cy="333692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32776"/>
                                        </p:tgtEl>
                                        <p:attrNameLst>
                                          <p:attrName>style.visibility</p:attrName>
                                        </p:attrNameLst>
                                      </p:cBhvr>
                                      <p:to>
                                        <p:strVal val="visible"/>
                                      </p:to>
                                    </p:set>
                                    <p:animEffect transition="in" filter="diamond(out)">
                                      <p:cBhvr>
                                        <p:cTn id="7" dur="1000"/>
                                        <p:tgtEl>
                                          <p:spTgt spid="327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33800" name="图片 33799" descr="M_005_2"/>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2153920" y="2323465"/>
            <a:ext cx="7884160" cy="335597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33800"/>
                                        </p:tgtEl>
                                        <p:attrNameLst>
                                          <p:attrName>style.visibility</p:attrName>
                                        </p:attrNameLst>
                                      </p:cBhvr>
                                      <p:to>
                                        <p:strVal val="visible"/>
                                      </p:to>
                                    </p:set>
                                    <p:animEffect transition="in" filter="diamond(out)">
                                      <p:cBhvr>
                                        <p:cTn id="7" dur="1000"/>
                                        <p:tgtEl>
                                          <p:spTgt spid="338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093585" y="2257425"/>
            <a:ext cx="3683000" cy="4632960"/>
          </a:xfrm>
          <a:prstGeom prst="rect">
            <a:avLst/>
          </a:prstGeom>
        </p:spPr>
      </p:pic>
      <p:sp>
        <p:nvSpPr>
          <p:cNvPr id="28" name="Freeform 9"/>
          <p:cNvSpPr/>
          <p:nvPr>
            <p:custDataLst>
              <p:tags r:id="rId2"/>
            </p:custDataLst>
          </p:nvPr>
        </p:nvSpPr>
        <p:spPr bwMode="auto">
          <a:xfrm>
            <a:off x="3031094" y="1263045"/>
            <a:ext cx="4407694" cy="862013"/>
          </a:xfrm>
          <a:custGeom>
            <a:avLst/>
            <a:gdLst>
              <a:gd name="T0" fmla="*/ 1940 w 1968"/>
              <a:gd name="T1" fmla="*/ 233 h 383"/>
              <a:gd name="T2" fmla="*/ 1932 w 1968"/>
              <a:gd name="T3" fmla="*/ 192 h 383"/>
              <a:gd name="T4" fmla="*/ 1940 w 1968"/>
              <a:gd name="T5" fmla="*/ 152 h 383"/>
              <a:gd name="T6" fmla="*/ 1947 w 1968"/>
              <a:gd name="T7" fmla="*/ 111 h 383"/>
              <a:gd name="T8" fmla="*/ 1968 w 1968"/>
              <a:gd name="T9" fmla="*/ 0 h 383"/>
              <a:gd name="T10" fmla="*/ 1915 w 1968"/>
              <a:gd name="T11" fmla="*/ 4 h 383"/>
              <a:gd name="T12" fmla="*/ 1914 w 1968"/>
              <a:gd name="T13" fmla="*/ 4 h 383"/>
              <a:gd name="T14" fmla="*/ 1776 w 1968"/>
              <a:gd name="T15" fmla="*/ 17 h 383"/>
              <a:gd name="T16" fmla="*/ 1587 w 1968"/>
              <a:gd name="T17" fmla="*/ 33 h 383"/>
              <a:gd name="T18" fmla="*/ 1380 w 1968"/>
              <a:gd name="T19" fmla="*/ 52 h 383"/>
              <a:gd name="T20" fmla="*/ 1224 w 1968"/>
              <a:gd name="T21" fmla="*/ 66 h 383"/>
              <a:gd name="T22" fmla="*/ 1223 w 1968"/>
              <a:gd name="T23" fmla="*/ 66 h 383"/>
              <a:gd name="T24" fmla="*/ 1189 w 1968"/>
              <a:gd name="T25" fmla="*/ 69 h 383"/>
              <a:gd name="T26" fmla="*/ 1110 w 1968"/>
              <a:gd name="T27" fmla="*/ 76 h 383"/>
              <a:gd name="T28" fmla="*/ 972 w 1968"/>
              <a:gd name="T29" fmla="*/ 85 h 383"/>
              <a:gd name="T30" fmla="*/ 837 w 1968"/>
              <a:gd name="T31" fmla="*/ 74 h 383"/>
              <a:gd name="T32" fmla="*/ 744 w 1968"/>
              <a:gd name="T33" fmla="*/ 66 h 383"/>
              <a:gd name="T34" fmla="*/ 744 w 1968"/>
              <a:gd name="T35" fmla="*/ 66 h 383"/>
              <a:gd name="T36" fmla="*/ 677 w 1968"/>
              <a:gd name="T37" fmla="*/ 60 h 383"/>
              <a:gd name="T38" fmla="*/ 492 w 1968"/>
              <a:gd name="T39" fmla="*/ 43 h 383"/>
              <a:gd name="T40" fmla="*/ 306 w 1968"/>
              <a:gd name="T41" fmla="*/ 27 h 383"/>
              <a:gd name="T42" fmla="*/ 145 w 1968"/>
              <a:gd name="T43" fmla="*/ 13 h 383"/>
              <a:gd name="T44" fmla="*/ 52 w 1968"/>
              <a:gd name="T45" fmla="*/ 4 h 383"/>
              <a:gd name="T46" fmla="*/ 35 w 1968"/>
              <a:gd name="T47" fmla="*/ 3 h 383"/>
              <a:gd name="T48" fmla="*/ 0 w 1968"/>
              <a:gd name="T49" fmla="*/ 0 h 383"/>
              <a:gd name="T50" fmla="*/ 20 w 1968"/>
              <a:gd name="T51" fmla="*/ 111 h 383"/>
              <a:gd name="T52" fmla="*/ 27 w 1968"/>
              <a:gd name="T53" fmla="*/ 151 h 383"/>
              <a:gd name="T54" fmla="*/ 27 w 1968"/>
              <a:gd name="T55" fmla="*/ 151 h 383"/>
              <a:gd name="T56" fmla="*/ 29 w 1968"/>
              <a:gd name="T57" fmla="*/ 159 h 383"/>
              <a:gd name="T58" fmla="*/ 29 w 1968"/>
              <a:gd name="T59" fmla="*/ 224 h 383"/>
              <a:gd name="T60" fmla="*/ 27 w 1968"/>
              <a:gd name="T61" fmla="*/ 234 h 383"/>
              <a:gd name="T62" fmla="*/ 27 w 1968"/>
              <a:gd name="T63" fmla="*/ 234 h 383"/>
              <a:gd name="T64" fmla="*/ 20 w 1968"/>
              <a:gd name="T65" fmla="*/ 273 h 383"/>
              <a:gd name="T66" fmla="*/ 0 w 1968"/>
              <a:gd name="T67" fmla="*/ 383 h 383"/>
              <a:gd name="T68" fmla="*/ 40 w 1968"/>
              <a:gd name="T69" fmla="*/ 381 h 383"/>
              <a:gd name="T70" fmla="*/ 52 w 1968"/>
              <a:gd name="T71" fmla="*/ 380 h 383"/>
              <a:gd name="T72" fmla="*/ 148 w 1968"/>
              <a:gd name="T73" fmla="*/ 373 h 383"/>
              <a:gd name="T74" fmla="*/ 301 w 1968"/>
              <a:gd name="T75" fmla="*/ 363 h 383"/>
              <a:gd name="T76" fmla="*/ 478 w 1968"/>
              <a:gd name="T77" fmla="*/ 351 h 383"/>
              <a:gd name="T78" fmla="*/ 656 w 1968"/>
              <a:gd name="T79" fmla="*/ 339 h 383"/>
              <a:gd name="T80" fmla="*/ 744 w 1968"/>
              <a:gd name="T81" fmla="*/ 333 h 383"/>
              <a:gd name="T82" fmla="*/ 744 w 1968"/>
              <a:gd name="T83" fmla="*/ 333 h 383"/>
              <a:gd name="T84" fmla="*/ 814 w 1968"/>
              <a:gd name="T85" fmla="*/ 328 h 383"/>
              <a:gd name="T86" fmla="*/ 930 w 1968"/>
              <a:gd name="T87" fmla="*/ 321 h 383"/>
              <a:gd name="T88" fmla="*/ 1123 w 1968"/>
              <a:gd name="T89" fmla="*/ 326 h 383"/>
              <a:gd name="T90" fmla="*/ 1224 w 1968"/>
              <a:gd name="T91" fmla="*/ 333 h 383"/>
              <a:gd name="T92" fmla="*/ 1224 w 1968"/>
              <a:gd name="T93" fmla="*/ 333 h 383"/>
              <a:gd name="T94" fmla="*/ 1288 w 1968"/>
              <a:gd name="T95" fmla="*/ 338 h 383"/>
              <a:gd name="T96" fmla="*/ 1480 w 1968"/>
              <a:gd name="T97" fmla="*/ 350 h 383"/>
              <a:gd name="T98" fmla="*/ 1672 w 1968"/>
              <a:gd name="T99" fmla="*/ 363 h 383"/>
              <a:gd name="T100" fmla="*/ 1835 w 1968"/>
              <a:gd name="T101" fmla="*/ 374 h 383"/>
              <a:gd name="T102" fmla="*/ 1916 w 1968"/>
              <a:gd name="T103" fmla="*/ 380 h 383"/>
              <a:gd name="T104" fmla="*/ 1941 w 1968"/>
              <a:gd name="T105" fmla="*/ 382 h 383"/>
              <a:gd name="T106" fmla="*/ 1968 w 1968"/>
              <a:gd name="T107" fmla="*/ 383 h 383"/>
              <a:gd name="T108" fmla="*/ 1947 w 1968"/>
              <a:gd name="T109" fmla="*/ 273 h 383"/>
              <a:gd name="T110" fmla="*/ 1940 w 1968"/>
              <a:gd name="T111" fmla="*/ 23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8" h="383">
                <a:moveTo>
                  <a:pt x="1940" y="233"/>
                </a:moveTo>
                <a:cubicBezTo>
                  <a:pt x="1932" y="192"/>
                  <a:pt x="1932" y="192"/>
                  <a:pt x="1932" y="192"/>
                </a:cubicBezTo>
                <a:cubicBezTo>
                  <a:pt x="1940" y="152"/>
                  <a:pt x="1940" y="152"/>
                  <a:pt x="1940" y="152"/>
                </a:cubicBezTo>
                <a:cubicBezTo>
                  <a:pt x="1947" y="111"/>
                  <a:pt x="1947" y="111"/>
                  <a:pt x="1947" y="111"/>
                </a:cubicBezTo>
                <a:cubicBezTo>
                  <a:pt x="1968" y="0"/>
                  <a:pt x="1968" y="0"/>
                  <a:pt x="1968" y="0"/>
                </a:cubicBezTo>
                <a:cubicBezTo>
                  <a:pt x="1950" y="1"/>
                  <a:pt x="1933" y="3"/>
                  <a:pt x="1915" y="4"/>
                </a:cubicBezTo>
                <a:cubicBezTo>
                  <a:pt x="1915" y="4"/>
                  <a:pt x="1915" y="4"/>
                  <a:pt x="1914" y="4"/>
                </a:cubicBezTo>
                <a:cubicBezTo>
                  <a:pt x="1868" y="8"/>
                  <a:pt x="1822" y="13"/>
                  <a:pt x="1776" y="17"/>
                </a:cubicBezTo>
                <a:cubicBezTo>
                  <a:pt x="1713" y="22"/>
                  <a:pt x="1650" y="28"/>
                  <a:pt x="1587" y="33"/>
                </a:cubicBezTo>
                <a:cubicBezTo>
                  <a:pt x="1518" y="39"/>
                  <a:pt x="1449" y="46"/>
                  <a:pt x="1380" y="52"/>
                </a:cubicBezTo>
                <a:cubicBezTo>
                  <a:pt x="1328" y="56"/>
                  <a:pt x="1276" y="61"/>
                  <a:pt x="1224" y="66"/>
                </a:cubicBezTo>
                <a:cubicBezTo>
                  <a:pt x="1224" y="66"/>
                  <a:pt x="1223" y="66"/>
                  <a:pt x="1223" y="66"/>
                </a:cubicBezTo>
                <a:cubicBezTo>
                  <a:pt x="1212" y="67"/>
                  <a:pt x="1200" y="68"/>
                  <a:pt x="1189" y="69"/>
                </a:cubicBezTo>
                <a:cubicBezTo>
                  <a:pt x="1163" y="71"/>
                  <a:pt x="1136" y="73"/>
                  <a:pt x="1110" y="76"/>
                </a:cubicBezTo>
                <a:cubicBezTo>
                  <a:pt x="1064" y="80"/>
                  <a:pt x="1018" y="86"/>
                  <a:pt x="972" y="85"/>
                </a:cubicBezTo>
                <a:cubicBezTo>
                  <a:pt x="927" y="84"/>
                  <a:pt x="882" y="78"/>
                  <a:pt x="837" y="74"/>
                </a:cubicBezTo>
                <a:cubicBezTo>
                  <a:pt x="806" y="71"/>
                  <a:pt x="775" y="68"/>
                  <a:pt x="744" y="66"/>
                </a:cubicBezTo>
                <a:cubicBezTo>
                  <a:pt x="744" y="66"/>
                  <a:pt x="744" y="66"/>
                  <a:pt x="744" y="66"/>
                </a:cubicBezTo>
                <a:cubicBezTo>
                  <a:pt x="722" y="64"/>
                  <a:pt x="699" y="62"/>
                  <a:pt x="677" y="60"/>
                </a:cubicBezTo>
                <a:cubicBezTo>
                  <a:pt x="615" y="54"/>
                  <a:pt x="553" y="49"/>
                  <a:pt x="492" y="43"/>
                </a:cubicBezTo>
                <a:cubicBezTo>
                  <a:pt x="430" y="38"/>
                  <a:pt x="368" y="32"/>
                  <a:pt x="306" y="27"/>
                </a:cubicBezTo>
                <a:cubicBezTo>
                  <a:pt x="252" y="22"/>
                  <a:pt x="199" y="17"/>
                  <a:pt x="145" y="13"/>
                </a:cubicBezTo>
                <a:cubicBezTo>
                  <a:pt x="114" y="10"/>
                  <a:pt x="83" y="7"/>
                  <a:pt x="52" y="4"/>
                </a:cubicBezTo>
                <a:cubicBezTo>
                  <a:pt x="46" y="4"/>
                  <a:pt x="41" y="3"/>
                  <a:pt x="35" y="3"/>
                </a:cubicBezTo>
                <a:cubicBezTo>
                  <a:pt x="23" y="2"/>
                  <a:pt x="11" y="1"/>
                  <a:pt x="0" y="0"/>
                </a:cubicBezTo>
                <a:cubicBezTo>
                  <a:pt x="20" y="111"/>
                  <a:pt x="20" y="111"/>
                  <a:pt x="20" y="111"/>
                </a:cubicBezTo>
                <a:cubicBezTo>
                  <a:pt x="27" y="151"/>
                  <a:pt x="27" y="151"/>
                  <a:pt x="27" y="151"/>
                </a:cubicBezTo>
                <a:cubicBezTo>
                  <a:pt x="27" y="151"/>
                  <a:pt x="27" y="151"/>
                  <a:pt x="27" y="151"/>
                </a:cubicBezTo>
                <a:cubicBezTo>
                  <a:pt x="29" y="159"/>
                  <a:pt x="29" y="159"/>
                  <a:pt x="29" y="159"/>
                </a:cubicBezTo>
                <a:cubicBezTo>
                  <a:pt x="33" y="181"/>
                  <a:pt x="33" y="202"/>
                  <a:pt x="29" y="224"/>
                </a:cubicBezTo>
                <a:cubicBezTo>
                  <a:pt x="27" y="234"/>
                  <a:pt x="27" y="234"/>
                  <a:pt x="27" y="234"/>
                </a:cubicBezTo>
                <a:cubicBezTo>
                  <a:pt x="27" y="234"/>
                  <a:pt x="27" y="234"/>
                  <a:pt x="27" y="234"/>
                </a:cubicBezTo>
                <a:cubicBezTo>
                  <a:pt x="20" y="273"/>
                  <a:pt x="20" y="273"/>
                  <a:pt x="20" y="273"/>
                </a:cubicBezTo>
                <a:cubicBezTo>
                  <a:pt x="0" y="383"/>
                  <a:pt x="0" y="383"/>
                  <a:pt x="0" y="383"/>
                </a:cubicBezTo>
                <a:cubicBezTo>
                  <a:pt x="13" y="382"/>
                  <a:pt x="27" y="382"/>
                  <a:pt x="40" y="381"/>
                </a:cubicBezTo>
                <a:cubicBezTo>
                  <a:pt x="44" y="380"/>
                  <a:pt x="48" y="380"/>
                  <a:pt x="52" y="380"/>
                </a:cubicBezTo>
                <a:cubicBezTo>
                  <a:pt x="84" y="378"/>
                  <a:pt x="116" y="376"/>
                  <a:pt x="148" y="373"/>
                </a:cubicBezTo>
                <a:cubicBezTo>
                  <a:pt x="199" y="370"/>
                  <a:pt x="250" y="366"/>
                  <a:pt x="301" y="363"/>
                </a:cubicBezTo>
                <a:cubicBezTo>
                  <a:pt x="360" y="359"/>
                  <a:pt x="419" y="355"/>
                  <a:pt x="478" y="351"/>
                </a:cubicBezTo>
                <a:cubicBezTo>
                  <a:pt x="537" y="347"/>
                  <a:pt x="596" y="343"/>
                  <a:pt x="656" y="339"/>
                </a:cubicBezTo>
                <a:cubicBezTo>
                  <a:pt x="685" y="337"/>
                  <a:pt x="714" y="335"/>
                  <a:pt x="744" y="333"/>
                </a:cubicBezTo>
                <a:cubicBezTo>
                  <a:pt x="744" y="333"/>
                  <a:pt x="744" y="333"/>
                  <a:pt x="744" y="333"/>
                </a:cubicBezTo>
                <a:cubicBezTo>
                  <a:pt x="767" y="332"/>
                  <a:pt x="790" y="330"/>
                  <a:pt x="814" y="328"/>
                </a:cubicBezTo>
                <a:cubicBezTo>
                  <a:pt x="853" y="326"/>
                  <a:pt x="891" y="323"/>
                  <a:pt x="930" y="321"/>
                </a:cubicBezTo>
                <a:cubicBezTo>
                  <a:pt x="994" y="316"/>
                  <a:pt x="1059" y="322"/>
                  <a:pt x="1123" y="326"/>
                </a:cubicBezTo>
                <a:cubicBezTo>
                  <a:pt x="1157" y="329"/>
                  <a:pt x="1190" y="331"/>
                  <a:pt x="1224" y="333"/>
                </a:cubicBezTo>
                <a:cubicBezTo>
                  <a:pt x="1224" y="333"/>
                  <a:pt x="1224" y="333"/>
                  <a:pt x="1224" y="333"/>
                </a:cubicBezTo>
                <a:cubicBezTo>
                  <a:pt x="1245" y="335"/>
                  <a:pt x="1267" y="336"/>
                  <a:pt x="1288" y="338"/>
                </a:cubicBezTo>
                <a:cubicBezTo>
                  <a:pt x="1352" y="342"/>
                  <a:pt x="1416" y="346"/>
                  <a:pt x="1480" y="350"/>
                </a:cubicBezTo>
                <a:cubicBezTo>
                  <a:pt x="1544" y="355"/>
                  <a:pt x="1608" y="359"/>
                  <a:pt x="1672" y="363"/>
                </a:cubicBezTo>
                <a:cubicBezTo>
                  <a:pt x="1726" y="367"/>
                  <a:pt x="1780" y="371"/>
                  <a:pt x="1835" y="374"/>
                </a:cubicBezTo>
                <a:cubicBezTo>
                  <a:pt x="1862" y="376"/>
                  <a:pt x="1889" y="378"/>
                  <a:pt x="1916" y="380"/>
                </a:cubicBezTo>
                <a:cubicBezTo>
                  <a:pt x="1924" y="380"/>
                  <a:pt x="1933" y="381"/>
                  <a:pt x="1941" y="382"/>
                </a:cubicBezTo>
                <a:cubicBezTo>
                  <a:pt x="1950" y="382"/>
                  <a:pt x="1959" y="383"/>
                  <a:pt x="1968" y="383"/>
                </a:cubicBezTo>
                <a:cubicBezTo>
                  <a:pt x="1947" y="273"/>
                  <a:pt x="1947" y="273"/>
                  <a:pt x="1947" y="273"/>
                </a:cubicBezTo>
                <a:lnTo>
                  <a:pt x="1940" y="233"/>
                </a:lnTo>
                <a:close/>
              </a:path>
            </a:pathLst>
          </a:custGeom>
          <a:solidFill>
            <a:schemeClr val="accent1">
              <a:lumMod val="75000"/>
            </a:schemeClr>
          </a:solidFill>
          <a:ln>
            <a:noFill/>
          </a:ln>
        </p:spPr>
        <p:txBody>
          <a:bodyPr vert="horz" wrap="square" lIns="67500" tIns="35100" rIns="67500" bIns="35100" numCol="1" anchor="ctr" anchorCtr="0" compatLnSpc="1">
            <a:normAutofit/>
          </a:bodyPr>
          <a:lstStyle/>
          <a:p>
            <a:endParaRPr lang="zh-CN" altLang="en-US" sz="1350">
              <a:solidFill>
                <a:srgbClr val="FDFDFD"/>
              </a:solidFill>
              <a:latin typeface="+mn-ea"/>
            </a:endParaRPr>
          </a:p>
        </p:txBody>
      </p:sp>
      <p:sp>
        <p:nvSpPr>
          <p:cNvPr id="24" name="Freeform 5"/>
          <p:cNvSpPr/>
          <p:nvPr>
            <p:custDataLst>
              <p:tags r:id="rId3"/>
            </p:custDataLst>
          </p:nvPr>
        </p:nvSpPr>
        <p:spPr bwMode="auto">
          <a:xfrm>
            <a:off x="3134678" y="1868438"/>
            <a:ext cx="1563291" cy="247650"/>
          </a:xfrm>
          <a:custGeom>
            <a:avLst/>
            <a:gdLst>
              <a:gd name="T0" fmla="*/ 432 w 698"/>
              <a:gd name="T1" fmla="*/ 18 h 110"/>
              <a:gd name="T2" fmla="*/ 255 w 698"/>
              <a:gd name="T3" fmla="*/ 30 h 110"/>
              <a:gd name="T4" fmla="*/ 102 w 698"/>
              <a:gd name="T5" fmla="*/ 40 h 110"/>
              <a:gd name="T6" fmla="*/ 6 w 698"/>
              <a:gd name="T7" fmla="*/ 47 h 110"/>
              <a:gd name="T8" fmla="*/ 0 w 698"/>
              <a:gd name="T9" fmla="*/ 110 h 110"/>
              <a:gd name="T10" fmla="*/ 698 w 698"/>
              <a:gd name="T11" fmla="*/ 0 h 110"/>
              <a:gd name="T12" fmla="*/ 610 w 698"/>
              <a:gd name="T13" fmla="*/ 6 h 110"/>
              <a:gd name="T14" fmla="*/ 432 w 698"/>
              <a:gd name="T15" fmla="*/ 18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8" h="110">
                <a:moveTo>
                  <a:pt x="432" y="18"/>
                </a:moveTo>
                <a:cubicBezTo>
                  <a:pt x="373" y="22"/>
                  <a:pt x="314" y="26"/>
                  <a:pt x="255" y="30"/>
                </a:cubicBezTo>
                <a:cubicBezTo>
                  <a:pt x="204" y="33"/>
                  <a:pt x="153" y="37"/>
                  <a:pt x="102" y="40"/>
                </a:cubicBezTo>
                <a:cubicBezTo>
                  <a:pt x="70" y="43"/>
                  <a:pt x="38" y="45"/>
                  <a:pt x="6" y="47"/>
                </a:cubicBezTo>
                <a:cubicBezTo>
                  <a:pt x="0" y="110"/>
                  <a:pt x="0" y="110"/>
                  <a:pt x="0" y="110"/>
                </a:cubicBezTo>
                <a:cubicBezTo>
                  <a:pt x="698" y="0"/>
                  <a:pt x="698" y="0"/>
                  <a:pt x="698" y="0"/>
                </a:cubicBezTo>
                <a:cubicBezTo>
                  <a:pt x="668" y="2"/>
                  <a:pt x="639" y="4"/>
                  <a:pt x="610" y="6"/>
                </a:cubicBezTo>
                <a:cubicBezTo>
                  <a:pt x="550" y="10"/>
                  <a:pt x="491" y="14"/>
                  <a:pt x="432" y="18"/>
                </a:cubicBezTo>
                <a:close/>
              </a:path>
            </a:pathLst>
          </a:custGeom>
          <a:solidFill>
            <a:schemeClr val="accent2"/>
          </a:solidFill>
          <a:ln>
            <a:noFill/>
          </a:ln>
        </p:spPr>
        <p:txBody>
          <a:bodyPr vert="horz" wrap="square" lIns="67500" tIns="35100" rIns="67500" bIns="35100" numCol="1" anchor="ctr" anchorCtr="0" compatLnSpc="1">
            <a:normAutofit fontScale="72500"/>
          </a:bodyPr>
          <a:lstStyle/>
          <a:p>
            <a:endParaRPr lang="zh-CN" altLang="en-US" sz="1350">
              <a:latin typeface="+mn-ea"/>
            </a:endParaRPr>
          </a:p>
        </p:txBody>
      </p:sp>
      <p:sp>
        <p:nvSpPr>
          <p:cNvPr id="25" name="Freeform 6"/>
          <p:cNvSpPr/>
          <p:nvPr>
            <p:custDataLst>
              <p:tags r:id="rId4"/>
            </p:custDataLst>
          </p:nvPr>
        </p:nvSpPr>
        <p:spPr bwMode="auto">
          <a:xfrm>
            <a:off x="3134678" y="1128504"/>
            <a:ext cx="1563291" cy="283369"/>
          </a:xfrm>
          <a:custGeom>
            <a:avLst/>
            <a:gdLst>
              <a:gd name="T0" fmla="*/ 260 w 698"/>
              <a:gd name="T1" fmla="*/ 87 h 126"/>
              <a:gd name="T2" fmla="*/ 446 w 698"/>
              <a:gd name="T3" fmla="*/ 103 h 126"/>
              <a:gd name="T4" fmla="*/ 631 w 698"/>
              <a:gd name="T5" fmla="*/ 120 h 126"/>
              <a:gd name="T6" fmla="*/ 698 w 698"/>
              <a:gd name="T7" fmla="*/ 126 h 126"/>
              <a:gd name="T8" fmla="*/ 0 w 698"/>
              <a:gd name="T9" fmla="*/ 0 h 126"/>
              <a:gd name="T10" fmla="*/ 6 w 698"/>
              <a:gd name="T11" fmla="*/ 64 h 126"/>
              <a:gd name="T12" fmla="*/ 99 w 698"/>
              <a:gd name="T13" fmla="*/ 73 h 126"/>
              <a:gd name="T14" fmla="*/ 260 w 698"/>
              <a:gd name="T15" fmla="*/ 87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8" h="126">
                <a:moveTo>
                  <a:pt x="260" y="87"/>
                </a:moveTo>
                <a:cubicBezTo>
                  <a:pt x="322" y="92"/>
                  <a:pt x="384" y="98"/>
                  <a:pt x="446" y="103"/>
                </a:cubicBezTo>
                <a:cubicBezTo>
                  <a:pt x="507" y="109"/>
                  <a:pt x="569" y="114"/>
                  <a:pt x="631" y="120"/>
                </a:cubicBezTo>
                <a:cubicBezTo>
                  <a:pt x="653" y="122"/>
                  <a:pt x="676" y="124"/>
                  <a:pt x="698" y="126"/>
                </a:cubicBezTo>
                <a:cubicBezTo>
                  <a:pt x="0" y="0"/>
                  <a:pt x="0" y="0"/>
                  <a:pt x="0" y="0"/>
                </a:cubicBezTo>
                <a:cubicBezTo>
                  <a:pt x="6" y="64"/>
                  <a:pt x="6" y="64"/>
                  <a:pt x="6" y="64"/>
                </a:cubicBezTo>
                <a:cubicBezTo>
                  <a:pt x="37" y="67"/>
                  <a:pt x="68" y="70"/>
                  <a:pt x="99" y="73"/>
                </a:cubicBezTo>
                <a:cubicBezTo>
                  <a:pt x="153" y="77"/>
                  <a:pt x="206" y="82"/>
                  <a:pt x="260" y="87"/>
                </a:cubicBezTo>
                <a:close/>
              </a:path>
            </a:pathLst>
          </a:custGeom>
          <a:solidFill>
            <a:schemeClr val="accent1"/>
          </a:solidFill>
          <a:ln>
            <a:noFill/>
          </a:ln>
        </p:spPr>
        <p:txBody>
          <a:bodyPr vert="horz" wrap="square" lIns="67500" tIns="35100" rIns="67500" bIns="35100" numCol="1" anchor="ctr" anchorCtr="0" compatLnSpc="1">
            <a:normAutofit lnSpcReduction="20000"/>
          </a:bodyPr>
          <a:lstStyle/>
          <a:p>
            <a:endParaRPr lang="zh-CN" altLang="en-US" sz="1350">
              <a:latin typeface="+mn-ea"/>
            </a:endParaRPr>
          </a:p>
        </p:txBody>
      </p:sp>
      <p:sp>
        <p:nvSpPr>
          <p:cNvPr id="26" name="Freeform 7"/>
          <p:cNvSpPr/>
          <p:nvPr>
            <p:custDataLst>
              <p:tags r:id="rId5"/>
            </p:custDataLst>
          </p:nvPr>
        </p:nvSpPr>
        <p:spPr bwMode="auto">
          <a:xfrm>
            <a:off x="5773104" y="1128504"/>
            <a:ext cx="1560910" cy="283369"/>
          </a:xfrm>
          <a:custGeom>
            <a:avLst/>
            <a:gdLst>
              <a:gd name="T0" fmla="*/ 363 w 697"/>
              <a:gd name="T1" fmla="*/ 93 h 126"/>
              <a:gd name="T2" fmla="*/ 552 w 697"/>
              <a:gd name="T3" fmla="*/ 77 h 126"/>
              <a:gd name="T4" fmla="*/ 690 w 697"/>
              <a:gd name="T5" fmla="*/ 64 h 126"/>
              <a:gd name="T6" fmla="*/ 691 w 697"/>
              <a:gd name="T7" fmla="*/ 64 h 126"/>
              <a:gd name="T8" fmla="*/ 697 w 697"/>
              <a:gd name="T9" fmla="*/ 0 h 126"/>
              <a:gd name="T10" fmla="*/ 0 w 697"/>
              <a:gd name="T11" fmla="*/ 126 h 126"/>
              <a:gd name="T12" fmla="*/ 156 w 697"/>
              <a:gd name="T13" fmla="*/ 112 h 126"/>
              <a:gd name="T14" fmla="*/ 363 w 697"/>
              <a:gd name="T15" fmla="*/ 93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7" h="126">
                <a:moveTo>
                  <a:pt x="363" y="93"/>
                </a:moveTo>
                <a:cubicBezTo>
                  <a:pt x="426" y="88"/>
                  <a:pt x="489" y="82"/>
                  <a:pt x="552" y="77"/>
                </a:cubicBezTo>
                <a:cubicBezTo>
                  <a:pt x="598" y="73"/>
                  <a:pt x="644" y="68"/>
                  <a:pt x="690" y="64"/>
                </a:cubicBezTo>
                <a:cubicBezTo>
                  <a:pt x="691" y="64"/>
                  <a:pt x="691" y="64"/>
                  <a:pt x="691" y="64"/>
                </a:cubicBezTo>
                <a:cubicBezTo>
                  <a:pt x="697" y="0"/>
                  <a:pt x="697" y="0"/>
                  <a:pt x="697" y="0"/>
                </a:cubicBezTo>
                <a:cubicBezTo>
                  <a:pt x="0" y="126"/>
                  <a:pt x="0" y="126"/>
                  <a:pt x="0" y="126"/>
                </a:cubicBezTo>
                <a:cubicBezTo>
                  <a:pt x="52" y="121"/>
                  <a:pt x="104" y="116"/>
                  <a:pt x="156" y="112"/>
                </a:cubicBezTo>
                <a:cubicBezTo>
                  <a:pt x="225" y="106"/>
                  <a:pt x="294" y="99"/>
                  <a:pt x="363" y="93"/>
                </a:cubicBezTo>
                <a:close/>
              </a:path>
            </a:pathLst>
          </a:custGeom>
          <a:solidFill>
            <a:schemeClr val="accent3"/>
          </a:solidFill>
          <a:ln>
            <a:noFill/>
          </a:ln>
        </p:spPr>
        <p:txBody>
          <a:bodyPr vert="horz" wrap="square" lIns="67500" tIns="35100" rIns="67500" bIns="35100" numCol="1" anchor="ctr" anchorCtr="0" compatLnSpc="1">
            <a:normAutofit lnSpcReduction="20000"/>
          </a:bodyPr>
          <a:lstStyle/>
          <a:p>
            <a:endParaRPr lang="zh-CN" altLang="en-US" sz="1350">
              <a:latin typeface="+mn-ea"/>
            </a:endParaRPr>
          </a:p>
        </p:txBody>
      </p:sp>
      <p:sp>
        <p:nvSpPr>
          <p:cNvPr id="27" name="Freeform 8"/>
          <p:cNvSpPr/>
          <p:nvPr>
            <p:custDataLst>
              <p:tags r:id="rId6"/>
            </p:custDataLst>
          </p:nvPr>
        </p:nvSpPr>
        <p:spPr bwMode="auto">
          <a:xfrm>
            <a:off x="5773103" y="1868438"/>
            <a:ext cx="1563291" cy="247650"/>
          </a:xfrm>
          <a:custGeom>
            <a:avLst/>
            <a:gdLst>
              <a:gd name="T0" fmla="*/ 448 w 698"/>
              <a:gd name="T1" fmla="*/ 30 h 110"/>
              <a:gd name="T2" fmla="*/ 256 w 698"/>
              <a:gd name="T3" fmla="*/ 17 h 110"/>
              <a:gd name="T4" fmla="*/ 64 w 698"/>
              <a:gd name="T5" fmla="*/ 5 h 110"/>
              <a:gd name="T6" fmla="*/ 0 w 698"/>
              <a:gd name="T7" fmla="*/ 0 h 110"/>
              <a:gd name="T8" fmla="*/ 698 w 698"/>
              <a:gd name="T9" fmla="*/ 110 h 110"/>
              <a:gd name="T10" fmla="*/ 692 w 698"/>
              <a:gd name="T11" fmla="*/ 47 h 110"/>
              <a:gd name="T12" fmla="*/ 611 w 698"/>
              <a:gd name="T13" fmla="*/ 41 h 110"/>
              <a:gd name="T14" fmla="*/ 448 w 698"/>
              <a:gd name="T15" fmla="*/ 3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8" h="110">
                <a:moveTo>
                  <a:pt x="448" y="30"/>
                </a:moveTo>
                <a:cubicBezTo>
                  <a:pt x="384" y="26"/>
                  <a:pt x="320" y="22"/>
                  <a:pt x="256" y="17"/>
                </a:cubicBezTo>
                <a:cubicBezTo>
                  <a:pt x="192" y="13"/>
                  <a:pt x="128" y="9"/>
                  <a:pt x="64" y="5"/>
                </a:cubicBezTo>
                <a:cubicBezTo>
                  <a:pt x="43" y="3"/>
                  <a:pt x="21" y="2"/>
                  <a:pt x="0" y="0"/>
                </a:cubicBezTo>
                <a:cubicBezTo>
                  <a:pt x="698" y="110"/>
                  <a:pt x="698" y="110"/>
                  <a:pt x="698" y="110"/>
                </a:cubicBezTo>
                <a:cubicBezTo>
                  <a:pt x="692" y="47"/>
                  <a:pt x="692" y="47"/>
                  <a:pt x="692" y="47"/>
                </a:cubicBezTo>
                <a:cubicBezTo>
                  <a:pt x="665" y="45"/>
                  <a:pt x="638" y="43"/>
                  <a:pt x="611" y="41"/>
                </a:cubicBezTo>
                <a:cubicBezTo>
                  <a:pt x="556" y="38"/>
                  <a:pt x="502" y="34"/>
                  <a:pt x="448" y="30"/>
                </a:cubicBezTo>
                <a:close/>
              </a:path>
            </a:pathLst>
          </a:custGeom>
          <a:solidFill>
            <a:schemeClr val="accent4"/>
          </a:solidFill>
          <a:ln>
            <a:noFill/>
          </a:ln>
        </p:spPr>
        <p:txBody>
          <a:bodyPr vert="horz" wrap="square" lIns="67500" tIns="35100" rIns="67500" bIns="35100" numCol="1" anchor="ctr" anchorCtr="0" compatLnSpc="1">
            <a:normAutofit fontScale="72500"/>
          </a:bodyPr>
          <a:lstStyle/>
          <a:p>
            <a:endParaRPr lang="zh-CN" altLang="en-US" sz="1350">
              <a:latin typeface="+mn-ea"/>
            </a:endParaRPr>
          </a:p>
        </p:txBody>
      </p:sp>
      <p:sp>
        <p:nvSpPr>
          <p:cNvPr id="33" name="矩形 32"/>
          <p:cNvSpPr/>
          <p:nvPr>
            <p:custDataLst>
              <p:tags r:id="rId7"/>
            </p:custDataLst>
          </p:nvPr>
        </p:nvSpPr>
        <p:spPr>
          <a:xfrm>
            <a:off x="3101064" y="2721297"/>
            <a:ext cx="1624463" cy="430984"/>
          </a:xfrm>
          <a:prstGeom prst="rect">
            <a:avLst/>
          </a:prstGeom>
        </p:spPr>
        <p:txBody>
          <a:bodyPr vert="horz" wrap="square" lIns="90000" tIns="46800" rIns="90000" bIns="46800" anchor="ctr" anchorCtr="0">
            <a:normAutofit fontScale="90000"/>
          </a:bodyPr>
          <a:lstStyle/>
          <a:p>
            <a:pPr algn="ctr">
              <a:lnSpc>
                <a:spcPct val="130000"/>
              </a:lnSpc>
            </a:pPr>
            <a:r>
              <a:rPr lang="zh-CN" altLang="en-US" b="1" dirty="0">
                <a:latin typeface="黑体" panose="02010609060101010101" pitchFamily="49" charset="-122"/>
                <a:ea typeface="黑体" panose="02010609060101010101" pitchFamily="49" charset="-122"/>
                <a:sym typeface="+mn-ea"/>
              </a:rPr>
              <a:t>会议概述</a:t>
            </a:r>
            <a:endParaRPr lang="zh-CN" altLang="en-US" smtClean="0"/>
          </a:p>
        </p:txBody>
      </p:sp>
      <p:grpSp>
        <p:nvGrpSpPr>
          <p:cNvPr id="3" name="组合 2"/>
          <p:cNvGrpSpPr/>
          <p:nvPr>
            <p:custDataLst>
              <p:tags r:id="rId8"/>
            </p:custDataLst>
          </p:nvPr>
        </p:nvGrpSpPr>
        <p:grpSpPr>
          <a:xfrm>
            <a:off x="2527219" y="2519687"/>
            <a:ext cx="674552" cy="741057"/>
            <a:chOff x="2269022" y="2987480"/>
            <a:chExt cx="899403" cy="988076"/>
          </a:xfrm>
        </p:grpSpPr>
        <p:sp>
          <p:nvSpPr>
            <p:cNvPr id="35" name="Freeform 6"/>
            <p:cNvSpPr/>
            <p:nvPr>
              <p:custDataLst>
                <p:tags r:id="rId9"/>
              </p:custDataLst>
            </p:nvPr>
          </p:nvSpPr>
          <p:spPr bwMode="auto">
            <a:xfrm>
              <a:off x="2319693" y="310275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1">
                <a:lumMod val="75000"/>
              </a:schemeClr>
            </a:solidFill>
            <a:ln>
              <a:noFill/>
            </a:ln>
          </p:spPr>
          <p:txBody>
            <a:bodyPr vert="horz" wrap="square" lIns="67500" tIns="35100" rIns="67500" bIns="35100" numCol="1" anchor="ctr" anchorCtr="0" compatLnSpc="1">
              <a:normAutofit/>
            </a:bodyPr>
            <a:lstStyle/>
            <a:p>
              <a:endParaRPr lang="zh-CN" altLang="en-US" sz="1350"/>
            </a:p>
          </p:txBody>
        </p:sp>
        <p:sp>
          <p:nvSpPr>
            <p:cNvPr id="36" name="Freeform 5"/>
            <p:cNvSpPr/>
            <p:nvPr>
              <p:custDataLst>
                <p:tags r:id="rId10"/>
              </p:custDataLst>
            </p:nvPr>
          </p:nvSpPr>
          <p:spPr bwMode="auto">
            <a:xfrm>
              <a:off x="2410900" y="298748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1"/>
            </a:solidFill>
            <a:ln>
              <a:noFill/>
            </a:ln>
          </p:spPr>
          <p:txBody>
            <a:bodyPr vert="horz" wrap="square" lIns="67500" tIns="35100" rIns="67500" bIns="35100" numCol="1" anchor="ctr" anchorCtr="0" compatLnSpc="1">
              <a:normAutofit/>
            </a:bodyPr>
            <a:lstStyle/>
            <a:p>
              <a:endParaRPr lang="zh-CN" altLang="en-US" sz="1350"/>
            </a:p>
          </p:txBody>
        </p:sp>
        <p:sp>
          <p:nvSpPr>
            <p:cNvPr id="37" name="Freeform 7"/>
            <p:cNvSpPr/>
            <p:nvPr>
              <p:custDataLst>
                <p:tags r:id="rId11"/>
              </p:custDataLst>
            </p:nvPr>
          </p:nvSpPr>
          <p:spPr bwMode="auto">
            <a:xfrm>
              <a:off x="2269022" y="308375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1"/>
            </a:solidFill>
            <a:ln>
              <a:noFill/>
            </a:ln>
          </p:spPr>
          <p:txBody>
            <a:bodyPr vert="horz" wrap="square" lIns="67500" tIns="35100" rIns="67500" bIns="35100" numCol="1" anchor="ctr" anchorCtr="0" compatLnSpc="1">
              <a:normAutofit/>
            </a:bodyPr>
            <a:lstStyle/>
            <a:p>
              <a:endParaRPr lang="zh-CN" altLang="en-US" sz="1350"/>
            </a:p>
          </p:txBody>
        </p:sp>
      </p:grpSp>
      <p:cxnSp>
        <p:nvCxnSpPr>
          <p:cNvPr id="31" name="直接连接符 30"/>
          <p:cNvCxnSpPr/>
          <p:nvPr>
            <p:custDataLst>
              <p:tags r:id="rId12"/>
            </p:custDataLst>
          </p:nvPr>
        </p:nvCxnSpPr>
        <p:spPr>
          <a:xfrm flipH="1">
            <a:off x="2737184" y="3021864"/>
            <a:ext cx="18477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custDataLst>
              <p:tags r:id="rId13"/>
            </p:custDataLst>
          </p:nvPr>
        </p:nvCxnSpPr>
        <p:spPr>
          <a:xfrm flipH="1">
            <a:off x="3201771" y="2765383"/>
            <a:ext cx="13831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custDataLst>
              <p:tags r:id="rId14"/>
            </p:custDataLst>
          </p:nvPr>
        </p:nvGrpSpPr>
        <p:grpSpPr>
          <a:xfrm>
            <a:off x="5691601" y="2519687"/>
            <a:ext cx="674552" cy="741057"/>
            <a:chOff x="6941230" y="2987480"/>
            <a:chExt cx="899403" cy="988076"/>
          </a:xfrm>
        </p:grpSpPr>
        <p:sp>
          <p:nvSpPr>
            <p:cNvPr id="45" name="Freeform 6"/>
            <p:cNvSpPr/>
            <p:nvPr>
              <p:custDataLst>
                <p:tags r:id="rId15"/>
              </p:custDataLst>
            </p:nvPr>
          </p:nvSpPr>
          <p:spPr bwMode="auto">
            <a:xfrm>
              <a:off x="6991901" y="310275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3">
                <a:lumMod val="75000"/>
              </a:schemeClr>
            </a:solidFill>
            <a:ln>
              <a:noFill/>
            </a:ln>
          </p:spPr>
          <p:txBody>
            <a:bodyPr vert="horz" wrap="square" lIns="67500" tIns="35100" rIns="67500" bIns="35100" numCol="1" anchor="ctr" anchorCtr="0" compatLnSpc="1">
              <a:normAutofit/>
            </a:bodyPr>
            <a:lstStyle/>
            <a:p>
              <a:endParaRPr lang="zh-CN" altLang="en-US" sz="1350"/>
            </a:p>
          </p:txBody>
        </p:sp>
        <p:sp>
          <p:nvSpPr>
            <p:cNvPr id="46" name="Freeform 5"/>
            <p:cNvSpPr/>
            <p:nvPr>
              <p:custDataLst>
                <p:tags r:id="rId16"/>
              </p:custDataLst>
            </p:nvPr>
          </p:nvSpPr>
          <p:spPr bwMode="auto">
            <a:xfrm>
              <a:off x="7083108" y="298748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3"/>
            </a:solidFill>
            <a:ln>
              <a:noFill/>
            </a:ln>
          </p:spPr>
          <p:txBody>
            <a:bodyPr vert="horz" wrap="square" lIns="67500" tIns="35100" rIns="67500" bIns="35100" numCol="1" anchor="ctr" anchorCtr="0" compatLnSpc="1">
              <a:normAutofit/>
            </a:bodyPr>
            <a:lstStyle/>
            <a:p>
              <a:endParaRPr lang="zh-CN" altLang="en-US" sz="1350"/>
            </a:p>
          </p:txBody>
        </p:sp>
        <p:sp>
          <p:nvSpPr>
            <p:cNvPr id="47" name="Freeform 7"/>
            <p:cNvSpPr/>
            <p:nvPr>
              <p:custDataLst>
                <p:tags r:id="rId17"/>
              </p:custDataLst>
            </p:nvPr>
          </p:nvSpPr>
          <p:spPr bwMode="auto">
            <a:xfrm>
              <a:off x="6941230" y="308375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3"/>
            </a:solidFill>
            <a:ln>
              <a:noFill/>
            </a:ln>
          </p:spPr>
          <p:txBody>
            <a:bodyPr vert="horz" wrap="square" lIns="67500" tIns="35100" rIns="67500" bIns="35100" numCol="1" anchor="ctr" anchorCtr="0" compatLnSpc="1">
              <a:normAutofit/>
            </a:bodyPr>
            <a:lstStyle/>
            <a:p>
              <a:endParaRPr lang="zh-CN" altLang="en-US" sz="1350"/>
            </a:p>
          </p:txBody>
        </p:sp>
      </p:grpSp>
      <p:sp>
        <p:nvSpPr>
          <p:cNvPr id="44" name="矩形 43"/>
          <p:cNvSpPr/>
          <p:nvPr>
            <p:custDataLst>
              <p:tags r:id="rId18"/>
            </p:custDataLst>
          </p:nvPr>
        </p:nvSpPr>
        <p:spPr>
          <a:xfrm>
            <a:off x="6265446" y="2732669"/>
            <a:ext cx="1624463" cy="430984"/>
          </a:xfrm>
          <a:prstGeom prst="rect">
            <a:avLst/>
          </a:prstGeom>
        </p:spPr>
        <p:txBody>
          <a:bodyPr vert="horz" wrap="square" lIns="90000" tIns="46800" rIns="90000" bIns="46800" anchor="ctr" anchorCtr="0">
            <a:normAutofit fontScale="90000"/>
          </a:bodyPr>
          <a:lstStyle/>
          <a:p>
            <a:pPr algn="ctr">
              <a:lnSpc>
                <a:spcPct val="130000"/>
              </a:lnSpc>
            </a:pPr>
            <a:r>
              <a:rPr lang="zh-CN" altLang="en-US" b="1" dirty="0">
                <a:latin typeface="黑体" panose="02010609060101010101" pitchFamily="49" charset="-122"/>
                <a:ea typeface="黑体" panose="02010609060101010101" pitchFamily="49" charset="-122"/>
                <a:sym typeface="+mn-ea"/>
              </a:rPr>
              <a:t>会议筹备工作</a:t>
            </a:r>
            <a:endParaRPr lang="zh-CN" altLang="en-US" smtClean="0"/>
          </a:p>
        </p:txBody>
      </p:sp>
      <p:cxnSp>
        <p:nvCxnSpPr>
          <p:cNvPr id="41" name="直接连接符 40"/>
          <p:cNvCxnSpPr/>
          <p:nvPr>
            <p:custDataLst>
              <p:tags r:id="rId19"/>
            </p:custDataLst>
          </p:nvPr>
        </p:nvCxnSpPr>
        <p:spPr>
          <a:xfrm flipH="1">
            <a:off x="5926305" y="3165374"/>
            <a:ext cx="18477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20"/>
            </p:custDataLst>
          </p:nvPr>
        </p:nvCxnSpPr>
        <p:spPr>
          <a:xfrm flipH="1">
            <a:off x="6390893" y="2765383"/>
            <a:ext cx="13831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custDataLst>
              <p:tags r:id="rId21"/>
            </p:custDataLst>
          </p:nvPr>
        </p:nvGrpSpPr>
        <p:grpSpPr>
          <a:xfrm>
            <a:off x="2527219" y="3411312"/>
            <a:ext cx="674552" cy="741057"/>
            <a:chOff x="2269022" y="4935911"/>
            <a:chExt cx="899403" cy="988076"/>
          </a:xfrm>
        </p:grpSpPr>
        <p:sp>
          <p:nvSpPr>
            <p:cNvPr id="55" name="Freeform 6"/>
            <p:cNvSpPr/>
            <p:nvPr>
              <p:custDataLst>
                <p:tags r:id="rId22"/>
              </p:custDataLst>
            </p:nvPr>
          </p:nvSpPr>
          <p:spPr bwMode="auto">
            <a:xfrm>
              <a:off x="2319693" y="5051187"/>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2">
                <a:lumMod val="75000"/>
              </a:schemeClr>
            </a:solidFill>
            <a:ln>
              <a:noFill/>
            </a:ln>
          </p:spPr>
          <p:txBody>
            <a:bodyPr vert="horz" wrap="square" lIns="67500" tIns="35100" rIns="67500" bIns="35100" numCol="1" anchor="ctr" anchorCtr="0" compatLnSpc="1">
              <a:normAutofit/>
            </a:bodyPr>
            <a:lstStyle/>
            <a:p>
              <a:endParaRPr lang="zh-CN" altLang="en-US" sz="1350"/>
            </a:p>
          </p:txBody>
        </p:sp>
        <p:sp>
          <p:nvSpPr>
            <p:cNvPr id="56" name="Freeform 5"/>
            <p:cNvSpPr/>
            <p:nvPr>
              <p:custDataLst>
                <p:tags r:id="rId23"/>
              </p:custDataLst>
            </p:nvPr>
          </p:nvSpPr>
          <p:spPr bwMode="auto">
            <a:xfrm>
              <a:off x="2410900" y="4935911"/>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2"/>
            </a:solidFill>
            <a:ln>
              <a:noFill/>
            </a:ln>
          </p:spPr>
          <p:txBody>
            <a:bodyPr vert="horz" wrap="square" lIns="67500" tIns="35100" rIns="67500" bIns="35100" numCol="1" anchor="ctr" anchorCtr="0" compatLnSpc="1">
              <a:normAutofit/>
            </a:bodyPr>
            <a:lstStyle/>
            <a:p>
              <a:endParaRPr lang="zh-CN" altLang="en-US" sz="1350"/>
            </a:p>
          </p:txBody>
        </p:sp>
        <p:sp>
          <p:nvSpPr>
            <p:cNvPr id="57" name="Freeform 7"/>
            <p:cNvSpPr/>
            <p:nvPr>
              <p:custDataLst>
                <p:tags r:id="rId24"/>
              </p:custDataLst>
            </p:nvPr>
          </p:nvSpPr>
          <p:spPr bwMode="auto">
            <a:xfrm>
              <a:off x="2269022" y="5032185"/>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2"/>
            </a:solidFill>
            <a:ln>
              <a:noFill/>
            </a:ln>
          </p:spPr>
          <p:txBody>
            <a:bodyPr vert="horz" wrap="square" lIns="67500" tIns="35100" rIns="67500" bIns="35100" numCol="1" anchor="ctr" anchorCtr="0" compatLnSpc="1">
              <a:normAutofit/>
            </a:bodyPr>
            <a:lstStyle/>
            <a:p>
              <a:endParaRPr lang="zh-CN" altLang="en-US" sz="1350"/>
            </a:p>
          </p:txBody>
        </p:sp>
      </p:grpSp>
      <p:cxnSp>
        <p:nvCxnSpPr>
          <p:cNvPr id="51" name="直接连接符 50"/>
          <p:cNvCxnSpPr/>
          <p:nvPr>
            <p:custDataLst>
              <p:tags r:id="rId25"/>
            </p:custDataLst>
          </p:nvPr>
        </p:nvCxnSpPr>
        <p:spPr>
          <a:xfrm flipH="1">
            <a:off x="2737184" y="4049140"/>
            <a:ext cx="18477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26"/>
            </p:custDataLst>
          </p:nvPr>
        </p:nvCxnSpPr>
        <p:spPr>
          <a:xfrm flipH="1">
            <a:off x="3201771" y="3649148"/>
            <a:ext cx="13831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custDataLst>
              <p:tags r:id="rId27"/>
            </p:custDataLst>
          </p:nvPr>
        </p:nvGrpSpPr>
        <p:grpSpPr>
          <a:xfrm>
            <a:off x="5691601" y="3405612"/>
            <a:ext cx="674552" cy="741057"/>
            <a:chOff x="6991901" y="4920710"/>
            <a:chExt cx="899403" cy="988076"/>
          </a:xfrm>
        </p:grpSpPr>
        <p:sp>
          <p:nvSpPr>
            <p:cNvPr id="65" name="Freeform 6"/>
            <p:cNvSpPr/>
            <p:nvPr>
              <p:custDataLst>
                <p:tags r:id="rId28"/>
              </p:custDataLst>
            </p:nvPr>
          </p:nvSpPr>
          <p:spPr bwMode="auto">
            <a:xfrm>
              <a:off x="7042572" y="503598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4">
                <a:lumMod val="75000"/>
              </a:schemeClr>
            </a:solidFill>
            <a:ln>
              <a:noFill/>
            </a:ln>
          </p:spPr>
          <p:txBody>
            <a:bodyPr vert="horz" wrap="square" lIns="67500" tIns="35100" rIns="67500" bIns="35100" numCol="1" anchor="ctr" anchorCtr="0" compatLnSpc="1">
              <a:normAutofit/>
            </a:bodyPr>
            <a:lstStyle/>
            <a:p>
              <a:endParaRPr lang="zh-CN" altLang="en-US" sz="1350"/>
            </a:p>
          </p:txBody>
        </p:sp>
        <p:sp>
          <p:nvSpPr>
            <p:cNvPr id="66" name="Freeform 5"/>
            <p:cNvSpPr/>
            <p:nvPr>
              <p:custDataLst>
                <p:tags r:id="rId29"/>
              </p:custDataLst>
            </p:nvPr>
          </p:nvSpPr>
          <p:spPr bwMode="auto">
            <a:xfrm>
              <a:off x="7133779" y="492071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4"/>
            </a:solidFill>
            <a:ln>
              <a:noFill/>
            </a:ln>
          </p:spPr>
          <p:txBody>
            <a:bodyPr vert="horz" wrap="square" lIns="67500" tIns="35100" rIns="67500" bIns="35100" numCol="1" anchor="ctr" anchorCtr="0" compatLnSpc="1">
              <a:normAutofit/>
            </a:bodyPr>
            <a:lstStyle/>
            <a:p>
              <a:endParaRPr lang="zh-CN" altLang="en-US" sz="1350"/>
            </a:p>
          </p:txBody>
        </p:sp>
        <p:sp>
          <p:nvSpPr>
            <p:cNvPr id="67" name="Freeform 7"/>
            <p:cNvSpPr/>
            <p:nvPr>
              <p:custDataLst>
                <p:tags r:id="rId30"/>
              </p:custDataLst>
            </p:nvPr>
          </p:nvSpPr>
          <p:spPr bwMode="auto">
            <a:xfrm>
              <a:off x="6991901" y="501698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4"/>
            </a:solidFill>
            <a:ln>
              <a:noFill/>
            </a:ln>
          </p:spPr>
          <p:txBody>
            <a:bodyPr vert="horz" wrap="square" lIns="67500" tIns="35100" rIns="67500" bIns="35100" numCol="1" anchor="ctr" anchorCtr="0" compatLnSpc="1">
              <a:normAutofit/>
            </a:bodyPr>
            <a:lstStyle/>
            <a:p>
              <a:endParaRPr lang="zh-CN" altLang="en-US" sz="1350"/>
            </a:p>
          </p:txBody>
        </p:sp>
      </p:grpSp>
      <p:sp>
        <p:nvSpPr>
          <p:cNvPr id="64" name="矩形 63"/>
          <p:cNvSpPr/>
          <p:nvPr>
            <p:custDataLst>
              <p:tags r:id="rId31"/>
            </p:custDataLst>
          </p:nvPr>
        </p:nvSpPr>
        <p:spPr>
          <a:xfrm>
            <a:off x="6265446" y="3615037"/>
            <a:ext cx="1624463" cy="430984"/>
          </a:xfrm>
          <a:prstGeom prst="rect">
            <a:avLst/>
          </a:prstGeom>
        </p:spPr>
        <p:txBody>
          <a:bodyPr vert="horz" wrap="square" lIns="90000" tIns="46800" rIns="90000" bIns="46800" anchor="ctr" anchorCtr="0">
            <a:normAutofit fontScale="90000"/>
          </a:bodyPr>
          <a:lstStyle/>
          <a:p>
            <a:pPr algn="ctr">
              <a:lnSpc>
                <a:spcPct val="130000"/>
              </a:lnSpc>
            </a:pPr>
            <a:r>
              <a:rPr lang="zh-CN" altLang="en-US" dirty="0">
                <a:sym typeface="+mn-ea"/>
              </a:rPr>
              <a:t> </a:t>
            </a:r>
            <a:endParaRPr lang="zh-CN" altLang="en-US" dirty="0">
              <a:latin typeface="Arial" panose="020B0604020202020204" pitchFamily="34" charset="0"/>
              <a:ea typeface="宋体" panose="02010600030101010101" pitchFamily="2" charset="-122"/>
            </a:endParaRPr>
          </a:p>
          <a:p>
            <a:pPr algn="ctr">
              <a:lnSpc>
                <a:spcPct val="130000"/>
              </a:lnSpc>
            </a:pPr>
            <a:endParaRPr lang="zh-CN" altLang="en-US" smtClean="0"/>
          </a:p>
        </p:txBody>
      </p:sp>
      <p:cxnSp>
        <p:nvCxnSpPr>
          <p:cNvPr id="61" name="直接连接符 60"/>
          <p:cNvCxnSpPr/>
          <p:nvPr>
            <p:custDataLst>
              <p:tags r:id="rId32"/>
            </p:custDataLst>
          </p:nvPr>
        </p:nvCxnSpPr>
        <p:spPr>
          <a:xfrm flipH="1">
            <a:off x="5888302" y="3983086"/>
            <a:ext cx="18477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custDataLst>
              <p:tags r:id="rId33"/>
            </p:custDataLst>
          </p:nvPr>
        </p:nvCxnSpPr>
        <p:spPr>
          <a:xfrm flipH="1">
            <a:off x="6352890" y="3511339"/>
            <a:ext cx="13831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custDataLst>
              <p:tags r:id="rId34"/>
            </p:custDataLst>
          </p:nvPr>
        </p:nvGrpSpPr>
        <p:grpSpPr>
          <a:xfrm>
            <a:off x="2527219" y="4374693"/>
            <a:ext cx="674552" cy="741057"/>
            <a:chOff x="2269022" y="4935911"/>
            <a:chExt cx="899403" cy="988076"/>
          </a:xfrm>
        </p:grpSpPr>
        <p:sp>
          <p:nvSpPr>
            <p:cNvPr id="43" name="Freeform 6"/>
            <p:cNvSpPr/>
            <p:nvPr>
              <p:custDataLst>
                <p:tags r:id="rId35"/>
              </p:custDataLst>
            </p:nvPr>
          </p:nvSpPr>
          <p:spPr bwMode="auto">
            <a:xfrm>
              <a:off x="2319693" y="5051187"/>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1">
                <a:lumMod val="75000"/>
              </a:schemeClr>
            </a:solidFill>
            <a:ln>
              <a:noFill/>
            </a:ln>
          </p:spPr>
          <p:txBody>
            <a:bodyPr vert="horz" wrap="square" lIns="67500" tIns="35100" rIns="67500" bIns="35100" numCol="1" anchor="ctr" anchorCtr="0" compatLnSpc="1">
              <a:normAutofit/>
            </a:bodyPr>
            <a:lstStyle/>
            <a:p>
              <a:endParaRPr lang="zh-CN" altLang="en-US" sz="1350"/>
            </a:p>
          </p:txBody>
        </p:sp>
        <p:sp>
          <p:nvSpPr>
            <p:cNvPr id="49" name="Freeform 5"/>
            <p:cNvSpPr/>
            <p:nvPr>
              <p:custDataLst>
                <p:tags r:id="rId36"/>
              </p:custDataLst>
            </p:nvPr>
          </p:nvSpPr>
          <p:spPr bwMode="auto">
            <a:xfrm>
              <a:off x="2410900" y="4935911"/>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1"/>
            </a:solidFill>
            <a:ln>
              <a:noFill/>
            </a:ln>
          </p:spPr>
          <p:txBody>
            <a:bodyPr vert="horz" wrap="square" lIns="67500" tIns="35100" rIns="67500" bIns="35100" numCol="1" anchor="ctr" anchorCtr="0" compatLnSpc="1">
              <a:normAutofit/>
            </a:bodyPr>
            <a:lstStyle/>
            <a:p>
              <a:endParaRPr lang="zh-CN" altLang="en-US" sz="1350"/>
            </a:p>
          </p:txBody>
        </p:sp>
        <p:sp>
          <p:nvSpPr>
            <p:cNvPr id="50" name="Freeform 7"/>
            <p:cNvSpPr/>
            <p:nvPr>
              <p:custDataLst>
                <p:tags r:id="rId37"/>
              </p:custDataLst>
            </p:nvPr>
          </p:nvSpPr>
          <p:spPr bwMode="auto">
            <a:xfrm>
              <a:off x="2269022" y="5032185"/>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1"/>
            </a:solidFill>
            <a:ln>
              <a:noFill/>
            </a:ln>
          </p:spPr>
          <p:txBody>
            <a:bodyPr vert="horz" wrap="square" lIns="67500" tIns="35100" rIns="67500" bIns="35100" numCol="1" anchor="ctr" anchorCtr="0" compatLnSpc="1">
              <a:normAutofit/>
            </a:bodyPr>
            <a:lstStyle/>
            <a:p>
              <a:endParaRPr lang="zh-CN" altLang="en-US" sz="1350"/>
            </a:p>
          </p:txBody>
        </p:sp>
      </p:grpSp>
      <p:sp>
        <p:nvSpPr>
          <p:cNvPr id="60" name="矩形 59"/>
          <p:cNvSpPr/>
          <p:nvPr>
            <p:custDataLst>
              <p:tags r:id="rId38"/>
            </p:custDataLst>
          </p:nvPr>
        </p:nvSpPr>
        <p:spPr>
          <a:xfrm>
            <a:off x="3101064" y="4585896"/>
            <a:ext cx="1624463" cy="430984"/>
          </a:xfrm>
          <a:prstGeom prst="rect">
            <a:avLst/>
          </a:prstGeom>
        </p:spPr>
        <p:txBody>
          <a:bodyPr vert="horz" wrap="square" lIns="90000" tIns="46800" rIns="90000" bIns="46800" anchor="ctr" anchorCtr="0">
            <a:normAutofit fontScale="90000"/>
          </a:bodyPr>
          <a:lstStyle/>
          <a:p>
            <a:pPr algn="ctr">
              <a:lnSpc>
                <a:spcPct val="130000"/>
              </a:lnSpc>
            </a:pPr>
            <a:r>
              <a:rPr lang="zh-CN" altLang="en-US" b="1" dirty="0">
                <a:latin typeface="黑体" panose="02010609060101010101" pitchFamily="49" charset="-122"/>
                <a:ea typeface="黑体" panose="02010609060101010101" pitchFamily="49" charset="-122"/>
                <a:sym typeface="+mn-ea"/>
              </a:rPr>
              <a:t>会中工作</a:t>
            </a:r>
            <a:endParaRPr lang="zh-CN" altLang="en-US" smtClean="0"/>
          </a:p>
        </p:txBody>
      </p:sp>
      <p:cxnSp>
        <p:nvCxnSpPr>
          <p:cNvPr id="63" name="直接连接符 62"/>
          <p:cNvCxnSpPr/>
          <p:nvPr>
            <p:custDataLst>
              <p:tags r:id="rId39"/>
            </p:custDataLst>
          </p:nvPr>
        </p:nvCxnSpPr>
        <p:spPr>
          <a:xfrm flipH="1">
            <a:off x="2737184" y="5012521"/>
            <a:ext cx="18477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custDataLst>
              <p:tags r:id="rId40"/>
            </p:custDataLst>
          </p:nvPr>
        </p:nvCxnSpPr>
        <p:spPr>
          <a:xfrm flipH="1">
            <a:off x="3201771" y="4612529"/>
            <a:ext cx="13831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0" name="组合 69"/>
          <p:cNvGrpSpPr/>
          <p:nvPr>
            <p:custDataLst>
              <p:tags r:id="rId41"/>
            </p:custDataLst>
          </p:nvPr>
        </p:nvGrpSpPr>
        <p:grpSpPr>
          <a:xfrm>
            <a:off x="5691601" y="4363292"/>
            <a:ext cx="674552" cy="741057"/>
            <a:chOff x="6991901" y="4920710"/>
            <a:chExt cx="899403" cy="988076"/>
          </a:xfrm>
        </p:grpSpPr>
        <p:sp>
          <p:nvSpPr>
            <p:cNvPr id="71" name="Freeform 6"/>
            <p:cNvSpPr/>
            <p:nvPr>
              <p:custDataLst>
                <p:tags r:id="rId42"/>
              </p:custDataLst>
            </p:nvPr>
          </p:nvSpPr>
          <p:spPr bwMode="auto">
            <a:xfrm>
              <a:off x="7042572" y="503598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3">
                <a:lumMod val="75000"/>
              </a:schemeClr>
            </a:solidFill>
            <a:ln>
              <a:noFill/>
            </a:ln>
          </p:spPr>
          <p:txBody>
            <a:bodyPr vert="horz" wrap="square" lIns="67500" tIns="35100" rIns="67500" bIns="35100" numCol="1" anchor="ctr" anchorCtr="0" compatLnSpc="1">
              <a:normAutofit/>
            </a:bodyPr>
            <a:lstStyle/>
            <a:p>
              <a:endParaRPr lang="zh-CN" altLang="en-US" sz="1350"/>
            </a:p>
          </p:txBody>
        </p:sp>
        <p:sp>
          <p:nvSpPr>
            <p:cNvPr id="72" name="Freeform 5"/>
            <p:cNvSpPr/>
            <p:nvPr>
              <p:custDataLst>
                <p:tags r:id="rId43"/>
              </p:custDataLst>
            </p:nvPr>
          </p:nvSpPr>
          <p:spPr bwMode="auto">
            <a:xfrm>
              <a:off x="7133779" y="492071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3"/>
            </a:solidFill>
            <a:ln>
              <a:noFill/>
            </a:ln>
          </p:spPr>
          <p:txBody>
            <a:bodyPr vert="horz" wrap="square" lIns="67500" tIns="35100" rIns="67500" bIns="35100" numCol="1" anchor="ctr" anchorCtr="0" compatLnSpc="1">
              <a:normAutofit/>
            </a:bodyPr>
            <a:lstStyle/>
            <a:p>
              <a:endParaRPr lang="zh-CN" altLang="en-US" sz="1350"/>
            </a:p>
          </p:txBody>
        </p:sp>
        <p:sp>
          <p:nvSpPr>
            <p:cNvPr id="73" name="Freeform 7"/>
            <p:cNvSpPr/>
            <p:nvPr>
              <p:custDataLst>
                <p:tags r:id="rId44"/>
              </p:custDataLst>
            </p:nvPr>
          </p:nvSpPr>
          <p:spPr bwMode="auto">
            <a:xfrm>
              <a:off x="6991901" y="501698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3"/>
            </a:solidFill>
            <a:ln>
              <a:noFill/>
            </a:ln>
          </p:spPr>
          <p:txBody>
            <a:bodyPr vert="horz" wrap="square" lIns="67500" tIns="35100" rIns="67500" bIns="35100" numCol="1" anchor="ctr" anchorCtr="0" compatLnSpc="1">
              <a:normAutofit/>
            </a:bodyPr>
            <a:lstStyle/>
            <a:p>
              <a:endParaRPr lang="zh-CN" altLang="en-US" sz="1350"/>
            </a:p>
          </p:txBody>
        </p:sp>
      </p:grpSp>
      <p:sp>
        <p:nvSpPr>
          <p:cNvPr id="75" name="矩形 74"/>
          <p:cNvSpPr/>
          <p:nvPr>
            <p:custDataLst>
              <p:tags r:id="rId45"/>
            </p:custDataLst>
          </p:nvPr>
        </p:nvSpPr>
        <p:spPr>
          <a:xfrm>
            <a:off x="6265446" y="4644472"/>
            <a:ext cx="1624463" cy="430984"/>
          </a:xfrm>
          <a:prstGeom prst="rect">
            <a:avLst/>
          </a:prstGeom>
        </p:spPr>
        <p:txBody>
          <a:bodyPr vert="horz" wrap="square" lIns="90000" tIns="46800" rIns="90000" bIns="46800" anchor="ctr" anchorCtr="0">
            <a:normAutofit fontScale="90000"/>
          </a:bodyPr>
          <a:lstStyle/>
          <a:p>
            <a:pPr algn="ctr">
              <a:lnSpc>
                <a:spcPct val="130000"/>
              </a:lnSpc>
            </a:pPr>
            <a:r>
              <a:rPr lang="zh-CN" altLang="en-US" b="1" dirty="0">
                <a:latin typeface="黑体" panose="02010609060101010101" pitchFamily="49" charset="-122"/>
                <a:ea typeface="黑体" panose="02010609060101010101" pitchFamily="49" charset="-122"/>
                <a:sym typeface="+mn-ea"/>
              </a:rPr>
              <a:t>会后工作</a:t>
            </a:r>
            <a:endParaRPr lang="zh-CN" altLang="en-US" b="1" dirty="0">
              <a:latin typeface="黑体" panose="02010609060101010101" pitchFamily="49" charset="-122"/>
              <a:ea typeface="黑体" panose="02010609060101010101" pitchFamily="49" charset="-122"/>
            </a:endParaRPr>
          </a:p>
          <a:p>
            <a:pPr algn="ctr">
              <a:lnSpc>
                <a:spcPct val="130000"/>
              </a:lnSpc>
            </a:pPr>
            <a:endParaRPr lang="zh-CN" altLang="en-US" smtClean="0"/>
          </a:p>
        </p:txBody>
      </p:sp>
      <p:cxnSp>
        <p:nvCxnSpPr>
          <p:cNvPr id="76" name="直接连接符 75"/>
          <p:cNvCxnSpPr/>
          <p:nvPr>
            <p:custDataLst>
              <p:tags r:id="rId46"/>
            </p:custDataLst>
          </p:nvPr>
        </p:nvCxnSpPr>
        <p:spPr>
          <a:xfrm flipH="1">
            <a:off x="5888302" y="4940766"/>
            <a:ext cx="18477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custDataLst>
              <p:tags r:id="rId47"/>
            </p:custDataLst>
          </p:nvPr>
        </p:nvCxnSpPr>
        <p:spPr>
          <a:xfrm flipH="1">
            <a:off x="6352890" y="4540774"/>
            <a:ext cx="13831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48"/>
            </p:custDataLst>
          </p:nvPr>
        </p:nvSpPr>
        <p:spPr>
          <a:xfrm>
            <a:off x="3547174" y="1379538"/>
            <a:ext cx="3375533" cy="577081"/>
          </a:xfrm>
          <a:prstGeom prst="rect">
            <a:avLst/>
          </a:prstGeom>
          <a:noFill/>
        </p:spPr>
        <p:txBody>
          <a:bodyPr vert="horz" wrap="square" lIns="90000" tIns="46800" rIns="90000" bIns="46800" rtlCol="0" anchor="ctr" anchorCtr="0">
            <a:normAutofit fontScale="90000" lnSpcReduction="10000"/>
          </a:bodyPr>
          <a:lstStyle/>
          <a:p>
            <a:pPr algn="ctr"/>
            <a:r>
              <a:rPr lang="zh-CN" altLang="en-US" sz="3300" spc="1500" smtClean="0">
                <a:solidFill>
                  <a:schemeClr val="bg1"/>
                </a:solidFill>
                <a:latin typeface="+mj-lt"/>
                <a:ea typeface="+mj-ea"/>
                <a:cs typeface="+mj-cs"/>
              </a:rPr>
              <a:t>目录</a:t>
            </a:r>
            <a:endParaRPr lang="zh-CN" altLang="en-US" sz="3300" spc="1500" smtClean="0">
              <a:solidFill>
                <a:schemeClr val="bg1"/>
              </a:solidFill>
              <a:latin typeface="+mj-lt"/>
              <a:ea typeface="+mj-ea"/>
              <a:cs typeface="+mj-cs"/>
            </a:endParaRPr>
          </a:p>
        </p:txBody>
      </p:sp>
      <p:sp>
        <p:nvSpPr>
          <p:cNvPr id="15" name="文本框 14"/>
          <p:cNvSpPr txBox="1"/>
          <p:nvPr>
            <p:custDataLst>
              <p:tags r:id="rId49"/>
            </p:custDataLst>
          </p:nvPr>
        </p:nvSpPr>
        <p:spPr>
          <a:xfrm>
            <a:off x="2609090" y="2580622"/>
            <a:ext cx="413230" cy="356799"/>
          </a:xfrm>
          <a:prstGeom prst="rect">
            <a:avLst/>
          </a:prstGeom>
          <a:noFill/>
        </p:spPr>
        <p:txBody>
          <a:bodyPr vert="horz" wrap="square" lIns="67500" tIns="35100" rIns="67500" bIns="35100" rtlCol="0" anchor="ctr" anchorCtr="0">
            <a:normAutofit/>
          </a:bodyPr>
          <a:lstStyle/>
          <a:p>
            <a:pPr algn="ctr"/>
            <a:r>
              <a:rPr lang="en-US" altLang="zh-CN" dirty="0">
                <a:solidFill>
                  <a:schemeClr val="bg1"/>
                </a:solidFill>
              </a:rPr>
              <a:t>01</a:t>
            </a:r>
            <a:endParaRPr lang="zh-CN" altLang="en-US" dirty="0">
              <a:solidFill>
                <a:schemeClr val="bg1"/>
              </a:solidFill>
            </a:endParaRPr>
          </a:p>
        </p:txBody>
      </p:sp>
      <p:sp>
        <p:nvSpPr>
          <p:cNvPr id="78" name="文本框 77"/>
          <p:cNvSpPr txBox="1"/>
          <p:nvPr>
            <p:custDataLst>
              <p:tags r:id="rId50"/>
            </p:custDataLst>
          </p:nvPr>
        </p:nvSpPr>
        <p:spPr>
          <a:xfrm>
            <a:off x="5759853" y="2601996"/>
            <a:ext cx="413230" cy="356799"/>
          </a:xfrm>
          <a:prstGeom prst="rect">
            <a:avLst/>
          </a:prstGeom>
          <a:noFill/>
        </p:spPr>
        <p:txBody>
          <a:bodyPr vert="horz" wrap="square" lIns="67500" tIns="35100" rIns="67500" bIns="35100" rtlCol="0" anchor="ctr" anchorCtr="0">
            <a:normAutofit/>
          </a:bodyPr>
          <a:lstStyle/>
          <a:p>
            <a:pPr algn="ctr"/>
            <a:r>
              <a:rPr lang="en-US" dirty="0">
                <a:ln>
                  <a:noFill/>
                </a:ln>
                <a:solidFill>
                  <a:schemeClr val="tx2"/>
                </a:solidFill>
              </a:rPr>
              <a:t>02</a:t>
            </a:r>
            <a:endParaRPr lang="en-US" dirty="0">
              <a:ln>
                <a:noFill/>
              </a:ln>
              <a:solidFill>
                <a:schemeClr val="tx2"/>
              </a:solidFill>
            </a:endParaRPr>
          </a:p>
        </p:txBody>
      </p:sp>
      <p:sp>
        <p:nvSpPr>
          <p:cNvPr id="79" name="文本框 78"/>
          <p:cNvSpPr txBox="1"/>
          <p:nvPr>
            <p:custDataLst>
              <p:tags r:id="rId51"/>
            </p:custDataLst>
          </p:nvPr>
        </p:nvSpPr>
        <p:spPr>
          <a:xfrm>
            <a:off x="2594647" y="3476449"/>
            <a:ext cx="413230" cy="356799"/>
          </a:xfrm>
          <a:prstGeom prst="rect">
            <a:avLst/>
          </a:prstGeom>
          <a:noFill/>
        </p:spPr>
        <p:txBody>
          <a:bodyPr vert="horz" wrap="square" lIns="67500" tIns="35100" rIns="67500" bIns="35100" rtlCol="0" anchor="ctr" anchorCtr="0">
            <a:normAutofit/>
          </a:bodyPr>
          <a:lstStyle/>
          <a:p>
            <a:pPr algn="ctr"/>
            <a:endParaRPr lang="zh-CN" altLang="en-US" dirty="0">
              <a:solidFill>
                <a:schemeClr val="bg1"/>
              </a:solidFill>
            </a:endParaRPr>
          </a:p>
        </p:txBody>
      </p:sp>
      <p:sp>
        <p:nvSpPr>
          <p:cNvPr id="80" name="文本框 79"/>
          <p:cNvSpPr txBox="1"/>
          <p:nvPr>
            <p:custDataLst>
              <p:tags r:id="rId52"/>
            </p:custDataLst>
          </p:nvPr>
        </p:nvSpPr>
        <p:spPr>
          <a:xfrm>
            <a:off x="5764982" y="3471750"/>
            <a:ext cx="413230" cy="356799"/>
          </a:xfrm>
          <a:prstGeom prst="rect">
            <a:avLst/>
          </a:prstGeom>
          <a:noFill/>
        </p:spPr>
        <p:txBody>
          <a:bodyPr vert="horz" wrap="square" lIns="67500" tIns="35100" rIns="67500" bIns="35100" rtlCol="0" anchor="ctr" anchorCtr="0">
            <a:normAutofit/>
          </a:bodyPr>
          <a:lstStyle/>
          <a:p>
            <a:pPr algn="ctr"/>
            <a:endParaRPr lang="zh-CN" altLang="en-US" dirty="0">
              <a:solidFill>
                <a:schemeClr val="bg1"/>
              </a:solidFill>
            </a:endParaRPr>
          </a:p>
        </p:txBody>
      </p:sp>
      <p:sp>
        <p:nvSpPr>
          <p:cNvPr id="81" name="文本框 80"/>
          <p:cNvSpPr txBox="1"/>
          <p:nvPr>
            <p:custDataLst>
              <p:tags r:id="rId53"/>
            </p:custDataLst>
          </p:nvPr>
        </p:nvSpPr>
        <p:spPr>
          <a:xfrm>
            <a:off x="2595862" y="4459115"/>
            <a:ext cx="413230" cy="356799"/>
          </a:xfrm>
          <a:prstGeom prst="rect">
            <a:avLst/>
          </a:prstGeom>
          <a:noFill/>
        </p:spPr>
        <p:txBody>
          <a:bodyPr vert="horz" wrap="square" lIns="67500" tIns="35100" rIns="67500" bIns="35100" rtlCol="0" anchor="ctr" anchorCtr="0">
            <a:normAutofit/>
          </a:bodyPr>
          <a:lstStyle/>
          <a:p>
            <a:pPr algn="ctr"/>
            <a:r>
              <a:rPr lang="en-US" altLang="zh-CN" dirty="0">
                <a:solidFill>
                  <a:schemeClr val="bg1"/>
                </a:solidFill>
              </a:rPr>
              <a:t>03</a:t>
            </a:r>
            <a:endParaRPr lang="zh-CN" altLang="en-US" dirty="0">
              <a:solidFill>
                <a:schemeClr val="bg1"/>
              </a:solidFill>
            </a:endParaRPr>
          </a:p>
        </p:txBody>
      </p:sp>
      <p:sp>
        <p:nvSpPr>
          <p:cNvPr id="82" name="文本框 81"/>
          <p:cNvSpPr txBox="1"/>
          <p:nvPr>
            <p:custDataLst>
              <p:tags r:id="rId54"/>
            </p:custDataLst>
          </p:nvPr>
        </p:nvSpPr>
        <p:spPr>
          <a:xfrm>
            <a:off x="5750305" y="4452571"/>
            <a:ext cx="413230" cy="356799"/>
          </a:xfrm>
          <a:prstGeom prst="rect">
            <a:avLst/>
          </a:prstGeom>
          <a:noFill/>
        </p:spPr>
        <p:txBody>
          <a:bodyPr vert="horz" wrap="square" lIns="67500" tIns="35100" rIns="67500" bIns="35100" rtlCol="0" anchor="ctr" anchorCtr="0">
            <a:normAutofit/>
          </a:bodyPr>
          <a:lstStyle/>
          <a:p>
            <a:pPr algn="ctr"/>
            <a:r>
              <a:rPr lang="en-US" altLang="zh-CN" dirty="0">
                <a:solidFill>
                  <a:schemeClr val="tx2"/>
                </a:solidFill>
              </a:rPr>
              <a:t>04</a:t>
            </a:r>
            <a:endParaRPr lang="en-US" altLang="zh-CN" dirty="0">
              <a:solidFill>
                <a:schemeClr val="tx2"/>
              </a:solidFill>
            </a:endParaRPr>
          </a:p>
        </p:txBody>
      </p:sp>
      <p:grpSp>
        <p:nvGrpSpPr>
          <p:cNvPr id="6" name="组合 5"/>
          <p:cNvGrpSpPr/>
          <p:nvPr>
            <p:custDataLst>
              <p:tags r:id="rId55"/>
            </p:custDataLst>
          </p:nvPr>
        </p:nvGrpSpPr>
        <p:grpSpPr>
          <a:xfrm>
            <a:off x="2510709" y="5403942"/>
            <a:ext cx="674552" cy="741057"/>
            <a:chOff x="2269022" y="4935911"/>
            <a:chExt cx="899403" cy="988076"/>
          </a:xfrm>
        </p:grpSpPr>
        <p:sp>
          <p:nvSpPr>
            <p:cNvPr id="7" name="Freeform 6"/>
            <p:cNvSpPr/>
            <p:nvPr>
              <p:custDataLst>
                <p:tags r:id="rId56"/>
              </p:custDataLst>
            </p:nvPr>
          </p:nvSpPr>
          <p:spPr bwMode="auto">
            <a:xfrm>
              <a:off x="2319693" y="5051187"/>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2">
                <a:lumMod val="75000"/>
              </a:schemeClr>
            </a:solidFill>
            <a:ln>
              <a:noFill/>
            </a:ln>
          </p:spPr>
          <p:txBody>
            <a:bodyPr vert="horz" wrap="square" lIns="67500" tIns="35100" rIns="67500" bIns="35100" numCol="1" anchor="ctr" anchorCtr="0" compatLnSpc="1">
              <a:normAutofit/>
            </a:bodyPr>
            <a:p>
              <a:endParaRPr lang="zh-CN" altLang="en-US" sz="1350"/>
            </a:p>
          </p:txBody>
        </p:sp>
        <p:sp>
          <p:nvSpPr>
            <p:cNvPr id="8" name="Freeform 5"/>
            <p:cNvSpPr/>
            <p:nvPr>
              <p:custDataLst>
                <p:tags r:id="rId57"/>
              </p:custDataLst>
            </p:nvPr>
          </p:nvSpPr>
          <p:spPr bwMode="auto">
            <a:xfrm>
              <a:off x="2410900" y="4935911"/>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2"/>
            </a:solidFill>
            <a:ln>
              <a:noFill/>
            </a:ln>
          </p:spPr>
          <p:txBody>
            <a:bodyPr vert="horz" wrap="square" lIns="67500" tIns="35100" rIns="67500" bIns="35100" numCol="1" anchor="ctr" anchorCtr="0" compatLnSpc="1">
              <a:normAutofit/>
            </a:bodyPr>
            <a:p>
              <a:endParaRPr lang="zh-CN" altLang="en-US" sz="1350"/>
            </a:p>
          </p:txBody>
        </p:sp>
        <p:sp>
          <p:nvSpPr>
            <p:cNvPr id="9" name="Freeform 7"/>
            <p:cNvSpPr/>
            <p:nvPr>
              <p:custDataLst>
                <p:tags r:id="rId58"/>
              </p:custDataLst>
            </p:nvPr>
          </p:nvSpPr>
          <p:spPr bwMode="auto">
            <a:xfrm>
              <a:off x="2269022" y="5032185"/>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2"/>
            </a:solidFill>
            <a:ln>
              <a:noFill/>
            </a:ln>
          </p:spPr>
          <p:txBody>
            <a:bodyPr vert="horz" wrap="square" lIns="67500" tIns="35100" rIns="67500" bIns="35100" numCol="1" anchor="ctr" anchorCtr="0" compatLnSpc="1">
              <a:normAutofit/>
            </a:bodyPr>
            <a:p>
              <a:endParaRPr lang="zh-CN" altLang="en-US" sz="1350"/>
            </a:p>
          </p:txBody>
        </p:sp>
      </p:grpSp>
      <p:sp>
        <p:nvSpPr>
          <p:cNvPr id="10" name="矩形 9"/>
          <p:cNvSpPr/>
          <p:nvPr>
            <p:custDataLst>
              <p:tags r:id="rId59"/>
            </p:custDataLst>
          </p:nvPr>
        </p:nvSpPr>
        <p:spPr>
          <a:xfrm>
            <a:off x="3084554" y="5615145"/>
            <a:ext cx="1624463" cy="430984"/>
          </a:xfrm>
          <a:prstGeom prst="rect">
            <a:avLst/>
          </a:prstGeom>
        </p:spPr>
        <p:txBody>
          <a:bodyPr vert="horz" wrap="square" lIns="90000" tIns="46800" rIns="90000" bIns="46800" anchor="ctr" anchorCtr="0">
            <a:normAutofit fontScale="90000"/>
          </a:bodyPr>
          <a:p>
            <a:pPr algn="ctr">
              <a:lnSpc>
                <a:spcPct val="130000"/>
              </a:lnSpc>
            </a:pPr>
            <a:r>
              <a:rPr lang="zh-CN" altLang="en-US" dirty="0">
                <a:sym typeface="+mn-ea"/>
              </a:rPr>
              <a:t> </a:t>
            </a:r>
            <a:endParaRPr lang="zh-CN" altLang="en-US" smtClean="0"/>
          </a:p>
        </p:txBody>
      </p:sp>
      <p:cxnSp>
        <p:nvCxnSpPr>
          <p:cNvPr id="11" name="直接连接符 10"/>
          <p:cNvCxnSpPr/>
          <p:nvPr>
            <p:custDataLst>
              <p:tags r:id="rId60"/>
            </p:custDataLst>
          </p:nvPr>
        </p:nvCxnSpPr>
        <p:spPr>
          <a:xfrm flipH="1">
            <a:off x="2720674" y="6041770"/>
            <a:ext cx="18477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61"/>
            </p:custDataLst>
          </p:nvPr>
        </p:nvCxnSpPr>
        <p:spPr>
          <a:xfrm flipH="1">
            <a:off x="3185261" y="5641778"/>
            <a:ext cx="13831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custDataLst>
              <p:tags r:id="rId62"/>
            </p:custDataLst>
          </p:nvPr>
        </p:nvSpPr>
        <p:spPr>
          <a:xfrm>
            <a:off x="2578137" y="5469079"/>
            <a:ext cx="413230" cy="356799"/>
          </a:xfrm>
          <a:prstGeom prst="rect">
            <a:avLst/>
          </a:prstGeom>
          <a:noFill/>
        </p:spPr>
        <p:txBody>
          <a:bodyPr vert="horz" wrap="square" lIns="67500" tIns="35100" rIns="67500" bIns="35100" rtlCol="0" anchor="ctr" anchorCtr="0">
            <a:normAutofit/>
          </a:bodyPr>
          <a:p>
            <a:pPr algn="ctr"/>
            <a:endParaRPr lang="en-US" dirty="0">
              <a:solidFill>
                <a:schemeClr val="bg1"/>
              </a:solidFill>
            </a:endParaRPr>
          </a:p>
        </p:txBody>
      </p:sp>
      <p:pic>
        <p:nvPicPr>
          <p:cNvPr id="17" name="Picture 6" descr="D:\Program Files\Microsoft Office\MEDIA\OFFICE12\Lines\BD21313_.gif"/>
          <p:cNvPicPr>
            <a:picLocks noChangeAspect="1"/>
          </p:cNvPicPr>
          <p:nvPr/>
        </p:nvPicPr>
        <p:blipFill>
          <a:blip r:embed="rId63"/>
          <a:stretch>
            <a:fillRect/>
          </a:stretch>
        </p:blipFill>
        <p:spPr>
          <a:xfrm>
            <a:off x="1547813" y="488950"/>
            <a:ext cx="8054975" cy="320675"/>
          </a:xfrm>
          <a:prstGeom prst="rect">
            <a:avLst/>
          </a:prstGeom>
          <a:noFill/>
          <a:ln w="9525">
            <a:noFill/>
          </a:ln>
        </p:spPr>
      </p:pic>
    </p:spTree>
    <p:custDataLst>
      <p:tags r:id="rId64"/>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36872" name="图片 36871" descr="M_005_3"/>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2153920" y="2169160"/>
            <a:ext cx="7625080" cy="284162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36872"/>
                                        </p:tgtEl>
                                        <p:attrNameLst>
                                          <p:attrName>style.visibility</p:attrName>
                                        </p:attrNameLst>
                                      </p:cBhvr>
                                      <p:to>
                                        <p:strVal val="visible"/>
                                      </p:to>
                                    </p:set>
                                    <p:animEffect transition="in" filter="diamond(out)">
                                      <p:cBhvr>
                                        <p:cTn id="7" dur="1000"/>
                                        <p:tgtEl>
                                          <p:spTgt spid="36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35848" name="图片 35847" descr="M_005_4"/>
          <p:cNvPicPr>
            <a:picLocks noChangeAspect="1"/>
          </p:cNvPicPr>
          <p:nvPr/>
        </p:nvPicPr>
        <p:blipFill>
          <a:blip r:embed="rId2">
            <a:clrChange>
              <a:clrFrom>
                <a:srgbClr val="FAFAFA">
                  <a:alpha val="100000"/>
                </a:srgbClr>
              </a:clrFrom>
              <a:clrTo>
                <a:srgbClr val="FAFAFA">
                  <a:alpha val="100000"/>
                  <a:alpha val="0"/>
                </a:srgbClr>
              </a:clrTo>
            </a:clrChange>
          </a:blip>
          <a:stretch>
            <a:fillRect/>
          </a:stretch>
        </p:blipFill>
        <p:spPr>
          <a:xfrm>
            <a:off x="2278380" y="2621280"/>
            <a:ext cx="7200900" cy="299529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35848"/>
                                        </p:tgtEl>
                                        <p:attrNameLst>
                                          <p:attrName>style.visibility</p:attrName>
                                        </p:attrNameLst>
                                      </p:cBhvr>
                                      <p:to>
                                        <p:strVal val="visible"/>
                                      </p:to>
                                    </p:set>
                                    <p:animEffect transition="in" filter="diamond(out)">
                                      <p:cBhvr>
                                        <p:cTn id="7" dur="1000"/>
                                        <p:tgtEl>
                                          <p:spTgt spid="358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34827" name="图片 34826" descr="016"/>
          <p:cNvPicPr>
            <a:picLocks noChangeAspect="1"/>
          </p:cNvPicPr>
          <p:nvPr/>
        </p:nvPicPr>
        <p:blipFill>
          <a:blip r:embed="rId2"/>
          <a:stretch>
            <a:fillRect/>
          </a:stretch>
        </p:blipFill>
        <p:spPr>
          <a:xfrm>
            <a:off x="2154555" y="1958340"/>
            <a:ext cx="7274560" cy="449389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34827"/>
                                        </p:tgtEl>
                                        <p:attrNameLst>
                                          <p:attrName>style.visibility</p:attrName>
                                        </p:attrNameLst>
                                      </p:cBhvr>
                                      <p:to>
                                        <p:strVal val="visible"/>
                                      </p:to>
                                    </p:set>
                                    <p:animEffect transition="in" filter="diamond(out)">
                                      <p:cBhvr>
                                        <p:cTn id="7" dur="1000"/>
                                        <p:tgtEl>
                                          <p:spTgt spid="348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63498" name="图片 63497" descr="017"/>
          <p:cNvPicPr>
            <a:picLocks noChangeAspect="1"/>
          </p:cNvPicPr>
          <p:nvPr/>
        </p:nvPicPr>
        <p:blipFill>
          <a:blip r:embed="rId2"/>
          <a:stretch>
            <a:fillRect/>
          </a:stretch>
        </p:blipFill>
        <p:spPr>
          <a:xfrm>
            <a:off x="2153920" y="1955800"/>
            <a:ext cx="7884795" cy="468312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63498"/>
                                        </p:tgtEl>
                                        <p:attrNameLst>
                                          <p:attrName>style.visibility</p:attrName>
                                        </p:attrNameLst>
                                      </p:cBhvr>
                                      <p:to>
                                        <p:strVal val="visible"/>
                                      </p:to>
                                    </p:set>
                                    <p:animEffect transition="in" filter="diamond(out)">
                                      <p:cBhvr>
                                        <p:cTn id="7" dur="1000"/>
                                        <p:tgtEl>
                                          <p:spTgt spid="634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64522" name="图片 64521" descr="018"/>
          <p:cNvPicPr>
            <a:picLocks noChangeAspect="1"/>
          </p:cNvPicPr>
          <p:nvPr/>
        </p:nvPicPr>
        <p:blipFill>
          <a:blip r:embed="rId2"/>
          <a:stretch>
            <a:fillRect/>
          </a:stretch>
        </p:blipFill>
        <p:spPr>
          <a:xfrm>
            <a:off x="2153920" y="1927225"/>
            <a:ext cx="7654290" cy="468312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64522"/>
                                        </p:tgtEl>
                                        <p:attrNameLst>
                                          <p:attrName>style.visibility</p:attrName>
                                        </p:attrNameLst>
                                      </p:cBhvr>
                                      <p:to>
                                        <p:strVal val="visible"/>
                                      </p:to>
                                    </p:set>
                                    <p:animEffect transition="in" filter="diamond(out)">
                                      <p:cBhvr>
                                        <p:cTn id="7" dur="1000"/>
                                        <p:tgtEl>
                                          <p:spTgt spid="645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65546" name="图片 65545" descr="019"/>
          <p:cNvPicPr>
            <a:picLocks noChangeAspect="1"/>
          </p:cNvPicPr>
          <p:nvPr/>
        </p:nvPicPr>
        <p:blipFill>
          <a:blip r:embed="rId2"/>
          <a:stretch>
            <a:fillRect/>
          </a:stretch>
        </p:blipFill>
        <p:spPr>
          <a:xfrm>
            <a:off x="2153920" y="1978660"/>
            <a:ext cx="7239000" cy="447040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65546"/>
                                        </p:tgtEl>
                                        <p:attrNameLst>
                                          <p:attrName>style.visibility</p:attrName>
                                        </p:attrNameLst>
                                      </p:cBhvr>
                                      <p:to>
                                        <p:strVal val="visible"/>
                                      </p:to>
                                    </p:set>
                                    <p:animEffect transition="in" filter="diamond(out)">
                                      <p:cBhvr>
                                        <p:cTn id="7" dur="1000"/>
                                        <p:tgtEl>
                                          <p:spTgt spid="655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66571" name="图片 66570" descr="020"/>
          <p:cNvPicPr>
            <a:picLocks noChangeAspect="1"/>
          </p:cNvPicPr>
          <p:nvPr/>
        </p:nvPicPr>
        <p:blipFill>
          <a:blip r:embed="rId2"/>
          <a:stretch>
            <a:fillRect/>
          </a:stretch>
        </p:blipFill>
        <p:spPr>
          <a:xfrm>
            <a:off x="2153920" y="2126615"/>
            <a:ext cx="7884160" cy="445643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66571"/>
                                        </p:tgtEl>
                                        <p:attrNameLst>
                                          <p:attrName>style.visibility</p:attrName>
                                        </p:attrNameLst>
                                      </p:cBhvr>
                                      <p:to>
                                        <p:strVal val="visible"/>
                                      </p:to>
                                    </p:set>
                                    <p:animEffect transition="in" filter="diamond(out)">
                                      <p:cBhvr>
                                        <p:cTn id="7" dur="1000"/>
                                        <p:tgtEl>
                                          <p:spTgt spid="66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常见会议座位布局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67594" name="图片 67593" descr="021"/>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2153920" y="2064385"/>
            <a:ext cx="7676515" cy="435800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67594"/>
                                        </p:tgtEl>
                                        <p:attrNameLst>
                                          <p:attrName>style.visibility</p:attrName>
                                        </p:attrNameLst>
                                      </p:cBhvr>
                                      <p:to>
                                        <p:strVal val="visible"/>
                                      </p:to>
                                    </p:set>
                                    <p:animEffect transition="in" filter="diamond(out)">
                                      <p:cBhvr>
                                        <p:cTn id="7" dur="1000"/>
                                        <p:tgtEl>
                                          <p:spTgt spid="675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609205" y="2275840"/>
            <a:ext cx="3683000" cy="4632960"/>
          </a:xfrm>
          <a:prstGeom prst="rect">
            <a:avLst/>
          </a:prstGeom>
        </p:spPr>
      </p:pic>
      <p:sp>
        <p:nvSpPr>
          <p:cNvPr id="13" name="Line 6"/>
          <p:cNvSpPr>
            <a:spLocks noChangeShapeType="1"/>
          </p:cNvSpPr>
          <p:nvPr/>
        </p:nvSpPr>
        <p:spPr bwMode="auto">
          <a:xfrm>
            <a:off x="2748098" y="1543296"/>
            <a:ext cx="6038801" cy="0"/>
          </a:xfrm>
          <a:prstGeom prst="line">
            <a:avLst/>
          </a:prstGeom>
          <a:noFill/>
          <a:ln w="25400" cap="flat" cmpd="sng">
            <a:solidFill>
              <a:schemeClr val="bg1">
                <a:lumMod val="65000"/>
              </a:schemeClr>
            </a:solidFill>
            <a:prstDash val="solid"/>
            <a:round/>
          </a:ln>
          <a:effectLst/>
        </p:spPr>
        <p:txBody>
          <a:bodyPr lIns="90000" tIns="46800" rIns="90000" bIns="4680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s-ES" sz="1500">
              <a:solidFill>
                <a:srgbClr val="000000"/>
              </a:solidFill>
              <a:effectLst>
                <a:outerShdw blurRad="38100" dist="38100" dir="2700000" algn="tl">
                  <a:srgbClr val="DDDDDD"/>
                </a:outerShdw>
              </a:effectLst>
              <a:latin typeface="Arial" panose="020B0604020202020204"/>
              <a:ea typeface="MS PGothic" panose="020B0600070205080204" charset="-128"/>
              <a:sym typeface="Gill Sans" charset="0"/>
            </a:endParaRPr>
          </a:p>
        </p:txBody>
      </p:sp>
      <p:sp>
        <p:nvSpPr>
          <p:cNvPr id="15" name="Line 6"/>
          <p:cNvSpPr>
            <a:spLocks noChangeShapeType="1"/>
          </p:cNvSpPr>
          <p:nvPr/>
        </p:nvSpPr>
        <p:spPr bwMode="auto">
          <a:xfrm>
            <a:off x="2235413" y="4999542"/>
            <a:ext cx="6129715" cy="0"/>
          </a:xfrm>
          <a:prstGeom prst="line">
            <a:avLst/>
          </a:prstGeom>
          <a:noFill/>
          <a:ln w="25400" cap="flat" cmpd="sng">
            <a:solidFill>
              <a:schemeClr val="bg1">
                <a:lumMod val="65000"/>
              </a:schemeClr>
            </a:solidFill>
            <a:prstDash val="solid"/>
            <a:round/>
          </a:ln>
          <a:effectLst/>
        </p:spPr>
        <p:txBody>
          <a:bodyPr lIns="90000" tIns="46800" rIns="90000" bIns="4680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s-ES" sz="1500">
              <a:solidFill>
                <a:srgbClr val="000000"/>
              </a:solidFill>
              <a:effectLst>
                <a:outerShdw blurRad="38100" dist="38100" dir="2700000" algn="tl">
                  <a:srgbClr val="DDDDDD"/>
                </a:outerShdw>
              </a:effectLst>
              <a:latin typeface="Arial" panose="020B0604020202020204"/>
              <a:ea typeface="MS PGothic" panose="020B0600070205080204" charset="-128"/>
              <a:sym typeface="Gill Sans" charset="0"/>
            </a:endParaRPr>
          </a:p>
        </p:txBody>
      </p:sp>
      <p:grpSp>
        <p:nvGrpSpPr>
          <p:cNvPr id="5" name="组合 4"/>
          <p:cNvGrpSpPr/>
          <p:nvPr/>
        </p:nvGrpSpPr>
        <p:grpSpPr>
          <a:xfrm>
            <a:off x="2156442" y="1337786"/>
            <a:ext cx="289723" cy="259770"/>
            <a:chOff x="2023840" y="-377671"/>
            <a:chExt cx="386297" cy="346360"/>
          </a:xfrm>
          <a:solidFill>
            <a:schemeClr val="accent1"/>
          </a:solidFill>
        </p:grpSpPr>
        <p:sp>
          <p:nvSpPr>
            <p:cNvPr id="21" name="文本框 20"/>
            <p:cNvSpPr txBox="1"/>
            <p:nvPr/>
          </p:nvSpPr>
          <p:spPr>
            <a:xfrm>
              <a:off x="2023840" y="-377671"/>
              <a:ext cx="163352" cy="346360"/>
            </a:xfrm>
            <a:custGeom>
              <a:avLst/>
              <a:gdLst/>
              <a:ahLst/>
              <a:cxnLst/>
              <a:rect l="l" t="t" r="r" b="b"/>
              <a:pathLst>
                <a:path w="163352" h="346360">
                  <a:moveTo>
                    <a:pt x="119560" y="0"/>
                  </a:moveTo>
                  <a:lnTo>
                    <a:pt x="159371" y="43792"/>
                  </a:lnTo>
                  <a:cubicBezTo>
                    <a:pt x="108943" y="80950"/>
                    <a:pt x="82402" y="126070"/>
                    <a:pt x="79748" y="179152"/>
                  </a:cubicBezTo>
                  <a:cubicBezTo>
                    <a:pt x="116906" y="179152"/>
                    <a:pt x="144774" y="179152"/>
                    <a:pt x="163352" y="179152"/>
                  </a:cubicBezTo>
                  <a:lnTo>
                    <a:pt x="163352" y="346360"/>
                  </a:lnTo>
                  <a:lnTo>
                    <a:pt x="125" y="346360"/>
                  </a:lnTo>
                  <a:lnTo>
                    <a:pt x="125" y="218963"/>
                  </a:lnTo>
                  <a:cubicBezTo>
                    <a:pt x="-2529" y="118107"/>
                    <a:pt x="37282" y="45119"/>
                    <a:pt x="119560" y="0"/>
                  </a:cubicBez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noAutofit/>
            </a:bodyPr>
            <a:lstStyle/>
            <a:p>
              <a:pPr defTabSz="685800" eaLnBrk="0" fontAlgn="base" hangingPunct="0">
                <a:spcBef>
                  <a:spcPct val="0"/>
                </a:spcBef>
                <a:spcAft>
                  <a:spcPct val="0"/>
                </a:spcAft>
                <a:defRPr/>
              </a:pPr>
              <a:endParaRPr lang="zh-CN" altLang="en-US" sz="6000">
                <a:solidFill>
                  <a:schemeClr val="accent1"/>
                </a:solidFill>
                <a:latin typeface="方正兰亭粗黑_GBK" panose="02000000000000000000" pitchFamily="2" charset="-122"/>
                <a:ea typeface="方正兰亭粗黑_GBK" panose="02000000000000000000" pitchFamily="2" charset="-122"/>
              </a:endParaRPr>
            </a:p>
          </p:txBody>
        </p:sp>
        <p:sp>
          <p:nvSpPr>
            <p:cNvPr id="20" name="文本框 19"/>
            <p:cNvSpPr txBox="1"/>
            <p:nvPr/>
          </p:nvSpPr>
          <p:spPr>
            <a:xfrm>
              <a:off x="2242807" y="-377671"/>
              <a:ext cx="167330" cy="346360"/>
            </a:xfrm>
            <a:custGeom>
              <a:avLst/>
              <a:gdLst/>
              <a:ahLst/>
              <a:cxnLst/>
              <a:rect l="l" t="t" r="r" b="b"/>
              <a:pathLst>
                <a:path w="167330" h="346360">
                  <a:moveTo>
                    <a:pt x="123537" y="0"/>
                  </a:moveTo>
                  <a:lnTo>
                    <a:pt x="163349" y="43792"/>
                  </a:lnTo>
                  <a:cubicBezTo>
                    <a:pt x="112921" y="80950"/>
                    <a:pt x="85053" y="126070"/>
                    <a:pt x="79745" y="179152"/>
                  </a:cubicBezTo>
                  <a:cubicBezTo>
                    <a:pt x="119556" y="179152"/>
                    <a:pt x="148751" y="179152"/>
                    <a:pt x="167330" y="179152"/>
                  </a:cubicBezTo>
                  <a:lnTo>
                    <a:pt x="167330" y="346360"/>
                  </a:lnTo>
                  <a:lnTo>
                    <a:pt x="121" y="346360"/>
                  </a:lnTo>
                  <a:lnTo>
                    <a:pt x="121" y="218963"/>
                  </a:lnTo>
                  <a:cubicBezTo>
                    <a:pt x="-2533" y="120761"/>
                    <a:pt x="38606" y="47774"/>
                    <a:pt x="123537" y="0"/>
                  </a:cubicBez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noAutofit/>
            </a:bodyPr>
            <a:lstStyle/>
            <a:p>
              <a:pPr defTabSz="685800" eaLnBrk="0" fontAlgn="base" hangingPunct="0">
                <a:spcBef>
                  <a:spcPct val="0"/>
                </a:spcBef>
                <a:spcAft>
                  <a:spcPct val="0"/>
                </a:spcAft>
                <a:defRPr/>
              </a:pPr>
              <a:endParaRPr lang="zh-CN" altLang="en-US" sz="6000">
                <a:solidFill>
                  <a:schemeClr val="accent1"/>
                </a:solidFill>
                <a:latin typeface="方正兰亭粗黑_GBK" panose="02000000000000000000" pitchFamily="2" charset="-122"/>
                <a:ea typeface="方正兰亭粗黑_GBK" panose="02000000000000000000" pitchFamily="2" charset="-122"/>
              </a:endParaRPr>
            </a:p>
          </p:txBody>
        </p:sp>
      </p:grpSp>
      <p:grpSp>
        <p:nvGrpSpPr>
          <p:cNvPr id="4" name="组合 3"/>
          <p:cNvGrpSpPr/>
          <p:nvPr/>
        </p:nvGrpSpPr>
        <p:grpSpPr>
          <a:xfrm>
            <a:off x="8597920" y="4955785"/>
            <a:ext cx="289721" cy="259770"/>
            <a:chOff x="2533554" y="-373690"/>
            <a:chExt cx="386295" cy="346360"/>
          </a:xfrm>
          <a:solidFill>
            <a:schemeClr val="accent1"/>
          </a:solidFill>
        </p:grpSpPr>
        <p:sp>
          <p:nvSpPr>
            <p:cNvPr id="19" name="文本框 18"/>
            <p:cNvSpPr txBox="1"/>
            <p:nvPr/>
          </p:nvSpPr>
          <p:spPr>
            <a:xfrm>
              <a:off x="2533554" y="-373690"/>
              <a:ext cx="163351" cy="346360"/>
            </a:xfrm>
            <a:custGeom>
              <a:avLst/>
              <a:gdLst/>
              <a:ahLst/>
              <a:cxnLst/>
              <a:rect l="l" t="t" r="r" b="b"/>
              <a:pathLst>
                <a:path w="163351" h="346360">
                  <a:moveTo>
                    <a:pt x="0" y="0"/>
                  </a:moveTo>
                  <a:lnTo>
                    <a:pt x="163227" y="0"/>
                  </a:lnTo>
                  <a:lnTo>
                    <a:pt x="163227" y="131378"/>
                  </a:lnTo>
                  <a:cubicBezTo>
                    <a:pt x="165881" y="229580"/>
                    <a:pt x="126069" y="301240"/>
                    <a:pt x="43792" y="346360"/>
                  </a:cubicBezTo>
                  <a:lnTo>
                    <a:pt x="3981" y="306549"/>
                  </a:lnTo>
                  <a:cubicBezTo>
                    <a:pt x="57063" y="269391"/>
                    <a:pt x="83604" y="222944"/>
                    <a:pt x="83604" y="167208"/>
                  </a:cubicBezTo>
                  <a:cubicBezTo>
                    <a:pt x="49101" y="167208"/>
                    <a:pt x="21232" y="167208"/>
                    <a:pt x="0" y="167208"/>
                  </a:cubicBezTo>
                  <a:lnTo>
                    <a:pt x="0" y="0"/>
                  </a:ln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noAutofit/>
            </a:bodyPr>
            <a:lstStyle/>
            <a:p>
              <a:pPr defTabSz="685800" eaLnBrk="0" fontAlgn="base" hangingPunct="0">
                <a:spcBef>
                  <a:spcPct val="0"/>
                </a:spcBef>
                <a:spcAft>
                  <a:spcPct val="0"/>
                </a:spcAft>
                <a:defRPr/>
              </a:pPr>
              <a:endParaRPr lang="zh-CN" altLang="en-US" sz="6000">
                <a:solidFill>
                  <a:schemeClr val="accent1"/>
                </a:solidFill>
                <a:latin typeface="方正兰亭粗黑_GBK" panose="02000000000000000000" pitchFamily="2" charset="-122"/>
                <a:ea typeface="方正兰亭粗黑_GBK" panose="02000000000000000000" pitchFamily="2" charset="-122"/>
              </a:endParaRPr>
            </a:p>
          </p:txBody>
        </p:sp>
        <p:sp>
          <p:nvSpPr>
            <p:cNvPr id="18" name="文本框 17"/>
            <p:cNvSpPr txBox="1"/>
            <p:nvPr/>
          </p:nvSpPr>
          <p:spPr>
            <a:xfrm>
              <a:off x="2756498" y="-373690"/>
              <a:ext cx="163351" cy="346360"/>
            </a:xfrm>
            <a:custGeom>
              <a:avLst/>
              <a:gdLst/>
              <a:ahLst/>
              <a:cxnLst/>
              <a:rect l="l" t="t" r="r" b="b"/>
              <a:pathLst>
                <a:path w="163351" h="346360">
                  <a:moveTo>
                    <a:pt x="0" y="0"/>
                  </a:moveTo>
                  <a:lnTo>
                    <a:pt x="163227" y="0"/>
                  </a:lnTo>
                  <a:lnTo>
                    <a:pt x="163227" y="131378"/>
                  </a:lnTo>
                  <a:cubicBezTo>
                    <a:pt x="165882" y="229580"/>
                    <a:pt x="126070" y="301240"/>
                    <a:pt x="43793" y="346360"/>
                  </a:cubicBezTo>
                  <a:lnTo>
                    <a:pt x="0" y="306549"/>
                  </a:lnTo>
                  <a:cubicBezTo>
                    <a:pt x="50428" y="272045"/>
                    <a:pt x="78296" y="225599"/>
                    <a:pt x="83604" y="167208"/>
                  </a:cubicBezTo>
                  <a:cubicBezTo>
                    <a:pt x="49101" y="167208"/>
                    <a:pt x="21233" y="167208"/>
                    <a:pt x="0" y="167208"/>
                  </a:cubicBezTo>
                  <a:lnTo>
                    <a:pt x="0" y="0"/>
                  </a:ln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noAutofit/>
            </a:bodyPr>
            <a:lstStyle/>
            <a:p>
              <a:pPr defTabSz="685800" eaLnBrk="0" fontAlgn="base" hangingPunct="0">
                <a:spcBef>
                  <a:spcPct val="0"/>
                </a:spcBef>
                <a:spcAft>
                  <a:spcPct val="0"/>
                </a:spcAft>
                <a:defRPr/>
              </a:pPr>
              <a:endParaRPr lang="zh-CN" altLang="en-US" sz="6000">
                <a:solidFill>
                  <a:schemeClr val="accent1"/>
                </a:solidFill>
                <a:latin typeface="方正兰亭粗黑_GBK" panose="02000000000000000000" pitchFamily="2" charset="-122"/>
                <a:ea typeface="方正兰亭粗黑_GBK" panose="02000000000000000000" pitchFamily="2" charset="-122"/>
              </a:endParaRPr>
            </a:p>
          </p:txBody>
        </p:sp>
      </p:grpSp>
      <p:sp>
        <p:nvSpPr>
          <p:cNvPr id="2" name="文本框 1"/>
          <p:cNvSpPr txBox="1"/>
          <p:nvPr/>
        </p:nvSpPr>
        <p:spPr>
          <a:xfrm>
            <a:off x="2236048" y="2347755"/>
            <a:ext cx="6551486" cy="1786370"/>
          </a:xfrm>
          <a:prstGeom prst="rect">
            <a:avLst/>
          </a:prstGeom>
        </p:spPr>
        <p:txBody>
          <a:bodyPr vert="horz" wrap="square" lIns="90000" tIns="46800" rIns="90000" bIns="46800" rtlCol="0" anchor="ctr">
            <a:noAutofit/>
          </a:bodyPr>
          <a:lstStyle>
            <a:defPPr>
              <a:defRPr lang="zh-CN"/>
            </a:defPPr>
            <a:lvl1pPr marR="0" lvl="0" indent="0" algn="just" fontAlgn="auto">
              <a:lnSpc>
                <a:spcPct val="120000"/>
              </a:lnSpc>
              <a:spcBef>
                <a:spcPts val="1000"/>
              </a:spcBef>
              <a:spcAft>
                <a:spcPts val="0"/>
              </a:spcAft>
              <a:buClrTx/>
              <a:buSzTx/>
              <a:buFont typeface="Arial" panose="020B0604020202020204" pitchFamily="34" charset="0"/>
              <a:buNone/>
              <a:defRPr kumimoji="0" sz="2400" b="0" i="0" u="none" strike="noStrike" cap="none" spc="0" normalizeH="0" baseline="0">
                <a:ln>
                  <a:noFill/>
                </a:ln>
                <a:effectLst/>
                <a:uLnTx/>
                <a:uFillTx/>
                <a:latin typeface="Arial" panose="020B0604020202020204"/>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000">
                <a:solidFill>
                  <a:schemeClr val="bg1">
                    <a:lumMod val="85000"/>
                  </a:schemeClr>
                </a:solidFill>
              </a:defRPr>
            </a:lvl2pPr>
            <a:lvl3pPr marL="1143000" indent="-228600">
              <a:lnSpc>
                <a:spcPct val="90000"/>
              </a:lnSpc>
              <a:spcBef>
                <a:spcPts val="500"/>
              </a:spcBef>
              <a:buFont typeface="Arial" panose="020B0604020202020204" pitchFamily="34" charset="0"/>
              <a:buChar char="•"/>
              <a:defRPr>
                <a:solidFill>
                  <a:schemeClr val="bg1">
                    <a:lumMod val="85000"/>
                  </a:schemeClr>
                </a:solidFill>
              </a:defRPr>
            </a:lvl3pPr>
            <a:lvl4pPr marL="1600200" indent="-228600">
              <a:lnSpc>
                <a:spcPct val="90000"/>
              </a:lnSpc>
              <a:spcBef>
                <a:spcPts val="500"/>
              </a:spcBef>
              <a:buFont typeface="Arial" panose="020B0604020202020204" pitchFamily="34" charset="0"/>
              <a:buChar char="•"/>
              <a:defRPr>
                <a:solidFill>
                  <a:schemeClr val="bg1">
                    <a:lumMod val="85000"/>
                  </a:schemeClr>
                </a:solidFill>
              </a:defRPr>
            </a:lvl4pPr>
            <a:lvl5pPr marL="2057400" indent="-228600">
              <a:lnSpc>
                <a:spcPct val="90000"/>
              </a:lnSpc>
              <a:spcBef>
                <a:spcPts val="500"/>
              </a:spcBef>
              <a:buFont typeface="Arial" panose="020B0604020202020204" pitchFamily="34" charset="0"/>
              <a:buChar char="•"/>
              <a:defRPr>
                <a:solidFill>
                  <a:schemeClr val="bg1">
                    <a:lumMod val="8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lnSpc>
                <a:spcPct val="80000"/>
              </a:lnSpc>
              <a:defRPr/>
            </a:pPr>
            <a:r>
              <a:rPr dirty="0">
                <a:solidFill>
                  <a:srgbClr val="0070C0"/>
                </a:solidFill>
                <a:latin typeface="华康唐风隶W5" panose="03000509000000000000" charset="-122"/>
                <a:ea typeface="华康唐风隶W5" panose="03000509000000000000" charset="-122"/>
              </a:rPr>
              <a:t>会见指双方会晤。礼节性会见时间较短，话题较广泛；政治性会见大多涉及双边关系、国际局势等重大问题；实务性的会见，时间较长，话题较集中，往往涉及企业经营、商业贸易、文化交流等具体内容。</a:t>
            </a:r>
            <a:endParaRPr dirty="0">
              <a:solidFill>
                <a:srgbClr val="0070C0"/>
              </a:solidFill>
              <a:latin typeface="华康唐风隶W5" panose="03000509000000000000" charset="-122"/>
              <a:ea typeface="华康唐风隶W5" panose="03000509000000000000" charset="-122"/>
            </a:endParaRPr>
          </a:p>
          <a:p>
            <a:pPr lvl="0">
              <a:lnSpc>
                <a:spcPct val="80000"/>
              </a:lnSpc>
              <a:defRPr/>
            </a:pPr>
            <a:r>
              <a:rPr dirty="0">
                <a:solidFill>
                  <a:srgbClr val="0070C0"/>
                </a:solidFill>
                <a:latin typeface="华康唐风隶W5" panose="03000509000000000000" charset="-122"/>
                <a:ea typeface="华康唐风隶W5" panose="03000509000000000000" charset="-122"/>
              </a:rPr>
              <a:t>    会谈是指双方或多方就某些重大问题正式交换意见或磋商。会谈的含义有大有小，大的指国家和地区之间的双边或多边会谈；小的指两人或多人对共同关心的事情进行商讨。</a:t>
            </a:r>
            <a:endParaRPr dirty="0">
              <a:solidFill>
                <a:srgbClr val="0070C0"/>
              </a:solidFill>
              <a:latin typeface="华康唐风隶W5" panose="03000509000000000000" charset="-122"/>
              <a:ea typeface="华康唐风隶W5" panose="03000509000000000000" charset="-122"/>
            </a:endParaRPr>
          </a:p>
        </p:txBody>
      </p:sp>
      <p:sp>
        <p:nvSpPr>
          <p:cNvPr id="3" name="文本框 2"/>
          <p:cNvSpPr txBox="1"/>
          <p:nvPr/>
        </p:nvSpPr>
        <p:spPr>
          <a:xfrm>
            <a:off x="3574415" y="5653405"/>
            <a:ext cx="5042535" cy="514350"/>
          </a:xfrm>
          <a:prstGeom prst="rect">
            <a:avLst/>
          </a:prstGeom>
          <a:ln w="12700">
            <a:miter lim="400000"/>
          </a:ln>
        </p:spPr>
        <p:txBody>
          <a:bodyPr lIns="90000" tIns="46800" rIns="90000" bIns="46800" anchor="t">
            <a:noAutofit/>
          </a:bodyPr>
          <a:lstStyle>
            <a:defPPr>
              <a:defRPr lang="zh-CN"/>
            </a:defPPr>
            <a:lvl1pPr marR="0" lvl="0" indent="0" algn="r" defTabSz="726440" eaLnBrk="0" fontAlgn="base" hangingPunct="0">
              <a:lnSpc>
                <a:spcPct val="100000"/>
              </a:lnSpc>
              <a:spcBef>
                <a:spcPct val="0"/>
              </a:spcBef>
              <a:spcAft>
                <a:spcPct val="0"/>
              </a:spcAft>
              <a:buClrTx/>
              <a:buSzTx/>
              <a:buFontTx/>
              <a:buNone/>
              <a:defRPr kumimoji="0" sz="2000" b="0" i="1" u="none" strike="noStrike" cap="none" spc="0" normalizeH="0" baseline="0">
                <a:ln>
                  <a:noFill/>
                </a:ln>
                <a:effectLst/>
                <a:uLnTx/>
                <a:uFillTx/>
                <a:latin typeface="Calibri" panose="020F0502020204030204" pitchFamily="34" charset="0"/>
                <a:ea typeface="微软雅黑" panose="020B0503020204020204" pitchFamily="34" charset="-122"/>
              </a:defRPr>
            </a:lvl1pPr>
          </a:lstStyle>
          <a:p>
            <a:pPr lvl="0">
              <a:defRPr/>
            </a:pPr>
            <a:r>
              <a:rPr lang="en-US" altLang="zh-CN" sz="2400" dirty="0">
                <a:solidFill>
                  <a:srgbClr val="0070C0"/>
                </a:solidFill>
              </a:rPr>
              <a:t>———</a:t>
            </a:r>
            <a:r>
              <a:rPr sz="2400" dirty="0">
                <a:solidFill>
                  <a:srgbClr val="0070C0"/>
                </a:solidFill>
                <a:latin typeface="华康唐风隶W5" panose="03000509000000000000" charset="-122"/>
                <a:ea typeface="华康唐风隶W5" panose="03000509000000000000" charset="-122"/>
                <a:sym typeface="+mn-ea"/>
              </a:rPr>
              <a:t>会见和会谈的</a:t>
            </a:r>
            <a:r>
              <a:rPr lang="zh-CN" sz="3200" dirty="0">
                <a:solidFill>
                  <a:srgbClr val="FF0000"/>
                </a:solidFill>
                <a:latin typeface="华康唐风隶W5" panose="03000509000000000000" charset="-122"/>
                <a:ea typeface="华康唐风隶W5" panose="03000509000000000000" charset="-122"/>
                <a:sym typeface="+mn-ea"/>
              </a:rPr>
              <a:t>意义</a:t>
            </a:r>
            <a:endParaRPr lang="zh-CN" sz="3200" dirty="0">
              <a:solidFill>
                <a:srgbClr val="FF0000"/>
              </a:solidFill>
              <a:latin typeface="华康唐风隶W5" panose="03000509000000000000" charset="-122"/>
              <a:ea typeface="华康唐风隶W5" panose="03000509000000000000" charset="-122"/>
              <a:sym typeface="+mn-ea"/>
            </a:endParaRPr>
          </a:p>
        </p:txBody>
      </p:sp>
      <p:pic>
        <p:nvPicPr>
          <p:cNvPr id="12289" name="Picture 6" descr="D:\Program Files\Microsoft Office\MEDIA\OFFICE12\Lines\BD21313_.gif"/>
          <p:cNvPicPr>
            <a:picLocks noChangeAspect="1"/>
          </p:cNvPicPr>
          <p:nvPr/>
        </p:nvPicPr>
        <p:blipFill>
          <a:blip r:embed="rId2"/>
          <a:stretch>
            <a:fillRect/>
          </a:stretch>
        </p:blipFill>
        <p:spPr>
          <a:xfrm>
            <a:off x="1547813" y="488950"/>
            <a:ext cx="8054975" cy="320675"/>
          </a:xfrm>
          <a:prstGeom prst="rect">
            <a:avLst/>
          </a:prstGeom>
          <a:noFill/>
          <a:ln w="9525">
            <a:noFill/>
          </a:ln>
        </p:spPr>
      </p:pic>
    </p:spTree>
    <p:custDataLst>
      <p:tags r:id="rId3"/>
    </p:custData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8"/>
          <p:cNvSpPr txBox="1"/>
          <p:nvPr>
            <p:custDataLst>
              <p:tags r:id="rId1"/>
            </p:custDataLst>
          </p:nvPr>
        </p:nvSpPr>
        <p:spPr>
          <a:xfrm>
            <a:off x="2591423" y="1251455"/>
            <a:ext cx="1906589"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pitchFamily="34" charset="-122"/>
                <a:ea typeface="微软雅黑" panose="020B0503020204020204" pitchFamily="3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defRPr/>
            </a:pPr>
            <a:r>
              <a:rPr sz="3600" b="1" dirty="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安排会见、会谈的一般原则</a:t>
            </a:r>
            <a:r>
              <a:rPr sz="3600" b="1" dirty="0">
                <a:latin typeface="黑体" panose="02010609060101010101" pitchFamily="49" charset="-122"/>
                <a:ea typeface="黑体" panose="02010609060101010101" pitchFamily="49" charset="-122"/>
                <a:sym typeface="+mn-ea"/>
              </a:rPr>
              <a:t> </a:t>
            </a:r>
            <a:endParaRPr lang="zh-CN" altLang="en-US" sz="3600" b="1" dirty="0">
              <a:solidFill>
                <a:schemeClr val="tx1">
                  <a:lumMod val="75000"/>
                  <a:lumOff val="25000"/>
                </a:schemeClr>
              </a:solidFill>
              <a:latin typeface="黑体" panose="02010609060101010101" pitchFamily="49" charset="-122"/>
              <a:ea typeface="黑体" panose="02010609060101010101" pitchFamily="49" charset="-122"/>
              <a:sym typeface="+mn-ea"/>
            </a:endParaRPr>
          </a:p>
        </p:txBody>
      </p:sp>
      <p:sp>
        <p:nvSpPr>
          <p:cNvPr id="13" name="圆角矩形 12"/>
          <p:cNvSpPr/>
          <p:nvPr>
            <p:custDataLst>
              <p:tags r:id="rId2"/>
            </p:custDataLst>
          </p:nvPr>
        </p:nvSpPr>
        <p:spPr>
          <a:xfrm>
            <a:off x="2312331" y="3954253"/>
            <a:ext cx="1836204" cy="1781770"/>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endParaRPr lang="zh-CN" altLang="en-US" sz="1350"/>
          </a:p>
        </p:txBody>
      </p:sp>
      <p:grpSp>
        <p:nvGrpSpPr>
          <p:cNvPr id="14" name="组合 13"/>
          <p:cNvGrpSpPr/>
          <p:nvPr>
            <p:custDataLst>
              <p:tags r:id="rId3"/>
            </p:custDataLst>
          </p:nvPr>
        </p:nvGrpSpPr>
        <p:grpSpPr>
          <a:xfrm>
            <a:off x="2672155" y="3105339"/>
            <a:ext cx="1085582" cy="1085582"/>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7" name="椭圆 16"/>
          <p:cNvSpPr/>
          <p:nvPr>
            <p:custDataLst>
              <p:tags r:id="rId4"/>
            </p:custDataLst>
          </p:nvPr>
        </p:nvSpPr>
        <p:spPr>
          <a:xfrm>
            <a:off x="3500221" y="3814260"/>
            <a:ext cx="279983" cy="279983"/>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r>
              <a:rPr lang="en-US" altLang="zh-CN" sz="1350" dirty="0"/>
              <a:t>1</a:t>
            </a:r>
            <a:endParaRPr lang="zh-CN" altLang="en-US" sz="1350" dirty="0"/>
          </a:p>
        </p:txBody>
      </p:sp>
      <p:sp>
        <p:nvSpPr>
          <p:cNvPr id="18" name="矩形 17"/>
          <p:cNvSpPr/>
          <p:nvPr>
            <p:custDataLst>
              <p:tags r:id="rId5"/>
            </p:custDataLst>
          </p:nvPr>
        </p:nvSpPr>
        <p:spPr>
          <a:xfrm>
            <a:off x="2809216" y="3496464"/>
            <a:ext cx="877163" cy="300082"/>
          </a:xfrm>
          <a:prstGeom prst="rect">
            <a:avLst/>
          </a:prstGeom>
        </p:spPr>
        <p:txBody>
          <a:bodyPr wrap="none" lIns="90000" tIns="46800" rIns="90000" bIns="46800">
            <a:normAutofit fontScale="90000"/>
          </a:bodyPr>
          <a:lstStyle/>
          <a:p>
            <a:r>
              <a:rPr lang="zh-CN" altLang="en-US" sz="1350" dirty="0">
                <a:latin typeface="微软雅黑" panose="020B0503020204020204" pitchFamily="34" charset="-122"/>
                <a:ea typeface="微软雅黑" panose="020B0503020204020204" pitchFamily="34" charset="-122"/>
              </a:rPr>
              <a:t>事项一</a:t>
            </a:r>
            <a:endParaRPr lang="zh-CN" altLang="en-US" sz="1350" dirty="0">
              <a:latin typeface="微软雅黑" panose="020B0503020204020204" pitchFamily="34" charset="-122"/>
              <a:ea typeface="微软雅黑" panose="020B0503020204020204" pitchFamily="34" charset="-122"/>
            </a:endParaRPr>
          </a:p>
        </p:txBody>
      </p:sp>
      <p:sp>
        <p:nvSpPr>
          <p:cNvPr id="19" name="圆角矩形 18"/>
          <p:cNvSpPr/>
          <p:nvPr>
            <p:custDataLst>
              <p:tags r:id="rId6"/>
            </p:custDataLst>
          </p:nvPr>
        </p:nvSpPr>
        <p:spPr>
          <a:xfrm>
            <a:off x="4350696" y="3954252"/>
            <a:ext cx="1836204" cy="1781770"/>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endParaRPr lang="zh-CN" altLang="en-US" sz="1350"/>
          </a:p>
        </p:txBody>
      </p:sp>
      <p:sp>
        <p:nvSpPr>
          <p:cNvPr id="20" name="圆角矩形 19"/>
          <p:cNvSpPr/>
          <p:nvPr>
            <p:custDataLst>
              <p:tags r:id="rId7"/>
            </p:custDataLst>
          </p:nvPr>
        </p:nvSpPr>
        <p:spPr>
          <a:xfrm>
            <a:off x="6401300" y="3954251"/>
            <a:ext cx="1836204" cy="1781770"/>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endParaRPr lang="zh-CN" altLang="en-US" sz="1350"/>
          </a:p>
        </p:txBody>
      </p:sp>
      <p:grpSp>
        <p:nvGrpSpPr>
          <p:cNvPr id="21" name="组合 20"/>
          <p:cNvGrpSpPr/>
          <p:nvPr>
            <p:custDataLst>
              <p:tags r:id="rId8"/>
            </p:custDataLst>
          </p:nvPr>
        </p:nvGrpSpPr>
        <p:grpSpPr>
          <a:xfrm>
            <a:off x="4726007" y="3138273"/>
            <a:ext cx="1085582" cy="1085582"/>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24" name="组合 23"/>
          <p:cNvGrpSpPr/>
          <p:nvPr>
            <p:custDataLst>
              <p:tags r:id="rId9"/>
            </p:custDataLst>
          </p:nvPr>
        </p:nvGrpSpPr>
        <p:grpSpPr>
          <a:xfrm>
            <a:off x="6776611" y="3105339"/>
            <a:ext cx="1085582" cy="1085582"/>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27" name="椭圆 26"/>
          <p:cNvSpPr/>
          <p:nvPr>
            <p:custDataLst>
              <p:tags r:id="rId10"/>
            </p:custDataLst>
          </p:nvPr>
        </p:nvSpPr>
        <p:spPr>
          <a:xfrm>
            <a:off x="5593941" y="3814260"/>
            <a:ext cx="279983" cy="279983"/>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r>
              <a:rPr lang="en-US" altLang="zh-CN" sz="1350" dirty="0"/>
              <a:t>2</a:t>
            </a:r>
            <a:endParaRPr lang="zh-CN" altLang="en-US" sz="1350" dirty="0"/>
          </a:p>
        </p:txBody>
      </p:sp>
      <p:sp>
        <p:nvSpPr>
          <p:cNvPr id="28" name="椭圆 27"/>
          <p:cNvSpPr/>
          <p:nvPr>
            <p:custDataLst>
              <p:tags r:id="rId11"/>
            </p:custDataLst>
          </p:nvPr>
        </p:nvSpPr>
        <p:spPr>
          <a:xfrm>
            <a:off x="7646169" y="3814260"/>
            <a:ext cx="279983" cy="279983"/>
          </a:xfrm>
          <a:prstGeom prst="ellipse">
            <a:avLst/>
          </a:prstGeom>
          <a:solidFill>
            <a:schemeClr val="accent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r>
              <a:rPr lang="en-US" altLang="zh-CN" sz="1350" dirty="0"/>
              <a:t>3</a:t>
            </a:r>
            <a:endParaRPr lang="zh-CN" altLang="en-US" sz="1350" dirty="0"/>
          </a:p>
        </p:txBody>
      </p:sp>
      <p:sp>
        <p:nvSpPr>
          <p:cNvPr id="29" name="矩形 28"/>
          <p:cNvSpPr/>
          <p:nvPr>
            <p:custDataLst>
              <p:tags r:id="rId12"/>
            </p:custDataLst>
          </p:nvPr>
        </p:nvSpPr>
        <p:spPr>
          <a:xfrm>
            <a:off x="4853300" y="3514807"/>
            <a:ext cx="877163" cy="300082"/>
          </a:xfrm>
          <a:prstGeom prst="rect">
            <a:avLst/>
          </a:prstGeom>
        </p:spPr>
        <p:txBody>
          <a:bodyPr wrap="none" lIns="90000" tIns="46800" rIns="90000" bIns="46800">
            <a:normAutofit fontScale="90000"/>
          </a:bodyPr>
          <a:lstStyle/>
          <a:p>
            <a:pPr algn="l"/>
            <a:r>
              <a:rPr lang="zh-CN" altLang="en-US" sz="1350" dirty="0">
                <a:latin typeface="微软雅黑" panose="020B0503020204020204" pitchFamily="34" charset="-122"/>
                <a:ea typeface="微软雅黑" panose="020B0503020204020204" pitchFamily="34" charset="-122"/>
                <a:sym typeface="+mn-ea"/>
              </a:rPr>
              <a:t>事项</a:t>
            </a:r>
            <a:r>
              <a:rPr lang="zh-CN" altLang="en-US" sz="1350" dirty="0">
                <a:latin typeface="微软雅黑" panose="020B0503020204020204" pitchFamily="34" charset="-122"/>
                <a:ea typeface="微软雅黑" panose="020B0503020204020204" pitchFamily="34" charset="-122"/>
              </a:rPr>
              <a:t>二</a:t>
            </a:r>
            <a:endParaRPr lang="zh-CN" altLang="en-US" sz="1350" dirty="0">
              <a:latin typeface="微软雅黑" panose="020B0503020204020204" pitchFamily="34" charset="-122"/>
              <a:ea typeface="微软雅黑" panose="020B0503020204020204" pitchFamily="34" charset="-122"/>
            </a:endParaRPr>
          </a:p>
        </p:txBody>
      </p:sp>
      <p:sp>
        <p:nvSpPr>
          <p:cNvPr id="30" name="矩形 29"/>
          <p:cNvSpPr/>
          <p:nvPr>
            <p:custDataLst>
              <p:tags r:id="rId13"/>
            </p:custDataLst>
          </p:nvPr>
        </p:nvSpPr>
        <p:spPr>
          <a:xfrm>
            <a:off x="6903904" y="3514807"/>
            <a:ext cx="877163" cy="300082"/>
          </a:xfrm>
          <a:prstGeom prst="rect">
            <a:avLst/>
          </a:prstGeom>
        </p:spPr>
        <p:txBody>
          <a:bodyPr wrap="none" lIns="90000" tIns="46800" rIns="90000" bIns="46800">
            <a:normAutofit fontScale="90000"/>
          </a:bodyPr>
          <a:lstStyle/>
          <a:p>
            <a:pPr algn="l"/>
            <a:r>
              <a:rPr lang="zh-CN" altLang="en-US" sz="1350" dirty="0">
                <a:latin typeface="微软雅黑" panose="020B0503020204020204" pitchFamily="34" charset="-122"/>
                <a:ea typeface="微软雅黑" panose="020B0503020204020204" pitchFamily="34" charset="-122"/>
                <a:sym typeface="+mn-ea"/>
              </a:rPr>
              <a:t>事项</a:t>
            </a:r>
            <a:r>
              <a:rPr lang="zh-CN" altLang="en-US" sz="1350" dirty="0">
                <a:latin typeface="微软雅黑" panose="020B0503020204020204" pitchFamily="34" charset="-122"/>
                <a:ea typeface="微软雅黑" panose="020B0503020204020204" pitchFamily="34" charset="-122"/>
              </a:rPr>
              <a:t>三</a:t>
            </a:r>
            <a:endParaRPr lang="zh-CN" altLang="en-US" sz="1350" dirty="0">
              <a:latin typeface="微软雅黑" panose="020B0503020204020204" pitchFamily="34" charset="-122"/>
              <a:ea typeface="微软雅黑" panose="020B0503020204020204" pitchFamily="34" charset="-122"/>
            </a:endParaRPr>
          </a:p>
        </p:txBody>
      </p:sp>
      <p:sp>
        <p:nvSpPr>
          <p:cNvPr id="31" name="TextBox 20"/>
          <p:cNvSpPr txBox="1"/>
          <p:nvPr>
            <p:custDataLst>
              <p:tags r:id="rId14"/>
            </p:custDataLst>
          </p:nvPr>
        </p:nvSpPr>
        <p:spPr>
          <a:xfrm>
            <a:off x="2485678" y="4561482"/>
            <a:ext cx="1458162" cy="1174810"/>
          </a:xfrm>
          <a:prstGeom prst="rect">
            <a:avLst/>
          </a:prstGeom>
          <a:noFill/>
        </p:spPr>
        <p:txBody>
          <a:bodyPr wrap="square" lIns="90000" tIns="46800" rIns="90000" bIns="46800" rtlCol="0"/>
          <a:lstStyle/>
          <a:p>
            <a:pP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600" b="1" dirty="0">
                <a:latin typeface="黑体" panose="02010609060101010101" pitchFamily="49" charset="-122"/>
                <a:ea typeface="黑体" panose="02010609060101010101" pitchFamily="49" charset="-122"/>
                <a:sym typeface="+mn-ea"/>
              </a:rPr>
              <a:t>对等会见、会谈 </a:t>
            </a:r>
            <a:endParaRPr lang="zh-CN" altLang="en-US" sz="1600" b="1" dirty="0">
              <a:latin typeface="黑体" panose="02010609060101010101" pitchFamily="49" charset="-122"/>
              <a:ea typeface="黑体" panose="02010609060101010101" pitchFamily="49" charset="-122"/>
              <a:sym typeface="+mn-ea"/>
            </a:endParaRPr>
          </a:p>
        </p:txBody>
      </p:sp>
      <p:sp>
        <p:nvSpPr>
          <p:cNvPr id="32" name="TextBox 21"/>
          <p:cNvSpPr txBox="1"/>
          <p:nvPr>
            <p:custDataLst>
              <p:tags r:id="rId15"/>
            </p:custDataLst>
          </p:nvPr>
        </p:nvSpPr>
        <p:spPr>
          <a:xfrm>
            <a:off x="4539717" y="4646149"/>
            <a:ext cx="1458162" cy="1174810"/>
          </a:xfrm>
          <a:prstGeom prst="rect">
            <a:avLst/>
          </a:prstGeom>
          <a:noFill/>
        </p:spPr>
        <p:txBody>
          <a:bodyPr wrap="square" lIns="90000" tIns="46800" rIns="90000" bIns="46800" rtlCol="0">
            <a:normAutofit/>
          </a:bodyPr>
          <a:lstStyle/>
          <a:p>
            <a:pP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600" b="1" dirty="0">
                <a:latin typeface="黑体" panose="02010609060101010101" pitchFamily="49" charset="-122"/>
                <a:ea typeface="黑体" panose="02010609060101010101" pitchFamily="49" charset="-122"/>
                <a:sym typeface="+mn-ea"/>
              </a:rPr>
              <a:t>注意保密</a:t>
            </a:r>
            <a:endParaRPr lang="zh-CN" altLang="en-US" sz="1600" b="1" dirty="0">
              <a:latin typeface="黑体" panose="02010609060101010101" pitchFamily="49" charset="-122"/>
              <a:ea typeface="黑体" panose="02010609060101010101" pitchFamily="49" charset="-122"/>
              <a:sym typeface="+mn-ea"/>
            </a:endParaRPr>
          </a:p>
        </p:txBody>
      </p:sp>
      <p:sp>
        <p:nvSpPr>
          <p:cNvPr id="33" name="TextBox 22"/>
          <p:cNvSpPr txBox="1"/>
          <p:nvPr>
            <p:custDataLst>
              <p:tags r:id="rId16"/>
            </p:custDataLst>
          </p:nvPr>
        </p:nvSpPr>
        <p:spPr>
          <a:xfrm>
            <a:off x="6590321" y="4646226"/>
            <a:ext cx="1458162" cy="1174810"/>
          </a:xfrm>
          <a:prstGeom prst="rect">
            <a:avLst/>
          </a:prstGeom>
          <a:noFill/>
        </p:spPr>
        <p:txBody>
          <a:bodyPr wrap="square" lIns="90000" tIns="46800" rIns="90000" bIns="46800" rtlCol="0">
            <a:normAutofit lnSpcReduction="10000"/>
          </a:bodyPr>
          <a:lstStyle/>
          <a:p>
            <a:pP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600" b="1" dirty="0">
                <a:latin typeface="黑体" panose="02010609060101010101" pitchFamily="49" charset="-122"/>
                <a:ea typeface="黑体" panose="02010609060101010101" pitchFamily="49" charset="-122"/>
                <a:sym typeface="+mn-ea"/>
              </a:rPr>
              <a:t>注重实效</a:t>
            </a:r>
            <a:endParaRPr lang="zh-CN" altLang="en-US" sz="1600" b="1" dirty="0">
              <a:latin typeface="黑体" panose="02010609060101010101" pitchFamily="49" charset="-122"/>
              <a:ea typeface="黑体" panose="02010609060101010101" pitchFamily="49" charset="-122"/>
              <a:sym typeface="+mn-ea"/>
            </a:endParaRPr>
          </a:p>
        </p:txBody>
      </p:sp>
      <p:grpSp>
        <p:nvGrpSpPr>
          <p:cNvPr id="40" name="组合 39"/>
          <p:cNvGrpSpPr/>
          <p:nvPr>
            <p:custDataLst>
              <p:tags r:id="rId17"/>
            </p:custDataLst>
          </p:nvPr>
        </p:nvGrpSpPr>
        <p:grpSpPr>
          <a:xfrm>
            <a:off x="2077231" y="1365748"/>
            <a:ext cx="335756" cy="335756"/>
            <a:chOff x="657224" y="1451026"/>
            <a:chExt cx="447675" cy="447675"/>
          </a:xfrm>
        </p:grpSpPr>
        <p:sp>
          <p:nvSpPr>
            <p:cNvPr id="41" name="菱形 40"/>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sp>
          <p:nvSpPr>
            <p:cNvPr id="42" name="菱形 41"/>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grpSp>
      <p:grpSp>
        <p:nvGrpSpPr>
          <p:cNvPr id="43" name="组合 42"/>
          <p:cNvGrpSpPr/>
          <p:nvPr>
            <p:custDataLst>
              <p:tags r:id="rId18"/>
            </p:custDataLst>
          </p:nvPr>
        </p:nvGrpSpPr>
        <p:grpSpPr>
          <a:xfrm>
            <a:off x="2255827" y="1380361"/>
            <a:ext cx="335756" cy="335756"/>
            <a:chOff x="657224" y="1451026"/>
            <a:chExt cx="447675" cy="447675"/>
          </a:xfrm>
        </p:grpSpPr>
        <p:sp>
          <p:nvSpPr>
            <p:cNvPr id="44" name="菱形 43"/>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sp>
          <p:nvSpPr>
            <p:cNvPr id="45" name="菱形 44"/>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grpSp>
      <p:sp>
        <p:nvSpPr>
          <p:cNvPr id="2" name="文本框 1"/>
          <p:cNvSpPr txBox="1"/>
          <p:nvPr/>
        </p:nvSpPr>
        <p:spPr>
          <a:xfrm>
            <a:off x="2391410" y="2310765"/>
            <a:ext cx="5845810" cy="460375"/>
          </a:xfrm>
          <a:prstGeom prst="rect">
            <a:avLst/>
          </a:prstGeom>
          <a:noFill/>
        </p:spPr>
        <p:txBody>
          <a:bodyPr wrap="none" rtlCol="0" anchor="t">
            <a:spAutoFit/>
          </a:bodyPr>
          <a:p>
            <a:pPr algn="l"/>
            <a:r>
              <a:rPr sz="2400" b="1" dirty="0">
                <a:solidFill>
                  <a:schemeClr val="accent1"/>
                </a:solidFill>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rPr>
              <a:t>企事业单位重要的会见、会谈的注意事项</a:t>
            </a:r>
            <a:r>
              <a:rPr lang="zh-CN" altLang="en-US" sz="2400" b="1" dirty="0">
                <a:solidFill>
                  <a:schemeClr val="accent1"/>
                </a:solidFill>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rPr>
              <a:t> </a:t>
            </a:r>
            <a:endParaRPr lang="zh-CN" altLang="en-US" sz="2400" b="1" dirty="0">
              <a:solidFill>
                <a:schemeClr val="accent1"/>
              </a:solidFill>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endParaRPr>
          </a:p>
        </p:txBody>
      </p:sp>
      <p:pic>
        <p:nvPicPr>
          <p:cNvPr id="3" name="图片 2" descr="timgYHKA9170"/>
          <p:cNvPicPr>
            <a:picLocks noChangeAspect="1"/>
          </p:cNvPicPr>
          <p:nvPr/>
        </p:nvPicPr>
        <p:blipFill>
          <a:blip r:embed="rId19">
            <a:clrChange>
              <a:clrFrom>
                <a:srgbClr val="FFFFFF">
                  <a:alpha val="100000"/>
                </a:srgbClr>
              </a:clrFrom>
              <a:clrTo>
                <a:srgbClr val="FFFFFF">
                  <a:alpha val="100000"/>
                  <a:alpha val="0"/>
                </a:srgbClr>
              </a:clrTo>
            </a:clrChange>
          </a:blip>
          <a:stretch>
            <a:fillRect/>
          </a:stretch>
        </p:blipFill>
        <p:spPr>
          <a:xfrm>
            <a:off x="7689850" y="2623820"/>
            <a:ext cx="3373755" cy="4243705"/>
          </a:xfrm>
          <a:prstGeom prst="rect">
            <a:avLst/>
          </a:prstGeom>
        </p:spPr>
      </p:pic>
      <p:pic>
        <p:nvPicPr>
          <p:cNvPr id="4" name="Picture 6" descr="D:\Program Files\Microsoft Office\MEDIA\OFFICE12\Lines\BD21313_.gif"/>
          <p:cNvPicPr>
            <a:picLocks noChangeAspect="1"/>
          </p:cNvPicPr>
          <p:nvPr/>
        </p:nvPicPr>
        <p:blipFill>
          <a:blip r:embed="rId20"/>
          <a:stretch>
            <a:fillRect/>
          </a:stretch>
        </p:blipFill>
        <p:spPr>
          <a:xfrm>
            <a:off x="1547813" y="488950"/>
            <a:ext cx="8054975" cy="320675"/>
          </a:xfrm>
          <a:prstGeom prst="rect">
            <a:avLst/>
          </a:prstGeom>
          <a:noFill/>
          <a:ln w="9525">
            <a:noFill/>
          </a:ln>
        </p:spPr>
      </p:pic>
    </p:spTree>
    <p:custDataLst>
      <p:tags r:id="rId21"/>
    </p:custData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14:presetBounceEnd="52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2000">
                                          <p:cBhvr additive="base">
                                            <p:cTn id="7" dur="1400" fill="hold"/>
                                            <p:tgtEl>
                                              <p:spTgt spid="14"/>
                                            </p:tgtEl>
                                            <p:attrNameLst>
                                              <p:attrName>ppt_x</p:attrName>
                                            </p:attrNameLst>
                                          </p:cBhvr>
                                          <p:tavLst>
                                            <p:tav tm="0">
                                              <p:val>
                                                <p:strVal val="0-#ppt_w/2"/>
                                              </p:val>
                                            </p:tav>
                                            <p:tav tm="100000">
                                              <p:val>
                                                <p:strVal val="#ppt_x"/>
                                              </p:val>
                                            </p:tav>
                                          </p:tavLst>
                                        </p:anim>
                                        <p:anim calcmode="lin" valueType="num" p14:bounceEnd="52000">
                                          <p:cBhvr additive="base">
                                            <p:cTn id="8" dur="14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14:presetBounceEnd="52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2000">
                                          <p:cBhvr additive="base">
                                            <p:cTn id="11" dur="1400" fill="hold"/>
                                            <p:tgtEl>
                                              <p:spTgt spid="21"/>
                                            </p:tgtEl>
                                            <p:attrNameLst>
                                              <p:attrName>ppt_x</p:attrName>
                                            </p:attrNameLst>
                                          </p:cBhvr>
                                          <p:tavLst>
                                            <p:tav tm="0">
                                              <p:val>
                                                <p:strVal val="#ppt_x"/>
                                              </p:val>
                                            </p:tav>
                                            <p:tav tm="100000">
                                              <p:val>
                                                <p:strVal val="#ppt_x"/>
                                              </p:val>
                                            </p:tav>
                                          </p:tavLst>
                                        </p:anim>
                                        <p:anim calcmode="lin" valueType="num" p14:bounceEnd="52000">
                                          <p:cBhvr additive="base">
                                            <p:cTn id="12" dur="14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14:presetBounceEnd="52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52000">
                                          <p:cBhvr additive="base">
                                            <p:cTn id="15" dur="1400" fill="hold"/>
                                            <p:tgtEl>
                                              <p:spTgt spid="24"/>
                                            </p:tgtEl>
                                            <p:attrNameLst>
                                              <p:attrName>ppt_x</p:attrName>
                                            </p:attrNameLst>
                                          </p:cBhvr>
                                          <p:tavLst>
                                            <p:tav tm="0">
                                              <p:val>
                                                <p:strVal val="1+#ppt_w/2"/>
                                              </p:val>
                                            </p:tav>
                                            <p:tav tm="100000">
                                              <p:val>
                                                <p:strVal val="#ppt_x"/>
                                              </p:val>
                                            </p:tav>
                                          </p:tavLst>
                                        </p:anim>
                                        <p:anim calcmode="lin" valueType="num" p14:bounceEnd="52000">
                                          <p:cBhvr additive="base">
                                            <p:cTn id="16" dur="14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Effect transition="in" filter="fade">
                                          <p:cBhvr>
                                            <p:cTn id="32" dur="500"/>
                                            <p:tgtEl>
                                              <p:spTgt spid="28"/>
                                            </p:tgtEl>
                                          </p:cBhvr>
                                        </p:animEffect>
                                      </p:childTnLst>
                                    </p:cTn>
                                  </p:par>
                                </p:childTnLst>
                              </p:cTn>
                            </p:par>
                            <p:par>
                              <p:cTn id="33" fill="hold">
                                <p:stCondLst>
                                  <p:cond delay="2000"/>
                                </p:stCondLst>
                                <p:childTnLst>
                                  <p:par>
                                    <p:cTn id="34" presetID="16" presetClass="entr" presetSubtype="37"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barn(outVertical)">
                                          <p:cBhvr>
                                            <p:cTn id="36" dur="500"/>
                                            <p:tgtEl>
                                              <p:spTgt spid="2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outVertical)">
                                          <p:cBhvr>
                                            <p:cTn id="39" dur="500"/>
                                            <p:tgtEl>
                                              <p:spTgt spid="1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barn(outVertical)">
                                          <p:cBhvr>
                                            <p:cTn id="42" dur="500"/>
                                            <p:tgtEl>
                                              <p:spTgt spid="30"/>
                                            </p:tgtEl>
                                          </p:cBhvr>
                                        </p:animEffect>
                                      </p:childTnLst>
                                    </p:cTn>
                                  </p:par>
                                </p:childTnLst>
                              </p:cTn>
                            </p:par>
                            <p:par>
                              <p:cTn id="43" fill="hold">
                                <p:stCondLst>
                                  <p:cond delay="2500"/>
                                </p:stCondLst>
                                <p:childTnLst>
                                  <p:par>
                                    <p:cTn id="44" presetID="21" presetClass="entr" presetSubtype="1"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heel(1)">
                                          <p:cBhvr>
                                            <p:cTn id="46" dur="800"/>
                                            <p:tgtEl>
                                              <p:spTgt spid="1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19"/>
                                            </p:tgtEl>
                                            <p:attrNameLst>
                                              <p:attrName>style.visibility</p:attrName>
                                            </p:attrNameLst>
                                          </p:cBhvr>
                                          <p:to>
                                            <p:strVal val="visible"/>
                                          </p:to>
                                        </p:set>
                                        <p:animEffect transition="in" filter="wheel(1)">
                                          <p:cBhvr>
                                            <p:cTn id="49" dur="800"/>
                                            <p:tgtEl>
                                              <p:spTgt spid="1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20"/>
                                            </p:tgtEl>
                                            <p:attrNameLst>
                                              <p:attrName>style.visibility</p:attrName>
                                            </p:attrNameLst>
                                          </p:cBhvr>
                                          <p:to>
                                            <p:strVal val="visible"/>
                                          </p:to>
                                        </p:set>
                                        <p:animEffect transition="in" filter="wheel(1)">
                                          <p:cBhvr>
                                            <p:cTn id="52" dur="800"/>
                                            <p:tgtEl>
                                              <p:spTgt spid="20"/>
                                            </p:tgtEl>
                                          </p:cBhvr>
                                        </p:animEffect>
                                      </p:childTnLst>
                                    </p:cTn>
                                  </p:par>
                                </p:childTnLst>
                              </p:cTn>
                            </p:par>
                            <p:par>
                              <p:cTn id="53" fill="hold">
                                <p:stCondLst>
                                  <p:cond delay="35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1"/>
                                            </p:tgtEl>
                                            <p:attrNameLst>
                                              <p:attrName>style.visibility</p:attrName>
                                            </p:attrNameLst>
                                          </p:cBhvr>
                                          <p:to>
                                            <p:strVal val="visible"/>
                                          </p:to>
                                        </p:set>
                                        <p:animEffect transition="in" filter="wipe(left)">
                                          <p:cBhvr>
                                            <p:cTn id="56" dur="50"/>
                                            <p:tgtEl>
                                              <p:spTgt spid="3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31"/>
                                            </p:tgtEl>
                                          </p:cBhvr>
                                          <p:to x="80000" y="100000"/>
                                        </p:animScale>
                                        <p:anim by="(#ppt_w*0.10)" calcmode="lin" valueType="num">
                                          <p:cBhvr>
                                            <p:cTn id="59" dur="25" autoRev="1" fill="hold">
                                              <p:stCondLst>
                                                <p:cond delay="0"/>
                                              </p:stCondLst>
                                            </p:cTn>
                                            <p:tgtEl>
                                              <p:spTgt spid="31"/>
                                            </p:tgtEl>
                                            <p:attrNameLst>
                                              <p:attrName>ppt_x</p:attrName>
                                            </p:attrNameLst>
                                          </p:cBhvr>
                                        </p:anim>
                                        <p:anim by="(-#ppt_w*0.10)" calcmode="lin" valueType="num">
                                          <p:cBhvr>
                                            <p:cTn id="60" dur="25" autoRev="1" fill="hold">
                                              <p:stCondLst>
                                                <p:cond delay="0"/>
                                              </p:stCondLst>
                                            </p:cTn>
                                            <p:tgtEl>
                                              <p:spTgt spid="31"/>
                                            </p:tgtEl>
                                            <p:attrNameLst>
                                              <p:attrName>ppt_y</p:attrName>
                                            </p:attrNameLst>
                                          </p:cBhvr>
                                        </p:anim>
                                        <p:animRot by="-480000">
                                          <p:cBhvr>
                                            <p:cTn id="61" dur="25" autoRev="1" fill="hold">
                                              <p:stCondLst>
                                                <p:cond delay="0"/>
                                              </p:stCondLst>
                                            </p:cTn>
                                            <p:tgtEl>
                                              <p:spTgt spid="3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32"/>
                                            </p:tgtEl>
                                            <p:attrNameLst>
                                              <p:attrName>style.visibility</p:attrName>
                                            </p:attrNameLst>
                                          </p:cBhvr>
                                          <p:to>
                                            <p:strVal val="visible"/>
                                          </p:to>
                                        </p:set>
                                        <p:animEffect transition="in" filter="wipe(left)">
                                          <p:cBhvr>
                                            <p:cTn id="64" dur="50"/>
                                            <p:tgtEl>
                                              <p:spTgt spid="3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32"/>
                                            </p:tgtEl>
                                          </p:cBhvr>
                                          <p:to x="80000" y="100000"/>
                                        </p:animScale>
                                        <p:anim by="(#ppt_w*0.10)" calcmode="lin" valueType="num">
                                          <p:cBhvr>
                                            <p:cTn id="67" dur="25" autoRev="1" fill="hold">
                                              <p:stCondLst>
                                                <p:cond delay="0"/>
                                              </p:stCondLst>
                                            </p:cTn>
                                            <p:tgtEl>
                                              <p:spTgt spid="32"/>
                                            </p:tgtEl>
                                            <p:attrNameLst>
                                              <p:attrName>ppt_x</p:attrName>
                                            </p:attrNameLst>
                                          </p:cBhvr>
                                        </p:anim>
                                        <p:anim by="(-#ppt_w*0.10)" calcmode="lin" valueType="num">
                                          <p:cBhvr>
                                            <p:cTn id="68" dur="25" autoRev="1" fill="hold">
                                              <p:stCondLst>
                                                <p:cond delay="0"/>
                                              </p:stCondLst>
                                            </p:cTn>
                                            <p:tgtEl>
                                              <p:spTgt spid="32"/>
                                            </p:tgtEl>
                                            <p:attrNameLst>
                                              <p:attrName>ppt_y</p:attrName>
                                            </p:attrNameLst>
                                          </p:cBhvr>
                                        </p:anim>
                                        <p:animRot by="-480000">
                                          <p:cBhvr>
                                            <p:cTn id="69" dur="25" autoRev="1" fill="hold">
                                              <p:stCondLst>
                                                <p:cond delay="0"/>
                                              </p:stCondLst>
                                            </p:cTn>
                                            <p:tgtEl>
                                              <p:spTgt spid="3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33"/>
                                            </p:tgtEl>
                                            <p:attrNameLst>
                                              <p:attrName>style.visibility</p:attrName>
                                            </p:attrNameLst>
                                          </p:cBhvr>
                                          <p:to>
                                            <p:strVal val="visible"/>
                                          </p:to>
                                        </p:set>
                                        <p:animEffect transition="in" filter="wipe(left)">
                                          <p:cBhvr>
                                            <p:cTn id="72" dur="50"/>
                                            <p:tgtEl>
                                              <p:spTgt spid="3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33"/>
                                            </p:tgtEl>
                                          </p:cBhvr>
                                          <p:to x="80000" y="100000"/>
                                        </p:animScale>
                                        <p:anim by="(#ppt_w*0.10)" calcmode="lin" valueType="num">
                                          <p:cBhvr>
                                            <p:cTn id="75" dur="25" autoRev="1" fill="hold">
                                              <p:stCondLst>
                                                <p:cond delay="0"/>
                                              </p:stCondLst>
                                            </p:cTn>
                                            <p:tgtEl>
                                              <p:spTgt spid="33"/>
                                            </p:tgtEl>
                                            <p:attrNameLst>
                                              <p:attrName>ppt_x</p:attrName>
                                            </p:attrNameLst>
                                          </p:cBhvr>
                                        </p:anim>
                                        <p:anim by="(-#ppt_w*0.10)" calcmode="lin" valueType="num">
                                          <p:cBhvr>
                                            <p:cTn id="76" dur="25" autoRev="1" fill="hold">
                                              <p:stCondLst>
                                                <p:cond delay="0"/>
                                              </p:stCondLst>
                                            </p:cTn>
                                            <p:tgtEl>
                                              <p:spTgt spid="33"/>
                                            </p:tgtEl>
                                            <p:attrNameLst>
                                              <p:attrName>ppt_y</p:attrName>
                                            </p:attrNameLst>
                                          </p:cBhvr>
                                        </p:anim>
                                        <p:animRot by="-480000">
                                          <p:cBhvr>
                                            <p:cTn id="77" dur="25" autoRev="1" fill="hold">
                                              <p:stCondLst>
                                                <p:cond delay="0"/>
                                              </p:stCondLst>
                                            </p:cTn>
                                            <p:tgtEl>
                                              <p:spTgt spid="3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7" grpId="0" bldLvl="0" animBg="1"/>
          <p:bldP spid="18" grpId="0"/>
          <p:bldP spid="19" grpId="0" bldLvl="0" animBg="1"/>
          <p:bldP spid="20" grpId="0" bldLvl="0" animBg="1"/>
          <p:bldP spid="27" grpId="0" bldLvl="0" animBg="1"/>
          <p:bldP spid="28" grpId="0" bldLvl="0" animBg="1"/>
          <p:bldP spid="29" grpId="0"/>
          <p:bldP spid="30" grpId="0"/>
          <p:bldP spid="31" grpId="0"/>
          <p:bldP spid="31" grpId="1"/>
          <p:bldP spid="32" grpId="0"/>
          <p:bldP spid="32" grpId="1"/>
          <p:bldP spid="33" grpId="0"/>
          <p:bldP spid="33"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400" fill="hold"/>
                                            <p:tgtEl>
                                              <p:spTgt spid="14"/>
                                            </p:tgtEl>
                                            <p:attrNameLst>
                                              <p:attrName>ppt_x</p:attrName>
                                            </p:attrNameLst>
                                          </p:cBhvr>
                                          <p:tavLst>
                                            <p:tav tm="0">
                                              <p:val>
                                                <p:strVal val="0-#ppt_w/2"/>
                                              </p:val>
                                            </p:tav>
                                            <p:tav tm="100000">
                                              <p:val>
                                                <p:strVal val="#ppt_x"/>
                                              </p:val>
                                            </p:tav>
                                          </p:tavLst>
                                        </p:anim>
                                        <p:anim calcmode="lin" valueType="num">
                                          <p:cBhvr additive="base">
                                            <p:cTn id="8" dur="14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400" fill="hold"/>
                                            <p:tgtEl>
                                              <p:spTgt spid="21"/>
                                            </p:tgtEl>
                                            <p:attrNameLst>
                                              <p:attrName>ppt_x</p:attrName>
                                            </p:attrNameLst>
                                          </p:cBhvr>
                                          <p:tavLst>
                                            <p:tav tm="0">
                                              <p:val>
                                                <p:strVal val="#ppt_x"/>
                                              </p:val>
                                            </p:tav>
                                            <p:tav tm="100000">
                                              <p:val>
                                                <p:strVal val="#ppt_x"/>
                                              </p:val>
                                            </p:tav>
                                          </p:tavLst>
                                        </p:anim>
                                        <p:anim calcmode="lin" valueType="num">
                                          <p:cBhvr additive="base">
                                            <p:cTn id="12" dur="14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400" fill="hold"/>
                                            <p:tgtEl>
                                              <p:spTgt spid="24"/>
                                            </p:tgtEl>
                                            <p:attrNameLst>
                                              <p:attrName>ppt_x</p:attrName>
                                            </p:attrNameLst>
                                          </p:cBhvr>
                                          <p:tavLst>
                                            <p:tav tm="0">
                                              <p:val>
                                                <p:strVal val="1+#ppt_w/2"/>
                                              </p:val>
                                            </p:tav>
                                            <p:tav tm="100000">
                                              <p:val>
                                                <p:strVal val="#ppt_x"/>
                                              </p:val>
                                            </p:tav>
                                          </p:tavLst>
                                        </p:anim>
                                        <p:anim calcmode="lin" valueType="num">
                                          <p:cBhvr additive="base">
                                            <p:cTn id="16" dur="14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Effect transition="in" filter="fade">
                                          <p:cBhvr>
                                            <p:cTn id="32" dur="500"/>
                                            <p:tgtEl>
                                              <p:spTgt spid="28"/>
                                            </p:tgtEl>
                                          </p:cBhvr>
                                        </p:animEffect>
                                      </p:childTnLst>
                                    </p:cTn>
                                  </p:par>
                                </p:childTnLst>
                              </p:cTn>
                            </p:par>
                            <p:par>
                              <p:cTn id="33" fill="hold">
                                <p:stCondLst>
                                  <p:cond delay="2000"/>
                                </p:stCondLst>
                                <p:childTnLst>
                                  <p:par>
                                    <p:cTn id="34" presetID="16" presetClass="entr" presetSubtype="37"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barn(outVertical)">
                                          <p:cBhvr>
                                            <p:cTn id="36" dur="500"/>
                                            <p:tgtEl>
                                              <p:spTgt spid="2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outVertical)">
                                          <p:cBhvr>
                                            <p:cTn id="39" dur="500"/>
                                            <p:tgtEl>
                                              <p:spTgt spid="1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barn(outVertical)">
                                          <p:cBhvr>
                                            <p:cTn id="42" dur="500"/>
                                            <p:tgtEl>
                                              <p:spTgt spid="30"/>
                                            </p:tgtEl>
                                          </p:cBhvr>
                                        </p:animEffect>
                                      </p:childTnLst>
                                    </p:cTn>
                                  </p:par>
                                </p:childTnLst>
                              </p:cTn>
                            </p:par>
                            <p:par>
                              <p:cTn id="43" fill="hold">
                                <p:stCondLst>
                                  <p:cond delay="2500"/>
                                </p:stCondLst>
                                <p:childTnLst>
                                  <p:par>
                                    <p:cTn id="44" presetID="21" presetClass="entr" presetSubtype="1"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heel(1)">
                                          <p:cBhvr>
                                            <p:cTn id="46" dur="800"/>
                                            <p:tgtEl>
                                              <p:spTgt spid="1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19"/>
                                            </p:tgtEl>
                                            <p:attrNameLst>
                                              <p:attrName>style.visibility</p:attrName>
                                            </p:attrNameLst>
                                          </p:cBhvr>
                                          <p:to>
                                            <p:strVal val="visible"/>
                                          </p:to>
                                        </p:set>
                                        <p:animEffect transition="in" filter="wheel(1)">
                                          <p:cBhvr>
                                            <p:cTn id="49" dur="800"/>
                                            <p:tgtEl>
                                              <p:spTgt spid="1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20"/>
                                            </p:tgtEl>
                                            <p:attrNameLst>
                                              <p:attrName>style.visibility</p:attrName>
                                            </p:attrNameLst>
                                          </p:cBhvr>
                                          <p:to>
                                            <p:strVal val="visible"/>
                                          </p:to>
                                        </p:set>
                                        <p:animEffect transition="in" filter="wheel(1)">
                                          <p:cBhvr>
                                            <p:cTn id="52" dur="800"/>
                                            <p:tgtEl>
                                              <p:spTgt spid="20"/>
                                            </p:tgtEl>
                                          </p:cBhvr>
                                        </p:animEffect>
                                      </p:childTnLst>
                                    </p:cTn>
                                  </p:par>
                                </p:childTnLst>
                              </p:cTn>
                            </p:par>
                            <p:par>
                              <p:cTn id="53" fill="hold">
                                <p:stCondLst>
                                  <p:cond delay="35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1"/>
                                            </p:tgtEl>
                                            <p:attrNameLst>
                                              <p:attrName>style.visibility</p:attrName>
                                            </p:attrNameLst>
                                          </p:cBhvr>
                                          <p:to>
                                            <p:strVal val="visible"/>
                                          </p:to>
                                        </p:set>
                                        <p:animEffect transition="in" filter="wipe(left)">
                                          <p:cBhvr>
                                            <p:cTn id="56" dur="50"/>
                                            <p:tgtEl>
                                              <p:spTgt spid="3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31"/>
                                            </p:tgtEl>
                                          </p:cBhvr>
                                          <p:to x="80000" y="100000"/>
                                        </p:animScale>
                                        <p:anim by="(#ppt_w*0.10)" calcmode="lin" valueType="num">
                                          <p:cBhvr>
                                            <p:cTn id="59" dur="25" autoRev="1" fill="hold">
                                              <p:stCondLst>
                                                <p:cond delay="0"/>
                                              </p:stCondLst>
                                            </p:cTn>
                                            <p:tgtEl>
                                              <p:spTgt spid="31"/>
                                            </p:tgtEl>
                                            <p:attrNameLst>
                                              <p:attrName>ppt_x</p:attrName>
                                            </p:attrNameLst>
                                          </p:cBhvr>
                                        </p:anim>
                                        <p:anim by="(-#ppt_w*0.10)" calcmode="lin" valueType="num">
                                          <p:cBhvr>
                                            <p:cTn id="60" dur="25" autoRev="1" fill="hold">
                                              <p:stCondLst>
                                                <p:cond delay="0"/>
                                              </p:stCondLst>
                                            </p:cTn>
                                            <p:tgtEl>
                                              <p:spTgt spid="31"/>
                                            </p:tgtEl>
                                            <p:attrNameLst>
                                              <p:attrName>ppt_y</p:attrName>
                                            </p:attrNameLst>
                                          </p:cBhvr>
                                        </p:anim>
                                        <p:animRot by="-480000">
                                          <p:cBhvr>
                                            <p:cTn id="61" dur="25" autoRev="1" fill="hold">
                                              <p:stCondLst>
                                                <p:cond delay="0"/>
                                              </p:stCondLst>
                                            </p:cTn>
                                            <p:tgtEl>
                                              <p:spTgt spid="3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32"/>
                                            </p:tgtEl>
                                            <p:attrNameLst>
                                              <p:attrName>style.visibility</p:attrName>
                                            </p:attrNameLst>
                                          </p:cBhvr>
                                          <p:to>
                                            <p:strVal val="visible"/>
                                          </p:to>
                                        </p:set>
                                        <p:animEffect transition="in" filter="wipe(left)">
                                          <p:cBhvr>
                                            <p:cTn id="64" dur="50"/>
                                            <p:tgtEl>
                                              <p:spTgt spid="3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32"/>
                                            </p:tgtEl>
                                          </p:cBhvr>
                                          <p:to x="80000" y="100000"/>
                                        </p:animScale>
                                        <p:anim by="(#ppt_w*0.10)" calcmode="lin" valueType="num">
                                          <p:cBhvr>
                                            <p:cTn id="67" dur="25" autoRev="1" fill="hold">
                                              <p:stCondLst>
                                                <p:cond delay="0"/>
                                              </p:stCondLst>
                                            </p:cTn>
                                            <p:tgtEl>
                                              <p:spTgt spid="32"/>
                                            </p:tgtEl>
                                            <p:attrNameLst>
                                              <p:attrName>ppt_x</p:attrName>
                                            </p:attrNameLst>
                                          </p:cBhvr>
                                        </p:anim>
                                        <p:anim by="(-#ppt_w*0.10)" calcmode="lin" valueType="num">
                                          <p:cBhvr>
                                            <p:cTn id="68" dur="25" autoRev="1" fill="hold">
                                              <p:stCondLst>
                                                <p:cond delay="0"/>
                                              </p:stCondLst>
                                            </p:cTn>
                                            <p:tgtEl>
                                              <p:spTgt spid="32"/>
                                            </p:tgtEl>
                                            <p:attrNameLst>
                                              <p:attrName>ppt_y</p:attrName>
                                            </p:attrNameLst>
                                          </p:cBhvr>
                                        </p:anim>
                                        <p:animRot by="-480000">
                                          <p:cBhvr>
                                            <p:cTn id="69" dur="25" autoRev="1" fill="hold">
                                              <p:stCondLst>
                                                <p:cond delay="0"/>
                                              </p:stCondLst>
                                            </p:cTn>
                                            <p:tgtEl>
                                              <p:spTgt spid="3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33"/>
                                            </p:tgtEl>
                                            <p:attrNameLst>
                                              <p:attrName>style.visibility</p:attrName>
                                            </p:attrNameLst>
                                          </p:cBhvr>
                                          <p:to>
                                            <p:strVal val="visible"/>
                                          </p:to>
                                        </p:set>
                                        <p:animEffect transition="in" filter="wipe(left)">
                                          <p:cBhvr>
                                            <p:cTn id="72" dur="50"/>
                                            <p:tgtEl>
                                              <p:spTgt spid="3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33"/>
                                            </p:tgtEl>
                                          </p:cBhvr>
                                          <p:to x="80000" y="100000"/>
                                        </p:animScale>
                                        <p:anim by="(#ppt_w*0.10)" calcmode="lin" valueType="num">
                                          <p:cBhvr>
                                            <p:cTn id="75" dur="25" autoRev="1" fill="hold">
                                              <p:stCondLst>
                                                <p:cond delay="0"/>
                                              </p:stCondLst>
                                            </p:cTn>
                                            <p:tgtEl>
                                              <p:spTgt spid="33"/>
                                            </p:tgtEl>
                                            <p:attrNameLst>
                                              <p:attrName>ppt_x</p:attrName>
                                            </p:attrNameLst>
                                          </p:cBhvr>
                                        </p:anim>
                                        <p:anim by="(-#ppt_w*0.10)" calcmode="lin" valueType="num">
                                          <p:cBhvr>
                                            <p:cTn id="76" dur="25" autoRev="1" fill="hold">
                                              <p:stCondLst>
                                                <p:cond delay="0"/>
                                              </p:stCondLst>
                                            </p:cTn>
                                            <p:tgtEl>
                                              <p:spTgt spid="33"/>
                                            </p:tgtEl>
                                            <p:attrNameLst>
                                              <p:attrName>ppt_y</p:attrName>
                                            </p:attrNameLst>
                                          </p:cBhvr>
                                        </p:anim>
                                        <p:animRot by="-480000">
                                          <p:cBhvr>
                                            <p:cTn id="77" dur="25" autoRev="1" fill="hold">
                                              <p:stCondLst>
                                                <p:cond delay="0"/>
                                              </p:stCondLst>
                                            </p:cTn>
                                            <p:tgtEl>
                                              <p:spTgt spid="3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7" grpId="0" bldLvl="0" animBg="1"/>
          <p:bldP spid="18" grpId="0"/>
          <p:bldP spid="19" grpId="0" bldLvl="0" animBg="1"/>
          <p:bldP spid="20" grpId="0" bldLvl="0" animBg="1"/>
          <p:bldP spid="27" grpId="0" bldLvl="0" animBg="1"/>
          <p:bldP spid="28" grpId="0" bldLvl="0" animBg="1"/>
          <p:bldP spid="29" grpId="0"/>
          <p:bldP spid="30" grpId="0"/>
          <p:bldP spid="31" grpId="0"/>
          <p:bldP spid="31" grpId="1"/>
          <p:bldP spid="32" grpId="0"/>
          <p:bldP spid="32" grpId="1"/>
          <p:bldP spid="33" grpId="0"/>
          <p:bldP spid="33" grpId="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9049532" y="2847556"/>
            <a:ext cx="1217660" cy="1217660"/>
            <a:chOff x="2953438" y="3221615"/>
            <a:chExt cx="1249238" cy="1249238"/>
          </a:xfrm>
        </p:grpSpPr>
        <p:grpSp>
          <p:nvGrpSpPr>
            <p:cNvPr id="5" name="组合 4"/>
            <p:cNvGrpSpPr/>
            <p:nvPr/>
          </p:nvGrpSpPr>
          <p:grpSpPr>
            <a:xfrm>
              <a:off x="2953438" y="3221615"/>
              <a:ext cx="1249238" cy="1249238"/>
              <a:chOff x="304800" y="673100"/>
              <a:chExt cx="4000500" cy="4000500"/>
            </a:xfrm>
            <a:effectLst>
              <a:outerShdw blurRad="444500" dist="254000" dir="6840000" algn="tr" rotWithShape="0">
                <a:prstClr val="black">
                  <a:alpha val="24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rgbClr val="0070C0"/>
                  </a:solidFill>
                  <a:ea typeface="微软雅黑" panose="020B0503020204020204" pitchFamily="34" charset="-122"/>
                </a:endParaRPr>
              </a:p>
            </p:txBody>
          </p:sp>
          <p:sp>
            <p:nvSpPr>
              <p:cNvPr id="8" name="椭圆 7"/>
              <p:cNvSpPr/>
              <p:nvPr/>
            </p:nvSpPr>
            <p:spPr>
              <a:xfrm>
                <a:off x="392114" y="760414"/>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rgbClr val="0070C0"/>
                  </a:solidFill>
                  <a:ea typeface="微软雅黑" panose="020B0503020204020204" pitchFamily="34" charset="-122"/>
                </a:endParaRPr>
              </a:p>
            </p:txBody>
          </p:sp>
        </p:grpSp>
        <p:sp>
          <p:nvSpPr>
            <p:cNvPr id="6" name="矩形 5"/>
            <p:cNvSpPr/>
            <p:nvPr/>
          </p:nvSpPr>
          <p:spPr>
            <a:xfrm>
              <a:off x="3042678" y="3335591"/>
              <a:ext cx="1046257" cy="1041045"/>
            </a:xfrm>
            <a:prstGeom prst="rect">
              <a:avLst/>
            </a:prstGeom>
          </p:spPr>
          <p:txBody>
            <a:bodyPr wrap="none">
              <a:spAutoFit/>
            </a:bodyPr>
            <a:lstStyle/>
            <a:p>
              <a:r>
                <a:rPr lang="en-US" altLang="zh-CN" sz="6000" spc="-225" dirty="0">
                  <a:solidFill>
                    <a:srgbClr val="0070C0"/>
                  </a:solidFill>
                  <a:latin typeface="微软雅黑" panose="020B0503020204020204" pitchFamily="34" charset="-122"/>
                  <a:ea typeface="微软雅黑" panose="020B0503020204020204" pitchFamily="34" charset="-122"/>
                </a:rPr>
                <a:t>02</a:t>
              </a:r>
              <a:endParaRPr lang="zh-CN" altLang="en-US" sz="6000" dirty="0">
                <a:solidFill>
                  <a:srgbClr val="0070C0"/>
                </a:solidFill>
              </a:endParaRPr>
            </a:p>
          </p:txBody>
        </p:sp>
      </p:grpSp>
      <p:sp>
        <p:nvSpPr>
          <p:cNvPr id="9" name="TextBox 11"/>
          <p:cNvSpPr txBox="1"/>
          <p:nvPr>
            <p:custDataLst>
              <p:tags r:id="rId2"/>
            </p:custDataLst>
          </p:nvPr>
        </p:nvSpPr>
        <p:spPr>
          <a:xfrm>
            <a:off x="6485564" y="2842127"/>
            <a:ext cx="2262222" cy="1246495"/>
          </a:xfrm>
          <a:prstGeom prst="rect">
            <a:avLst/>
          </a:prstGeom>
          <a:noFill/>
        </p:spPr>
        <p:txBody>
          <a:bodyPr wrap="none" lIns="90000" tIns="46800" rIns="90000" bIns="46800" rtlCol="0">
            <a:normAutofit/>
          </a:bodyPr>
          <a:lstStyle/>
          <a:p>
            <a:pPr marL="0" lvl="1" algn="r">
              <a:lnSpc>
                <a:spcPct val="140000"/>
              </a:lnSpc>
            </a:pPr>
            <a:r>
              <a:rPr lang="zh-CN" sz="2400" b="1" dirty="0">
                <a:solidFill>
                  <a:srgbClr val="0070C0"/>
                </a:solidFill>
                <a:latin typeface="微软雅黑" panose="020B0503020204020204" pitchFamily="34" charset="-122"/>
                <a:ea typeface="微软雅黑" panose="020B0503020204020204" pitchFamily="34" charset="-122"/>
              </a:rPr>
              <a:t>第二节</a:t>
            </a:r>
            <a:endParaRPr lang="zh-CN" sz="2400" b="1" dirty="0">
              <a:solidFill>
                <a:srgbClr val="0070C0"/>
              </a:solidFill>
              <a:latin typeface="微软雅黑" panose="020B0503020204020204" pitchFamily="34" charset="-122"/>
              <a:ea typeface="微软雅黑" panose="020B0503020204020204" pitchFamily="34" charset="-122"/>
            </a:endParaRPr>
          </a:p>
          <a:p>
            <a:pPr marL="0" lvl="1" algn="r"/>
            <a:r>
              <a:rPr lang="zh-CN" altLang="en-US" sz="2700" b="1" dirty="0">
                <a:solidFill>
                  <a:srgbClr val="0070C0"/>
                </a:solidFill>
                <a:latin typeface="微软雅黑" panose="020B0503020204020204" pitchFamily="34" charset="-122"/>
                <a:ea typeface="微软雅黑" panose="020B0503020204020204" pitchFamily="34" charset="-122"/>
              </a:rPr>
              <a:t>会议筹备工作</a:t>
            </a:r>
            <a:endParaRPr lang="zh-CN" altLang="en-US" sz="2700" b="1" dirty="0">
              <a:solidFill>
                <a:srgbClr val="0070C0"/>
              </a:solidFill>
              <a:latin typeface="微软雅黑" panose="020B0503020204020204" pitchFamily="34" charset="-122"/>
              <a:ea typeface="微软雅黑" panose="020B0503020204020204" pitchFamily="34" charset="-122"/>
            </a:endParaRPr>
          </a:p>
        </p:txBody>
      </p:sp>
      <p:cxnSp>
        <p:nvCxnSpPr>
          <p:cNvPr id="10" name="直接连接符 9"/>
          <p:cNvCxnSpPr/>
          <p:nvPr>
            <p:custDataLst>
              <p:tags r:id="rId3"/>
            </p:custDataLst>
          </p:nvPr>
        </p:nvCxnSpPr>
        <p:spPr>
          <a:xfrm flipV="1">
            <a:off x="8850143" y="2755225"/>
            <a:ext cx="0" cy="1443318"/>
          </a:xfrm>
          <a:prstGeom prst="line">
            <a:avLst/>
          </a:prstGeom>
          <a:ln w="12700">
            <a:solidFill>
              <a:srgbClr val="1574FF"/>
            </a:solidFill>
            <a:prstDash val="dash"/>
          </a:ln>
        </p:spPr>
        <p:style>
          <a:lnRef idx="1">
            <a:schemeClr val="accent1"/>
          </a:lnRef>
          <a:fillRef idx="0">
            <a:schemeClr val="accent1"/>
          </a:fillRef>
          <a:effectRef idx="0">
            <a:schemeClr val="accent1"/>
          </a:effectRef>
          <a:fontRef idx="minor">
            <a:schemeClr val="tx1"/>
          </a:fontRef>
        </p:style>
      </p:cxnSp>
      <p:sp>
        <p:nvSpPr>
          <p:cNvPr id="17" name="矩形 16"/>
          <p:cNvSpPr/>
          <p:nvPr>
            <p:custDataLst>
              <p:tags r:id="rId4"/>
            </p:custDataLst>
          </p:nvPr>
        </p:nvSpPr>
        <p:spPr>
          <a:xfrm>
            <a:off x="1524000" y="2755225"/>
            <a:ext cx="4572000" cy="144331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endParaRPr lang="zh-CN" altLang="en-US" sz="1015">
              <a:solidFill>
                <a:srgbClr val="0070C0"/>
              </a:solidFill>
            </a:endParaRPr>
          </a:p>
        </p:txBody>
      </p:sp>
      <p:pic>
        <p:nvPicPr>
          <p:cNvPr id="12289" name="Picture 6" descr="D:\Program Files\Microsoft Office\MEDIA\OFFICE12\Lines\BD21313_.gif"/>
          <p:cNvPicPr>
            <a:picLocks noChangeAspect="1"/>
          </p:cNvPicPr>
          <p:nvPr/>
        </p:nvPicPr>
        <p:blipFill>
          <a:blip r:embed="rId5"/>
          <a:stretch>
            <a:fillRect/>
          </a:stretch>
        </p:blipFill>
        <p:spPr>
          <a:xfrm>
            <a:off x="1547813" y="488950"/>
            <a:ext cx="8054975" cy="320675"/>
          </a:xfrm>
          <a:prstGeom prst="rect">
            <a:avLst/>
          </a:prstGeom>
          <a:noFill/>
          <a:ln w="9525">
            <a:noFill/>
          </a:ln>
        </p:spPr>
      </p:pic>
    </p:spTree>
    <p:custDataLst>
      <p:tags r:id="rId6"/>
    </p:custDataLst>
  </p:cSld>
  <p:clrMapOvr>
    <a:masterClrMapping/>
  </p:clrMapOvr>
  <p:transition>
    <p:random/>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35000" fill="hold" nodeType="withEffect" p14:presetBounceEnd="55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5000">
                                          <p:cBhvr additive="base">
                                            <p:cTn id="7" dur="1250" fill="hold"/>
                                            <p:tgtEl>
                                              <p:spTgt spid="4"/>
                                            </p:tgtEl>
                                            <p:attrNameLst>
                                              <p:attrName>ppt_x</p:attrName>
                                            </p:attrNameLst>
                                          </p:cBhvr>
                                          <p:tavLst>
                                            <p:tav tm="0">
                                              <p:val>
                                                <p:strVal val="1+#ppt_w/2"/>
                                              </p:val>
                                            </p:tav>
                                            <p:tav tm="100000">
                                              <p:val>
                                                <p:strVal val="#ppt_x"/>
                                              </p:val>
                                            </p:tav>
                                          </p:tavLst>
                                        </p:anim>
                                        <p:anim calcmode="lin" valueType="num" p14:bounceEnd="55000">
                                          <p:cBhvr additive="base">
                                            <p:cTn id="8" dur="12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par>
                              <p:cTn id="13" fill="hold">
                                <p:stCondLst>
                                  <p:cond delay="2000"/>
                                </p:stCondLst>
                                <p:childTnLst>
                                  <p:par>
                                    <p:cTn id="14" presetID="12" presetClass="entr" presetSubtype="2"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ppt_x</p:attrName>
                                            </p:attrNameLst>
                                          </p:cBhvr>
                                          <p:tavLst>
                                            <p:tav tm="0">
                                              <p:val>
                                                <p:strVal val="#ppt_x+#ppt_w*1.125000"/>
                                              </p:val>
                                            </p:tav>
                                            <p:tav tm="100000">
                                              <p:val>
                                                <p:strVal val="#ppt_x"/>
                                              </p:val>
                                            </p:tav>
                                          </p:tavLst>
                                        </p:anim>
                                        <p:animEffect transition="in" filter="wipe(left)">
                                          <p:cBhvr>
                                            <p:cTn id="17" dur="500"/>
                                            <p:tgtEl>
                                              <p:spTgt spid="9"/>
                                            </p:tgtEl>
                                          </p:cBhvr>
                                        </p:animEffect>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35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1+#ppt_w/2"/>
                                              </p:val>
                                            </p:tav>
                                            <p:tav tm="100000">
                                              <p:val>
                                                <p:strVal val="#ppt_x"/>
                                              </p:val>
                                            </p:tav>
                                          </p:tavLst>
                                        </p:anim>
                                        <p:anim calcmode="lin" valueType="num">
                                          <p:cBhvr additive="base">
                                            <p:cTn id="8" dur="12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par>
                              <p:cTn id="13" fill="hold">
                                <p:stCondLst>
                                  <p:cond delay="2000"/>
                                </p:stCondLst>
                                <p:childTnLst>
                                  <p:par>
                                    <p:cTn id="14" presetID="12" presetClass="entr" presetSubtype="2"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ppt_x</p:attrName>
                                            </p:attrNameLst>
                                          </p:cBhvr>
                                          <p:tavLst>
                                            <p:tav tm="0">
                                              <p:val>
                                                <p:strVal val="#ppt_x+#ppt_w*1.125000"/>
                                              </p:val>
                                            </p:tav>
                                            <p:tav tm="100000">
                                              <p:val>
                                                <p:strVal val="#ppt_x"/>
                                              </p:val>
                                            </p:tav>
                                          </p:tavLst>
                                        </p:anim>
                                        <p:animEffect transition="in" filter="wipe(left)">
                                          <p:cBhvr>
                                            <p:cTn id="17" dur="500"/>
                                            <p:tgtEl>
                                              <p:spTgt spid="9"/>
                                            </p:tgtEl>
                                          </p:cBhvr>
                                        </p:animEffect>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bldLvl="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2711501" y="2708009"/>
            <a:ext cx="2138415" cy="2138410"/>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a:defRPr/>
              </a:pPr>
              <a:endParaRPr lang="zh-CN" altLang="en-US" sz="1350" kern="0">
                <a:solidFill>
                  <a:sysClr val="windowText" lastClr="000000"/>
                </a:solidFill>
              </a:endParaRPr>
            </a:p>
          </p:txBody>
        </p:sp>
        <p:sp>
          <p:nvSpPr>
            <p:cNvPr id="6" name="椭圆 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a:defRPr/>
              </a:pPr>
              <a:endParaRPr lang="zh-CN" altLang="en-US" sz="1350" kern="0">
                <a:solidFill>
                  <a:sysClr val="window" lastClr="FFFFFF"/>
                </a:solidFill>
              </a:endParaRPr>
            </a:p>
          </p:txBody>
        </p:sp>
      </p:grpSp>
      <p:grpSp>
        <p:nvGrpSpPr>
          <p:cNvPr id="7" name="组合 6"/>
          <p:cNvGrpSpPr/>
          <p:nvPr>
            <p:custDataLst>
              <p:tags r:id="rId2"/>
            </p:custDataLst>
          </p:nvPr>
        </p:nvGrpSpPr>
        <p:grpSpPr>
          <a:xfrm>
            <a:off x="4390969" y="4129240"/>
            <a:ext cx="492234" cy="492233"/>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a:defRPr/>
              </a:pPr>
              <a:endParaRPr lang="zh-CN" altLang="en-US" sz="1350" kern="0">
                <a:solidFill>
                  <a:sysClr val="windowText" lastClr="000000"/>
                </a:solidFill>
              </a:endParaRPr>
            </a:p>
          </p:txBody>
        </p:sp>
        <p:sp>
          <p:nvSpPr>
            <p:cNvPr id="9" name="椭圆 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a:defRPr/>
              </a:pPr>
              <a:endParaRPr lang="zh-CN" altLang="en-US" sz="1350" kern="0">
                <a:solidFill>
                  <a:sysClr val="window" lastClr="FFFFFF"/>
                </a:solidFill>
              </a:endParaRPr>
            </a:p>
          </p:txBody>
        </p:sp>
      </p:grpSp>
      <p:grpSp>
        <p:nvGrpSpPr>
          <p:cNvPr id="10" name="组合 9"/>
          <p:cNvGrpSpPr/>
          <p:nvPr>
            <p:custDataLst>
              <p:tags r:id="rId3"/>
            </p:custDataLst>
          </p:nvPr>
        </p:nvGrpSpPr>
        <p:grpSpPr>
          <a:xfrm>
            <a:off x="3045257" y="3055154"/>
            <a:ext cx="211793" cy="211792"/>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a:defRPr/>
              </a:pPr>
              <a:endParaRPr lang="zh-CN" altLang="en-US" sz="1350" kern="0">
                <a:solidFill>
                  <a:sysClr val="windowText" lastClr="000000"/>
                </a:solidFill>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a:defRPr/>
              </a:pPr>
              <a:endParaRPr lang="zh-CN" altLang="en-US" sz="1350" kern="0">
                <a:solidFill>
                  <a:sysClr val="window" lastClr="FFFFFF"/>
                </a:solidFill>
              </a:endParaRPr>
            </a:p>
          </p:txBody>
        </p:sp>
      </p:grpSp>
      <p:grpSp>
        <p:nvGrpSpPr>
          <p:cNvPr id="13" name="组合 12"/>
          <p:cNvGrpSpPr/>
          <p:nvPr>
            <p:custDataLst>
              <p:tags r:id="rId4"/>
            </p:custDataLst>
          </p:nvPr>
        </p:nvGrpSpPr>
        <p:grpSpPr>
          <a:xfrm>
            <a:off x="4160606" y="4833622"/>
            <a:ext cx="246487" cy="24648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a:defRPr/>
              </a:pPr>
              <a:endParaRPr lang="zh-CN" altLang="en-US" sz="1350" kern="0">
                <a:solidFill>
                  <a:sysClr val="windowText" lastClr="000000"/>
                </a:solidFill>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a:defRPr/>
              </a:pPr>
              <a:endParaRPr lang="zh-CN" altLang="en-US" sz="1350" kern="0">
                <a:solidFill>
                  <a:sysClr val="window" lastClr="FFFFFF"/>
                </a:solidFill>
              </a:endParaRPr>
            </a:p>
          </p:txBody>
        </p:sp>
      </p:grpSp>
      <p:grpSp>
        <p:nvGrpSpPr>
          <p:cNvPr id="16" name="组合 15"/>
          <p:cNvGrpSpPr/>
          <p:nvPr>
            <p:custDataLst>
              <p:tags r:id="rId5"/>
            </p:custDataLst>
          </p:nvPr>
        </p:nvGrpSpPr>
        <p:grpSpPr>
          <a:xfrm>
            <a:off x="3902811" y="2627489"/>
            <a:ext cx="257794" cy="25779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a:defRPr/>
              </a:pPr>
              <a:endParaRPr lang="zh-CN" altLang="en-US" sz="1350" kern="0">
                <a:solidFill>
                  <a:sysClr val="windowText" lastClr="000000"/>
                </a:solidFill>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a:defRPr/>
              </a:pPr>
              <a:endParaRPr lang="zh-CN" altLang="en-US" sz="1350" kern="0">
                <a:solidFill>
                  <a:sysClr val="window" lastClr="FFFFFF"/>
                </a:solidFill>
              </a:endParaRPr>
            </a:p>
          </p:txBody>
        </p:sp>
      </p:grpSp>
      <p:grpSp>
        <p:nvGrpSpPr>
          <p:cNvPr id="19" name="组合 18"/>
          <p:cNvGrpSpPr/>
          <p:nvPr>
            <p:custDataLst>
              <p:tags r:id="rId6"/>
            </p:custDataLst>
          </p:nvPr>
        </p:nvGrpSpPr>
        <p:grpSpPr>
          <a:xfrm>
            <a:off x="2634306" y="4666303"/>
            <a:ext cx="163811" cy="163811"/>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a:defRPr/>
              </a:pPr>
              <a:endParaRPr lang="zh-CN" altLang="en-US" sz="1350" kern="0">
                <a:solidFill>
                  <a:sysClr val="windowText" lastClr="000000"/>
                </a:solidFill>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a:defRPr/>
              </a:pPr>
              <a:endParaRPr lang="zh-CN" altLang="en-US" sz="1350" kern="0">
                <a:solidFill>
                  <a:sysClr val="window" lastClr="FFFFFF"/>
                </a:solidFill>
              </a:endParaRPr>
            </a:p>
          </p:txBody>
        </p:sp>
      </p:grpSp>
      <p:grpSp>
        <p:nvGrpSpPr>
          <p:cNvPr id="22" name="Group 30"/>
          <p:cNvGrpSpPr/>
          <p:nvPr>
            <p:custDataLst>
              <p:tags r:id="rId7"/>
            </p:custDataLst>
          </p:nvPr>
        </p:nvGrpSpPr>
        <p:grpSpPr>
          <a:xfrm>
            <a:off x="3625901" y="3196435"/>
            <a:ext cx="432050" cy="368824"/>
            <a:chOff x="3440113" y="1050925"/>
            <a:chExt cx="390525" cy="333376"/>
          </a:xfrm>
          <a:solidFill>
            <a:srgbClr val="0070C0"/>
          </a:solidFill>
        </p:grpSpPr>
        <p:sp>
          <p:nvSpPr>
            <p:cNvPr id="23"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base">
                <a:spcBef>
                  <a:spcPct val="0"/>
                </a:spcBef>
                <a:spcAft>
                  <a:spcPct val="0"/>
                </a:spcAft>
                <a:defRPr/>
              </a:pPr>
              <a:endParaRPr lang="en-US" sz="1350" kern="0">
                <a:solidFill>
                  <a:prstClr val="black"/>
                </a:solidFill>
                <a:ea typeface="宋体" panose="02010600030101010101" pitchFamily="2" charset="-122"/>
              </a:endParaRPr>
            </a:p>
          </p:txBody>
        </p:sp>
        <p:sp>
          <p:nvSpPr>
            <p:cNvPr id="24"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base">
                <a:spcBef>
                  <a:spcPct val="0"/>
                </a:spcBef>
                <a:spcAft>
                  <a:spcPct val="0"/>
                </a:spcAft>
                <a:defRPr/>
              </a:pPr>
              <a:endParaRPr lang="en-US" sz="1350" kern="0">
                <a:solidFill>
                  <a:prstClr val="black"/>
                </a:solidFill>
                <a:ea typeface="宋体" panose="02010600030101010101" pitchFamily="2" charset="-122"/>
              </a:endParaRPr>
            </a:p>
          </p:txBody>
        </p:sp>
        <p:sp>
          <p:nvSpPr>
            <p:cNvPr id="25"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base">
                <a:spcBef>
                  <a:spcPct val="0"/>
                </a:spcBef>
                <a:spcAft>
                  <a:spcPct val="0"/>
                </a:spcAft>
                <a:defRPr/>
              </a:pPr>
              <a:endParaRPr lang="en-US" sz="1350" kern="0">
                <a:solidFill>
                  <a:prstClr val="black"/>
                </a:solidFill>
                <a:ea typeface="宋体" panose="02010600030101010101" pitchFamily="2" charset="-122"/>
              </a:endParaRPr>
            </a:p>
          </p:txBody>
        </p:sp>
        <p:sp>
          <p:nvSpPr>
            <p:cNvPr id="26"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base">
                <a:spcBef>
                  <a:spcPct val="0"/>
                </a:spcBef>
                <a:spcAft>
                  <a:spcPct val="0"/>
                </a:spcAft>
                <a:defRPr/>
              </a:pPr>
              <a:endParaRPr lang="en-US" sz="1350" kern="0">
                <a:solidFill>
                  <a:prstClr val="black"/>
                </a:solidFill>
                <a:ea typeface="宋体" panose="02010600030101010101" pitchFamily="2" charset="-122"/>
              </a:endParaRPr>
            </a:p>
          </p:txBody>
        </p:sp>
        <p:sp>
          <p:nvSpPr>
            <p:cNvPr id="27"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base">
                <a:spcBef>
                  <a:spcPct val="0"/>
                </a:spcBef>
                <a:spcAft>
                  <a:spcPct val="0"/>
                </a:spcAft>
                <a:defRPr/>
              </a:pPr>
              <a:endParaRPr lang="en-US" sz="1350" kern="0">
                <a:solidFill>
                  <a:prstClr val="black"/>
                </a:solidFill>
                <a:ea typeface="宋体" panose="02010600030101010101" pitchFamily="2" charset="-122"/>
              </a:endParaRPr>
            </a:p>
          </p:txBody>
        </p:sp>
        <p:sp>
          <p:nvSpPr>
            <p:cNvPr id="28"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base">
                <a:spcBef>
                  <a:spcPct val="0"/>
                </a:spcBef>
                <a:spcAft>
                  <a:spcPct val="0"/>
                </a:spcAft>
                <a:defRPr/>
              </a:pPr>
              <a:endParaRPr lang="en-US" sz="1350" kern="0">
                <a:solidFill>
                  <a:prstClr val="black"/>
                </a:solidFill>
                <a:ea typeface="宋体" panose="02010600030101010101" pitchFamily="2" charset="-122"/>
              </a:endParaRPr>
            </a:p>
          </p:txBody>
        </p:sp>
      </p:grpSp>
      <p:sp>
        <p:nvSpPr>
          <p:cNvPr id="29" name="矩形 1"/>
          <p:cNvSpPr>
            <a:spLocks noChangeArrowheads="1"/>
          </p:cNvSpPr>
          <p:nvPr>
            <p:custDataLst>
              <p:tags r:id="rId8"/>
            </p:custDataLst>
          </p:nvPr>
        </p:nvSpPr>
        <p:spPr bwMode="auto">
          <a:xfrm>
            <a:off x="3249297" y="3621090"/>
            <a:ext cx="1176704" cy="87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685800" eaLnBrk="1" fontAlgn="base" hangingPunct="1">
              <a:lnSpc>
                <a:spcPct val="150000"/>
              </a:lnSpc>
              <a:spcBef>
                <a:spcPct val="0"/>
              </a:spcBef>
              <a:spcAft>
                <a:spcPct val="0"/>
              </a:spcAft>
            </a:pPr>
            <a:r>
              <a:rPr lang="en-US" altLang="zh-CN" sz="1600" b="1" dirty="0">
                <a:latin typeface="黑体" panose="02010609060101010101" pitchFamily="49" charset="-122"/>
                <a:ea typeface="黑体" panose="02010609060101010101" pitchFamily="49" charset="-122"/>
                <a:sym typeface="+mn-ea"/>
              </a:rPr>
              <a:t>1</a:t>
            </a:r>
            <a:r>
              <a:rPr lang="zh-CN" altLang="en-US" sz="1600" b="1" dirty="0">
                <a:latin typeface="黑体" panose="02010609060101010101" pitchFamily="49" charset="-122"/>
                <a:ea typeface="黑体" panose="02010609060101010101" pitchFamily="49" charset="-122"/>
                <a:sym typeface="+mn-ea"/>
              </a:rPr>
              <a:t>．会见座位的安排</a:t>
            </a:r>
            <a:endParaRPr lang="zh-CN" altLang="en-US" sz="1600" b="1" dirty="0">
              <a:solidFill>
                <a:srgbClr val="595959"/>
              </a:solidFill>
              <a:latin typeface="黑体" panose="02010609060101010101" pitchFamily="49" charset="-122"/>
              <a:ea typeface="黑体" panose="02010609060101010101" pitchFamily="49" charset="-122"/>
              <a:sym typeface="+mn-ea"/>
            </a:endParaRPr>
          </a:p>
        </p:txBody>
      </p:sp>
      <p:sp>
        <p:nvSpPr>
          <p:cNvPr id="30" name="TextBox 28"/>
          <p:cNvSpPr txBox="1"/>
          <p:nvPr>
            <p:custDataLst>
              <p:tags r:id="rId9"/>
            </p:custDataLst>
          </p:nvPr>
        </p:nvSpPr>
        <p:spPr>
          <a:xfrm>
            <a:off x="5960745" y="3847465"/>
            <a:ext cx="2479040" cy="415290"/>
          </a:xfrm>
          <a:prstGeom prst="rect">
            <a:avLst/>
          </a:prstGeom>
          <a:noFill/>
        </p:spPr>
        <p:txBody>
          <a:bodyPr wrap="square" lIns="90000" tIns="46800" rIns="90000" bIns="46800" rtlCol="0"/>
          <a:lstStyle/>
          <a:p>
            <a:pPr algn="ctr" defTabSz="685800" fontAlgn="base">
              <a:spcBef>
                <a:spcPct val="0"/>
              </a:spcBef>
              <a:spcAft>
                <a:spcPct val="0"/>
              </a:spcAft>
            </a:pPr>
            <a:r>
              <a:rPr lang="zh-CN" altLang="en-US" sz="2000" dirty="0">
                <a:solidFill>
                  <a:srgbClr val="0070C0"/>
                </a:solidFill>
                <a:latin typeface="微软雅黑" panose="020B0503020204020204" pitchFamily="34" charset="-122"/>
                <a:ea typeface="微软雅黑" panose="020B0503020204020204" pitchFamily="34" charset="-122"/>
              </a:rPr>
              <a:t>会谈的座位安排</a:t>
            </a:r>
            <a:endParaRPr lang="zh-CN" altLang="en-US" sz="2000" dirty="0">
              <a:solidFill>
                <a:srgbClr val="0070C0"/>
              </a:solidFill>
              <a:latin typeface="微软雅黑" panose="020B0503020204020204" pitchFamily="34" charset="-122"/>
              <a:ea typeface="微软雅黑" panose="020B0503020204020204" pitchFamily="34" charset="-122"/>
            </a:endParaRPr>
          </a:p>
        </p:txBody>
      </p:sp>
      <p:sp>
        <p:nvSpPr>
          <p:cNvPr id="31" name="TextBox 22"/>
          <p:cNvSpPr txBox="1"/>
          <p:nvPr>
            <p:custDataLst>
              <p:tags r:id="rId10"/>
            </p:custDataLst>
          </p:nvPr>
        </p:nvSpPr>
        <p:spPr>
          <a:xfrm>
            <a:off x="5991588" y="4455059"/>
            <a:ext cx="2586311" cy="1257909"/>
          </a:xfrm>
          <a:prstGeom prst="rect">
            <a:avLst/>
          </a:prstGeom>
          <a:noFill/>
        </p:spPr>
        <p:txBody>
          <a:bodyPr wrap="square" lIns="90000" tIns="46800" rIns="90000" bIns="46800" rtlCol="0">
            <a:no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685800">
              <a:defRPr/>
            </a:pPr>
            <a:r>
              <a:rPr lang="zh-CN" altLang="en-US" kern="0" noProof="1">
                <a:solidFill>
                  <a:prstClr val="black">
                    <a:lumMod val="65000"/>
                    <a:lumOff val="35000"/>
                  </a:prstClr>
                </a:solidFill>
              </a:rPr>
              <a:t>会谈多以双边为主，也有多边会谈。几个人的会谈可不另设会场，座位安排同会见。较多的人会谈需专设会场，通常用长方形、椭圆形、圆形或方形会议桌 </a:t>
            </a:r>
            <a:endParaRPr lang="zh-CN" altLang="en-US" kern="0" noProof="1">
              <a:solidFill>
                <a:prstClr val="black">
                  <a:lumMod val="65000"/>
                  <a:lumOff val="35000"/>
                </a:prstClr>
              </a:solidFill>
            </a:endParaRPr>
          </a:p>
        </p:txBody>
      </p:sp>
      <p:grpSp>
        <p:nvGrpSpPr>
          <p:cNvPr id="32" name="组合 31"/>
          <p:cNvGrpSpPr/>
          <p:nvPr>
            <p:custDataLst>
              <p:tags r:id="rId11"/>
            </p:custDataLst>
          </p:nvPr>
        </p:nvGrpSpPr>
        <p:grpSpPr>
          <a:xfrm>
            <a:off x="5193947" y="2740637"/>
            <a:ext cx="749101" cy="749101"/>
            <a:chOff x="5252030" y="2008764"/>
            <a:chExt cx="809336" cy="809336"/>
          </a:xfrm>
          <a:solidFill>
            <a:srgbClr val="0070C0"/>
          </a:solidFill>
        </p:grpSpPr>
        <p:sp>
          <p:nvSpPr>
            <p:cNvPr id="33" name="椭圆 3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34" name="椭圆 33"/>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grpSp>
        <p:nvGrpSpPr>
          <p:cNvPr id="35" name="组合 34"/>
          <p:cNvGrpSpPr/>
          <p:nvPr>
            <p:custDataLst>
              <p:tags r:id="rId12"/>
            </p:custDataLst>
          </p:nvPr>
        </p:nvGrpSpPr>
        <p:grpSpPr>
          <a:xfrm>
            <a:off x="2110118" y="3042182"/>
            <a:ext cx="859694" cy="859694"/>
            <a:chOff x="5252030" y="2008764"/>
            <a:chExt cx="809336" cy="809336"/>
          </a:xfrm>
          <a:solidFill>
            <a:srgbClr val="0070C0"/>
          </a:solidFill>
        </p:grpSpPr>
        <p:sp>
          <p:nvSpPr>
            <p:cNvPr id="36" name="椭圆 3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37" name="椭圆 36"/>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grpSp>
        <p:nvGrpSpPr>
          <p:cNvPr id="38" name="组合 37"/>
          <p:cNvGrpSpPr/>
          <p:nvPr>
            <p:custDataLst>
              <p:tags r:id="rId13"/>
            </p:custDataLst>
          </p:nvPr>
        </p:nvGrpSpPr>
        <p:grpSpPr>
          <a:xfrm>
            <a:off x="2145084" y="4277370"/>
            <a:ext cx="333359" cy="333359"/>
            <a:chOff x="5252030" y="2008764"/>
            <a:chExt cx="809336" cy="809336"/>
          </a:xfrm>
          <a:solidFill>
            <a:srgbClr val="00B0F0"/>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40" name="椭圆 39"/>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grpSp>
        <p:nvGrpSpPr>
          <p:cNvPr id="41" name="组合 40"/>
          <p:cNvGrpSpPr/>
          <p:nvPr>
            <p:custDataLst>
              <p:tags r:id="rId14"/>
            </p:custDataLst>
          </p:nvPr>
        </p:nvGrpSpPr>
        <p:grpSpPr>
          <a:xfrm>
            <a:off x="2862708" y="3992057"/>
            <a:ext cx="166373" cy="166373"/>
            <a:chOff x="5252030" y="2008764"/>
            <a:chExt cx="809336" cy="809336"/>
          </a:xfrm>
          <a:solidFill>
            <a:srgbClr val="0070C0"/>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43" name="椭圆 42"/>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grpSp>
        <p:nvGrpSpPr>
          <p:cNvPr id="44" name="组合 43"/>
          <p:cNvGrpSpPr/>
          <p:nvPr>
            <p:custDataLst>
              <p:tags r:id="rId15"/>
            </p:custDataLst>
          </p:nvPr>
        </p:nvGrpSpPr>
        <p:grpSpPr>
          <a:xfrm>
            <a:off x="2727141" y="2802095"/>
            <a:ext cx="166373" cy="166373"/>
            <a:chOff x="5252030" y="2008764"/>
            <a:chExt cx="809336" cy="809336"/>
          </a:xfrm>
          <a:solidFill>
            <a:srgbClr val="0070C0"/>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46" name="椭圆 45"/>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grpSp>
        <p:nvGrpSpPr>
          <p:cNvPr id="47" name="组合 46"/>
          <p:cNvGrpSpPr/>
          <p:nvPr>
            <p:custDataLst>
              <p:tags r:id="rId16"/>
            </p:custDataLst>
          </p:nvPr>
        </p:nvGrpSpPr>
        <p:grpSpPr>
          <a:xfrm>
            <a:off x="3335950" y="4642501"/>
            <a:ext cx="166373" cy="166373"/>
            <a:chOff x="5252030" y="2008764"/>
            <a:chExt cx="809336" cy="809336"/>
          </a:xfrm>
          <a:solidFill>
            <a:srgbClr val="0070C0"/>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49" name="椭圆 48"/>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grpSp>
        <p:nvGrpSpPr>
          <p:cNvPr id="50" name="组合 49"/>
          <p:cNvGrpSpPr/>
          <p:nvPr>
            <p:custDataLst>
              <p:tags r:id="rId17"/>
            </p:custDataLst>
          </p:nvPr>
        </p:nvGrpSpPr>
        <p:grpSpPr>
          <a:xfrm>
            <a:off x="3657014" y="4436475"/>
            <a:ext cx="123694" cy="123694"/>
            <a:chOff x="5252030" y="2008764"/>
            <a:chExt cx="809336" cy="809336"/>
          </a:xfrm>
          <a:solidFill>
            <a:srgbClr val="0070C0"/>
          </a:solidFill>
        </p:grpSpPr>
        <p:sp>
          <p:nvSpPr>
            <p:cNvPr id="51" name="椭圆 5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52" name="椭圆 51"/>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grpSp>
        <p:nvGrpSpPr>
          <p:cNvPr id="53" name="组合 52"/>
          <p:cNvGrpSpPr/>
          <p:nvPr>
            <p:custDataLst>
              <p:tags r:id="rId18"/>
            </p:custDataLst>
          </p:nvPr>
        </p:nvGrpSpPr>
        <p:grpSpPr>
          <a:xfrm>
            <a:off x="4549845" y="3225415"/>
            <a:ext cx="333359" cy="333359"/>
            <a:chOff x="5252030" y="2008764"/>
            <a:chExt cx="809336" cy="809336"/>
          </a:xfrm>
          <a:solidFill>
            <a:srgbClr val="0070C0"/>
          </a:solidFill>
        </p:grpSpPr>
        <p:sp>
          <p:nvSpPr>
            <p:cNvPr id="54" name="椭圆 5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55" name="椭圆 54"/>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grpSp>
        <p:nvGrpSpPr>
          <p:cNvPr id="56" name="组合 55"/>
          <p:cNvGrpSpPr/>
          <p:nvPr>
            <p:custDataLst>
              <p:tags r:id="rId19"/>
            </p:custDataLst>
          </p:nvPr>
        </p:nvGrpSpPr>
        <p:grpSpPr>
          <a:xfrm>
            <a:off x="4952657" y="3868080"/>
            <a:ext cx="241291" cy="241291"/>
            <a:chOff x="5252030" y="2008764"/>
            <a:chExt cx="809336" cy="809336"/>
          </a:xfrm>
          <a:solidFill>
            <a:srgbClr val="00B0F0"/>
          </a:solidFill>
        </p:grpSpPr>
        <p:sp>
          <p:nvSpPr>
            <p:cNvPr id="57" name="椭圆 5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58" name="椭圆 57"/>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grpSp>
        <p:nvGrpSpPr>
          <p:cNvPr id="59" name="组合 58"/>
          <p:cNvGrpSpPr/>
          <p:nvPr>
            <p:custDataLst>
              <p:tags r:id="rId20"/>
            </p:custDataLst>
          </p:nvPr>
        </p:nvGrpSpPr>
        <p:grpSpPr>
          <a:xfrm>
            <a:off x="5072515" y="3618238"/>
            <a:ext cx="120645" cy="120645"/>
            <a:chOff x="5252030" y="2008764"/>
            <a:chExt cx="809336" cy="809336"/>
          </a:xfrm>
          <a:solidFill>
            <a:srgbClr val="00B0F0"/>
          </a:solidFill>
        </p:grpSpPr>
        <p:sp>
          <p:nvSpPr>
            <p:cNvPr id="60" name="椭圆 5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685800">
                <a:defRPr/>
              </a:pPr>
              <a:endParaRPr lang="zh-CN" altLang="en-US" sz="1350" kern="0">
                <a:solidFill>
                  <a:sysClr val="window" lastClr="FFFFFF"/>
                </a:solidFill>
              </a:endParaRPr>
            </a:p>
          </p:txBody>
        </p:sp>
        <p:sp>
          <p:nvSpPr>
            <p:cNvPr id="61" name="椭圆 60"/>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sp>
        <p:nvSpPr>
          <p:cNvPr id="62" name="标题 8"/>
          <p:cNvSpPr txBox="1"/>
          <p:nvPr>
            <p:custDataLst>
              <p:tags r:id="rId21"/>
            </p:custDataLst>
          </p:nvPr>
        </p:nvSpPr>
        <p:spPr>
          <a:xfrm>
            <a:off x="2613013" y="1380360"/>
            <a:ext cx="1566752"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pitchFamily="34" charset="-122"/>
                <a:ea typeface="微软雅黑" panose="020B0503020204020204" pitchFamily="3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defRPr/>
            </a:pPr>
            <a:r>
              <a:rPr sz="2800" b="1" dirty="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四、 会见、会谈的座位安排</a:t>
            </a:r>
            <a:endParaRPr lang="zh-CN" altLang="en-US" sz="2800" b="1" dirty="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grpSp>
        <p:nvGrpSpPr>
          <p:cNvPr id="69" name="组合 68"/>
          <p:cNvGrpSpPr/>
          <p:nvPr>
            <p:custDataLst>
              <p:tags r:id="rId22"/>
            </p:custDataLst>
          </p:nvPr>
        </p:nvGrpSpPr>
        <p:grpSpPr>
          <a:xfrm>
            <a:off x="2077231" y="1437503"/>
            <a:ext cx="335756" cy="335756"/>
            <a:chOff x="657224" y="1451026"/>
            <a:chExt cx="447675" cy="447675"/>
          </a:xfrm>
        </p:grpSpPr>
        <p:sp>
          <p:nvSpPr>
            <p:cNvPr id="70" name="菱形 69"/>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71" name="菱形 70"/>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grpSp>
        <p:nvGrpSpPr>
          <p:cNvPr id="72" name="组合 71"/>
          <p:cNvGrpSpPr/>
          <p:nvPr>
            <p:custDataLst>
              <p:tags r:id="rId23"/>
            </p:custDataLst>
          </p:nvPr>
        </p:nvGrpSpPr>
        <p:grpSpPr>
          <a:xfrm>
            <a:off x="2255827" y="1452116"/>
            <a:ext cx="335756" cy="335756"/>
            <a:chOff x="657224" y="1451026"/>
            <a:chExt cx="447675" cy="447675"/>
          </a:xfrm>
        </p:grpSpPr>
        <p:sp>
          <p:nvSpPr>
            <p:cNvPr id="73" name="菱形 72"/>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74" name="菱形 73"/>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pic>
        <p:nvPicPr>
          <p:cNvPr id="2" name="Picture 6" descr="D:\Program Files\Microsoft Office\MEDIA\OFFICE12\Lines\BD21313_.gif"/>
          <p:cNvPicPr>
            <a:picLocks noChangeAspect="1"/>
          </p:cNvPicPr>
          <p:nvPr/>
        </p:nvPicPr>
        <p:blipFill>
          <a:blip r:embed="rId24"/>
          <a:stretch>
            <a:fillRect/>
          </a:stretch>
        </p:blipFill>
        <p:spPr>
          <a:xfrm>
            <a:off x="1547813" y="488950"/>
            <a:ext cx="8054975" cy="320675"/>
          </a:xfrm>
          <a:prstGeom prst="rect">
            <a:avLst/>
          </a:prstGeom>
          <a:noFill/>
          <a:ln w="9525">
            <a:noFill/>
          </a:ln>
        </p:spPr>
      </p:pic>
      <p:pic>
        <p:nvPicPr>
          <p:cNvPr id="3" name="图片 2" descr="timgYHKA9170"/>
          <p:cNvPicPr>
            <a:picLocks noChangeAspect="1"/>
          </p:cNvPicPr>
          <p:nvPr/>
        </p:nvPicPr>
        <p:blipFill>
          <a:blip r:embed="rId25">
            <a:clrChange>
              <a:clrFrom>
                <a:srgbClr val="FFFFFF">
                  <a:alpha val="100000"/>
                </a:srgbClr>
              </a:clrFrom>
              <a:clrTo>
                <a:srgbClr val="FFFFFF">
                  <a:alpha val="100000"/>
                  <a:alpha val="0"/>
                </a:srgbClr>
              </a:clrTo>
            </a:clrChange>
          </a:blip>
          <a:stretch>
            <a:fillRect/>
          </a:stretch>
        </p:blipFill>
        <p:spPr>
          <a:xfrm>
            <a:off x="7689850" y="2623820"/>
            <a:ext cx="3373755" cy="4243705"/>
          </a:xfrm>
          <a:prstGeom prst="rect">
            <a:avLst/>
          </a:prstGeom>
        </p:spPr>
      </p:pic>
    </p:spTree>
    <p:custDataLst>
      <p:tags r:id="rId26"/>
    </p:custData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55000">
                                          <p:cBhvr additive="base">
                                            <p:cTn id="11" dur="2000" fill="hold"/>
                                            <p:tgtEl>
                                              <p:spTgt spid="32"/>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5000">
                                          <p:cBhvr additive="base">
                                            <p:cTn id="15" dur="2000" fill="hold"/>
                                            <p:tgtEl>
                                              <p:spTgt spid="35"/>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14:bounceEnd="55000">
                                          <p:cBhvr additive="base">
                                            <p:cTn id="19" dur="2000" fill="hold"/>
                                            <p:tgtEl>
                                              <p:spTgt spid="38"/>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14:bounceEnd="55000">
                                          <p:cBhvr additive="base">
                                            <p:cTn id="23" dur="2000" fill="hold"/>
                                            <p:tgtEl>
                                              <p:spTgt spid="53"/>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14:bounceEnd="55000">
                                          <p:cBhvr additive="base">
                                            <p:cTn id="39" dur="2000" fill="hold"/>
                                            <p:tgtEl>
                                              <p:spTgt spid="50"/>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55000">
                                          <p:cBhvr additive="base">
                                            <p:cTn id="43" dur="20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14:bounceEnd="55000">
                                          <p:cBhvr additive="base">
                                            <p:cTn id="53" dur="2000" fill="hold"/>
                                            <p:tgtEl>
                                              <p:spTgt spid="59"/>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14:bounceEnd="55000">
                                          <p:cBhvr additive="base">
                                            <p:cTn id="57" dur="2000" fill="hold"/>
                                            <p:tgtEl>
                                              <p:spTgt spid="56"/>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14:bounceEnd="55000">
                                          <p:cBhvr additive="base">
                                            <p:cTn id="67" dur="2000" fill="hold"/>
                                            <p:tgtEl>
                                              <p:spTgt spid="44"/>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14:bounceEnd="55000">
                                          <p:cBhvr additive="base">
                                            <p:cTn id="77" dur="20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2000" fill="hold"/>
                                            <p:tgtEl>
                                              <p:spTgt spid="32"/>
                                            </p:tgtEl>
                                            <p:attrNameLst>
                                              <p:attrName>ppt_x</p:attrName>
                                            </p:attrNameLst>
                                          </p:cBhvr>
                                          <p:tavLst>
                                            <p:tav tm="0">
                                              <p:val>
                                                <p:strVal val="1+#ppt_w/2"/>
                                              </p:val>
                                            </p:tav>
                                            <p:tav tm="100000">
                                              <p:val>
                                                <p:strVal val="#ppt_x"/>
                                              </p:val>
                                            </p:tav>
                                          </p:tavLst>
                                        </p:anim>
                                        <p:anim calcmode="lin" valueType="num">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0-#ppt_w/2"/>
                                              </p:val>
                                            </p:tav>
                                            <p:tav tm="100000">
                                              <p:val>
                                                <p:strVal val="#ppt_x"/>
                                              </p:val>
                                            </p:tav>
                                          </p:tavLst>
                                        </p:anim>
                                        <p:anim calcmode="lin" valueType="num">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2000" fill="hold"/>
                                            <p:tgtEl>
                                              <p:spTgt spid="38"/>
                                            </p:tgtEl>
                                            <p:attrNameLst>
                                              <p:attrName>ppt_x</p:attrName>
                                            </p:attrNameLst>
                                          </p:cBhvr>
                                          <p:tavLst>
                                            <p:tav tm="0">
                                              <p:val>
                                                <p:strVal val="0-#ppt_w/2"/>
                                              </p:val>
                                            </p:tav>
                                            <p:tav tm="100000">
                                              <p:val>
                                                <p:strVal val="#ppt_x"/>
                                              </p:val>
                                            </p:tav>
                                          </p:tavLst>
                                        </p:anim>
                                        <p:anim calcmode="lin" valueType="num">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2000" fill="hold"/>
                                            <p:tgtEl>
                                              <p:spTgt spid="53"/>
                                            </p:tgtEl>
                                            <p:attrNameLst>
                                              <p:attrName>ppt_x</p:attrName>
                                            </p:attrNameLst>
                                          </p:cBhvr>
                                          <p:tavLst>
                                            <p:tav tm="0">
                                              <p:val>
                                                <p:strVal val="0-#ppt_w/2"/>
                                              </p:val>
                                            </p:tav>
                                            <p:tav tm="100000">
                                              <p:val>
                                                <p:strVal val="#ppt_x"/>
                                              </p:val>
                                            </p:tav>
                                          </p:tavLst>
                                        </p:anim>
                                        <p:anim calcmode="lin" valueType="num">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2000" fill="hold"/>
                                            <p:tgtEl>
                                              <p:spTgt spid="50"/>
                                            </p:tgtEl>
                                            <p:attrNameLst>
                                              <p:attrName>ppt_x</p:attrName>
                                            </p:attrNameLst>
                                          </p:cBhvr>
                                          <p:tavLst>
                                            <p:tav tm="0">
                                              <p:val>
                                                <p:strVal val="1+#ppt_w/2"/>
                                              </p:val>
                                            </p:tav>
                                            <p:tav tm="100000">
                                              <p:val>
                                                <p:strVal val="#ppt_x"/>
                                              </p:val>
                                            </p:tav>
                                          </p:tavLst>
                                        </p:anim>
                                        <p:anim calcmode="lin" valueType="num">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2000" fill="hold"/>
                                            <p:tgtEl>
                                              <p:spTgt spid="47"/>
                                            </p:tgtEl>
                                            <p:attrNameLst>
                                              <p:attrName>ppt_x</p:attrName>
                                            </p:attrNameLst>
                                          </p:cBhvr>
                                          <p:tavLst>
                                            <p:tav tm="0">
                                              <p:val>
                                                <p:strVal val="1+#ppt_w/2"/>
                                              </p:val>
                                            </p:tav>
                                            <p:tav tm="100000">
                                              <p:val>
                                                <p:strVal val="#ppt_x"/>
                                              </p:val>
                                            </p:tav>
                                          </p:tavLst>
                                        </p:anim>
                                        <p:anim calcmode="lin" valueType="num">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2000" fill="hold"/>
                                            <p:tgtEl>
                                              <p:spTgt spid="59"/>
                                            </p:tgtEl>
                                            <p:attrNameLst>
                                              <p:attrName>ppt_x</p:attrName>
                                            </p:attrNameLst>
                                          </p:cBhvr>
                                          <p:tavLst>
                                            <p:tav tm="0">
                                              <p:val>
                                                <p:strVal val="0-#ppt_w/2"/>
                                              </p:val>
                                            </p:tav>
                                            <p:tav tm="100000">
                                              <p:val>
                                                <p:strVal val="#ppt_x"/>
                                              </p:val>
                                            </p:tav>
                                          </p:tavLst>
                                        </p:anim>
                                        <p:anim calcmode="lin" valueType="num">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2000" fill="hold"/>
                                            <p:tgtEl>
                                              <p:spTgt spid="56"/>
                                            </p:tgtEl>
                                            <p:attrNameLst>
                                              <p:attrName>ppt_x</p:attrName>
                                            </p:attrNameLst>
                                          </p:cBhvr>
                                          <p:tavLst>
                                            <p:tav tm="0">
                                              <p:val>
                                                <p:strVal val="0-#ppt_w/2"/>
                                              </p:val>
                                            </p:tav>
                                            <p:tav tm="100000">
                                              <p:val>
                                                <p:strVal val="#ppt_x"/>
                                              </p:val>
                                            </p:tav>
                                          </p:tavLst>
                                        </p:anim>
                                        <p:anim calcmode="lin" valueType="num">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2000" fill="hold"/>
                                            <p:tgtEl>
                                              <p:spTgt spid="44"/>
                                            </p:tgtEl>
                                            <p:attrNameLst>
                                              <p:attrName>ppt_x</p:attrName>
                                            </p:attrNameLst>
                                          </p:cBhvr>
                                          <p:tavLst>
                                            <p:tav tm="0">
                                              <p:val>
                                                <p:strVal val="0-#ppt_w/2"/>
                                              </p:val>
                                            </p:tav>
                                            <p:tav tm="100000">
                                              <p:val>
                                                <p:strVal val="#ppt_x"/>
                                              </p:val>
                                            </p:tav>
                                          </p:tavLst>
                                        </p:anim>
                                        <p:anim calcmode="lin" valueType="num">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2000" fill="hold"/>
                                            <p:tgtEl>
                                              <p:spTgt spid="41"/>
                                            </p:tgtEl>
                                            <p:attrNameLst>
                                              <p:attrName>ppt_x</p:attrName>
                                            </p:attrNameLst>
                                          </p:cBhvr>
                                          <p:tavLst>
                                            <p:tav tm="0">
                                              <p:val>
                                                <p:strVal val="1+#ppt_w/2"/>
                                              </p:val>
                                            </p:tav>
                                            <p:tav tm="100000">
                                              <p:val>
                                                <p:strVal val="#ppt_x"/>
                                              </p:val>
                                            </p:tav>
                                          </p:tavLst>
                                        </p:anim>
                                        <p:anim calcmode="lin" valueType="num">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准备会议文件资料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62474" name="图片 62473" descr="015"/>
          <p:cNvPicPr>
            <a:picLocks noChangeAspect="1"/>
          </p:cNvPicPr>
          <p:nvPr/>
        </p:nvPicPr>
        <p:blipFill>
          <a:blip r:embed="rId2"/>
          <a:stretch>
            <a:fillRect/>
          </a:stretch>
        </p:blipFill>
        <p:spPr>
          <a:xfrm>
            <a:off x="2153920" y="2489200"/>
            <a:ext cx="7277100" cy="389382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62474"/>
                                        </p:tgtEl>
                                        <p:attrNameLst>
                                          <p:attrName>style.visibility</p:attrName>
                                        </p:attrNameLst>
                                      </p:cBhvr>
                                      <p:to>
                                        <p:strVal val="visible"/>
                                      </p:to>
                                    </p:set>
                                    <p:animEffect transition="in" filter="diamond(out)">
                                      <p:cBhvr>
                                        <p:cTn id="7" dur="1000"/>
                                        <p:tgtEl>
                                          <p:spTgt spid="62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会议准备程序图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31754" name="图片 31753" descr="M_007"/>
          <p:cNvPicPr>
            <a:picLocks noChangeAspect="1"/>
          </p:cNvPicPr>
          <p:nvPr/>
        </p:nvPicPr>
        <p:blipFill>
          <a:blip r:embed="rId2"/>
          <a:stretch>
            <a:fillRect/>
          </a:stretch>
        </p:blipFill>
        <p:spPr>
          <a:xfrm>
            <a:off x="2153920" y="1864995"/>
            <a:ext cx="7647940" cy="467995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31754"/>
                                        </p:tgtEl>
                                        <p:attrNameLst>
                                          <p:attrName>style.visibility</p:attrName>
                                        </p:attrNameLst>
                                      </p:cBhvr>
                                      <p:to>
                                        <p:strVal val="visible"/>
                                      </p:to>
                                    </p:set>
                                    <p:animEffect transition="in" filter="diamond(out)">
                                      <p:cBhvr>
                                        <p:cTn id="7" dur="1000"/>
                                        <p:tgtEl>
                                          <p:spTgt spid="31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8"/>
          <p:cNvSpPr txBox="1"/>
          <p:nvPr>
            <p:custDataLst>
              <p:tags r:id="rId1"/>
            </p:custDataLst>
          </p:nvPr>
        </p:nvSpPr>
        <p:spPr>
          <a:xfrm>
            <a:off x="2630158" y="1043175"/>
            <a:ext cx="2028417"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pitchFamily="34" charset="-122"/>
                <a:ea typeface="微软雅黑" panose="020B0503020204020204" pitchFamily="3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defRPr/>
            </a:pPr>
            <a:r>
              <a:rPr sz="24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二、会前准备应注意的问题</a:t>
            </a:r>
            <a:endParaRPr lang="zh-CN" altLang="en-US" sz="2400" b="1" dirty="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sp>
        <p:nvSpPr>
          <p:cNvPr id="58" name="TextBox 18"/>
          <p:cNvSpPr txBox="1"/>
          <p:nvPr>
            <p:custDataLst>
              <p:tags r:id="rId2"/>
            </p:custDataLst>
          </p:nvPr>
        </p:nvSpPr>
        <p:spPr>
          <a:xfrm flipH="1">
            <a:off x="5721985" y="2239010"/>
            <a:ext cx="2580640" cy="255905"/>
          </a:xfrm>
          <a:prstGeom prst="rect">
            <a:avLst/>
          </a:prstGeom>
          <a:noFill/>
        </p:spPr>
        <p:txBody>
          <a:bodyPr wrap="square" lIns="90000" tIns="46800" rIns="90000" bIns="46800" rtlCol="0"/>
          <a:lstStyle/>
          <a:p>
            <a:pPr defTabSz="685800" fontAlgn="base">
              <a:spcBef>
                <a:spcPct val="0"/>
              </a:spcBef>
              <a:spcAft>
                <a:spcPct val="0"/>
              </a:spcAft>
            </a:pPr>
            <a:r>
              <a:rPr lang="zh-CN" altLang="en-US" sz="1800" b="1" dirty="0">
                <a:latin typeface="黑体" panose="02010609060101010101" pitchFamily="49" charset="-122"/>
                <a:ea typeface="黑体" panose="02010609060101010101" pitchFamily="49" charset="-122"/>
                <a:sym typeface="+mn-ea"/>
              </a:rPr>
              <a:t>安排周密、不丢不漏</a:t>
            </a:r>
            <a:endParaRPr lang="zh-CN" altLang="en-US" sz="1800" b="1" dirty="0">
              <a:solidFill>
                <a:prstClr val="black">
                  <a:lumMod val="75000"/>
                  <a:lumOff val="25000"/>
                </a:prstClr>
              </a:solidFill>
              <a:latin typeface="黑体" panose="02010609060101010101" pitchFamily="49" charset="-122"/>
              <a:ea typeface="黑体" panose="02010609060101010101" pitchFamily="49" charset="-122"/>
              <a:sym typeface="+mn-ea"/>
            </a:endParaRPr>
          </a:p>
        </p:txBody>
      </p:sp>
      <p:sp>
        <p:nvSpPr>
          <p:cNvPr id="60" name="TextBox 20"/>
          <p:cNvSpPr txBox="1"/>
          <p:nvPr>
            <p:custDataLst>
              <p:tags r:id="rId3"/>
            </p:custDataLst>
          </p:nvPr>
        </p:nvSpPr>
        <p:spPr>
          <a:xfrm flipH="1">
            <a:off x="6224905" y="3418205"/>
            <a:ext cx="3244215" cy="255905"/>
          </a:xfrm>
          <a:prstGeom prst="rect">
            <a:avLst/>
          </a:prstGeom>
          <a:noFill/>
        </p:spPr>
        <p:txBody>
          <a:bodyPr wrap="square" lIns="90000" tIns="46800" rIns="90000" bIns="46800" rtlCol="0"/>
          <a:lstStyle/>
          <a:p>
            <a:pPr defTabSz="685800" fontAlgn="base">
              <a:spcBef>
                <a:spcPct val="0"/>
              </a:spcBef>
              <a:spcAft>
                <a:spcPct val="0"/>
              </a:spcAft>
            </a:pPr>
            <a:r>
              <a:rPr lang="zh-CN" altLang="en-US" sz="1800" b="1" dirty="0">
                <a:latin typeface="黑体" panose="02010609060101010101" pitchFamily="49" charset="-122"/>
                <a:ea typeface="黑体" panose="02010609060101010101" pitchFamily="49" charset="-122"/>
                <a:sym typeface="+mn-ea"/>
              </a:rPr>
              <a:t>反复检查，杜绝隐患</a:t>
            </a:r>
            <a:endParaRPr lang="zh-CN" altLang="en-US" sz="1800" b="1" dirty="0">
              <a:solidFill>
                <a:prstClr val="black">
                  <a:lumMod val="75000"/>
                  <a:lumOff val="25000"/>
                </a:prstClr>
              </a:solidFill>
              <a:latin typeface="黑体" panose="02010609060101010101" pitchFamily="49" charset="-122"/>
              <a:ea typeface="黑体" panose="02010609060101010101" pitchFamily="49" charset="-122"/>
              <a:sym typeface="+mn-ea"/>
            </a:endParaRPr>
          </a:p>
        </p:txBody>
      </p:sp>
      <p:sp>
        <p:nvSpPr>
          <p:cNvPr id="62" name="TextBox 22"/>
          <p:cNvSpPr txBox="1"/>
          <p:nvPr>
            <p:custDataLst>
              <p:tags r:id="rId4"/>
            </p:custDataLst>
          </p:nvPr>
        </p:nvSpPr>
        <p:spPr>
          <a:xfrm flipH="1">
            <a:off x="5723255" y="4632960"/>
            <a:ext cx="4162425" cy="255905"/>
          </a:xfrm>
          <a:prstGeom prst="rect">
            <a:avLst/>
          </a:prstGeom>
          <a:noFill/>
        </p:spPr>
        <p:txBody>
          <a:bodyPr wrap="square" lIns="90000" tIns="46800" rIns="90000" bIns="46800" rtlCol="0"/>
          <a:lstStyle/>
          <a:p>
            <a:pPr defTabSz="685800" fontAlgn="base">
              <a:spcBef>
                <a:spcPct val="0"/>
              </a:spcBef>
              <a:spcAft>
                <a:spcPct val="0"/>
              </a:spcAft>
            </a:pPr>
            <a:r>
              <a:rPr lang="zh-CN" altLang="en-US" sz="1800" b="1" dirty="0">
                <a:latin typeface="黑体" panose="02010609060101010101" pitchFamily="49" charset="-122"/>
                <a:ea typeface="黑体" panose="02010609060101010101" pitchFamily="49" charset="-122"/>
                <a:sym typeface="+mn-ea"/>
              </a:rPr>
              <a:t>集中力量，确保时限</a:t>
            </a:r>
            <a:endParaRPr lang="zh-CN" altLang="en-US" sz="1800" b="1" dirty="0">
              <a:solidFill>
                <a:prstClr val="black">
                  <a:lumMod val="75000"/>
                  <a:lumOff val="25000"/>
                </a:prstClr>
              </a:solidFill>
              <a:latin typeface="黑体" panose="02010609060101010101" pitchFamily="49" charset="-122"/>
              <a:ea typeface="黑体" panose="02010609060101010101" pitchFamily="49" charset="-122"/>
              <a:sym typeface="+mn-ea"/>
            </a:endParaRPr>
          </a:p>
        </p:txBody>
      </p:sp>
      <p:sp>
        <p:nvSpPr>
          <p:cNvPr id="42" name="Freeform 7"/>
          <p:cNvSpPr/>
          <p:nvPr>
            <p:custDataLst>
              <p:tags r:id="rId5"/>
            </p:custDataLst>
          </p:nvPr>
        </p:nvSpPr>
        <p:spPr bwMode="auto">
          <a:xfrm flipH="1">
            <a:off x="4761071" y="2238749"/>
            <a:ext cx="868839" cy="2743139"/>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Text" lastClr="000000">
              <a:lumMod val="50000"/>
              <a:lumOff val="50000"/>
            </a:sysClr>
          </a:solidFill>
          <a:ln>
            <a:noFill/>
          </a:ln>
        </p:spPr>
        <p:txBody>
          <a:bodyPr vert="horz" wrap="square" lIns="90000" tIns="46800" rIns="90000" bIns="46800" numCol="1" anchor="t" anchorCtr="0" compatLnSpc="1">
            <a:normAutofit/>
          </a:bodyPr>
          <a:lstStyle/>
          <a:p>
            <a:pPr defTabSz="685800" fontAlgn="base">
              <a:spcBef>
                <a:spcPct val="0"/>
              </a:spcBef>
              <a:spcAft>
                <a:spcPct val="0"/>
              </a:spcAft>
              <a:defRPr/>
            </a:pPr>
            <a:endParaRPr lang="zh-CN" altLang="en-US" sz="1350" kern="0">
              <a:solidFill>
                <a:prstClr val="black"/>
              </a:solidFill>
            </a:endParaRPr>
          </a:p>
        </p:txBody>
      </p:sp>
      <p:grpSp>
        <p:nvGrpSpPr>
          <p:cNvPr id="43" name="组合 42"/>
          <p:cNvGrpSpPr/>
          <p:nvPr>
            <p:custDataLst>
              <p:tags r:id="rId6"/>
            </p:custDataLst>
          </p:nvPr>
        </p:nvGrpSpPr>
        <p:grpSpPr>
          <a:xfrm flipH="1">
            <a:off x="4636640" y="2032908"/>
            <a:ext cx="993407" cy="993407"/>
            <a:chOff x="2342140" y="893355"/>
            <a:chExt cx="1149740" cy="1149740"/>
          </a:xfrm>
        </p:grpSpPr>
        <p:grpSp>
          <p:nvGrpSpPr>
            <p:cNvPr id="44" name="组合 43"/>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Calibri" panose="020F0502020204030204"/>
                  <a:ea typeface="微软雅黑" panose="020B0503020204020204" pitchFamily="34" charset="-122"/>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sp>
          <p:nvSpPr>
            <p:cNvPr id="45"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p:spPr>
          <p:txBody>
            <a:bodyPr anchor="ctr">
              <a:scene3d>
                <a:camera prst="orthographicFront"/>
                <a:lightRig rig="threePt" dir="t"/>
              </a:scene3d>
              <a:sp3d>
                <a:contourClr>
                  <a:srgbClr val="FFFFFF"/>
                </a:contourClr>
              </a:sp3d>
            </a:bodyPr>
            <a:lstStyle/>
            <a:p>
              <a:pPr algn="ctr" defTabSz="685800" fontAlgn="base">
                <a:spcBef>
                  <a:spcPct val="0"/>
                </a:spcBef>
                <a:spcAft>
                  <a:spcPct val="0"/>
                </a:spcAft>
                <a:defRPr/>
              </a:pPr>
              <a:endParaRPr lang="zh-CN" altLang="en-US" sz="1350" kern="0" dirty="0">
                <a:solidFill>
                  <a:srgbClr val="FFFFFF"/>
                </a:solidFill>
                <a:ea typeface="微软雅黑" panose="020B0503020204020204" pitchFamily="34" charset="-122"/>
              </a:endParaRPr>
            </a:p>
          </p:txBody>
        </p:sp>
      </p:grpSp>
      <p:grpSp>
        <p:nvGrpSpPr>
          <p:cNvPr id="48" name="组合 47"/>
          <p:cNvGrpSpPr/>
          <p:nvPr>
            <p:custDataLst>
              <p:tags r:id="rId7"/>
            </p:custDataLst>
          </p:nvPr>
        </p:nvGrpSpPr>
        <p:grpSpPr>
          <a:xfrm flipH="1">
            <a:off x="5074221" y="3172000"/>
            <a:ext cx="993407" cy="993407"/>
            <a:chOff x="1835696" y="2211710"/>
            <a:chExt cx="1149740" cy="1149740"/>
          </a:xfrm>
        </p:grpSpPr>
        <p:grpSp>
          <p:nvGrpSpPr>
            <p:cNvPr id="49" name="组合 48"/>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lumMod val="75000"/>
                      <a:lumOff val="25000"/>
                    </a:prstClr>
                  </a:solidFill>
                  <a:latin typeface="Calibri" panose="020F0502020204030204"/>
                  <a:ea typeface="微软雅黑" panose="020B0503020204020204" pitchFamily="34" charset="-122"/>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lumMod val="75000"/>
                      <a:lumOff val="25000"/>
                    </a:prstClr>
                  </a:solidFill>
                  <a:latin typeface="Calibri" panose="020F0502020204030204"/>
                  <a:ea typeface="微软雅黑" panose="020B0503020204020204" pitchFamily="34" charset="-122"/>
                </a:endParaRPr>
              </a:p>
            </p:txBody>
          </p:sp>
        </p:grpSp>
        <p:sp>
          <p:nvSpPr>
            <p:cNvPr id="50"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p:spPr>
          <p:txBody>
            <a:bodyPr bIns="270000" anchor="ctr">
              <a:scene3d>
                <a:camera prst="orthographicFront"/>
                <a:lightRig rig="threePt" dir="t"/>
              </a:scene3d>
              <a:sp3d>
                <a:contourClr>
                  <a:srgbClr val="FFFFFF"/>
                </a:contourClr>
              </a:sp3d>
            </a:bodyPr>
            <a:lstStyle/>
            <a:p>
              <a:pPr algn="ctr" defTabSz="685800" fontAlgn="base">
                <a:spcBef>
                  <a:spcPct val="0"/>
                </a:spcBef>
                <a:spcAft>
                  <a:spcPct val="0"/>
                </a:spcAft>
                <a:defRPr/>
              </a:pPr>
              <a:endParaRPr lang="zh-CN" altLang="en-US" sz="1350" kern="0" dirty="0">
                <a:solidFill>
                  <a:prstClr val="black">
                    <a:lumMod val="75000"/>
                    <a:lumOff val="25000"/>
                  </a:prstClr>
                </a:solidFill>
                <a:ea typeface="微软雅黑" panose="020B0503020204020204" pitchFamily="34" charset="-122"/>
              </a:endParaRPr>
            </a:p>
          </p:txBody>
        </p:sp>
      </p:grpSp>
      <p:grpSp>
        <p:nvGrpSpPr>
          <p:cNvPr id="53" name="组合 52"/>
          <p:cNvGrpSpPr/>
          <p:nvPr>
            <p:custDataLst>
              <p:tags r:id="rId8"/>
            </p:custDataLst>
          </p:nvPr>
        </p:nvGrpSpPr>
        <p:grpSpPr>
          <a:xfrm flipH="1">
            <a:off x="4514270" y="4229688"/>
            <a:ext cx="993407" cy="993407"/>
            <a:chOff x="2483768" y="3435846"/>
            <a:chExt cx="1149740" cy="1149740"/>
          </a:xfrm>
        </p:grpSpPr>
        <p:grpSp>
          <p:nvGrpSpPr>
            <p:cNvPr id="54" name="组合 53"/>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Calibri" panose="020F0502020204030204"/>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sp>
          <p:nvSpPr>
            <p:cNvPr id="55"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p:spPr>
          <p:txBody>
            <a:bodyPr anchor="ctr">
              <a:scene3d>
                <a:camera prst="orthographicFront"/>
                <a:lightRig rig="threePt" dir="t"/>
              </a:scene3d>
              <a:sp3d>
                <a:contourClr>
                  <a:srgbClr val="FFFFFF"/>
                </a:contourClr>
              </a:sp3d>
            </a:bodyPr>
            <a:lstStyle/>
            <a:p>
              <a:pPr algn="ctr" defTabSz="685800" fontAlgn="base">
                <a:spcBef>
                  <a:spcPct val="0"/>
                </a:spcBef>
                <a:spcAft>
                  <a:spcPct val="0"/>
                </a:spcAft>
                <a:defRPr/>
              </a:pPr>
              <a:endParaRPr lang="zh-CN" altLang="en-US" sz="1350" kern="0" dirty="0">
                <a:solidFill>
                  <a:srgbClr val="FFFFFF"/>
                </a:solidFill>
                <a:ea typeface="微软雅黑" panose="020B0503020204020204" pitchFamily="34" charset="-122"/>
              </a:endParaRPr>
            </a:p>
          </p:txBody>
        </p:sp>
      </p:grpSp>
      <p:sp>
        <p:nvSpPr>
          <p:cNvPr id="64" name="Line 39"/>
          <p:cNvSpPr>
            <a:spLocks noChangeShapeType="1"/>
          </p:cNvSpPr>
          <p:nvPr>
            <p:custDataLst>
              <p:tags r:id="rId9"/>
            </p:custDataLst>
          </p:nvPr>
        </p:nvSpPr>
        <p:spPr bwMode="auto">
          <a:xfrm flipH="1">
            <a:off x="3691244" y="2769881"/>
            <a:ext cx="790823" cy="388876"/>
          </a:xfrm>
          <a:prstGeom prst="line">
            <a:avLst/>
          </a:prstGeom>
          <a:noFill/>
          <a:ln w="57150" cap="rnd">
            <a:solidFill>
              <a:sysClr val="windowText" lastClr="000000">
                <a:lumMod val="50000"/>
                <a:lumOff val="50000"/>
              </a:sysClr>
            </a:solidFill>
            <a:prstDash val="sysDot"/>
            <a:round/>
            <a:headEnd type="triangle" w="med" len="med"/>
            <a:tailEnd type="non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lIns="90000" tIns="46800" rIns="90000" bIns="46800" anchor="ctr">
            <a:normAutofit/>
          </a:bodyPr>
          <a:lstStyle/>
          <a:p>
            <a:pPr defTabSz="685800" fontAlgn="base">
              <a:spcBef>
                <a:spcPct val="0"/>
              </a:spcBef>
              <a:spcAft>
                <a:spcPct val="0"/>
              </a:spcAft>
              <a:defRPr/>
            </a:pPr>
            <a:endParaRPr lang="zh-CN" altLang="en-US" sz="1350" kern="0">
              <a:solidFill>
                <a:prstClr val="black"/>
              </a:solidFill>
            </a:endParaRPr>
          </a:p>
        </p:txBody>
      </p:sp>
      <p:sp>
        <p:nvSpPr>
          <p:cNvPr id="65" name="Line 40"/>
          <p:cNvSpPr>
            <a:spLocks noChangeShapeType="1"/>
          </p:cNvSpPr>
          <p:nvPr>
            <p:custDataLst>
              <p:tags r:id="rId10"/>
            </p:custDataLst>
          </p:nvPr>
        </p:nvSpPr>
        <p:spPr bwMode="auto">
          <a:xfrm flipH="1">
            <a:off x="3818103" y="3628016"/>
            <a:ext cx="1072948" cy="1090"/>
          </a:xfrm>
          <a:prstGeom prst="line">
            <a:avLst/>
          </a:prstGeom>
          <a:noFill/>
          <a:ln w="57150" cap="rnd">
            <a:solidFill>
              <a:sysClr val="windowText" lastClr="000000">
                <a:lumMod val="50000"/>
                <a:lumOff val="50000"/>
              </a:sysClr>
            </a:solidFill>
            <a:prstDash val="sysDot"/>
            <a:round/>
            <a:headEnd type="triangle" w="med" len="med"/>
            <a:tailEnd type="none" w="med" len="med"/>
          </a:ln>
          <a:extLst>
            <a:ext uri="{909E8E84-426E-40DD-AFC4-6F175D3DCCD1}">
              <a14:hiddenFill xmlns:a14="http://schemas.microsoft.com/office/drawing/2010/main">
                <a:noFill/>
              </a14:hiddenFill>
            </a:ext>
          </a:extLst>
        </p:spPr>
        <p:txBody>
          <a:bodyPr wrap="none" lIns="90000" tIns="46800" rIns="90000" bIns="46800" anchor="ctr">
            <a:normAutofit fontScale="25000" lnSpcReduction="20000"/>
          </a:bodyPr>
          <a:lstStyle/>
          <a:p>
            <a:pPr defTabSz="685800" fontAlgn="base">
              <a:spcBef>
                <a:spcPct val="0"/>
              </a:spcBef>
              <a:spcAft>
                <a:spcPct val="0"/>
              </a:spcAft>
              <a:defRPr/>
            </a:pPr>
            <a:endParaRPr lang="zh-CN" altLang="en-US" sz="1350" kern="0">
              <a:solidFill>
                <a:prstClr val="black"/>
              </a:solidFill>
            </a:endParaRPr>
          </a:p>
        </p:txBody>
      </p:sp>
      <p:sp>
        <p:nvSpPr>
          <p:cNvPr id="66" name="Line 41"/>
          <p:cNvSpPr>
            <a:spLocks noChangeShapeType="1"/>
          </p:cNvSpPr>
          <p:nvPr>
            <p:custDataLst>
              <p:tags r:id="rId11"/>
            </p:custDataLst>
          </p:nvPr>
        </p:nvSpPr>
        <p:spPr bwMode="auto">
          <a:xfrm flipH="1" flipV="1">
            <a:off x="3694862" y="4099338"/>
            <a:ext cx="824591" cy="331144"/>
          </a:xfrm>
          <a:prstGeom prst="line">
            <a:avLst/>
          </a:prstGeom>
          <a:noFill/>
          <a:ln w="57150" cap="rnd">
            <a:solidFill>
              <a:sysClr val="windowText" lastClr="000000">
                <a:lumMod val="50000"/>
                <a:lumOff val="50000"/>
              </a:sysClr>
            </a:solidFill>
            <a:prstDash val="sysDot"/>
            <a:round/>
            <a:headEnd type="triangle" w="med" len="med"/>
            <a:tailEnd type="non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lIns="90000" tIns="46800" rIns="90000" bIns="46800" anchor="ctr">
            <a:normAutofit/>
          </a:bodyPr>
          <a:lstStyle/>
          <a:p>
            <a:pPr defTabSz="685800" fontAlgn="base">
              <a:spcBef>
                <a:spcPct val="0"/>
              </a:spcBef>
              <a:spcAft>
                <a:spcPct val="0"/>
              </a:spcAft>
              <a:defRPr/>
            </a:pPr>
            <a:endParaRPr lang="zh-CN" altLang="en-US" sz="1350" kern="0">
              <a:solidFill>
                <a:prstClr val="black"/>
              </a:solidFill>
            </a:endParaRPr>
          </a:p>
        </p:txBody>
      </p:sp>
      <p:grpSp>
        <p:nvGrpSpPr>
          <p:cNvPr id="67" name="组合 66"/>
          <p:cNvGrpSpPr/>
          <p:nvPr>
            <p:custDataLst>
              <p:tags r:id="rId12"/>
            </p:custDataLst>
          </p:nvPr>
        </p:nvGrpSpPr>
        <p:grpSpPr>
          <a:xfrm>
            <a:off x="1822696" y="2629746"/>
            <a:ext cx="1971179" cy="1971179"/>
            <a:chOff x="1403648" y="1115468"/>
            <a:chExt cx="1294414" cy="1294414"/>
          </a:xfrm>
        </p:grpSpPr>
        <p:sp>
          <p:nvSpPr>
            <p:cNvPr id="68" name="椭圆 67"/>
            <p:cNvSpPr/>
            <p:nvPr/>
          </p:nvSpPr>
          <p:spPr>
            <a:xfrm>
              <a:off x="1539485" y="1259632"/>
              <a:ext cx="1022740" cy="1022740"/>
            </a:xfrm>
            <a:prstGeom prst="ellipse">
              <a:avLst/>
            </a:prstGeom>
            <a:solidFill>
              <a:srgbClr val="0070C0"/>
            </a:soli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2400" kern="0" dirty="0">
                <a:solidFill>
                  <a:prstClr val="white"/>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71" name="同心圆 70"/>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algn="ctr" defTabSz="685800" fontAlgn="base">
                  <a:spcBef>
                    <a:spcPct val="0"/>
                  </a:spcBef>
                  <a:spcAft>
                    <a:spcPct val="0"/>
                  </a:spcAft>
                  <a:defRPr/>
                </a:pPr>
                <a:endParaRPr lang="zh-CN" altLang="en-US" sz="2400" kern="0">
                  <a:solidFill>
                    <a:prstClr val="black"/>
                  </a:solidFill>
                  <a:latin typeface="Calibri" panose="020F0502020204030204"/>
                  <a:ea typeface="微软雅黑" panose="020B0503020204020204" pitchFamily="34" charset="-122"/>
                </a:endParaRPr>
              </a:p>
            </p:txBody>
          </p:sp>
          <p:sp>
            <p:nvSpPr>
              <p:cNvPr id="72" name="同心圆 71"/>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algn="ctr" defTabSz="685800" fontAlgn="base">
                  <a:spcBef>
                    <a:spcPct val="0"/>
                  </a:spcBef>
                  <a:spcAft>
                    <a:spcPct val="0"/>
                  </a:spcAft>
                  <a:defRPr/>
                </a:pPr>
                <a:endParaRPr lang="zh-CN" altLang="en-US" sz="2400" kern="0">
                  <a:solidFill>
                    <a:prstClr val="black"/>
                  </a:solidFill>
                  <a:latin typeface="Calibri" panose="020F0502020204030204"/>
                  <a:ea typeface="微软雅黑" panose="020B0503020204020204" pitchFamily="34" charset="-122"/>
                </a:endParaRPr>
              </a:p>
            </p:txBody>
          </p:sp>
        </p:grpSp>
        <p:sp>
          <p:nvSpPr>
            <p:cNvPr id="70" name="TextBox 30"/>
            <p:cNvSpPr txBox="1"/>
            <p:nvPr/>
          </p:nvSpPr>
          <p:spPr>
            <a:xfrm>
              <a:off x="1735151" y="1485751"/>
              <a:ext cx="629648" cy="484120"/>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defTabSz="685800" fontAlgn="base">
                <a:spcBef>
                  <a:spcPct val="0"/>
                </a:spcBef>
                <a:spcAft>
                  <a:spcPct val="0"/>
                </a:spcAft>
                <a:defRPr/>
              </a:pPr>
              <a:r>
                <a:rPr lang="zh-CN" sz="2100" kern="0" dirty="0">
                  <a:solidFill>
                    <a:prstClr val="white"/>
                  </a:solidFill>
                  <a:effectLst/>
                  <a:latin typeface="微软雅黑" panose="020B0503020204020204" pitchFamily="34" charset="-122"/>
                  <a:ea typeface="微软雅黑" panose="020B0503020204020204" pitchFamily="34" charset="-122"/>
                </a:rPr>
                <a:t>会前准备</a:t>
              </a:r>
              <a:endParaRPr lang="zh-CN" sz="2100" kern="0" dirty="0">
                <a:solidFill>
                  <a:prstClr val="white"/>
                </a:solidFill>
                <a:effectLst/>
                <a:latin typeface="微软雅黑" panose="020B0503020204020204" pitchFamily="34" charset="-122"/>
                <a:ea typeface="微软雅黑" panose="020B0503020204020204" pitchFamily="34" charset="-122"/>
              </a:endParaRPr>
            </a:p>
          </p:txBody>
        </p:sp>
      </p:grpSp>
      <p:grpSp>
        <p:nvGrpSpPr>
          <p:cNvPr id="40" name="组合 39"/>
          <p:cNvGrpSpPr/>
          <p:nvPr>
            <p:custDataLst>
              <p:tags r:id="rId13"/>
            </p:custDataLst>
          </p:nvPr>
        </p:nvGrpSpPr>
        <p:grpSpPr>
          <a:xfrm>
            <a:off x="2077231" y="1150483"/>
            <a:ext cx="335756" cy="335756"/>
            <a:chOff x="657224" y="1451026"/>
            <a:chExt cx="447675" cy="447675"/>
          </a:xfrm>
        </p:grpSpPr>
        <p:sp>
          <p:nvSpPr>
            <p:cNvPr id="41" name="菱形 40"/>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73" name="菱形 72"/>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grpSp>
        <p:nvGrpSpPr>
          <p:cNvPr id="74" name="组合 73"/>
          <p:cNvGrpSpPr/>
          <p:nvPr>
            <p:custDataLst>
              <p:tags r:id="rId14"/>
            </p:custDataLst>
          </p:nvPr>
        </p:nvGrpSpPr>
        <p:grpSpPr>
          <a:xfrm>
            <a:off x="2255827" y="1165096"/>
            <a:ext cx="335756" cy="335756"/>
            <a:chOff x="657224" y="1451026"/>
            <a:chExt cx="447675" cy="447675"/>
          </a:xfrm>
        </p:grpSpPr>
        <p:sp>
          <p:nvSpPr>
            <p:cNvPr id="75" name="菱形 74"/>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76" name="菱形 75"/>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pic>
        <p:nvPicPr>
          <p:cNvPr id="12289" name="Picture 6" descr="D:\Program Files\Microsoft Office\MEDIA\OFFICE12\Lines\BD21313_.gif"/>
          <p:cNvPicPr>
            <a:picLocks noChangeAspect="1"/>
          </p:cNvPicPr>
          <p:nvPr/>
        </p:nvPicPr>
        <p:blipFill>
          <a:blip r:embed="rId15"/>
          <a:stretch>
            <a:fillRect/>
          </a:stretch>
        </p:blipFill>
        <p:spPr>
          <a:xfrm>
            <a:off x="1547813" y="488950"/>
            <a:ext cx="8054975" cy="320675"/>
          </a:xfrm>
          <a:prstGeom prst="rect">
            <a:avLst/>
          </a:prstGeom>
          <a:noFill/>
          <a:ln w="9525">
            <a:noFill/>
          </a:ln>
        </p:spPr>
      </p:pic>
      <p:pic>
        <p:nvPicPr>
          <p:cNvPr id="6" name="图片 5" descr="timgYHKA9170"/>
          <p:cNvPicPr>
            <a:picLocks noChangeAspect="1"/>
          </p:cNvPicPr>
          <p:nvPr/>
        </p:nvPicPr>
        <p:blipFill>
          <a:blip r:embed="rId16">
            <a:clrChange>
              <a:clrFrom>
                <a:srgbClr val="FFFFFF">
                  <a:alpha val="100000"/>
                </a:srgbClr>
              </a:clrFrom>
              <a:clrTo>
                <a:srgbClr val="FFFFFF">
                  <a:alpha val="100000"/>
                  <a:alpha val="0"/>
                </a:srgbClr>
              </a:clrTo>
            </a:clrChange>
          </a:blip>
          <a:stretch>
            <a:fillRect/>
          </a:stretch>
        </p:blipFill>
        <p:spPr>
          <a:xfrm>
            <a:off x="7380605" y="2257425"/>
            <a:ext cx="3683000" cy="4632960"/>
          </a:xfrm>
          <a:prstGeom prst="rect">
            <a:avLst/>
          </a:prstGeom>
        </p:spPr>
      </p:pic>
    </p:spTree>
    <p:custDataLst>
      <p:tags r:id="rId17"/>
    </p:custData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wipe(left)">
                                          <p:cBhvr>
                                            <p:cTn id="13" dur="500"/>
                                            <p:tgtEl>
                                              <p:spTgt spid="6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left)">
                                          <p:cBhvr>
                                            <p:cTn id="17" dur="500"/>
                                            <p:tgtEl>
                                              <p:spTgt spid="6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left)">
                                          <p:cBhvr>
                                            <p:cTn id="21" dur="500"/>
                                            <p:tgtEl>
                                              <p:spTgt spid="66"/>
                                            </p:tgtEl>
                                          </p:cBhvr>
                                        </p:animEffect>
                                      </p:childTnLst>
                                    </p:cTn>
                                  </p:par>
                                  <p:par>
                                    <p:cTn id="22" presetID="2" presetClass="entr" presetSubtype="1" accel="61000" fill="hold" nodeType="withEffect" p14:presetBounceEnd="65000">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14:bounceEnd="65000">
                                          <p:cBhvr additive="base">
                                            <p:cTn id="24" dur="1500" fill="hold"/>
                                            <p:tgtEl>
                                              <p:spTgt spid="43"/>
                                            </p:tgtEl>
                                            <p:attrNameLst>
                                              <p:attrName>ppt_x</p:attrName>
                                            </p:attrNameLst>
                                          </p:cBhvr>
                                          <p:tavLst>
                                            <p:tav tm="0">
                                              <p:val>
                                                <p:strVal val="#ppt_x"/>
                                              </p:val>
                                            </p:tav>
                                            <p:tav tm="100000">
                                              <p:val>
                                                <p:strVal val="#ppt_x"/>
                                              </p:val>
                                            </p:tav>
                                          </p:tavLst>
                                        </p:anim>
                                        <p:anim calcmode="lin" valueType="num" p14:bounceEnd="65000">
                                          <p:cBhvr additive="base">
                                            <p:cTn id="25" dur="1500" fill="hold"/>
                                            <p:tgtEl>
                                              <p:spTgt spid="43"/>
                                            </p:tgtEl>
                                            <p:attrNameLst>
                                              <p:attrName>ppt_y</p:attrName>
                                            </p:attrNameLst>
                                          </p:cBhvr>
                                          <p:tavLst>
                                            <p:tav tm="0">
                                              <p:val>
                                                <p:strVal val="0-#ppt_h/2"/>
                                              </p:val>
                                            </p:tav>
                                            <p:tav tm="100000">
                                              <p:val>
                                                <p:strVal val="#ppt_y"/>
                                              </p:val>
                                            </p:tav>
                                          </p:tavLst>
                                        </p:anim>
                                      </p:childTnLst>
                                    </p:cTn>
                                  </p:par>
                                  <p:par>
                                    <p:cTn id="26" presetID="2" presetClass="entr" presetSubtype="1" accel="61000" fill="hold" nodeType="withEffect" p14:presetBounceEnd="65000">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14:bounceEnd="65000">
                                          <p:cBhvr additive="base">
                                            <p:cTn id="28" dur="1500" fill="hold"/>
                                            <p:tgtEl>
                                              <p:spTgt spid="48"/>
                                            </p:tgtEl>
                                            <p:attrNameLst>
                                              <p:attrName>ppt_x</p:attrName>
                                            </p:attrNameLst>
                                          </p:cBhvr>
                                          <p:tavLst>
                                            <p:tav tm="0">
                                              <p:val>
                                                <p:strVal val="#ppt_x"/>
                                              </p:val>
                                            </p:tav>
                                            <p:tav tm="100000">
                                              <p:val>
                                                <p:strVal val="#ppt_x"/>
                                              </p:val>
                                            </p:tav>
                                          </p:tavLst>
                                        </p:anim>
                                        <p:anim calcmode="lin" valueType="num" p14:bounceEnd="65000">
                                          <p:cBhvr additive="base">
                                            <p:cTn id="29" dur="1500" fill="hold"/>
                                            <p:tgtEl>
                                              <p:spTgt spid="48"/>
                                            </p:tgtEl>
                                            <p:attrNameLst>
                                              <p:attrName>ppt_y</p:attrName>
                                            </p:attrNameLst>
                                          </p:cBhvr>
                                          <p:tavLst>
                                            <p:tav tm="0">
                                              <p:val>
                                                <p:strVal val="0-#ppt_h/2"/>
                                              </p:val>
                                            </p:tav>
                                            <p:tav tm="100000">
                                              <p:val>
                                                <p:strVal val="#ppt_y"/>
                                              </p:val>
                                            </p:tav>
                                          </p:tavLst>
                                        </p:anim>
                                      </p:childTnLst>
                                    </p:cTn>
                                  </p:par>
                                  <p:par>
                                    <p:cTn id="30" presetID="2" presetClass="entr" presetSubtype="1" accel="61000" fill="hold" nodeType="withEffect" p14:presetBounceEnd="65000">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14:bounceEnd="65000">
                                          <p:cBhvr additive="base">
                                            <p:cTn id="32" dur="1500" fill="hold"/>
                                            <p:tgtEl>
                                              <p:spTgt spid="53"/>
                                            </p:tgtEl>
                                            <p:attrNameLst>
                                              <p:attrName>ppt_x</p:attrName>
                                            </p:attrNameLst>
                                          </p:cBhvr>
                                          <p:tavLst>
                                            <p:tav tm="0">
                                              <p:val>
                                                <p:strVal val="#ppt_x"/>
                                              </p:val>
                                            </p:tav>
                                            <p:tav tm="100000">
                                              <p:val>
                                                <p:strVal val="#ppt_x"/>
                                              </p:val>
                                            </p:tav>
                                          </p:tavLst>
                                        </p:anim>
                                        <p:anim calcmode="lin" valueType="num" p14:bounceEnd="65000">
                                          <p:cBhvr additive="base">
                                            <p:cTn id="33" dur="1500" fill="hold"/>
                                            <p:tgtEl>
                                              <p:spTgt spid="53"/>
                                            </p:tgtEl>
                                            <p:attrNameLst>
                                              <p:attrName>ppt_y</p:attrName>
                                            </p:attrNameLst>
                                          </p:cBhvr>
                                          <p:tavLst>
                                            <p:tav tm="0">
                                              <p:val>
                                                <p:strVal val="0-#ppt_h/2"/>
                                              </p:val>
                                            </p:tav>
                                            <p:tav tm="100000">
                                              <p:val>
                                                <p:strVal val="#ppt_y"/>
                                              </p:val>
                                            </p:tav>
                                          </p:tavLst>
                                        </p:anim>
                                      </p:childTnLst>
                                    </p:cTn>
                                  </p:par>
                                </p:childTnLst>
                              </p:cTn>
                            </p:par>
                            <p:par>
                              <p:cTn id="34" fill="hold">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up)">
                                          <p:cBhvr>
                                            <p:cTn id="37" dur="500"/>
                                            <p:tgtEl>
                                              <p:spTgt spid="42"/>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0" grpId="0"/>
          <p:bldP spid="62" grpId="0"/>
          <p:bldP spid="42" grpId="0" bldLvl="0" animBg="1"/>
          <p:bldP spid="64" grpId="0" bldLvl="0" animBg="1"/>
          <p:bldP spid="65" grpId="0" bldLvl="0" animBg="1"/>
          <p:bldP spid="66"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wipe(left)">
                                          <p:cBhvr>
                                            <p:cTn id="13" dur="500"/>
                                            <p:tgtEl>
                                              <p:spTgt spid="6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left)">
                                          <p:cBhvr>
                                            <p:cTn id="17" dur="500"/>
                                            <p:tgtEl>
                                              <p:spTgt spid="6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left)">
                                          <p:cBhvr>
                                            <p:cTn id="21" dur="500"/>
                                            <p:tgtEl>
                                              <p:spTgt spid="66"/>
                                            </p:tgtEl>
                                          </p:cBhvr>
                                        </p:animEffect>
                                      </p:childTnLst>
                                    </p:cTn>
                                  </p:par>
                                  <p:par>
                                    <p:cTn id="22" presetID="2" presetClass="entr" presetSubtype="1" accel="61000" fill="hold"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1500" fill="hold"/>
                                            <p:tgtEl>
                                              <p:spTgt spid="43"/>
                                            </p:tgtEl>
                                            <p:attrNameLst>
                                              <p:attrName>ppt_x</p:attrName>
                                            </p:attrNameLst>
                                          </p:cBhvr>
                                          <p:tavLst>
                                            <p:tav tm="0">
                                              <p:val>
                                                <p:strVal val="#ppt_x"/>
                                              </p:val>
                                            </p:tav>
                                            <p:tav tm="100000">
                                              <p:val>
                                                <p:strVal val="#ppt_x"/>
                                              </p:val>
                                            </p:tav>
                                          </p:tavLst>
                                        </p:anim>
                                        <p:anim calcmode="lin" valueType="num">
                                          <p:cBhvr additive="base">
                                            <p:cTn id="25" dur="1500" fill="hold"/>
                                            <p:tgtEl>
                                              <p:spTgt spid="43"/>
                                            </p:tgtEl>
                                            <p:attrNameLst>
                                              <p:attrName>ppt_y</p:attrName>
                                            </p:attrNameLst>
                                          </p:cBhvr>
                                          <p:tavLst>
                                            <p:tav tm="0">
                                              <p:val>
                                                <p:strVal val="0-#ppt_h/2"/>
                                              </p:val>
                                            </p:tav>
                                            <p:tav tm="100000">
                                              <p:val>
                                                <p:strVal val="#ppt_y"/>
                                              </p:val>
                                            </p:tav>
                                          </p:tavLst>
                                        </p:anim>
                                      </p:childTnLst>
                                    </p:cTn>
                                  </p:par>
                                  <p:par>
                                    <p:cTn id="26" presetID="2" presetClass="entr" presetSubtype="1" accel="61000"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1500" fill="hold"/>
                                            <p:tgtEl>
                                              <p:spTgt spid="48"/>
                                            </p:tgtEl>
                                            <p:attrNameLst>
                                              <p:attrName>ppt_x</p:attrName>
                                            </p:attrNameLst>
                                          </p:cBhvr>
                                          <p:tavLst>
                                            <p:tav tm="0">
                                              <p:val>
                                                <p:strVal val="#ppt_x"/>
                                              </p:val>
                                            </p:tav>
                                            <p:tav tm="100000">
                                              <p:val>
                                                <p:strVal val="#ppt_x"/>
                                              </p:val>
                                            </p:tav>
                                          </p:tavLst>
                                        </p:anim>
                                        <p:anim calcmode="lin" valueType="num">
                                          <p:cBhvr additive="base">
                                            <p:cTn id="29" dur="1500" fill="hold"/>
                                            <p:tgtEl>
                                              <p:spTgt spid="48"/>
                                            </p:tgtEl>
                                            <p:attrNameLst>
                                              <p:attrName>ppt_y</p:attrName>
                                            </p:attrNameLst>
                                          </p:cBhvr>
                                          <p:tavLst>
                                            <p:tav tm="0">
                                              <p:val>
                                                <p:strVal val="0-#ppt_h/2"/>
                                              </p:val>
                                            </p:tav>
                                            <p:tav tm="100000">
                                              <p:val>
                                                <p:strVal val="#ppt_y"/>
                                              </p:val>
                                            </p:tav>
                                          </p:tavLst>
                                        </p:anim>
                                      </p:childTnLst>
                                    </p:cTn>
                                  </p:par>
                                  <p:par>
                                    <p:cTn id="30" presetID="2" presetClass="entr" presetSubtype="1" accel="61000" fill="hold" nodeType="with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1500" fill="hold"/>
                                            <p:tgtEl>
                                              <p:spTgt spid="53"/>
                                            </p:tgtEl>
                                            <p:attrNameLst>
                                              <p:attrName>ppt_x</p:attrName>
                                            </p:attrNameLst>
                                          </p:cBhvr>
                                          <p:tavLst>
                                            <p:tav tm="0">
                                              <p:val>
                                                <p:strVal val="#ppt_x"/>
                                              </p:val>
                                            </p:tav>
                                            <p:tav tm="100000">
                                              <p:val>
                                                <p:strVal val="#ppt_x"/>
                                              </p:val>
                                            </p:tav>
                                          </p:tavLst>
                                        </p:anim>
                                        <p:anim calcmode="lin" valueType="num">
                                          <p:cBhvr additive="base">
                                            <p:cTn id="33" dur="1500" fill="hold"/>
                                            <p:tgtEl>
                                              <p:spTgt spid="53"/>
                                            </p:tgtEl>
                                            <p:attrNameLst>
                                              <p:attrName>ppt_y</p:attrName>
                                            </p:attrNameLst>
                                          </p:cBhvr>
                                          <p:tavLst>
                                            <p:tav tm="0">
                                              <p:val>
                                                <p:strVal val="0-#ppt_h/2"/>
                                              </p:val>
                                            </p:tav>
                                            <p:tav tm="100000">
                                              <p:val>
                                                <p:strVal val="#ppt_y"/>
                                              </p:val>
                                            </p:tav>
                                          </p:tavLst>
                                        </p:anim>
                                      </p:childTnLst>
                                    </p:cTn>
                                  </p:par>
                                </p:childTnLst>
                              </p:cTn>
                            </p:par>
                            <p:par>
                              <p:cTn id="34" fill="hold">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up)">
                                          <p:cBhvr>
                                            <p:cTn id="37" dur="500"/>
                                            <p:tgtEl>
                                              <p:spTgt spid="42"/>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0" grpId="0"/>
          <p:bldP spid="62" grpId="0"/>
          <p:bldP spid="42" grpId="0" bldLvl="0" animBg="1"/>
          <p:bldP spid="64" grpId="0" bldLvl="0" animBg="1"/>
          <p:bldP spid="65" grpId="0" bldLvl="0" animBg="1"/>
          <p:bldP spid="66" grpId="0" bldLvl="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Picture 33" descr="bg3"/>
          <p:cNvPicPr>
            <a:picLocks noChangeAspect="1"/>
          </p:cNvPicPr>
          <p:nvPr/>
        </p:nvPicPr>
        <p:blipFill>
          <a:blip r:embed="rId1"/>
          <a:stretch>
            <a:fillRect/>
          </a:stretch>
        </p:blipFill>
        <p:spPr>
          <a:xfrm>
            <a:off x="1524000" y="0"/>
            <a:ext cx="9144000" cy="6858000"/>
          </a:xfrm>
          <a:prstGeom prst="rect">
            <a:avLst/>
          </a:prstGeom>
          <a:noFill/>
          <a:ln w="9525">
            <a:noFill/>
          </a:ln>
        </p:spPr>
      </p:pic>
      <p:grpSp>
        <p:nvGrpSpPr>
          <p:cNvPr id="33794" name="Group 3"/>
          <p:cNvGrpSpPr/>
          <p:nvPr/>
        </p:nvGrpSpPr>
        <p:grpSpPr>
          <a:xfrm>
            <a:off x="3575050" y="836613"/>
            <a:ext cx="1571625" cy="1266825"/>
            <a:chOff x="0" y="0"/>
            <a:chExt cx="1682750" cy="1552575"/>
          </a:xfrm>
        </p:grpSpPr>
        <p:sp>
          <p:nvSpPr>
            <p:cNvPr id="33795" name="Freeform 23"/>
            <p:cNvSpPr/>
            <p:nvPr/>
          </p:nvSpPr>
          <p:spPr>
            <a:xfrm>
              <a:off x="166318" y="1195639"/>
              <a:ext cx="655490" cy="337432"/>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3796" name="Freeform 24"/>
            <p:cNvSpPr/>
            <p:nvPr/>
          </p:nvSpPr>
          <p:spPr>
            <a:xfrm>
              <a:off x="616356" y="1072759"/>
              <a:ext cx="718104" cy="331580"/>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3797" name="Freeform 25"/>
            <p:cNvSpPr/>
            <p:nvPr/>
          </p:nvSpPr>
          <p:spPr>
            <a:xfrm>
              <a:off x="1082047" y="1273658"/>
              <a:ext cx="600703" cy="278917"/>
            </a:xfrm>
            <a:custGeom>
              <a:avLst/>
              <a:gdLst/>
              <a:ahLst/>
              <a:cxnLst>
                <a:cxn ang="0">
                  <a:pos x="0" y="2147483647"/>
                </a:cxn>
                <a:cxn ang="0">
                  <a:pos x="2147483647" y="2147483647"/>
                </a:cxn>
                <a:cxn ang="0">
                  <a:pos x="2147483647" y="2147483647"/>
                </a:cxn>
                <a:cxn ang="0">
                  <a:pos x="2147483647" y="2147483647"/>
                </a:cxn>
                <a:cxn ang="0">
                  <a:pos x="0" y="2147483647"/>
                </a:cxn>
              </a:cxnLst>
              <a:pathLst>
                <a:path w="307" h="143">
                  <a:moveTo>
                    <a:pt x="0" y="134"/>
                  </a:moveTo>
                  <a:lnTo>
                    <a:pt x="66" y="143"/>
                  </a:lnTo>
                  <a:lnTo>
                    <a:pt x="282" y="35"/>
                  </a:lnTo>
                  <a:cubicBezTo>
                    <a:pt x="307" y="14"/>
                    <a:pt x="266" y="0"/>
                    <a:pt x="219" y="17"/>
                  </a:cubicBezTo>
                  <a:lnTo>
                    <a:pt x="0" y="134"/>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3798" name="Freeform 26"/>
            <p:cNvSpPr/>
            <p:nvPr/>
          </p:nvSpPr>
          <p:spPr>
            <a:xfrm>
              <a:off x="0" y="419351"/>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CBF33"/>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3799" name="Freeform 27"/>
            <p:cNvSpPr/>
            <p:nvPr/>
          </p:nvSpPr>
          <p:spPr>
            <a:xfrm>
              <a:off x="422644" y="0"/>
              <a:ext cx="551785" cy="139653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F9335"/>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3800" name="Freeform 28"/>
            <p:cNvSpPr/>
            <p:nvPr/>
          </p:nvSpPr>
          <p:spPr>
            <a:xfrm>
              <a:off x="927469" y="442757"/>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FFC000"/>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grpSp>
      <p:pic>
        <p:nvPicPr>
          <p:cNvPr id="33801" name="Picture 6" descr="D:\Program Files\Microsoft Office\MEDIA\OFFICE12\Lines\BD21313_.gif"/>
          <p:cNvPicPr>
            <a:picLocks noChangeAspect="1"/>
          </p:cNvPicPr>
          <p:nvPr/>
        </p:nvPicPr>
        <p:blipFill>
          <a:blip r:embed="rId2"/>
          <a:stretch>
            <a:fillRect/>
          </a:stretch>
        </p:blipFill>
        <p:spPr>
          <a:xfrm>
            <a:off x="5591175" y="2708275"/>
            <a:ext cx="4429125" cy="171450"/>
          </a:xfrm>
          <a:prstGeom prst="rect">
            <a:avLst/>
          </a:prstGeom>
          <a:noFill/>
          <a:ln w="9525">
            <a:noFill/>
          </a:ln>
        </p:spPr>
      </p:pic>
      <p:sp>
        <p:nvSpPr>
          <p:cNvPr id="33802" name="TextBox 8"/>
          <p:cNvSpPr txBox="1"/>
          <p:nvPr/>
        </p:nvSpPr>
        <p:spPr>
          <a:xfrm>
            <a:off x="4511675" y="3357563"/>
            <a:ext cx="6156325" cy="450215"/>
          </a:xfrm>
          <a:prstGeom prst="rect">
            <a:avLst/>
          </a:prstGeom>
          <a:noFill/>
          <a:ln w="9525">
            <a:noFill/>
          </a:ln>
        </p:spPr>
        <p:txBody>
          <a:bodyPr anchor="t">
            <a:spAutoFit/>
          </a:bodyPr>
          <a:p>
            <a:pPr>
              <a:lnSpc>
                <a:spcPts val="2800"/>
              </a:lnSpc>
              <a:spcBef>
                <a:spcPts val="600"/>
              </a:spcBef>
            </a:pPr>
            <a:r>
              <a:rPr lang="zh-CN" altLang="en-US" sz="2400" dirty="0">
                <a:solidFill>
                  <a:srgbClr val="4B3E21"/>
                </a:solidFill>
                <a:latin typeface="黑体" panose="02010609060101010101" pitchFamily="49" charset="-122"/>
                <a:ea typeface="黑体" panose="02010609060101010101" pitchFamily="49" charset="-122"/>
              </a:rPr>
              <a:t>　　■</a:t>
            </a:r>
            <a:r>
              <a:rPr lang="zh-CN" altLang="en-US" sz="2400" dirty="0">
                <a:solidFill>
                  <a:srgbClr val="1E190D"/>
                </a:solidFill>
                <a:latin typeface="黑体" panose="02010609060101010101" pitchFamily="49" charset="-122"/>
                <a:ea typeface="黑体" panose="02010609060101010101" pitchFamily="49" charset="-122"/>
              </a:rPr>
              <a:t>感谢各级领导及同事的协助与支持！</a:t>
            </a:r>
            <a:endParaRPr lang="zh-CN" altLang="en-US" sz="2400" dirty="0">
              <a:solidFill>
                <a:srgbClr val="1E190D"/>
              </a:solidFill>
              <a:latin typeface="黑体" panose="02010609060101010101" pitchFamily="49" charset="-122"/>
              <a:ea typeface="黑体" panose="02010609060101010101" pitchFamily="49" charset="-122"/>
            </a:endParaRPr>
          </a:p>
        </p:txBody>
      </p:sp>
      <p:sp>
        <p:nvSpPr>
          <p:cNvPr id="33803" name="TextBox 7"/>
          <p:cNvSpPr txBox="1"/>
          <p:nvPr/>
        </p:nvSpPr>
        <p:spPr>
          <a:xfrm>
            <a:off x="4511675" y="4149725"/>
            <a:ext cx="5072063" cy="450215"/>
          </a:xfrm>
          <a:prstGeom prst="rect">
            <a:avLst/>
          </a:prstGeom>
          <a:noFill/>
          <a:ln w="9525">
            <a:noFill/>
          </a:ln>
        </p:spPr>
        <p:txBody>
          <a:bodyPr anchor="t">
            <a:spAutoFit/>
          </a:bodyPr>
          <a:p>
            <a:pPr>
              <a:lnSpc>
                <a:spcPts val="2800"/>
              </a:lnSpc>
              <a:spcBef>
                <a:spcPts val="600"/>
              </a:spcBef>
            </a:pPr>
            <a:r>
              <a:rPr lang="zh-CN" altLang="en-US" sz="2400" dirty="0">
                <a:solidFill>
                  <a:srgbClr val="4B3E21"/>
                </a:solidFill>
                <a:latin typeface="黑体" panose="02010609060101010101" pitchFamily="49" charset="-122"/>
                <a:ea typeface="黑体" panose="02010609060101010101" pitchFamily="49" charset="-122"/>
              </a:rPr>
              <a:t>　　■</a:t>
            </a:r>
            <a:r>
              <a:rPr lang="zh-CN" altLang="en-US" sz="2400" dirty="0">
                <a:solidFill>
                  <a:srgbClr val="1E190D"/>
                </a:solidFill>
                <a:latin typeface="黑体" panose="02010609060101010101" pitchFamily="49" charset="-122"/>
                <a:ea typeface="黑体" panose="02010609060101010101" pitchFamily="49" charset="-122"/>
              </a:rPr>
              <a:t>请各位同仁批评指正！</a:t>
            </a:r>
            <a:endParaRPr lang="zh-CN" altLang="en-US" sz="2400" dirty="0">
              <a:solidFill>
                <a:srgbClr val="1E190D"/>
              </a:solidFill>
              <a:latin typeface="黑体" panose="02010609060101010101" pitchFamily="49" charset="-122"/>
              <a:ea typeface="黑体" panose="02010609060101010101" pitchFamily="49" charset="-122"/>
            </a:endParaRPr>
          </a:p>
        </p:txBody>
      </p:sp>
      <p:pic>
        <p:nvPicPr>
          <p:cNvPr id="43016" name="矩形 10"/>
          <p:cNvPicPr/>
          <p:nvPr/>
        </p:nvPicPr>
        <p:blipFill>
          <a:blip r:embed="rId3"/>
          <a:stretch>
            <a:fillRect/>
          </a:stretch>
        </p:blipFill>
        <p:spPr>
          <a:xfrm>
            <a:off x="6456363" y="1484313"/>
            <a:ext cx="3224212" cy="938212"/>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43016"/>
                                        </p:tgtEl>
                                        <p:attrNameLst>
                                          <p:attrName>style.visibility</p:attrName>
                                        </p:attrNameLst>
                                      </p:cBhvr>
                                      <p:to>
                                        <p:strVal val="visible"/>
                                      </p:to>
                                    </p:set>
                                    <p:animEffect transition="in" filter="fade">
                                      <p:cBhvr>
                                        <p:cTn id="7" dur="800" decel="100000"/>
                                        <p:tgtEl>
                                          <p:spTgt spid="43016"/>
                                        </p:tgtEl>
                                      </p:cBhvr>
                                    </p:animEffect>
                                    <p:anim calcmode="lin" valueType="num">
                                      <p:cBhvr>
                                        <p:cTn id="8" dur="800" decel="100000" fill="hold"/>
                                        <p:tgtEl>
                                          <p:spTgt spid="43016"/>
                                        </p:tgtEl>
                                        <p:attrNameLst>
                                          <p:attrName>style.rotation</p:attrName>
                                        </p:attrNameLst>
                                      </p:cBhvr>
                                      <p:tavLst>
                                        <p:tav tm="0">
                                          <p:val>
                                            <p:fltVal val="-90.000000"/>
                                          </p:val>
                                        </p:tav>
                                        <p:tav tm="100000">
                                          <p:val>
                                            <p:fltVal val="0.000000"/>
                                          </p:val>
                                        </p:tav>
                                      </p:tavLst>
                                    </p:anim>
                                    <p:anim calcmode="lin" valueType="num">
                                      <p:cBhvr>
                                        <p:cTn id="9" dur="800" decel="100000" fill="hold"/>
                                        <p:tgtEl>
                                          <p:spTgt spid="43016"/>
                                        </p:tgtEl>
                                        <p:attrNameLst>
                                          <p:attrName>ppt_x</p:attrName>
                                        </p:attrNameLst>
                                      </p:cBhvr>
                                      <p:tavLst>
                                        <p:tav tm="0">
                                          <p:val>
                                            <p:strVal val="#ppt_x+0.4"/>
                                          </p:val>
                                        </p:tav>
                                        <p:tav tm="100000">
                                          <p:val>
                                            <p:strVal val="#ppt_x-0.05"/>
                                          </p:val>
                                        </p:tav>
                                      </p:tavLst>
                                    </p:anim>
                                    <p:anim calcmode="lin" valueType="num">
                                      <p:cBhvr>
                                        <p:cTn id="10" dur="800" decel="100000" fill="hold"/>
                                        <p:tgtEl>
                                          <p:spTgt spid="4301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301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301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3802">
                                            <p:txEl>
                                              <p:pRg st="0" end="0"/>
                                            </p:txEl>
                                          </p:spTgt>
                                        </p:tgtEl>
                                        <p:attrNameLst>
                                          <p:attrName>style.visibility</p:attrName>
                                        </p:attrNameLst>
                                      </p:cBhvr>
                                      <p:to>
                                        <p:strVal val="visible"/>
                                      </p:to>
                                    </p:set>
                                    <p:animEffect transition="in" filter="fade">
                                      <p:cBhvr>
                                        <p:cTn id="16" dur="500"/>
                                        <p:tgtEl>
                                          <p:spTgt spid="33802">
                                            <p:txEl>
                                              <p:pRg st="0" end="0"/>
                                            </p:txEl>
                                          </p:spTgt>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33803">
                                            <p:txEl>
                                              <p:pRg st="0" end="0"/>
                                            </p:txEl>
                                          </p:spTgt>
                                        </p:tgtEl>
                                        <p:attrNameLst>
                                          <p:attrName>style.visibility</p:attrName>
                                        </p:attrNameLst>
                                      </p:cBhvr>
                                      <p:to>
                                        <p:strVal val="visible"/>
                                      </p:to>
                                    </p:set>
                                    <p:animEffect transition="in" filter="fade">
                                      <p:cBhvr>
                                        <p:cTn id="20" dur="500"/>
                                        <p:tgtEl>
                                          <p:spTgt spid="33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3920" y="1023620"/>
            <a:ext cx="7616190" cy="774065"/>
          </a:xfrm>
          <a:prstGeom prst="rect">
            <a:avLst/>
          </a:prstGeom>
          <a:gradFill>
            <a:gsLst>
              <a:gs pos="0">
                <a:schemeClr val="accent1">
                  <a:lumMod val="5000"/>
                  <a:lumOff val="95000"/>
                </a:schemeClr>
              </a:gs>
              <a:gs pos="100000">
                <a:schemeClr val="accent1">
                  <a:lumMod val="75000"/>
                  <a:lumOff val="25000"/>
                  <a:alpha val="20000"/>
                </a:schemeClr>
              </a:gs>
              <a:gs pos="100000">
                <a:schemeClr val="accent1">
                  <a:lumMod val="45000"/>
                  <a:lumOff val="55000"/>
                </a:schemeClr>
              </a:gs>
              <a:gs pos="100000">
                <a:schemeClr val="accent1">
                  <a:lumMod val="30000"/>
                  <a:lumOff val="70000"/>
                </a:schemeClr>
              </a:gs>
            </a:gsLst>
            <a:lin ang="10800000" scaled="0"/>
          </a:gradFill>
        </p:spPr>
        <p:txBody>
          <a:bodyPr vert="horz" lIns="91440" tIns="45720" rIns="91440" bIns="45720" rtlCol="0" anchor="ctr" anchorCtr="0"/>
          <a:lstStyle>
            <a:defPPr>
              <a:defRPr lang="zh-CN"/>
            </a:defPPr>
            <a:lvl1pPr>
              <a:defRPr sz="3200">
                <a:solidFill>
                  <a:srgbClr val="00B0F0"/>
                </a:solidFill>
                <a:latin typeface="+mj-lt"/>
                <a:ea typeface="+mj-ea"/>
                <a:cs typeface="+mj-cs"/>
              </a:defRPr>
            </a:lvl1pPr>
          </a:lstStyle>
          <a:p>
            <a:r>
              <a:rPr lang="zh-CN" altLang="en-US" sz="1800" b="1" dirty="0">
                <a:solidFill>
                  <a:srgbClr val="0070C0"/>
                </a:solidFill>
                <a:cs typeface="+mn-ea"/>
                <a:sym typeface="+mn-lt"/>
              </a:rPr>
              <a:t>中华人民共和国国务院总理朱熔基会见蒙特利尔华人华侨代表合影留念</a:t>
            </a:r>
            <a:endParaRPr lang="zh-CN" altLang="en-US" sz="1800" b="1" dirty="0">
              <a:solidFill>
                <a:srgbClr val="0070C0"/>
              </a:solidFill>
              <a:cs typeface="+mn-ea"/>
              <a:sym typeface="+mn-lt"/>
            </a:endParaRPr>
          </a:p>
        </p:txBody>
      </p:sp>
      <p:pic>
        <p:nvPicPr>
          <p:cNvPr id="5"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74763" name="图片 74762" descr="029"/>
          <p:cNvPicPr>
            <a:picLocks noChangeAspect="1"/>
          </p:cNvPicPr>
          <p:nvPr/>
        </p:nvPicPr>
        <p:blipFill>
          <a:blip r:embed="rId2">
            <a:clrChange>
              <a:clrFrom>
                <a:srgbClr val="FDFDFD">
                  <a:alpha val="100000"/>
                </a:srgbClr>
              </a:clrFrom>
              <a:clrTo>
                <a:srgbClr val="FDFDFD">
                  <a:alpha val="100000"/>
                  <a:alpha val="0"/>
                </a:srgbClr>
              </a:clrTo>
            </a:clrChange>
          </a:blip>
          <a:stretch>
            <a:fillRect/>
          </a:stretch>
        </p:blipFill>
        <p:spPr>
          <a:xfrm>
            <a:off x="2153920" y="1988820"/>
            <a:ext cx="7528560" cy="466534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74763"/>
                                        </p:tgtEl>
                                        <p:attrNameLst>
                                          <p:attrName>style.visibility</p:attrName>
                                        </p:attrNameLst>
                                      </p:cBhvr>
                                      <p:to>
                                        <p:strVal val="visible"/>
                                      </p:to>
                                    </p:set>
                                    <p:animEffect transition="in" filter="diamond(out)">
                                      <p:cBhvr>
                                        <p:cTn id="7" dur="1000"/>
                                        <p:tgtEl>
                                          <p:spTgt spid="7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928495" y="2440940"/>
            <a:ext cx="6558280" cy="2805430"/>
            <a:chOff x="1152" y="4182"/>
            <a:chExt cx="9524" cy="3742"/>
          </a:xfrm>
        </p:grpSpPr>
        <p:sp>
          <p:nvSpPr>
            <p:cNvPr id="12" name="流程图: 可选过程 11"/>
            <p:cNvSpPr/>
            <p:nvPr/>
          </p:nvSpPr>
          <p:spPr>
            <a:xfrm>
              <a:off x="1152" y="4182"/>
              <a:ext cx="9525" cy="3742"/>
            </a:xfrm>
            <a:prstGeom prst="flowChartAlternateProcess">
              <a:avLst/>
            </a:prstGeom>
            <a:solidFill>
              <a:srgbClr val="003366"/>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流程图: 可选过程 13"/>
            <p:cNvSpPr/>
            <p:nvPr/>
          </p:nvSpPr>
          <p:spPr>
            <a:xfrm>
              <a:off x="1288" y="4310"/>
              <a:ext cx="9230" cy="3486"/>
            </a:xfrm>
            <a:prstGeom prst="flowChartAlternateProcess">
              <a:avLst/>
            </a:prstGeom>
            <a:gradFill>
              <a:gsLst>
                <a:gs pos="0">
                  <a:schemeClr val="accent1">
                    <a:lumMod val="5000"/>
                    <a:lumOff val="95000"/>
                  </a:schemeClr>
                </a:gs>
                <a:gs pos="0">
                  <a:schemeClr val="accent1">
                    <a:alpha val="20000"/>
                    <a:lumMod val="75000"/>
                    <a:lumOff val="25000"/>
                  </a:schemeClr>
                </a:gs>
                <a:gs pos="100000">
                  <a:schemeClr val="accent1">
                    <a:lumMod val="45000"/>
                    <a:lumOff val="55000"/>
                  </a:schemeClr>
                </a:gs>
                <a:gs pos="100000">
                  <a:schemeClr val="accent1">
                    <a:lumMod val="30000"/>
                    <a:lumOff val="70000"/>
                  </a:schemeClr>
                </a:gs>
              </a:gsLst>
              <a:lin ang="5400000" scaled="0"/>
            </a:gradFill>
            <a:ln w="25400" cmpd="dbl">
              <a:solidFill>
                <a:schemeClr val="accent1">
                  <a:shade val="50000"/>
                  <a:alpha val="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endParaRPr lang="zh-CN" altLang="en-US">
                <a:ln>
                  <a:solidFill>
                    <a:schemeClr val="accent2">
                      <a:lumMod val="40000"/>
                      <a:lumOff val="60000"/>
                    </a:schemeClr>
                  </a:solidFill>
                </a:ln>
                <a:sym typeface="+mn-ea"/>
              </a:endParaRPr>
            </a:p>
          </p:txBody>
        </p:sp>
      </p:grpSp>
      <p:sp>
        <p:nvSpPr>
          <p:cNvPr id="12296" name="矩形 12295"/>
          <p:cNvSpPr/>
          <p:nvPr/>
        </p:nvSpPr>
        <p:spPr>
          <a:xfrm>
            <a:off x="2077085" y="2388235"/>
            <a:ext cx="6362065" cy="2749550"/>
          </a:xfrm>
          <a:prstGeom prst="rect">
            <a:avLst/>
          </a:prstGeom>
          <a:noFill/>
          <a:ln w="9525">
            <a:noFill/>
          </a:ln>
        </p:spPr>
        <p:txBody>
          <a:bodyPr wrap="square" anchor="t">
            <a:spAutoFit/>
          </a:bodyPr>
          <a:p>
            <a:pPr>
              <a:lnSpc>
                <a:spcPct val="120000"/>
              </a:lnSpc>
            </a:pPr>
            <a:r>
              <a:rPr lang="en-US" altLang="zh-CN" sz="2400" b="1" dirty="0">
                <a:latin typeface="华康唐风隶W5" panose="03000509000000000000" charset="-122"/>
                <a:ea typeface="华康唐风隶W5" panose="03000509000000000000" charset="-122"/>
                <a:cs typeface="华康唐风隶W5" panose="03000509000000000000" charset="-122"/>
              </a:rPr>
              <a:t>1</a:t>
            </a:r>
            <a:r>
              <a:rPr lang="zh-CN" altLang="en-US" sz="2400" b="1" dirty="0">
                <a:latin typeface="华康唐风隶W5" panose="03000509000000000000" charset="-122"/>
                <a:ea typeface="华康唐风隶W5" panose="03000509000000000000" charset="-122"/>
                <a:cs typeface="华康唐风隶W5" panose="03000509000000000000" charset="-122"/>
              </a:rPr>
              <a:t>．安排会议议题       </a:t>
            </a:r>
            <a:r>
              <a:rPr lang="en-US" altLang="zh-CN" sz="2400" b="1" dirty="0">
                <a:latin typeface="华康唐风隶W5" panose="03000509000000000000" charset="-122"/>
                <a:ea typeface="华康唐风隶W5" panose="03000509000000000000" charset="-122"/>
                <a:cs typeface="华康唐风隶W5" panose="03000509000000000000" charset="-122"/>
              </a:rPr>
              <a:t>2</a:t>
            </a:r>
            <a:r>
              <a:rPr lang="zh-CN" altLang="en-US" sz="2400" b="1" dirty="0">
                <a:latin typeface="华康唐风隶W5" panose="03000509000000000000" charset="-122"/>
                <a:ea typeface="华康唐风隶W5" panose="03000509000000000000" charset="-122"/>
                <a:cs typeface="华康唐风隶W5" panose="03000509000000000000" charset="-122"/>
              </a:rPr>
              <a:t>．确定与会人员</a:t>
            </a:r>
            <a:endParaRPr lang="zh-CN" altLang="en-US" sz="2400" b="1" dirty="0">
              <a:latin typeface="华康唐风隶W5" panose="03000509000000000000" charset="-122"/>
              <a:ea typeface="华康唐风隶W5" panose="03000509000000000000" charset="-122"/>
              <a:cs typeface="华康唐风隶W5" panose="03000509000000000000" charset="-122"/>
            </a:endParaRPr>
          </a:p>
          <a:p>
            <a:pPr>
              <a:lnSpc>
                <a:spcPct val="120000"/>
              </a:lnSpc>
            </a:pPr>
            <a:r>
              <a:rPr lang="en-US" altLang="zh-CN" sz="2400" b="1" dirty="0">
                <a:latin typeface="华康唐风隶W5" panose="03000509000000000000" charset="-122"/>
                <a:ea typeface="华康唐风隶W5" panose="03000509000000000000" charset="-122"/>
                <a:cs typeface="华康唐风隶W5" panose="03000509000000000000" charset="-122"/>
              </a:rPr>
              <a:t>3</a:t>
            </a:r>
            <a:r>
              <a:rPr lang="zh-CN" altLang="en-US" sz="2400" b="1" dirty="0">
                <a:latin typeface="华康唐风隶W5" panose="03000509000000000000" charset="-122"/>
                <a:ea typeface="华康唐风隶W5" panose="03000509000000000000" charset="-122"/>
                <a:cs typeface="华康唐风隶W5" panose="03000509000000000000" charset="-122"/>
              </a:rPr>
              <a:t>．确定会议时间       </a:t>
            </a:r>
            <a:r>
              <a:rPr lang="en-US" altLang="zh-CN" sz="2400" b="1" dirty="0">
                <a:latin typeface="华康唐风隶W5" panose="03000509000000000000" charset="-122"/>
                <a:ea typeface="华康唐风隶W5" panose="03000509000000000000" charset="-122"/>
                <a:cs typeface="华康唐风隶W5" panose="03000509000000000000" charset="-122"/>
              </a:rPr>
              <a:t>4</a:t>
            </a:r>
            <a:r>
              <a:rPr lang="zh-CN" altLang="en-US" sz="2400" b="1" dirty="0">
                <a:latin typeface="华康唐风隶W5" panose="03000509000000000000" charset="-122"/>
                <a:ea typeface="华康唐风隶W5" panose="03000509000000000000" charset="-122"/>
                <a:cs typeface="华康唐风隶W5" panose="03000509000000000000" charset="-122"/>
              </a:rPr>
              <a:t>．确定会议方式</a:t>
            </a:r>
            <a:endParaRPr lang="zh-CN" altLang="en-US" sz="2400" b="1" dirty="0">
              <a:latin typeface="华康唐风隶W5" panose="03000509000000000000" charset="-122"/>
              <a:ea typeface="华康唐风隶W5" panose="03000509000000000000" charset="-122"/>
              <a:cs typeface="华康唐风隶W5" panose="03000509000000000000" charset="-122"/>
            </a:endParaRPr>
          </a:p>
          <a:p>
            <a:pPr>
              <a:lnSpc>
                <a:spcPct val="120000"/>
              </a:lnSpc>
            </a:pPr>
            <a:r>
              <a:rPr lang="en-US" altLang="zh-CN" sz="2400" b="1" dirty="0">
                <a:latin typeface="华康唐风隶W5" panose="03000509000000000000" charset="-122"/>
                <a:ea typeface="华康唐风隶W5" panose="03000509000000000000" charset="-122"/>
                <a:cs typeface="华康唐风隶W5" panose="03000509000000000000" charset="-122"/>
              </a:rPr>
              <a:t>5</a:t>
            </a:r>
            <a:r>
              <a:rPr lang="zh-CN" altLang="en-US" sz="2400" b="1" dirty="0">
                <a:latin typeface="华康唐风隶W5" panose="03000509000000000000" charset="-122"/>
                <a:ea typeface="华康唐风隶W5" panose="03000509000000000000" charset="-122"/>
                <a:cs typeface="华康唐风隶W5" panose="03000509000000000000" charset="-122"/>
              </a:rPr>
              <a:t>．确定会议场所       </a:t>
            </a:r>
            <a:r>
              <a:rPr lang="en-US" altLang="zh-CN" sz="2400" b="1" dirty="0">
                <a:latin typeface="华康唐风隶W5" panose="03000509000000000000" charset="-122"/>
                <a:ea typeface="华康唐风隶W5" panose="03000509000000000000" charset="-122"/>
                <a:cs typeface="华康唐风隶W5" panose="03000509000000000000" charset="-122"/>
              </a:rPr>
              <a:t>6</a:t>
            </a:r>
            <a:r>
              <a:rPr lang="zh-CN" altLang="en-US" sz="2400" b="1" dirty="0">
                <a:latin typeface="华康唐风隶W5" panose="03000509000000000000" charset="-122"/>
                <a:ea typeface="华康唐风隶W5" panose="03000509000000000000" charset="-122"/>
                <a:cs typeface="华康唐风隶W5" panose="03000509000000000000" charset="-122"/>
              </a:rPr>
              <a:t>．确定会议议程</a:t>
            </a:r>
            <a:endParaRPr lang="zh-CN" altLang="en-US" sz="2400" b="1" dirty="0">
              <a:latin typeface="华康唐风隶W5" panose="03000509000000000000" charset="-122"/>
              <a:ea typeface="华康唐风隶W5" panose="03000509000000000000" charset="-122"/>
              <a:cs typeface="华康唐风隶W5" panose="03000509000000000000" charset="-122"/>
            </a:endParaRPr>
          </a:p>
          <a:p>
            <a:pPr>
              <a:lnSpc>
                <a:spcPct val="120000"/>
              </a:lnSpc>
            </a:pPr>
            <a:r>
              <a:rPr lang="en-US" altLang="zh-CN" sz="2400" b="1" dirty="0">
                <a:latin typeface="华康唐风隶W5" panose="03000509000000000000" charset="-122"/>
                <a:ea typeface="华康唐风隶W5" panose="03000509000000000000" charset="-122"/>
                <a:cs typeface="华康唐风隶W5" panose="03000509000000000000" charset="-122"/>
              </a:rPr>
              <a:t>7</a:t>
            </a:r>
            <a:r>
              <a:rPr lang="zh-CN" altLang="en-US" sz="2400" b="1" dirty="0">
                <a:latin typeface="华康唐风隶W5" panose="03000509000000000000" charset="-122"/>
                <a:ea typeface="华康唐风隶W5" panose="03000509000000000000" charset="-122"/>
                <a:cs typeface="华康唐风隶W5" panose="03000509000000000000" charset="-122"/>
              </a:rPr>
              <a:t>．制定会议日程       </a:t>
            </a:r>
            <a:r>
              <a:rPr lang="en-US" altLang="zh-CN" sz="2400" b="1" dirty="0">
                <a:latin typeface="华康唐风隶W5" panose="03000509000000000000" charset="-122"/>
                <a:ea typeface="华康唐风隶W5" panose="03000509000000000000" charset="-122"/>
                <a:cs typeface="华康唐风隶W5" panose="03000509000000000000" charset="-122"/>
              </a:rPr>
              <a:t>8</a:t>
            </a:r>
            <a:r>
              <a:rPr lang="zh-CN" altLang="en-US" sz="2400" b="1" dirty="0">
                <a:latin typeface="华康唐风隶W5" panose="03000509000000000000" charset="-122"/>
                <a:ea typeface="华康唐风隶W5" panose="03000509000000000000" charset="-122"/>
                <a:cs typeface="华康唐风隶W5" panose="03000509000000000000" charset="-122"/>
              </a:rPr>
              <a:t>．制发会议通知</a:t>
            </a:r>
            <a:endParaRPr lang="zh-CN" altLang="en-US" sz="2400" b="1" dirty="0">
              <a:latin typeface="华康唐风隶W5" panose="03000509000000000000" charset="-122"/>
              <a:ea typeface="华康唐风隶W5" panose="03000509000000000000" charset="-122"/>
              <a:cs typeface="华康唐风隶W5" panose="03000509000000000000" charset="-122"/>
            </a:endParaRPr>
          </a:p>
          <a:p>
            <a:pPr>
              <a:lnSpc>
                <a:spcPct val="120000"/>
              </a:lnSpc>
            </a:pPr>
            <a:r>
              <a:rPr lang="en-US" altLang="zh-CN" sz="2400" b="1" dirty="0">
                <a:latin typeface="华康唐风隶W5" panose="03000509000000000000" charset="-122"/>
                <a:ea typeface="华康唐风隶W5" panose="03000509000000000000" charset="-122"/>
                <a:cs typeface="华康唐风隶W5" panose="03000509000000000000" charset="-122"/>
              </a:rPr>
              <a:t>9</a:t>
            </a:r>
            <a:r>
              <a:rPr lang="zh-CN" altLang="en-US" sz="2400" b="1" dirty="0">
                <a:latin typeface="华康唐风隶W5" panose="03000509000000000000" charset="-122"/>
                <a:ea typeface="华康唐风隶W5" panose="03000509000000000000" charset="-122"/>
                <a:cs typeface="华康唐风隶W5" panose="03000509000000000000" charset="-122"/>
              </a:rPr>
              <a:t>．准备会议必需品    </a:t>
            </a:r>
            <a:r>
              <a:rPr lang="en-US" altLang="zh-CN" sz="2400" b="1" dirty="0">
                <a:latin typeface="华康唐风隶W5" panose="03000509000000000000" charset="-122"/>
                <a:ea typeface="华康唐风隶W5" panose="03000509000000000000" charset="-122"/>
                <a:cs typeface="华康唐风隶W5" panose="03000509000000000000" charset="-122"/>
              </a:rPr>
              <a:t>10</a:t>
            </a:r>
            <a:r>
              <a:rPr lang="zh-CN" altLang="en-US" sz="2400" b="1" dirty="0">
                <a:latin typeface="华康唐风隶W5" panose="03000509000000000000" charset="-122"/>
                <a:ea typeface="华康唐风隶W5" panose="03000509000000000000" charset="-122"/>
                <a:cs typeface="华康唐风隶W5" panose="03000509000000000000" charset="-122"/>
              </a:rPr>
              <a:t>．布置好会场</a:t>
            </a:r>
            <a:endParaRPr lang="zh-CN" altLang="en-US" sz="2400" b="1" dirty="0">
              <a:latin typeface="华康唐风隶W5" panose="03000509000000000000" charset="-122"/>
              <a:ea typeface="华康唐风隶W5" panose="03000509000000000000" charset="-122"/>
              <a:cs typeface="华康唐风隶W5" panose="03000509000000000000" charset="-122"/>
            </a:endParaRPr>
          </a:p>
          <a:p>
            <a:pPr>
              <a:lnSpc>
                <a:spcPct val="120000"/>
              </a:lnSpc>
            </a:pPr>
            <a:r>
              <a:rPr lang="en-US" altLang="zh-CN" sz="2400" b="1" dirty="0">
                <a:latin typeface="华康唐风隶W5" panose="03000509000000000000" charset="-122"/>
                <a:ea typeface="华康唐风隶W5" panose="03000509000000000000" charset="-122"/>
                <a:cs typeface="华康唐风隶W5" panose="03000509000000000000" charset="-122"/>
              </a:rPr>
              <a:t>11</a:t>
            </a:r>
            <a:r>
              <a:rPr lang="zh-CN" altLang="en-US" sz="2400" b="1" dirty="0">
                <a:latin typeface="华康唐风隶W5" panose="03000509000000000000" charset="-122"/>
                <a:ea typeface="华康唐风隶W5" panose="03000509000000000000" charset="-122"/>
                <a:cs typeface="华康唐风隶W5" panose="03000509000000000000" charset="-122"/>
              </a:rPr>
              <a:t>．准备会议文件资料</a:t>
            </a:r>
            <a:endParaRPr lang="zh-CN" altLang="en-US" sz="2400" b="1" dirty="0">
              <a:latin typeface="华康唐风隶W5" panose="03000509000000000000" charset="-122"/>
              <a:ea typeface="华康唐风隶W5" panose="03000509000000000000" charset="-122"/>
              <a:cs typeface="华康唐风隶W5" panose="03000509000000000000" charset="-122"/>
            </a:endParaRPr>
          </a:p>
        </p:txBody>
      </p:sp>
      <p:pic>
        <p:nvPicPr>
          <p:cNvPr id="6" name="图片 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078980" y="2216785"/>
            <a:ext cx="3683000" cy="4632960"/>
          </a:xfrm>
          <a:prstGeom prst="rect">
            <a:avLst/>
          </a:prstGeom>
        </p:spPr>
      </p:pic>
      <p:sp>
        <p:nvSpPr>
          <p:cNvPr id="90" name="标题 8"/>
          <p:cNvSpPr txBox="1"/>
          <p:nvPr>
            <p:custDataLst>
              <p:tags r:id="rId2"/>
            </p:custDataLst>
          </p:nvPr>
        </p:nvSpPr>
        <p:spPr>
          <a:xfrm>
            <a:off x="2569832" y="1150490"/>
            <a:ext cx="1675757"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pitchFamily="34" charset="-122"/>
                <a:ea typeface="微软雅黑" panose="020B0503020204020204" pitchFamily="3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buFont typeface="+mj-lt"/>
              <a:defRPr/>
            </a:pPr>
            <a:r>
              <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一、会议的前期准备工作</a:t>
            </a:r>
            <a:endPar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grpSp>
        <p:nvGrpSpPr>
          <p:cNvPr id="176" name="组合 175"/>
          <p:cNvGrpSpPr/>
          <p:nvPr>
            <p:custDataLst>
              <p:tags r:id="rId3"/>
            </p:custDataLst>
          </p:nvPr>
        </p:nvGrpSpPr>
        <p:grpSpPr>
          <a:xfrm>
            <a:off x="2077231" y="1293993"/>
            <a:ext cx="335756" cy="335756"/>
            <a:chOff x="657224" y="1451026"/>
            <a:chExt cx="447675" cy="447675"/>
          </a:xfrm>
        </p:grpSpPr>
        <p:sp>
          <p:nvSpPr>
            <p:cNvPr id="177" name="菱形 176"/>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sp>
          <p:nvSpPr>
            <p:cNvPr id="178" name="菱形 177"/>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grpSp>
      <p:grpSp>
        <p:nvGrpSpPr>
          <p:cNvPr id="179" name="组合 178"/>
          <p:cNvGrpSpPr/>
          <p:nvPr>
            <p:custDataLst>
              <p:tags r:id="rId4"/>
            </p:custDataLst>
          </p:nvPr>
        </p:nvGrpSpPr>
        <p:grpSpPr>
          <a:xfrm>
            <a:off x="2255827" y="1308606"/>
            <a:ext cx="335756" cy="335756"/>
            <a:chOff x="657224" y="1451026"/>
            <a:chExt cx="447675" cy="447675"/>
          </a:xfrm>
        </p:grpSpPr>
        <p:sp>
          <p:nvSpPr>
            <p:cNvPr id="180" name="菱形 179"/>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sp>
          <p:nvSpPr>
            <p:cNvPr id="181" name="菱形 180"/>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grpSp>
      <p:pic>
        <p:nvPicPr>
          <p:cNvPr id="12289" name="Picture 6" descr="D:\Program Files\Microsoft Office\MEDIA\OFFICE12\Lines\BD21313_.gif"/>
          <p:cNvPicPr>
            <a:picLocks noChangeAspect="1"/>
          </p:cNvPicPr>
          <p:nvPr/>
        </p:nvPicPr>
        <p:blipFill>
          <a:blip r:embed="rId5"/>
          <a:stretch>
            <a:fillRect/>
          </a:stretch>
        </p:blipFill>
        <p:spPr>
          <a:xfrm>
            <a:off x="1547813" y="488950"/>
            <a:ext cx="8054975" cy="320675"/>
          </a:xfrm>
          <a:prstGeom prst="rect">
            <a:avLst/>
          </a:prstGeom>
          <a:noFill/>
          <a:ln w="9525">
            <a:noFill/>
          </a:ln>
        </p:spPr>
      </p:pic>
    </p:spTree>
    <p:custDataLst>
      <p:tags r:id="rId6"/>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12296"/>
                                        </p:tgtEl>
                                        <p:attrNameLst>
                                          <p:attrName>style.visibility</p:attrName>
                                        </p:attrNameLst>
                                      </p:cBhvr>
                                      <p:to>
                                        <p:strVal val="visible"/>
                                      </p:to>
                                    </p:set>
                                    <p:animEffect transition="in" filter="diamond(out)">
                                      <p:cBhvr>
                                        <p:cTn id="7" dur="10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16147"/>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安排会议议题</a:t>
            </a:r>
            <a:endParaRPr lang="zh-CN" altLang="en-US" dirty="0">
              <a:solidFill>
                <a:srgbClr val="0070C0"/>
              </a:solidFill>
            </a:endParaRPr>
          </a:p>
        </p:txBody>
      </p:sp>
      <p:pic>
        <p:nvPicPr>
          <p:cNvPr id="52235" name="图片 52234" descr="004"/>
          <p:cNvPicPr>
            <a:picLocks noChangeAspect="1"/>
          </p:cNvPicPr>
          <p:nvPr/>
        </p:nvPicPr>
        <p:blipFill>
          <a:blip r:embed="rId1"/>
          <a:stretch>
            <a:fillRect/>
          </a:stretch>
        </p:blipFill>
        <p:spPr>
          <a:xfrm>
            <a:off x="2154555" y="1842135"/>
            <a:ext cx="7447915" cy="4464050"/>
          </a:xfrm>
          <a:prstGeom prst="rect">
            <a:avLst/>
          </a:prstGeom>
          <a:noFill/>
          <a:ln w="9525">
            <a:noFill/>
          </a:ln>
        </p:spPr>
      </p:pic>
      <p:pic>
        <p:nvPicPr>
          <p:cNvPr id="12289" name="Picture 6" descr="D:\Program Files\Microsoft Office\MEDIA\OFFICE12\Lines\BD21313_.gif"/>
          <p:cNvPicPr>
            <a:picLocks noChangeAspect="1"/>
          </p:cNvPicPr>
          <p:nvPr/>
        </p:nvPicPr>
        <p:blipFill>
          <a:blip r:embed="rId2"/>
          <a:stretch>
            <a:fillRect/>
          </a:stretch>
        </p:blipFill>
        <p:spPr>
          <a:xfrm>
            <a:off x="1547813" y="488950"/>
            <a:ext cx="8054975" cy="32067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52235"/>
                                        </p:tgtEl>
                                        <p:attrNameLst>
                                          <p:attrName>style.visibility</p:attrName>
                                        </p:attrNameLst>
                                      </p:cBhvr>
                                      <p:to>
                                        <p:strVal val="visible"/>
                                      </p:to>
                                    </p:set>
                                    <p:animEffect transition="in" filter="diamond(out)">
                                      <p:cBhvr>
                                        <p:cTn id="7" dur="1000"/>
                                        <p:tgtEl>
                                          <p:spTgt spid="52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确定与会人员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53258" name="图片 53257" descr="005"/>
          <p:cNvPicPr>
            <a:picLocks noChangeAspect="1"/>
          </p:cNvPicPr>
          <p:nvPr/>
        </p:nvPicPr>
        <p:blipFill>
          <a:blip r:embed="rId2"/>
          <a:stretch>
            <a:fillRect/>
          </a:stretch>
        </p:blipFill>
        <p:spPr>
          <a:xfrm>
            <a:off x="2482215" y="1901190"/>
            <a:ext cx="6398260" cy="439610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53258"/>
                                        </p:tgtEl>
                                        <p:attrNameLst>
                                          <p:attrName>style.visibility</p:attrName>
                                        </p:attrNameLst>
                                      </p:cBhvr>
                                      <p:to>
                                        <p:strVal val="visible"/>
                                      </p:to>
                                    </p:set>
                                    <p:animEffect transition="in" filter="diamond(out)">
                                      <p:cBhvr>
                                        <p:cTn id="7" dur="1000"/>
                                        <p:tgtEl>
                                          <p:spTgt spid="53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确定会议时间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56330" name="图片 56329" descr="006"/>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2466975" y="1931670"/>
            <a:ext cx="6487795" cy="4394200"/>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56330"/>
                                        </p:tgtEl>
                                        <p:attrNameLst>
                                          <p:attrName>style.visibility</p:attrName>
                                        </p:attrNameLst>
                                      </p:cBhvr>
                                      <p:to>
                                        <p:strVal val="visible"/>
                                      </p:to>
                                    </p:set>
                                    <p:animEffect transition="in" filter="diamond(out)">
                                      <p:cBhvr>
                                        <p:cTn id="7" dur="1000"/>
                                        <p:tgtEl>
                                          <p:spTgt spid="56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4000" y="902812"/>
            <a:ext cx="7884000" cy="774000"/>
          </a:xfrm>
          <a:prstGeom prst="rect">
            <a:avLst/>
          </a:prstGeom>
          <a:solidFill>
            <a:schemeClr val="accent1">
              <a:lumMod val="20000"/>
              <a:lumOff val="80000"/>
              <a:alpha val="51000"/>
            </a:schemeClr>
          </a:solidFill>
        </p:spPr>
        <p:txBody>
          <a:bodyPr vert="horz" lIns="91440" tIns="45720" rIns="91440" bIns="45720" rtlCol="0" anchor="ctr" anchorCtr="0">
            <a:normAutofit/>
          </a:bodyPr>
          <a:lstStyle>
            <a:defPPr>
              <a:defRPr lang="zh-CN"/>
            </a:defPPr>
            <a:lvl1pPr>
              <a:defRPr sz="3200">
                <a:solidFill>
                  <a:srgbClr val="00B0F0"/>
                </a:solidFill>
                <a:latin typeface="+mj-lt"/>
                <a:ea typeface="+mj-ea"/>
                <a:cs typeface="+mj-cs"/>
              </a:defRPr>
            </a:lvl1pPr>
          </a:lstStyle>
          <a:p>
            <a:r>
              <a:rPr lang="zh-CN" altLang="en-US" b="1" dirty="0">
                <a:solidFill>
                  <a:srgbClr val="0070C0"/>
                </a:solidFill>
                <a:cs typeface="+mn-ea"/>
                <a:sym typeface="+mn-lt"/>
              </a:rPr>
              <a:t>确定会议方式 </a:t>
            </a:r>
            <a:endParaRPr lang="zh-CN" altLang="en-US" b="1" dirty="0">
              <a:solidFill>
                <a:srgbClr val="0070C0"/>
              </a:solidFill>
              <a:cs typeface="+mn-ea"/>
              <a:sym typeface="+mn-lt"/>
            </a:endParaRPr>
          </a:p>
        </p:txBody>
      </p:sp>
      <p:pic>
        <p:nvPicPr>
          <p:cNvPr id="12289" name="Picture 6" descr="D:\Program Files\Microsoft Office\MEDIA\OFFICE12\Lines\BD21313_.gif"/>
          <p:cNvPicPr>
            <a:picLocks noChangeAspect="1"/>
          </p:cNvPicPr>
          <p:nvPr/>
        </p:nvPicPr>
        <p:blipFill>
          <a:blip r:embed="rId1"/>
          <a:stretch>
            <a:fillRect/>
          </a:stretch>
        </p:blipFill>
        <p:spPr>
          <a:xfrm>
            <a:off x="1547813" y="488950"/>
            <a:ext cx="8054975" cy="320675"/>
          </a:xfrm>
          <a:prstGeom prst="rect">
            <a:avLst/>
          </a:prstGeom>
          <a:noFill/>
          <a:ln w="9525">
            <a:noFill/>
          </a:ln>
        </p:spPr>
      </p:pic>
      <p:pic>
        <p:nvPicPr>
          <p:cNvPr id="55307" name="图片 55306" descr="007"/>
          <p:cNvPicPr>
            <a:picLocks noChangeAspect="1"/>
          </p:cNvPicPr>
          <p:nvPr/>
        </p:nvPicPr>
        <p:blipFill>
          <a:blip r:embed="rId2"/>
          <a:stretch>
            <a:fillRect/>
          </a:stretch>
        </p:blipFill>
        <p:spPr>
          <a:xfrm>
            <a:off x="2153920" y="2008505"/>
            <a:ext cx="7563485" cy="4492625"/>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55307"/>
                                        </p:tgtEl>
                                        <p:attrNameLst>
                                          <p:attrName>style.visibility</p:attrName>
                                        </p:attrNameLst>
                                      </p:cBhvr>
                                      <p:to>
                                        <p:strVal val="visible"/>
                                      </p:to>
                                    </p:set>
                                    <p:animEffect transition="in" filter="diamond(out)">
                                      <p:cBhvr>
                                        <p:cTn id="7" dur="1000"/>
                                        <p:tgtEl>
                                          <p:spTgt spid="55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TAG_VERSION" val="1.0"/>
  <p:tag name="KSO_WM_TEMPLATE_CATEGORY" val="custom"/>
  <p:tag name="KSO_WM_TEMPLATE_INDEX" val="20184553"/>
</p:tagLst>
</file>

<file path=ppt/tags/tag10.xml><?xml version="1.0" encoding="utf-8"?>
<p:tagLst xmlns:p="http://schemas.openxmlformats.org/presentationml/2006/main">
  <p:tag name="KSO_WM_TAG_VERSION" val="1.0"/>
  <p:tag name="KSO_WM_BEAUTIFY_FLAG" val="#wm#"/>
  <p:tag name="KSO_WM_UNIT_TYPE" val="i"/>
  <p:tag name="KSO_WM_UNIT_ID" val="diagram20161353_6*i*6"/>
  <p:tag name="KSO_WM_TEMPLATE_CATEGORY" val="diagram"/>
  <p:tag name="KSO_WM_TEMPLATE_INDEX" val="20161353"/>
  <p:tag name="KSO_WM_UNIT_INDEX" val="6"/>
</p:tagLst>
</file>

<file path=ppt/tags/tag100.xml><?xml version="1.0" encoding="utf-8"?>
<p:tagLst xmlns:p="http://schemas.openxmlformats.org/presentationml/2006/main">
  <p:tag name="KSO_WM_TAG_VERSION" val="1.0"/>
  <p:tag name="KSO_WM_BEAUTIFY_FLAG" val="#wm#"/>
  <p:tag name="KSO_WM_UNIT_TYPE" val="i"/>
  <p:tag name="KSO_WM_UNIT_ID" val="special20162978_30*i*1"/>
  <p:tag name="KSO_WM_TEMPLATE_CATEGORY" val="special"/>
  <p:tag name="KSO_WM_TEMPLATE_INDEX" val="20162978"/>
  <p:tag name="KSO_WM_UNIT_INDEX" val="1"/>
</p:tagLst>
</file>

<file path=ppt/tags/tag101.xml><?xml version="1.0" encoding="utf-8"?>
<p:tagLst xmlns:p="http://schemas.openxmlformats.org/presentationml/2006/main">
  <p:tag name="KSO_WM_TAG_VERSION" val="1.0"/>
  <p:tag name="KSO_WM_BEAUTIFY_FLAG" val="#wm#"/>
  <p:tag name="KSO_WM_UNIT_TYPE" val="i"/>
  <p:tag name="KSO_WM_UNIT_ID" val="special20162978_30*i*2"/>
  <p:tag name="KSO_WM_TEMPLATE_CATEGORY" val="special"/>
  <p:tag name="KSO_WM_TEMPLATE_INDEX" val="20162978"/>
  <p:tag name="KSO_WM_UNIT_INDEX" val="2"/>
</p:tagLst>
</file>

<file path=ppt/tags/tag102.xml><?xml version="1.0" encoding="utf-8"?>
<p:tagLst xmlns:p="http://schemas.openxmlformats.org/presentationml/2006/main">
  <p:tag name="KSO_WM_TAG_VERSION" val="1.0"/>
  <p:tag name="KSO_WM_BEAUTIFY_FLAG" val="#wm#"/>
  <p:tag name="KSO_WM_UNIT_TYPE" val="i"/>
  <p:tag name="KSO_WM_UNIT_ID" val="special20162978_30*i*7"/>
  <p:tag name="KSO_WM_TEMPLATE_CATEGORY" val="special"/>
  <p:tag name="KSO_WM_TEMPLATE_INDEX" val="20162978"/>
  <p:tag name="KSO_WM_UNIT_INDEX" val="7"/>
</p:tagLst>
</file>

<file path=ppt/tags/tag103.xml><?xml version="1.0" encoding="utf-8"?>
<p:tagLst xmlns:p="http://schemas.openxmlformats.org/presentationml/2006/main">
  <p:tag name="KSO_WM_TAG_VERSION" val="1.0"/>
  <p:tag name="KSO_WM_BEAUTIFY_FLAG" val="#wm#"/>
  <p:tag name="KSO_WM_UNIT_TYPE" val="i"/>
  <p:tag name="KSO_WM_UNIT_ID" val="special20162978_30*i*8"/>
  <p:tag name="KSO_WM_TEMPLATE_CATEGORY" val="special"/>
  <p:tag name="KSO_WM_TEMPLATE_INDEX" val="20162978"/>
  <p:tag name="KSO_WM_UNIT_INDEX" val="8"/>
</p:tagLst>
</file>

<file path=ppt/tags/tag104.xml><?xml version="1.0" encoding="utf-8"?>
<p:tagLst xmlns:p="http://schemas.openxmlformats.org/presentationml/2006/main">
  <p:tag name="KSO_WM_TAG_VERSION" val="1.0"/>
  <p:tag name="KSO_WM_BEAUTIFY_FLAG" val="#wm#"/>
  <p:tag name="KSO_WM_UNIT_TYPE" val="i"/>
  <p:tag name="KSO_WM_UNIT_ID" val="special20162978_30*i*9"/>
  <p:tag name="KSO_WM_TEMPLATE_CATEGORY" val="special"/>
  <p:tag name="KSO_WM_TEMPLATE_INDEX" val="20162978"/>
  <p:tag name="KSO_WM_UNIT_INDEX" val="9"/>
</p:tagLst>
</file>

<file path=ppt/tags/tag105.xml><?xml version="1.0" encoding="utf-8"?>
<p:tagLst xmlns:p="http://schemas.openxmlformats.org/presentationml/2006/main">
  <p:tag name="KSO_WM_TAG_VERSION" val="1.0"/>
  <p:tag name="KSO_WM_BEAUTIFY_FLAG" val="#wm#"/>
  <p:tag name="KSO_WM_UNIT_TYPE" val="i"/>
  <p:tag name="KSO_WM_UNIT_ID" val="special20162978_30*i*10"/>
  <p:tag name="KSO_WM_TEMPLATE_CATEGORY" val="special"/>
  <p:tag name="KSO_WM_TEMPLATE_INDEX" val="20162978"/>
  <p:tag name="KSO_WM_UNIT_INDEX" val="10"/>
</p:tagLst>
</file>

<file path=ppt/tags/tag106.xml><?xml version="1.0" encoding="utf-8"?>
<p:tagLst xmlns:p="http://schemas.openxmlformats.org/presentationml/2006/main">
  <p:tag name="KSO_WM_TAG_VERSION" val="1.0"/>
  <p:tag name="KSO_WM_BEAUTIFY_FLAG" val="#wm#"/>
  <p:tag name="KSO_WM_UNIT_TYPE" val="i"/>
  <p:tag name="KSO_WM_UNIT_ID" val="special20162978_30*i*11"/>
  <p:tag name="KSO_WM_TEMPLATE_CATEGORY" val="special"/>
  <p:tag name="KSO_WM_TEMPLATE_INDEX" val="20162978"/>
  <p:tag name="KSO_WM_UNIT_INDEX" val="11"/>
</p:tagLst>
</file>

<file path=ppt/tags/tag107.xml><?xml version="1.0" encoding="utf-8"?>
<p:tagLst xmlns:p="http://schemas.openxmlformats.org/presentationml/2006/main">
  <p:tag name="KSO_WM_TAG_VERSION" val="1.0"/>
  <p:tag name="KSO_WM_BEAUTIFY_FLAG" val="#wm#"/>
  <p:tag name="KSO_WM_UNIT_TYPE" val="i"/>
  <p:tag name="KSO_WM_UNIT_ID" val="special20162978_30*i*16"/>
  <p:tag name="KSO_WM_TEMPLATE_CATEGORY" val="special"/>
  <p:tag name="KSO_WM_TEMPLATE_INDEX" val="20162978"/>
  <p:tag name="KSO_WM_UNIT_INDEX" val="16"/>
</p:tagLst>
</file>

<file path=ppt/tags/tag108.xml><?xml version="1.0" encoding="utf-8"?>
<p:tagLst xmlns:p="http://schemas.openxmlformats.org/presentationml/2006/main">
  <p:tag name="KSO_WM_TAG_VERSION" val="1.0"/>
  <p:tag name="KSO_WM_BEAUTIFY_FLAG" val="#wm#"/>
  <p:tag name="KSO_WM_UNIT_TYPE" val="i"/>
  <p:tag name="KSO_WM_UNIT_ID" val="special20162978_30*i*21"/>
  <p:tag name="KSO_WM_TEMPLATE_CATEGORY" val="special"/>
  <p:tag name="KSO_WM_TEMPLATE_INDEX" val="20162978"/>
  <p:tag name="KSO_WM_UNIT_INDEX" val="21"/>
</p:tagLst>
</file>

<file path=ppt/tags/tag109.xml><?xml version="1.0" encoding="utf-8"?>
<p:tagLst xmlns:p="http://schemas.openxmlformats.org/presentationml/2006/main">
  <p:tag name="KSO_WM_TAG_VERSION" val="1.0"/>
  <p:tag name="KSO_WM_BEAUTIFY_FLAG" val="#wm#"/>
  <p:tag name="KSO_WM_UNIT_TYPE" val="i"/>
  <p:tag name="KSO_WM_UNIT_ID" val="special20162978_30*i*22"/>
  <p:tag name="KSO_WM_TEMPLATE_CATEGORY" val="special"/>
  <p:tag name="KSO_WM_TEMPLATE_INDEX" val="20162978"/>
  <p:tag name="KSO_WM_UNIT_INDEX" val="22"/>
</p:tagLst>
</file>

<file path=ppt/tags/tag1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
  <p:tag name="KSO_WM_UNIT_ID" val="diagram20161353_6*l_i*1_1"/>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110.xml><?xml version="1.0" encoding="utf-8"?>
<p:tagLst xmlns:p="http://schemas.openxmlformats.org/presentationml/2006/main">
  <p:tag name="KSO_WM_TAG_VERSION" val="1.0"/>
  <p:tag name="KSO_WM_BEAUTIFY_FLAG" val="#wm#"/>
  <p:tag name="KSO_WM_UNIT_TYPE" val="i"/>
  <p:tag name="KSO_WM_UNIT_ID" val="special20162978_30*i*23"/>
  <p:tag name="KSO_WM_TEMPLATE_CATEGORY" val="special"/>
  <p:tag name="KSO_WM_TEMPLATE_INDEX" val="20162978"/>
  <p:tag name="KSO_WM_UNIT_INDEX" val="23"/>
</p:tagLst>
</file>

<file path=ppt/tags/tag111.xml><?xml version="1.0" encoding="utf-8"?>
<p:tagLst xmlns:p="http://schemas.openxmlformats.org/presentationml/2006/main">
  <p:tag name="KSO_WM_TAG_VERSION" val="1.0"/>
  <p:tag name="KSO_WM_BEAUTIFY_FLAG" val="#wm#"/>
  <p:tag name="KSO_WM_UNIT_TYPE" val="i"/>
  <p:tag name="KSO_WM_UNIT_ID" val="special20162978_30*i*24"/>
  <p:tag name="KSO_WM_TEMPLATE_CATEGORY" val="special"/>
  <p:tag name="KSO_WM_TEMPLATE_INDEX" val="20162978"/>
  <p:tag name="KSO_WM_UNIT_INDEX" val="24"/>
</p:tagLst>
</file>

<file path=ppt/tags/tag112.xml><?xml version="1.0" encoding="utf-8"?>
<p:tagLst xmlns:p="http://schemas.openxmlformats.org/presentationml/2006/main">
  <p:tag name="KSO_WM_TAG_VERSION" val="1.0"/>
  <p:tag name="KSO_WM_BEAUTIFY_FLAG" val="#wm#"/>
  <p:tag name="KSO_WM_UNIT_TYPE" val="i"/>
  <p:tag name="KSO_WM_UNIT_ID" val="special20162978_30*i*25"/>
  <p:tag name="KSO_WM_TEMPLATE_CATEGORY" val="special"/>
  <p:tag name="KSO_WM_TEMPLATE_INDEX" val="20162978"/>
  <p:tag name="KSO_WM_UNIT_INDEX" val="25"/>
</p:tagLst>
</file>

<file path=ppt/tags/tag113.xml><?xml version="1.0" encoding="utf-8"?>
<p:tagLst xmlns:p="http://schemas.openxmlformats.org/presentationml/2006/main">
  <p:tag name="KSO_WM_TAG_VERSION" val="1.0"/>
  <p:tag name="KSO_WM_BEAUTIFY_FLAG" val="#wm#"/>
  <p:tag name="KSO_WM_UNIT_TYPE" val="i"/>
  <p:tag name="KSO_WM_UNIT_ID" val="special20162978_30*i*26"/>
  <p:tag name="KSO_WM_TEMPLATE_CATEGORY" val="special"/>
  <p:tag name="KSO_WM_TEMPLATE_INDEX" val="20162978"/>
  <p:tag name="KSO_WM_UNIT_INDEX" val="26"/>
</p:tagLst>
</file>

<file path=ppt/tags/tag114.xml><?xml version="1.0" encoding="utf-8"?>
<p:tagLst xmlns:p="http://schemas.openxmlformats.org/presentationml/2006/main">
  <p:tag name="KSO_WM_TAG_VERSION" val="1.0"/>
  <p:tag name="KSO_WM_BEAUTIFY_FLAG" val="#wm#"/>
  <p:tag name="KSO_WM_UNIT_TYPE" val="i"/>
  <p:tag name="KSO_WM_UNIT_ID" val="special20162978_30*i*27"/>
  <p:tag name="KSO_WM_TEMPLATE_CATEGORY" val="special"/>
  <p:tag name="KSO_WM_TEMPLATE_INDEX" val="20162978"/>
  <p:tag name="KSO_WM_UNIT_INDEX" val="27"/>
</p:tagLst>
</file>

<file path=ppt/tags/tag115.xml><?xml version="1.0" encoding="utf-8"?>
<p:tagLst xmlns:p="http://schemas.openxmlformats.org/presentationml/2006/main">
  <p:tag name="KSO_WM_TAG_VERSION" val="1.0"/>
  <p:tag name="KSO_WM_BEAUTIFY_FLAG" val="#wm#"/>
  <p:tag name="KSO_WM_UNIT_TYPE" val="i"/>
  <p:tag name="KSO_WM_UNIT_ID" val="special20162978_30*i*28"/>
  <p:tag name="KSO_WM_TEMPLATE_CATEGORY" val="special"/>
  <p:tag name="KSO_WM_TEMPLATE_INDEX" val="20162978"/>
  <p:tag name="KSO_WM_UNIT_INDEX" val="28"/>
</p:tagLst>
</file>

<file path=ppt/tags/tag116.xml><?xml version="1.0" encoding="utf-8"?>
<p:tagLst xmlns:p="http://schemas.openxmlformats.org/presentationml/2006/main">
  <p:tag name="KSO_WM_TAG_VERSION" val="1.0"/>
  <p:tag name="KSO_WM_BEAUTIFY_FLAG" val="#wm#"/>
  <p:tag name="KSO_WM_UNIT_TYPE" val="i"/>
  <p:tag name="KSO_WM_UNIT_ID" val="special20162978_30*i*33"/>
  <p:tag name="KSO_WM_TEMPLATE_CATEGORY" val="special"/>
  <p:tag name="KSO_WM_TEMPLATE_INDEX" val="20162978"/>
  <p:tag name="KSO_WM_UNIT_INDEX" val="33"/>
</p:tagLst>
</file>

<file path=ppt/tags/tag117.xml><?xml version="1.0" encoding="utf-8"?>
<p:tagLst xmlns:p="http://schemas.openxmlformats.org/presentationml/2006/main">
  <p:tag name="KSO_WM_TEMPLATE_CATEGORY" val="basetag"/>
  <p:tag name="KSO_WM_TEMPLATE_INDEX" val="20164082"/>
  <p:tag name="KSO_WM_TAG_VERSION" val="1.0"/>
  <p:tag name="KSO_WM_SLIDE_ID" val="basetag20164082_38"/>
  <p:tag name="KSO_WM_SLIDE_INDEX" val="38"/>
  <p:tag name="KSO_WM_SLIDE_ITEM_CNT" val="0"/>
  <p:tag name="KSO_WM_SLIDE_LAYOUT" val="a_f"/>
  <p:tag name="KSO_WM_SLIDE_LAYOUT_CNT" val="0_0"/>
  <p:tag name="KSO_WM_SLIDE_TYPE" val="text"/>
  <p:tag name="KSO_WM_BEAUTIFY_FLAG" val="#wm#"/>
</p:tagLst>
</file>

<file path=ppt/tags/tag118.xml><?xml version="1.0" encoding="utf-8"?>
<p:tagLst xmlns:p="http://schemas.openxmlformats.org/presentationml/2006/main">
  <p:tag name="KSO_WM_TAG_VERSION" val="1.0"/>
  <p:tag name="KSO_WM_BEAUTIFY_FLAG" val="#wm#"/>
  <p:tag name="KSO_WM_UNIT_TYPE" val="i"/>
  <p:tag name="KSO_WM_UNIT_ID" val="special20162978_21*i*0"/>
  <p:tag name="KSO_WM_TEMPLATE_CATEGORY" val="special"/>
  <p:tag name="KSO_WM_TEMPLATE_INDEX" val="20162978"/>
  <p:tag name="KSO_WM_UNIT_INDEX" val="0"/>
</p:tagLst>
</file>

<file path=ppt/tags/tag119.xml><?xml version="1.0" encoding="utf-8"?>
<p:tagLst xmlns:p="http://schemas.openxmlformats.org/presentationml/2006/main">
  <p:tag name="KSO_WM_TAG_VERSION" val="1.0"/>
  <p:tag name="KSO_WM_BEAUTIFY_FLAG" val="#wm#"/>
  <p:tag name="KSO_WM_UNIT_TYPE" val="i"/>
  <p:tag name="KSO_WM_UNIT_ID" val="special20162978_21*i*5"/>
  <p:tag name="KSO_WM_TEMPLATE_CATEGORY" val="special"/>
  <p:tag name="KSO_WM_TEMPLATE_INDEX" val="20162978"/>
  <p:tag name="KSO_WM_UNIT_INDEX" val="5"/>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
  <p:tag name="KSO_WM_UNIT_ID" val="diagram20161353_6*l_i*1_2"/>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120.xml><?xml version="1.0" encoding="utf-8"?>
<p:tagLst xmlns:p="http://schemas.openxmlformats.org/presentationml/2006/main">
  <p:tag name="KSO_WM_TAG_VERSION" val="1.0"/>
  <p:tag name="KSO_WM_BEAUTIFY_FLAG" val="#wm#"/>
  <p:tag name="KSO_WM_UNIT_TYPE" val="i"/>
  <p:tag name="KSO_WM_UNIT_ID" val="special20162978_21*i*10"/>
  <p:tag name="KSO_WM_TEMPLATE_CATEGORY" val="special"/>
  <p:tag name="KSO_WM_TEMPLATE_INDEX" val="20162978"/>
  <p:tag name="KSO_WM_UNIT_INDEX" val="10"/>
</p:tagLst>
</file>

<file path=ppt/tags/tag121.xml><?xml version="1.0" encoding="utf-8"?>
<p:tagLst xmlns:p="http://schemas.openxmlformats.org/presentationml/2006/main">
  <p:tag name="KSO_WM_TAG_VERSION" val="1.0"/>
  <p:tag name="KSO_WM_BEAUTIFY_FLAG" val="#wm#"/>
  <p:tag name="KSO_WM_UNIT_TYPE" val="i"/>
  <p:tag name="KSO_WM_UNIT_ID" val="special20162978_21*i*15"/>
  <p:tag name="KSO_WM_TEMPLATE_CATEGORY" val="special"/>
  <p:tag name="KSO_WM_TEMPLATE_INDEX" val="20162978"/>
  <p:tag name="KSO_WM_UNIT_INDEX" val="15"/>
</p:tagLst>
</file>

<file path=ppt/tags/tag122.xml><?xml version="1.0" encoding="utf-8"?>
<p:tagLst xmlns:p="http://schemas.openxmlformats.org/presentationml/2006/main">
  <p:tag name="KSO_WM_TAG_VERSION" val="1.0"/>
  <p:tag name="KSO_WM_BEAUTIFY_FLAG" val="#wm#"/>
  <p:tag name="KSO_WM_UNIT_TYPE" val="i"/>
  <p:tag name="KSO_WM_UNIT_ID" val="special20162978_21*i*20"/>
  <p:tag name="KSO_WM_TEMPLATE_CATEGORY" val="special"/>
  <p:tag name="KSO_WM_TEMPLATE_INDEX" val="20162978"/>
  <p:tag name="KSO_WM_UNIT_INDEX" val="20"/>
</p:tagLst>
</file>

<file path=ppt/tags/tag123.xml><?xml version="1.0" encoding="utf-8"?>
<p:tagLst xmlns:p="http://schemas.openxmlformats.org/presentationml/2006/main">
  <p:tag name="KSO_WM_TAG_VERSION" val="1.0"/>
  <p:tag name="KSO_WM_BEAUTIFY_FLAG" val="#wm#"/>
  <p:tag name="KSO_WM_UNIT_TYPE" val="i"/>
  <p:tag name="KSO_WM_UNIT_ID" val="special20162978_21*i*25"/>
  <p:tag name="KSO_WM_TEMPLATE_CATEGORY" val="special"/>
  <p:tag name="KSO_WM_TEMPLATE_INDEX" val="20162978"/>
  <p:tag name="KSO_WM_UNIT_INDEX" val="25"/>
</p:tagLst>
</file>

<file path=ppt/tags/tag124.xml><?xml version="1.0" encoding="utf-8"?>
<p:tagLst xmlns:p="http://schemas.openxmlformats.org/presentationml/2006/main">
  <p:tag name="KSO_WM_TAG_VERSION" val="1.0"/>
  <p:tag name="KSO_WM_BEAUTIFY_FLAG" val="#wm#"/>
  <p:tag name="KSO_WM_UNIT_TYPE" val="i"/>
  <p:tag name="KSO_WM_UNIT_ID" val="special20162978_21*i*30"/>
  <p:tag name="KSO_WM_TEMPLATE_CATEGORY" val="special"/>
  <p:tag name="KSO_WM_TEMPLATE_INDEX" val="20162978"/>
  <p:tag name="KSO_WM_UNIT_INDEX" val="30"/>
</p:tagLst>
</file>

<file path=ppt/tags/tag125.xml><?xml version="1.0" encoding="utf-8"?>
<p:tagLst xmlns:p="http://schemas.openxmlformats.org/presentationml/2006/main">
  <p:tag name="KSO_WM_TAG_VERSION" val="1.0"/>
  <p:tag name="KSO_WM_BEAUTIFY_FLAG" val="#wm#"/>
  <p:tag name="KSO_WM_UNIT_TYPE" val="i"/>
  <p:tag name="KSO_WM_UNIT_ID" val="special20162978_21*i*43"/>
  <p:tag name="KSO_WM_TEMPLATE_CATEGORY" val="special"/>
  <p:tag name="KSO_WM_TEMPLATE_INDEX" val="20162978"/>
  <p:tag name="KSO_WM_UNIT_INDEX" val="43"/>
</p:tagLst>
</file>

<file path=ppt/tags/tag126.xml><?xml version="1.0" encoding="utf-8"?>
<p:tagLst xmlns:p="http://schemas.openxmlformats.org/presentationml/2006/main">
  <p:tag name="KSO_WM_TAG_VERSION" val="1.0"/>
  <p:tag name="KSO_WM_BEAUTIFY_FLAG" val="#wm#"/>
  <p:tag name="KSO_WM_UNIT_TYPE" val="i"/>
  <p:tag name="KSO_WM_UNIT_ID" val="special20162978_21*i*44"/>
  <p:tag name="KSO_WM_TEMPLATE_CATEGORY" val="special"/>
  <p:tag name="KSO_WM_TEMPLATE_INDEX" val="20162978"/>
  <p:tag name="KSO_WM_UNIT_INDEX" val="44"/>
</p:tagLst>
</file>

<file path=ppt/tags/tag127.xml><?xml version="1.0" encoding="utf-8"?>
<p:tagLst xmlns:p="http://schemas.openxmlformats.org/presentationml/2006/main">
  <p:tag name="KSO_WM_TAG_VERSION" val="1.0"/>
  <p:tag name="KSO_WM_BEAUTIFY_FLAG" val="#wm#"/>
  <p:tag name="KSO_WM_UNIT_TYPE" val="i"/>
  <p:tag name="KSO_WM_UNIT_ID" val="special20162978_21*i*45"/>
  <p:tag name="KSO_WM_TEMPLATE_CATEGORY" val="special"/>
  <p:tag name="KSO_WM_TEMPLATE_INDEX" val="20162978"/>
  <p:tag name="KSO_WM_UNIT_INDEX" val="45"/>
</p:tagLst>
</file>

<file path=ppt/tags/tag128.xml><?xml version="1.0" encoding="utf-8"?>
<p:tagLst xmlns:p="http://schemas.openxmlformats.org/presentationml/2006/main">
  <p:tag name="KSO_WM_TAG_VERSION" val="1.0"/>
  <p:tag name="KSO_WM_BEAUTIFY_FLAG" val="#wm#"/>
  <p:tag name="KSO_WM_UNIT_TYPE" val="i"/>
  <p:tag name="KSO_WM_UNIT_ID" val="special20162978_21*i*46"/>
  <p:tag name="KSO_WM_TEMPLATE_CATEGORY" val="special"/>
  <p:tag name="KSO_WM_TEMPLATE_INDEX" val="20162978"/>
  <p:tag name="KSO_WM_UNIT_INDEX" val="46"/>
</p:tagLst>
</file>

<file path=ppt/tags/tag129.xml><?xml version="1.0" encoding="utf-8"?>
<p:tagLst xmlns:p="http://schemas.openxmlformats.org/presentationml/2006/main">
  <p:tag name="KSO_WM_TAG_VERSION" val="1.0"/>
  <p:tag name="KSO_WM_BEAUTIFY_FLAG" val="#wm#"/>
  <p:tag name="KSO_WM_UNIT_TYPE" val="i"/>
  <p:tag name="KSO_WM_UNIT_ID" val="special20162978_21*i*51"/>
  <p:tag name="KSO_WM_TEMPLATE_CATEGORY" val="special"/>
  <p:tag name="KSO_WM_TEMPLATE_INDEX" val="20162978"/>
  <p:tag name="KSO_WM_UNIT_INDEX" val="51"/>
</p:tagLst>
</file>

<file path=ppt/tags/tag13.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
  <p:tag name="KSO_WM_UNIT_ID" val="diagram20161353_6*l_i*1_3"/>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130.xml><?xml version="1.0" encoding="utf-8"?>
<p:tagLst xmlns:p="http://schemas.openxmlformats.org/presentationml/2006/main">
  <p:tag name="KSO_WM_TAG_VERSION" val="1.0"/>
  <p:tag name="KSO_WM_BEAUTIFY_FLAG" val="#wm#"/>
  <p:tag name="KSO_WM_UNIT_TYPE" val="i"/>
  <p:tag name="KSO_WM_UNIT_ID" val="special20162978_21*i*56"/>
  <p:tag name="KSO_WM_TEMPLATE_CATEGORY" val="special"/>
  <p:tag name="KSO_WM_TEMPLATE_INDEX" val="20162978"/>
  <p:tag name="KSO_WM_UNIT_INDEX" val="56"/>
</p:tagLst>
</file>

<file path=ppt/tags/tag131.xml><?xml version="1.0" encoding="utf-8"?>
<p:tagLst xmlns:p="http://schemas.openxmlformats.org/presentationml/2006/main">
  <p:tag name="KSO_WM_TAG_VERSION" val="1.0"/>
  <p:tag name="KSO_WM_BEAUTIFY_FLAG" val="#wm#"/>
  <p:tag name="KSO_WM_UNIT_TYPE" val="i"/>
  <p:tag name="KSO_WM_UNIT_ID" val="special20162978_21*i*61"/>
  <p:tag name="KSO_WM_TEMPLATE_CATEGORY" val="special"/>
  <p:tag name="KSO_WM_TEMPLATE_INDEX" val="20162978"/>
  <p:tag name="KSO_WM_UNIT_INDEX" val="61"/>
</p:tagLst>
</file>

<file path=ppt/tags/tag132.xml><?xml version="1.0" encoding="utf-8"?>
<p:tagLst xmlns:p="http://schemas.openxmlformats.org/presentationml/2006/main">
  <p:tag name="KSO_WM_TAG_VERSION" val="1.0"/>
  <p:tag name="KSO_WM_BEAUTIFY_FLAG" val="#wm#"/>
  <p:tag name="KSO_WM_UNIT_TYPE" val="i"/>
  <p:tag name="KSO_WM_UNIT_ID" val="special20162978_21*i*66"/>
  <p:tag name="KSO_WM_TEMPLATE_CATEGORY" val="special"/>
  <p:tag name="KSO_WM_TEMPLATE_INDEX" val="20162978"/>
  <p:tag name="KSO_WM_UNIT_INDEX" val="66"/>
</p:tagLst>
</file>

<file path=ppt/tags/tag133.xml><?xml version="1.0" encoding="utf-8"?>
<p:tagLst xmlns:p="http://schemas.openxmlformats.org/presentationml/2006/main">
  <p:tag name="KSO_WM_TAG_VERSION" val="1.0"/>
  <p:tag name="KSO_WM_BEAUTIFY_FLAG" val="#wm#"/>
  <p:tag name="KSO_WM_UNIT_TYPE" val="i"/>
  <p:tag name="KSO_WM_UNIT_ID" val="special20162978_21*i*71"/>
  <p:tag name="KSO_WM_TEMPLATE_CATEGORY" val="special"/>
  <p:tag name="KSO_WM_TEMPLATE_INDEX" val="20162978"/>
  <p:tag name="KSO_WM_UNIT_INDEX" val="71"/>
</p:tagLst>
</file>

<file path=ppt/tags/tag134.xml><?xml version="1.0" encoding="utf-8"?>
<p:tagLst xmlns:p="http://schemas.openxmlformats.org/presentationml/2006/main">
  <p:tag name="KSO_WM_TAG_VERSION" val="1.0"/>
  <p:tag name="KSO_WM_BEAUTIFY_FLAG" val="#wm#"/>
  <p:tag name="KSO_WM_UNIT_TYPE" val="i"/>
  <p:tag name="KSO_WM_UNIT_ID" val="special20162978_21*i*76"/>
  <p:tag name="KSO_WM_TEMPLATE_CATEGORY" val="special"/>
  <p:tag name="KSO_WM_TEMPLATE_INDEX" val="20162978"/>
  <p:tag name="KSO_WM_UNIT_INDEX" val="76"/>
</p:tagLst>
</file>

<file path=ppt/tags/tag135.xml><?xml version="1.0" encoding="utf-8"?>
<p:tagLst xmlns:p="http://schemas.openxmlformats.org/presentationml/2006/main">
  <p:tag name="KSO_WM_TAG_VERSION" val="1.0"/>
  <p:tag name="KSO_WM_BEAUTIFY_FLAG" val="#wm#"/>
  <p:tag name="KSO_WM_UNIT_TYPE" val="i"/>
  <p:tag name="KSO_WM_UNIT_ID" val="special20162978_21*i*81"/>
  <p:tag name="KSO_WM_TEMPLATE_CATEGORY" val="special"/>
  <p:tag name="KSO_WM_TEMPLATE_INDEX" val="20162978"/>
  <p:tag name="KSO_WM_UNIT_INDEX" val="81"/>
</p:tagLst>
</file>

<file path=ppt/tags/tag136.xml><?xml version="1.0" encoding="utf-8"?>
<p:tagLst xmlns:p="http://schemas.openxmlformats.org/presentationml/2006/main">
  <p:tag name="KSO_WM_TAG_VERSION" val="1.0"/>
  <p:tag name="KSO_WM_BEAUTIFY_FLAG" val="#wm#"/>
  <p:tag name="KSO_WM_UNIT_TYPE" val="i"/>
  <p:tag name="KSO_WM_UNIT_ID" val="special20162978_21*i*86"/>
  <p:tag name="KSO_WM_TEMPLATE_CATEGORY" val="special"/>
  <p:tag name="KSO_WM_TEMPLATE_INDEX" val="20162978"/>
  <p:tag name="KSO_WM_UNIT_INDEX" val="86"/>
</p:tagLst>
</file>

<file path=ppt/tags/tag137.xml><?xml version="1.0" encoding="utf-8"?>
<p:tagLst xmlns:p="http://schemas.openxmlformats.org/presentationml/2006/main">
  <p:tag name="KSO_WM_TAG_VERSION" val="1.0"/>
  <p:tag name="KSO_WM_BEAUTIFY_FLAG" val="#wm#"/>
  <p:tag name="KSO_WM_UNIT_TYPE" val="i"/>
  <p:tag name="KSO_WM_UNIT_ID" val="special20162978_21*i*91"/>
  <p:tag name="KSO_WM_TEMPLATE_CATEGORY" val="special"/>
  <p:tag name="KSO_WM_TEMPLATE_INDEX" val="20162978"/>
  <p:tag name="KSO_WM_UNIT_INDEX" val="91"/>
</p:tagLst>
</file>

<file path=ppt/tags/tag138.xml><?xml version="1.0" encoding="utf-8"?>
<p:tagLst xmlns:p="http://schemas.openxmlformats.org/presentationml/2006/main">
  <p:tag name="KSO_WM_TAG_VERSION" val="1.0"/>
  <p:tag name="KSO_WM_BEAUTIFY_FLAG" val="#wm#"/>
  <p:tag name="KSO_WM_UNIT_TYPE" val="i"/>
  <p:tag name="KSO_WM_UNIT_ID" val="special20162978_21*i*96"/>
  <p:tag name="KSO_WM_TEMPLATE_CATEGORY" val="special"/>
  <p:tag name="KSO_WM_TEMPLATE_INDEX" val="20162978"/>
  <p:tag name="KSO_WM_UNIT_INDEX" val="96"/>
</p:tagLst>
</file>

<file path=ppt/tags/tag139.xml><?xml version="1.0" encoding="utf-8"?>
<p:tagLst xmlns:p="http://schemas.openxmlformats.org/presentationml/2006/main">
  <p:tag name="KSO_WM_TAG_VERSION" val="1.0"/>
  <p:tag name="KSO_WM_BEAUTIFY_FLAG" val="#wm#"/>
  <p:tag name="KSO_WM_UNIT_TYPE" val="i"/>
  <p:tag name="KSO_WM_UNIT_ID" val="special20162978_21*i*97"/>
  <p:tag name="KSO_WM_TEMPLATE_CATEGORY" val="special"/>
  <p:tag name="KSO_WM_TEMPLATE_INDEX" val="20162978"/>
  <p:tag name="KSO_WM_UNIT_INDEX" val="97"/>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4"/>
  <p:tag name="KSO_WM_UNIT_ID" val="diagram20161353_6*l_i*1_4"/>
  <p:tag name="KSO_WM_UNIT_LAYERLEVEL" val="1_1"/>
  <p:tag name="KSO_WM_DIAGRAM_GROUP_CODE" val="l1-1"/>
  <p:tag name="KSO_WM_UNIT_LINE_FORE_SCHEMECOLOR_INDEX" val="14"/>
  <p:tag name="KSO_WM_UNIT_LINE_FILL_TYPE" val="2"/>
  <p:tag name="KSO_WM_UNIT_USESOURCEFORMAT_APPLY" val="0"/>
</p:tagLst>
</file>

<file path=ppt/tags/tag140.xml><?xml version="1.0" encoding="utf-8"?>
<p:tagLst xmlns:p="http://schemas.openxmlformats.org/presentationml/2006/main">
  <p:tag name="KSO_WM_TAG_VERSION" val="1.0"/>
  <p:tag name="KSO_WM_BEAUTIFY_FLAG" val="#wm#"/>
  <p:tag name="KSO_WM_UNIT_TYPE" val="i"/>
  <p:tag name="KSO_WM_UNIT_ID" val="special20162978_21*i*102"/>
  <p:tag name="KSO_WM_TEMPLATE_CATEGORY" val="special"/>
  <p:tag name="KSO_WM_TEMPLATE_INDEX" val="20162978"/>
  <p:tag name="KSO_WM_UNIT_INDEX" val="102"/>
</p:tagLst>
</file>

<file path=ppt/tags/tag141.xml><?xml version="1.0" encoding="utf-8"?>
<p:tagLst xmlns:p="http://schemas.openxmlformats.org/presentationml/2006/main">
  <p:tag name="KSO_WM_TEMPLATE_CATEGORY" val="basetag"/>
  <p:tag name="KSO_WM_TEMPLATE_INDEX" val="20164082"/>
  <p:tag name="KSO_WM_TAG_VERSION" val="1.0"/>
  <p:tag name="KSO_WM_SLIDE_ID" val="basetag20164082_27"/>
  <p:tag name="KSO_WM_SLIDE_INDEX" val="27"/>
  <p:tag name="KSO_WM_SLIDE_ITEM_CNT" val="0"/>
  <p:tag name="KSO_WM_SLIDE_LAYOUT" val="a_f"/>
  <p:tag name="KSO_WM_SLIDE_LAYOUT_CNT" val="0_0"/>
  <p:tag name="KSO_WM_SLIDE_TYPE" val="text"/>
  <p:tag name="KSO_WM_BEAUTIFY_FLAG" val="#wm#"/>
</p:tagLst>
</file>

<file path=ppt/tags/tag142.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43.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144.xml><?xml version="1.0" encoding="utf-8"?>
<p:tagLst xmlns:p="http://schemas.openxmlformats.org/presentationml/2006/main">
  <p:tag name="KSO_WM_TAG_VERSION" val="1.0"/>
  <p:tag name="KSO_WM_BEAUTIFY_FLAG" val="#wm#"/>
  <p:tag name="KSO_WM_UNIT_TYPE" val="i"/>
  <p:tag name="KSO_WM_UNIT_ID" val="special20162978_12*i*0"/>
  <p:tag name="KSO_WM_TEMPLATE_CATEGORY" val="special"/>
  <p:tag name="KSO_WM_TEMPLATE_INDEX" val="20162978"/>
  <p:tag name="KSO_WM_UNIT_INDEX" val="0"/>
</p:tagLst>
</file>

<file path=ppt/tags/tag145.xml><?xml version="1.0" encoding="utf-8"?>
<p:tagLst xmlns:p="http://schemas.openxmlformats.org/presentationml/2006/main">
  <p:tag name="KSO_WM_TAG_VERSION" val="1.0"/>
  <p:tag name="KSO_WM_BEAUTIFY_FLAG" val="#wm#"/>
  <p:tag name="KSO_WM_UNIT_TYPE" val="i"/>
  <p:tag name="KSO_WM_UNIT_ID" val="special20162978_12*i*1"/>
  <p:tag name="KSO_WM_TEMPLATE_CATEGORY" val="special"/>
  <p:tag name="KSO_WM_TEMPLATE_INDEX" val="20162978"/>
  <p:tag name="KSO_WM_UNIT_INDEX" val="1"/>
</p:tagLst>
</file>

<file path=ppt/tags/tag146.xml><?xml version="1.0" encoding="utf-8"?>
<p:tagLst xmlns:p="http://schemas.openxmlformats.org/presentationml/2006/main">
  <p:tag name="KSO_WM_TAG_VERSION" val="1.0"/>
  <p:tag name="KSO_WM_BEAUTIFY_FLAG" val="#wm#"/>
  <p:tag name="KSO_WM_UNIT_TYPE" val="i"/>
  <p:tag name="KSO_WM_UNIT_ID" val="special20162978_12*i*3"/>
  <p:tag name="KSO_WM_TEMPLATE_CATEGORY" val="special"/>
  <p:tag name="KSO_WM_TEMPLATE_INDEX" val="20162978"/>
  <p:tag name="KSO_WM_UNIT_INDEX" val="3"/>
</p:tagLst>
</file>

<file path=ppt/tags/tag147.xml><?xml version="1.0" encoding="utf-8"?>
<p:tagLst xmlns:p="http://schemas.openxmlformats.org/presentationml/2006/main">
  <p:tag name="KSO_WM_TAG_VERSION" val="1.0"/>
  <p:tag name="KSO_WM_BEAUTIFY_FLAG" val="#wm#"/>
  <p:tag name="KSO_WM_UNIT_TYPE" val="i"/>
  <p:tag name="KSO_WM_UNIT_ID" val="special20162978_12*i*5"/>
  <p:tag name="KSO_WM_TEMPLATE_CATEGORY" val="special"/>
  <p:tag name="KSO_WM_TEMPLATE_INDEX" val="20162978"/>
  <p:tag name="KSO_WM_UNIT_INDEX" val="5"/>
</p:tagLst>
</file>

<file path=ppt/tags/tag148.xml><?xml version="1.0" encoding="utf-8"?>
<p:tagLst xmlns:p="http://schemas.openxmlformats.org/presentationml/2006/main">
  <p:tag name="KSO_WM_TAG_VERSION" val="1.0"/>
  <p:tag name="KSO_WM_BEAUTIFY_FLAG" val="#wm#"/>
  <p:tag name="KSO_WM_UNIT_TYPE" val="i"/>
  <p:tag name="KSO_WM_UNIT_ID" val="special20162978_12*i*7"/>
  <p:tag name="KSO_WM_TEMPLATE_CATEGORY" val="special"/>
  <p:tag name="KSO_WM_TEMPLATE_INDEX" val="20162978"/>
  <p:tag name="KSO_WM_UNIT_INDEX" val="7"/>
</p:tagLst>
</file>

<file path=ppt/tags/tag149.xml><?xml version="1.0" encoding="utf-8"?>
<p:tagLst xmlns:p="http://schemas.openxmlformats.org/presentationml/2006/main">
  <p:tag name="KSO_WM_TAG_VERSION" val="1.0"/>
  <p:tag name="KSO_WM_BEAUTIFY_FLAG" val="#wm#"/>
  <p:tag name="KSO_WM_UNIT_TYPE" val="i"/>
  <p:tag name="KSO_WM_UNIT_ID" val="special20162978_12*i*8"/>
  <p:tag name="KSO_WM_TEMPLATE_CATEGORY" val="special"/>
  <p:tag name="KSO_WM_TEMPLATE_INDEX" val="20162978"/>
  <p:tag name="KSO_WM_UNIT_INDEX" val="8"/>
</p:tagLst>
</file>

<file path=ppt/tags/tag1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5"/>
  <p:tag name="KSO_WM_UNIT_ID" val="diagram20161353_6*l_i*1_5"/>
  <p:tag name="KSO_WM_UNIT_LAYERLEVEL" val="1_1"/>
  <p:tag name="KSO_WM_DIAGRAM_GROUP_CODE" val="l1-1"/>
  <p:tag name="KSO_WM_UNIT_LINE_FORE_SCHEMECOLOR_INDEX" val="14"/>
  <p:tag name="KSO_WM_UNIT_LINE_FILL_TYPE" val="2"/>
  <p:tag name="KSO_WM_UNIT_USESOURCEFORMAT_APPLY" val="0"/>
</p:tagLst>
</file>

<file path=ppt/tags/tag150.xml><?xml version="1.0" encoding="utf-8"?>
<p:tagLst xmlns:p="http://schemas.openxmlformats.org/presentationml/2006/main">
  <p:tag name="KSO_WM_TAG_VERSION" val="1.0"/>
  <p:tag name="KSO_WM_BEAUTIFY_FLAG" val="#wm#"/>
  <p:tag name="KSO_WM_UNIT_TYPE" val="i"/>
  <p:tag name="KSO_WM_UNIT_ID" val="special20162978_12*i*15"/>
  <p:tag name="KSO_WM_TEMPLATE_CATEGORY" val="special"/>
  <p:tag name="KSO_WM_TEMPLATE_INDEX" val="20162978"/>
  <p:tag name="KSO_WM_UNIT_INDEX" val="15"/>
</p:tagLst>
</file>

<file path=ppt/tags/tag151.xml><?xml version="1.0" encoding="utf-8"?>
<p:tagLst xmlns:p="http://schemas.openxmlformats.org/presentationml/2006/main">
  <p:tag name="KSO_WM_TAG_VERSION" val="1.0"/>
  <p:tag name="KSO_WM_BEAUTIFY_FLAG" val="#wm#"/>
  <p:tag name="KSO_WM_UNIT_TYPE" val="i"/>
  <p:tag name="KSO_WM_UNIT_ID" val="special20162978_12*i*22"/>
  <p:tag name="KSO_WM_TEMPLATE_CATEGORY" val="special"/>
  <p:tag name="KSO_WM_TEMPLATE_INDEX" val="20162978"/>
  <p:tag name="KSO_WM_UNIT_INDEX" val="22"/>
</p:tagLst>
</file>

<file path=ppt/tags/tag152.xml><?xml version="1.0" encoding="utf-8"?>
<p:tagLst xmlns:p="http://schemas.openxmlformats.org/presentationml/2006/main">
  <p:tag name="KSO_WM_TAG_VERSION" val="1.0"/>
  <p:tag name="KSO_WM_BEAUTIFY_FLAG" val="#wm#"/>
  <p:tag name="KSO_WM_UNIT_TYPE" val="i"/>
  <p:tag name="KSO_WM_UNIT_ID" val="special20162978_12*i*29"/>
  <p:tag name="KSO_WM_TEMPLATE_CATEGORY" val="special"/>
  <p:tag name="KSO_WM_TEMPLATE_INDEX" val="20162978"/>
  <p:tag name="KSO_WM_UNIT_INDEX" val="29"/>
</p:tagLst>
</file>

<file path=ppt/tags/tag153.xml><?xml version="1.0" encoding="utf-8"?>
<p:tagLst xmlns:p="http://schemas.openxmlformats.org/presentationml/2006/main">
  <p:tag name="KSO_WM_TAG_VERSION" val="1.0"/>
  <p:tag name="KSO_WM_BEAUTIFY_FLAG" val="#wm#"/>
  <p:tag name="KSO_WM_UNIT_TYPE" val="i"/>
  <p:tag name="KSO_WM_UNIT_ID" val="special20162978_12*i*30"/>
  <p:tag name="KSO_WM_TEMPLATE_CATEGORY" val="special"/>
  <p:tag name="KSO_WM_TEMPLATE_INDEX" val="20162978"/>
  <p:tag name="KSO_WM_UNIT_INDEX" val="30"/>
</p:tagLst>
</file>

<file path=ppt/tags/tag154.xml><?xml version="1.0" encoding="utf-8"?>
<p:tagLst xmlns:p="http://schemas.openxmlformats.org/presentationml/2006/main">
  <p:tag name="KSO_WM_TAG_VERSION" val="1.0"/>
  <p:tag name="KSO_WM_BEAUTIFY_FLAG" val="#wm#"/>
  <p:tag name="KSO_WM_UNIT_TYPE" val="i"/>
  <p:tag name="KSO_WM_UNIT_ID" val="special20162978_12*i*31"/>
  <p:tag name="KSO_WM_TEMPLATE_CATEGORY" val="special"/>
  <p:tag name="KSO_WM_TEMPLATE_INDEX" val="20162978"/>
  <p:tag name="KSO_WM_UNIT_INDEX" val="31"/>
</p:tagLst>
</file>

<file path=ppt/tags/tag155.xml><?xml version="1.0" encoding="utf-8"?>
<p:tagLst xmlns:p="http://schemas.openxmlformats.org/presentationml/2006/main">
  <p:tag name="KSO_WM_TAG_VERSION" val="1.0"/>
  <p:tag name="KSO_WM_BEAUTIFY_FLAG" val="#wm#"/>
  <p:tag name="KSO_WM_UNIT_TYPE" val="i"/>
  <p:tag name="KSO_WM_UNIT_ID" val="special20162978_12*i*32"/>
  <p:tag name="KSO_WM_TEMPLATE_CATEGORY" val="special"/>
  <p:tag name="KSO_WM_TEMPLATE_INDEX" val="20162978"/>
  <p:tag name="KSO_WM_UNIT_INDEX" val="32"/>
</p:tagLst>
</file>

<file path=ppt/tags/tag156.xml><?xml version="1.0" encoding="utf-8"?>
<p:tagLst xmlns:p="http://schemas.openxmlformats.org/presentationml/2006/main">
  <p:tag name="KSO_WM_TAG_VERSION" val="1.0"/>
  <p:tag name="KSO_WM_BEAUTIFY_FLAG" val="#wm#"/>
  <p:tag name="KSO_WM_UNIT_TYPE" val="i"/>
  <p:tag name="KSO_WM_UNIT_ID" val="special20162978_12*i*41"/>
  <p:tag name="KSO_WM_TEMPLATE_CATEGORY" val="special"/>
  <p:tag name="KSO_WM_TEMPLATE_INDEX" val="20162978"/>
  <p:tag name="KSO_WM_UNIT_INDEX" val="41"/>
</p:tagLst>
</file>

<file path=ppt/tags/tag157.xml><?xml version="1.0" encoding="utf-8"?>
<p:tagLst xmlns:p="http://schemas.openxmlformats.org/presentationml/2006/main">
  <p:tag name="KSO_WM_TAG_VERSION" val="1.0"/>
  <p:tag name="KSO_WM_BEAUTIFY_FLAG" val="#wm#"/>
  <p:tag name="KSO_WM_UNIT_TYPE" val="i"/>
  <p:tag name="KSO_WM_UNIT_ID" val="special20162978_12*i*46"/>
  <p:tag name="KSO_WM_TEMPLATE_CATEGORY" val="special"/>
  <p:tag name="KSO_WM_TEMPLATE_INDEX" val="20162978"/>
  <p:tag name="KSO_WM_UNIT_INDEX" val="46"/>
</p:tagLst>
</file>

<file path=ppt/tags/tag158.xml><?xml version="1.0" encoding="utf-8"?>
<p:tagLst xmlns:p="http://schemas.openxmlformats.org/presentationml/2006/main">
  <p:tag name="KSO_WM_TEMPLATE_CATEGORY" val="basetag"/>
  <p:tag name="KSO_WM_TEMPLATE_INDEX" val="20164082"/>
  <p:tag name="KSO_WM_TAG_VERSION" val="1.0"/>
  <p:tag name="KSO_WM_SLIDE_ID" val="basetag20164082_16"/>
  <p:tag name="KSO_WM_SLIDE_INDEX" val="16"/>
  <p:tag name="KSO_WM_SLIDE_ITEM_CNT" val="0"/>
  <p:tag name="KSO_WM_SLIDE_LAYOUT" val="a_f"/>
  <p:tag name="KSO_WM_SLIDE_LAYOUT_CNT" val="0_0"/>
  <p:tag name="KSO_WM_SLIDE_TYPE" val="text"/>
  <p:tag name="KSO_WM_BEAUTIFY_FLAG" val="#wm#"/>
</p:tagLst>
</file>

<file path=ppt/tags/tag16.xml><?xml version="1.0" encoding="utf-8"?>
<p:tagLst xmlns:p="http://schemas.openxmlformats.org/presentationml/2006/main">
  <p:tag name="KSO_WM_TAG_VERSION" val="1.0"/>
  <p:tag name="KSO_WM_BEAUTIFY_FLAG" val="#wm#"/>
  <p:tag name="KSO_WM_UNIT_TYPE" val="i"/>
  <p:tag name="KSO_WM_UNIT_ID" val="diagram20161353_6*i*15"/>
  <p:tag name="KSO_WM_TEMPLATE_CATEGORY" val="diagram"/>
  <p:tag name="KSO_WM_TEMPLATE_INDEX" val="20161353"/>
  <p:tag name="KSO_WM_UNIT_INDEX" val="15"/>
</p:tagLst>
</file>

<file path=ppt/tags/tag1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6"/>
  <p:tag name="KSO_WM_UNIT_ID" val="diagram20161353_6*l_i*1_6"/>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1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7"/>
  <p:tag name="KSO_WM_UNIT_ID" val="diagram20161353_6*l_i*1_7"/>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1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8"/>
  <p:tag name="KSO_WM_UNIT_ID" val="diagram20161353_6*l_i*1_8"/>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2.xml><?xml version="1.0" encoding="utf-8"?>
<p:tagLst xmlns:p="http://schemas.openxmlformats.org/presentationml/2006/main">
  <p:tag name="KSO_WM_TAG_VERSION" val="1.0"/>
  <p:tag name="KSO_WM_TEMPLATE_CATEGORY" val="custom"/>
  <p:tag name="KSO_WM_TEMPLATE_INDEX" val="20184553"/>
</p:tagLst>
</file>

<file path=ppt/tags/tag2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2_1"/>
  <p:tag name="KSO_WM_UNIT_ID" val="diagram20161353_6*l_h_f*1_2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2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9"/>
  <p:tag name="KSO_WM_UNIT_ID" val="diagram20161353_6*l_i*1_9"/>
  <p:tag name="KSO_WM_UNIT_LAYERLEVEL" val="1_1"/>
  <p:tag name="KSO_WM_DIAGRAM_GROUP_CODE" val="l1-1"/>
  <p:tag name="KSO_WM_UNIT_LINE_FORE_SCHEMECOLOR_INDEX" val="14"/>
  <p:tag name="KSO_WM_UNIT_LINE_FILL_TYPE" val="2"/>
  <p:tag name="KSO_WM_UNIT_USESOURCEFORMAT_APPLY" val="0"/>
</p:tagLst>
</file>

<file path=ppt/tags/tag2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0"/>
  <p:tag name="KSO_WM_UNIT_ID" val="diagram20161353_6*l_i*1_10"/>
  <p:tag name="KSO_WM_UNIT_LAYERLEVEL" val="1_1"/>
  <p:tag name="KSO_WM_DIAGRAM_GROUP_CODE" val="l1-1"/>
  <p:tag name="KSO_WM_UNIT_LINE_FORE_SCHEMECOLOR_INDEX" val="14"/>
  <p:tag name="KSO_WM_UNIT_LINE_FILL_TYPE" val="2"/>
  <p:tag name="KSO_WM_UNIT_USESOURCEFORMAT_APPLY" val="0"/>
</p:tagLst>
</file>

<file path=ppt/tags/tag23.xml><?xml version="1.0" encoding="utf-8"?>
<p:tagLst xmlns:p="http://schemas.openxmlformats.org/presentationml/2006/main">
  <p:tag name="KSO_WM_TAG_VERSION" val="1.0"/>
  <p:tag name="KSO_WM_BEAUTIFY_FLAG" val="#wm#"/>
  <p:tag name="KSO_WM_UNIT_TYPE" val="i"/>
  <p:tag name="KSO_WM_UNIT_ID" val="diagram20161353_6*i*25"/>
  <p:tag name="KSO_WM_TEMPLATE_CATEGORY" val="diagram"/>
  <p:tag name="KSO_WM_TEMPLATE_INDEX" val="20161353"/>
  <p:tag name="KSO_WM_UNIT_INDEX" val="25"/>
</p:tagLst>
</file>

<file path=ppt/tags/tag2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1"/>
  <p:tag name="KSO_WM_UNIT_ID" val="diagram20161353_6*l_i*1_11"/>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2"/>
  <p:tag name="KSO_WM_UNIT_ID" val="diagram20161353_6*l_i*1_12"/>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6.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3"/>
  <p:tag name="KSO_WM_UNIT_ID" val="diagram20161353_6*l_i*1_13"/>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4"/>
  <p:tag name="KSO_WM_UNIT_ID" val="diagram20161353_6*l_i*1_14"/>
  <p:tag name="KSO_WM_UNIT_LAYERLEVEL" val="1_1"/>
  <p:tag name="KSO_WM_DIAGRAM_GROUP_CODE" val="l1-1"/>
  <p:tag name="KSO_WM_UNIT_LINE_FORE_SCHEMECOLOR_INDEX" val="14"/>
  <p:tag name="KSO_WM_UNIT_LINE_FILL_TYPE" val="2"/>
  <p:tag name="KSO_WM_UNIT_USESOURCEFORMAT_APPLY" val="0"/>
</p:tagLst>
</file>

<file path=ppt/tags/tag2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5"/>
  <p:tag name="KSO_WM_UNIT_ID" val="diagram20161353_6*l_i*1_15"/>
  <p:tag name="KSO_WM_UNIT_LAYERLEVEL" val="1_1"/>
  <p:tag name="KSO_WM_DIAGRAM_GROUP_CODE" val="l1-1"/>
  <p:tag name="KSO_WM_UNIT_LINE_FORE_SCHEMECOLOR_INDEX" val="14"/>
  <p:tag name="KSO_WM_UNIT_LINE_FILL_TYPE" val="2"/>
  <p:tag name="KSO_WM_UNIT_USESOURCEFORMAT_APPLY" val="0"/>
</p:tagLst>
</file>

<file path=ppt/tags/tag29.xml><?xml version="1.0" encoding="utf-8"?>
<p:tagLst xmlns:p="http://schemas.openxmlformats.org/presentationml/2006/main">
  <p:tag name="KSO_WM_TAG_VERSION" val="1.0"/>
  <p:tag name="KSO_WM_BEAUTIFY_FLAG" val="#wm#"/>
  <p:tag name="KSO_WM_UNIT_TYPE" val="i"/>
  <p:tag name="KSO_WM_UNIT_ID" val="diagram20161353_6*i*35"/>
  <p:tag name="KSO_WM_TEMPLATE_CATEGORY" val="diagram"/>
  <p:tag name="KSO_WM_TEMPLATE_INDEX" val="20161353"/>
  <p:tag name="KSO_WM_UNIT_INDEX" val="35"/>
</p:tagLst>
</file>

<file path=ppt/tags/tag3.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3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6"/>
  <p:tag name="KSO_WM_UNIT_ID" val="diagram20161353_6*l_i*1_16"/>
  <p:tag name="KSO_WM_UNIT_LAYERLEVEL" val="1_1"/>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7"/>
  <p:tag name="KSO_WM_UNIT_ID" val="diagram20161353_6*l_i*1_17"/>
  <p:tag name="KSO_WM_UNIT_LAYERLEVEL" val="1_1"/>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8"/>
  <p:tag name="KSO_WM_UNIT_ID" val="diagram20161353_6*l_i*1_18"/>
  <p:tag name="KSO_WM_UNIT_LAYERLEVEL" val="1_1"/>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3.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4_1"/>
  <p:tag name="KSO_WM_UNIT_ID" val="diagram20161353_6*l_h_f*1_4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3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9"/>
  <p:tag name="KSO_WM_UNIT_ID" val="diagram20161353_6*l_i*1_19"/>
  <p:tag name="KSO_WM_UNIT_LAYERLEVEL" val="1_1"/>
  <p:tag name="KSO_WM_DIAGRAM_GROUP_CODE" val="l1-1"/>
  <p:tag name="KSO_WM_UNIT_LINE_FORE_SCHEMECOLOR_INDEX" val="14"/>
  <p:tag name="KSO_WM_UNIT_LINE_FILL_TYPE" val="2"/>
  <p:tag name="KSO_WM_UNIT_USESOURCEFORMAT_APPLY" val="0"/>
</p:tagLst>
</file>

<file path=ppt/tags/tag3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0"/>
  <p:tag name="KSO_WM_UNIT_ID" val="diagram20161353_6*l_i*1_20"/>
  <p:tag name="KSO_WM_UNIT_LAYERLEVEL" val="1_1"/>
  <p:tag name="KSO_WM_DIAGRAM_GROUP_CODE" val="l1-1"/>
  <p:tag name="KSO_WM_UNIT_LINE_FORE_SCHEMECOLOR_INDEX" val="14"/>
  <p:tag name="KSO_WM_UNIT_LINE_FILL_TYPE" val="2"/>
  <p:tag name="KSO_WM_UNIT_USESOURCEFORMAT_APPLY" val="0"/>
</p:tagLst>
</file>

<file path=ppt/tags/tag36.xml><?xml version="1.0" encoding="utf-8"?>
<p:tagLst xmlns:p="http://schemas.openxmlformats.org/presentationml/2006/main">
  <p:tag name="KSO_WM_TAG_VERSION" val="1.0"/>
  <p:tag name="KSO_WM_BEAUTIFY_FLAG" val="#wm#"/>
  <p:tag name="KSO_WM_UNIT_TYPE" val="i"/>
  <p:tag name="KSO_WM_UNIT_ID" val="diagram20161353_6*i*45"/>
  <p:tag name="KSO_WM_TEMPLATE_CATEGORY" val="diagram"/>
  <p:tag name="KSO_WM_TEMPLATE_INDEX" val="20161353"/>
  <p:tag name="KSO_WM_UNIT_INDEX" val="45"/>
</p:tagLst>
</file>

<file path=ppt/tags/tag3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1"/>
  <p:tag name="KSO_WM_UNIT_ID" val="diagram20161353_6*l_i*1_21"/>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3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2"/>
  <p:tag name="KSO_WM_UNIT_ID" val="diagram20161353_6*l_i*1_22"/>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3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3"/>
  <p:tag name="KSO_WM_UNIT_ID" val="diagram20161353_6*l_i*1_23"/>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4.xml><?xml version="1.0" encoding="utf-8"?>
<p:tagLst xmlns:p="http://schemas.openxmlformats.org/presentationml/2006/main">
  <p:tag name="KSO_WM_TAG_VERSION" val="1.0"/>
  <p:tag name="KSO_WM_BEAUTIFY_FLAG" val="#wm#"/>
  <p:tag name="KSO_WM_UNIT_TYPE" val="i"/>
  <p:tag name="KSO_WM_UNIT_ID" val="diagram20161353_6*i*0"/>
  <p:tag name="KSO_WM_TEMPLATE_CATEGORY" val="diagram"/>
  <p:tag name="KSO_WM_TEMPLATE_INDEX" val="20161353"/>
  <p:tag name="KSO_WM_UNIT_INDEX" val="0"/>
</p:tagLst>
</file>

<file path=ppt/tags/tag4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5_1"/>
  <p:tag name="KSO_WM_UNIT_ID" val="diagram20161353_6*l_h_f*1_5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4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4"/>
  <p:tag name="KSO_WM_UNIT_ID" val="diagram20161353_6*l_i*1_24"/>
  <p:tag name="KSO_WM_UNIT_LAYERLEVEL" val="1_1"/>
  <p:tag name="KSO_WM_DIAGRAM_GROUP_CODE" val="l1-1"/>
  <p:tag name="KSO_WM_UNIT_LINE_FORE_SCHEMECOLOR_INDEX" val="14"/>
  <p:tag name="KSO_WM_UNIT_LINE_FILL_TYPE" val="2"/>
  <p:tag name="KSO_WM_UNIT_USESOURCEFORMAT_APPLY" val="0"/>
</p:tagLst>
</file>

<file path=ppt/tags/tag4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5"/>
  <p:tag name="KSO_WM_UNIT_ID" val="diagram20161353_6*l_i*1_25"/>
  <p:tag name="KSO_WM_UNIT_LAYERLEVEL" val="1_1"/>
  <p:tag name="KSO_WM_DIAGRAM_GROUP_CODE" val="l1-1"/>
  <p:tag name="KSO_WM_UNIT_LINE_FORE_SCHEMECOLOR_INDEX" val="14"/>
  <p:tag name="KSO_WM_UNIT_LINE_FILL_TYPE" val="2"/>
  <p:tag name="KSO_WM_UNIT_USESOURCEFORMAT_APPLY" val="0"/>
</p:tagLst>
</file>

<file path=ppt/tags/tag43.xml><?xml version="1.0" encoding="utf-8"?>
<p:tagLst xmlns:p="http://schemas.openxmlformats.org/presentationml/2006/main">
  <p:tag name="KSO_WM_TAG_VERSION" val="1.0"/>
  <p:tag name="KSO_WM_BEAUTIFY_FLAG" val="#wm#"/>
  <p:tag name="KSO_WM_UNIT_TYPE" val="i"/>
  <p:tag name="KSO_WM_UNIT_ID" val="diagram20161353_6*i*55"/>
  <p:tag name="KSO_WM_TEMPLATE_CATEGORY" val="diagram"/>
  <p:tag name="KSO_WM_TEMPLATE_INDEX" val="20161353"/>
  <p:tag name="KSO_WM_UNIT_INDEX" val="55"/>
</p:tagLst>
</file>

<file path=ppt/tags/tag4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6"/>
  <p:tag name="KSO_WM_UNIT_ID" val="diagram20161353_6*l_i*1_26"/>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4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7"/>
  <p:tag name="KSO_WM_UNIT_ID" val="diagram20161353_6*l_i*1_27"/>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46.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8"/>
  <p:tag name="KSO_WM_UNIT_ID" val="diagram20161353_6*l_i*1_28"/>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4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6_1"/>
  <p:tag name="KSO_WM_UNIT_ID" val="diagram20161353_6*l_h_f*1_6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4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9"/>
  <p:tag name="KSO_WM_UNIT_ID" val="diagram20161353_6*l_i*1_29"/>
  <p:tag name="KSO_WM_UNIT_LAYERLEVEL" val="1_1"/>
  <p:tag name="KSO_WM_DIAGRAM_GROUP_CODE" val="l1-1"/>
  <p:tag name="KSO_WM_UNIT_LINE_FORE_SCHEMECOLOR_INDEX" val="14"/>
  <p:tag name="KSO_WM_UNIT_LINE_FILL_TYPE" val="2"/>
  <p:tag name="KSO_WM_UNIT_USESOURCEFORMAT_APPLY" val="0"/>
</p:tagLst>
</file>

<file path=ppt/tags/tag4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0"/>
  <p:tag name="KSO_WM_UNIT_ID" val="diagram20161353_6*l_i*1_30"/>
  <p:tag name="KSO_WM_UNIT_LAYERLEVEL" val="1_1"/>
  <p:tag name="KSO_WM_DIAGRAM_GROUP_CODE" val="l1-1"/>
  <p:tag name="KSO_WM_UNIT_LINE_FORE_SCHEMECOLOR_INDEX" val="14"/>
  <p:tag name="KSO_WM_UNIT_LINE_FILL_TYPE" val="2"/>
  <p:tag name="KSO_WM_UNIT_USESOURCEFORMAT_APPLY" val="0"/>
</p:tagLst>
</file>

<file path=ppt/tags/tag5.xml><?xml version="1.0" encoding="utf-8"?>
<p:tagLst xmlns:p="http://schemas.openxmlformats.org/presentationml/2006/main">
  <p:tag name="KSO_WM_TAG_VERSION" val="1.0"/>
  <p:tag name="KSO_WM_BEAUTIFY_FLAG" val="#wm#"/>
  <p:tag name="KSO_WM_UNIT_TYPE" val="i"/>
  <p:tag name="KSO_WM_UNIT_ID" val="diagram20161353_6*i*1"/>
  <p:tag name="KSO_WM_TEMPLATE_CATEGORY" val="diagram"/>
  <p:tag name="KSO_WM_TEMPLATE_INDEX" val="20161353"/>
  <p:tag name="KSO_WM_UNIT_INDEX" val="1"/>
</p:tagLst>
</file>

<file path=ppt/tags/tag5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a"/>
  <p:tag name="KSO_WM_UNIT_INDEX" val="1"/>
  <p:tag name="KSO_WM_UNIT_ID" val="diagram20161353_6*a*1"/>
  <p:tag name="KSO_WM_UNIT_LAYERLEVEL" val="1"/>
  <p:tag name="KSO_WM_UNIT_ISCONTENTSTITLE" val="1"/>
  <p:tag name="KSO_WM_UNIT_VALUE" val="7"/>
  <p:tag name="KSO_WM_UNIT_HIGHLIGHT" val="0"/>
  <p:tag name="KSO_WM_UNIT_COMPATIBLE" val="0"/>
  <p:tag name="KSO_WM_UNIT_CLEAR" val="0"/>
  <p:tag name="KSO_WM_UNIT_PRESET_TEXT" val="contents"/>
</p:tagLst>
</file>

<file path=ppt/tags/tag5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1"/>
  <p:tag name="KSO_WM_UNIT_ID" val="diagram20161353_6*l_i*1_31"/>
  <p:tag name="KSO_WM_UNIT_LAYERLEVEL" val="1_1"/>
  <p:tag name="KSO_WM_DIAGRAM_GROUP_CODE" val="l1-1"/>
  <p:tag name="KSO_WM_UNIT_TEXT_FILL_FORE_SCHEMECOLOR_INDEX" val="14"/>
  <p:tag name="KSO_WM_UNIT_TEXT_FILL_TYPE" val="1"/>
  <p:tag name="KSO_WM_UNIT_USESOURCEFORMAT_APPLY" val="0"/>
</p:tagLst>
</file>

<file path=ppt/tags/tag5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2"/>
  <p:tag name="KSO_WM_UNIT_ID" val="diagram20161353_6*l_i*1_32"/>
  <p:tag name="KSO_WM_UNIT_LAYERLEVEL" val="1_1"/>
  <p:tag name="KSO_WM_DIAGRAM_GROUP_CODE" val="l1-1"/>
  <p:tag name="KSO_WM_UNIT_TEXT_FILL_FORE_SCHEMECOLOR_INDEX" val="14"/>
  <p:tag name="KSO_WM_UNIT_TEXT_FILL_TYPE" val="1"/>
  <p:tag name="KSO_WM_UNIT_USESOURCEFORMAT_APPLY" val="0"/>
</p:tagLst>
</file>

<file path=ppt/tags/tag53.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3"/>
  <p:tag name="KSO_WM_UNIT_ID" val="diagram20161353_6*l_i*1_33"/>
  <p:tag name="KSO_WM_UNIT_LAYERLEVEL" val="1_1"/>
  <p:tag name="KSO_WM_DIAGRAM_GROUP_CODE" val="l1-1"/>
  <p:tag name="KSO_WM_UNIT_TEXT_FILL_FORE_SCHEMECOLOR_INDEX" val="14"/>
  <p:tag name="KSO_WM_UNIT_TEXT_FILL_TYPE" val="1"/>
  <p:tag name="KSO_WM_UNIT_USESOURCEFORMAT_APPLY" val="0"/>
</p:tagLst>
</file>

<file path=ppt/tags/tag5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4"/>
  <p:tag name="KSO_WM_UNIT_ID" val="diagram20161353_6*l_i*1_34"/>
  <p:tag name="KSO_WM_UNIT_LAYERLEVEL" val="1_1"/>
  <p:tag name="KSO_WM_DIAGRAM_GROUP_CODE" val="l1-1"/>
  <p:tag name="KSO_WM_UNIT_TEXT_FILL_FORE_SCHEMECOLOR_INDEX" val="14"/>
  <p:tag name="KSO_WM_UNIT_TEXT_FILL_TYPE" val="1"/>
  <p:tag name="KSO_WM_UNIT_USESOURCEFORMAT_APPLY" val="0"/>
</p:tagLst>
</file>

<file path=ppt/tags/tag5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5"/>
  <p:tag name="KSO_WM_UNIT_ID" val="diagram20161353_6*l_i*1_35"/>
  <p:tag name="KSO_WM_UNIT_LAYERLEVEL" val="1_1"/>
  <p:tag name="KSO_WM_DIAGRAM_GROUP_CODE" val="l1-1"/>
  <p:tag name="KSO_WM_UNIT_TEXT_FILL_FORE_SCHEMECOLOR_INDEX" val="14"/>
  <p:tag name="KSO_WM_UNIT_TEXT_FILL_TYPE" val="1"/>
  <p:tag name="KSO_WM_UNIT_USESOURCEFORMAT_APPLY" val="0"/>
</p:tagLst>
</file>

<file path=ppt/tags/tag56.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6"/>
  <p:tag name="KSO_WM_UNIT_ID" val="diagram20161353_6*l_i*1_36"/>
  <p:tag name="KSO_WM_UNIT_LAYERLEVEL" val="1_1"/>
  <p:tag name="KSO_WM_DIAGRAM_GROUP_CODE" val="l1-1"/>
  <p:tag name="KSO_WM_UNIT_TEXT_FILL_FORE_SCHEMECOLOR_INDEX" val="14"/>
  <p:tag name="KSO_WM_UNIT_TEXT_FILL_TYPE" val="1"/>
  <p:tag name="KSO_WM_UNIT_USESOURCEFORMAT_APPLY" val="0"/>
</p:tagLst>
</file>

<file path=ppt/tags/tag57.xml><?xml version="1.0" encoding="utf-8"?>
<p:tagLst xmlns:p="http://schemas.openxmlformats.org/presentationml/2006/main">
  <p:tag name="KSO_WM_TAG_VERSION" val="1.0"/>
  <p:tag name="KSO_WM_BEAUTIFY_FLAG" val="#wm#"/>
  <p:tag name="KSO_WM_UNIT_TYPE" val="i"/>
  <p:tag name="KSO_WM_UNIT_ID" val="diagram20161353_6*i*25"/>
  <p:tag name="KSO_WM_TEMPLATE_CATEGORY" val="diagram"/>
  <p:tag name="KSO_WM_TEMPLATE_INDEX" val="20161353"/>
  <p:tag name="KSO_WM_UNIT_INDEX" val="25"/>
</p:tagLst>
</file>

<file path=ppt/tags/tag5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1"/>
  <p:tag name="KSO_WM_UNIT_ID" val="diagram20161353_6*l_i*1_11"/>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5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2"/>
  <p:tag name="KSO_WM_UNIT_ID" val="diagram20161353_6*l_i*1_12"/>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6.xml><?xml version="1.0" encoding="utf-8"?>
<p:tagLst xmlns:p="http://schemas.openxmlformats.org/presentationml/2006/main">
  <p:tag name="KSO_WM_TAG_VERSION" val="1.0"/>
  <p:tag name="KSO_WM_BEAUTIFY_FLAG" val="#wm#"/>
  <p:tag name="KSO_WM_UNIT_TYPE" val="i"/>
  <p:tag name="KSO_WM_UNIT_ID" val="diagram20161353_6*i*2"/>
  <p:tag name="KSO_WM_TEMPLATE_CATEGORY" val="diagram"/>
  <p:tag name="KSO_WM_TEMPLATE_INDEX" val="20161353"/>
  <p:tag name="KSO_WM_UNIT_INDEX" val="2"/>
</p:tagLst>
</file>

<file path=ppt/tags/tag6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3"/>
  <p:tag name="KSO_WM_UNIT_ID" val="diagram20161353_6*l_i*1_13"/>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6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3_1"/>
  <p:tag name="KSO_WM_UNIT_ID" val="diagram20161353_6*l_h_f*1_3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6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4"/>
  <p:tag name="KSO_WM_UNIT_ID" val="diagram20161353_6*l_i*1_14"/>
  <p:tag name="KSO_WM_UNIT_LAYERLEVEL" val="1_1"/>
  <p:tag name="KSO_WM_DIAGRAM_GROUP_CODE" val="l1-1"/>
  <p:tag name="KSO_WM_UNIT_LINE_FORE_SCHEMECOLOR_INDEX" val="14"/>
  <p:tag name="KSO_WM_UNIT_LINE_FILL_TYPE" val="2"/>
  <p:tag name="KSO_WM_UNIT_USESOURCEFORMAT_APPLY" val="0"/>
</p:tagLst>
</file>

<file path=ppt/tags/tag63.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5"/>
  <p:tag name="KSO_WM_UNIT_ID" val="diagram20161353_6*l_i*1_15"/>
  <p:tag name="KSO_WM_UNIT_LAYERLEVEL" val="1_1"/>
  <p:tag name="KSO_WM_DIAGRAM_GROUP_CODE" val="l1-1"/>
  <p:tag name="KSO_WM_UNIT_LINE_FORE_SCHEMECOLOR_INDEX" val="14"/>
  <p:tag name="KSO_WM_UNIT_LINE_FILL_TYPE" val="2"/>
  <p:tag name="KSO_WM_UNIT_USESOURCEFORMAT_APPLY" val="0"/>
</p:tagLst>
</file>

<file path=ppt/tags/tag6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3"/>
  <p:tag name="KSO_WM_UNIT_ID" val="diagram20161353_6*l_i*1_33"/>
  <p:tag name="KSO_WM_UNIT_LAYERLEVEL" val="1_1"/>
  <p:tag name="KSO_WM_DIAGRAM_GROUP_CODE" val="l1-1"/>
  <p:tag name="KSO_WM_UNIT_TEXT_FILL_FORE_SCHEMECOLOR_INDEX" val="14"/>
  <p:tag name="KSO_WM_UNIT_TEXT_FILL_TYPE" val="1"/>
  <p:tag name="KSO_WM_UNIT_USESOURCEFORMAT_APPLY" val="0"/>
</p:tagLst>
</file>

<file path=ppt/tags/tag65.xml><?xml version="1.0" encoding="utf-8"?>
<p:tagLst xmlns:p="http://schemas.openxmlformats.org/presentationml/2006/main">
  <p:tag name="KSO_WM_TEMPLATE_CATEGORY" val="diagram"/>
  <p:tag name="KSO_WM_TEMPLATE_INDEX" val="20161353"/>
  <p:tag name="KSO_WM_TAG_VERSION" val="1.0"/>
  <p:tag name="KSO_WM_SLIDE_ID" val="diagram20161353_6"/>
  <p:tag name="KSO_WM_SLIDE_INDEX" val="6"/>
  <p:tag name="KSO_WM_SLIDE_ITEM_CNT" val="6"/>
  <p:tag name="KSO_WM_SLIDE_LAYOUT" val="a_l"/>
  <p:tag name="KSO_WM_SLIDE_LAYOUT_CNT" val="1_1"/>
  <p:tag name="KSO_WM_SLIDE_TYPE" val="contents"/>
  <p:tag name="KSO_WM_BEAUTIFY_FLAG" val="#wm#"/>
  <p:tag name="KSO_WM_DIAGRAM_GROUP_CODE" val="l1-1"/>
</p:tagLst>
</file>

<file path=ppt/tags/tag66.xml><?xml version="1.0" encoding="utf-8"?>
<p:tagLst xmlns:p="http://schemas.openxmlformats.org/presentationml/2006/main">
  <p:tag name="KSO_WM_TAG_VERSION" val="1.0"/>
  <p:tag name="KSO_WM_BEAUTIFY_FLAG" val="#wm#"/>
  <p:tag name="KSO_WM_UNIT_TYPE" val="i"/>
  <p:tag name="KSO_WM_UNIT_ID" val="special20162978_10*i*0"/>
  <p:tag name="KSO_WM_TEMPLATE_CATEGORY" val="special"/>
  <p:tag name="KSO_WM_TEMPLATE_INDEX" val="20162978"/>
  <p:tag name="KSO_WM_UNIT_INDEX" val="0"/>
</p:tagLst>
</file>

<file path=ppt/tags/tag67.xml><?xml version="1.0" encoding="utf-8"?>
<p:tagLst xmlns:p="http://schemas.openxmlformats.org/presentationml/2006/main">
  <p:tag name="KSO_WM_TAG_VERSION" val="1.0"/>
  <p:tag name="KSO_WM_BEAUTIFY_FLAG" val="#wm#"/>
  <p:tag name="KSO_WM_UNIT_TYPE" val="i"/>
  <p:tag name="KSO_WM_UNIT_ID" val="special20162978_10*i*7"/>
  <p:tag name="KSO_WM_TEMPLATE_CATEGORY" val="special"/>
  <p:tag name="KSO_WM_TEMPLATE_INDEX" val="20162978"/>
  <p:tag name="KSO_WM_UNIT_INDEX" val="7"/>
</p:tagLst>
</file>

<file path=ppt/tags/tag68.xml><?xml version="1.0" encoding="utf-8"?>
<p:tagLst xmlns:p="http://schemas.openxmlformats.org/presentationml/2006/main">
  <p:tag name="KSO_WM_TAG_VERSION" val="1.0"/>
  <p:tag name="KSO_WM_BEAUTIFY_FLAG" val="#wm#"/>
  <p:tag name="KSO_WM_UNIT_TYPE" val="i"/>
  <p:tag name="KSO_WM_UNIT_ID" val="special20162978_10*i*8"/>
  <p:tag name="KSO_WM_TEMPLATE_CATEGORY" val="special"/>
  <p:tag name="KSO_WM_TEMPLATE_INDEX" val="20162978"/>
  <p:tag name="KSO_WM_UNIT_INDEX" val="8"/>
</p:tagLst>
</file>

<file path=ppt/tags/tag69.xml><?xml version="1.0" encoding="utf-8"?>
<p:tagLst xmlns:p="http://schemas.openxmlformats.org/presentationml/2006/main">
  <p:tag name="KSO_WM_TAG_VERSION" val="1.0"/>
  <p:tag name="KSO_WM_BEAUTIFY_FLAG" val="#wm#"/>
  <p:tag name="KSO_WM_UNIT_TYPE" val="i"/>
  <p:tag name="KSO_WM_UNIT_ID" val="special20162978_10*i*15"/>
  <p:tag name="KSO_WM_TEMPLATE_CATEGORY" val="special"/>
  <p:tag name="KSO_WM_TEMPLATE_INDEX" val="20162978"/>
  <p:tag name="KSO_WM_UNIT_INDEX" val="15"/>
</p:tagLst>
</file>

<file path=ppt/tags/tag7.xml><?xml version="1.0" encoding="utf-8"?>
<p:tagLst xmlns:p="http://schemas.openxmlformats.org/presentationml/2006/main">
  <p:tag name="KSO_WM_TAG_VERSION" val="1.0"/>
  <p:tag name="KSO_WM_BEAUTIFY_FLAG" val="#wm#"/>
  <p:tag name="KSO_WM_UNIT_TYPE" val="i"/>
  <p:tag name="KSO_WM_UNIT_ID" val="diagram20161353_6*i*3"/>
  <p:tag name="KSO_WM_TEMPLATE_CATEGORY" val="diagram"/>
  <p:tag name="KSO_WM_TEMPLATE_INDEX" val="20161353"/>
  <p:tag name="KSO_WM_UNIT_INDEX" val="3"/>
</p:tagLst>
</file>

<file path=ppt/tags/tag70.xml><?xml version="1.0" encoding="utf-8"?>
<p:tagLst xmlns:p="http://schemas.openxmlformats.org/presentationml/2006/main">
  <p:tag name="KSO_WM_TEMPLATE_CATEGORY" val="basetag"/>
  <p:tag name="KSO_WM_TEMPLATE_INDEX" val="20164082"/>
  <p:tag name="KSO_WM_TAG_VERSION" val="1.0"/>
  <p:tag name="KSO_WM_SLIDE_ID" val="basetag20164082_14"/>
  <p:tag name="KSO_WM_SLIDE_INDEX" val="14"/>
  <p:tag name="KSO_WM_SLIDE_ITEM_CNT" val="0"/>
  <p:tag name="KSO_WM_SLIDE_TYPE" val="sectionTitle"/>
  <p:tag name="KSO_WM_BEAUTIFY_FLAG" val="#wm#"/>
</p:tagLst>
</file>

<file path=ppt/tags/tag71.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72.xml><?xml version="1.0" encoding="utf-8"?>
<p:tagLst xmlns:p="http://schemas.openxmlformats.org/presentationml/2006/main">
  <p:tag name="KSO_WM_TAG_VERSION" val="1.0"/>
  <p:tag name="KSO_WM_BEAUTIFY_FLAG" val="#wm#"/>
  <p:tag name="KSO_WM_UNIT_TYPE" val="i"/>
  <p:tag name="KSO_WM_UNIT_ID" val="special20162978_6*i*0"/>
  <p:tag name="KSO_WM_TEMPLATE_CATEGORY" val="special"/>
  <p:tag name="KSO_WM_TEMPLATE_INDEX" val="20162978"/>
  <p:tag name="KSO_WM_UNIT_INDEX" val="0"/>
</p:tagLst>
</file>

<file path=ppt/tags/tag73.xml><?xml version="1.0" encoding="utf-8"?>
<p:tagLst xmlns:p="http://schemas.openxmlformats.org/presentationml/2006/main">
  <p:tag name="KSO_WM_TAG_VERSION" val="1.0"/>
  <p:tag name="KSO_WM_BEAUTIFY_FLAG" val="#wm#"/>
  <p:tag name="KSO_WM_UNIT_TYPE" val="i"/>
  <p:tag name="KSO_WM_UNIT_ID" val="special20162978_6*i*114"/>
  <p:tag name="KSO_WM_TEMPLATE_CATEGORY" val="special"/>
  <p:tag name="KSO_WM_TEMPLATE_INDEX" val="20162978"/>
  <p:tag name="KSO_WM_UNIT_INDEX" val="114"/>
</p:tagLst>
</file>

<file path=ppt/tags/tag74.xml><?xml version="1.0" encoding="utf-8"?>
<p:tagLst xmlns:p="http://schemas.openxmlformats.org/presentationml/2006/main">
  <p:tag name="KSO_WM_TAG_VERSION" val="1.0"/>
  <p:tag name="KSO_WM_BEAUTIFY_FLAG" val="#wm#"/>
  <p:tag name="KSO_WM_UNIT_TYPE" val="i"/>
  <p:tag name="KSO_WM_UNIT_ID" val="special20162978_6*i*119"/>
  <p:tag name="KSO_WM_TEMPLATE_CATEGORY" val="special"/>
  <p:tag name="KSO_WM_TEMPLATE_INDEX" val="20162978"/>
  <p:tag name="KSO_WM_UNIT_INDEX" val="119"/>
</p:tagLst>
</file>

<file path=ppt/tags/tag75.xml><?xml version="1.0" encoding="utf-8"?>
<p:tagLst xmlns:p="http://schemas.openxmlformats.org/presentationml/2006/main">
  <p:tag name="KSO_WM_TEMPLATE_CATEGORY" val="basetag"/>
  <p:tag name="KSO_WM_TEMPLATE_INDEX" val="20164082"/>
  <p:tag name="KSO_WM_TAG_VERSION" val="1.0"/>
  <p:tag name="KSO_WM_SLIDE_ID" val="basetag20164082_10"/>
  <p:tag name="KSO_WM_SLIDE_INDEX" val="10"/>
  <p:tag name="KSO_WM_SLIDE_ITEM_CNT" val="0"/>
  <p:tag name="KSO_WM_SLIDE_LAYOUT" val="a_f"/>
  <p:tag name="KSO_WM_SLIDE_LAYOUT_CNT" val="0_0"/>
  <p:tag name="KSO_WM_SLIDE_TYPE" val="text"/>
  <p:tag name="KSO_WM_BEAUTIFY_FLAG" val="#wm#"/>
</p:tagLst>
</file>

<file path=ppt/tags/tag76.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77.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78.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79.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xml><?xml version="1.0" encoding="utf-8"?>
<p:tagLst xmlns:p="http://schemas.openxmlformats.org/presentationml/2006/main">
  <p:tag name="KSO_WM_TAG_VERSION" val="1.0"/>
  <p:tag name="KSO_WM_BEAUTIFY_FLAG" val="#wm#"/>
  <p:tag name="KSO_WM_UNIT_TYPE" val="i"/>
  <p:tag name="KSO_WM_UNIT_ID" val="diagram20161353_6*i*4"/>
  <p:tag name="KSO_WM_TEMPLATE_CATEGORY" val="diagram"/>
  <p:tag name="KSO_WM_TEMPLATE_INDEX" val="20161353"/>
  <p:tag name="KSO_WM_UNIT_INDEX" val="4"/>
</p:tagLst>
</file>

<file path=ppt/tags/tag80.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1.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2.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3.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4.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5.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6.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7.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8.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89.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1_1"/>
  <p:tag name="KSO_WM_UNIT_ID" val="diagram20161353_6*l_h_f*1_1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90.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91.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92.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93.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94.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95.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96.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97.xml><?xml version="1.0" encoding="utf-8"?>
<p:tagLst xmlns:p="http://schemas.openxmlformats.org/presentationml/2006/main">
  <p:tag name="KSO_WM_TEMPLATE_CATEGORY" val="basetag"/>
  <p:tag name="KSO_WM_TEMPLATE_INDEX" val="20164082"/>
  <p:tag name="KSO_WM_TAG_VERSION" val="1.0"/>
  <p:tag name="KSO_WM_SLIDE_ID" val="basetag20164082_5"/>
  <p:tag name="KSO_WM_SLIDE_INDEX" val="5"/>
  <p:tag name="KSO_WM_SLIDE_ITEM_CNT" val="0"/>
  <p:tag name="KSO_WM_SLIDE_TYPE" val="text"/>
  <p:tag name="KSO_WM_BEAUTIFY_FLAG" val="#wm#"/>
</p:tagLst>
</file>

<file path=ppt/tags/tag98.xml><?xml version="1.0" encoding="utf-8"?>
<p:tagLst xmlns:p="http://schemas.openxmlformats.org/presentationml/2006/main">
  <p:tag name="KSO_WM_TEMPLATE_CATEGORY" val="basetag"/>
  <p:tag name="KSO_WM_TEMPLATE_INDEX" val="20164082"/>
  <p:tag name="KSO_WM_TAG_VERSION" val="1.0"/>
  <p:tag name="KSO_WM_SLIDE_ID" val="basetag20164082_19"/>
  <p:tag name="KSO_WM_SLIDE_INDEX" val="19"/>
  <p:tag name="KSO_WM_SLIDE_ITEM_CNT" val="0"/>
  <p:tag name="KSO_WM_SLIDE_TYPE" val="text"/>
  <p:tag name="KSO_WM_BEAUTIFY_FLAG" val="#wm#"/>
</p:tagLst>
</file>

<file path=ppt/tags/tag99.xml><?xml version="1.0" encoding="utf-8"?>
<p:tagLst xmlns:p="http://schemas.openxmlformats.org/presentationml/2006/main">
  <p:tag name="KSO_WM_TAG_VERSION" val="1.0"/>
  <p:tag name="KSO_WM_BEAUTIFY_FLAG" val="#wm#"/>
  <p:tag name="KSO_WM_UNIT_TYPE" val="i"/>
  <p:tag name="KSO_WM_UNIT_ID" val="special20162978_30*i*0"/>
  <p:tag name="KSO_WM_TEMPLATE_CATEGORY" val="special"/>
  <p:tag name="KSO_WM_TEMPLATE_INDEX" val="20162978"/>
  <p:tag name="KSO_WM_UNIT_INDEX" val="0"/>
</p:tagLst>
</file>

<file path=ppt/theme/theme1.xml><?xml version="1.0" encoding="utf-8"?>
<a:theme xmlns:a="http://schemas.openxmlformats.org/drawingml/2006/main" name="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864</Words>
  <Application>WPS 演示</Application>
  <PresentationFormat>宽屏</PresentationFormat>
  <Paragraphs>141</Paragraphs>
  <Slides>34</Slides>
  <Notes>31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34</vt:i4>
      </vt:variant>
    </vt:vector>
  </HeadingPairs>
  <TitlesOfParts>
    <vt:vector size="50" baseType="lpstr">
      <vt:lpstr>Arial</vt:lpstr>
      <vt:lpstr>宋体</vt:lpstr>
      <vt:lpstr>Wingdings</vt:lpstr>
      <vt:lpstr>黑体</vt:lpstr>
      <vt:lpstr>华文中宋</vt:lpstr>
      <vt:lpstr>华康唐风隶W5</vt:lpstr>
      <vt:lpstr>微软雅黑</vt:lpstr>
      <vt:lpstr>Calibri</vt:lpstr>
      <vt:lpstr>Arial Unicode MS</vt:lpstr>
      <vt:lpstr>Arial</vt:lpstr>
      <vt:lpstr>MS PGothic</vt:lpstr>
      <vt:lpstr>Gill Sans</vt:lpstr>
      <vt:lpstr>方正兰亭粗黑_GBK</vt:lpstr>
      <vt:lpstr>Calibri</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我爱咖啡</cp:lastModifiedBy>
  <cp:revision>5</cp:revision>
  <dcterms:created xsi:type="dcterms:W3CDTF">2018-03-01T02:03:00Z</dcterms:created>
  <dcterms:modified xsi:type="dcterms:W3CDTF">2018-07-14T11:32:26Z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