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sldIdLst>
    <p:sldId id="257" r:id="rId3"/>
    <p:sldId id="258" r:id="rId4"/>
    <p:sldId id="259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D55E-C783-4CC7-9FF2-74ACE441CC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A9E98-0D32-46F2-9D27-2A10CE0CD3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A9E98-0D32-46F2-9D27-2A10CE0CD3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2A34-8C47-4BBF-96BE-93588FA15F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0" Type="http://schemas.openxmlformats.org/officeDocument/2006/relationships/notesSlide" Target="../notesSlides/notesSlide6.xml"/><Relationship Id="rId3" Type="http://schemas.openxmlformats.org/officeDocument/2006/relationships/tags" Target="../tags/tag149.xml"/><Relationship Id="rId29" Type="http://schemas.openxmlformats.org/officeDocument/2006/relationships/slideLayout" Target="../slideLayouts/slideLayout7.xml"/><Relationship Id="rId28" Type="http://schemas.openxmlformats.org/officeDocument/2006/relationships/tags" Target="../tags/tag173.xml"/><Relationship Id="rId27" Type="http://schemas.openxmlformats.org/officeDocument/2006/relationships/image" Target="../media/image2.png"/><Relationship Id="rId26" Type="http://schemas.openxmlformats.org/officeDocument/2006/relationships/tags" Target="../tags/tag172.xml"/><Relationship Id="rId25" Type="http://schemas.openxmlformats.org/officeDocument/2006/relationships/tags" Target="../tags/tag171.xml"/><Relationship Id="rId24" Type="http://schemas.openxmlformats.org/officeDocument/2006/relationships/tags" Target="../tags/tag170.xml"/><Relationship Id="rId23" Type="http://schemas.openxmlformats.org/officeDocument/2006/relationships/tags" Target="../tags/tag169.xml"/><Relationship Id="rId22" Type="http://schemas.openxmlformats.org/officeDocument/2006/relationships/tags" Target="../tags/tag168.xml"/><Relationship Id="rId21" Type="http://schemas.openxmlformats.org/officeDocument/2006/relationships/tags" Target="../tags/tag167.xml"/><Relationship Id="rId20" Type="http://schemas.openxmlformats.org/officeDocument/2006/relationships/tags" Target="../tags/tag166.xml"/><Relationship Id="rId2" Type="http://schemas.openxmlformats.org/officeDocument/2006/relationships/tags" Target="../tags/tag148.xml"/><Relationship Id="rId19" Type="http://schemas.openxmlformats.org/officeDocument/2006/relationships/tags" Target="../tags/tag165.xml"/><Relationship Id="rId18" Type="http://schemas.openxmlformats.org/officeDocument/2006/relationships/tags" Target="../tags/tag164.xml"/><Relationship Id="rId17" Type="http://schemas.openxmlformats.org/officeDocument/2006/relationships/tags" Target="../tags/tag163.xml"/><Relationship Id="rId16" Type="http://schemas.openxmlformats.org/officeDocument/2006/relationships/tags" Target="../tags/tag162.xml"/><Relationship Id="rId15" Type="http://schemas.openxmlformats.org/officeDocument/2006/relationships/tags" Target="../tags/tag161.xml"/><Relationship Id="rId14" Type="http://schemas.openxmlformats.org/officeDocument/2006/relationships/tags" Target="../tags/tag160.xml"/><Relationship Id="rId13" Type="http://schemas.openxmlformats.org/officeDocument/2006/relationships/tags" Target="../tags/tag159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196.xml"/><Relationship Id="rId24" Type="http://schemas.openxmlformats.org/officeDocument/2006/relationships/image" Target="../media/image2.png"/><Relationship Id="rId23" Type="http://schemas.openxmlformats.org/officeDocument/2006/relationships/tags" Target="../tags/tag195.xml"/><Relationship Id="rId22" Type="http://schemas.openxmlformats.org/officeDocument/2006/relationships/tags" Target="../tags/tag194.xml"/><Relationship Id="rId21" Type="http://schemas.openxmlformats.org/officeDocument/2006/relationships/tags" Target="../tags/tag193.xml"/><Relationship Id="rId20" Type="http://schemas.openxmlformats.org/officeDocument/2006/relationships/tags" Target="../tags/tag192.xml"/><Relationship Id="rId2" Type="http://schemas.openxmlformats.org/officeDocument/2006/relationships/tags" Target="../tags/tag174.xml"/><Relationship Id="rId19" Type="http://schemas.openxmlformats.org/officeDocument/2006/relationships/tags" Target="../tags/tag191.xml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tags" Target="../tags/tag188.xml"/><Relationship Id="rId15" Type="http://schemas.openxmlformats.org/officeDocument/2006/relationships/tags" Target="../tags/tag187.xml"/><Relationship Id="rId14" Type="http://schemas.openxmlformats.org/officeDocument/2006/relationships/tags" Target="../tags/tag186.xml"/><Relationship Id="rId13" Type="http://schemas.openxmlformats.org/officeDocument/2006/relationships/tags" Target="../tags/tag185.xml"/><Relationship Id="rId12" Type="http://schemas.openxmlformats.org/officeDocument/2006/relationships/tags" Target="../tags/tag184.xml"/><Relationship Id="rId11" Type="http://schemas.openxmlformats.org/officeDocument/2006/relationships/tags" Target="../tags/tag183.xml"/><Relationship Id="rId10" Type="http://schemas.openxmlformats.org/officeDocument/2006/relationships/tags" Target="../tags/tag18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6" Type="http://schemas.openxmlformats.org/officeDocument/2006/relationships/notesSlide" Target="../notesSlides/notesSlide1.xml"/><Relationship Id="rId65" Type="http://schemas.openxmlformats.org/officeDocument/2006/relationships/slideLayout" Target="../slideLayouts/slideLayout7.xml"/><Relationship Id="rId64" Type="http://schemas.openxmlformats.org/officeDocument/2006/relationships/tags" Target="../tags/tag65.xml"/><Relationship Id="rId63" Type="http://schemas.openxmlformats.org/officeDocument/2006/relationships/image" Target="../media/image2.png"/><Relationship Id="rId62" Type="http://schemas.openxmlformats.org/officeDocument/2006/relationships/tags" Target="../tags/tag64.xml"/><Relationship Id="rId61" Type="http://schemas.openxmlformats.org/officeDocument/2006/relationships/tags" Target="../tags/tag63.xml"/><Relationship Id="rId60" Type="http://schemas.openxmlformats.org/officeDocument/2006/relationships/tags" Target="../tags/tag62.xml"/><Relationship Id="rId6" Type="http://schemas.openxmlformats.org/officeDocument/2006/relationships/tags" Target="../tags/tag8.xml"/><Relationship Id="rId59" Type="http://schemas.openxmlformats.org/officeDocument/2006/relationships/tags" Target="../tags/tag61.xml"/><Relationship Id="rId58" Type="http://schemas.openxmlformats.org/officeDocument/2006/relationships/tags" Target="../tags/tag60.xml"/><Relationship Id="rId57" Type="http://schemas.openxmlformats.org/officeDocument/2006/relationships/tags" Target="../tags/tag59.xml"/><Relationship Id="rId56" Type="http://schemas.openxmlformats.org/officeDocument/2006/relationships/tags" Target="../tags/tag58.xml"/><Relationship Id="rId55" Type="http://schemas.openxmlformats.org/officeDocument/2006/relationships/tags" Target="../tags/tag57.xml"/><Relationship Id="rId54" Type="http://schemas.openxmlformats.org/officeDocument/2006/relationships/tags" Target="../tags/tag56.xml"/><Relationship Id="rId53" Type="http://schemas.openxmlformats.org/officeDocument/2006/relationships/tags" Target="../tags/tag55.xml"/><Relationship Id="rId52" Type="http://schemas.openxmlformats.org/officeDocument/2006/relationships/tags" Target="../tags/tag54.xml"/><Relationship Id="rId51" Type="http://schemas.openxmlformats.org/officeDocument/2006/relationships/tags" Target="../tags/tag53.xml"/><Relationship Id="rId50" Type="http://schemas.openxmlformats.org/officeDocument/2006/relationships/tags" Target="../tags/tag52.xml"/><Relationship Id="rId5" Type="http://schemas.openxmlformats.org/officeDocument/2006/relationships/tags" Target="../tags/tag7.xml"/><Relationship Id="rId49" Type="http://schemas.openxmlformats.org/officeDocument/2006/relationships/tags" Target="../tags/tag51.xml"/><Relationship Id="rId48" Type="http://schemas.openxmlformats.org/officeDocument/2006/relationships/tags" Target="../tags/tag50.xml"/><Relationship Id="rId47" Type="http://schemas.openxmlformats.org/officeDocument/2006/relationships/tags" Target="../tags/tag49.xml"/><Relationship Id="rId46" Type="http://schemas.openxmlformats.org/officeDocument/2006/relationships/tags" Target="../tags/tag48.xml"/><Relationship Id="rId45" Type="http://schemas.openxmlformats.org/officeDocument/2006/relationships/tags" Target="../tags/tag47.xml"/><Relationship Id="rId44" Type="http://schemas.openxmlformats.org/officeDocument/2006/relationships/tags" Target="../tags/tag46.xml"/><Relationship Id="rId43" Type="http://schemas.openxmlformats.org/officeDocument/2006/relationships/tags" Target="../tags/tag45.xml"/><Relationship Id="rId42" Type="http://schemas.openxmlformats.org/officeDocument/2006/relationships/tags" Target="../tags/tag44.xml"/><Relationship Id="rId41" Type="http://schemas.openxmlformats.org/officeDocument/2006/relationships/tags" Target="../tags/tag43.xml"/><Relationship Id="rId40" Type="http://schemas.openxmlformats.org/officeDocument/2006/relationships/tags" Target="../tags/tag42.xml"/><Relationship Id="rId4" Type="http://schemas.openxmlformats.org/officeDocument/2006/relationships/tags" Target="../tags/tag6.xml"/><Relationship Id="rId39" Type="http://schemas.openxmlformats.org/officeDocument/2006/relationships/tags" Target="../tags/tag41.xml"/><Relationship Id="rId38" Type="http://schemas.openxmlformats.org/officeDocument/2006/relationships/tags" Target="../tags/tag40.xml"/><Relationship Id="rId37" Type="http://schemas.openxmlformats.org/officeDocument/2006/relationships/tags" Target="../tags/tag39.xml"/><Relationship Id="rId36" Type="http://schemas.openxmlformats.org/officeDocument/2006/relationships/tags" Target="../tags/tag38.xml"/><Relationship Id="rId35" Type="http://schemas.openxmlformats.org/officeDocument/2006/relationships/tags" Target="../tags/tag37.xml"/><Relationship Id="rId34" Type="http://schemas.openxmlformats.org/officeDocument/2006/relationships/tags" Target="../tags/tag36.xml"/><Relationship Id="rId33" Type="http://schemas.openxmlformats.org/officeDocument/2006/relationships/tags" Target="../tags/tag35.xml"/><Relationship Id="rId32" Type="http://schemas.openxmlformats.org/officeDocument/2006/relationships/tags" Target="../tags/tag34.xml"/><Relationship Id="rId31" Type="http://schemas.openxmlformats.org/officeDocument/2006/relationships/tags" Target="../tags/tag33.xml"/><Relationship Id="rId30" Type="http://schemas.openxmlformats.org/officeDocument/2006/relationships/tags" Target="../tags/tag32.xml"/><Relationship Id="rId3" Type="http://schemas.openxmlformats.org/officeDocument/2006/relationships/tags" Target="../tags/tag5.xml"/><Relationship Id="rId29" Type="http://schemas.openxmlformats.org/officeDocument/2006/relationships/tags" Target="../tags/tag31.xml"/><Relationship Id="rId28" Type="http://schemas.openxmlformats.org/officeDocument/2006/relationships/tags" Target="../tags/tag30.xml"/><Relationship Id="rId27" Type="http://schemas.openxmlformats.org/officeDocument/2006/relationships/tags" Target="../tags/tag29.xml"/><Relationship Id="rId26" Type="http://schemas.openxmlformats.org/officeDocument/2006/relationships/tags" Target="../tags/tag28.xml"/><Relationship Id="rId25" Type="http://schemas.openxmlformats.org/officeDocument/2006/relationships/tags" Target="../tags/tag27.xml"/><Relationship Id="rId24" Type="http://schemas.openxmlformats.org/officeDocument/2006/relationships/tags" Target="../tags/tag26.xml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69.xml"/><Relationship Id="rId4" Type="http://schemas.openxmlformats.org/officeDocument/2006/relationships/image" Target="../media/image2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70.xml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71.xml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86.xml"/><Relationship Id="rId16" Type="http://schemas.openxmlformats.org/officeDocument/2006/relationships/image" Target="../media/image2.png"/><Relationship Id="rId15" Type="http://schemas.openxmlformats.org/officeDocument/2006/relationships/image" Target="../media/image5.png"/><Relationship Id="rId14" Type="http://schemas.openxmlformats.org/officeDocument/2006/relationships/tags" Target="../tags/tag85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8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1" Type="http://schemas.openxmlformats.org/officeDocument/2006/relationships/notesSlide" Target="../notesSlides/notesSlide5.xml"/><Relationship Id="rId50" Type="http://schemas.openxmlformats.org/officeDocument/2006/relationships/slideLayout" Target="../slideLayouts/slideLayout7.xml"/><Relationship Id="rId5" Type="http://schemas.openxmlformats.org/officeDocument/2006/relationships/tags" Target="../tags/tag91.xml"/><Relationship Id="rId49" Type="http://schemas.openxmlformats.org/officeDocument/2006/relationships/tags" Target="../tags/tag134.xml"/><Relationship Id="rId48" Type="http://schemas.openxmlformats.org/officeDocument/2006/relationships/image" Target="../media/image2.png"/><Relationship Id="rId47" Type="http://schemas.openxmlformats.org/officeDocument/2006/relationships/tags" Target="../tags/tag133.xml"/><Relationship Id="rId46" Type="http://schemas.openxmlformats.org/officeDocument/2006/relationships/tags" Target="../tags/tag132.xml"/><Relationship Id="rId45" Type="http://schemas.openxmlformats.org/officeDocument/2006/relationships/tags" Target="../tags/tag131.xml"/><Relationship Id="rId44" Type="http://schemas.openxmlformats.org/officeDocument/2006/relationships/tags" Target="../tags/tag130.xml"/><Relationship Id="rId43" Type="http://schemas.openxmlformats.org/officeDocument/2006/relationships/tags" Target="../tags/tag129.xml"/><Relationship Id="rId42" Type="http://schemas.openxmlformats.org/officeDocument/2006/relationships/tags" Target="../tags/tag128.xml"/><Relationship Id="rId41" Type="http://schemas.openxmlformats.org/officeDocument/2006/relationships/tags" Target="../tags/tag127.xml"/><Relationship Id="rId40" Type="http://schemas.openxmlformats.org/officeDocument/2006/relationships/tags" Target="../tags/tag126.xml"/><Relationship Id="rId4" Type="http://schemas.openxmlformats.org/officeDocument/2006/relationships/tags" Target="../tags/tag90.xml"/><Relationship Id="rId39" Type="http://schemas.openxmlformats.org/officeDocument/2006/relationships/tags" Target="../tags/tag125.xml"/><Relationship Id="rId38" Type="http://schemas.openxmlformats.org/officeDocument/2006/relationships/tags" Target="../tags/tag124.xml"/><Relationship Id="rId37" Type="http://schemas.openxmlformats.org/officeDocument/2006/relationships/tags" Target="../tags/tag123.xml"/><Relationship Id="rId36" Type="http://schemas.openxmlformats.org/officeDocument/2006/relationships/tags" Target="../tags/tag122.xml"/><Relationship Id="rId35" Type="http://schemas.openxmlformats.org/officeDocument/2006/relationships/tags" Target="../tags/tag121.xml"/><Relationship Id="rId34" Type="http://schemas.openxmlformats.org/officeDocument/2006/relationships/tags" Target="../tags/tag120.xml"/><Relationship Id="rId33" Type="http://schemas.openxmlformats.org/officeDocument/2006/relationships/tags" Target="../tags/tag119.xml"/><Relationship Id="rId32" Type="http://schemas.openxmlformats.org/officeDocument/2006/relationships/tags" Target="../tags/tag118.xml"/><Relationship Id="rId31" Type="http://schemas.openxmlformats.org/officeDocument/2006/relationships/tags" Target="../tags/tag117.xml"/><Relationship Id="rId30" Type="http://schemas.openxmlformats.org/officeDocument/2006/relationships/tags" Target="../tags/tag116.xml"/><Relationship Id="rId3" Type="http://schemas.openxmlformats.org/officeDocument/2006/relationships/tags" Target="../tags/tag89.xml"/><Relationship Id="rId29" Type="http://schemas.openxmlformats.org/officeDocument/2006/relationships/tags" Target="../tags/tag115.xml"/><Relationship Id="rId28" Type="http://schemas.openxmlformats.org/officeDocument/2006/relationships/tags" Target="../tags/tag114.xml"/><Relationship Id="rId27" Type="http://schemas.openxmlformats.org/officeDocument/2006/relationships/tags" Target="../tags/tag113.xml"/><Relationship Id="rId26" Type="http://schemas.openxmlformats.org/officeDocument/2006/relationships/tags" Target="../tags/tag112.xml"/><Relationship Id="rId25" Type="http://schemas.openxmlformats.org/officeDocument/2006/relationships/tags" Target="../tags/tag111.xml"/><Relationship Id="rId24" Type="http://schemas.openxmlformats.org/officeDocument/2006/relationships/tags" Target="../tags/tag110.xml"/><Relationship Id="rId23" Type="http://schemas.openxmlformats.org/officeDocument/2006/relationships/tags" Target="../tags/tag109.xml"/><Relationship Id="rId22" Type="http://schemas.openxmlformats.org/officeDocument/2006/relationships/tags" Target="../tags/tag108.xml"/><Relationship Id="rId21" Type="http://schemas.openxmlformats.org/officeDocument/2006/relationships/tags" Target="../tags/tag107.xml"/><Relationship Id="rId20" Type="http://schemas.openxmlformats.org/officeDocument/2006/relationships/tags" Target="../tags/tag106.xml"/><Relationship Id="rId2" Type="http://schemas.openxmlformats.org/officeDocument/2006/relationships/tags" Target="../tags/tag88.xml"/><Relationship Id="rId19" Type="http://schemas.openxmlformats.org/officeDocument/2006/relationships/tags" Target="../tags/tag105.xml"/><Relationship Id="rId18" Type="http://schemas.openxmlformats.org/officeDocument/2006/relationships/tags" Target="../tags/tag104.xml"/><Relationship Id="rId17" Type="http://schemas.openxmlformats.org/officeDocument/2006/relationships/tags" Target="../tags/tag103.xml"/><Relationship Id="rId16" Type="http://schemas.openxmlformats.org/officeDocument/2006/relationships/tags" Target="../tags/tag102.xml"/><Relationship Id="rId15" Type="http://schemas.openxmlformats.org/officeDocument/2006/relationships/tags" Target="../tags/tag101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47.xml"/><Relationship Id="rId15" Type="http://schemas.openxmlformats.org/officeDocument/2006/relationships/image" Target="../media/image1.jpeg"/><Relationship Id="rId14" Type="http://schemas.openxmlformats.org/officeDocument/2006/relationships/image" Target="../media/image2.png"/><Relationship Id="rId13" Type="http://schemas.openxmlformats.org/officeDocument/2006/relationships/image" Target="../media/image6.png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tags" Target="../tags/tag1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第九章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86648" y="3635375"/>
            <a:ext cx="4109720" cy="119888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72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会议工作</a:t>
            </a:r>
            <a:r>
              <a:rPr kumimoji="0" lang="en-US" altLang="zh-CN" sz="72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72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36" name="组合 35"/>
          <p:cNvGrpSpPr/>
          <p:nvPr>
            <p:custDataLst>
              <p:tags r:id="rId2"/>
            </p:custDataLst>
          </p:nvPr>
        </p:nvGrpSpPr>
        <p:grpSpPr>
          <a:xfrm>
            <a:off x="3545200" y="5555285"/>
            <a:ext cx="5756910" cy="981029"/>
            <a:chOff x="2662550" y="4858055"/>
            <a:chExt cx="5756910" cy="981029"/>
          </a:xfrm>
        </p:grpSpPr>
        <p:sp>
          <p:nvSpPr>
            <p:cNvPr id="13" name="圆角矩形 12"/>
            <p:cNvSpPr/>
            <p:nvPr>
              <p:custDataLst>
                <p:tags r:id="rId3"/>
              </p:custDataLst>
            </p:nvPr>
          </p:nvSpPr>
          <p:spPr>
            <a:xfrm rot="21439215">
              <a:off x="2662550" y="4858055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rgbClr val="00660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4</a:t>
              </a:r>
              <a:endParaRPr lang="en-US" altLang="zh-CN" sz="54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18" name="直接箭头连接符 17"/>
            <p:cNvCxnSpPr/>
            <p:nvPr>
              <p:custDataLst>
                <p:tags r:id="rId4"/>
              </p:custDataLst>
            </p:nvPr>
          </p:nvCxnSpPr>
          <p:spPr>
            <a:xfrm>
              <a:off x="3654258" y="5117833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4902830" y="4870755"/>
              <a:ext cx="3516630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70000"/>
                </a:lnSpc>
              </a:pPr>
              <a:r>
                <a:rPr lang="zh-CN" altLang="en-US" sz="2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滋长不正之风</a:t>
              </a:r>
              <a:endPara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7" name="组合 36"/>
          <p:cNvGrpSpPr/>
          <p:nvPr>
            <p:custDataLst>
              <p:tags r:id="rId6"/>
            </p:custDataLst>
          </p:nvPr>
        </p:nvGrpSpPr>
        <p:grpSpPr>
          <a:xfrm>
            <a:off x="3770939" y="4594747"/>
            <a:ext cx="5056505" cy="981029"/>
            <a:chOff x="2888289" y="3897517"/>
            <a:chExt cx="5056505" cy="981029"/>
          </a:xfrm>
        </p:grpSpPr>
        <p:sp>
          <p:nvSpPr>
            <p:cNvPr id="12" name="圆角矩形 11"/>
            <p:cNvSpPr/>
            <p:nvPr>
              <p:custDataLst>
                <p:tags r:id="rId7"/>
              </p:custDataLst>
            </p:nvPr>
          </p:nvSpPr>
          <p:spPr>
            <a:xfrm rot="21439215">
              <a:off x="2888289" y="3897517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rgbClr val="FFC00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FF0000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3</a:t>
              </a:r>
              <a:endParaRPr lang="en-US" altLang="zh-CN" sz="4800" dirty="0" smtClean="0">
                <a:solidFill>
                  <a:srgbClr val="FF0000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1" name="直接箭头连接符 20"/>
            <p:cNvCxnSpPr/>
            <p:nvPr>
              <p:custDataLst>
                <p:tags r:id="rId8"/>
              </p:custDataLst>
            </p:nvPr>
          </p:nvCxnSpPr>
          <p:spPr>
            <a:xfrm>
              <a:off x="3856099" y="4266161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5113964" y="4018904"/>
              <a:ext cx="2830830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80000"/>
                </a:lnSpc>
              </a:pPr>
              <a:r>
                <a:rPr sz="2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信息的重复、浪费</a:t>
              </a:r>
              <a:endPara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0"/>
            </p:custDataLst>
          </p:nvPr>
        </p:nvGrpSpPr>
        <p:grpSpPr>
          <a:xfrm>
            <a:off x="3416893" y="3643367"/>
            <a:ext cx="5116195" cy="981029"/>
            <a:chOff x="2534243" y="2946137"/>
            <a:chExt cx="5116195" cy="981029"/>
          </a:xfrm>
        </p:grpSpPr>
        <p:sp>
          <p:nvSpPr>
            <p:cNvPr id="11" name="圆角矩形 10"/>
            <p:cNvSpPr/>
            <p:nvPr>
              <p:custDataLst>
                <p:tags r:id="rId11"/>
              </p:custDataLst>
            </p:nvPr>
          </p:nvSpPr>
          <p:spPr>
            <a:xfrm rot="21439215">
              <a:off x="2534243" y="2946137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2</a:t>
              </a:r>
              <a:endParaRPr lang="en-US" sz="48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4" name="直接箭头连接符 23"/>
            <p:cNvCxnSpPr/>
            <p:nvPr>
              <p:custDataLst>
                <p:tags r:id="rId12"/>
              </p:custDataLst>
            </p:nvPr>
          </p:nvCxnSpPr>
          <p:spPr>
            <a:xfrm>
              <a:off x="3494149" y="3294205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标题 1"/>
            <p:cNvSpPr txBox="1"/>
            <p:nvPr>
              <p:custDataLst>
                <p:tags r:id="rId13"/>
              </p:custDataLst>
            </p:nvPr>
          </p:nvSpPr>
          <p:spPr>
            <a:xfrm>
              <a:off x="4724358" y="3094573"/>
              <a:ext cx="2926080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90000"/>
                </a:lnSpc>
              </a:pPr>
              <a:r>
                <a:rPr lang="zh-CN" altLang="en-US" sz="2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经济的浪费</a:t>
              </a:r>
              <a:endPara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4"/>
            </p:custDataLst>
          </p:nvPr>
        </p:nvGrpSpPr>
        <p:grpSpPr>
          <a:xfrm>
            <a:off x="3096211" y="2679042"/>
            <a:ext cx="4967605" cy="981029"/>
            <a:chOff x="2213561" y="1981812"/>
            <a:chExt cx="4967605" cy="981029"/>
          </a:xfrm>
        </p:grpSpPr>
        <p:sp>
          <p:nvSpPr>
            <p:cNvPr id="10" name="圆角矩形 9"/>
            <p:cNvSpPr/>
            <p:nvPr>
              <p:custDataLst>
                <p:tags r:id="rId15"/>
              </p:custDataLst>
            </p:nvPr>
          </p:nvSpPr>
          <p:spPr>
            <a:xfrm rot="21116664">
              <a:off x="2213561" y="1981812"/>
              <a:ext cx="969304" cy="981029"/>
            </a:xfrm>
            <a:prstGeom prst="roundRect">
              <a:avLst>
                <a:gd name="adj" fmla="val 18567"/>
              </a:avLst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r>
                <a:rPr lang="en-US" sz="54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1</a:t>
              </a:r>
              <a:endParaRPr lang="en-US" sz="54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7" name="直接箭头连接符 26"/>
            <p:cNvCxnSpPr/>
            <p:nvPr>
              <p:custDataLst>
                <p:tags r:id="rId16"/>
              </p:custDataLst>
            </p:nvPr>
          </p:nvCxnSpPr>
          <p:spPr>
            <a:xfrm>
              <a:off x="3141724" y="2303177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标题 1"/>
            <p:cNvSpPr txBox="1"/>
            <p:nvPr>
              <p:custDataLst>
                <p:tags r:id="rId17"/>
              </p:custDataLst>
            </p:nvPr>
          </p:nvSpPr>
          <p:spPr>
            <a:xfrm>
              <a:off x="4390341" y="2127675"/>
              <a:ext cx="2790825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90000"/>
                </a:lnSpc>
              </a:pPr>
              <a:r>
                <a:rPr lang="zh-CN" altLang="en-US" sz="2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时间、精力的浪费</a:t>
              </a:r>
              <a:endPara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18"/>
            </p:custDataLst>
          </p:nvPr>
        </p:nvGrpSpPr>
        <p:grpSpPr>
          <a:xfrm>
            <a:off x="1869558" y="3278577"/>
            <a:ext cx="1607076" cy="3230989"/>
            <a:chOff x="986908" y="2581347"/>
            <a:chExt cx="1607076" cy="3230989"/>
          </a:xfrm>
        </p:grpSpPr>
        <p:sp>
          <p:nvSpPr>
            <p:cNvPr id="3" name="圆角矩形 2"/>
            <p:cNvSpPr/>
            <p:nvPr>
              <p:custDataLst>
                <p:tags r:id="rId19"/>
              </p:custDataLst>
            </p:nvPr>
          </p:nvSpPr>
          <p:spPr>
            <a:xfrm>
              <a:off x="986908" y="3313649"/>
              <a:ext cx="625846" cy="12125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4" name="圆角矩形 3"/>
            <p:cNvSpPr/>
            <p:nvPr>
              <p:custDataLst>
                <p:tags r:id="rId20"/>
              </p:custDataLst>
            </p:nvPr>
          </p:nvSpPr>
          <p:spPr>
            <a:xfrm>
              <a:off x="993937" y="4437906"/>
              <a:ext cx="273813" cy="137443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5" name="圆角矩形 4"/>
            <p:cNvSpPr/>
            <p:nvPr>
              <p:custDataLst>
                <p:tags r:id="rId21"/>
              </p:custDataLst>
            </p:nvPr>
          </p:nvSpPr>
          <p:spPr>
            <a:xfrm rot="20318279">
              <a:off x="1398716" y="4415767"/>
              <a:ext cx="273813" cy="412756"/>
            </a:xfrm>
            <a:prstGeom prst="roundRect">
              <a:avLst>
                <a:gd name="adj" fmla="val 296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6" name="圆角矩形 5"/>
            <p:cNvSpPr/>
            <p:nvPr>
              <p:custDataLst>
                <p:tags r:id="rId22"/>
              </p:custDataLst>
            </p:nvPr>
          </p:nvSpPr>
          <p:spPr>
            <a:xfrm>
              <a:off x="1444265" y="4671514"/>
              <a:ext cx="280802" cy="113012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7" name="圆角矩形 6"/>
            <p:cNvSpPr/>
            <p:nvPr>
              <p:custDataLst>
                <p:tags r:id="rId23"/>
              </p:custDataLst>
            </p:nvPr>
          </p:nvSpPr>
          <p:spPr>
            <a:xfrm rot="3224468">
              <a:off x="1616200" y="2530480"/>
              <a:ext cx="249347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8" name="圆角矩形 7"/>
            <p:cNvSpPr/>
            <p:nvPr>
              <p:custDataLst>
                <p:tags r:id="rId24"/>
              </p:custDataLst>
            </p:nvPr>
          </p:nvSpPr>
          <p:spPr>
            <a:xfrm rot="3531662">
              <a:off x="1876650" y="2675540"/>
              <a:ext cx="249419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25"/>
              </p:custDataLst>
            </p:nvPr>
          </p:nvSpPr>
          <p:spPr>
            <a:xfrm>
              <a:off x="989302" y="2581347"/>
              <a:ext cx="701683" cy="70168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</p:grpSp>
      <p:sp>
        <p:nvSpPr>
          <p:cNvPr id="33" name="标题 1"/>
          <p:cNvSpPr txBox="1"/>
          <p:nvPr>
            <p:custDataLst>
              <p:tags r:id="rId26"/>
            </p:custDataLst>
          </p:nvPr>
        </p:nvSpPr>
        <p:spPr>
          <a:xfrm>
            <a:off x="2325097" y="763147"/>
            <a:ext cx="6625317" cy="594202"/>
          </a:xfrm>
          <a:prstGeom prst="rect">
            <a:avLst/>
          </a:prstGeom>
          <a:noFill/>
        </p:spPr>
        <p:txBody>
          <a:bodyPr wrap="square" rtlCol="0"/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/>
            <a:r>
              <a:rPr lang="zh-CN" sz="36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会议的控制</a:t>
            </a:r>
            <a:endParaRPr lang="zh-CN" sz="3600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2208530" y="1594485"/>
            <a:ext cx="745744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003366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从我国的现状来看，“会海”已成为机关工作中的一大“公害”。它的危害有：</a:t>
            </a:r>
            <a:endParaRPr lang="zh-CN" altLang="en-US" sz="2400" b="1" dirty="0">
              <a:solidFill>
                <a:srgbClr val="003366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</p:spTree>
    <p:custDataLst>
      <p:tags r:id="rId28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998521" y="249274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677989" y="391397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332277" y="283988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4447626" y="461835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4189831" y="241222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921326" y="445103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912921" y="298117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36317" y="340582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加强会议控制，秘书人员应作好以下工作：</a:t>
            </a:r>
            <a:endParaRPr lang="zh-CN" altLang="en-US" sz="1600" b="1" dirty="0">
              <a:solidFill>
                <a:srgbClr val="595959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5776323" y="4024529"/>
            <a:ext cx="2586311" cy="1257909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）改变会议观念，提高工作效率   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（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）会议应有领导、有计划、有制度</a:t>
            </a:r>
            <a:endParaRPr lang="zh-CN" altLang="en-US" sz="1600" b="1" kern="0" noProof="1" dirty="0">
              <a:solidFill>
                <a:prstClr val="black">
                  <a:lumMod val="65000"/>
                  <a:lumOff val="3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5480967" y="2525372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2397138" y="282691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2432104" y="406210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3149728" y="377679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3014161" y="258683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3622970" y="442723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944034" y="422121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836865" y="301015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5239677" y="365281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5359535" y="340297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2900033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sz="32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会议的控制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3585" y="2257425"/>
            <a:ext cx="3683000" cy="4632960"/>
          </a:xfrm>
          <a:prstGeom prst="rect">
            <a:avLst/>
          </a:prstGeom>
        </p:spPr>
      </p:pic>
      <p:sp>
        <p:nvSpPr>
          <p:cNvPr id="28" name="Freeform 9"/>
          <p:cNvSpPr/>
          <p:nvPr>
            <p:custDataLst>
              <p:tags r:id="rId2"/>
            </p:custDataLst>
          </p:nvPr>
        </p:nvSpPr>
        <p:spPr bwMode="auto">
          <a:xfrm>
            <a:off x="3031094" y="1263045"/>
            <a:ext cx="4407694" cy="862013"/>
          </a:xfrm>
          <a:custGeom>
            <a:avLst/>
            <a:gdLst>
              <a:gd name="T0" fmla="*/ 1940 w 1968"/>
              <a:gd name="T1" fmla="*/ 233 h 383"/>
              <a:gd name="T2" fmla="*/ 1932 w 1968"/>
              <a:gd name="T3" fmla="*/ 192 h 383"/>
              <a:gd name="T4" fmla="*/ 1940 w 1968"/>
              <a:gd name="T5" fmla="*/ 152 h 383"/>
              <a:gd name="T6" fmla="*/ 1947 w 1968"/>
              <a:gd name="T7" fmla="*/ 111 h 383"/>
              <a:gd name="T8" fmla="*/ 1968 w 1968"/>
              <a:gd name="T9" fmla="*/ 0 h 383"/>
              <a:gd name="T10" fmla="*/ 1915 w 1968"/>
              <a:gd name="T11" fmla="*/ 4 h 383"/>
              <a:gd name="T12" fmla="*/ 1914 w 1968"/>
              <a:gd name="T13" fmla="*/ 4 h 383"/>
              <a:gd name="T14" fmla="*/ 1776 w 1968"/>
              <a:gd name="T15" fmla="*/ 17 h 383"/>
              <a:gd name="T16" fmla="*/ 1587 w 1968"/>
              <a:gd name="T17" fmla="*/ 33 h 383"/>
              <a:gd name="T18" fmla="*/ 1380 w 1968"/>
              <a:gd name="T19" fmla="*/ 52 h 383"/>
              <a:gd name="T20" fmla="*/ 1224 w 1968"/>
              <a:gd name="T21" fmla="*/ 66 h 383"/>
              <a:gd name="T22" fmla="*/ 1223 w 1968"/>
              <a:gd name="T23" fmla="*/ 66 h 383"/>
              <a:gd name="T24" fmla="*/ 1189 w 1968"/>
              <a:gd name="T25" fmla="*/ 69 h 383"/>
              <a:gd name="T26" fmla="*/ 1110 w 1968"/>
              <a:gd name="T27" fmla="*/ 76 h 383"/>
              <a:gd name="T28" fmla="*/ 972 w 1968"/>
              <a:gd name="T29" fmla="*/ 85 h 383"/>
              <a:gd name="T30" fmla="*/ 837 w 1968"/>
              <a:gd name="T31" fmla="*/ 74 h 383"/>
              <a:gd name="T32" fmla="*/ 744 w 1968"/>
              <a:gd name="T33" fmla="*/ 66 h 383"/>
              <a:gd name="T34" fmla="*/ 744 w 1968"/>
              <a:gd name="T35" fmla="*/ 66 h 383"/>
              <a:gd name="T36" fmla="*/ 677 w 1968"/>
              <a:gd name="T37" fmla="*/ 60 h 383"/>
              <a:gd name="T38" fmla="*/ 492 w 1968"/>
              <a:gd name="T39" fmla="*/ 43 h 383"/>
              <a:gd name="T40" fmla="*/ 306 w 1968"/>
              <a:gd name="T41" fmla="*/ 27 h 383"/>
              <a:gd name="T42" fmla="*/ 145 w 1968"/>
              <a:gd name="T43" fmla="*/ 13 h 383"/>
              <a:gd name="T44" fmla="*/ 52 w 1968"/>
              <a:gd name="T45" fmla="*/ 4 h 383"/>
              <a:gd name="T46" fmla="*/ 35 w 1968"/>
              <a:gd name="T47" fmla="*/ 3 h 383"/>
              <a:gd name="T48" fmla="*/ 0 w 1968"/>
              <a:gd name="T49" fmla="*/ 0 h 383"/>
              <a:gd name="T50" fmla="*/ 20 w 1968"/>
              <a:gd name="T51" fmla="*/ 111 h 383"/>
              <a:gd name="T52" fmla="*/ 27 w 1968"/>
              <a:gd name="T53" fmla="*/ 151 h 383"/>
              <a:gd name="T54" fmla="*/ 27 w 1968"/>
              <a:gd name="T55" fmla="*/ 151 h 383"/>
              <a:gd name="T56" fmla="*/ 29 w 1968"/>
              <a:gd name="T57" fmla="*/ 159 h 383"/>
              <a:gd name="T58" fmla="*/ 29 w 1968"/>
              <a:gd name="T59" fmla="*/ 224 h 383"/>
              <a:gd name="T60" fmla="*/ 27 w 1968"/>
              <a:gd name="T61" fmla="*/ 234 h 383"/>
              <a:gd name="T62" fmla="*/ 27 w 1968"/>
              <a:gd name="T63" fmla="*/ 234 h 383"/>
              <a:gd name="T64" fmla="*/ 20 w 1968"/>
              <a:gd name="T65" fmla="*/ 273 h 383"/>
              <a:gd name="T66" fmla="*/ 0 w 1968"/>
              <a:gd name="T67" fmla="*/ 383 h 383"/>
              <a:gd name="T68" fmla="*/ 40 w 1968"/>
              <a:gd name="T69" fmla="*/ 381 h 383"/>
              <a:gd name="T70" fmla="*/ 52 w 1968"/>
              <a:gd name="T71" fmla="*/ 380 h 383"/>
              <a:gd name="T72" fmla="*/ 148 w 1968"/>
              <a:gd name="T73" fmla="*/ 373 h 383"/>
              <a:gd name="T74" fmla="*/ 301 w 1968"/>
              <a:gd name="T75" fmla="*/ 363 h 383"/>
              <a:gd name="T76" fmla="*/ 478 w 1968"/>
              <a:gd name="T77" fmla="*/ 351 h 383"/>
              <a:gd name="T78" fmla="*/ 656 w 1968"/>
              <a:gd name="T79" fmla="*/ 339 h 383"/>
              <a:gd name="T80" fmla="*/ 744 w 1968"/>
              <a:gd name="T81" fmla="*/ 333 h 383"/>
              <a:gd name="T82" fmla="*/ 744 w 1968"/>
              <a:gd name="T83" fmla="*/ 333 h 383"/>
              <a:gd name="T84" fmla="*/ 814 w 1968"/>
              <a:gd name="T85" fmla="*/ 328 h 383"/>
              <a:gd name="T86" fmla="*/ 930 w 1968"/>
              <a:gd name="T87" fmla="*/ 321 h 383"/>
              <a:gd name="T88" fmla="*/ 1123 w 1968"/>
              <a:gd name="T89" fmla="*/ 326 h 383"/>
              <a:gd name="T90" fmla="*/ 1224 w 1968"/>
              <a:gd name="T91" fmla="*/ 333 h 383"/>
              <a:gd name="T92" fmla="*/ 1224 w 1968"/>
              <a:gd name="T93" fmla="*/ 333 h 383"/>
              <a:gd name="T94" fmla="*/ 1288 w 1968"/>
              <a:gd name="T95" fmla="*/ 338 h 383"/>
              <a:gd name="T96" fmla="*/ 1480 w 1968"/>
              <a:gd name="T97" fmla="*/ 350 h 383"/>
              <a:gd name="T98" fmla="*/ 1672 w 1968"/>
              <a:gd name="T99" fmla="*/ 363 h 383"/>
              <a:gd name="T100" fmla="*/ 1835 w 1968"/>
              <a:gd name="T101" fmla="*/ 374 h 383"/>
              <a:gd name="T102" fmla="*/ 1916 w 1968"/>
              <a:gd name="T103" fmla="*/ 380 h 383"/>
              <a:gd name="T104" fmla="*/ 1941 w 1968"/>
              <a:gd name="T105" fmla="*/ 382 h 383"/>
              <a:gd name="T106" fmla="*/ 1968 w 1968"/>
              <a:gd name="T107" fmla="*/ 383 h 383"/>
              <a:gd name="T108" fmla="*/ 1947 w 1968"/>
              <a:gd name="T109" fmla="*/ 273 h 383"/>
              <a:gd name="T110" fmla="*/ 1940 w 1968"/>
              <a:gd name="T111" fmla="*/ 23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8" h="383">
                <a:moveTo>
                  <a:pt x="1940" y="233"/>
                </a:moveTo>
                <a:cubicBezTo>
                  <a:pt x="1932" y="192"/>
                  <a:pt x="1932" y="192"/>
                  <a:pt x="1932" y="192"/>
                </a:cubicBezTo>
                <a:cubicBezTo>
                  <a:pt x="1940" y="152"/>
                  <a:pt x="1940" y="152"/>
                  <a:pt x="1940" y="152"/>
                </a:cubicBezTo>
                <a:cubicBezTo>
                  <a:pt x="1947" y="111"/>
                  <a:pt x="1947" y="111"/>
                  <a:pt x="1947" y="111"/>
                </a:cubicBezTo>
                <a:cubicBezTo>
                  <a:pt x="1968" y="0"/>
                  <a:pt x="1968" y="0"/>
                  <a:pt x="1968" y="0"/>
                </a:cubicBezTo>
                <a:cubicBezTo>
                  <a:pt x="1950" y="1"/>
                  <a:pt x="1933" y="3"/>
                  <a:pt x="1915" y="4"/>
                </a:cubicBezTo>
                <a:cubicBezTo>
                  <a:pt x="1915" y="4"/>
                  <a:pt x="1915" y="4"/>
                  <a:pt x="1914" y="4"/>
                </a:cubicBezTo>
                <a:cubicBezTo>
                  <a:pt x="1868" y="8"/>
                  <a:pt x="1822" y="13"/>
                  <a:pt x="1776" y="17"/>
                </a:cubicBezTo>
                <a:cubicBezTo>
                  <a:pt x="1713" y="22"/>
                  <a:pt x="1650" y="28"/>
                  <a:pt x="1587" y="33"/>
                </a:cubicBezTo>
                <a:cubicBezTo>
                  <a:pt x="1518" y="39"/>
                  <a:pt x="1449" y="46"/>
                  <a:pt x="1380" y="52"/>
                </a:cubicBezTo>
                <a:cubicBezTo>
                  <a:pt x="1328" y="56"/>
                  <a:pt x="1276" y="61"/>
                  <a:pt x="1224" y="66"/>
                </a:cubicBezTo>
                <a:cubicBezTo>
                  <a:pt x="1224" y="66"/>
                  <a:pt x="1223" y="66"/>
                  <a:pt x="1223" y="66"/>
                </a:cubicBezTo>
                <a:cubicBezTo>
                  <a:pt x="1212" y="67"/>
                  <a:pt x="1200" y="68"/>
                  <a:pt x="1189" y="69"/>
                </a:cubicBezTo>
                <a:cubicBezTo>
                  <a:pt x="1163" y="71"/>
                  <a:pt x="1136" y="73"/>
                  <a:pt x="1110" y="76"/>
                </a:cubicBezTo>
                <a:cubicBezTo>
                  <a:pt x="1064" y="80"/>
                  <a:pt x="1018" y="86"/>
                  <a:pt x="972" y="85"/>
                </a:cubicBezTo>
                <a:cubicBezTo>
                  <a:pt x="927" y="84"/>
                  <a:pt x="882" y="78"/>
                  <a:pt x="837" y="74"/>
                </a:cubicBezTo>
                <a:cubicBezTo>
                  <a:pt x="806" y="71"/>
                  <a:pt x="775" y="68"/>
                  <a:pt x="744" y="66"/>
                </a:cubicBezTo>
                <a:cubicBezTo>
                  <a:pt x="744" y="66"/>
                  <a:pt x="744" y="66"/>
                  <a:pt x="744" y="66"/>
                </a:cubicBezTo>
                <a:cubicBezTo>
                  <a:pt x="722" y="64"/>
                  <a:pt x="699" y="62"/>
                  <a:pt x="677" y="60"/>
                </a:cubicBezTo>
                <a:cubicBezTo>
                  <a:pt x="615" y="54"/>
                  <a:pt x="553" y="49"/>
                  <a:pt x="492" y="43"/>
                </a:cubicBezTo>
                <a:cubicBezTo>
                  <a:pt x="430" y="38"/>
                  <a:pt x="368" y="32"/>
                  <a:pt x="306" y="27"/>
                </a:cubicBezTo>
                <a:cubicBezTo>
                  <a:pt x="252" y="22"/>
                  <a:pt x="199" y="17"/>
                  <a:pt x="145" y="13"/>
                </a:cubicBezTo>
                <a:cubicBezTo>
                  <a:pt x="114" y="10"/>
                  <a:pt x="83" y="7"/>
                  <a:pt x="52" y="4"/>
                </a:cubicBezTo>
                <a:cubicBezTo>
                  <a:pt x="46" y="4"/>
                  <a:pt x="41" y="3"/>
                  <a:pt x="35" y="3"/>
                </a:cubicBezTo>
                <a:cubicBezTo>
                  <a:pt x="23" y="2"/>
                  <a:pt x="11" y="1"/>
                  <a:pt x="0" y="0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9" y="159"/>
                  <a:pt x="29" y="159"/>
                  <a:pt x="29" y="159"/>
                </a:cubicBezTo>
                <a:cubicBezTo>
                  <a:pt x="33" y="181"/>
                  <a:pt x="33" y="202"/>
                  <a:pt x="29" y="22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0" y="273"/>
                  <a:pt x="20" y="273"/>
                  <a:pt x="20" y="273"/>
                </a:cubicBezTo>
                <a:cubicBezTo>
                  <a:pt x="0" y="383"/>
                  <a:pt x="0" y="383"/>
                  <a:pt x="0" y="383"/>
                </a:cubicBezTo>
                <a:cubicBezTo>
                  <a:pt x="13" y="382"/>
                  <a:pt x="27" y="382"/>
                  <a:pt x="40" y="381"/>
                </a:cubicBezTo>
                <a:cubicBezTo>
                  <a:pt x="44" y="380"/>
                  <a:pt x="48" y="380"/>
                  <a:pt x="52" y="380"/>
                </a:cubicBezTo>
                <a:cubicBezTo>
                  <a:pt x="84" y="378"/>
                  <a:pt x="116" y="376"/>
                  <a:pt x="148" y="373"/>
                </a:cubicBezTo>
                <a:cubicBezTo>
                  <a:pt x="199" y="370"/>
                  <a:pt x="250" y="366"/>
                  <a:pt x="301" y="363"/>
                </a:cubicBezTo>
                <a:cubicBezTo>
                  <a:pt x="360" y="359"/>
                  <a:pt x="419" y="355"/>
                  <a:pt x="478" y="351"/>
                </a:cubicBezTo>
                <a:cubicBezTo>
                  <a:pt x="537" y="347"/>
                  <a:pt x="596" y="343"/>
                  <a:pt x="656" y="339"/>
                </a:cubicBezTo>
                <a:cubicBezTo>
                  <a:pt x="685" y="337"/>
                  <a:pt x="714" y="335"/>
                  <a:pt x="744" y="333"/>
                </a:cubicBezTo>
                <a:cubicBezTo>
                  <a:pt x="744" y="333"/>
                  <a:pt x="744" y="333"/>
                  <a:pt x="744" y="333"/>
                </a:cubicBezTo>
                <a:cubicBezTo>
                  <a:pt x="767" y="332"/>
                  <a:pt x="790" y="330"/>
                  <a:pt x="814" y="328"/>
                </a:cubicBezTo>
                <a:cubicBezTo>
                  <a:pt x="853" y="326"/>
                  <a:pt x="891" y="323"/>
                  <a:pt x="930" y="321"/>
                </a:cubicBezTo>
                <a:cubicBezTo>
                  <a:pt x="994" y="316"/>
                  <a:pt x="1059" y="322"/>
                  <a:pt x="1123" y="326"/>
                </a:cubicBezTo>
                <a:cubicBezTo>
                  <a:pt x="1157" y="329"/>
                  <a:pt x="1190" y="331"/>
                  <a:pt x="1224" y="333"/>
                </a:cubicBezTo>
                <a:cubicBezTo>
                  <a:pt x="1224" y="333"/>
                  <a:pt x="1224" y="333"/>
                  <a:pt x="1224" y="333"/>
                </a:cubicBezTo>
                <a:cubicBezTo>
                  <a:pt x="1245" y="335"/>
                  <a:pt x="1267" y="336"/>
                  <a:pt x="1288" y="338"/>
                </a:cubicBezTo>
                <a:cubicBezTo>
                  <a:pt x="1352" y="342"/>
                  <a:pt x="1416" y="346"/>
                  <a:pt x="1480" y="350"/>
                </a:cubicBezTo>
                <a:cubicBezTo>
                  <a:pt x="1544" y="355"/>
                  <a:pt x="1608" y="359"/>
                  <a:pt x="1672" y="363"/>
                </a:cubicBezTo>
                <a:cubicBezTo>
                  <a:pt x="1726" y="367"/>
                  <a:pt x="1780" y="371"/>
                  <a:pt x="1835" y="374"/>
                </a:cubicBezTo>
                <a:cubicBezTo>
                  <a:pt x="1862" y="376"/>
                  <a:pt x="1889" y="378"/>
                  <a:pt x="1916" y="380"/>
                </a:cubicBezTo>
                <a:cubicBezTo>
                  <a:pt x="1924" y="380"/>
                  <a:pt x="1933" y="381"/>
                  <a:pt x="1941" y="382"/>
                </a:cubicBezTo>
                <a:cubicBezTo>
                  <a:pt x="1950" y="382"/>
                  <a:pt x="1959" y="383"/>
                  <a:pt x="1968" y="383"/>
                </a:cubicBezTo>
                <a:cubicBezTo>
                  <a:pt x="1947" y="273"/>
                  <a:pt x="1947" y="273"/>
                  <a:pt x="1947" y="273"/>
                </a:cubicBezTo>
                <a:lnTo>
                  <a:pt x="1940" y="23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/>
          </a:bodyPr>
          <a:lstStyle/>
          <a:p>
            <a:endParaRPr lang="zh-CN" altLang="en-US" sz="1350">
              <a:solidFill>
                <a:srgbClr val="FDFDFD"/>
              </a:solidFill>
              <a:latin typeface="+mn-ea"/>
            </a:endParaRPr>
          </a:p>
        </p:txBody>
      </p:sp>
      <p:sp>
        <p:nvSpPr>
          <p:cNvPr id="24" name="Freeform 5"/>
          <p:cNvSpPr/>
          <p:nvPr>
            <p:custDataLst>
              <p:tags r:id="rId3"/>
            </p:custDataLst>
          </p:nvPr>
        </p:nvSpPr>
        <p:spPr bwMode="auto">
          <a:xfrm>
            <a:off x="3134678" y="1868438"/>
            <a:ext cx="1563291" cy="247650"/>
          </a:xfrm>
          <a:custGeom>
            <a:avLst/>
            <a:gdLst>
              <a:gd name="T0" fmla="*/ 432 w 698"/>
              <a:gd name="T1" fmla="*/ 18 h 110"/>
              <a:gd name="T2" fmla="*/ 255 w 698"/>
              <a:gd name="T3" fmla="*/ 30 h 110"/>
              <a:gd name="T4" fmla="*/ 102 w 698"/>
              <a:gd name="T5" fmla="*/ 40 h 110"/>
              <a:gd name="T6" fmla="*/ 6 w 698"/>
              <a:gd name="T7" fmla="*/ 47 h 110"/>
              <a:gd name="T8" fmla="*/ 0 w 698"/>
              <a:gd name="T9" fmla="*/ 110 h 110"/>
              <a:gd name="T10" fmla="*/ 698 w 698"/>
              <a:gd name="T11" fmla="*/ 0 h 110"/>
              <a:gd name="T12" fmla="*/ 610 w 698"/>
              <a:gd name="T13" fmla="*/ 6 h 110"/>
              <a:gd name="T14" fmla="*/ 432 w 698"/>
              <a:gd name="T15" fmla="*/ 1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32" y="18"/>
                </a:moveTo>
                <a:cubicBezTo>
                  <a:pt x="373" y="22"/>
                  <a:pt x="314" y="26"/>
                  <a:pt x="255" y="30"/>
                </a:cubicBezTo>
                <a:cubicBezTo>
                  <a:pt x="204" y="33"/>
                  <a:pt x="153" y="37"/>
                  <a:pt x="102" y="40"/>
                </a:cubicBezTo>
                <a:cubicBezTo>
                  <a:pt x="70" y="43"/>
                  <a:pt x="38" y="45"/>
                  <a:pt x="6" y="47"/>
                </a:cubicBezTo>
                <a:cubicBezTo>
                  <a:pt x="0" y="110"/>
                  <a:pt x="0" y="110"/>
                  <a:pt x="0" y="110"/>
                </a:cubicBezTo>
                <a:cubicBezTo>
                  <a:pt x="698" y="0"/>
                  <a:pt x="698" y="0"/>
                  <a:pt x="698" y="0"/>
                </a:cubicBezTo>
                <a:cubicBezTo>
                  <a:pt x="668" y="2"/>
                  <a:pt x="639" y="4"/>
                  <a:pt x="610" y="6"/>
                </a:cubicBezTo>
                <a:cubicBezTo>
                  <a:pt x="550" y="10"/>
                  <a:pt x="491" y="14"/>
                  <a:pt x="432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fontScale="725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5" name="Freeform 6"/>
          <p:cNvSpPr/>
          <p:nvPr>
            <p:custDataLst>
              <p:tags r:id="rId4"/>
            </p:custDataLst>
          </p:nvPr>
        </p:nvSpPr>
        <p:spPr bwMode="auto">
          <a:xfrm>
            <a:off x="3134678" y="1128504"/>
            <a:ext cx="1563291" cy="283369"/>
          </a:xfrm>
          <a:custGeom>
            <a:avLst/>
            <a:gdLst>
              <a:gd name="T0" fmla="*/ 260 w 698"/>
              <a:gd name="T1" fmla="*/ 87 h 126"/>
              <a:gd name="T2" fmla="*/ 446 w 698"/>
              <a:gd name="T3" fmla="*/ 103 h 126"/>
              <a:gd name="T4" fmla="*/ 631 w 698"/>
              <a:gd name="T5" fmla="*/ 120 h 126"/>
              <a:gd name="T6" fmla="*/ 698 w 698"/>
              <a:gd name="T7" fmla="*/ 126 h 126"/>
              <a:gd name="T8" fmla="*/ 0 w 698"/>
              <a:gd name="T9" fmla="*/ 0 h 126"/>
              <a:gd name="T10" fmla="*/ 6 w 698"/>
              <a:gd name="T11" fmla="*/ 64 h 126"/>
              <a:gd name="T12" fmla="*/ 99 w 698"/>
              <a:gd name="T13" fmla="*/ 73 h 126"/>
              <a:gd name="T14" fmla="*/ 260 w 698"/>
              <a:gd name="T15" fmla="*/ 8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26">
                <a:moveTo>
                  <a:pt x="260" y="87"/>
                </a:moveTo>
                <a:cubicBezTo>
                  <a:pt x="322" y="92"/>
                  <a:pt x="384" y="98"/>
                  <a:pt x="446" y="103"/>
                </a:cubicBezTo>
                <a:cubicBezTo>
                  <a:pt x="507" y="109"/>
                  <a:pt x="569" y="114"/>
                  <a:pt x="631" y="120"/>
                </a:cubicBezTo>
                <a:cubicBezTo>
                  <a:pt x="653" y="122"/>
                  <a:pt x="676" y="124"/>
                  <a:pt x="698" y="126"/>
                </a:cubicBezTo>
                <a:cubicBezTo>
                  <a:pt x="0" y="0"/>
                  <a:pt x="0" y="0"/>
                  <a:pt x="0" y="0"/>
                </a:cubicBezTo>
                <a:cubicBezTo>
                  <a:pt x="6" y="64"/>
                  <a:pt x="6" y="64"/>
                  <a:pt x="6" y="64"/>
                </a:cubicBezTo>
                <a:cubicBezTo>
                  <a:pt x="37" y="67"/>
                  <a:pt x="68" y="70"/>
                  <a:pt x="99" y="73"/>
                </a:cubicBezTo>
                <a:cubicBezTo>
                  <a:pt x="153" y="77"/>
                  <a:pt x="206" y="82"/>
                  <a:pt x="260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lnSpcReduction="200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6" name="Freeform 7"/>
          <p:cNvSpPr/>
          <p:nvPr>
            <p:custDataLst>
              <p:tags r:id="rId5"/>
            </p:custDataLst>
          </p:nvPr>
        </p:nvSpPr>
        <p:spPr bwMode="auto">
          <a:xfrm>
            <a:off x="5773104" y="1128504"/>
            <a:ext cx="1560910" cy="283369"/>
          </a:xfrm>
          <a:custGeom>
            <a:avLst/>
            <a:gdLst>
              <a:gd name="T0" fmla="*/ 363 w 697"/>
              <a:gd name="T1" fmla="*/ 93 h 126"/>
              <a:gd name="T2" fmla="*/ 552 w 697"/>
              <a:gd name="T3" fmla="*/ 77 h 126"/>
              <a:gd name="T4" fmla="*/ 690 w 697"/>
              <a:gd name="T5" fmla="*/ 64 h 126"/>
              <a:gd name="T6" fmla="*/ 691 w 697"/>
              <a:gd name="T7" fmla="*/ 64 h 126"/>
              <a:gd name="T8" fmla="*/ 697 w 697"/>
              <a:gd name="T9" fmla="*/ 0 h 126"/>
              <a:gd name="T10" fmla="*/ 0 w 697"/>
              <a:gd name="T11" fmla="*/ 126 h 126"/>
              <a:gd name="T12" fmla="*/ 156 w 697"/>
              <a:gd name="T13" fmla="*/ 112 h 126"/>
              <a:gd name="T14" fmla="*/ 363 w 697"/>
              <a:gd name="T15" fmla="*/ 9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7" h="126">
                <a:moveTo>
                  <a:pt x="363" y="93"/>
                </a:moveTo>
                <a:cubicBezTo>
                  <a:pt x="426" y="88"/>
                  <a:pt x="489" y="82"/>
                  <a:pt x="552" y="77"/>
                </a:cubicBezTo>
                <a:cubicBezTo>
                  <a:pt x="598" y="73"/>
                  <a:pt x="644" y="68"/>
                  <a:pt x="690" y="64"/>
                </a:cubicBezTo>
                <a:cubicBezTo>
                  <a:pt x="691" y="64"/>
                  <a:pt x="691" y="64"/>
                  <a:pt x="691" y="64"/>
                </a:cubicBezTo>
                <a:cubicBezTo>
                  <a:pt x="697" y="0"/>
                  <a:pt x="697" y="0"/>
                  <a:pt x="697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52" y="121"/>
                  <a:pt x="104" y="116"/>
                  <a:pt x="156" y="112"/>
                </a:cubicBezTo>
                <a:cubicBezTo>
                  <a:pt x="225" y="106"/>
                  <a:pt x="294" y="99"/>
                  <a:pt x="363" y="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lnSpcReduction="200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7" name="Freeform 8"/>
          <p:cNvSpPr/>
          <p:nvPr>
            <p:custDataLst>
              <p:tags r:id="rId6"/>
            </p:custDataLst>
          </p:nvPr>
        </p:nvSpPr>
        <p:spPr bwMode="auto">
          <a:xfrm>
            <a:off x="5773103" y="1868438"/>
            <a:ext cx="1563291" cy="247650"/>
          </a:xfrm>
          <a:custGeom>
            <a:avLst/>
            <a:gdLst>
              <a:gd name="T0" fmla="*/ 448 w 698"/>
              <a:gd name="T1" fmla="*/ 30 h 110"/>
              <a:gd name="T2" fmla="*/ 256 w 698"/>
              <a:gd name="T3" fmla="*/ 17 h 110"/>
              <a:gd name="T4" fmla="*/ 64 w 698"/>
              <a:gd name="T5" fmla="*/ 5 h 110"/>
              <a:gd name="T6" fmla="*/ 0 w 698"/>
              <a:gd name="T7" fmla="*/ 0 h 110"/>
              <a:gd name="T8" fmla="*/ 698 w 698"/>
              <a:gd name="T9" fmla="*/ 110 h 110"/>
              <a:gd name="T10" fmla="*/ 692 w 698"/>
              <a:gd name="T11" fmla="*/ 47 h 110"/>
              <a:gd name="T12" fmla="*/ 611 w 698"/>
              <a:gd name="T13" fmla="*/ 41 h 110"/>
              <a:gd name="T14" fmla="*/ 448 w 698"/>
              <a:gd name="T15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48" y="30"/>
                </a:moveTo>
                <a:cubicBezTo>
                  <a:pt x="384" y="26"/>
                  <a:pt x="320" y="22"/>
                  <a:pt x="256" y="17"/>
                </a:cubicBezTo>
                <a:cubicBezTo>
                  <a:pt x="192" y="13"/>
                  <a:pt x="128" y="9"/>
                  <a:pt x="64" y="5"/>
                </a:cubicBezTo>
                <a:cubicBezTo>
                  <a:pt x="43" y="3"/>
                  <a:pt x="21" y="2"/>
                  <a:pt x="0" y="0"/>
                </a:cubicBezTo>
                <a:cubicBezTo>
                  <a:pt x="698" y="110"/>
                  <a:pt x="698" y="110"/>
                  <a:pt x="698" y="110"/>
                </a:cubicBezTo>
                <a:cubicBezTo>
                  <a:pt x="692" y="47"/>
                  <a:pt x="692" y="47"/>
                  <a:pt x="692" y="47"/>
                </a:cubicBezTo>
                <a:cubicBezTo>
                  <a:pt x="665" y="45"/>
                  <a:pt x="638" y="43"/>
                  <a:pt x="611" y="41"/>
                </a:cubicBezTo>
                <a:cubicBezTo>
                  <a:pt x="556" y="38"/>
                  <a:pt x="502" y="34"/>
                  <a:pt x="448" y="3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fontScale="725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33" name="矩形 32"/>
          <p:cNvSpPr/>
          <p:nvPr>
            <p:custDataLst>
              <p:tags r:id="rId7"/>
            </p:custDataLst>
          </p:nvPr>
        </p:nvSpPr>
        <p:spPr>
          <a:xfrm>
            <a:off x="3101064" y="2721297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会议概述</a:t>
            </a:r>
            <a:endParaRPr lang="zh-CN" altLang="en-US" smtClean="0"/>
          </a:p>
        </p:txBody>
      </p:sp>
      <p:grpSp>
        <p:nvGrpSpPr>
          <p:cNvPr id="3" name="组合 2"/>
          <p:cNvGrpSpPr/>
          <p:nvPr>
            <p:custDataLst>
              <p:tags r:id="rId8"/>
            </p:custDataLst>
          </p:nvPr>
        </p:nvGrpSpPr>
        <p:grpSpPr>
          <a:xfrm>
            <a:off x="2527219" y="2519687"/>
            <a:ext cx="674552" cy="741057"/>
            <a:chOff x="2269022" y="2987480"/>
            <a:chExt cx="899403" cy="988076"/>
          </a:xfrm>
        </p:grpSpPr>
        <p:sp>
          <p:nvSpPr>
            <p:cNvPr id="35" name="Freeform 6"/>
            <p:cNvSpPr/>
            <p:nvPr>
              <p:custDataLst>
                <p:tags r:id="rId9"/>
              </p:custDataLst>
            </p:nvPr>
          </p:nvSpPr>
          <p:spPr bwMode="auto">
            <a:xfrm>
              <a:off x="2319693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36" name="Freeform 5"/>
            <p:cNvSpPr/>
            <p:nvPr>
              <p:custDataLst>
                <p:tags r:id="rId10"/>
              </p:custDataLst>
            </p:nvPr>
          </p:nvSpPr>
          <p:spPr bwMode="auto">
            <a:xfrm>
              <a:off x="2410900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37" name="Freeform 7"/>
            <p:cNvSpPr/>
            <p:nvPr>
              <p:custDataLst>
                <p:tags r:id="rId11"/>
              </p:custDataLst>
            </p:nvPr>
          </p:nvSpPr>
          <p:spPr bwMode="auto">
            <a:xfrm>
              <a:off x="2269022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cxnSp>
        <p:nvCxnSpPr>
          <p:cNvPr id="31" name="直接连接符 30"/>
          <p:cNvCxnSpPr/>
          <p:nvPr>
            <p:custDataLst>
              <p:tags r:id="rId12"/>
            </p:custDataLst>
          </p:nvPr>
        </p:nvCxnSpPr>
        <p:spPr>
          <a:xfrm flipH="1">
            <a:off x="2737184" y="3021864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13"/>
            </p:custDataLst>
          </p:nvPr>
        </p:nvCxnSpPr>
        <p:spPr>
          <a:xfrm flipH="1">
            <a:off x="3201771" y="2765383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>
            <p:custDataLst>
              <p:tags r:id="rId14"/>
            </p:custDataLst>
          </p:nvPr>
        </p:nvGrpSpPr>
        <p:grpSpPr>
          <a:xfrm>
            <a:off x="5691601" y="2519687"/>
            <a:ext cx="674552" cy="741057"/>
            <a:chOff x="6941230" y="2987480"/>
            <a:chExt cx="899403" cy="988076"/>
          </a:xfrm>
        </p:grpSpPr>
        <p:sp>
          <p:nvSpPr>
            <p:cNvPr id="45" name="Freeform 6"/>
            <p:cNvSpPr/>
            <p:nvPr>
              <p:custDataLst>
                <p:tags r:id="rId15"/>
              </p:custDataLst>
            </p:nvPr>
          </p:nvSpPr>
          <p:spPr bwMode="auto">
            <a:xfrm>
              <a:off x="6991901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6" name="Freeform 5"/>
            <p:cNvSpPr/>
            <p:nvPr>
              <p:custDataLst>
                <p:tags r:id="rId16"/>
              </p:custDataLst>
            </p:nvPr>
          </p:nvSpPr>
          <p:spPr bwMode="auto">
            <a:xfrm>
              <a:off x="7083108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7" name="Freeform 7"/>
            <p:cNvSpPr/>
            <p:nvPr>
              <p:custDataLst>
                <p:tags r:id="rId17"/>
              </p:custDataLst>
            </p:nvPr>
          </p:nvSpPr>
          <p:spPr bwMode="auto">
            <a:xfrm>
              <a:off x="6941230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44" name="矩形 43"/>
          <p:cNvSpPr/>
          <p:nvPr>
            <p:custDataLst>
              <p:tags r:id="rId18"/>
            </p:custDataLst>
          </p:nvPr>
        </p:nvSpPr>
        <p:spPr>
          <a:xfrm>
            <a:off x="6265446" y="2732669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会议筹备工作</a:t>
            </a:r>
            <a:endParaRPr lang="zh-CN" altLang="en-US" smtClean="0"/>
          </a:p>
        </p:txBody>
      </p:sp>
      <p:cxnSp>
        <p:nvCxnSpPr>
          <p:cNvPr id="41" name="直接连接符 40"/>
          <p:cNvCxnSpPr/>
          <p:nvPr>
            <p:custDataLst>
              <p:tags r:id="rId19"/>
            </p:custDataLst>
          </p:nvPr>
        </p:nvCxnSpPr>
        <p:spPr>
          <a:xfrm flipH="1">
            <a:off x="5926305" y="3165374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20"/>
            </p:custDataLst>
          </p:nvPr>
        </p:nvCxnSpPr>
        <p:spPr>
          <a:xfrm flipH="1">
            <a:off x="6390893" y="2765383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>
            <p:custDataLst>
              <p:tags r:id="rId21"/>
            </p:custDataLst>
          </p:nvPr>
        </p:nvGrpSpPr>
        <p:grpSpPr>
          <a:xfrm>
            <a:off x="2527219" y="3411312"/>
            <a:ext cx="674552" cy="741057"/>
            <a:chOff x="2269022" y="4935911"/>
            <a:chExt cx="899403" cy="988076"/>
          </a:xfrm>
        </p:grpSpPr>
        <p:sp>
          <p:nvSpPr>
            <p:cNvPr id="55" name="Freeform 6"/>
            <p:cNvSpPr/>
            <p:nvPr>
              <p:custDataLst>
                <p:tags r:id="rId22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56" name="Freeform 5"/>
            <p:cNvSpPr/>
            <p:nvPr>
              <p:custDataLst>
                <p:tags r:id="rId23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57" name="Freeform 7"/>
            <p:cNvSpPr/>
            <p:nvPr>
              <p:custDataLst>
                <p:tags r:id="rId24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cxnSp>
        <p:nvCxnSpPr>
          <p:cNvPr id="51" name="直接连接符 50"/>
          <p:cNvCxnSpPr/>
          <p:nvPr>
            <p:custDataLst>
              <p:tags r:id="rId25"/>
            </p:custDataLst>
          </p:nvPr>
        </p:nvCxnSpPr>
        <p:spPr>
          <a:xfrm flipH="1">
            <a:off x="2737184" y="4049140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>
            <p:custDataLst>
              <p:tags r:id="rId26"/>
            </p:custDataLst>
          </p:nvPr>
        </p:nvCxnSpPr>
        <p:spPr>
          <a:xfrm flipH="1">
            <a:off x="3201771" y="3649148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>
            <p:custDataLst>
              <p:tags r:id="rId27"/>
            </p:custDataLst>
          </p:nvPr>
        </p:nvGrpSpPr>
        <p:grpSpPr>
          <a:xfrm>
            <a:off x="5691601" y="3405612"/>
            <a:ext cx="674552" cy="741057"/>
            <a:chOff x="6991901" y="4920710"/>
            <a:chExt cx="899403" cy="988076"/>
          </a:xfrm>
        </p:grpSpPr>
        <p:sp>
          <p:nvSpPr>
            <p:cNvPr id="65" name="Freeform 6"/>
            <p:cNvSpPr/>
            <p:nvPr>
              <p:custDataLst>
                <p:tags r:id="rId28"/>
              </p:custDataLst>
            </p:nvPr>
          </p:nvSpPr>
          <p:spPr bwMode="auto">
            <a:xfrm>
              <a:off x="7042572" y="503598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66" name="Freeform 5"/>
            <p:cNvSpPr/>
            <p:nvPr>
              <p:custDataLst>
                <p:tags r:id="rId29"/>
              </p:custDataLst>
            </p:nvPr>
          </p:nvSpPr>
          <p:spPr bwMode="auto">
            <a:xfrm>
              <a:off x="7133779" y="492071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67" name="Freeform 7"/>
            <p:cNvSpPr/>
            <p:nvPr>
              <p:custDataLst>
                <p:tags r:id="rId30"/>
              </p:custDataLst>
            </p:nvPr>
          </p:nvSpPr>
          <p:spPr bwMode="auto">
            <a:xfrm>
              <a:off x="6991901" y="501698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64" name="矩形 63"/>
          <p:cNvSpPr/>
          <p:nvPr>
            <p:custDataLst>
              <p:tags r:id="rId31"/>
            </p:custDataLst>
          </p:nvPr>
        </p:nvSpPr>
        <p:spPr>
          <a:xfrm>
            <a:off x="6265446" y="3615037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ym typeface="+mn-ea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30000"/>
              </a:lnSpc>
            </a:pPr>
            <a:endParaRPr lang="zh-CN" altLang="en-US" smtClean="0"/>
          </a:p>
        </p:txBody>
      </p:sp>
      <p:cxnSp>
        <p:nvCxnSpPr>
          <p:cNvPr id="61" name="直接连接符 60"/>
          <p:cNvCxnSpPr/>
          <p:nvPr>
            <p:custDataLst>
              <p:tags r:id="rId32"/>
            </p:custDataLst>
          </p:nvPr>
        </p:nvCxnSpPr>
        <p:spPr>
          <a:xfrm flipH="1">
            <a:off x="5888302" y="3983086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>
            <p:custDataLst>
              <p:tags r:id="rId33"/>
            </p:custDataLst>
          </p:nvPr>
        </p:nvCxnSpPr>
        <p:spPr>
          <a:xfrm flipH="1">
            <a:off x="6352890" y="3511339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>
            <p:custDataLst>
              <p:tags r:id="rId34"/>
            </p:custDataLst>
          </p:nvPr>
        </p:nvGrpSpPr>
        <p:grpSpPr>
          <a:xfrm>
            <a:off x="2527219" y="4374693"/>
            <a:ext cx="674552" cy="741057"/>
            <a:chOff x="2269022" y="4935911"/>
            <a:chExt cx="899403" cy="988076"/>
          </a:xfrm>
        </p:grpSpPr>
        <p:sp>
          <p:nvSpPr>
            <p:cNvPr id="43" name="Freeform 6"/>
            <p:cNvSpPr/>
            <p:nvPr>
              <p:custDataLst>
                <p:tags r:id="rId35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9" name="Freeform 5"/>
            <p:cNvSpPr/>
            <p:nvPr>
              <p:custDataLst>
                <p:tags r:id="rId36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50" name="Freeform 7"/>
            <p:cNvSpPr/>
            <p:nvPr>
              <p:custDataLst>
                <p:tags r:id="rId37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60" name="矩形 59"/>
          <p:cNvSpPr/>
          <p:nvPr>
            <p:custDataLst>
              <p:tags r:id="rId38"/>
            </p:custDataLst>
          </p:nvPr>
        </p:nvSpPr>
        <p:spPr>
          <a:xfrm>
            <a:off x="3101064" y="4585896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会中工作</a:t>
            </a:r>
            <a:endParaRPr lang="zh-CN" altLang="en-US" smtClean="0"/>
          </a:p>
        </p:txBody>
      </p:sp>
      <p:cxnSp>
        <p:nvCxnSpPr>
          <p:cNvPr id="63" name="直接连接符 62"/>
          <p:cNvCxnSpPr/>
          <p:nvPr>
            <p:custDataLst>
              <p:tags r:id="rId39"/>
            </p:custDataLst>
          </p:nvPr>
        </p:nvCxnSpPr>
        <p:spPr>
          <a:xfrm flipH="1">
            <a:off x="2737184" y="5012521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>
            <p:custDataLst>
              <p:tags r:id="rId40"/>
            </p:custDataLst>
          </p:nvPr>
        </p:nvCxnSpPr>
        <p:spPr>
          <a:xfrm flipH="1">
            <a:off x="3201771" y="4612529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>
            <p:custDataLst>
              <p:tags r:id="rId41"/>
            </p:custDataLst>
          </p:nvPr>
        </p:nvGrpSpPr>
        <p:grpSpPr>
          <a:xfrm>
            <a:off x="5691601" y="4363292"/>
            <a:ext cx="674552" cy="741057"/>
            <a:chOff x="6991901" y="4920710"/>
            <a:chExt cx="899403" cy="988076"/>
          </a:xfrm>
        </p:grpSpPr>
        <p:sp>
          <p:nvSpPr>
            <p:cNvPr id="71" name="Freeform 6"/>
            <p:cNvSpPr/>
            <p:nvPr>
              <p:custDataLst>
                <p:tags r:id="rId42"/>
              </p:custDataLst>
            </p:nvPr>
          </p:nvSpPr>
          <p:spPr bwMode="auto">
            <a:xfrm>
              <a:off x="7042572" y="503598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72" name="Freeform 5"/>
            <p:cNvSpPr/>
            <p:nvPr>
              <p:custDataLst>
                <p:tags r:id="rId43"/>
              </p:custDataLst>
            </p:nvPr>
          </p:nvSpPr>
          <p:spPr bwMode="auto">
            <a:xfrm>
              <a:off x="7133779" y="492071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73" name="Freeform 7"/>
            <p:cNvSpPr/>
            <p:nvPr>
              <p:custDataLst>
                <p:tags r:id="rId44"/>
              </p:custDataLst>
            </p:nvPr>
          </p:nvSpPr>
          <p:spPr bwMode="auto">
            <a:xfrm>
              <a:off x="6991901" y="501698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75" name="矩形 74"/>
          <p:cNvSpPr/>
          <p:nvPr>
            <p:custDataLst>
              <p:tags r:id="rId45"/>
            </p:custDataLst>
          </p:nvPr>
        </p:nvSpPr>
        <p:spPr>
          <a:xfrm>
            <a:off x="6265446" y="4644472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会后工作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endParaRPr lang="zh-CN" altLang="en-US" smtClean="0"/>
          </a:p>
        </p:txBody>
      </p:sp>
      <p:cxnSp>
        <p:nvCxnSpPr>
          <p:cNvPr id="76" name="直接连接符 75"/>
          <p:cNvCxnSpPr/>
          <p:nvPr>
            <p:custDataLst>
              <p:tags r:id="rId46"/>
            </p:custDataLst>
          </p:nvPr>
        </p:nvCxnSpPr>
        <p:spPr>
          <a:xfrm flipH="1">
            <a:off x="5888302" y="4940766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>
            <p:custDataLst>
              <p:tags r:id="rId47"/>
            </p:custDataLst>
          </p:nvPr>
        </p:nvCxnSpPr>
        <p:spPr>
          <a:xfrm flipH="1">
            <a:off x="6352890" y="4540774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48"/>
            </p:custDataLst>
          </p:nvPr>
        </p:nvSpPr>
        <p:spPr>
          <a:xfrm>
            <a:off x="3547174" y="1379538"/>
            <a:ext cx="3375533" cy="577081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ctr" anchorCtr="0">
            <a:normAutofit fontScale="90000" lnSpcReduction="10000"/>
          </a:bodyPr>
          <a:lstStyle/>
          <a:p>
            <a:pPr algn="ctr"/>
            <a:r>
              <a:rPr lang="zh-CN" altLang="en-US" sz="3300" spc="150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目录</a:t>
            </a:r>
            <a:endParaRPr lang="zh-CN" altLang="en-US" sz="3300" spc="150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文本框 14"/>
          <p:cNvSpPr txBox="1"/>
          <p:nvPr>
            <p:custDataLst>
              <p:tags r:id="rId49"/>
            </p:custDataLst>
          </p:nvPr>
        </p:nvSpPr>
        <p:spPr>
          <a:xfrm>
            <a:off x="2609090" y="2580622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>
            <p:custDataLst>
              <p:tags r:id="rId50"/>
            </p:custDataLst>
          </p:nvPr>
        </p:nvSpPr>
        <p:spPr>
          <a:xfrm>
            <a:off x="5759853" y="2601996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dirty="0">
                <a:ln>
                  <a:noFill/>
                </a:ln>
                <a:solidFill>
                  <a:schemeClr val="tx2"/>
                </a:solidFill>
              </a:rPr>
              <a:t>02</a:t>
            </a:r>
            <a:endParaRPr lang="en-US" dirty="0">
              <a:ln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79" name="文本框 78"/>
          <p:cNvSpPr txBox="1"/>
          <p:nvPr>
            <p:custDataLst>
              <p:tags r:id="rId51"/>
            </p:custDataLst>
          </p:nvPr>
        </p:nvSpPr>
        <p:spPr>
          <a:xfrm>
            <a:off x="2594647" y="3476449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0" name="文本框 79"/>
          <p:cNvSpPr txBox="1"/>
          <p:nvPr>
            <p:custDataLst>
              <p:tags r:id="rId52"/>
            </p:custDataLst>
          </p:nvPr>
        </p:nvSpPr>
        <p:spPr>
          <a:xfrm>
            <a:off x="5764982" y="3471750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>
            <p:custDataLst>
              <p:tags r:id="rId53"/>
            </p:custDataLst>
          </p:nvPr>
        </p:nvSpPr>
        <p:spPr>
          <a:xfrm>
            <a:off x="2595862" y="4459115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>
            <p:custDataLst>
              <p:tags r:id="rId54"/>
            </p:custDataLst>
          </p:nvPr>
        </p:nvSpPr>
        <p:spPr>
          <a:xfrm>
            <a:off x="5750305" y="4452571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tx2"/>
                </a:solidFill>
              </a:rPr>
              <a:t>04</a:t>
            </a:r>
            <a:endParaRPr lang="en-US" altLang="zh-CN" dirty="0">
              <a:solidFill>
                <a:schemeClr val="tx2"/>
              </a:solidFill>
            </a:endParaRPr>
          </a:p>
        </p:txBody>
      </p:sp>
      <p:grpSp>
        <p:nvGrpSpPr>
          <p:cNvPr id="6" name="组合 5"/>
          <p:cNvGrpSpPr/>
          <p:nvPr>
            <p:custDataLst>
              <p:tags r:id="rId55"/>
            </p:custDataLst>
          </p:nvPr>
        </p:nvGrpSpPr>
        <p:grpSpPr>
          <a:xfrm>
            <a:off x="2510709" y="5403942"/>
            <a:ext cx="674552" cy="741057"/>
            <a:chOff x="2269022" y="4935911"/>
            <a:chExt cx="899403" cy="988076"/>
          </a:xfrm>
        </p:grpSpPr>
        <p:sp>
          <p:nvSpPr>
            <p:cNvPr id="7" name="Freeform 6"/>
            <p:cNvSpPr/>
            <p:nvPr>
              <p:custDataLst>
                <p:tags r:id="rId56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p>
              <a:endParaRPr lang="zh-CN" altLang="en-US" sz="1350"/>
            </a:p>
          </p:txBody>
        </p:sp>
        <p:sp>
          <p:nvSpPr>
            <p:cNvPr id="8" name="Freeform 5"/>
            <p:cNvSpPr/>
            <p:nvPr>
              <p:custDataLst>
                <p:tags r:id="rId57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p>
              <a:endParaRPr lang="zh-CN" altLang="en-US" sz="1350"/>
            </a:p>
          </p:txBody>
        </p:sp>
        <p:sp>
          <p:nvSpPr>
            <p:cNvPr id="9" name="Freeform 7"/>
            <p:cNvSpPr/>
            <p:nvPr>
              <p:custDataLst>
                <p:tags r:id="rId58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p>
              <a:endParaRPr lang="zh-CN" altLang="en-US" sz="1350"/>
            </a:p>
          </p:txBody>
        </p:sp>
      </p:grpSp>
      <p:sp>
        <p:nvSpPr>
          <p:cNvPr id="10" name="矩形 9"/>
          <p:cNvSpPr/>
          <p:nvPr>
            <p:custDataLst>
              <p:tags r:id="rId59"/>
            </p:custDataLst>
          </p:nvPr>
        </p:nvSpPr>
        <p:spPr>
          <a:xfrm>
            <a:off x="3084554" y="5615145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p>
            <a:pPr algn="ctr">
              <a:lnSpc>
                <a:spcPct val="130000"/>
              </a:lnSpc>
            </a:pPr>
            <a:r>
              <a:rPr lang="zh-CN" altLang="en-US" dirty="0">
                <a:sym typeface="+mn-ea"/>
              </a:rPr>
              <a:t> </a:t>
            </a:r>
            <a:endParaRPr lang="zh-CN" altLang="en-US" smtClean="0"/>
          </a:p>
        </p:txBody>
      </p:sp>
      <p:cxnSp>
        <p:nvCxnSpPr>
          <p:cNvPr id="11" name="直接连接符 10"/>
          <p:cNvCxnSpPr/>
          <p:nvPr>
            <p:custDataLst>
              <p:tags r:id="rId60"/>
            </p:custDataLst>
          </p:nvPr>
        </p:nvCxnSpPr>
        <p:spPr>
          <a:xfrm flipH="1">
            <a:off x="2720674" y="6041770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61"/>
            </p:custDataLst>
          </p:nvPr>
        </p:nvCxnSpPr>
        <p:spPr>
          <a:xfrm flipH="1">
            <a:off x="3185261" y="5641778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>
            <p:custDataLst>
              <p:tags r:id="rId62"/>
            </p:custDataLst>
          </p:nvPr>
        </p:nvSpPr>
        <p:spPr>
          <a:xfrm>
            <a:off x="2578137" y="5469079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6096000" y="2530633"/>
            <a:ext cx="4572000" cy="19244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50390" y="277685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549651" y="2805297"/>
            <a:ext cx="2262158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lnSpcReduction="10000"/>
          </a:bodyPr>
          <a:lstStyle/>
          <a:p>
            <a:pPr marL="0" lvl="1">
              <a:lnSpc>
                <a:spcPct val="150000"/>
              </a:lnSpc>
            </a:pP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会议概述</a:t>
            </a:r>
            <a:endParaRPr lang="zh-CN" altLang="en-US" sz="3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endParaRPr lang="en-US" altLang="zh-CN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3350" y="1101567"/>
            <a:ext cx="7884000" cy="774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80000"/>
          </a:bodyPr>
          <a:lstStyle>
            <a:defPPr>
              <a:defRPr lang="zh-CN"/>
            </a:defPPr>
            <a:lvl1pPr>
              <a:defRPr sz="32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中国人民政治协商会议第十届全国委员会第一次会议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30728" name="图片 30727" descr="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5323" y="2162493"/>
            <a:ext cx="5761037" cy="3848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3350" y="1245077"/>
            <a:ext cx="7884000" cy="774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>
              <a:defRPr sz="32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>
                <a:solidFill>
                  <a:srgbClr val="0070C0"/>
                </a:solidFill>
                <a:cs typeface="+mn-ea"/>
                <a:sym typeface="+mn-lt"/>
              </a:rPr>
              <a:t>海南博鳌亚洲论坛</a:t>
            </a:r>
            <a:endParaRPr lang="zh-CN" altLang="en-US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9" name="图片 29708" descr="0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5" y="2272983"/>
            <a:ext cx="6149975" cy="40100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>
            <p:custDataLst>
              <p:tags r:id="rId1"/>
            </p:custDataLst>
          </p:nvPr>
        </p:nvSpPr>
        <p:spPr>
          <a:xfrm>
            <a:off x="6483880" y="3055888"/>
            <a:ext cx="3594326" cy="1548758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algn="just">
              <a:lnSpc>
                <a:spcPct val="11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会，就是聚会，集合，会合；议，就是商讨，议论。会议，就是把人们组织起来，讨论和研究问题的一种形式。</a:t>
            </a:r>
            <a:endParaRPr lang="zh-CN" altLang="en-US" sz="1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从历史学的角度看，会议作为人们的一种活动方式，是与当时落后的生产力相适应的原始民主制的具体表现。</a:t>
            </a:r>
            <a:endParaRPr lang="zh-CN" altLang="en-US" sz="1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从信息学的角度看，会议是输入信息、加工信息、输出信息的一种方式。</a:t>
            </a:r>
            <a:endParaRPr lang="zh-CN" altLang="en-US" sz="1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从系统工程的角度看，领导机关或管理层召开会议是一种领导方式。</a:t>
            </a:r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 rot="962903">
            <a:off x="5781412" y="734485"/>
            <a:ext cx="160652" cy="5376795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52400" dist="635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spcCol="0" rtlCol="0" anchor="ctr">
            <a:normAutofit/>
          </a:bodyPr>
          <a:lstStyle/>
          <a:p>
            <a:pPr algn="ctr"/>
            <a:endParaRPr lang="zh-CN" altLang="en-US" sz="1015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7899899" y="1675604"/>
            <a:ext cx="979601" cy="951995"/>
            <a:chOff x="4345444" y="2542859"/>
            <a:chExt cx="1810550" cy="1811205"/>
          </a:xfrm>
        </p:grpSpPr>
        <p:grpSp>
          <p:nvGrpSpPr>
            <p:cNvPr id="7" name="组合 6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9" name="同心圆 8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095615" y="1865630"/>
            <a:ext cx="713105" cy="577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会议概念</a:t>
            </a:r>
            <a:endParaRPr lang="zh-CN" altLang="en-US" sz="157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4"/>
            </p:custDataLst>
          </p:nvPr>
        </p:nvGrpSpPr>
        <p:grpSpPr>
          <a:xfrm>
            <a:off x="7637814" y="2300332"/>
            <a:ext cx="262085" cy="262085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8827520" y="1735881"/>
            <a:ext cx="117219" cy="117219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6"/>
            </p:custDataLst>
          </p:nvPr>
        </p:nvGrpSpPr>
        <p:grpSpPr>
          <a:xfrm>
            <a:off x="8944738" y="1859291"/>
            <a:ext cx="156330" cy="15633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椭圆 22"/>
          <p:cNvSpPr/>
          <p:nvPr>
            <p:custDataLst>
              <p:tags r:id="rId7"/>
            </p:custDataLst>
          </p:nvPr>
        </p:nvSpPr>
        <p:spPr>
          <a:xfrm>
            <a:off x="9154700" y="5232662"/>
            <a:ext cx="375681" cy="375681"/>
          </a:xfrm>
          <a:prstGeom prst="ellipse">
            <a:avLst/>
          </a:prstGeom>
          <a:solidFill>
            <a:srgbClr val="1574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sz="1015"/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>
            <a:off x="9626389" y="4542238"/>
            <a:ext cx="206083" cy="206083"/>
          </a:xfrm>
          <a:prstGeom prst="ellipse">
            <a:avLst/>
          </a:prstGeom>
          <a:solidFill>
            <a:srgbClr val="1574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 fontScale="40000" lnSpcReduction="20000"/>
          </a:bodyPr>
          <a:lstStyle/>
          <a:p>
            <a:pPr algn="ctr"/>
            <a:endParaRPr lang="zh-CN" altLang="en-US" sz="1015"/>
          </a:p>
        </p:txBody>
      </p:sp>
      <p:grpSp>
        <p:nvGrpSpPr>
          <p:cNvPr id="25" name="组合 24"/>
          <p:cNvGrpSpPr/>
          <p:nvPr>
            <p:custDataLst>
              <p:tags r:id="rId9"/>
            </p:custDataLst>
          </p:nvPr>
        </p:nvGrpSpPr>
        <p:grpSpPr>
          <a:xfrm>
            <a:off x="8696723" y="5472198"/>
            <a:ext cx="164833" cy="164833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28" name="组合 27"/>
          <p:cNvGrpSpPr/>
          <p:nvPr>
            <p:custDataLst>
              <p:tags r:id="rId10"/>
            </p:custDataLst>
          </p:nvPr>
        </p:nvGrpSpPr>
        <p:grpSpPr>
          <a:xfrm>
            <a:off x="8795917" y="4972623"/>
            <a:ext cx="215939" cy="21593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31" name="组合 30"/>
          <p:cNvGrpSpPr/>
          <p:nvPr>
            <p:custDataLst>
              <p:tags r:id="rId11"/>
            </p:custDataLst>
          </p:nvPr>
        </p:nvGrpSpPr>
        <p:grpSpPr>
          <a:xfrm>
            <a:off x="9617674" y="5013652"/>
            <a:ext cx="306283" cy="30628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34" name="椭圆 33"/>
          <p:cNvSpPr/>
          <p:nvPr>
            <p:custDataLst>
              <p:tags r:id="rId12"/>
            </p:custDataLst>
          </p:nvPr>
        </p:nvSpPr>
        <p:spPr>
          <a:xfrm>
            <a:off x="8281043" y="5430948"/>
            <a:ext cx="206083" cy="206083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 fontScale="40000" lnSpcReduction="20000"/>
          </a:bodyPr>
          <a:lstStyle/>
          <a:p>
            <a:pPr algn="ctr"/>
            <a:endParaRPr lang="zh-CN" altLang="en-US" sz="1015"/>
          </a:p>
        </p:txBody>
      </p:sp>
      <p:sp>
        <p:nvSpPr>
          <p:cNvPr id="35" name="椭圆 34"/>
          <p:cNvSpPr/>
          <p:nvPr>
            <p:custDataLst>
              <p:tags r:id="rId13"/>
            </p:custDataLst>
          </p:nvPr>
        </p:nvSpPr>
        <p:spPr>
          <a:xfrm>
            <a:off x="9747867" y="5638370"/>
            <a:ext cx="103042" cy="103042"/>
          </a:xfrm>
          <a:prstGeom prst="ellipse">
            <a:avLst/>
          </a:prstGeom>
          <a:solidFill>
            <a:srgbClr val="1574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 fontScale="25000" lnSpcReduction="20000"/>
          </a:bodyPr>
          <a:lstStyle/>
          <a:p>
            <a:pPr algn="ctr"/>
            <a:endParaRPr lang="zh-CN" altLang="en-US" sz="1015"/>
          </a:p>
        </p:txBody>
      </p:sp>
      <p:pic>
        <p:nvPicPr>
          <p:cNvPr id="40" name="图片 39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46" y="2150120"/>
            <a:ext cx="3472700" cy="3850631"/>
          </a:xfrm>
          <a:prstGeom prst="rect">
            <a:avLst/>
          </a:prstGeom>
        </p:spPr>
      </p:pic>
      <p:pic>
        <p:nvPicPr>
          <p:cNvPr id="2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bldLvl="0" animBg="1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bldLvl="0" animBg="1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20424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sz="1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构成会议的要素有：会议名称、会议时间、会议地点、会议主持者、会议参与者、会议议题、会议进行的方式方法、会议的文件、会议的结果、会议的费用等。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74415" y="5103495"/>
            <a:ext cx="5042535" cy="514350"/>
          </a:xfrm>
          <a:prstGeom prst="rect">
            <a:avLst/>
          </a:prstGeom>
          <a:ln w="12700">
            <a:miter lim="400000"/>
          </a:ln>
        </p:spPr>
        <p:txBody>
          <a:bodyPr lIns="90000" tIns="46800" rIns="90000" bIns="46800" anchor="t">
            <a:noAutofit/>
          </a:bodyPr>
          <a:lstStyle>
            <a:defPPr>
              <a:defRPr lang="zh-CN"/>
            </a:defPPr>
            <a:lvl1pPr marR="0" lvl="0" indent="0" algn="r" defTabSz="72644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000" b="0" i="1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en-US" altLang="zh-CN" sz="2400" dirty="0">
                <a:solidFill>
                  <a:srgbClr val="0070C0"/>
                </a:solidFill>
              </a:rPr>
              <a:t>———</a:t>
            </a:r>
            <a:r>
              <a:rPr sz="24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会议的</a:t>
            </a:r>
            <a:r>
              <a:rPr lang="zh-CN" sz="32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要素</a:t>
            </a:r>
            <a:endParaRPr lang="zh-CN" sz="3200"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843155" y="1276374"/>
            <a:ext cx="4787386" cy="524296"/>
            <a:chOff x="1964266" y="2089035"/>
            <a:chExt cx="5973232" cy="654165"/>
          </a:xfrm>
        </p:grpSpPr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sym typeface="Arial" panose="020B0604020202020204" pitchFamily="34" charset="0"/>
                </a:rPr>
                <a:t>01</a:t>
              </a:r>
              <a:endParaRPr lang="en-US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" name="KSO_Shape"/>
            <p:cNvSpPr/>
            <p:nvPr>
              <p:custDataLst>
                <p:tags r:id="rId5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按规模分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>
            <p:custDataLst>
              <p:tags r:id="rId8"/>
            </p:custDataLst>
          </p:nvPr>
        </p:nvGrpSpPr>
        <p:grpSpPr>
          <a:xfrm>
            <a:off x="2141543" y="1965082"/>
            <a:ext cx="4787386" cy="524296"/>
            <a:chOff x="1964266" y="2089035"/>
            <a:chExt cx="5973232" cy="654165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02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KSO_Shape"/>
            <p:cNvSpPr/>
            <p:nvPr>
              <p:custDataLst>
                <p:tags r:id="rId11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2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按会期分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3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椭圆 18"/>
          <p:cNvSpPr/>
          <p:nvPr>
            <p:custDataLst>
              <p:tags r:id="rId14"/>
            </p:custDataLst>
          </p:nvPr>
        </p:nvSpPr>
        <p:spPr>
          <a:xfrm>
            <a:off x="2675729" y="2892160"/>
            <a:ext cx="224081" cy="224081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>
            <p:custDataLst>
              <p:tags r:id="rId15"/>
            </p:custDataLst>
          </p:nvPr>
        </p:nvSpPr>
        <p:spPr>
          <a:xfrm>
            <a:off x="2407392" y="2817653"/>
            <a:ext cx="373095" cy="373095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03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21" name="KSO_Shape"/>
          <p:cNvSpPr/>
          <p:nvPr>
            <p:custDataLst>
              <p:tags r:id="rId16"/>
            </p:custDataLst>
          </p:nvPr>
        </p:nvSpPr>
        <p:spPr bwMode="auto">
          <a:xfrm>
            <a:off x="2982159" y="2851265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3280747" y="2666399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按级别分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  <a:sym typeface="+mn-ea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18"/>
            </p:custDataLst>
          </p:nvPr>
        </p:nvCxnSpPr>
        <p:spPr>
          <a:xfrm>
            <a:off x="3329485" y="3004200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>
            <p:custDataLst>
              <p:tags r:id="rId19"/>
            </p:custDataLst>
          </p:nvPr>
        </p:nvGrpSpPr>
        <p:grpSpPr>
          <a:xfrm>
            <a:off x="2673550" y="3367897"/>
            <a:ext cx="4787386" cy="524296"/>
            <a:chOff x="1964266" y="2089035"/>
            <a:chExt cx="5973232" cy="654165"/>
          </a:xfrm>
        </p:grpSpPr>
        <p:sp>
          <p:nvSpPr>
            <p:cNvPr id="26" name="椭圆 25"/>
            <p:cNvSpPr/>
            <p:nvPr>
              <p:custDataLst>
                <p:tags r:id="rId20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>
              <p:custDataLst>
                <p:tags r:id="rId21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04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KSO_Shape"/>
            <p:cNvSpPr/>
            <p:nvPr>
              <p:custDataLst>
                <p:tags r:id="rId22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>
              <p:custDataLst>
                <p:tags r:id="rId23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按功能分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endParaRPr>
            </a:p>
          </p:txBody>
        </p:sp>
        <p:cxnSp>
          <p:nvCxnSpPr>
            <p:cNvPr id="31" name="直接连接符 30"/>
            <p:cNvCxnSpPr/>
            <p:nvPr>
              <p:custDataLst>
                <p:tags r:id="rId24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>
            <p:custDataLst>
              <p:tags r:id="rId25"/>
            </p:custDataLst>
          </p:nvPr>
        </p:nvGrpSpPr>
        <p:grpSpPr>
          <a:xfrm>
            <a:off x="2939554" y="4069305"/>
            <a:ext cx="4787386" cy="524296"/>
            <a:chOff x="1964266" y="2089035"/>
            <a:chExt cx="5973232" cy="654165"/>
          </a:xfrm>
        </p:grpSpPr>
        <p:sp>
          <p:nvSpPr>
            <p:cNvPr id="33" name="椭圆 32"/>
            <p:cNvSpPr/>
            <p:nvPr>
              <p:custDataLst>
                <p:tags r:id="rId26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椭圆 33"/>
            <p:cNvSpPr/>
            <p:nvPr>
              <p:custDataLst>
                <p:tags r:id="rId27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05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KSO_Shape"/>
            <p:cNvSpPr/>
            <p:nvPr>
              <p:custDataLst>
                <p:tags r:id="rId28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29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按召开方式分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endParaRPr>
            </a:p>
          </p:txBody>
        </p:sp>
        <p:cxnSp>
          <p:nvCxnSpPr>
            <p:cNvPr id="38" name="直接连接符 37"/>
            <p:cNvCxnSpPr/>
            <p:nvPr>
              <p:custDataLst>
                <p:tags r:id="rId30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椭圆 39"/>
          <p:cNvSpPr/>
          <p:nvPr>
            <p:custDataLst>
              <p:tags r:id="rId31"/>
            </p:custDataLst>
          </p:nvPr>
        </p:nvSpPr>
        <p:spPr>
          <a:xfrm>
            <a:off x="3463373" y="4984514"/>
            <a:ext cx="224081" cy="224081"/>
          </a:xfrm>
          <a:prstGeom prst="ellipse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>
            <p:custDataLst>
              <p:tags r:id="rId32"/>
            </p:custDataLst>
          </p:nvPr>
        </p:nvSpPr>
        <p:spPr>
          <a:xfrm>
            <a:off x="3195596" y="4910007"/>
            <a:ext cx="373095" cy="373095"/>
          </a:xfrm>
          <a:prstGeom prst="ellipse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06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42" name="KSO_Shape"/>
          <p:cNvSpPr/>
          <p:nvPr>
            <p:custDataLst>
              <p:tags r:id="rId33"/>
            </p:custDataLst>
          </p:nvPr>
        </p:nvSpPr>
        <p:spPr bwMode="auto">
          <a:xfrm>
            <a:off x="3770364" y="4944180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>
            <p:custDataLst>
              <p:tags r:id="rId34"/>
            </p:custDataLst>
          </p:nvPr>
        </p:nvSpPr>
        <p:spPr>
          <a:xfrm>
            <a:off x="4068951" y="4758753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按涉外与否分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  <a:sym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35"/>
            </p:custDataLst>
          </p:nvPr>
        </p:nvCxnSpPr>
        <p:spPr>
          <a:xfrm>
            <a:off x="4117129" y="5096555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>
            <p:custDataLst>
              <p:tags r:id="rId36"/>
            </p:custDataLst>
          </p:nvPr>
        </p:nvSpPr>
        <p:spPr>
          <a:xfrm>
            <a:off x="1852930" y="791815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sz="36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会议的种类</a:t>
            </a:r>
            <a:endParaRPr lang="zh-CN" altLang="en-US" sz="36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+mj-cs"/>
              <a:sym typeface="+mn-ea"/>
            </a:endParaRPr>
          </a:p>
        </p:txBody>
      </p:sp>
      <p:grpSp>
        <p:nvGrpSpPr>
          <p:cNvPr id="2" name="组合 1"/>
          <p:cNvGrpSpPr/>
          <p:nvPr>
            <p:custDataLst>
              <p:tags r:id="rId37"/>
            </p:custDataLst>
          </p:nvPr>
        </p:nvGrpSpPr>
        <p:grpSpPr>
          <a:xfrm>
            <a:off x="3527576" y="5385080"/>
            <a:ext cx="4787385" cy="524296"/>
            <a:chOff x="1964266" y="2089035"/>
            <a:chExt cx="5973232" cy="654165"/>
          </a:xfrm>
        </p:grpSpPr>
        <p:sp>
          <p:nvSpPr>
            <p:cNvPr id="8" name="椭圆 7"/>
            <p:cNvSpPr/>
            <p:nvPr>
              <p:custDataLst>
                <p:tags r:id="rId38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7" name="椭圆 46"/>
            <p:cNvSpPr/>
            <p:nvPr>
              <p:custDataLst>
                <p:tags r:id="rId39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p>
              <a:pPr algn="ctr"/>
              <a:r>
                <a:rPr lang="en-US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07</a:t>
              </a:r>
              <a:endParaRPr lang="en-US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8" name="KSO_Shape"/>
            <p:cNvSpPr/>
            <p:nvPr>
              <p:custDataLst>
                <p:tags r:id="rId40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50" name="矩形 49"/>
            <p:cNvSpPr/>
            <p:nvPr>
              <p:custDataLst>
                <p:tags r:id="rId41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按密级分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endParaRPr>
            </a:p>
          </p:txBody>
        </p:sp>
        <p:cxnSp>
          <p:nvCxnSpPr>
            <p:cNvPr id="51" name="直接连接符 50"/>
            <p:cNvCxnSpPr/>
            <p:nvPr>
              <p:custDataLst>
                <p:tags r:id="rId42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2920365" y="1646555"/>
            <a:ext cx="394335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特大型会议、大型会议、中型会议、小型会议。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241675" y="2298065"/>
            <a:ext cx="215265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定期会议、不定期会议。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427095" y="3004185"/>
            <a:ext cx="288607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中央级、地方级。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40785" y="3626485"/>
            <a:ext cx="50228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决策型会议、分工协调会议、动员激励会议、总结评比会议、          纪念庆典会议、信息交流会议、研讨会、展览会。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069080" y="4366895"/>
            <a:ext cx="537591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集中会议、分散会议；电话会议、电视会议、广播会议、网络会议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400550" y="5078095"/>
            <a:ext cx="197358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国内会议、国际会议。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614545" y="5751195"/>
            <a:ext cx="286893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公开会议、内部会议、机密会议。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0" name="椭圆 59"/>
          <p:cNvSpPr/>
          <p:nvPr>
            <p:custDataLst>
              <p:tags r:id="rId43"/>
            </p:custDataLst>
          </p:nvPr>
        </p:nvSpPr>
        <p:spPr>
          <a:xfrm>
            <a:off x="4137660" y="6311900"/>
            <a:ext cx="224155" cy="224155"/>
          </a:xfrm>
          <a:prstGeom prst="ellipse">
            <a:avLst/>
          </a:prstGeom>
          <a:solidFill>
            <a:srgbClr val="CC66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61" name="椭圆 60"/>
          <p:cNvSpPr/>
          <p:nvPr>
            <p:custDataLst>
              <p:tags r:id="rId44"/>
            </p:custDataLst>
          </p:nvPr>
        </p:nvSpPr>
        <p:spPr>
          <a:xfrm>
            <a:off x="3869690" y="6236970"/>
            <a:ext cx="373380" cy="373380"/>
          </a:xfrm>
          <a:prstGeom prst="ellipse">
            <a:avLst/>
          </a:prstGeom>
          <a:solidFill>
            <a:srgbClr val="CC66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p>
            <a:pPr algn="ctr"/>
            <a:r>
              <a:rPr lang="en-US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08</a:t>
            </a:r>
            <a:endParaRPr lang="en-US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62" name="KSO_Shape"/>
          <p:cNvSpPr/>
          <p:nvPr>
            <p:custDataLst>
              <p:tags r:id="rId45"/>
            </p:custDataLst>
          </p:nvPr>
        </p:nvSpPr>
        <p:spPr bwMode="auto">
          <a:xfrm>
            <a:off x="4444365" y="6271260"/>
            <a:ext cx="267970" cy="305435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CC660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80000"/>
          </a:bodyPr>
          <a:p>
            <a:endParaRPr lang="zh-CN" altLang="en-US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>
            <p:custDataLst>
              <p:tags r:id="rId46"/>
            </p:custDataLst>
          </p:nvPr>
        </p:nvSpPr>
        <p:spPr>
          <a:xfrm>
            <a:off x="4742815" y="6085840"/>
            <a:ext cx="3914140" cy="370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b" anchorCtr="0">
            <a:normAutofit fontScale="70000"/>
          </a:bodyPr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按内容分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  <a:sym typeface="+mn-ea"/>
            </a:endParaRPr>
          </a:p>
        </p:txBody>
      </p:sp>
      <p:cxnSp>
        <p:nvCxnSpPr>
          <p:cNvPr id="64" name="直接连接符 63"/>
          <p:cNvCxnSpPr/>
          <p:nvPr>
            <p:custDataLst>
              <p:tags r:id="rId47"/>
            </p:custDataLst>
          </p:nvPr>
        </p:nvCxnSpPr>
        <p:spPr>
          <a:xfrm>
            <a:off x="4791710" y="6423660"/>
            <a:ext cx="2017395" cy="0"/>
          </a:xfrm>
          <a:prstGeom prst="lin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65" name="文本框 64"/>
          <p:cNvSpPr txBox="1"/>
          <p:nvPr/>
        </p:nvSpPr>
        <p:spPr>
          <a:xfrm>
            <a:off x="4956810" y="6452235"/>
            <a:ext cx="233172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综合性会议、专题性会议。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1547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9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>
            <p:custDataLst>
              <p:tags r:id="rId1"/>
            </p:custDataLst>
          </p:nvPr>
        </p:nvSpPr>
        <p:spPr>
          <a:xfrm>
            <a:off x="2058670" y="1110438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sz="40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会议的</a:t>
            </a:r>
            <a:r>
              <a:rPr lang="zh-CN" sz="40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作用</a:t>
            </a:r>
            <a:endParaRPr lang="zh-CN" sz="40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+mj-cs"/>
              <a:sym typeface="+mn-ea"/>
            </a:endParaRPr>
          </a:p>
        </p:txBody>
      </p:sp>
      <p:sp>
        <p:nvSpPr>
          <p:cNvPr id="20" name="任意多边形 19"/>
          <p:cNvSpPr/>
          <p:nvPr>
            <p:custDataLst>
              <p:tags r:id="rId2"/>
            </p:custDataLst>
          </p:nvPr>
        </p:nvSpPr>
        <p:spPr>
          <a:xfrm>
            <a:off x="2339747" y="2140496"/>
            <a:ext cx="929080" cy="630731"/>
          </a:xfrm>
          <a:custGeom>
            <a:avLst/>
            <a:gdLst>
              <a:gd name="connsiteX0" fmla="*/ 0 w 1052290"/>
              <a:gd name="connsiteY0" fmla="*/ 0 h 714376"/>
              <a:gd name="connsiteX1" fmla="*/ 695102 w 1052290"/>
              <a:gd name="connsiteY1" fmla="*/ 0 h 714376"/>
              <a:gd name="connsiteX2" fmla="*/ 1052290 w 1052290"/>
              <a:gd name="connsiteY2" fmla="*/ 357188 h 714376"/>
              <a:gd name="connsiteX3" fmla="*/ 1052289 w 1052290"/>
              <a:gd name="connsiteY3" fmla="*/ 357188 h 714376"/>
              <a:gd name="connsiteX4" fmla="*/ 695101 w 1052290"/>
              <a:gd name="connsiteY4" fmla="*/ 714376 h 714376"/>
              <a:gd name="connsiteX5" fmla="*/ 244992 w 105229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290" h="714376">
                <a:moveTo>
                  <a:pt x="0" y="0"/>
                </a:moveTo>
                <a:lnTo>
                  <a:pt x="695102" y="0"/>
                </a:lnTo>
                <a:cubicBezTo>
                  <a:pt x="892371" y="0"/>
                  <a:pt x="1052290" y="159919"/>
                  <a:pt x="1052290" y="357188"/>
                </a:cubicBezTo>
                <a:lnTo>
                  <a:pt x="1052289" y="357188"/>
                </a:lnTo>
                <a:cubicBezTo>
                  <a:pt x="1052289" y="554457"/>
                  <a:pt x="892370" y="714376"/>
                  <a:pt x="695101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01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1" name="任意多边形 20"/>
          <p:cNvSpPr/>
          <p:nvPr>
            <p:custDataLst>
              <p:tags r:id="rId3"/>
            </p:custDataLst>
          </p:nvPr>
        </p:nvSpPr>
        <p:spPr>
          <a:xfrm>
            <a:off x="2607967" y="2922602"/>
            <a:ext cx="968656" cy="630731"/>
          </a:xfrm>
          <a:custGeom>
            <a:avLst/>
            <a:gdLst>
              <a:gd name="connsiteX0" fmla="*/ 0 w 1097115"/>
              <a:gd name="connsiteY0" fmla="*/ 0 h 714376"/>
              <a:gd name="connsiteX1" fmla="*/ 739927 w 1097115"/>
              <a:gd name="connsiteY1" fmla="*/ 0 h 714376"/>
              <a:gd name="connsiteX2" fmla="*/ 1097115 w 1097115"/>
              <a:gd name="connsiteY2" fmla="*/ 357188 h 714376"/>
              <a:gd name="connsiteX3" fmla="*/ 1097114 w 1097115"/>
              <a:gd name="connsiteY3" fmla="*/ 357188 h 714376"/>
              <a:gd name="connsiteX4" fmla="*/ 739926 w 1097115"/>
              <a:gd name="connsiteY4" fmla="*/ 714376 h 714376"/>
              <a:gd name="connsiteX5" fmla="*/ 244992 w 1097115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115" h="714376">
                <a:moveTo>
                  <a:pt x="0" y="0"/>
                </a:moveTo>
                <a:lnTo>
                  <a:pt x="739927" y="0"/>
                </a:lnTo>
                <a:cubicBezTo>
                  <a:pt x="937196" y="0"/>
                  <a:pt x="1097115" y="159919"/>
                  <a:pt x="1097115" y="357188"/>
                </a:cubicBezTo>
                <a:lnTo>
                  <a:pt x="1097114" y="357188"/>
                </a:lnTo>
                <a:cubicBezTo>
                  <a:pt x="1097114" y="554457"/>
                  <a:pt x="937195" y="714376"/>
                  <a:pt x="739926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2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02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2" name="任意多边形 21"/>
          <p:cNvSpPr/>
          <p:nvPr>
            <p:custDataLst>
              <p:tags r:id="rId4"/>
            </p:custDataLst>
          </p:nvPr>
        </p:nvSpPr>
        <p:spPr>
          <a:xfrm>
            <a:off x="2876187" y="3704707"/>
            <a:ext cx="1008233" cy="630731"/>
          </a:xfrm>
          <a:custGeom>
            <a:avLst/>
            <a:gdLst>
              <a:gd name="connsiteX0" fmla="*/ 0 w 1141940"/>
              <a:gd name="connsiteY0" fmla="*/ 0 h 714376"/>
              <a:gd name="connsiteX1" fmla="*/ 784752 w 1141940"/>
              <a:gd name="connsiteY1" fmla="*/ 0 h 714376"/>
              <a:gd name="connsiteX2" fmla="*/ 1141940 w 1141940"/>
              <a:gd name="connsiteY2" fmla="*/ 357188 h 714376"/>
              <a:gd name="connsiteX3" fmla="*/ 1141939 w 1141940"/>
              <a:gd name="connsiteY3" fmla="*/ 357188 h 714376"/>
              <a:gd name="connsiteX4" fmla="*/ 784751 w 1141940"/>
              <a:gd name="connsiteY4" fmla="*/ 714376 h 714376"/>
              <a:gd name="connsiteX5" fmla="*/ 244993 w 114194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1940" h="714376">
                <a:moveTo>
                  <a:pt x="0" y="0"/>
                </a:moveTo>
                <a:lnTo>
                  <a:pt x="784752" y="0"/>
                </a:lnTo>
                <a:cubicBezTo>
                  <a:pt x="982021" y="0"/>
                  <a:pt x="1141940" y="159919"/>
                  <a:pt x="1141940" y="357188"/>
                </a:cubicBezTo>
                <a:lnTo>
                  <a:pt x="1141939" y="357188"/>
                </a:lnTo>
                <a:cubicBezTo>
                  <a:pt x="1141939" y="554457"/>
                  <a:pt x="982020" y="714376"/>
                  <a:pt x="784751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03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3" name="任意多边形 22"/>
          <p:cNvSpPr/>
          <p:nvPr>
            <p:custDataLst>
              <p:tags r:id="rId5"/>
            </p:custDataLst>
          </p:nvPr>
        </p:nvSpPr>
        <p:spPr>
          <a:xfrm>
            <a:off x="3144407" y="4486813"/>
            <a:ext cx="1047809" cy="630731"/>
          </a:xfrm>
          <a:custGeom>
            <a:avLst/>
            <a:gdLst>
              <a:gd name="connsiteX0" fmla="*/ 0 w 1186765"/>
              <a:gd name="connsiteY0" fmla="*/ 0 h 714376"/>
              <a:gd name="connsiteX1" fmla="*/ 829577 w 1186765"/>
              <a:gd name="connsiteY1" fmla="*/ 0 h 714376"/>
              <a:gd name="connsiteX2" fmla="*/ 1186765 w 1186765"/>
              <a:gd name="connsiteY2" fmla="*/ 357188 h 714376"/>
              <a:gd name="connsiteX3" fmla="*/ 1186764 w 1186765"/>
              <a:gd name="connsiteY3" fmla="*/ 357188 h 714376"/>
              <a:gd name="connsiteX4" fmla="*/ 829576 w 1186765"/>
              <a:gd name="connsiteY4" fmla="*/ 714376 h 714376"/>
              <a:gd name="connsiteX5" fmla="*/ 244993 w 1186765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6765" h="714376">
                <a:moveTo>
                  <a:pt x="0" y="0"/>
                </a:moveTo>
                <a:lnTo>
                  <a:pt x="829577" y="0"/>
                </a:lnTo>
                <a:cubicBezTo>
                  <a:pt x="1026846" y="0"/>
                  <a:pt x="1186765" y="159919"/>
                  <a:pt x="1186765" y="357188"/>
                </a:cubicBezTo>
                <a:lnTo>
                  <a:pt x="1186764" y="357188"/>
                </a:lnTo>
                <a:cubicBezTo>
                  <a:pt x="1186764" y="554457"/>
                  <a:pt x="1026845" y="714376"/>
                  <a:pt x="829576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04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4" name="任意多边形 23"/>
          <p:cNvSpPr/>
          <p:nvPr>
            <p:custDataLst>
              <p:tags r:id="rId6"/>
            </p:custDataLst>
          </p:nvPr>
        </p:nvSpPr>
        <p:spPr>
          <a:xfrm>
            <a:off x="3412627" y="5268919"/>
            <a:ext cx="1087385" cy="630731"/>
          </a:xfrm>
          <a:custGeom>
            <a:avLst/>
            <a:gdLst>
              <a:gd name="connsiteX0" fmla="*/ 0 w 1231589"/>
              <a:gd name="connsiteY0" fmla="*/ 0 h 714376"/>
              <a:gd name="connsiteX1" fmla="*/ 874401 w 1231589"/>
              <a:gd name="connsiteY1" fmla="*/ 0 h 714376"/>
              <a:gd name="connsiteX2" fmla="*/ 1231589 w 1231589"/>
              <a:gd name="connsiteY2" fmla="*/ 357188 h 714376"/>
              <a:gd name="connsiteX3" fmla="*/ 1231588 w 1231589"/>
              <a:gd name="connsiteY3" fmla="*/ 357188 h 714376"/>
              <a:gd name="connsiteX4" fmla="*/ 874400 w 1231589"/>
              <a:gd name="connsiteY4" fmla="*/ 714376 h 714376"/>
              <a:gd name="connsiteX5" fmla="*/ 244992 w 1231589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1589" h="714376">
                <a:moveTo>
                  <a:pt x="0" y="0"/>
                </a:moveTo>
                <a:lnTo>
                  <a:pt x="874401" y="0"/>
                </a:lnTo>
                <a:cubicBezTo>
                  <a:pt x="1071670" y="0"/>
                  <a:pt x="1231589" y="159919"/>
                  <a:pt x="1231589" y="357188"/>
                </a:cubicBezTo>
                <a:lnTo>
                  <a:pt x="1231588" y="357188"/>
                </a:lnTo>
                <a:cubicBezTo>
                  <a:pt x="1231588" y="554457"/>
                  <a:pt x="1071669" y="714376"/>
                  <a:pt x="874400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2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05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3268827" y="2272663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256B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交流信息，互通情报</a:t>
            </a:r>
            <a:endParaRPr lang="zh-CN" altLang="en-US" b="1" kern="0" dirty="0" smtClean="0">
              <a:solidFill>
                <a:srgbClr val="256B9B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7" name="矩形 26"/>
          <p:cNvSpPr/>
          <p:nvPr>
            <p:custDataLst>
              <p:tags r:id="rId8"/>
            </p:custDataLst>
          </p:nvPr>
        </p:nvSpPr>
        <p:spPr>
          <a:xfrm>
            <a:off x="3576623" y="3054769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发扬民主，集思广益</a:t>
            </a:r>
            <a:endParaRPr lang="zh-CN" altLang="en-US" b="1" kern="0" dirty="0" smtClean="0">
              <a:solidFill>
                <a:srgbClr val="003366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3884419" y="3836875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5CAD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增进友谊，促进团结</a:t>
            </a:r>
            <a:endParaRPr lang="en-US" altLang="zh-CN" b="1" kern="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9" name="矩形 28"/>
          <p:cNvSpPr/>
          <p:nvPr>
            <p:custDataLst>
              <p:tags r:id="rId10"/>
            </p:custDataLst>
          </p:nvPr>
        </p:nvSpPr>
        <p:spPr>
          <a:xfrm>
            <a:off x="4192216" y="4618980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256B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科学决策，协调行动</a:t>
            </a:r>
            <a:endParaRPr lang="zh-CN" altLang="en-US" b="1" kern="0" dirty="0" smtClean="0">
              <a:solidFill>
                <a:srgbClr val="256B9B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0" name="矩形 29"/>
          <p:cNvSpPr/>
          <p:nvPr>
            <p:custDataLst>
              <p:tags r:id="rId11"/>
            </p:custDataLst>
          </p:nvPr>
        </p:nvSpPr>
        <p:spPr>
          <a:xfrm>
            <a:off x="4500012" y="5401086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带动消费，促进经济</a:t>
            </a:r>
            <a:endParaRPr lang="zh-CN" altLang="en-US" b="1" kern="0" dirty="0" smtClean="0">
              <a:solidFill>
                <a:srgbClr val="003366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7" name="图片 36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rcRect l="50449"/>
          <a:stretch>
            <a:fillRect/>
          </a:stretch>
        </p:blipFill>
        <p:spPr>
          <a:xfrm rot="20460000">
            <a:off x="2982450" y="1318362"/>
            <a:ext cx="113847" cy="5403422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6"/>
  <p:tag name="KSO_WM_TEMPLATE_CATEGORY" val="diagram"/>
  <p:tag name="KSO_WM_TEMPLATE_INDEX" val="20161353"/>
  <p:tag name="KSO_WM_UNIT_INDEX" val="6"/>
</p:tagLst>
</file>

<file path=ppt/tags/tag10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9"/>
  <p:tag name="KSO_WM_UNIT_ID" val="diagram290_6*m_i*1_9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0"/>
  <p:tag name="KSO_WM_UNIT_ID" val="diagram290_6*m_i*1_10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1"/>
  <p:tag name="KSO_WM_UNIT_ID" val="diagram290_6*m_i*1_1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0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3_1"/>
  <p:tag name="KSO_WM_UNIT_ID" val="diagram290_6*m_h_a*1_3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10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2"/>
  <p:tag name="KSO_WM_UNIT_ID" val="diagram290_6*m_i*1_12"/>
  <p:tag name="KSO_WM_UNIT_CLEAR" val="1"/>
  <p:tag name="KSO_WM_UNIT_LAYERLEVEL" val="1_1"/>
  <p:tag name="KSO_WM_DIAGRAM_GROUP_CODE" val="m1-1"/>
  <p:tag name="KSO_WM_UNIT_USESOURCEFORMAT_APPLY" val="0"/>
</p:tagLst>
</file>

<file path=ppt/tags/tag10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39"/>
  <p:tag name="KSO_WM_TEMPLATE_CATEGORY" val="diagram"/>
  <p:tag name="KSO_WM_TEMPLATE_INDEX" val="290"/>
  <p:tag name="KSO_WM_UNIT_INDEX" val="39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3"/>
  <p:tag name="KSO_WM_UNIT_ID" val="diagram290_6*m_i*1_1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10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4"/>
  <p:tag name="KSO_WM_UNIT_ID" val="diagram290_6*m_i*1_1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0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5"/>
  <p:tag name="KSO_WM_UNIT_ID" val="diagram290_6*m_i*1_1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0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4_1"/>
  <p:tag name="KSO_WM_UNIT_ID" val="diagram290_6*m_h_a*1_4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"/>
  <p:tag name="KSO_WM_UNIT_ID" val="diagram20161353_6*l_i*1_1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6"/>
  <p:tag name="KSO_WM_UNIT_ID" val="diagram290_6*m_i*1_16"/>
  <p:tag name="KSO_WM_UNIT_CLEAR" val="1"/>
  <p:tag name="KSO_WM_UNIT_LAYERLEVEL" val="1_1"/>
  <p:tag name="KSO_WM_DIAGRAM_GROUP_CODE" val="m1-1"/>
  <p:tag name="KSO_WM_UNIT_USESOURCEFORMAT_APPLY" val="0"/>
</p:tagLst>
</file>

<file path=ppt/tags/tag1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52"/>
  <p:tag name="KSO_WM_TEMPLATE_CATEGORY" val="diagram"/>
  <p:tag name="KSO_WM_TEMPLATE_INDEX" val="290"/>
  <p:tag name="KSO_WM_UNIT_INDEX" val="52"/>
</p:tagLst>
</file>

<file path=ppt/tags/tag1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7"/>
  <p:tag name="KSO_WM_UNIT_ID" val="diagram290_6*m_i*1_1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1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8"/>
  <p:tag name="KSO_WM_UNIT_ID" val="diagram290_6*m_i*1_18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9"/>
  <p:tag name="KSO_WM_UNIT_ID" val="diagram290_6*m_i*1_19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5_1"/>
  <p:tag name="KSO_WM_UNIT_ID" val="diagram290_6*m_h_a*1_5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1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0"/>
  <p:tag name="KSO_WM_UNIT_ID" val="diagram290_6*m_i*1_20"/>
  <p:tag name="KSO_WM_UNIT_CLEAR" val="1"/>
  <p:tag name="KSO_WM_UNIT_LAYERLEVEL" val="1_1"/>
  <p:tag name="KSO_WM_DIAGRAM_GROUP_CODE" val="m1-1"/>
  <p:tag name="KSO_WM_UNIT_USESOURCEFORMAT_APPLY" val="0"/>
</p:tagLst>
</file>

<file path=ppt/tags/tag1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1"/>
  <p:tag name="KSO_WM_UNIT_ID" val="diagram290_6*m_i*1_2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1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2"/>
  <p:tag name="KSO_WM_UNIT_ID" val="diagram290_6*m_i*1_22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3"/>
  <p:tag name="KSO_WM_UNIT_ID" val="diagram290_6*m_i*1_23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"/>
  <p:tag name="KSO_WM_UNIT_ID" val="diagram20161353_6*l_i*1_2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6_1"/>
  <p:tag name="KSO_WM_UNIT_ID" val="diagram290_6*m_h_a*1_6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1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4"/>
  <p:tag name="KSO_WM_UNIT_ID" val="diagram290_6*m_i*1_24"/>
  <p:tag name="KSO_WM_UNIT_CLEAR" val="1"/>
  <p:tag name="KSO_WM_UNIT_LAYERLEVEL" val="1_1"/>
  <p:tag name="KSO_WM_DIAGRAM_GROUP_CODE" val="m1-1"/>
  <p:tag name="KSO_WM_UNIT_USESOURCEFORMAT_APPLY" val="0"/>
</p:tagLst>
</file>

<file path=ppt/tags/tag1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a"/>
  <p:tag name="KSO_WM_UNIT_INDEX" val="1"/>
  <p:tag name="KSO_WM_UNIT_ID" val="diagram290_6*a*1"/>
  <p:tag name="KSO_WM_UNIT_CLEAR" val="1"/>
  <p:tag name="KSO_WM_UNIT_LAYERLEVEL" val="1"/>
  <p:tag name="KSO_WM_UNIT_ISCONTENTSTITLE" val="1"/>
  <p:tag name="KSO_WM_UNIT_VALUE" val="21"/>
  <p:tag name="KSO_WM_UNIT_HIGHLIGHT" val="0"/>
  <p:tag name="KSO_WM_UNIT_COMPATIBLE" val="0"/>
  <p:tag name="KSO_WM_UNIT_PRESET_TEXT_INDEX" val="3"/>
  <p:tag name="KSO_WM_UNIT_PRESET_TEXT_LEN" val="24"/>
</p:tagLst>
</file>

<file path=ppt/tags/tag1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0"/>
  <p:tag name="KSO_WM_TEMPLATE_CATEGORY" val="diagram"/>
  <p:tag name="KSO_WM_TEMPLATE_INDEX" val="290"/>
  <p:tag name="KSO_WM_UNIT_INDEX" val="0"/>
</p:tagLst>
</file>

<file path=ppt/tags/tag1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1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1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"/>
  <p:tag name="KSO_WM_UNIT_ID" val="diagram20161353_6*l_i*1_3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134.xml><?xml version="1.0" encoding="utf-8"?>
<p:tagLst xmlns:p="http://schemas.openxmlformats.org/presentationml/2006/main">
  <p:tag name="KSO_WM_SLIDE_ID" val="diagram290_6"/>
  <p:tag name="KSO_WM_SLIDE_INDEX" val="6"/>
  <p:tag name="KSO_WM_SLIDE_ITEM_CNT" val="6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135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a"/>
  <p:tag name="KSO_WM_UNIT_INDEX" val="1"/>
  <p:tag name="KSO_WM_UNIT_ID" val="257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UNIT_PRESET_TEXT_INDEX" val="3"/>
  <p:tag name="KSO_WM_UNIT_PRESET_TEXT_LEN" val="17"/>
  <p:tag name="KSO_WM_BEAUTIFY_FLAG" val="#wm#"/>
</p:tagLst>
</file>

<file path=ppt/tags/tag136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1"/>
  <p:tag name="KSO_WM_UNIT_ID" val="257*m_i*1_1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37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2"/>
  <p:tag name="KSO_WM_UNIT_ID" val="257*m_i*1_2"/>
  <p:tag name="KSO_WM_UNIT_CLEAR" val="1"/>
  <p:tag name="KSO_WM_UNIT_LAYERLEVEL" val="1_1"/>
  <p:tag name="KSO_WM_BEAUTIFY_FLAG" val="#wm#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38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3"/>
  <p:tag name="KSO_WM_UNIT_ID" val="257*m_i*1_3"/>
  <p:tag name="KSO_WM_UNIT_CLEAR" val="1"/>
  <p:tag name="KSO_WM_UNIT_LAYERLEVEL" val="1_1"/>
  <p:tag name="KSO_WM_BEAUTIFY_FLAG" val="#wm#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39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4"/>
  <p:tag name="KSO_WM_UNIT_ID" val="257*m_i*1_4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4"/>
  <p:tag name="KSO_WM_UNIT_ID" val="diagram20161353_6*l_i*1_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40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5"/>
  <p:tag name="KSO_WM_UNIT_ID" val="257*m_i*1_5"/>
  <p:tag name="KSO_WM_UNIT_CLEAR" val="1"/>
  <p:tag name="KSO_WM_UNIT_LAYERLEVEL" val="1_1"/>
  <p:tag name="KSO_WM_BEAUTIFY_FLAG" val="#wm#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41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1_1"/>
  <p:tag name="KSO_WM_UNIT_ID" val="257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2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2_1"/>
  <p:tag name="KSO_WM_UNIT_ID" val="257*m_h_f*1_2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3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3_1"/>
  <p:tag name="KSO_WM_UNIT_ID" val="257*m_h_f*1_3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4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4_1"/>
  <p:tag name="KSO_WM_UNIT_ID" val="257*m_h_f*1_4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5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5_1"/>
  <p:tag name="KSO_WM_UNIT_ID" val="257*m_h_f*1_5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6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6"/>
  <p:tag name="KSO_WM_UNIT_ID" val="257*m_i*1_6"/>
  <p:tag name="KSO_WM_UNIT_CLEAR" val="1"/>
  <p:tag name="KSO_WM_UNIT_LAYERLEVEL" val="1_1"/>
  <p:tag name="KSO_WM_BEAUTIFY_FLAG" val="#wm#"/>
  <p:tag name="KSO_WM_DIAGRAM_GROUP_CODE" val="m1-1"/>
  <p:tag name="KSO_WM_UNIT_USESOURCEFORMAT_APPLY" val="0"/>
</p:tagLst>
</file>

<file path=ppt/tags/tag147.xml><?xml version="1.0" encoding="utf-8"?>
<p:tagLst xmlns:p="http://schemas.openxmlformats.org/presentationml/2006/main">
  <p:tag name="KSO_WM_SLIDE_ID" val="diagram443_2"/>
  <p:tag name="KSO_WM_SLIDE_INDEX" val="2"/>
  <p:tag name="KSO_WM_SLIDE_ITEM_CNT" val="5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1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0"/>
  <p:tag name="KSO_WM_TEMPLATE_CATEGORY" val="diagram"/>
  <p:tag name="KSO_WM_TEMPLATE_INDEX" val="193"/>
  <p:tag name="KSO_WM_UNIT_INDEX" val="0"/>
</p:tagLst>
</file>

<file path=ppt/tags/tag149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"/>
  <p:tag name="KSO_WM_UNIT_ID" val="259*m_i*1_1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8"/>
  <p:tag name="KSO_WM_UNIT_FILL_TYPE" val="1"/>
  <p:tag name="KSO_WM_UNIT_LINE_FORE_SCHEMECOLOR_INDEX" val="8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5"/>
  <p:tag name="KSO_WM_UNIT_ID" val="diagram20161353_6*l_i*1_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50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2"/>
  <p:tag name="KSO_WM_UNIT_ID" val="259*m_i*1_2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51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1_1"/>
  <p:tag name="KSO_WM_UNIT_ID" val="259*m_h_a*1_1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8"/>
  <p:tag name="KSO_WM_UNIT_TEXT_FILL_TYPE" val="1"/>
  <p:tag name="KSO_WM_UNIT_USESOURCEFORMAT_APPLY" val="0"/>
</p:tagLst>
</file>

<file path=ppt/tags/tag1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9"/>
  <p:tag name="KSO_WM_TEMPLATE_CATEGORY" val="diagram"/>
  <p:tag name="KSO_WM_TEMPLATE_INDEX" val="193"/>
  <p:tag name="KSO_WM_UNIT_INDEX" val="9"/>
</p:tagLst>
</file>

<file path=ppt/tags/tag153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3"/>
  <p:tag name="KSO_WM_UNIT_ID" val="259*m_i*1_3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7"/>
  <p:tag name="KSO_WM_UNIT_FILL_TYPE" val="1"/>
  <p:tag name="KSO_WM_UNIT_LINE_FORE_SCHEMECOLOR_INDEX" val="7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54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4"/>
  <p:tag name="KSO_WM_UNIT_ID" val="259*m_i*1_4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55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2_1"/>
  <p:tag name="KSO_WM_UNIT_ID" val="259*m_h_a*1_2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1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18"/>
  <p:tag name="KSO_WM_TEMPLATE_CATEGORY" val="diagram"/>
  <p:tag name="KSO_WM_TEMPLATE_INDEX" val="193"/>
  <p:tag name="KSO_WM_UNIT_INDEX" val="18"/>
</p:tagLst>
</file>

<file path=ppt/tags/tag157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5"/>
  <p:tag name="KSO_WM_UNIT_ID" val="259*m_i*1_5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58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6"/>
  <p:tag name="KSO_WM_UNIT_ID" val="259*m_i*1_6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59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3_1"/>
  <p:tag name="KSO_WM_UNIT_ID" val="259*m_h_a*1_3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5"/>
  <p:tag name="KSO_WM_TEMPLATE_CATEGORY" val="diagram"/>
  <p:tag name="KSO_WM_TEMPLATE_INDEX" val="20161353"/>
  <p:tag name="KSO_WM_UNIT_INDEX" val="15"/>
</p:tagLst>
</file>

<file path=ppt/tags/tag1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27"/>
  <p:tag name="KSO_WM_TEMPLATE_CATEGORY" val="diagram"/>
  <p:tag name="KSO_WM_TEMPLATE_INDEX" val="193"/>
  <p:tag name="KSO_WM_UNIT_INDEX" val="27"/>
</p:tagLst>
</file>

<file path=ppt/tags/tag161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7"/>
  <p:tag name="KSO_WM_UNIT_ID" val="259*m_i*1_7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62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8"/>
  <p:tag name="KSO_WM_UNIT_ID" val="259*m_i*1_8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63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4_1"/>
  <p:tag name="KSO_WM_UNIT_ID" val="259*m_h_a*1_4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36"/>
  <p:tag name="KSO_WM_TEMPLATE_CATEGORY" val="diagram"/>
  <p:tag name="KSO_WM_TEMPLATE_INDEX" val="193"/>
  <p:tag name="KSO_WM_UNIT_INDEX" val="36"/>
</p:tagLst>
</file>

<file path=ppt/tags/tag165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9"/>
  <p:tag name="KSO_WM_UNIT_ID" val="259*m_i*1_9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66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0"/>
  <p:tag name="KSO_WM_UNIT_ID" val="259*m_i*1_10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67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1"/>
  <p:tag name="KSO_WM_UNIT_ID" val="259*m_i*1_11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68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2"/>
  <p:tag name="KSO_WM_UNIT_ID" val="259*m_i*1_12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69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3"/>
  <p:tag name="KSO_WM_UNIT_ID" val="259*m_i*1_13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6"/>
  <p:tag name="KSO_WM_UNIT_ID" val="diagram20161353_6*l_i*1_6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70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4"/>
  <p:tag name="KSO_WM_UNIT_ID" val="259*m_i*1_14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71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5"/>
  <p:tag name="KSO_WM_UNIT_ID" val="259*m_i*1_15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72.xml><?xml version="1.0" encoding="utf-8"?>
<p:tagLst xmlns:p="http://schemas.openxmlformats.org/presentationml/2006/main">
  <p:tag name="KSO_WM_TEMPLATE_CATEGORY" val="diagram"/>
  <p:tag name="KSO_WM_TEMPLATE_INDEX" val="193"/>
  <p:tag name="KSO_WM_UNIT_TYPE" val="a"/>
  <p:tag name="KSO_WM_UNIT_INDEX" val="1"/>
  <p:tag name="KSO_WM_UNIT_ID" val="259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</p:tagLst>
</file>

<file path=ppt/tags/tag173.xml><?xml version="1.0" encoding="utf-8"?>
<p:tagLst xmlns:p="http://schemas.openxmlformats.org/presentationml/2006/main">
  <p:tag name="KSO_WM_SLIDE_ID" val="diagram193_4"/>
  <p:tag name="KSO_WM_SLIDE_INDEX" val="4"/>
  <p:tag name="KSO_WM_SLIDE_ITEM_CNT" val="4"/>
  <p:tag name="KSO_WM_SLIDE_LAYOUT" val="a_m"/>
  <p:tag name="KSO_WM_SLIDE_LAYOUT_CNT" val="1_1"/>
  <p:tag name="KSO_WM_SLIDE_TYPE" val="text"/>
  <p:tag name="KSO_WM_BEAUTIFY_FLAG" val="#wm#"/>
  <p:tag name="KSO_WM_SLIDE_POSITION" val="78*145"/>
  <p:tag name="KSO_WM_SLIDE_SIZE" val="620*315"/>
  <p:tag name="KSO_WM_TEMPLATE_CATEGORY" val="diagram"/>
  <p:tag name="KSO_WM_TEMPLATE_INDEX" val="324"/>
  <p:tag name="KSO_WM_TAG_VERSION" val="1.0"/>
  <p:tag name="KSO_WM_DIAGRAM_GROUP_CODE" val="m1-1"/>
</p:tagLst>
</file>

<file path=ppt/tags/tag1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1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1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1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1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1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7"/>
  <p:tag name="KSO_WM_UNIT_ID" val="diagram20161353_6*l_i*1_7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1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1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1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1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1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1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1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1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8"/>
  <p:tag name="KSO_WM_UNIT_ID" val="diagram20161353_6*l_i*1_8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19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19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1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19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1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19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27"/>
  <p:tag name="KSO_WM_SLIDE_INDEX" val="27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2_1"/>
  <p:tag name="KSO_WM_UNIT_ID" val="diagram20161353_6*l_h_f*1_2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9"/>
  <p:tag name="KSO_WM_UNIT_ID" val="diagram20161353_6*l_i*1_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0"/>
  <p:tag name="KSO_WM_UNIT_ID" val="diagram20161353_6*l_i*1_1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5"/>
  <p:tag name="KSO_WM_TEMPLATE_CATEGORY" val="diagram"/>
  <p:tag name="KSO_WM_TEMPLATE_INDEX" val="20161353"/>
  <p:tag name="KSO_WM_UNIT_INDEX" val="25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1"/>
  <p:tag name="KSO_WM_UNIT_ID" val="diagram20161353_6*l_i*1_11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2"/>
  <p:tag name="KSO_WM_UNIT_ID" val="diagram20161353_6*l_i*1_12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3"/>
  <p:tag name="KSO_WM_UNIT_ID" val="diagram20161353_6*l_i*1_13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4"/>
  <p:tag name="KSO_WM_UNIT_ID" val="diagram20161353_6*l_i*1_1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5"/>
  <p:tag name="KSO_WM_UNIT_ID" val="diagram20161353_6*l_i*1_1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5"/>
  <p:tag name="KSO_WM_TEMPLATE_CATEGORY" val="diagram"/>
  <p:tag name="KSO_WM_TEMPLATE_INDEX" val="20161353"/>
  <p:tag name="KSO_WM_UNIT_INDEX" val="35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6"/>
  <p:tag name="KSO_WM_UNIT_ID" val="diagram20161353_6*l_i*1_16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7"/>
  <p:tag name="KSO_WM_UNIT_ID" val="diagram20161353_6*l_i*1_17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8"/>
  <p:tag name="KSO_WM_UNIT_ID" val="diagram20161353_6*l_i*1_18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4_1"/>
  <p:tag name="KSO_WM_UNIT_ID" val="diagram20161353_6*l_h_f*1_4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9"/>
  <p:tag name="KSO_WM_UNIT_ID" val="diagram20161353_6*l_i*1_1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0"/>
  <p:tag name="KSO_WM_UNIT_ID" val="diagram20161353_6*l_i*1_2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45"/>
  <p:tag name="KSO_WM_TEMPLATE_CATEGORY" val="diagram"/>
  <p:tag name="KSO_WM_TEMPLATE_INDEX" val="20161353"/>
  <p:tag name="KSO_WM_UNIT_INDEX" val="45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1"/>
  <p:tag name="KSO_WM_UNIT_ID" val="diagram20161353_6*l_i*1_21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2"/>
  <p:tag name="KSO_WM_UNIT_ID" val="diagram20161353_6*l_i*1_22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3"/>
  <p:tag name="KSO_WM_UNIT_ID" val="diagram20161353_6*l_i*1_23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0"/>
  <p:tag name="KSO_WM_TEMPLATE_CATEGORY" val="diagram"/>
  <p:tag name="KSO_WM_TEMPLATE_INDEX" val="20161353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5_1"/>
  <p:tag name="KSO_WM_UNIT_ID" val="diagram20161353_6*l_h_f*1_5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4"/>
  <p:tag name="KSO_WM_UNIT_ID" val="diagram20161353_6*l_i*1_2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5"/>
  <p:tag name="KSO_WM_UNIT_ID" val="diagram20161353_6*l_i*1_2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55"/>
  <p:tag name="KSO_WM_TEMPLATE_CATEGORY" val="diagram"/>
  <p:tag name="KSO_WM_TEMPLATE_INDEX" val="20161353"/>
  <p:tag name="KSO_WM_UNIT_INDEX" val="55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6"/>
  <p:tag name="KSO_WM_UNIT_ID" val="diagram20161353_6*l_i*1_26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7"/>
  <p:tag name="KSO_WM_UNIT_ID" val="diagram20161353_6*l_i*1_27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8"/>
  <p:tag name="KSO_WM_UNIT_ID" val="diagram20161353_6*l_i*1_28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6_1"/>
  <p:tag name="KSO_WM_UNIT_ID" val="diagram20161353_6*l_h_f*1_6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9"/>
  <p:tag name="KSO_WM_UNIT_ID" val="diagram20161353_6*l_i*1_2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0"/>
  <p:tag name="KSO_WM_UNIT_ID" val="diagram20161353_6*l_i*1_3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"/>
  <p:tag name="KSO_WM_TEMPLATE_CATEGORY" val="diagram"/>
  <p:tag name="KSO_WM_TEMPLATE_INDEX" val="20161353"/>
  <p:tag name="KSO_WM_UNIT_INDEX" val="1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a"/>
  <p:tag name="KSO_WM_UNIT_INDEX" val="1"/>
  <p:tag name="KSO_WM_UNIT_ID" val="diagram20161353_6*a*1"/>
  <p:tag name="KSO_WM_UNIT_LAYERLEVEL" val="1"/>
  <p:tag name="KSO_WM_UNIT_ISCONTENTSTITLE" val="1"/>
  <p:tag name="KSO_WM_UNIT_VALUE" val="7"/>
  <p:tag name="KSO_WM_UNIT_HIGHLIGHT" val="0"/>
  <p:tag name="KSO_WM_UNIT_COMPATIBLE" val="0"/>
  <p:tag name="KSO_WM_UNIT_CLEAR" val="0"/>
  <p:tag name="KSO_WM_UNIT_PRESET_TEXT" val="contents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1"/>
  <p:tag name="KSO_WM_UNIT_ID" val="diagram20161353_6*l_i*1_31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2"/>
  <p:tag name="KSO_WM_UNIT_ID" val="diagram20161353_6*l_i*1_32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3"/>
  <p:tag name="KSO_WM_UNIT_ID" val="diagram20161353_6*l_i*1_33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4"/>
  <p:tag name="KSO_WM_UNIT_ID" val="diagram20161353_6*l_i*1_34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5"/>
  <p:tag name="KSO_WM_UNIT_ID" val="diagram20161353_6*l_i*1_35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6"/>
  <p:tag name="KSO_WM_UNIT_ID" val="diagram20161353_6*l_i*1_36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5"/>
  <p:tag name="KSO_WM_TEMPLATE_CATEGORY" val="diagram"/>
  <p:tag name="KSO_WM_TEMPLATE_INDEX" val="20161353"/>
  <p:tag name="KSO_WM_UNIT_INDEX" val="25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1"/>
  <p:tag name="KSO_WM_UNIT_ID" val="diagram20161353_6*l_i*1_11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2"/>
  <p:tag name="KSO_WM_UNIT_ID" val="diagram20161353_6*l_i*1_12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"/>
  <p:tag name="KSO_WM_TEMPLATE_CATEGORY" val="diagram"/>
  <p:tag name="KSO_WM_TEMPLATE_INDEX" val="20161353"/>
  <p:tag name="KSO_WM_UNIT_INDEX" val="2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3"/>
  <p:tag name="KSO_WM_UNIT_ID" val="diagram20161353_6*l_i*1_13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3_1"/>
  <p:tag name="KSO_WM_UNIT_ID" val="diagram20161353_6*l_h_f*1_3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4"/>
  <p:tag name="KSO_WM_UNIT_ID" val="diagram20161353_6*l_i*1_1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5"/>
  <p:tag name="KSO_WM_UNIT_ID" val="diagram20161353_6*l_i*1_1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3"/>
  <p:tag name="KSO_WM_UNIT_ID" val="diagram20161353_6*l_i*1_33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65.xml><?xml version="1.0" encoding="utf-8"?>
<p:tagLst xmlns:p="http://schemas.openxmlformats.org/presentationml/2006/main">
  <p:tag name="KSO_WM_TEMPLATE_CATEGORY" val="diagram"/>
  <p:tag name="KSO_WM_TEMPLATE_INDEX" val="20161353"/>
  <p:tag name="KSO_WM_TAG_VERSION" val="1.0"/>
  <p:tag name="KSO_WM_SLIDE_ID" val="diagram20161353_6"/>
  <p:tag name="KSO_WM_SLIDE_INDEX" val="6"/>
  <p:tag name="KSO_WM_SLIDE_ITEM_CNT" val="6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6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"/>
  <p:tag name="KSO_WM_TEMPLATE_CATEGORY" val="diagram"/>
  <p:tag name="KSO_WM_TEMPLATE_INDEX" val="20161353"/>
  <p:tag name="KSO_WM_UNIT_INDEX" val="3"/>
</p:tagLst>
</file>

<file path=ppt/tags/tag7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5"/>
  <p:tag name="KSO_WM_SLIDE_INDEX" val="5"/>
  <p:tag name="KSO_WM_SLIDE_ITEM_CNT" val="0"/>
  <p:tag name="KSO_WM_SLIDE_TYPE" val="text"/>
  <p:tag name="KSO_WM_BEAUTIFY_FLAG" val="#wm#"/>
</p:tagLst>
</file>

<file path=ppt/tags/tag7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5"/>
  <p:tag name="KSO_WM_SLIDE_INDEX" val="5"/>
  <p:tag name="KSO_WM_SLIDE_ITEM_CNT" val="0"/>
  <p:tag name="KSO_WM_SLIDE_TYPE" val="text"/>
  <p:tag name="KSO_WM_BEAUTIFY_FLAG" val="#wm#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0"/>
  <p:tag name="KSO_WM_TEMPLATE_CATEGORY" val="special"/>
  <p:tag name="KSO_WM_TEMPLATE_INDEX" val="20162978"/>
  <p:tag name="KSO_WM_UNIT_INDEX" val="0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1"/>
  <p:tag name="KSO_WM_TEMPLATE_CATEGORY" val="special"/>
  <p:tag name="KSO_WM_TEMPLATE_INDEX" val="20162978"/>
  <p:tag name="KSO_WM_UNIT_INDEX" val="1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2"/>
  <p:tag name="KSO_WM_TEMPLATE_CATEGORY" val="special"/>
  <p:tag name="KSO_WM_TEMPLATE_INDEX" val="20162978"/>
  <p:tag name="KSO_WM_UNIT_INDEX" val="2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14"/>
  <p:tag name="KSO_WM_TEMPLATE_CATEGORY" val="special"/>
  <p:tag name="KSO_WM_TEMPLATE_INDEX" val="20162978"/>
  <p:tag name="KSO_WM_UNIT_INDEX" val="14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19"/>
  <p:tag name="KSO_WM_TEMPLATE_CATEGORY" val="special"/>
  <p:tag name="KSO_WM_TEMPLATE_INDEX" val="20162978"/>
  <p:tag name="KSO_WM_UNIT_INDEX" val="19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24"/>
  <p:tag name="KSO_WM_TEMPLATE_CATEGORY" val="special"/>
  <p:tag name="KSO_WM_TEMPLATE_INDEX" val="20162978"/>
  <p:tag name="KSO_WM_UNIT_INDEX" val="24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29"/>
  <p:tag name="KSO_WM_TEMPLATE_CATEGORY" val="special"/>
  <p:tag name="KSO_WM_TEMPLATE_INDEX" val="20162978"/>
  <p:tag name="KSO_WM_UNIT_INDEX" val="29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30"/>
  <p:tag name="KSO_WM_TEMPLATE_CATEGORY" val="special"/>
  <p:tag name="KSO_WM_TEMPLATE_INDEX" val="20162978"/>
  <p:tag name="KSO_WM_UNIT_INDEX" val="30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4"/>
  <p:tag name="KSO_WM_TEMPLATE_CATEGORY" val="diagram"/>
  <p:tag name="KSO_WM_TEMPLATE_INDEX" val="20161353"/>
  <p:tag name="KSO_WM_UNIT_INDEX" val="4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31"/>
  <p:tag name="KSO_WM_TEMPLATE_CATEGORY" val="special"/>
  <p:tag name="KSO_WM_TEMPLATE_INDEX" val="20162978"/>
  <p:tag name="KSO_WM_UNIT_INDEX" val="31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36"/>
  <p:tag name="KSO_WM_TEMPLATE_CATEGORY" val="special"/>
  <p:tag name="KSO_WM_TEMPLATE_INDEX" val="20162978"/>
  <p:tag name="KSO_WM_UNIT_INDEX" val="36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1"/>
  <p:tag name="KSO_WM_TEMPLATE_CATEGORY" val="special"/>
  <p:tag name="KSO_WM_TEMPLATE_INDEX" val="20162978"/>
  <p:tag name="KSO_WM_UNIT_INDEX" val="41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6"/>
  <p:tag name="KSO_WM_TEMPLATE_CATEGORY" val="special"/>
  <p:tag name="KSO_WM_TEMPLATE_INDEX" val="20162978"/>
  <p:tag name="KSO_WM_UNIT_INDEX" val="46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7"/>
  <p:tag name="KSO_WM_TEMPLATE_CATEGORY" val="special"/>
  <p:tag name="KSO_WM_TEMPLATE_INDEX" val="20162978"/>
  <p:tag name="KSO_WM_UNIT_INDEX" val="47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8"/>
  <p:tag name="KSO_WM_TEMPLATE_CATEGORY" val="special"/>
  <p:tag name="KSO_WM_TEMPLATE_INDEX" val="20162978"/>
  <p:tag name="KSO_WM_UNIT_INDEX" val="48"/>
</p:tagLst>
</file>

<file path=ppt/tags/tag8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8"/>
  <p:tag name="KSO_WM_SLIDE_INDEX" val="8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8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0"/>
  <p:tag name="KSO_WM_TEMPLATE_CATEGORY" val="diagram"/>
  <p:tag name="KSO_WM_TEMPLATE_INDEX" val="290"/>
  <p:tag name="KSO_WM_UNIT_INDEX" val="0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1_1"/>
  <p:tag name="KSO_WM_UNIT_ID" val="diagram20161353_6*l_h_f*1_1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9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13"/>
  <p:tag name="KSO_WM_TEMPLATE_CATEGORY" val="diagram"/>
  <p:tag name="KSO_WM_TEMPLATE_INDEX" val="290"/>
  <p:tag name="KSO_WM_UNIT_INDEX" val="13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5"/>
  <p:tag name="KSO_WM_UNIT_ID" val="diagram290_6*m_i*1_5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6"/>
  <p:tag name="KSO_WM_UNIT_ID" val="diagram290_6*m_i*1_6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9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7"/>
  <p:tag name="KSO_WM_UNIT_ID" val="diagram290_6*m_i*1_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9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2_1"/>
  <p:tag name="KSO_WM_UNIT_ID" val="diagram290_6*m_h_a*1_2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8"/>
  <p:tag name="KSO_WM_UNIT_ID" val="diagram290_6*m_i*1_8"/>
  <p:tag name="KSO_WM_UNIT_CLEAR" val="1"/>
  <p:tag name="KSO_WM_UNIT_LAYERLEVEL" val="1_1"/>
  <p:tag name="KSO_WM_DIAGRAM_GROUP_CODE" val="m1-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>宽屏</PresentationFormat>
  <Paragraphs>149</Paragraphs>
  <Slides>11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Arial</vt:lpstr>
      <vt:lpstr>MS PGothic</vt:lpstr>
      <vt:lpstr>Gill Sans</vt:lpstr>
      <vt:lpstr>方正兰亭粗黑_GBK</vt:lpstr>
      <vt:lpstr>Calibri</vt:lpstr>
      <vt:lpstr>华康方圆体W7</vt:lpstr>
      <vt:lpstr>Calibri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4</cp:revision>
  <dcterms:created xsi:type="dcterms:W3CDTF">2018-03-01T02:03:00Z</dcterms:created>
  <dcterms:modified xsi:type="dcterms:W3CDTF">2018-07-14T11:31:02Z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