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2" r:id="rId3"/>
  </p:sldMasterIdLst>
  <p:notesMasterIdLst>
    <p:notesMasterId r:id="rId12"/>
  </p:notesMasterIdLst>
  <p:sldIdLst>
    <p:sldId id="263" r:id="rId4"/>
    <p:sldId id="470" r:id="rId5"/>
    <p:sldId id="471" r:id="rId6"/>
    <p:sldId id="461" r:id="rId7"/>
    <p:sldId id="472" r:id="rId8"/>
    <p:sldId id="473" r:id="rId9"/>
    <p:sldId id="451" r:id="rId10"/>
    <p:sldId id="258" r:id="rId11"/>
  </p:sldIdLst>
  <p:sldSz cx="9144000" cy="6858000" type="screen4x3"/>
  <p:notesSz cx="6858000" cy="9144000"/>
  <p:embeddedFontLst>
    <p:embeddedFont>
      <p:font typeface="Calibri" panose="020F0502020204030204" charset="0"/>
      <p:regular r:id="rId16"/>
      <p:bold r:id="rId17"/>
      <p:italic r:id="rId18"/>
      <p:boldItalic r:id="rId19"/>
    </p:embeddedFont>
    <p:embeddedFont>
      <p:font typeface="黑体" panose="02010609060101010101" pitchFamily="2" charset="-122"/>
      <p:regular r:id="rId20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0000"/>
    <a:srgbClr val="012D86"/>
    <a:srgbClr val="D04C2E"/>
    <a:srgbClr val="33CC33"/>
    <a:srgbClr val="FF0066"/>
    <a:srgbClr val="00FFCC"/>
    <a:srgbClr val="FF6699"/>
    <a:srgbClr val="0099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25"/>
        <p:guide pos="280"/>
        <p:guide pos="52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font" Target="fonts/font5.fntdata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30" descr="bg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0" Type="http://schemas.openxmlformats.org/officeDocument/2006/relationships/slideLayout" Target="../slideLayouts/slideLayout6.xml"/><Relationship Id="rId4" Type="http://schemas.openxmlformats.org/officeDocument/2006/relationships/tags" Target="../tags/tag3.xml"/><Relationship Id="rId39" Type="http://schemas.openxmlformats.org/officeDocument/2006/relationships/tags" Target="../tags/tag37.xml"/><Relationship Id="rId38" Type="http://schemas.openxmlformats.org/officeDocument/2006/relationships/image" Target="../media/image4.png"/><Relationship Id="rId37" Type="http://schemas.openxmlformats.org/officeDocument/2006/relationships/tags" Target="../tags/tag36.xml"/><Relationship Id="rId36" Type="http://schemas.openxmlformats.org/officeDocument/2006/relationships/tags" Target="../tags/tag35.xml"/><Relationship Id="rId35" Type="http://schemas.openxmlformats.org/officeDocument/2006/relationships/tags" Target="../tags/tag34.xml"/><Relationship Id="rId34" Type="http://schemas.openxmlformats.org/officeDocument/2006/relationships/tags" Target="../tags/tag33.xml"/><Relationship Id="rId33" Type="http://schemas.openxmlformats.org/officeDocument/2006/relationships/tags" Target="../tags/tag32.xml"/><Relationship Id="rId32" Type="http://schemas.openxmlformats.org/officeDocument/2006/relationships/tags" Target="../tags/tag31.xml"/><Relationship Id="rId31" Type="http://schemas.openxmlformats.org/officeDocument/2006/relationships/tags" Target="../tags/tag30.xml"/><Relationship Id="rId30" Type="http://schemas.openxmlformats.org/officeDocument/2006/relationships/tags" Target="../tags/tag29.xml"/><Relationship Id="rId3" Type="http://schemas.openxmlformats.org/officeDocument/2006/relationships/tags" Target="../tags/tag2.xml"/><Relationship Id="rId29" Type="http://schemas.openxmlformats.org/officeDocument/2006/relationships/tags" Target="../tags/tag28.xml"/><Relationship Id="rId28" Type="http://schemas.openxmlformats.org/officeDocument/2006/relationships/tags" Target="../tags/tag27.xml"/><Relationship Id="rId27" Type="http://schemas.openxmlformats.org/officeDocument/2006/relationships/tags" Target="../tags/tag26.xml"/><Relationship Id="rId26" Type="http://schemas.openxmlformats.org/officeDocument/2006/relationships/tags" Target="../tags/tag25.xml"/><Relationship Id="rId25" Type="http://schemas.openxmlformats.org/officeDocument/2006/relationships/tags" Target="../tags/tag24.xml"/><Relationship Id="rId24" Type="http://schemas.openxmlformats.org/officeDocument/2006/relationships/tags" Target="../tags/tag23.xml"/><Relationship Id="rId23" Type="http://schemas.openxmlformats.org/officeDocument/2006/relationships/tags" Target="../tags/tag22.xml"/><Relationship Id="rId22" Type="http://schemas.openxmlformats.org/officeDocument/2006/relationships/tags" Target="../tags/tag21.xml"/><Relationship Id="rId21" Type="http://schemas.openxmlformats.org/officeDocument/2006/relationships/tags" Target="../tags/tag20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0" Type="http://schemas.openxmlformats.org/officeDocument/2006/relationships/slideLayout" Target="../slideLayouts/slideLayout6.xml"/><Relationship Id="rId4" Type="http://schemas.openxmlformats.org/officeDocument/2006/relationships/tags" Target="../tags/tag40.xml"/><Relationship Id="rId39" Type="http://schemas.openxmlformats.org/officeDocument/2006/relationships/tags" Target="../tags/tag74.xml"/><Relationship Id="rId38" Type="http://schemas.openxmlformats.org/officeDocument/2006/relationships/image" Target="../media/image4.png"/><Relationship Id="rId37" Type="http://schemas.openxmlformats.org/officeDocument/2006/relationships/tags" Target="../tags/tag73.xml"/><Relationship Id="rId36" Type="http://schemas.openxmlformats.org/officeDocument/2006/relationships/tags" Target="../tags/tag72.xml"/><Relationship Id="rId35" Type="http://schemas.openxmlformats.org/officeDocument/2006/relationships/tags" Target="../tags/tag71.xml"/><Relationship Id="rId34" Type="http://schemas.openxmlformats.org/officeDocument/2006/relationships/tags" Target="../tags/tag70.xml"/><Relationship Id="rId33" Type="http://schemas.openxmlformats.org/officeDocument/2006/relationships/tags" Target="../tags/tag69.xml"/><Relationship Id="rId32" Type="http://schemas.openxmlformats.org/officeDocument/2006/relationships/tags" Target="../tags/tag68.xml"/><Relationship Id="rId31" Type="http://schemas.openxmlformats.org/officeDocument/2006/relationships/tags" Target="../tags/tag67.xml"/><Relationship Id="rId30" Type="http://schemas.openxmlformats.org/officeDocument/2006/relationships/tags" Target="../tags/tag66.xml"/><Relationship Id="rId3" Type="http://schemas.openxmlformats.org/officeDocument/2006/relationships/tags" Target="../tags/tag39.xml"/><Relationship Id="rId29" Type="http://schemas.openxmlformats.org/officeDocument/2006/relationships/tags" Target="../tags/tag65.xml"/><Relationship Id="rId28" Type="http://schemas.openxmlformats.org/officeDocument/2006/relationships/tags" Target="../tags/tag64.xml"/><Relationship Id="rId27" Type="http://schemas.openxmlformats.org/officeDocument/2006/relationships/tags" Target="../tags/tag63.xml"/><Relationship Id="rId26" Type="http://schemas.openxmlformats.org/officeDocument/2006/relationships/tags" Target="../tags/tag62.xml"/><Relationship Id="rId25" Type="http://schemas.openxmlformats.org/officeDocument/2006/relationships/tags" Target="../tags/tag61.xml"/><Relationship Id="rId24" Type="http://schemas.openxmlformats.org/officeDocument/2006/relationships/tags" Target="../tags/tag60.xml"/><Relationship Id="rId23" Type="http://schemas.openxmlformats.org/officeDocument/2006/relationships/tags" Target="../tags/tag59.xml"/><Relationship Id="rId22" Type="http://schemas.openxmlformats.org/officeDocument/2006/relationships/tags" Target="../tags/tag58.xml"/><Relationship Id="rId21" Type="http://schemas.openxmlformats.org/officeDocument/2006/relationships/tags" Target="../tags/tag57.xml"/><Relationship Id="rId20" Type="http://schemas.openxmlformats.org/officeDocument/2006/relationships/tags" Target="../tags/tag56.xml"/><Relationship Id="rId2" Type="http://schemas.openxmlformats.org/officeDocument/2006/relationships/tags" Target="../tags/tag38.xml"/><Relationship Id="rId19" Type="http://schemas.openxmlformats.org/officeDocument/2006/relationships/tags" Target="../tags/tag55.xml"/><Relationship Id="rId18" Type="http://schemas.openxmlformats.org/officeDocument/2006/relationships/tags" Target="../tags/tag54.xml"/><Relationship Id="rId17" Type="http://schemas.openxmlformats.org/officeDocument/2006/relationships/tags" Target="../tags/tag53.xml"/><Relationship Id="rId16" Type="http://schemas.openxmlformats.org/officeDocument/2006/relationships/tags" Target="../tags/tag52.xml"/><Relationship Id="rId15" Type="http://schemas.openxmlformats.org/officeDocument/2006/relationships/tags" Target="../tags/tag51.xml"/><Relationship Id="rId14" Type="http://schemas.openxmlformats.org/officeDocument/2006/relationships/tags" Target="../tags/tag50.xml"/><Relationship Id="rId13" Type="http://schemas.openxmlformats.org/officeDocument/2006/relationships/tags" Target="../tags/tag49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3" Type="http://schemas.openxmlformats.org/officeDocument/2006/relationships/slideLayout" Target="../slideLayouts/slideLayout6.xml"/><Relationship Id="rId22" Type="http://schemas.openxmlformats.org/officeDocument/2006/relationships/tags" Target="../tags/tag94.xml"/><Relationship Id="rId21" Type="http://schemas.openxmlformats.org/officeDocument/2006/relationships/image" Target="../media/image4.png"/><Relationship Id="rId20" Type="http://schemas.openxmlformats.org/officeDocument/2006/relationships/tags" Target="../tags/tag93.xml"/><Relationship Id="rId2" Type="http://schemas.openxmlformats.org/officeDocument/2006/relationships/tags" Target="../tags/tag75.xml"/><Relationship Id="rId19" Type="http://schemas.openxmlformats.org/officeDocument/2006/relationships/tags" Target="../tags/tag92.xml"/><Relationship Id="rId18" Type="http://schemas.openxmlformats.org/officeDocument/2006/relationships/tags" Target="../tags/tag91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2" Type="http://schemas.openxmlformats.org/officeDocument/2006/relationships/slideLayout" Target="../slideLayouts/slideLayout6.xml"/><Relationship Id="rId31" Type="http://schemas.openxmlformats.org/officeDocument/2006/relationships/tags" Target="../tags/tag123.xml"/><Relationship Id="rId30" Type="http://schemas.openxmlformats.org/officeDocument/2006/relationships/image" Target="../media/image4.png"/><Relationship Id="rId3" Type="http://schemas.openxmlformats.org/officeDocument/2006/relationships/tags" Target="../tags/tag96.xml"/><Relationship Id="rId29" Type="http://schemas.openxmlformats.org/officeDocument/2006/relationships/tags" Target="../tags/tag122.xml"/><Relationship Id="rId28" Type="http://schemas.openxmlformats.org/officeDocument/2006/relationships/tags" Target="../tags/tag121.xml"/><Relationship Id="rId27" Type="http://schemas.openxmlformats.org/officeDocument/2006/relationships/tags" Target="../tags/tag120.xml"/><Relationship Id="rId26" Type="http://schemas.openxmlformats.org/officeDocument/2006/relationships/tags" Target="../tags/tag119.xml"/><Relationship Id="rId25" Type="http://schemas.openxmlformats.org/officeDocument/2006/relationships/tags" Target="../tags/tag118.xml"/><Relationship Id="rId24" Type="http://schemas.openxmlformats.org/officeDocument/2006/relationships/tags" Target="../tags/tag117.xml"/><Relationship Id="rId23" Type="http://schemas.openxmlformats.org/officeDocument/2006/relationships/tags" Target="../tags/tag116.xml"/><Relationship Id="rId22" Type="http://schemas.openxmlformats.org/officeDocument/2006/relationships/tags" Target="../tags/tag115.xml"/><Relationship Id="rId21" Type="http://schemas.openxmlformats.org/officeDocument/2006/relationships/tags" Target="../tags/tag114.xml"/><Relationship Id="rId20" Type="http://schemas.openxmlformats.org/officeDocument/2006/relationships/tags" Target="../tags/tag113.xml"/><Relationship Id="rId2" Type="http://schemas.openxmlformats.org/officeDocument/2006/relationships/tags" Target="../tags/tag95.xml"/><Relationship Id="rId19" Type="http://schemas.openxmlformats.org/officeDocument/2006/relationships/tags" Target="../tags/tag112.xml"/><Relationship Id="rId18" Type="http://schemas.openxmlformats.org/officeDocument/2006/relationships/tags" Target="../tags/tag111.xml"/><Relationship Id="rId17" Type="http://schemas.openxmlformats.org/officeDocument/2006/relationships/tags" Target="../tags/tag110.xml"/><Relationship Id="rId16" Type="http://schemas.openxmlformats.org/officeDocument/2006/relationships/tags" Target="../tags/tag109.xml"/><Relationship Id="rId15" Type="http://schemas.openxmlformats.org/officeDocument/2006/relationships/tags" Target="../tags/tag108.xml"/><Relationship Id="rId14" Type="http://schemas.openxmlformats.org/officeDocument/2006/relationships/tags" Target="../tags/tag107.xml"/><Relationship Id="rId13" Type="http://schemas.openxmlformats.org/officeDocument/2006/relationships/tags" Target="../tags/tag106.xml"/><Relationship Id="rId12" Type="http://schemas.openxmlformats.org/officeDocument/2006/relationships/tags" Target="../tags/tag105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32.xml"/><Relationship Id="rId8" Type="http://schemas.openxmlformats.org/officeDocument/2006/relationships/tags" Target="../tags/tag131.xml"/><Relationship Id="rId7" Type="http://schemas.openxmlformats.org/officeDocument/2006/relationships/tags" Target="../tags/tag130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1" Type="http://schemas.openxmlformats.org/officeDocument/2006/relationships/slideLayout" Target="../slideLayouts/slideLayout6.xml"/><Relationship Id="rId30" Type="http://schemas.openxmlformats.org/officeDocument/2006/relationships/tags" Target="../tags/tag151.xml"/><Relationship Id="rId3" Type="http://schemas.openxmlformats.org/officeDocument/2006/relationships/tags" Target="../tags/tag126.xml"/><Relationship Id="rId29" Type="http://schemas.openxmlformats.org/officeDocument/2006/relationships/image" Target="../media/image4.png"/><Relationship Id="rId28" Type="http://schemas.openxmlformats.org/officeDocument/2006/relationships/image" Target="../media/image3.jpeg"/><Relationship Id="rId27" Type="http://schemas.openxmlformats.org/officeDocument/2006/relationships/tags" Target="../tags/tag150.xml"/><Relationship Id="rId26" Type="http://schemas.openxmlformats.org/officeDocument/2006/relationships/tags" Target="../tags/tag149.xml"/><Relationship Id="rId25" Type="http://schemas.openxmlformats.org/officeDocument/2006/relationships/tags" Target="../tags/tag148.xml"/><Relationship Id="rId24" Type="http://schemas.openxmlformats.org/officeDocument/2006/relationships/tags" Target="../tags/tag147.xml"/><Relationship Id="rId23" Type="http://schemas.openxmlformats.org/officeDocument/2006/relationships/tags" Target="../tags/tag146.xml"/><Relationship Id="rId22" Type="http://schemas.openxmlformats.org/officeDocument/2006/relationships/tags" Target="../tags/tag145.xml"/><Relationship Id="rId21" Type="http://schemas.openxmlformats.org/officeDocument/2006/relationships/tags" Target="../tags/tag144.xml"/><Relationship Id="rId20" Type="http://schemas.openxmlformats.org/officeDocument/2006/relationships/tags" Target="../tags/tag143.xml"/><Relationship Id="rId2" Type="http://schemas.openxmlformats.org/officeDocument/2006/relationships/tags" Target="../tags/tag125.xml"/><Relationship Id="rId19" Type="http://schemas.openxmlformats.org/officeDocument/2006/relationships/tags" Target="../tags/tag142.xml"/><Relationship Id="rId18" Type="http://schemas.openxmlformats.org/officeDocument/2006/relationships/tags" Target="../tags/tag141.xml"/><Relationship Id="rId17" Type="http://schemas.openxmlformats.org/officeDocument/2006/relationships/tags" Target="../tags/tag140.xml"/><Relationship Id="rId16" Type="http://schemas.openxmlformats.org/officeDocument/2006/relationships/tags" Target="../tags/tag139.xml"/><Relationship Id="rId15" Type="http://schemas.openxmlformats.org/officeDocument/2006/relationships/tags" Target="../tags/tag138.xml"/><Relationship Id="rId14" Type="http://schemas.openxmlformats.org/officeDocument/2006/relationships/tags" Target="../tags/tag137.xml"/><Relationship Id="rId13" Type="http://schemas.openxmlformats.org/officeDocument/2006/relationships/tags" Target="../tags/tag136.xml"/><Relationship Id="rId12" Type="http://schemas.openxmlformats.org/officeDocument/2006/relationships/tags" Target="../tags/tag135.xml"/><Relationship Id="rId11" Type="http://schemas.openxmlformats.org/officeDocument/2006/relationships/tags" Target="../tags/tag134.xml"/><Relationship Id="rId10" Type="http://schemas.openxmlformats.org/officeDocument/2006/relationships/tags" Target="../tags/tag133.xml"/><Relationship Id="rId1" Type="http://schemas.openxmlformats.org/officeDocument/2006/relationships/tags" Target="../tags/tag124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7900" y="3226435"/>
            <a:ext cx="2842260" cy="3575050"/>
          </a:xfrm>
          <a:prstGeom prst="rect">
            <a:avLst/>
          </a:prstGeom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4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第二节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662305" y="3402965"/>
            <a:ext cx="4746625" cy="156845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秘书人员的知识结构与能力要求</a:t>
            </a:r>
            <a:r>
              <a:rPr kumimoji="0" lang="en-US" altLang="zh-CN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48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3794" name="Group 3"/>
          <p:cNvGrpSpPr/>
          <p:nvPr/>
        </p:nvGrpSpPr>
        <p:grpSpPr>
          <a:xfrm>
            <a:off x="4923155" y="955040"/>
            <a:ext cx="980440" cy="7842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1" bldLvl="0" animBg="1"/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3025" y="2916555"/>
            <a:ext cx="3144520" cy="3955415"/>
          </a:xfrm>
          <a:prstGeom prst="rect">
            <a:avLst/>
          </a:prstGeom>
        </p:spPr>
      </p:pic>
      <p:sp>
        <p:nvSpPr>
          <p:cNvPr id="4" name="标题 8"/>
          <p:cNvSpPr txBox="1"/>
          <p:nvPr>
            <p:custDataLst>
              <p:tags r:id="rId2"/>
            </p:custDataLst>
          </p:nvPr>
        </p:nvSpPr>
        <p:spPr>
          <a:xfrm>
            <a:off x="1232523" y="1093340"/>
            <a:ext cx="179758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32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知识结构</a:t>
            </a:r>
            <a:endParaRPr sz="32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74" name="组合 73"/>
          <p:cNvGrpSpPr/>
          <p:nvPr>
            <p:custDataLst>
              <p:tags r:id="rId3"/>
            </p:custDataLst>
          </p:nvPr>
        </p:nvGrpSpPr>
        <p:grpSpPr bwMode="auto">
          <a:xfrm>
            <a:off x="5242574" y="4150317"/>
            <a:ext cx="845330" cy="455488"/>
            <a:chOff x="7906533" y="4840050"/>
            <a:chExt cx="1125966" cy="606826"/>
          </a:xfrm>
        </p:grpSpPr>
        <p:cxnSp>
          <p:nvCxnSpPr>
            <p:cNvPr id="75" name="Straight Arrow Connector 42"/>
            <p:cNvCxnSpPr/>
            <p:nvPr/>
          </p:nvCxnSpPr>
          <p:spPr>
            <a:xfrm>
              <a:off x="8636025" y="5446875"/>
              <a:ext cx="396474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76" name="Straight Connector 45"/>
            <p:cNvCxnSpPr/>
            <p:nvPr/>
          </p:nvCxnSpPr>
          <p:spPr>
            <a:xfrm flipH="1" flipV="1">
              <a:off x="7906533" y="4840050"/>
              <a:ext cx="729493" cy="60682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77" name="组合 76"/>
          <p:cNvGrpSpPr/>
          <p:nvPr>
            <p:custDataLst>
              <p:tags r:id="rId4"/>
            </p:custDataLst>
          </p:nvPr>
        </p:nvGrpSpPr>
        <p:grpSpPr bwMode="auto">
          <a:xfrm>
            <a:off x="5307924" y="3295810"/>
            <a:ext cx="847132" cy="418808"/>
            <a:chOff x="7902901" y="3124000"/>
            <a:chExt cx="1129418" cy="558855"/>
          </a:xfrm>
        </p:grpSpPr>
        <p:cxnSp>
          <p:nvCxnSpPr>
            <p:cNvPr id="78" name="Straight Arrow Connector 38"/>
            <p:cNvCxnSpPr/>
            <p:nvPr/>
          </p:nvCxnSpPr>
          <p:spPr>
            <a:xfrm>
              <a:off x="8460865" y="3124000"/>
              <a:ext cx="571454" cy="558855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79" name="Straight Connector 41"/>
            <p:cNvCxnSpPr/>
            <p:nvPr/>
          </p:nvCxnSpPr>
          <p:spPr>
            <a:xfrm flipH="1" flipV="1">
              <a:off x="7902901" y="3124000"/>
              <a:ext cx="557964" cy="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0" name="组合 79"/>
          <p:cNvGrpSpPr/>
          <p:nvPr>
            <p:custDataLst>
              <p:tags r:id="rId5"/>
            </p:custDataLst>
          </p:nvPr>
        </p:nvGrpSpPr>
        <p:grpSpPr bwMode="auto">
          <a:xfrm>
            <a:off x="2982600" y="2703316"/>
            <a:ext cx="975122" cy="203597"/>
            <a:chOff x="3181205" y="2010025"/>
            <a:chExt cx="1299921" cy="271166"/>
          </a:xfrm>
        </p:grpSpPr>
        <p:cxnSp>
          <p:nvCxnSpPr>
            <p:cNvPr id="81" name="Straight Arrow Connector 70"/>
            <p:cNvCxnSpPr/>
            <p:nvPr/>
          </p:nvCxnSpPr>
          <p:spPr>
            <a:xfrm flipH="1">
              <a:off x="3181205" y="2010025"/>
              <a:ext cx="78090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2" name="Straight Connector 72"/>
            <p:cNvCxnSpPr/>
            <p:nvPr/>
          </p:nvCxnSpPr>
          <p:spPr>
            <a:xfrm>
              <a:off x="3962110" y="2010025"/>
              <a:ext cx="519016" cy="27116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3" name="组合 82"/>
          <p:cNvGrpSpPr/>
          <p:nvPr>
            <p:custDataLst>
              <p:tags r:id="rId6"/>
            </p:custDataLst>
          </p:nvPr>
        </p:nvGrpSpPr>
        <p:grpSpPr bwMode="auto">
          <a:xfrm>
            <a:off x="3042948" y="4075787"/>
            <a:ext cx="720106" cy="625262"/>
            <a:chOff x="3243437" y="4210024"/>
            <a:chExt cx="960324" cy="834506"/>
          </a:xfrm>
        </p:grpSpPr>
        <p:cxnSp>
          <p:nvCxnSpPr>
            <p:cNvPr id="84" name="Straight Arrow Connector 57"/>
            <p:cNvCxnSpPr/>
            <p:nvPr/>
          </p:nvCxnSpPr>
          <p:spPr>
            <a:xfrm flipH="1">
              <a:off x="3243437" y="5044530"/>
              <a:ext cx="56456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5" name="Straight Connector 60"/>
            <p:cNvCxnSpPr/>
            <p:nvPr/>
          </p:nvCxnSpPr>
          <p:spPr>
            <a:xfrm flipH="1">
              <a:off x="3816345" y="4210024"/>
              <a:ext cx="387416" cy="83450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6" name="组合 85"/>
          <p:cNvGrpSpPr/>
          <p:nvPr>
            <p:custDataLst>
              <p:tags r:id="rId7"/>
            </p:custDataLst>
          </p:nvPr>
        </p:nvGrpSpPr>
        <p:grpSpPr bwMode="auto">
          <a:xfrm>
            <a:off x="3070126" y="3702343"/>
            <a:ext cx="1403897" cy="244446"/>
            <a:chOff x="3279710" y="3713495"/>
            <a:chExt cx="1872464" cy="325928"/>
          </a:xfrm>
        </p:grpSpPr>
        <p:cxnSp>
          <p:nvCxnSpPr>
            <p:cNvPr id="87" name="Straight Arrow Connector 62"/>
            <p:cNvCxnSpPr/>
            <p:nvPr/>
          </p:nvCxnSpPr>
          <p:spPr>
            <a:xfrm flipH="1">
              <a:off x="3279710" y="3713495"/>
              <a:ext cx="1412285" cy="445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8" name="Straight Connector 64"/>
            <p:cNvCxnSpPr/>
            <p:nvPr/>
          </p:nvCxnSpPr>
          <p:spPr>
            <a:xfrm flipH="1" flipV="1">
              <a:off x="4690107" y="3717947"/>
              <a:ext cx="462067" cy="32147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sp>
        <p:nvSpPr>
          <p:cNvPr id="89" name="TextBox 5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1520024" y="2586061"/>
            <a:ext cx="1339769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cene3d>
              <a:camera prst="orthographicFront"/>
              <a:lightRig rig="threePt" dir="t"/>
            </a:scene3d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600" b="1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政治哲学类</a:t>
            </a:r>
            <a:endParaRPr lang="zh-CN" altLang="en-US" sz="1600" b="1" dirty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0" name="矩形 1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40740" y="2919977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l" defTabSz="685165">
              <a:lnSpc>
                <a:spcPct val="9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树立正确的世界观、价值观</a:t>
            </a:r>
            <a:endParaRPr lang="zh-CN" altLang="en-US" sz="1400" dirty="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1" name="TextBox 5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flipH="1">
            <a:off x="1520024" y="3579422"/>
            <a:ext cx="1366838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60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语言文学类</a:t>
            </a:r>
            <a:endParaRPr lang="zh-CN" altLang="en-US" sz="1600" dirty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2" name="矩形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02386" y="3812281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l" defTabSz="685165">
              <a:lnSpc>
                <a:spcPct val="11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培养语言表达和写作能力</a:t>
            </a:r>
            <a:endParaRPr lang="zh-CN" altLang="en-US" sz="1400" dirty="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3" name="TextBox 5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flipH="1">
            <a:off x="1520024" y="4596476"/>
            <a:ext cx="1344044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cene3d>
              <a:camera prst="orthographicFront"/>
              <a:lightRig rig="threePt" dir="t"/>
            </a:scene3d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60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数学统计类</a:t>
            </a:r>
            <a:endParaRPr lang="zh-CN" altLang="en-US" sz="1600" dirty="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4" name="矩形 1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520024" y="4841647"/>
            <a:ext cx="1366838" cy="5515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l" defTabSz="685165">
              <a:lnSpc>
                <a:spcPct val="11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培养分析、统计能力</a:t>
            </a:r>
            <a:endParaRPr lang="zh-CN" altLang="en-US" sz="1400" b="1" dirty="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7" name="TextBox 5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 flipH="1">
            <a:off x="6331567" y="3589474"/>
            <a:ext cx="1199810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60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历史地理类</a:t>
            </a:r>
            <a:endParaRPr lang="zh-CN" altLang="en-US"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8" name="矩形 1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331568" y="3830910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defTabSz="685165">
              <a:lnSpc>
                <a:spcPct val="11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拓宽知识广度</a:t>
            </a:r>
            <a:endParaRPr lang="zh-CN" altLang="en-US" sz="1400" dirty="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9" name="TextBox 5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 flipH="1">
            <a:off x="6331568" y="4487079"/>
            <a:ext cx="1199809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60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法律知识类</a:t>
            </a:r>
            <a:endParaRPr lang="zh-CN" altLang="en-US" sz="16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0" name="矩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155055" y="4754245"/>
            <a:ext cx="1744345" cy="3994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indent="304800" algn="ctr"/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培养知法、守法、用法的能力</a:t>
            </a:r>
            <a:endParaRPr lang="zh-CN" altLang="en-US" sz="1400" dirty="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01" name="组合 100"/>
          <p:cNvGrpSpPr/>
          <p:nvPr>
            <p:custDataLst>
              <p:tags r:id="rId18"/>
            </p:custDataLst>
          </p:nvPr>
        </p:nvGrpSpPr>
        <p:grpSpPr>
          <a:xfrm>
            <a:off x="4183006" y="3655772"/>
            <a:ext cx="582034" cy="5820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4" name="组合 103"/>
          <p:cNvGrpSpPr/>
          <p:nvPr>
            <p:custDataLst>
              <p:tags r:id="rId19"/>
            </p:custDataLst>
          </p:nvPr>
        </p:nvGrpSpPr>
        <p:grpSpPr>
          <a:xfrm>
            <a:off x="4903365" y="2941662"/>
            <a:ext cx="678413" cy="67841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7" name="组合 106"/>
          <p:cNvGrpSpPr/>
          <p:nvPr>
            <p:custDataLst>
              <p:tags r:id="rId20"/>
            </p:custDataLst>
          </p:nvPr>
        </p:nvGrpSpPr>
        <p:grpSpPr>
          <a:xfrm>
            <a:off x="3863650" y="2748820"/>
            <a:ext cx="840914" cy="8409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8" name="同心圆 1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3" name="组合 112"/>
          <p:cNvGrpSpPr/>
          <p:nvPr>
            <p:custDataLst>
              <p:tags r:id="rId21"/>
            </p:custDataLst>
          </p:nvPr>
        </p:nvGrpSpPr>
        <p:grpSpPr>
          <a:xfrm>
            <a:off x="4913368" y="3836658"/>
            <a:ext cx="627323" cy="6273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6" name="组合 115"/>
          <p:cNvGrpSpPr/>
          <p:nvPr>
            <p:custDataLst>
              <p:tags r:id="rId22"/>
            </p:custDataLst>
          </p:nvPr>
        </p:nvGrpSpPr>
        <p:grpSpPr>
          <a:xfrm>
            <a:off x="3452910" y="3739347"/>
            <a:ext cx="612856" cy="612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9" name="椭圆 118"/>
          <p:cNvSpPr/>
          <p:nvPr>
            <p:custDataLst>
              <p:tags r:id="rId23"/>
            </p:custDataLst>
          </p:nvPr>
        </p:nvSpPr>
        <p:spPr>
          <a:xfrm>
            <a:off x="3791973" y="3319704"/>
            <a:ext cx="337027" cy="337027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6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0" name="椭圆 119"/>
          <p:cNvSpPr/>
          <p:nvPr>
            <p:custDataLst>
              <p:tags r:id="rId24"/>
            </p:custDataLst>
          </p:nvPr>
        </p:nvSpPr>
        <p:spPr>
          <a:xfrm>
            <a:off x="3629693" y="2978454"/>
            <a:ext cx="103199" cy="103199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1" name="椭圆 120"/>
          <p:cNvSpPr/>
          <p:nvPr>
            <p:custDataLst>
              <p:tags r:id="rId25"/>
            </p:custDataLst>
          </p:nvPr>
        </p:nvSpPr>
        <p:spPr>
          <a:xfrm>
            <a:off x="5449893" y="3669268"/>
            <a:ext cx="230789" cy="230789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40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26"/>
            </p:custDataLst>
          </p:nvPr>
        </p:nvSpPr>
        <p:spPr>
          <a:xfrm>
            <a:off x="4722890" y="3225816"/>
            <a:ext cx="201901" cy="201901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325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椭圆 122"/>
          <p:cNvSpPr/>
          <p:nvPr>
            <p:custDataLst>
              <p:tags r:id="rId27"/>
            </p:custDataLst>
          </p:nvPr>
        </p:nvSpPr>
        <p:spPr>
          <a:xfrm>
            <a:off x="3868581" y="4399824"/>
            <a:ext cx="259004" cy="259004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3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椭圆 123"/>
          <p:cNvSpPr/>
          <p:nvPr>
            <p:custDataLst>
              <p:tags r:id="rId28"/>
            </p:custDataLst>
          </p:nvPr>
        </p:nvSpPr>
        <p:spPr>
          <a:xfrm>
            <a:off x="4669060" y="3984142"/>
            <a:ext cx="158300" cy="15830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5" name="椭圆 124"/>
          <p:cNvSpPr/>
          <p:nvPr>
            <p:custDataLst>
              <p:tags r:id="rId29"/>
            </p:custDataLst>
          </p:nvPr>
        </p:nvSpPr>
        <p:spPr>
          <a:xfrm>
            <a:off x="5317132" y="2863148"/>
            <a:ext cx="184444" cy="184444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6" name="椭圆 125"/>
          <p:cNvSpPr/>
          <p:nvPr>
            <p:custDataLst>
              <p:tags r:id="rId30"/>
            </p:custDataLst>
          </p:nvPr>
        </p:nvSpPr>
        <p:spPr>
          <a:xfrm>
            <a:off x="2928441" y="2614443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7" name="椭圆 126"/>
          <p:cNvSpPr/>
          <p:nvPr>
            <p:custDataLst>
              <p:tags r:id="rId31"/>
            </p:custDataLst>
          </p:nvPr>
        </p:nvSpPr>
        <p:spPr>
          <a:xfrm>
            <a:off x="2923205" y="3601838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8" name="椭圆 127"/>
          <p:cNvSpPr/>
          <p:nvPr>
            <p:custDataLst>
              <p:tags r:id="rId32"/>
            </p:custDataLst>
          </p:nvPr>
        </p:nvSpPr>
        <p:spPr>
          <a:xfrm>
            <a:off x="2922479" y="4603976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0" name="椭圆 129"/>
          <p:cNvSpPr/>
          <p:nvPr>
            <p:custDataLst>
              <p:tags r:id="rId33"/>
            </p:custDataLst>
          </p:nvPr>
        </p:nvSpPr>
        <p:spPr>
          <a:xfrm>
            <a:off x="6067471" y="3605268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1" name="椭圆 130"/>
          <p:cNvSpPr/>
          <p:nvPr>
            <p:custDataLst>
              <p:tags r:id="rId34"/>
            </p:custDataLst>
          </p:nvPr>
        </p:nvSpPr>
        <p:spPr>
          <a:xfrm>
            <a:off x="6060241" y="4506899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2" name="椭圆 131"/>
          <p:cNvSpPr/>
          <p:nvPr>
            <p:custDataLst>
              <p:tags r:id="rId35"/>
            </p:custDataLst>
          </p:nvPr>
        </p:nvSpPr>
        <p:spPr>
          <a:xfrm>
            <a:off x="4903365" y="3515919"/>
            <a:ext cx="73816" cy="7381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3" name="组合 132"/>
          <p:cNvGrpSpPr/>
          <p:nvPr>
            <p:custDataLst>
              <p:tags r:id="rId36"/>
            </p:custDataLst>
          </p:nvPr>
        </p:nvGrpSpPr>
        <p:grpSpPr>
          <a:xfrm>
            <a:off x="553231" y="1150483"/>
            <a:ext cx="335756" cy="335756"/>
            <a:chOff x="657224" y="1451026"/>
            <a:chExt cx="447675" cy="447675"/>
          </a:xfrm>
        </p:grpSpPr>
        <p:sp>
          <p:nvSpPr>
            <p:cNvPr id="134" name="菱形 133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35" name="菱形 134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136" name="组合 135"/>
          <p:cNvGrpSpPr/>
          <p:nvPr>
            <p:custDataLst>
              <p:tags r:id="rId37"/>
            </p:custDataLst>
          </p:nvPr>
        </p:nvGrpSpPr>
        <p:grpSpPr>
          <a:xfrm>
            <a:off x="731827" y="1165096"/>
            <a:ext cx="335756" cy="335756"/>
            <a:chOff x="657224" y="1451026"/>
            <a:chExt cx="447675" cy="447675"/>
          </a:xfrm>
        </p:grpSpPr>
        <p:sp>
          <p:nvSpPr>
            <p:cNvPr id="137" name="菱形 136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38" name="菱形 137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96670" y="1691005"/>
            <a:ext cx="65951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b="1" dirty="0">
                <a:ln>
                  <a:noFill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基础知识：是秘书知识结构中的基础部分</a:t>
            </a:r>
            <a:endParaRPr lang="zh-CN" altLang="en-US" b="1" dirty="0">
              <a:ln>
                <a:noFill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9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8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0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200"/>
                            </p:stCondLst>
                            <p:childTnLst>
                              <p:par>
                                <p:cTn id="10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700"/>
                            </p:stCondLst>
                            <p:childTnLst>
                              <p:par>
                                <p:cTn id="1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7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2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2" grpId="0"/>
      <p:bldP spid="93" grpId="0"/>
      <p:bldP spid="94" grpId="0"/>
      <p:bldP spid="97" grpId="0"/>
      <p:bldP spid="98" grpId="0"/>
      <p:bldP spid="99" grpId="0"/>
      <p:bldP spid="100" grpId="0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30" grpId="0" bldLvl="0" animBg="1"/>
      <p:bldP spid="131" grpId="0" bldLvl="0" animBg="1"/>
      <p:bldP spid="13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3025" y="2916555"/>
            <a:ext cx="3144520" cy="3955415"/>
          </a:xfrm>
          <a:prstGeom prst="rect">
            <a:avLst/>
          </a:prstGeom>
        </p:spPr>
      </p:pic>
      <p:sp>
        <p:nvSpPr>
          <p:cNvPr id="4" name="标题 8"/>
          <p:cNvSpPr txBox="1"/>
          <p:nvPr>
            <p:custDataLst>
              <p:tags r:id="rId2"/>
            </p:custDataLst>
          </p:nvPr>
        </p:nvSpPr>
        <p:spPr>
          <a:xfrm>
            <a:off x="1232523" y="1093340"/>
            <a:ext cx="179758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32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知识结构</a:t>
            </a:r>
            <a:endParaRPr sz="32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74" name="组合 73"/>
          <p:cNvGrpSpPr/>
          <p:nvPr>
            <p:custDataLst>
              <p:tags r:id="rId3"/>
            </p:custDataLst>
          </p:nvPr>
        </p:nvGrpSpPr>
        <p:grpSpPr bwMode="auto">
          <a:xfrm>
            <a:off x="5027309" y="4150317"/>
            <a:ext cx="845330" cy="455488"/>
            <a:chOff x="7906533" y="4840050"/>
            <a:chExt cx="1125966" cy="606826"/>
          </a:xfrm>
        </p:grpSpPr>
        <p:cxnSp>
          <p:nvCxnSpPr>
            <p:cNvPr id="75" name="Straight Arrow Connector 42"/>
            <p:cNvCxnSpPr/>
            <p:nvPr/>
          </p:nvCxnSpPr>
          <p:spPr>
            <a:xfrm>
              <a:off x="8636025" y="5446875"/>
              <a:ext cx="396474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76" name="Straight Connector 45"/>
            <p:cNvCxnSpPr/>
            <p:nvPr/>
          </p:nvCxnSpPr>
          <p:spPr>
            <a:xfrm flipH="1" flipV="1">
              <a:off x="7906533" y="4840050"/>
              <a:ext cx="729493" cy="60682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77" name="组合 76"/>
          <p:cNvGrpSpPr/>
          <p:nvPr>
            <p:custDataLst>
              <p:tags r:id="rId4"/>
            </p:custDataLst>
          </p:nvPr>
        </p:nvGrpSpPr>
        <p:grpSpPr bwMode="auto">
          <a:xfrm>
            <a:off x="5092659" y="3295810"/>
            <a:ext cx="847132" cy="418808"/>
            <a:chOff x="7902901" y="3124000"/>
            <a:chExt cx="1129418" cy="558855"/>
          </a:xfrm>
        </p:grpSpPr>
        <p:cxnSp>
          <p:nvCxnSpPr>
            <p:cNvPr id="78" name="Straight Arrow Connector 38"/>
            <p:cNvCxnSpPr/>
            <p:nvPr/>
          </p:nvCxnSpPr>
          <p:spPr>
            <a:xfrm>
              <a:off x="8460865" y="3124000"/>
              <a:ext cx="571454" cy="558855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79" name="Straight Connector 41"/>
            <p:cNvCxnSpPr/>
            <p:nvPr/>
          </p:nvCxnSpPr>
          <p:spPr>
            <a:xfrm flipH="1" flipV="1">
              <a:off x="7902901" y="3124000"/>
              <a:ext cx="557964" cy="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0" name="组合 79"/>
          <p:cNvGrpSpPr/>
          <p:nvPr>
            <p:custDataLst>
              <p:tags r:id="rId5"/>
            </p:custDataLst>
          </p:nvPr>
        </p:nvGrpSpPr>
        <p:grpSpPr bwMode="auto">
          <a:xfrm>
            <a:off x="2767335" y="2703316"/>
            <a:ext cx="975122" cy="203597"/>
            <a:chOff x="3181205" y="2010025"/>
            <a:chExt cx="1299921" cy="271166"/>
          </a:xfrm>
        </p:grpSpPr>
        <p:cxnSp>
          <p:nvCxnSpPr>
            <p:cNvPr id="81" name="Straight Arrow Connector 70"/>
            <p:cNvCxnSpPr/>
            <p:nvPr/>
          </p:nvCxnSpPr>
          <p:spPr>
            <a:xfrm flipH="1">
              <a:off x="3181205" y="2010025"/>
              <a:ext cx="780905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2" name="Straight Connector 72"/>
            <p:cNvCxnSpPr/>
            <p:nvPr/>
          </p:nvCxnSpPr>
          <p:spPr>
            <a:xfrm>
              <a:off x="3962110" y="2010025"/>
              <a:ext cx="519016" cy="27116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3" name="组合 82"/>
          <p:cNvGrpSpPr/>
          <p:nvPr>
            <p:custDataLst>
              <p:tags r:id="rId6"/>
            </p:custDataLst>
          </p:nvPr>
        </p:nvGrpSpPr>
        <p:grpSpPr bwMode="auto">
          <a:xfrm>
            <a:off x="2827683" y="4075787"/>
            <a:ext cx="720106" cy="625262"/>
            <a:chOff x="3243437" y="4210024"/>
            <a:chExt cx="960324" cy="834506"/>
          </a:xfrm>
        </p:grpSpPr>
        <p:cxnSp>
          <p:nvCxnSpPr>
            <p:cNvPr id="84" name="Straight Arrow Connector 57"/>
            <p:cNvCxnSpPr/>
            <p:nvPr/>
          </p:nvCxnSpPr>
          <p:spPr>
            <a:xfrm flipH="1">
              <a:off x="3243437" y="5044530"/>
              <a:ext cx="56456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5" name="Straight Connector 60"/>
            <p:cNvCxnSpPr/>
            <p:nvPr/>
          </p:nvCxnSpPr>
          <p:spPr>
            <a:xfrm flipH="1">
              <a:off x="3816345" y="4210024"/>
              <a:ext cx="387416" cy="83450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grpSp>
        <p:nvGrpSpPr>
          <p:cNvPr id="86" name="组合 85"/>
          <p:cNvGrpSpPr/>
          <p:nvPr>
            <p:custDataLst>
              <p:tags r:id="rId7"/>
            </p:custDataLst>
          </p:nvPr>
        </p:nvGrpSpPr>
        <p:grpSpPr bwMode="auto">
          <a:xfrm>
            <a:off x="2854861" y="3702343"/>
            <a:ext cx="1403897" cy="244446"/>
            <a:chOff x="3279710" y="3713495"/>
            <a:chExt cx="1872464" cy="325928"/>
          </a:xfrm>
        </p:grpSpPr>
        <p:cxnSp>
          <p:nvCxnSpPr>
            <p:cNvPr id="87" name="Straight Arrow Connector 62"/>
            <p:cNvCxnSpPr/>
            <p:nvPr/>
          </p:nvCxnSpPr>
          <p:spPr>
            <a:xfrm flipH="1">
              <a:off x="3279710" y="3713495"/>
              <a:ext cx="1412285" cy="445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  <p:cxnSp>
          <p:nvCxnSpPr>
            <p:cNvPr id="88" name="Straight Connector 64"/>
            <p:cNvCxnSpPr/>
            <p:nvPr/>
          </p:nvCxnSpPr>
          <p:spPr>
            <a:xfrm flipH="1" flipV="1">
              <a:off x="4690107" y="3717947"/>
              <a:ext cx="462067" cy="32147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tailEnd type="none"/>
            </a:ln>
            <a:effectLst/>
          </p:spPr>
        </p:cxnSp>
      </p:grpSp>
      <p:sp>
        <p:nvSpPr>
          <p:cNvPr id="89" name="TextBox 5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1304759" y="2586061"/>
            <a:ext cx="1339769" cy="267638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cene3d>
              <a:camera prst="orthographicFront"/>
              <a:lightRig rig="threePt" dir="t"/>
            </a:scene3d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600" b="1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秘书学知识</a:t>
            </a:r>
            <a:endParaRPr lang="zh-CN" altLang="en-US" sz="1600" b="1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0" name="矩形 1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425475" y="2919977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l" defTabSz="685165">
              <a:lnSpc>
                <a:spcPct val="90000"/>
              </a:lnSpc>
              <a:defRPr/>
            </a:pPr>
            <a:r>
              <a:rPr lang="zh-CN" altLang="en-US" sz="16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秘书理论</a:t>
            </a:r>
            <a:endParaRPr lang="zh-CN" altLang="en-US" sz="160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1" name="TextBox 5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flipH="1">
            <a:off x="1089025" y="3579495"/>
            <a:ext cx="1603375" cy="267335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60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秘书写作知识</a:t>
            </a:r>
            <a:endParaRPr lang="zh-CN" altLang="en-US" sz="160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2" name="矩形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87121" y="3812281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l" defTabSz="685165">
              <a:lnSpc>
                <a:spcPct val="11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公文写作能力</a:t>
            </a:r>
            <a:endParaRPr lang="zh-CN" altLang="en-US" sz="140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3" name="TextBox 5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flipH="1">
            <a:off x="1089025" y="4596765"/>
            <a:ext cx="1602740" cy="267335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cene3d>
              <a:camera prst="orthographicFront"/>
              <a:lightRig rig="threePt" dir="t"/>
            </a:scene3d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defTabSz="685165">
              <a:defRPr/>
            </a:pPr>
            <a:r>
              <a:rPr lang="zh-CN" altLang="en-US" sz="1600"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文书档案知识</a:t>
            </a:r>
            <a:endParaRPr lang="zh-CN" altLang="en-US" sz="1600"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4" name="矩形 17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304759" y="4841647"/>
            <a:ext cx="1366838" cy="55156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l" defTabSz="685165">
              <a:lnSpc>
                <a:spcPct val="10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档案登记、整理、分析</a:t>
            </a:r>
            <a:endParaRPr lang="zh-CN" altLang="en-US" sz="140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7" name="TextBox 5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 flipH="1">
            <a:off x="6116320" y="3589655"/>
            <a:ext cx="1567815" cy="267335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60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会务接待知识</a:t>
            </a:r>
            <a:endParaRPr lang="zh-CN" altLang="en-US" sz="160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8" name="矩形 1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116303" y="3830910"/>
            <a:ext cx="1366838" cy="703912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defTabSz="685165">
              <a:lnSpc>
                <a:spcPct val="100000"/>
              </a:lnSpc>
              <a:defRPr/>
            </a:pPr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会议组织、人际交往</a:t>
            </a:r>
            <a:endParaRPr lang="zh-CN" altLang="en-US" sz="140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9" name="TextBox 5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 flipH="1">
            <a:off x="6116320" y="4486910"/>
            <a:ext cx="1746885" cy="267335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165">
              <a:defRPr/>
            </a:pPr>
            <a:r>
              <a:rPr lang="zh-CN" altLang="en-US" sz="160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信息技术知识</a:t>
            </a:r>
            <a:endParaRPr lang="zh-CN" altLang="en-US" sz="160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0" name="矩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939790" y="4754245"/>
            <a:ext cx="1744345" cy="399415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indent="304800" algn="ctr"/>
            <a:r>
              <a:rPr lang="zh-CN" altLang="en-US" sz="1400">
                <a:solidFill>
                  <a:srgbClr val="00206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现代化办公设备的使用</a:t>
            </a:r>
            <a:endParaRPr lang="zh-CN" altLang="en-US" sz="1400">
              <a:solidFill>
                <a:srgbClr val="00206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01" name="组合 100"/>
          <p:cNvGrpSpPr/>
          <p:nvPr>
            <p:custDataLst>
              <p:tags r:id="rId18"/>
            </p:custDataLst>
          </p:nvPr>
        </p:nvGrpSpPr>
        <p:grpSpPr>
          <a:xfrm>
            <a:off x="3967741" y="3655772"/>
            <a:ext cx="582034" cy="5820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4" name="组合 103"/>
          <p:cNvGrpSpPr/>
          <p:nvPr>
            <p:custDataLst>
              <p:tags r:id="rId19"/>
            </p:custDataLst>
          </p:nvPr>
        </p:nvGrpSpPr>
        <p:grpSpPr>
          <a:xfrm>
            <a:off x="4688100" y="2941662"/>
            <a:ext cx="678413" cy="67841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同心圆 1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7" name="组合 106"/>
          <p:cNvGrpSpPr/>
          <p:nvPr>
            <p:custDataLst>
              <p:tags r:id="rId20"/>
            </p:custDataLst>
          </p:nvPr>
        </p:nvGrpSpPr>
        <p:grpSpPr>
          <a:xfrm>
            <a:off x="3648385" y="2748820"/>
            <a:ext cx="840914" cy="84091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8" name="同心圆 1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3" name="组合 112"/>
          <p:cNvGrpSpPr/>
          <p:nvPr>
            <p:custDataLst>
              <p:tags r:id="rId21"/>
            </p:custDataLst>
          </p:nvPr>
        </p:nvGrpSpPr>
        <p:grpSpPr>
          <a:xfrm>
            <a:off x="4698103" y="3836658"/>
            <a:ext cx="627323" cy="6273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6" name="组合 115"/>
          <p:cNvGrpSpPr/>
          <p:nvPr>
            <p:custDataLst>
              <p:tags r:id="rId22"/>
            </p:custDataLst>
          </p:nvPr>
        </p:nvGrpSpPr>
        <p:grpSpPr>
          <a:xfrm>
            <a:off x="3237645" y="3739347"/>
            <a:ext cx="612856" cy="612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9" name="椭圆 118"/>
          <p:cNvSpPr/>
          <p:nvPr>
            <p:custDataLst>
              <p:tags r:id="rId23"/>
            </p:custDataLst>
          </p:nvPr>
        </p:nvSpPr>
        <p:spPr>
          <a:xfrm>
            <a:off x="3576708" y="3319704"/>
            <a:ext cx="337027" cy="337027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6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0" name="椭圆 119"/>
          <p:cNvSpPr/>
          <p:nvPr>
            <p:custDataLst>
              <p:tags r:id="rId24"/>
            </p:custDataLst>
          </p:nvPr>
        </p:nvSpPr>
        <p:spPr>
          <a:xfrm>
            <a:off x="3414428" y="2978454"/>
            <a:ext cx="103199" cy="103199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1" name="椭圆 120"/>
          <p:cNvSpPr/>
          <p:nvPr>
            <p:custDataLst>
              <p:tags r:id="rId25"/>
            </p:custDataLst>
          </p:nvPr>
        </p:nvSpPr>
        <p:spPr>
          <a:xfrm>
            <a:off x="5234628" y="3669268"/>
            <a:ext cx="230789" cy="230789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40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26"/>
            </p:custDataLst>
          </p:nvPr>
        </p:nvSpPr>
        <p:spPr>
          <a:xfrm>
            <a:off x="4507625" y="3225816"/>
            <a:ext cx="201901" cy="201901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325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3" name="椭圆 122"/>
          <p:cNvSpPr/>
          <p:nvPr>
            <p:custDataLst>
              <p:tags r:id="rId27"/>
            </p:custDataLst>
          </p:nvPr>
        </p:nvSpPr>
        <p:spPr>
          <a:xfrm>
            <a:off x="3653316" y="4399824"/>
            <a:ext cx="259004" cy="259004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3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4" name="椭圆 123"/>
          <p:cNvSpPr/>
          <p:nvPr>
            <p:custDataLst>
              <p:tags r:id="rId28"/>
            </p:custDataLst>
          </p:nvPr>
        </p:nvSpPr>
        <p:spPr>
          <a:xfrm>
            <a:off x="4453795" y="3984142"/>
            <a:ext cx="158300" cy="15830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5" name="椭圆 124"/>
          <p:cNvSpPr/>
          <p:nvPr>
            <p:custDataLst>
              <p:tags r:id="rId29"/>
            </p:custDataLst>
          </p:nvPr>
        </p:nvSpPr>
        <p:spPr>
          <a:xfrm>
            <a:off x="5101867" y="2863148"/>
            <a:ext cx="184444" cy="184444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6" name="椭圆 125"/>
          <p:cNvSpPr/>
          <p:nvPr>
            <p:custDataLst>
              <p:tags r:id="rId30"/>
            </p:custDataLst>
          </p:nvPr>
        </p:nvSpPr>
        <p:spPr>
          <a:xfrm>
            <a:off x="2713176" y="2614443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7" name="椭圆 126"/>
          <p:cNvSpPr/>
          <p:nvPr>
            <p:custDataLst>
              <p:tags r:id="rId31"/>
            </p:custDataLst>
          </p:nvPr>
        </p:nvSpPr>
        <p:spPr>
          <a:xfrm>
            <a:off x="2707940" y="3601838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8" name="椭圆 127"/>
          <p:cNvSpPr/>
          <p:nvPr>
            <p:custDataLst>
              <p:tags r:id="rId32"/>
            </p:custDataLst>
          </p:nvPr>
        </p:nvSpPr>
        <p:spPr>
          <a:xfrm>
            <a:off x="2707214" y="4603976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0" name="椭圆 129"/>
          <p:cNvSpPr/>
          <p:nvPr>
            <p:custDataLst>
              <p:tags r:id="rId33"/>
            </p:custDataLst>
          </p:nvPr>
        </p:nvSpPr>
        <p:spPr>
          <a:xfrm>
            <a:off x="5852206" y="3605268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1" name="椭圆 130"/>
          <p:cNvSpPr/>
          <p:nvPr>
            <p:custDataLst>
              <p:tags r:id="rId34"/>
            </p:custDataLst>
          </p:nvPr>
        </p:nvSpPr>
        <p:spPr>
          <a:xfrm>
            <a:off x="5844976" y="4506899"/>
            <a:ext cx="194150" cy="194150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2" name="椭圆 131"/>
          <p:cNvSpPr/>
          <p:nvPr>
            <p:custDataLst>
              <p:tags r:id="rId35"/>
            </p:custDataLst>
          </p:nvPr>
        </p:nvSpPr>
        <p:spPr>
          <a:xfrm>
            <a:off x="4688100" y="3515919"/>
            <a:ext cx="73816" cy="7381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kern="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3" name="组合 132"/>
          <p:cNvGrpSpPr/>
          <p:nvPr>
            <p:custDataLst>
              <p:tags r:id="rId36"/>
            </p:custDataLst>
          </p:nvPr>
        </p:nvGrpSpPr>
        <p:grpSpPr>
          <a:xfrm>
            <a:off x="553231" y="1150483"/>
            <a:ext cx="335756" cy="335756"/>
            <a:chOff x="657224" y="1451026"/>
            <a:chExt cx="447675" cy="447675"/>
          </a:xfrm>
        </p:grpSpPr>
        <p:sp>
          <p:nvSpPr>
            <p:cNvPr id="134" name="菱形 133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35" name="菱形 134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136" name="组合 135"/>
          <p:cNvGrpSpPr/>
          <p:nvPr>
            <p:custDataLst>
              <p:tags r:id="rId37"/>
            </p:custDataLst>
          </p:nvPr>
        </p:nvGrpSpPr>
        <p:grpSpPr>
          <a:xfrm>
            <a:off x="731827" y="1165096"/>
            <a:ext cx="335756" cy="335756"/>
            <a:chOff x="657224" y="1451026"/>
            <a:chExt cx="447675" cy="447675"/>
          </a:xfrm>
        </p:grpSpPr>
        <p:sp>
          <p:nvSpPr>
            <p:cNvPr id="137" name="菱形 136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38" name="菱形 137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96670" y="1691005"/>
            <a:ext cx="659511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b="1" dirty="0">
                <a:ln>
                  <a:noFill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专业知识：是秘书知识结构中的核心部分</a:t>
            </a:r>
            <a:endParaRPr lang="zh-CN" altLang="en-US" b="1" dirty="0">
              <a:ln>
                <a:noFill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9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8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70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200"/>
                            </p:stCondLst>
                            <p:childTnLst>
                              <p:par>
                                <p:cTn id="10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700"/>
                            </p:stCondLst>
                            <p:childTnLst>
                              <p:par>
                                <p:cTn id="1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7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2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2" grpId="0"/>
      <p:bldP spid="93" grpId="0"/>
      <p:bldP spid="94" grpId="0"/>
      <p:bldP spid="97" grpId="0"/>
      <p:bldP spid="98" grpId="0"/>
      <p:bldP spid="99" grpId="0"/>
      <p:bldP spid="100" grpId="0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30" grpId="0" bldLvl="0" animBg="1"/>
      <p:bldP spid="131" grpId="0" bldLvl="0" animBg="1"/>
      <p:bldP spid="13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8060" y="2770505"/>
            <a:ext cx="3256915" cy="4096385"/>
          </a:xfrm>
          <a:prstGeom prst="rect">
            <a:avLst/>
          </a:prstGeom>
        </p:spPr>
      </p:pic>
      <p:sp>
        <p:nvSpPr>
          <p:cNvPr id="4" name="标题 8"/>
          <p:cNvSpPr txBox="1"/>
          <p:nvPr>
            <p:custDataLst>
              <p:tags r:id="rId2"/>
            </p:custDataLst>
          </p:nvPr>
        </p:nvSpPr>
        <p:spPr>
          <a:xfrm>
            <a:off x="1089013" y="94983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36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知识结构</a:t>
            </a:r>
            <a:endParaRPr sz="36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13" name="组合 12"/>
          <p:cNvGrpSpPr/>
          <p:nvPr>
            <p:custDataLst>
              <p:tags r:id="rId3"/>
            </p:custDataLst>
          </p:nvPr>
        </p:nvGrpSpPr>
        <p:grpSpPr>
          <a:xfrm>
            <a:off x="2063374" y="3825921"/>
            <a:ext cx="2294839" cy="113891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15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4"/>
            </p:custDataLst>
          </p:nvPr>
        </p:nvGrpSpPr>
        <p:grpSpPr>
          <a:xfrm>
            <a:off x="1208038" y="2406213"/>
            <a:ext cx="2294839" cy="113891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1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sp>
        <p:nvSpPr>
          <p:cNvPr id="19" name="Freeform 9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404337" y="2914197"/>
            <a:ext cx="437947" cy="436350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0000" tIns="46800" rIns="90000" bIns="46800" numCol="1" anchor="t" anchorCtr="0" compatLnSpc="1">
            <a:normAutofit/>
          </a:bodyPr>
          <a:lstStyle/>
          <a:p>
            <a:pPr defTabSz="685800">
              <a:defRPr/>
            </a:pPr>
            <a:endParaRPr lang="zh-CN" altLang="en-US" sz="1350" kern="0">
              <a:solidFill>
                <a:sysClr val="windowText" lastClr="000000"/>
              </a:solidFill>
            </a:endParaRPr>
          </a:p>
        </p:txBody>
      </p:sp>
      <p:sp>
        <p:nvSpPr>
          <p:cNvPr id="20" name="Freeform 8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2225833" y="4330470"/>
            <a:ext cx="475750" cy="416834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0000" tIns="46800" rIns="90000" bIns="46800" numCol="1" anchor="t" anchorCtr="0" compatLnSpc="1">
            <a:normAutofit/>
          </a:bodyPr>
          <a:lstStyle/>
          <a:p>
            <a:pPr defTabSz="685800">
              <a:defRPr/>
            </a:pPr>
            <a:endParaRPr lang="zh-CN" altLang="en-US" sz="1350" kern="0">
              <a:solidFill>
                <a:sysClr val="windowText" lastClr="000000"/>
              </a:solidFill>
            </a:endParaRPr>
          </a:p>
        </p:txBody>
      </p:sp>
      <p:sp>
        <p:nvSpPr>
          <p:cNvPr id="21" name="TextBox 10"/>
          <p:cNvSpPr txBox="1"/>
          <p:nvPr>
            <p:custDataLst>
              <p:tags r:id="rId7"/>
            </p:custDataLst>
          </p:nvPr>
        </p:nvSpPr>
        <p:spPr>
          <a:xfrm>
            <a:off x="1986380" y="2958438"/>
            <a:ext cx="1522726" cy="752514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 defTabSz="685800">
              <a:lnSpc>
                <a:spcPct val="9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</a:rPr>
              <a:t>提高管理水平，辅佐领导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22" name="TextBox 11"/>
          <p:cNvSpPr txBox="1"/>
          <p:nvPr>
            <p:custDataLst>
              <p:tags r:id="rId8"/>
            </p:custDataLst>
          </p:nvPr>
        </p:nvSpPr>
        <p:spPr>
          <a:xfrm>
            <a:off x="1627505" y="2342515"/>
            <a:ext cx="1382395" cy="35433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no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华康方圆体W7" panose="040B0709000000000000" charset="-122"/>
                <a:ea typeface="华康方圆体W7" panose="040B0709000000000000" charset="-122"/>
                <a:cs typeface="华文黑体" pitchFamily="2" charset="-122"/>
              </a:rPr>
              <a:t>管理知识</a:t>
            </a:r>
            <a:endParaRPr lang="zh-CN" altLang="en-US" sz="1800" kern="0" dirty="0">
              <a:solidFill>
                <a:prstClr val="black">
                  <a:lumMod val="75000"/>
                  <a:lumOff val="25000"/>
                </a:prstClr>
              </a:solidFill>
              <a:latin typeface="华康方圆体W7" panose="040B0709000000000000" charset="-122"/>
              <a:ea typeface="华康方圆体W7" panose="040B0709000000000000" charset="-122"/>
              <a:cs typeface="华文黑体" pitchFamily="2" charset="-122"/>
            </a:endParaRPr>
          </a:p>
        </p:txBody>
      </p:sp>
      <p:grpSp>
        <p:nvGrpSpPr>
          <p:cNvPr id="23" name="组合 22"/>
          <p:cNvGrpSpPr/>
          <p:nvPr>
            <p:custDataLst>
              <p:tags r:id="rId9"/>
            </p:custDataLst>
          </p:nvPr>
        </p:nvGrpSpPr>
        <p:grpSpPr>
          <a:xfrm>
            <a:off x="4198120" y="2403981"/>
            <a:ext cx="2294839" cy="113891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25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sp>
        <p:nvSpPr>
          <p:cNvPr id="26" name="Freeform 6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4338608" y="2891001"/>
            <a:ext cx="498307" cy="313040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0000" tIns="46800" rIns="90000" bIns="46800" numCol="1" anchor="t" anchorCtr="0" compatLnSpc="1">
            <a:normAutofit/>
          </a:bodyPr>
          <a:lstStyle/>
          <a:p>
            <a:pPr defTabSz="685800">
              <a:defRPr/>
            </a:pPr>
            <a:endParaRPr lang="zh-CN" altLang="en-US" sz="1350" kern="0">
              <a:solidFill>
                <a:sysClr val="windowText" lastClr="000000"/>
              </a:solidFill>
            </a:endParaRPr>
          </a:p>
        </p:txBody>
      </p:sp>
      <p:sp>
        <p:nvSpPr>
          <p:cNvPr id="27" name="TextBox 16"/>
          <p:cNvSpPr txBox="1"/>
          <p:nvPr>
            <p:custDataLst>
              <p:tags r:id="rId11"/>
            </p:custDataLst>
          </p:nvPr>
        </p:nvSpPr>
        <p:spPr>
          <a:xfrm>
            <a:off x="4836807" y="2886990"/>
            <a:ext cx="1522726" cy="752514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defTabSz="685800">
              <a:lnSpc>
                <a:spcPct val="110000"/>
              </a:lnSpc>
              <a:defRPr/>
            </a:pPr>
            <a:r>
              <a:rPr lang="zh-CN" altLang="en-US" sz="1600">
                <a:solidFill>
                  <a:srgbClr val="00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外事交往能力</a:t>
            </a:r>
            <a:endParaRPr lang="zh-CN" altLang="en-US" sz="1600">
              <a:solidFill>
                <a:srgbClr val="00000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8" name="TextBox 17"/>
          <p:cNvSpPr txBox="1"/>
          <p:nvPr>
            <p:custDataLst>
              <p:tags r:id="rId12"/>
            </p:custDataLst>
          </p:nvPr>
        </p:nvSpPr>
        <p:spPr>
          <a:xfrm>
            <a:off x="4578350" y="2386330"/>
            <a:ext cx="1494155" cy="354330"/>
          </a:xfrm>
          <a:prstGeom prst="rect">
            <a:avLst/>
          </a:prstGeom>
          <a:noFill/>
        </p:spPr>
        <p:txBody>
          <a:bodyPr wrap="square" lIns="90000" tIns="46800" rIns="90000" bIns="46800" rtlCol="0" anchor="t">
            <a:no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11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1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外语知识</a:t>
            </a:r>
            <a:endParaRPr lang="zh-CN" altLang="en-US" sz="180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9" name="TextBox 18"/>
          <p:cNvSpPr txBox="1"/>
          <p:nvPr>
            <p:custDataLst>
              <p:tags r:id="rId13"/>
            </p:custDataLst>
          </p:nvPr>
        </p:nvSpPr>
        <p:spPr>
          <a:xfrm>
            <a:off x="2788987" y="4311173"/>
            <a:ext cx="1522726" cy="752514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defTabSz="685800">
              <a:lnSpc>
                <a:spcPct val="90000"/>
              </a:lnSpc>
              <a:defRPr/>
            </a:pPr>
            <a:r>
              <a:rPr lang="zh-CN" altLang="en-US" sz="1600">
                <a:solidFill>
                  <a:srgbClr val="00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丰富知识面、熟悉情况</a:t>
            </a:r>
            <a:endParaRPr lang="zh-CN" altLang="en-US" sz="1600">
              <a:solidFill>
                <a:srgbClr val="00000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0" name="TextBox 19"/>
          <p:cNvSpPr txBox="1"/>
          <p:nvPr>
            <p:custDataLst>
              <p:tags r:id="rId14"/>
            </p:custDataLst>
          </p:nvPr>
        </p:nvSpPr>
        <p:spPr>
          <a:xfrm>
            <a:off x="2485390" y="3857625"/>
            <a:ext cx="1569085" cy="354330"/>
          </a:xfrm>
          <a:prstGeom prst="rect">
            <a:avLst/>
          </a:prstGeom>
          <a:noFill/>
        </p:spPr>
        <p:txBody>
          <a:bodyPr wrap="square" lIns="90000" tIns="46800" rIns="90000" bIns="46800" rtlCol="0" anchor="t"/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1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地方志知识</a:t>
            </a:r>
            <a:endParaRPr lang="zh-CN" altLang="en-US" sz="180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1" name="组合 30"/>
          <p:cNvGrpSpPr/>
          <p:nvPr>
            <p:custDataLst>
              <p:tags r:id="rId15"/>
            </p:custDataLst>
          </p:nvPr>
        </p:nvGrpSpPr>
        <p:grpSpPr>
          <a:xfrm>
            <a:off x="5009084" y="3823689"/>
            <a:ext cx="2294839" cy="113891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3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sp>
        <p:nvSpPr>
          <p:cNvPr id="34" name="Freeform 7"/>
          <p:cNvSpPr>
            <a:spLocks noEditPoints="1"/>
          </p:cNvSpPr>
          <p:nvPr>
            <p:custDataLst>
              <p:tags r:id="rId16"/>
            </p:custDataLst>
          </p:nvPr>
        </p:nvSpPr>
        <p:spPr bwMode="auto">
          <a:xfrm>
            <a:off x="5153418" y="4283555"/>
            <a:ext cx="454488" cy="367028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0000" tIns="46800" rIns="90000" bIns="46800" numCol="1" anchor="t" anchorCtr="0" compatLnSpc="1">
            <a:normAutofit/>
          </a:bodyPr>
          <a:lstStyle/>
          <a:p>
            <a:pPr defTabSz="685800">
              <a:defRPr/>
            </a:pPr>
            <a:endParaRPr lang="zh-CN" altLang="en-US" sz="1350" kern="0">
              <a:solidFill>
                <a:sysClr val="windowText" lastClr="000000"/>
              </a:solidFill>
            </a:endParaRPr>
          </a:p>
        </p:txBody>
      </p:sp>
      <p:sp>
        <p:nvSpPr>
          <p:cNvPr id="35" name="TextBox 24"/>
          <p:cNvSpPr txBox="1"/>
          <p:nvPr>
            <p:custDataLst>
              <p:tags r:id="rId17"/>
            </p:custDataLst>
          </p:nvPr>
        </p:nvSpPr>
        <p:spPr>
          <a:xfrm>
            <a:off x="5722632" y="4308940"/>
            <a:ext cx="1522726" cy="752514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defTabSz="685800">
              <a:lnSpc>
                <a:spcPct val="100000"/>
              </a:lnSpc>
              <a:defRPr/>
            </a:pPr>
            <a:r>
              <a:rPr lang="zh-CN" altLang="en-US" sz="1600">
                <a:solidFill>
                  <a:srgbClr val="000000"/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交际、接待能力</a:t>
            </a:r>
            <a:endParaRPr lang="zh-CN" altLang="en-US" sz="1600">
              <a:solidFill>
                <a:srgbClr val="000000"/>
              </a:solidFill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6" name="TextBox 25"/>
          <p:cNvSpPr txBox="1"/>
          <p:nvPr>
            <p:custDataLst>
              <p:tags r:id="rId18"/>
            </p:custDataLst>
          </p:nvPr>
        </p:nvSpPr>
        <p:spPr>
          <a:xfrm>
            <a:off x="5234940" y="3785870"/>
            <a:ext cx="2107565" cy="354330"/>
          </a:xfrm>
          <a:prstGeom prst="rect">
            <a:avLst/>
          </a:prstGeom>
          <a:noFill/>
        </p:spPr>
        <p:txBody>
          <a:bodyPr wrap="square" lIns="90000" tIns="46800" rIns="90000" bIns="46800" rtlCol="0" anchor="t"/>
          <a:lstStyle/>
          <a:p>
            <a:pPr defTabSz="685800">
              <a:lnSpc>
                <a:spcPct val="150000"/>
              </a:lnSpc>
              <a:defRPr/>
            </a:pPr>
            <a:r>
              <a:rPr lang="zh-CN" altLang="en-US" sz="1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导游礼宾知识</a:t>
            </a:r>
            <a:endParaRPr lang="zh-CN" altLang="en-US" sz="180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3085" y="1078865"/>
            <a:ext cx="513715" cy="349885"/>
            <a:chOff x="871" y="2151"/>
            <a:chExt cx="809" cy="551"/>
          </a:xfrm>
        </p:grpSpPr>
        <p:grpSp>
          <p:nvGrpSpPr>
            <p:cNvPr id="49" name="组合 48"/>
            <p:cNvGrpSpPr/>
            <p:nvPr>
              <p:custDataLst>
                <p:tags r:id="rId19"/>
              </p:custDataLst>
            </p:nvPr>
          </p:nvGrpSpPr>
          <p:grpSpPr>
            <a:xfrm>
              <a:off x="871" y="2151"/>
              <a:ext cx="529" cy="529"/>
              <a:chOff x="657224" y="1451026"/>
              <a:chExt cx="447675" cy="447675"/>
            </a:xfrm>
          </p:grpSpPr>
          <p:sp>
            <p:nvSpPr>
              <p:cNvPr id="50" name="菱形 49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srgbClr val="C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51" name="菱形 50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srgbClr val="C00000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52" name="组合 51"/>
            <p:cNvGrpSpPr/>
            <p:nvPr>
              <p:custDataLst>
                <p:tags r:id="rId20"/>
              </p:custDataLst>
            </p:nvPr>
          </p:nvGrpSpPr>
          <p:grpSpPr>
            <a:xfrm>
              <a:off x="1152" y="2174"/>
              <a:ext cx="529" cy="529"/>
              <a:chOff x="657224" y="1451026"/>
              <a:chExt cx="447675" cy="447675"/>
            </a:xfrm>
          </p:grpSpPr>
          <p:sp>
            <p:nvSpPr>
              <p:cNvPr id="53" name="菱形 52"/>
              <p:cNvSpPr/>
              <p:nvPr/>
            </p:nvSpPr>
            <p:spPr>
              <a:xfrm>
                <a:off x="657224" y="1451026"/>
                <a:ext cx="447675" cy="447675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srgbClr val="C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54" name="菱形 53"/>
              <p:cNvSpPr/>
              <p:nvPr/>
            </p:nvSpPr>
            <p:spPr>
              <a:xfrm>
                <a:off x="685798" y="1479600"/>
                <a:ext cx="390525" cy="390525"/>
              </a:xfrm>
              <a:prstGeom prst="diamond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>
                  <a:solidFill>
                    <a:srgbClr val="C00000"/>
                  </a:solidFill>
                  <a:ea typeface="微软雅黑" panose="020B0503020204020204" charset="-122"/>
                </a:endParaRPr>
              </a:p>
            </p:txBody>
          </p:sp>
        </p:grp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207770" y="1595120"/>
            <a:ext cx="517017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b="1" dirty="0">
                <a:ln>
                  <a:noFill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辅助知识：不可缺少的组成部分</a:t>
            </a:r>
            <a:endParaRPr lang="zh-CN" altLang="en-US" b="1" dirty="0">
              <a:ln>
                <a:noFill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22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bldLvl="0" animBg="1"/>
          <p:bldP spid="20" grpId="0" bldLvl="0" animBg="1"/>
          <p:bldP spid="21" grpId="0"/>
          <p:bldP spid="22" grpId="0"/>
          <p:bldP spid="26" grpId="0" bldLvl="0" animBg="1"/>
          <p:bldP spid="27" grpId="0"/>
          <p:bldP spid="28" grpId="0"/>
          <p:bldP spid="29" grpId="0"/>
          <p:bldP spid="30" grpId="0"/>
          <p:bldP spid="34" grpId="0" bldLvl="0" animBg="1"/>
          <p:bldP spid="35" grpId="0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bldLvl="0" animBg="1"/>
          <p:bldP spid="20" grpId="0" bldLvl="0" animBg="1"/>
          <p:bldP spid="21" grpId="0"/>
          <p:bldP spid="22" grpId="0"/>
          <p:bldP spid="26" grpId="0" bldLvl="0" animBg="1"/>
          <p:bldP spid="27" grpId="0"/>
          <p:bldP spid="28" grpId="0"/>
          <p:bldP spid="29" grpId="0"/>
          <p:bldP spid="30" grpId="0"/>
          <p:bldP spid="34" grpId="0" bldLvl="0" animBg="1"/>
          <p:bldP spid="35" grpId="0"/>
          <p:bldP spid="3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8060" y="2770505"/>
            <a:ext cx="3256915" cy="4096385"/>
          </a:xfrm>
          <a:prstGeom prst="rect">
            <a:avLst/>
          </a:prstGeom>
        </p:spPr>
      </p:pic>
      <p:sp>
        <p:nvSpPr>
          <p:cNvPr id="9" name="标题 8"/>
          <p:cNvSpPr txBox="1"/>
          <p:nvPr>
            <p:custDataLst>
              <p:tags r:id="rId2"/>
            </p:custDataLst>
          </p:nvPr>
        </p:nvSpPr>
        <p:spPr>
          <a:xfrm>
            <a:off x="873760" y="878205"/>
            <a:ext cx="21145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>
            <a:normAutofit fontScale="25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138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能力要求</a:t>
            </a:r>
            <a:endParaRPr sz="138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algn="l">
              <a:defRPr/>
            </a:pP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36"/>
          <p:cNvSpPr txBox="1"/>
          <p:nvPr>
            <p:custDataLst>
              <p:tags r:id="rId3"/>
            </p:custDataLst>
          </p:nvPr>
        </p:nvSpPr>
        <p:spPr>
          <a:xfrm>
            <a:off x="587245" y="3191394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/>
          <a:lstStyle/>
          <a:p>
            <a:pPr algn="l" defTabSz="685800"/>
            <a:r>
              <a:rPr lang="zh-CN" altLang="en-US" sz="18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sym typeface="+mn-ea"/>
              </a:rPr>
              <a:t>表达能力</a:t>
            </a:r>
            <a:endParaRPr lang="zh-CN" altLang="en-US" sz="18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  <a:sym typeface="+mn-ea"/>
            </a:endParaRPr>
          </a:p>
        </p:txBody>
      </p:sp>
      <p:sp>
        <p:nvSpPr>
          <p:cNvPr id="17" name="TextBox 37"/>
          <p:cNvSpPr txBox="1"/>
          <p:nvPr>
            <p:custDataLst>
              <p:tags r:id="rId4"/>
            </p:custDataLst>
          </p:nvPr>
        </p:nvSpPr>
        <p:spPr>
          <a:xfrm>
            <a:off x="5511026" y="3790957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/>
          <a:lstStyle/>
          <a:p>
            <a:pPr algn="l" defTabSz="685800"/>
            <a:r>
              <a:rPr lang="zh-CN" altLang="en-US" sz="18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sym typeface="+mn-ea"/>
              </a:rPr>
              <a:t>社交能力</a:t>
            </a:r>
            <a:endParaRPr lang="zh-CN" altLang="en-US" sz="18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  <a:sym typeface="+mn-ea"/>
            </a:endParaRPr>
          </a:p>
        </p:txBody>
      </p:sp>
      <p:sp>
        <p:nvSpPr>
          <p:cNvPr id="18" name="TextBox 38"/>
          <p:cNvSpPr txBox="1"/>
          <p:nvPr>
            <p:custDataLst>
              <p:tags r:id="rId5"/>
            </p:custDataLst>
          </p:nvPr>
        </p:nvSpPr>
        <p:spPr>
          <a:xfrm>
            <a:off x="1067431" y="3884594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/>
          <a:lstStyle/>
          <a:p>
            <a:pPr algn="l" defTabSz="685800"/>
            <a:r>
              <a:rPr lang="zh-CN" altLang="en-US" sz="18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sym typeface="+mn-ea"/>
              </a:rPr>
              <a:t>办事能力</a:t>
            </a:r>
            <a:endParaRPr lang="zh-CN" altLang="en-US" sz="18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  <a:sym typeface="+mn-ea"/>
            </a:endParaRPr>
          </a:p>
        </p:txBody>
      </p:sp>
      <p:sp>
        <p:nvSpPr>
          <p:cNvPr id="19" name="TextBox 39"/>
          <p:cNvSpPr txBox="1"/>
          <p:nvPr>
            <p:custDataLst>
              <p:tags r:id="rId6"/>
            </p:custDataLst>
          </p:nvPr>
        </p:nvSpPr>
        <p:spPr>
          <a:xfrm>
            <a:off x="6005429" y="3074243"/>
            <a:ext cx="761747" cy="32316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 fontScale="25000"/>
          </a:bodyPr>
          <a:lstStyle/>
          <a:p>
            <a:pPr algn="l" defTabSz="685800"/>
            <a:r>
              <a:rPr lang="zh-CN" altLang="en-US" sz="72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sym typeface="+mn-ea"/>
              </a:rPr>
              <a:t>操作能力</a:t>
            </a:r>
            <a:r>
              <a:rPr lang="zh-CN" altLang="en-US" sz="1500">
                <a:sym typeface="+mn-ea"/>
              </a:rPr>
              <a:t>力</a:t>
            </a:r>
            <a:endParaRPr lang="zh-CN" altLang="en-US" sz="15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40"/>
          <p:cNvSpPr txBox="1"/>
          <p:nvPr>
            <p:custDataLst>
              <p:tags r:id="rId7"/>
            </p:custDataLst>
          </p:nvPr>
        </p:nvSpPr>
        <p:spPr>
          <a:xfrm>
            <a:off x="4584602" y="4445745"/>
            <a:ext cx="761747" cy="323165"/>
          </a:xfrm>
          <a:prstGeom prst="rect">
            <a:avLst/>
          </a:prstGeom>
          <a:noFill/>
          <a:effectLst/>
        </p:spPr>
        <p:txBody>
          <a:bodyPr wrap="none" lIns="90000" tIns="46800" rIns="90000" bIns="46800" rtlCol="0"/>
          <a:lstStyle/>
          <a:p>
            <a:pPr algn="l" defTabSz="685800"/>
            <a:r>
              <a:rPr lang="zh-CN" altLang="en-US" sz="18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sym typeface="+mn-ea"/>
              </a:rPr>
              <a:t>应变能力</a:t>
            </a:r>
            <a:endParaRPr lang="zh-CN" altLang="en-US" sz="18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  <a:sym typeface="+mn-ea"/>
            </a:endParaRPr>
          </a:p>
        </p:txBody>
      </p:sp>
      <p:sp>
        <p:nvSpPr>
          <p:cNvPr id="21" name="TextBox 41"/>
          <p:cNvSpPr txBox="1"/>
          <p:nvPr>
            <p:custDataLst>
              <p:tags r:id="rId8"/>
            </p:custDataLst>
          </p:nvPr>
        </p:nvSpPr>
        <p:spPr>
          <a:xfrm>
            <a:off x="1757045" y="4424680"/>
            <a:ext cx="158115" cy="323215"/>
          </a:xfrm>
          <a:prstGeom prst="rect">
            <a:avLst/>
          </a:prstGeom>
          <a:noFill/>
          <a:effectLst/>
        </p:spPr>
        <p:txBody>
          <a:bodyPr wrap="none" lIns="90000" tIns="46800" rIns="90000" bIns="46800" rtlCol="0"/>
          <a:lstStyle/>
          <a:p>
            <a:pPr algn="l" defTabSz="685800"/>
            <a:r>
              <a:rPr lang="zh-CN" altLang="en-US" sz="18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sym typeface="+mn-ea"/>
              </a:rPr>
              <a:t>管理能力</a:t>
            </a:r>
            <a:endParaRPr lang="zh-CN" altLang="en-US" sz="18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  <a:sym typeface="+mn-ea"/>
            </a:endParaRPr>
          </a:p>
        </p:txBody>
      </p:sp>
      <p:cxnSp>
        <p:nvCxnSpPr>
          <p:cNvPr id="22" name="直接连接符 21"/>
          <p:cNvCxnSpPr/>
          <p:nvPr>
            <p:custDataLst>
              <p:tags r:id="rId9"/>
            </p:custDataLst>
          </p:nvPr>
        </p:nvCxnSpPr>
        <p:spPr>
          <a:xfrm flipV="1">
            <a:off x="2413391" y="2762672"/>
            <a:ext cx="1474760" cy="428684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>
            <p:custDataLst>
              <p:tags r:id="rId10"/>
            </p:custDataLst>
          </p:nvPr>
        </p:nvCxnSpPr>
        <p:spPr>
          <a:xfrm flipV="1">
            <a:off x="2788083" y="2762671"/>
            <a:ext cx="1100068" cy="988293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4" name="直接连接符 23"/>
          <p:cNvCxnSpPr/>
          <p:nvPr>
            <p:custDataLst>
              <p:tags r:id="rId11"/>
            </p:custDataLst>
          </p:nvPr>
        </p:nvCxnSpPr>
        <p:spPr>
          <a:xfrm flipV="1">
            <a:off x="3399693" y="2762672"/>
            <a:ext cx="488457" cy="144468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5" name="直接连接符 24"/>
          <p:cNvCxnSpPr/>
          <p:nvPr>
            <p:custDataLst>
              <p:tags r:id="rId12"/>
            </p:custDataLst>
          </p:nvPr>
        </p:nvCxnSpPr>
        <p:spPr>
          <a:xfrm flipH="1" flipV="1">
            <a:off x="3780479" y="2687803"/>
            <a:ext cx="489827" cy="1464472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6" name="直接连接符 25"/>
          <p:cNvCxnSpPr/>
          <p:nvPr>
            <p:custDataLst>
              <p:tags r:id="rId13"/>
            </p:custDataLst>
          </p:nvPr>
        </p:nvCxnSpPr>
        <p:spPr>
          <a:xfrm flipH="1" flipV="1">
            <a:off x="3888151" y="2762671"/>
            <a:ext cx="1107281" cy="973409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>
            <p:custDataLst>
              <p:tags r:id="rId14"/>
            </p:custDataLst>
          </p:nvPr>
        </p:nvCxnSpPr>
        <p:spPr>
          <a:xfrm>
            <a:off x="3888150" y="2762671"/>
            <a:ext cx="1507751" cy="43709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olid"/>
          </a:ln>
          <a:effectLst/>
        </p:spPr>
      </p:cxnSp>
      <p:sp>
        <p:nvSpPr>
          <p:cNvPr id="28" name="椭圆 27"/>
          <p:cNvSpPr/>
          <p:nvPr>
            <p:custDataLst>
              <p:tags r:id="rId15"/>
            </p:custDataLst>
          </p:nvPr>
        </p:nvSpPr>
        <p:spPr>
          <a:xfrm>
            <a:off x="2314973" y="3591640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29" name="椭圆 28"/>
          <p:cNvSpPr/>
          <p:nvPr>
            <p:custDataLst>
              <p:tags r:id="rId16"/>
            </p:custDataLst>
          </p:nvPr>
        </p:nvSpPr>
        <p:spPr>
          <a:xfrm>
            <a:off x="3014991" y="4090403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0" name="椭圆 29"/>
          <p:cNvSpPr/>
          <p:nvPr>
            <p:custDataLst>
              <p:tags r:id="rId17"/>
            </p:custDataLst>
          </p:nvPr>
        </p:nvSpPr>
        <p:spPr>
          <a:xfrm>
            <a:off x="4051057" y="4090403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1" name="椭圆 30"/>
          <p:cNvSpPr/>
          <p:nvPr>
            <p:custDataLst>
              <p:tags r:id="rId18"/>
            </p:custDataLst>
          </p:nvPr>
        </p:nvSpPr>
        <p:spPr>
          <a:xfrm>
            <a:off x="4864519" y="3690630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2" name="椭圆 31"/>
          <p:cNvSpPr/>
          <p:nvPr>
            <p:custDataLst>
              <p:tags r:id="rId19"/>
            </p:custDataLst>
          </p:nvPr>
        </p:nvSpPr>
        <p:spPr>
          <a:xfrm>
            <a:off x="5391216" y="2986010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3" name="椭圆 32"/>
          <p:cNvSpPr/>
          <p:nvPr>
            <p:custDataLst>
              <p:tags r:id="rId20"/>
            </p:custDataLst>
          </p:nvPr>
        </p:nvSpPr>
        <p:spPr>
          <a:xfrm>
            <a:off x="1829186" y="2919256"/>
            <a:ext cx="568677" cy="568677"/>
          </a:xfrm>
          <a:prstGeom prst="ellipse">
            <a:avLst/>
          </a:prstGeom>
          <a:solidFill>
            <a:srgbClr val="0070C0"/>
          </a:solidFill>
          <a:ln w="25400" cap="flat" cmpd="sng" algn="ctr">
            <a:solidFill>
              <a:sysClr val="window" lastClr="FFFFFF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lIns="90000" tIns="46800" rIns="90000" bIns="46800" rtlCol="0" anchor="ctr">
            <a:normAutofit/>
          </a:bodyPr>
          <a:lstStyle/>
          <a:p>
            <a:pPr algn="ctr" defTabSz="685800">
              <a:defRPr/>
            </a:pPr>
            <a:endParaRPr lang="zh-CN" altLang="en-US" sz="135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grpSp>
        <p:nvGrpSpPr>
          <p:cNvPr id="34" name="组合 33"/>
          <p:cNvGrpSpPr/>
          <p:nvPr>
            <p:custDataLst>
              <p:tags r:id="rId21"/>
            </p:custDataLst>
          </p:nvPr>
        </p:nvGrpSpPr>
        <p:grpSpPr>
          <a:xfrm>
            <a:off x="3223274" y="2087415"/>
            <a:ext cx="1197027" cy="1197028"/>
            <a:chOff x="3851771" y="1163107"/>
            <a:chExt cx="1402358" cy="1402358"/>
          </a:xfrm>
        </p:grpSpPr>
        <p:grpSp>
          <p:nvGrpSpPr>
            <p:cNvPr id="35" name="组合 34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350" kern="0">
                  <a:solidFill>
                    <a:prstClr val="black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36" name="TextBox 79"/>
            <p:cNvSpPr txBox="1"/>
            <p:nvPr/>
          </p:nvSpPr>
          <p:spPr>
            <a:xfrm>
              <a:off x="4191744" y="1476299"/>
              <a:ext cx="1045214" cy="863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zh-CN" sz="2100" kern="0" spc="225" dirty="0">
                  <a:solidFill>
                    <a:srgbClr val="0070C0"/>
                  </a:solidFill>
                  <a:latin typeface="华康方圆体W7" panose="040B0709000000000000" charset="-122"/>
                  <a:ea typeface="华康方圆体W7" panose="040B0709000000000000" charset="-122"/>
                </a:rPr>
                <a:t>能力要求</a:t>
              </a:r>
              <a:endParaRPr lang="zh-CN" sz="2100" kern="0" spc="225" dirty="0">
                <a:solidFill>
                  <a:srgbClr val="0070C0"/>
                </a:solidFill>
                <a:latin typeface="华康方圆体W7" panose="040B0709000000000000" charset="-122"/>
                <a:ea typeface="华康方圆体W7" panose="040B0709000000000000" charset="-122"/>
              </a:endParaRPr>
            </a:p>
          </p:txBody>
        </p:sp>
      </p:grpSp>
      <p:sp>
        <p:nvSpPr>
          <p:cNvPr id="39" name="TextBox 32"/>
          <p:cNvSpPr txBox="1"/>
          <p:nvPr>
            <p:custDataLst>
              <p:tags r:id="rId22"/>
            </p:custDataLst>
          </p:nvPr>
        </p:nvSpPr>
        <p:spPr>
          <a:xfrm>
            <a:off x="724014" y="420735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algn="r" defTabSz="685800"/>
            <a:r>
              <a:rPr lang="zh-CN" altLang="en-US" sz="120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能办事，会办事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0" name="TextBox 33"/>
          <p:cNvSpPr txBox="1"/>
          <p:nvPr>
            <p:custDataLst>
              <p:tags r:id="rId23"/>
            </p:custDataLst>
          </p:nvPr>
        </p:nvSpPr>
        <p:spPr>
          <a:xfrm>
            <a:off x="4420068" y="474770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defTabSz="685800">
              <a:lnSpc>
                <a:spcPct val="70000"/>
              </a:lnSpc>
            </a:pPr>
            <a:r>
              <a:rPr lang="zh-CN" altLang="en-US" sz="120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观察、判断、决策、预见、变通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1" name="TextBox 34"/>
          <p:cNvSpPr txBox="1"/>
          <p:nvPr>
            <p:custDataLst>
              <p:tags r:id="rId24"/>
            </p:custDataLst>
          </p:nvPr>
        </p:nvSpPr>
        <p:spPr>
          <a:xfrm>
            <a:off x="5433487" y="4113902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defTabSz="685800">
              <a:lnSpc>
                <a:spcPct val="70000"/>
              </a:lnSpc>
            </a:pPr>
            <a:r>
              <a:rPr lang="zh-CN" altLang="en-US" sz="120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自知、尊重、信任、礼节、理智、融合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2" name="TextBox 35"/>
          <p:cNvSpPr txBox="1"/>
          <p:nvPr>
            <p:custDataLst>
              <p:tags r:id="rId25"/>
            </p:custDataLst>
          </p:nvPr>
        </p:nvSpPr>
        <p:spPr>
          <a:xfrm>
            <a:off x="6005360" y="3376045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indent="304800" algn="l">
              <a:lnSpc>
                <a:spcPct val="80000"/>
              </a:lnSpc>
            </a:pPr>
            <a:r>
              <a:rPr lang="zh-CN" altLang="en-US" sz="120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办公软件、办公设备、书写、整理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3" name="TextBox 46"/>
          <p:cNvSpPr txBox="1"/>
          <p:nvPr>
            <p:custDataLst>
              <p:tags r:id="rId26"/>
            </p:custDataLst>
          </p:nvPr>
        </p:nvSpPr>
        <p:spPr>
          <a:xfrm>
            <a:off x="1637869" y="4729935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algn="l" defTabSz="685800">
              <a:lnSpc>
                <a:spcPct val="70000"/>
              </a:lnSpc>
            </a:pPr>
            <a:r>
              <a:rPr lang="zh-CN" altLang="en-US" sz="120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辅导决策、计划、沟通、协调、控制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sp>
        <p:nvSpPr>
          <p:cNvPr id="47" name="TextBox 32"/>
          <p:cNvSpPr txBox="1"/>
          <p:nvPr>
            <p:custDataLst>
              <p:tags r:id="rId27"/>
            </p:custDataLst>
          </p:nvPr>
        </p:nvSpPr>
        <p:spPr>
          <a:xfrm>
            <a:off x="299708" y="3492407"/>
            <a:ext cx="1337127" cy="507831"/>
          </a:xfrm>
          <a:prstGeom prst="rect">
            <a:avLst/>
          </a:prstGeom>
          <a:noFill/>
        </p:spPr>
        <p:txBody>
          <a:bodyPr wrap="square" lIns="90000" tIns="46800" rIns="90000" bIns="46800" rtlCol="0"/>
          <a:lstStyle/>
          <a:p>
            <a:pPr algn="l" defTabSz="685800"/>
            <a:r>
              <a:rPr lang="zh-CN" altLang="en-US" sz="1200"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口头表达、书面表达、肢体表达</a:t>
            </a: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grpSp>
        <p:nvGrpSpPr>
          <p:cNvPr id="44" name="组合 43"/>
          <p:cNvGrpSpPr/>
          <p:nvPr>
            <p:custDataLst>
              <p:tags r:id="rId28"/>
            </p:custDataLst>
          </p:nvPr>
        </p:nvGrpSpPr>
        <p:grpSpPr>
          <a:xfrm>
            <a:off x="266211" y="1006973"/>
            <a:ext cx="335756" cy="335756"/>
            <a:chOff x="657224" y="1451026"/>
            <a:chExt cx="447675" cy="447675"/>
          </a:xfrm>
        </p:grpSpPr>
        <p:sp>
          <p:nvSpPr>
            <p:cNvPr id="45" name="菱形 44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46" name="菱形 45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29"/>
            </p:custDataLst>
          </p:nvPr>
        </p:nvGrpSpPr>
        <p:grpSpPr>
          <a:xfrm>
            <a:off x="444807" y="1021586"/>
            <a:ext cx="335756" cy="335756"/>
            <a:chOff x="657224" y="1451026"/>
            <a:chExt cx="447675" cy="447675"/>
          </a:xfrm>
        </p:grpSpPr>
        <p:sp>
          <p:nvSpPr>
            <p:cNvPr id="49" name="菱形 48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50" name="菱形 49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46350" y="1021715"/>
            <a:ext cx="56807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>
                <a:ln>
                  <a:noFill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（从事秘书工作不可缺少的本领和才干）</a:t>
            </a:r>
            <a:endParaRPr lang="zh-CN" altLang="en-US" sz="2400" b="1" dirty="0">
              <a:ln>
                <a:noFill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1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 bldLvl="0" animBg="1"/>
          <p:bldP spid="21" grpId="0" bldLvl="0" animBg="1"/>
          <p:bldP spid="28" grpId="0" bldLvl="0" animBg="1"/>
          <p:bldP spid="29" grpId="0" bldLvl="0" animBg="1"/>
          <p:bldP spid="30" grpId="0" bldLvl="0" animBg="1"/>
          <p:bldP spid="31" grpId="0" bldLvl="0" animBg="1"/>
          <p:bldP spid="32" grpId="0" bldLvl="0" animBg="1"/>
          <p:bldP spid="33" grpId="0" bldLvl="0" animBg="1"/>
          <p:bldP spid="39" grpId="0"/>
          <p:bldP spid="40" grpId="0"/>
          <p:bldP spid="41" grpId="0"/>
          <p:bldP spid="42" grpId="0"/>
          <p:bldP spid="43" grpId="0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 bldLvl="0" animBg="1"/>
          <p:bldP spid="21" grpId="0" bldLvl="0" animBg="1"/>
          <p:bldP spid="28" grpId="0" bldLvl="0" animBg="1"/>
          <p:bldP spid="29" grpId="0" bldLvl="0" animBg="1"/>
          <p:bldP spid="30" grpId="0" bldLvl="0" animBg="1"/>
          <p:bldP spid="31" grpId="0" bldLvl="0" animBg="1"/>
          <p:bldP spid="32" grpId="0" bldLvl="0" animBg="1"/>
          <p:bldP spid="33" grpId="0" bldLvl="0" animBg="1"/>
          <p:bldP spid="39" grpId="0"/>
          <p:bldP spid="40" grpId="0"/>
          <p:bldP spid="41" grpId="0"/>
          <p:bldP spid="42" grpId="0"/>
          <p:bldP spid="43" grpId="0"/>
          <p:bldP spid="4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直接连接符 91"/>
          <p:cNvCxnSpPr/>
          <p:nvPr/>
        </p:nvCxnSpPr>
        <p:spPr>
          <a:xfrm>
            <a:off x="5693410" y="4594225"/>
            <a:ext cx="0" cy="1789684"/>
          </a:xfrm>
          <a:prstGeom prst="line">
            <a:avLst/>
          </a:prstGeom>
          <a:ln w="53975" cmpd="sng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88" name="组合 87"/>
          <p:cNvGrpSpPr/>
          <p:nvPr/>
        </p:nvGrpSpPr>
        <p:grpSpPr>
          <a:xfrm>
            <a:off x="5140325" y="4960620"/>
            <a:ext cx="1139825" cy="1544320"/>
            <a:chOff x="8095" y="7812"/>
            <a:chExt cx="1795" cy="2432"/>
          </a:xfrm>
        </p:grpSpPr>
        <p:grpSp>
          <p:nvGrpSpPr>
            <p:cNvPr id="85" name="组合 84"/>
            <p:cNvGrpSpPr/>
            <p:nvPr>
              <p:custDataLst>
                <p:tags r:id="rId1"/>
              </p:custDataLst>
            </p:nvPr>
          </p:nvGrpSpPr>
          <p:grpSpPr>
            <a:xfrm>
              <a:off x="8150" y="9700"/>
              <a:ext cx="1741" cy="545"/>
              <a:chOff x="5252030" y="2008764"/>
              <a:chExt cx="809336" cy="809336"/>
            </a:xfrm>
            <a:solidFill>
              <a:srgbClr val="0070C0"/>
            </a:solidFill>
          </p:grpSpPr>
          <p:sp>
            <p:nvSpPr>
              <p:cNvPr id="86" name="椭圆 85"/>
              <p:cNvSpPr/>
              <p:nvPr/>
            </p:nvSpPr>
            <p:spPr>
              <a:xfrm>
                <a:off x="5252030" y="2008764"/>
                <a:ext cx="809336" cy="8093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txBody>
              <a:bodyPr rtlCol="0" anchor="ctr"/>
              <a:p>
                <a:pPr algn="ctr" defTabSz="685800">
                  <a:defRPr/>
                </a:pPr>
                <a:endParaRPr lang="zh-CN" altLang="en-US" sz="1350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5269270" y="2029388"/>
                <a:ext cx="769580" cy="76958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txBody>
              <a:bodyPr rtlCol="0" anchor="ctr"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82" name="组合 81"/>
            <p:cNvGrpSpPr/>
            <p:nvPr>
              <p:custDataLst>
                <p:tags r:id="rId2"/>
              </p:custDataLst>
            </p:nvPr>
          </p:nvGrpSpPr>
          <p:grpSpPr>
            <a:xfrm>
              <a:off x="8144" y="8717"/>
              <a:ext cx="1741" cy="545"/>
              <a:chOff x="5252030" y="2008764"/>
              <a:chExt cx="809336" cy="809336"/>
            </a:xfrm>
            <a:solidFill>
              <a:srgbClr val="0070C0"/>
            </a:solidFill>
          </p:grpSpPr>
          <p:sp>
            <p:nvSpPr>
              <p:cNvPr id="83" name="椭圆 82"/>
              <p:cNvSpPr/>
              <p:nvPr/>
            </p:nvSpPr>
            <p:spPr>
              <a:xfrm>
                <a:off x="5252030" y="2008764"/>
                <a:ext cx="809336" cy="8093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txBody>
              <a:bodyPr rtlCol="0" anchor="ctr"/>
              <a:p>
                <a:pPr algn="ctr" defTabSz="685800">
                  <a:defRPr/>
                </a:pPr>
                <a:endParaRPr lang="zh-CN" altLang="en-US" sz="1350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5269270" y="2029388"/>
                <a:ext cx="769580" cy="76958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txBody>
              <a:bodyPr rtlCol="0" anchor="ctr"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9" name="组合 78"/>
            <p:cNvGrpSpPr/>
            <p:nvPr>
              <p:custDataLst>
                <p:tags r:id="rId3"/>
              </p:custDataLst>
            </p:nvPr>
          </p:nvGrpSpPr>
          <p:grpSpPr>
            <a:xfrm>
              <a:off x="8095" y="7812"/>
              <a:ext cx="1741" cy="545"/>
              <a:chOff x="5252030" y="2008764"/>
              <a:chExt cx="809336" cy="809336"/>
            </a:xfrm>
            <a:solidFill>
              <a:srgbClr val="0070C0"/>
            </a:solidFill>
          </p:grpSpPr>
          <p:sp>
            <p:nvSpPr>
              <p:cNvPr id="80" name="椭圆 79"/>
              <p:cNvSpPr/>
              <p:nvPr/>
            </p:nvSpPr>
            <p:spPr>
              <a:xfrm>
                <a:off x="5252030" y="2008764"/>
                <a:ext cx="809336" cy="809336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350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5269270" y="2029388"/>
                <a:ext cx="769580" cy="769580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txBody>
              <a:bodyPr rtlCol="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3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>
            <p:custDataLst>
              <p:tags r:id="rId4"/>
            </p:custDataLst>
          </p:nvPr>
        </p:nvGrpSpPr>
        <p:grpSpPr>
          <a:xfrm>
            <a:off x="4576445" y="4133215"/>
            <a:ext cx="2049145" cy="582930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63" name="椭圆 6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5"/>
            </p:custDataLst>
          </p:nvPr>
        </p:nvGrpSpPr>
        <p:grpSpPr>
          <a:xfrm>
            <a:off x="1833296" y="2420989"/>
            <a:ext cx="2138415" cy="213841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7" name="组合 6"/>
          <p:cNvGrpSpPr/>
          <p:nvPr>
            <p:custDataLst>
              <p:tags r:id="rId6"/>
            </p:custDataLst>
          </p:nvPr>
        </p:nvGrpSpPr>
        <p:grpSpPr>
          <a:xfrm>
            <a:off x="3512764" y="3842220"/>
            <a:ext cx="492234" cy="4922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7"/>
            </p:custDataLst>
          </p:nvPr>
        </p:nvGrpSpPr>
        <p:grpSpPr>
          <a:xfrm>
            <a:off x="2167052" y="2768134"/>
            <a:ext cx="211793" cy="21179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8"/>
            </p:custDataLst>
          </p:nvPr>
        </p:nvGrpSpPr>
        <p:grpSpPr>
          <a:xfrm>
            <a:off x="3282401" y="4546602"/>
            <a:ext cx="246487" cy="24648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9"/>
            </p:custDataLst>
          </p:nvPr>
        </p:nvGrpSpPr>
        <p:grpSpPr>
          <a:xfrm>
            <a:off x="3024606" y="2340469"/>
            <a:ext cx="257794" cy="2577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19" name="组合 18"/>
          <p:cNvGrpSpPr/>
          <p:nvPr>
            <p:custDataLst>
              <p:tags r:id="rId10"/>
            </p:custDataLst>
          </p:nvPr>
        </p:nvGrpSpPr>
        <p:grpSpPr>
          <a:xfrm>
            <a:off x="1756101" y="4379283"/>
            <a:ext cx="163811" cy="163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同心圆 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</p:grpSp>
      <p:grpSp>
        <p:nvGrpSpPr>
          <p:cNvPr id="22" name="Group 30"/>
          <p:cNvGrpSpPr/>
          <p:nvPr>
            <p:custDataLst>
              <p:tags r:id="rId11"/>
            </p:custDataLst>
          </p:nvPr>
        </p:nvGrpSpPr>
        <p:grpSpPr>
          <a:xfrm>
            <a:off x="2781300" y="2902585"/>
            <a:ext cx="380702" cy="368935"/>
            <a:chOff x="3440113" y="1050925"/>
            <a:chExt cx="390525" cy="333477"/>
          </a:xfrm>
          <a:solidFill>
            <a:srgbClr val="0070C0"/>
          </a:solidFill>
        </p:grpSpPr>
        <p:sp>
          <p:nvSpPr>
            <p:cNvPr id="2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 kern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440113" y="1058961"/>
              <a:ext cx="390179" cy="325441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800" kern="0">
                  <a:solidFill>
                    <a:prstClr val="black"/>
                  </a:solidFill>
                  <a:latin typeface="华康方圆体W7" panose="040B0709000000000000" charset="-122"/>
                  <a:ea typeface="华康方圆体W7" panose="040B0709000000000000" charset="-122"/>
                </a:rPr>
                <a:t>01</a:t>
              </a:r>
              <a:endParaRPr lang="en-US" sz="1800" kern="0">
                <a:solidFill>
                  <a:prstClr val="black"/>
                </a:solidFill>
                <a:latin typeface="华康方圆体W7" panose="040B0709000000000000" charset="-122"/>
                <a:ea typeface="华康方圆体W7" panose="040B0709000000000000" charset="-122"/>
              </a:endParaRPr>
            </a:p>
          </p:txBody>
        </p:sp>
      </p:grpSp>
      <p:sp>
        <p:nvSpPr>
          <p:cNvPr id="29" name="矩形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371092" y="3334070"/>
            <a:ext cx="1176704" cy="87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 defTabSz="6858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勤奋学习</a:t>
            </a:r>
            <a:endParaRPr lang="zh-CN" altLang="en-US" sz="18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0" name="TextBox 28"/>
          <p:cNvSpPr txBox="1"/>
          <p:nvPr>
            <p:custDataLst>
              <p:tags r:id="rId13"/>
            </p:custDataLst>
          </p:nvPr>
        </p:nvSpPr>
        <p:spPr>
          <a:xfrm>
            <a:off x="4567642" y="4178848"/>
            <a:ext cx="2057996" cy="4154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dirty="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</a:rPr>
              <a:t>02</a:t>
            </a:r>
            <a:r>
              <a:rPr lang="zh-CN" altLang="en-US" sz="2100" dirty="0">
                <a:solidFill>
                  <a:srgbClr val="002060"/>
                </a:solidFill>
                <a:latin typeface="华康方圆体W7" panose="040B0709000000000000" charset="-122"/>
                <a:ea typeface="华康方圆体W7" panose="040B0709000000000000" charset="-122"/>
              </a:rPr>
              <a:t>、强化训练</a:t>
            </a:r>
            <a:endParaRPr lang="zh-CN" altLang="en-US" sz="2100" dirty="0">
              <a:solidFill>
                <a:srgbClr val="002060"/>
              </a:solidFill>
              <a:latin typeface="华康方圆体W7" panose="040B0709000000000000" charset="-122"/>
              <a:ea typeface="华康方圆体W7" panose="040B0709000000000000" charset="-122"/>
            </a:endParaRPr>
          </a:p>
        </p:txBody>
      </p:sp>
      <p:sp>
        <p:nvSpPr>
          <p:cNvPr id="31" name="TextBox 22"/>
          <p:cNvSpPr txBox="1"/>
          <p:nvPr>
            <p:custDataLst>
              <p:tags r:id="rId14"/>
            </p:custDataLst>
          </p:nvPr>
        </p:nvSpPr>
        <p:spPr>
          <a:xfrm>
            <a:off x="3591923" y="4960519"/>
            <a:ext cx="2586311" cy="125790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25000"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indent="304800" algn="ctr"/>
            <a:r>
              <a:rPr lang="en-US" altLang="zh-CN" sz="10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                          </a:t>
            </a:r>
            <a:r>
              <a:rPr lang="zh-CN" altLang="en-US" sz="4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学校训练    </a:t>
            </a:r>
            <a:endParaRPr lang="zh-CN" altLang="en-US" sz="5400" b="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  <a:p>
            <a:pPr indent="304800" algn="ctr"/>
            <a:r>
              <a:rPr lang="zh-CN" altLang="en-US" sz="4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              </a:t>
            </a:r>
            <a:endParaRPr lang="zh-CN" altLang="en-US" sz="480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  <a:p>
            <a:pPr indent="304800" algn="ctr"/>
            <a:r>
              <a:rPr lang="zh-CN" altLang="en-US" sz="4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                岗位训练    </a:t>
            </a:r>
            <a:endParaRPr lang="zh-CN" altLang="en-US" sz="5400" b="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  <a:p>
            <a:pPr indent="304800" algn="ctr"/>
            <a:r>
              <a:rPr lang="zh-CN" altLang="en-US" sz="4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              </a:t>
            </a:r>
            <a:endParaRPr lang="zh-CN" altLang="en-US" sz="4800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  <a:p>
            <a:pPr indent="304800" algn="ctr"/>
            <a:r>
              <a:rPr lang="zh-CN" altLang="en-US" sz="4800">
                <a:solidFill>
                  <a:srgbClr val="000000"/>
                </a:solidFill>
                <a:latin typeface="华康方圆体W7" panose="040B0709000000000000" charset="-122"/>
                <a:ea typeface="华康方圆体W7" panose="040B0709000000000000" charset="-122"/>
                <a:cs typeface="宋体" panose="02010600030101010101" pitchFamily="2" charset="-122"/>
                <a:sym typeface="+mn-ea"/>
              </a:rPr>
              <a:t>                自我训练</a:t>
            </a:r>
            <a:endParaRPr lang="zh-CN" altLang="en-US" sz="4800" kern="0" noProof="1">
              <a:solidFill>
                <a:srgbClr val="000000"/>
              </a:solidFill>
              <a:latin typeface="华康方圆体W7" panose="040B0709000000000000" charset="-122"/>
              <a:ea typeface="华康方圆体W7" panose="040B07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2" name="组合 31"/>
          <p:cNvGrpSpPr/>
          <p:nvPr>
            <p:custDataLst>
              <p:tags r:id="rId15"/>
            </p:custDataLst>
          </p:nvPr>
        </p:nvGrpSpPr>
        <p:grpSpPr>
          <a:xfrm>
            <a:off x="4315742" y="2453617"/>
            <a:ext cx="749101" cy="749101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35" name="组合 34"/>
          <p:cNvGrpSpPr/>
          <p:nvPr>
            <p:custDataLst>
              <p:tags r:id="rId16"/>
            </p:custDataLst>
          </p:nvPr>
        </p:nvGrpSpPr>
        <p:grpSpPr>
          <a:xfrm>
            <a:off x="1231913" y="2755162"/>
            <a:ext cx="859694" cy="859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36" name="椭圆 3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38" name="组合 37"/>
          <p:cNvGrpSpPr/>
          <p:nvPr>
            <p:custDataLst>
              <p:tags r:id="rId17"/>
            </p:custDataLst>
          </p:nvPr>
        </p:nvGrpSpPr>
        <p:grpSpPr>
          <a:xfrm>
            <a:off x="1266879" y="3990350"/>
            <a:ext cx="333359" cy="333359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39" name="椭圆 38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41" name="组合 40"/>
          <p:cNvGrpSpPr/>
          <p:nvPr>
            <p:custDataLst>
              <p:tags r:id="rId18"/>
            </p:custDataLst>
          </p:nvPr>
        </p:nvGrpSpPr>
        <p:grpSpPr>
          <a:xfrm>
            <a:off x="1984503" y="3705037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2" name="椭圆 4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/>
          <p:cNvGrpSpPr/>
          <p:nvPr>
            <p:custDataLst>
              <p:tags r:id="rId19"/>
            </p:custDataLst>
          </p:nvPr>
        </p:nvGrpSpPr>
        <p:grpSpPr>
          <a:xfrm>
            <a:off x="1848936" y="2515075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5" name="椭圆 4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>
            <p:custDataLst>
              <p:tags r:id="rId20"/>
            </p:custDataLst>
          </p:nvPr>
        </p:nvGrpSpPr>
        <p:grpSpPr>
          <a:xfrm>
            <a:off x="2457745" y="4355481"/>
            <a:ext cx="166373" cy="166373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48" name="椭圆 4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50" name="组合 49"/>
          <p:cNvGrpSpPr/>
          <p:nvPr>
            <p:custDataLst>
              <p:tags r:id="rId21"/>
            </p:custDataLst>
          </p:nvPr>
        </p:nvGrpSpPr>
        <p:grpSpPr>
          <a:xfrm>
            <a:off x="2778809" y="4149455"/>
            <a:ext cx="123694" cy="123694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1" name="椭圆 5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53" name="组合 52"/>
          <p:cNvGrpSpPr/>
          <p:nvPr>
            <p:custDataLst>
              <p:tags r:id="rId22"/>
            </p:custDataLst>
          </p:nvPr>
        </p:nvGrpSpPr>
        <p:grpSpPr>
          <a:xfrm>
            <a:off x="3671640" y="2938395"/>
            <a:ext cx="333359" cy="333359"/>
            <a:chOff x="5252030" y="2008764"/>
            <a:chExt cx="809336" cy="809336"/>
          </a:xfrm>
          <a:solidFill>
            <a:srgbClr val="0070C0"/>
          </a:solidFill>
        </p:grpSpPr>
        <p:sp>
          <p:nvSpPr>
            <p:cNvPr id="54" name="椭圆 5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56" name="组合 55"/>
          <p:cNvGrpSpPr/>
          <p:nvPr>
            <p:custDataLst>
              <p:tags r:id="rId23"/>
            </p:custDataLst>
          </p:nvPr>
        </p:nvGrpSpPr>
        <p:grpSpPr>
          <a:xfrm>
            <a:off x="4074452" y="3581060"/>
            <a:ext cx="241291" cy="241291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57" name="椭圆 5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grpSp>
        <p:nvGrpSpPr>
          <p:cNvPr id="59" name="组合 58"/>
          <p:cNvGrpSpPr/>
          <p:nvPr>
            <p:custDataLst>
              <p:tags r:id="rId24"/>
            </p:custDataLst>
          </p:nvPr>
        </p:nvGrpSpPr>
        <p:grpSpPr>
          <a:xfrm>
            <a:off x="4194310" y="3331218"/>
            <a:ext cx="120645" cy="120645"/>
            <a:chOff x="5252030" y="2008764"/>
            <a:chExt cx="809336" cy="809336"/>
          </a:xfrm>
          <a:solidFill>
            <a:srgbClr val="00B0F0"/>
          </a:solidFill>
        </p:grpSpPr>
        <p:sp>
          <p:nvSpPr>
            <p:cNvPr id="60" name="椭圆 5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sysClr val="window" lastClr="FFFFFF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350" kern="0">
                <a:solidFill>
                  <a:prstClr val="white"/>
                </a:solidFill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sp>
        <p:nvSpPr>
          <p:cNvPr id="62" name="标题 8"/>
          <p:cNvSpPr txBox="1"/>
          <p:nvPr>
            <p:custDataLst>
              <p:tags r:id="rId25"/>
            </p:custDataLst>
          </p:nvPr>
        </p:nvSpPr>
        <p:spPr>
          <a:xfrm>
            <a:off x="1089013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28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知识和能力的培养方法</a:t>
            </a:r>
            <a:endParaRPr sz="28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69" name="组合 68"/>
          <p:cNvGrpSpPr/>
          <p:nvPr>
            <p:custDataLst>
              <p:tags r:id="rId26"/>
            </p:custDataLst>
          </p:nvPr>
        </p:nvGrpSpPr>
        <p:grpSpPr>
          <a:xfrm>
            <a:off x="553231" y="1150483"/>
            <a:ext cx="335756" cy="335756"/>
            <a:chOff x="657224" y="1451026"/>
            <a:chExt cx="447675" cy="447675"/>
          </a:xfrm>
        </p:grpSpPr>
        <p:sp>
          <p:nvSpPr>
            <p:cNvPr id="70" name="菱形 6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71" name="菱形 7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72" name="组合 71"/>
          <p:cNvGrpSpPr/>
          <p:nvPr>
            <p:custDataLst>
              <p:tags r:id="rId27"/>
            </p:custDataLst>
          </p:nvPr>
        </p:nvGrpSpPr>
        <p:grpSpPr>
          <a:xfrm>
            <a:off x="731827" y="1165096"/>
            <a:ext cx="335756" cy="335756"/>
            <a:chOff x="657224" y="1451026"/>
            <a:chExt cx="447675" cy="447675"/>
          </a:xfrm>
        </p:grpSpPr>
        <p:sp>
          <p:nvSpPr>
            <p:cNvPr id="73" name="菱形 72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74" name="菱形 73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1295" y="2767965"/>
            <a:ext cx="3256915" cy="4096385"/>
          </a:xfrm>
          <a:prstGeom prst="rect">
            <a:avLst/>
          </a:prstGeom>
        </p:spPr>
      </p:pic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0"/>
    </p:custDataLst>
  </p:cSld>
  <p:clrMapOvr>
    <a:masterClrMapping/>
  </p:clrMapOvr>
  <p:transition>
    <p:random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0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09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9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10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0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09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timgZSCRCLD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20880000">
            <a:off x="728980" y="3091180"/>
            <a:ext cx="1791335" cy="26714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01775" y="2155825"/>
            <a:ext cx="49403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ln>
                  <a:noFill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多功能秘书人才</a:t>
            </a:r>
            <a:endParaRPr lang="zh-CN" altLang="en-US" sz="2400" b="1" dirty="0">
              <a:ln>
                <a:noFill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2400" b="1" dirty="0">
                <a:ln>
                  <a:noFill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         “ T”型秘书人才</a:t>
            </a:r>
            <a:endParaRPr lang="zh-CN" altLang="en-US" sz="2400" b="1" dirty="0">
              <a:ln>
                <a:noFill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timgYHKA917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8060" y="2770505"/>
            <a:ext cx="3256915" cy="409638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508885" y="3863340"/>
            <a:ext cx="1131570" cy="645160"/>
          </a:xfrm>
          <a:prstGeom prst="rect">
            <a:avLst/>
          </a:prstGeom>
          <a:noFill/>
        </p:spPr>
        <p:txBody>
          <a:bodyPr wrap="square" rtlCol="0">
            <a:prstTxWarp prst="textFadeLeft">
              <a:avLst/>
            </a:prstTxWarp>
            <a:spAutoFit/>
          </a:bodyPr>
          <a:p>
            <a:r>
              <a:rPr lang="zh-CN" altLang="en-US" sz="36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</a:rPr>
              <a:t>特点</a:t>
            </a:r>
            <a:r>
              <a:rPr lang="en-US" altLang="zh-CN" sz="36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</a:rPr>
              <a:t>?</a:t>
            </a:r>
            <a:endParaRPr lang="en-US" altLang="zh-CN" sz="360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62" name="标题 8"/>
          <p:cNvSpPr txBox="1"/>
          <p:nvPr>
            <p:custDataLst>
              <p:tags r:id="rId4"/>
            </p:custDataLst>
          </p:nvPr>
        </p:nvSpPr>
        <p:spPr>
          <a:xfrm>
            <a:off x="1089013" y="1093340"/>
            <a:ext cx="1566752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40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解答题</a:t>
            </a:r>
            <a:endParaRPr sz="400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2077085" y="823278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0"/>
  <p:tag name="KSO_WM_TEMPLATE_CATEGORY" val="special"/>
  <p:tag name="KSO_WM_TEMPLATE_INDEX" val="20162978"/>
  <p:tag name="KSO_WM_UNIT_INDEX" val="0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0"/>
  <p:tag name="KSO_WM_TEMPLATE_CATEGORY" val="special"/>
  <p:tag name="KSO_WM_TEMPLATE_INDEX" val="20162978"/>
  <p:tag name="KSO_WM_UNIT_INDEX" val="30"/>
</p:tagLst>
</file>

<file path=ppt/tags/tag10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5"/>
  <p:tag name="KSO_WM_TEMPLATE_CATEGORY" val="special"/>
  <p:tag name="KSO_WM_TEMPLATE_INDEX" val="20162978"/>
  <p:tag name="KSO_WM_UNIT_INDEX" val="5"/>
</p:tagLst>
</file>

<file path=ppt/tags/tag10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6"/>
  <p:tag name="KSO_WM_TEMPLATE_CATEGORY" val="special"/>
  <p:tag name="KSO_WM_TEMPLATE_INDEX" val="20162978"/>
  <p:tag name="KSO_WM_UNIT_INDEX" val="6"/>
</p:tagLst>
</file>

<file path=ppt/tags/tag10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7"/>
  <p:tag name="KSO_WM_TEMPLATE_CATEGORY" val="special"/>
  <p:tag name="KSO_WM_TEMPLATE_INDEX" val="20162978"/>
  <p:tag name="KSO_WM_UNIT_INDEX" val="7"/>
</p:tagLst>
</file>

<file path=ppt/tags/tag10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8"/>
  <p:tag name="KSO_WM_TEMPLATE_CATEGORY" val="special"/>
  <p:tag name="KSO_WM_TEMPLATE_INDEX" val="20162978"/>
  <p:tag name="KSO_WM_UNIT_INDEX" val="8"/>
</p:tagLst>
</file>

<file path=ppt/tags/tag10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9"/>
  <p:tag name="KSO_WM_TEMPLATE_CATEGORY" val="special"/>
  <p:tag name="KSO_WM_TEMPLATE_INDEX" val="20162978"/>
  <p:tag name="KSO_WM_UNIT_INDEX" val="9"/>
</p:tagLst>
</file>

<file path=ppt/tags/tag10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0"/>
  <p:tag name="KSO_WM_TEMPLATE_CATEGORY" val="special"/>
  <p:tag name="KSO_WM_TEMPLATE_INDEX" val="20162978"/>
  <p:tag name="KSO_WM_UNIT_INDEX" val="10"/>
</p:tagLst>
</file>

<file path=ppt/tags/tag10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1"/>
  <p:tag name="KSO_WM_TEMPLATE_CATEGORY" val="special"/>
  <p:tag name="KSO_WM_TEMPLATE_INDEX" val="20162978"/>
  <p:tag name="KSO_WM_UNIT_INDEX" val="11"/>
</p:tagLst>
</file>

<file path=ppt/tags/tag10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2"/>
  <p:tag name="KSO_WM_TEMPLATE_CATEGORY" val="special"/>
  <p:tag name="KSO_WM_TEMPLATE_INDEX" val="20162978"/>
  <p:tag name="KSO_WM_UNIT_INDEX" val="12"/>
</p:tagLst>
</file>

<file path=ppt/tags/tag10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3"/>
  <p:tag name="KSO_WM_TEMPLATE_CATEGORY" val="special"/>
  <p:tag name="KSO_WM_TEMPLATE_INDEX" val="20162978"/>
  <p:tag name="KSO_WM_UNIT_INDEX" val="13"/>
</p:tagLst>
</file>

<file path=ppt/tags/tag10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4"/>
  <p:tag name="KSO_WM_TEMPLATE_CATEGORY" val="special"/>
  <p:tag name="KSO_WM_TEMPLATE_INDEX" val="20162978"/>
  <p:tag name="KSO_WM_UNIT_INDEX" val="14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1"/>
  <p:tag name="KSO_WM_TEMPLATE_CATEGORY" val="special"/>
  <p:tag name="KSO_WM_TEMPLATE_INDEX" val="20162978"/>
  <p:tag name="KSO_WM_UNIT_INDEX" val="31"/>
</p:tagLst>
</file>

<file path=ppt/tags/tag1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5"/>
  <p:tag name="KSO_WM_TEMPLATE_CATEGORY" val="special"/>
  <p:tag name="KSO_WM_TEMPLATE_INDEX" val="20162978"/>
  <p:tag name="KSO_WM_UNIT_INDEX" val="15"/>
</p:tagLst>
</file>

<file path=ppt/tags/tag1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6"/>
  <p:tag name="KSO_WM_TEMPLATE_CATEGORY" val="special"/>
  <p:tag name="KSO_WM_TEMPLATE_INDEX" val="20162978"/>
  <p:tag name="KSO_WM_UNIT_INDEX" val="16"/>
</p:tagLst>
</file>

<file path=ppt/tags/tag1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7"/>
  <p:tag name="KSO_WM_TEMPLATE_CATEGORY" val="special"/>
  <p:tag name="KSO_WM_TEMPLATE_INDEX" val="20162978"/>
  <p:tag name="KSO_WM_UNIT_INDEX" val="17"/>
</p:tagLst>
</file>

<file path=ppt/tags/tag1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8"/>
  <p:tag name="KSO_WM_TEMPLATE_CATEGORY" val="special"/>
  <p:tag name="KSO_WM_TEMPLATE_INDEX" val="20162978"/>
  <p:tag name="KSO_WM_UNIT_INDEX" val="18"/>
</p:tagLst>
</file>

<file path=ppt/tags/tag1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9"/>
  <p:tag name="KSO_WM_TEMPLATE_CATEGORY" val="special"/>
  <p:tag name="KSO_WM_TEMPLATE_INDEX" val="20162978"/>
  <p:tag name="KSO_WM_UNIT_INDEX" val="19"/>
</p:tagLst>
</file>

<file path=ppt/tags/tag1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6"/>
  <p:tag name="KSO_WM_TEMPLATE_CATEGORY" val="special"/>
  <p:tag name="KSO_WM_TEMPLATE_INDEX" val="20162978"/>
  <p:tag name="KSO_WM_UNIT_INDEX" val="26"/>
</p:tagLst>
</file>

<file path=ppt/tags/tag1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7"/>
  <p:tag name="KSO_WM_TEMPLATE_CATEGORY" val="special"/>
  <p:tag name="KSO_WM_TEMPLATE_INDEX" val="20162978"/>
  <p:tag name="KSO_WM_UNIT_INDEX" val="27"/>
</p:tagLst>
</file>

<file path=ppt/tags/tag1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8"/>
  <p:tag name="KSO_WM_TEMPLATE_CATEGORY" val="special"/>
  <p:tag name="KSO_WM_TEMPLATE_INDEX" val="20162978"/>
  <p:tag name="KSO_WM_UNIT_INDEX" val="28"/>
</p:tagLst>
</file>

<file path=ppt/tags/tag1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9"/>
  <p:tag name="KSO_WM_TEMPLATE_CATEGORY" val="special"/>
  <p:tag name="KSO_WM_TEMPLATE_INDEX" val="20162978"/>
  <p:tag name="KSO_WM_UNIT_INDEX" val="29"/>
</p:tagLst>
</file>

<file path=ppt/tags/tag1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0"/>
  <p:tag name="KSO_WM_TEMPLATE_CATEGORY" val="special"/>
  <p:tag name="KSO_WM_TEMPLATE_INDEX" val="20162978"/>
  <p:tag name="KSO_WM_UNIT_INDEX" val="3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2"/>
  <p:tag name="KSO_WM_TEMPLATE_CATEGORY" val="special"/>
  <p:tag name="KSO_WM_TEMPLATE_INDEX" val="20162978"/>
  <p:tag name="KSO_WM_UNIT_INDEX" val="32"/>
</p:tagLst>
</file>

<file path=ppt/tags/tag1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1"/>
  <p:tag name="KSO_WM_TEMPLATE_CATEGORY" val="special"/>
  <p:tag name="KSO_WM_TEMPLATE_INDEX" val="20162978"/>
  <p:tag name="KSO_WM_UNIT_INDEX" val="31"/>
</p:tagLst>
</file>

<file path=ppt/tags/tag1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2"/>
  <p:tag name="KSO_WM_TEMPLATE_CATEGORY" val="special"/>
  <p:tag name="KSO_WM_TEMPLATE_INDEX" val="20162978"/>
  <p:tag name="KSO_WM_UNIT_INDEX" val="32"/>
</p:tagLst>
</file>

<file path=ppt/tags/tag1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7"/>
  <p:tag name="KSO_WM_TEMPLATE_CATEGORY" val="special"/>
  <p:tag name="KSO_WM_TEMPLATE_INDEX" val="20162978"/>
  <p:tag name="KSO_WM_UNIT_INDEX" val="37"/>
</p:tagLst>
</file>

<file path=ppt/tags/tag12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24"/>
  <p:tag name="KSO_WM_SLIDE_INDEX" val="24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1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0"/>
  <p:tag name="KSO_WM_TEMPLATE_CATEGORY" val="special"/>
  <p:tag name="KSO_WM_TEMPLATE_INDEX" val="20162978"/>
  <p:tag name="KSO_WM_UNIT_INDEX" val="0"/>
</p:tagLst>
</file>

<file path=ppt/tags/tag1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"/>
  <p:tag name="KSO_WM_TEMPLATE_CATEGORY" val="special"/>
  <p:tag name="KSO_WM_TEMPLATE_INDEX" val="20162978"/>
  <p:tag name="KSO_WM_UNIT_INDEX" val="5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5"/>
  <p:tag name="KSO_WM_TEMPLATE_CATEGORY" val="special"/>
  <p:tag name="KSO_WM_TEMPLATE_INDEX" val="20162978"/>
  <p:tag name="KSO_WM_UNIT_INDEX" val="35"/>
</p:tagLst>
</file>

<file path=ppt/tags/tag1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"/>
  <p:tag name="KSO_WM_TEMPLATE_CATEGORY" val="special"/>
  <p:tag name="KSO_WM_TEMPLATE_INDEX" val="20162978"/>
  <p:tag name="KSO_WM_UNIT_INDEX" val="10"/>
</p:tagLst>
</file>

<file path=ppt/tags/tag1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5"/>
  <p:tag name="KSO_WM_TEMPLATE_CATEGORY" val="special"/>
  <p:tag name="KSO_WM_TEMPLATE_INDEX" val="20162978"/>
  <p:tag name="KSO_WM_UNIT_INDEX" val="15"/>
</p:tagLst>
</file>

<file path=ppt/tags/tag1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0"/>
  <p:tag name="KSO_WM_TEMPLATE_CATEGORY" val="special"/>
  <p:tag name="KSO_WM_TEMPLATE_INDEX" val="20162978"/>
  <p:tag name="KSO_WM_UNIT_INDEX" val="20"/>
</p:tagLst>
</file>

<file path=ppt/tags/tag1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25"/>
  <p:tag name="KSO_WM_TEMPLATE_CATEGORY" val="special"/>
  <p:tag name="KSO_WM_TEMPLATE_INDEX" val="20162978"/>
  <p:tag name="KSO_WM_UNIT_INDEX" val="25"/>
</p:tagLst>
</file>

<file path=ppt/tags/tag1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30"/>
  <p:tag name="KSO_WM_TEMPLATE_CATEGORY" val="special"/>
  <p:tag name="KSO_WM_TEMPLATE_INDEX" val="20162978"/>
  <p:tag name="KSO_WM_UNIT_INDEX" val="30"/>
</p:tagLst>
</file>

<file path=ppt/tags/tag1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3"/>
  <p:tag name="KSO_WM_TEMPLATE_CATEGORY" val="special"/>
  <p:tag name="KSO_WM_TEMPLATE_INDEX" val="20162978"/>
  <p:tag name="KSO_WM_UNIT_INDEX" val="43"/>
</p:tagLst>
</file>

<file path=ppt/tags/tag1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4"/>
  <p:tag name="KSO_WM_TEMPLATE_CATEGORY" val="special"/>
  <p:tag name="KSO_WM_TEMPLATE_INDEX" val="20162978"/>
  <p:tag name="KSO_WM_UNIT_INDEX" val="44"/>
</p:tagLst>
</file>

<file path=ppt/tags/tag13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5"/>
  <p:tag name="KSO_WM_TEMPLATE_CATEGORY" val="special"/>
  <p:tag name="KSO_WM_TEMPLATE_INDEX" val="20162978"/>
  <p:tag name="KSO_WM_UNIT_INDEX" val="45"/>
</p:tagLst>
</file>

<file path=ppt/tags/tag1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46"/>
  <p:tag name="KSO_WM_TEMPLATE_CATEGORY" val="special"/>
  <p:tag name="KSO_WM_TEMPLATE_INDEX" val="20162978"/>
  <p:tag name="KSO_WM_UNIT_INDEX" val="46"/>
</p:tagLst>
</file>

<file path=ppt/tags/tag1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1"/>
  <p:tag name="KSO_WM_TEMPLATE_CATEGORY" val="special"/>
  <p:tag name="KSO_WM_TEMPLATE_INDEX" val="20162978"/>
  <p:tag name="KSO_WM_UNIT_INDEX" val="5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6"/>
  <p:tag name="KSO_WM_TEMPLATE_CATEGORY" val="special"/>
  <p:tag name="KSO_WM_TEMPLATE_INDEX" val="20162978"/>
  <p:tag name="KSO_WM_UNIT_INDEX" val="36"/>
</p:tagLst>
</file>

<file path=ppt/tags/tag1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56"/>
  <p:tag name="KSO_WM_TEMPLATE_CATEGORY" val="special"/>
  <p:tag name="KSO_WM_TEMPLATE_INDEX" val="20162978"/>
  <p:tag name="KSO_WM_UNIT_INDEX" val="56"/>
</p:tagLst>
</file>

<file path=ppt/tags/tag1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1"/>
  <p:tag name="KSO_WM_TEMPLATE_CATEGORY" val="special"/>
  <p:tag name="KSO_WM_TEMPLATE_INDEX" val="20162978"/>
  <p:tag name="KSO_WM_UNIT_INDEX" val="61"/>
</p:tagLst>
</file>

<file path=ppt/tags/tag1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66"/>
  <p:tag name="KSO_WM_TEMPLATE_CATEGORY" val="special"/>
  <p:tag name="KSO_WM_TEMPLATE_INDEX" val="20162978"/>
  <p:tag name="KSO_WM_UNIT_INDEX" val="66"/>
</p:tagLst>
</file>

<file path=ppt/tags/tag1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1"/>
  <p:tag name="KSO_WM_TEMPLATE_CATEGORY" val="special"/>
  <p:tag name="KSO_WM_TEMPLATE_INDEX" val="20162978"/>
  <p:tag name="KSO_WM_UNIT_INDEX" val="71"/>
</p:tagLst>
</file>

<file path=ppt/tags/tag1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76"/>
  <p:tag name="KSO_WM_TEMPLATE_CATEGORY" val="special"/>
  <p:tag name="KSO_WM_TEMPLATE_INDEX" val="20162978"/>
  <p:tag name="KSO_WM_UNIT_INDEX" val="76"/>
</p:tagLst>
</file>

<file path=ppt/tags/tag1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1"/>
  <p:tag name="KSO_WM_TEMPLATE_CATEGORY" val="special"/>
  <p:tag name="KSO_WM_TEMPLATE_INDEX" val="20162978"/>
  <p:tag name="KSO_WM_UNIT_INDEX" val="81"/>
</p:tagLst>
</file>

<file path=ppt/tags/tag1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86"/>
  <p:tag name="KSO_WM_TEMPLATE_CATEGORY" val="special"/>
  <p:tag name="KSO_WM_TEMPLATE_INDEX" val="20162978"/>
  <p:tag name="KSO_WM_UNIT_INDEX" val="86"/>
</p:tagLst>
</file>

<file path=ppt/tags/tag1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1"/>
  <p:tag name="KSO_WM_TEMPLATE_CATEGORY" val="special"/>
  <p:tag name="KSO_WM_TEMPLATE_INDEX" val="20162978"/>
  <p:tag name="KSO_WM_UNIT_INDEX" val="91"/>
</p:tagLst>
</file>

<file path=ppt/tags/tag1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1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7"/>
  <p:tag name="KSO_WM_TEMPLATE_CATEGORY" val="special"/>
  <p:tag name="KSO_WM_TEMPLATE_INDEX" val="20162978"/>
  <p:tag name="KSO_WM_UNIT_INDEX" val="97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7"/>
  <p:tag name="KSO_WM_TEMPLATE_CATEGORY" val="special"/>
  <p:tag name="KSO_WM_TEMPLATE_INDEX" val="20162978"/>
  <p:tag name="KSO_WM_UNIT_INDEX" val="37"/>
</p:tagLst>
</file>

<file path=ppt/tags/tag1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102"/>
  <p:tag name="KSO_WM_TEMPLATE_CATEGORY" val="special"/>
  <p:tag name="KSO_WM_TEMPLATE_INDEX" val="20162978"/>
  <p:tag name="KSO_WM_UNIT_INDEX" val="102"/>
</p:tagLst>
</file>

<file path=ppt/tags/tag15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27"/>
  <p:tag name="KSO_WM_SLIDE_INDEX" val="27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1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1*i*96"/>
  <p:tag name="KSO_WM_TEMPLATE_CATEGORY" val="special"/>
  <p:tag name="KSO_WM_TEMPLATE_INDEX" val="20162978"/>
  <p:tag name="KSO_WM_UNIT_INDEX" val="96"/>
</p:tagLst>
</file>

<file path=ppt/tags/tag153.xml><?xml version="1.0" encoding="utf-8"?>
<p:tagLst xmlns:p="http://schemas.openxmlformats.org/presentationml/2006/main">
  <p:tag name="KSO_WM_SLIDE_ID" val="diagram324_3"/>
  <p:tag name="KSO_WM_SLIDE_INDEX" val="3"/>
  <p:tag name="KSO_WM_SLIDE_ITEM_CNT" val="3"/>
  <p:tag name="KSO_WM_SLIDE_LAYOUT" val="a_l"/>
  <p:tag name="KSO_WM_SLIDE_LAYOUT_CNT" val="1_1"/>
  <p:tag name="KSO_WM_SLIDE_TYPE" val="contents"/>
  <p:tag name="KSO_WM_BEAUTIFY_FLAG" val="#wm#"/>
  <p:tag name="KSO_WM_SLIDE_POSITION" val="136*192"/>
  <p:tag name="KSO_WM_SLIDE_SIZE" val="473*236"/>
  <p:tag name="KSO_WM_TEMPLATE_CATEGORY" val="diagram"/>
  <p:tag name="KSO_WM_TEMPLATE_INDEX" val="324"/>
  <p:tag name="KSO_WM_DIAGRAM_GROUP_CODE" val="l1-1"/>
  <p:tag name="KSO_WM_TAG_VERSION" val="1.0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8"/>
  <p:tag name="KSO_WM_TEMPLATE_CATEGORY" val="special"/>
  <p:tag name="KSO_WM_TEMPLATE_INDEX" val="20162978"/>
  <p:tag name="KSO_WM_UNIT_INDEX" val="38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9"/>
  <p:tag name="KSO_WM_TEMPLATE_CATEGORY" val="special"/>
  <p:tag name="KSO_WM_TEMPLATE_INDEX" val="20162978"/>
  <p:tag name="KSO_WM_UNIT_INDEX" val="39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44"/>
  <p:tag name="KSO_WM_TEMPLATE_CATEGORY" val="special"/>
  <p:tag name="KSO_WM_TEMPLATE_INDEX" val="20162978"/>
  <p:tag name="KSO_WM_UNIT_INDEX" val="44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49"/>
  <p:tag name="KSO_WM_TEMPLATE_CATEGORY" val="special"/>
  <p:tag name="KSO_WM_TEMPLATE_INDEX" val="20162978"/>
  <p:tag name="KSO_WM_UNIT_INDEX" val="49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"/>
  <p:tag name="KSO_WM_TEMPLATE_CATEGORY" val="special"/>
  <p:tag name="KSO_WM_TEMPLATE_INDEX" val="20162978"/>
  <p:tag name="KSO_WM_UNIT_INDEX" val="2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59"/>
  <p:tag name="KSO_WM_TEMPLATE_CATEGORY" val="special"/>
  <p:tag name="KSO_WM_TEMPLATE_INDEX" val="20162978"/>
  <p:tag name="KSO_WM_UNIT_INDEX" val="59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64"/>
  <p:tag name="KSO_WM_TEMPLATE_CATEGORY" val="special"/>
  <p:tag name="KSO_WM_TEMPLATE_INDEX" val="20162978"/>
  <p:tag name="KSO_WM_UNIT_INDEX" val="64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69"/>
  <p:tag name="KSO_WM_TEMPLATE_CATEGORY" val="special"/>
  <p:tag name="KSO_WM_TEMPLATE_INDEX" val="20162978"/>
  <p:tag name="KSO_WM_UNIT_INDEX" val="69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0"/>
  <p:tag name="KSO_WM_TEMPLATE_CATEGORY" val="special"/>
  <p:tag name="KSO_WM_TEMPLATE_INDEX" val="20162978"/>
  <p:tag name="KSO_WM_UNIT_INDEX" val="70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1"/>
  <p:tag name="KSO_WM_TEMPLATE_CATEGORY" val="special"/>
  <p:tag name="KSO_WM_TEMPLATE_INDEX" val="20162978"/>
  <p:tag name="KSO_WM_UNIT_INDEX" val="71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2"/>
  <p:tag name="KSO_WM_TEMPLATE_CATEGORY" val="special"/>
  <p:tag name="KSO_WM_TEMPLATE_INDEX" val="20162978"/>
  <p:tag name="KSO_WM_UNIT_INDEX" val="72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3"/>
  <p:tag name="KSO_WM_TEMPLATE_CATEGORY" val="special"/>
  <p:tag name="KSO_WM_TEMPLATE_INDEX" val="20162978"/>
  <p:tag name="KSO_WM_UNIT_INDEX" val="73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4"/>
  <p:tag name="KSO_WM_TEMPLATE_CATEGORY" val="special"/>
  <p:tag name="KSO_WM_TEMPLATE_INDEX" val="20162978"/>
  <p:tag name="KSO_WM_UNIT_INDEX" val="74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5"/>
  <p:tag name="KSO_WM_TEMPLATE_CATEGORY" val="special"/>
  <p:tag name="KSO_WM_TEMPLATE_INDEX" val="20162978"/>
  <p:tag name="KSO_WM_UNIT_INDEX" val="75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6"/>
  <p:tag name="KSO_WM_TEMPLATE_CATEGORY" val="special"/>
  <p:tag name="KSO_WM_TEMPLATE_INDEX" val="20162978"/>
  <p:tag name="KSO_WM_UNIT_INDEX" val="76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"/>
  <p:tag name="KSO_WM_TEMPLATE_CATEGORY" val="special"/>
  <p:tag name="KSO_WM_TEMPLATE_INDEX" val="20162978"/>
  <p:tag name="KSO_WM_UNIT_INDEX" val="7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7"/>
  <p:tag name="KSO_WM_TEMPLATE_CATEGORY" val="special"/>
  <p:tag name="KSO_WM_TEMPLATE_INDEX" val="20162978"/>
  <p:tag name="KSO_WM_UNIT_INDEX" val="77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8"/>
  <p:tag name="KSO_WM_TEMPLATE_CATEGORY" val="special"/>
  <p:tag name="KSO_WM_TEMPLATE_INDEX" val="20162978"/>
  <p:tag name="KSO_WM_UNIT_INDEX" val="78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0"/>
  <p:tag name="KSO_WM_TEMPLATE_CATEGORY" val="special"/>
  <p:tag name="KSO_WM_TEMPLATE_INDEX" val="20162978"/>
  <p:tag name="KSO_WM_UNIT_INDEX" val="80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1"/>
  <p:tag name="KSO_WM_TEMPLATE_CATEGORY" val="special"/>
  <p:tag name="KSO_WM_TEMPLATE_INDEX" val="20162978"/>
  <p:tag name="KSO_WM_UNIT_INDEX" val="81"/>
</p:tagLst>
</file>

<file path=ppt/tags/tag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2"/>
  <p:tag name="KSO_WM_TEMPLATE_CATEGORY" val="special"/>
  <p:tag name="KSO_WM_TEMPLATE_INDEX" val="20162978"/>
  <p:tag name="KSO_WM_UNIT_INDEX" val="82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3"/>
  <p:tag name="KSO_WM_TEMPLATE_CATEGORY" val="special"/>
  <p:tag name="KSO_WM_TEMPLATE_INDEX" val="20162978"/>
  <p:tag name="KSO_WM_UNIT_INDEX" val="83"/>
</p:tagLst>
</file>

<file path=ppt/tags/tag3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8"/>
  <p:tag name="KSO_WM_TEMPLATE_CATEGORY" val="special"/>
  <p:tag name="KSO_WM_TEMPLATE_INDEX" val="20162978"/>
  <p:tag name="KSO_WM_UNIT_INDEX" val="88"/>
</p:tagLst>
</file>

<file path=ppt/tags/tag3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31"/>
  <p:tag name="KSO_WM_SLIDE_INDEX" val="31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3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0"/>
  <p:tag name="KSO_WM_TEMPLATE_CATEGORY" val="special"/>
  <p:tag name="KSO_WM_TEMPLATE_INDEX" val="20162978"/>
  <p:tag name="KSO_WM_UNIT_INDEX" val="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"/>
  <p:tag name="KSO_WM_TEMPLATE_CATEGORY" val="special"/>
  <p:tag name="KSO_WM_TEMPLATE_INDEX" val="20162978"/>
  <p:tag name="KSO_WM_UNIT_INDEX" val="2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2"/>
  <p:tag name="KSO_WM_TEMPLATE_CATEGORY" val="special"/>
  <p:tag name="KSO_WM_TEMPLATE_INDEX" val="20162978"/>
  <p:tag name="KSO_WM_UNIT_INDEX" val="12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"/>
  <p:tag name="KSO_WM_TEMPLATE_CATEGORY" val="special"/>
  <p:tag name="KSO_WM_TEMPLATE_INDEX" val="20162978"/>
  <p:tag name="KSO_WM_UNIT_INDEX" val="7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2"/>
  <p:tag name="KSO_WM_TEMPLATE_CATEGORY" val="special"/>
  <p:tag name="KSO_WM_TEMPLATE_INDEX" val="20162978"/>
  <p:tag name="KSO_WM_UNIT_INDEX" val="12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7"/>
  <p:tag name="KSO_WM_TEMPLATE_CATEGORY" val="special"/>
  <p:tag name="KSO_WM_TEMPLATE_INDEX" val="20162978"/>
  <p:tag name="KSO_WM_UNIT_INDEX" val="17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2"/>
  <p:tag name="KSO_WM_TEMPLATE_CATEGORY" val="special"/>
  <p:tag name="KSO_WM_TEMPLATE_INDEX" val="20162978"/>
  <p:tag name="KSO_WM_UNIT_INDEX" val="22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7"/>
  <p:tag name="KSO_WM_TEMPLATE_CATEGORY" val="special"/>
  <p:tag name="KSO_WM_TEMPLATE_INDEX" val="20162978"/>
  <p:tag name="KSO_WM_UNIT_INDEX" val="27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8"/>
  <p:tag name="KSO_WM_TEMPLATE_CATEGORY" val="special"/>
  <p:tag name="KSO_WM_TEMPLATE_INDEX" val="20162978"/>
  <p:tag name="KSO_WM_UNIT_INDEX" val="28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9"/>
  <p:tag name="KSO_WM_TEMPLATE_CATEGORY" val="special"/>
  <p:tag name="KSO_WM_TEMPLATE_INDEX" val="20162978"/>
  <p:tag name="KSO_WM_UNIT_INDEX" val="29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0"/>
  <p:tag name="KSO_WM_TEMPLATE_CATEGORY" val="special"/>
  <p:tag name="KSO_WM_TEMPLATE_INDEX" val="20162978"/>
  <p:tag name="KSO_WM_UNIT_INDEX" val="30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1"/>
  <p:tag name="KSO_WM_TEMPLATE_CATEGORY" val="special"/>
  <p:tag name="KSO_WM_TEMPLATE_INDEX" val="20162978"/>
  <p:tag name="KSO_WM_UNIT_INDEX" val="3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2"/>
  <p:tag name="KSO_WM_TEMPLATE_CATEGORY" val="special"/>
  <p:tag name="KSO_WM_TEMPLATE_INDEX" val="20162978"/>
  <p:tag name="KSO_WM_UNIT_INDEX" val="32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17"/>
  <p:tag name="KSO_WM_TEMPLATE_CATEGORY" val="special"/>
  <p:tag name="KSO_WM_TEMPLATE_INDEX" val="20162978"/>
  <p:tag name="KSO_WM_UNIT_INDEX" val="17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5"/>
  <p:tag name="KSO_WM_TEMPLATE_CATEGORY" val="special"/>
  <p:tag name="KSO_WM_TEMPLATE_INDEX" val="20162978"/>
  <p:tag name="KSO_WM_UNIT_INDEX" val="35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6"/>
  <p:tag name="KSO_WM_TEMPLATE_CATEGORY" val="special"/>
  <p:tag name="KSO_WM_TEMPLATE_INDEX" val="20162978"/>
  <p:tag name="KSO_WM_UNIT_INDEX" val="36"/>
</p:tagLst>
</file>

<file path=ppt/tags/tag5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7"/>
  <p:tag name="KSO_WM_TEMPLATE_CATEGORY" val="special"/>
  <p:tag name="KSO_WM_TEMPLATE_INDEX" val="20162978"/>
  <p:tag name="KSO_WM_UNIT_INDEX" val="37"/>
</p:tagLst>
</file>

<file path=ppt/tags/tag5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8"/>
  <p:tag name="KSO_WM_TEMPLATE_CATEGORY" val="special"/>
  <p:tag name="KSO_WM_TEMPLATE_INDEX" val="20162978"/>
  <p:tag name="KSO_WM_UNIT_INDEX" val="38"/>
</p:tagLst>
</file>

<file path=ppt/tags/tag5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39"/>
  <p:tag name="KSO_WM_TEMPLATE_CATEGORY" val="special"/>
  <p:tag name="KSO_WM_TEMPLATE_INDEX" val="20162978"/>
  <p:tag name="KSO_WM_UNIT_INDEX" val="39"/>
</p:tagLst>
</file>

<file path=ppt/tags/tag5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44"/>
  <p:tag name="KSO_WM_TEMPLATE_CATEGORY" val="special"/>
  <p:tag name="KSO_WM_TEMPLATE_INDEX" val="20162978"/>
  <p:tag name="KSO_WM_UNIT_INDEX" val="44"/>
</p:tagLst>
</file>

<file path=ppt/tags/tag5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49"/>
  <p:tag name="KSO_WM_TEMPLATE_CATEGORY" val="special"/>
  <p:tag name="KSO_WM_TEMPLATE_INDEX" val="20162978"/>
  <p:tag name="KSO_WM_UNIT_INDEX" val="49"/>
</p:tagLst>
</file>

<file path=ppt/tags/tag5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59"/>
  <p:tag name="KSO_WM_TEMPLATE_CATEGORY" val="special"/>
  <p:tag name="KSO_WM_TEMPLATE_INDEX" val="20162978"/>
  <p:tag name="KSO_WM_UNIT_INDEX" val="59"/>
</p:tagLst>
</file>

<file path=ppt/tags/tag5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64"/>
  <p:tag name="KSO_WM_TEMPLATE_CATEGORY" val="special"/>
  <p:tag name="KSO_WM_TEMPLATE_INDEX" val="20162978"/>
  <p:tag name="KSO_WM_UNIT_INDEX" val="64"/>
</p:tagLst>
</file>

<file path=ppt/tags/tag5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69"/>
  <p:tag name="KSO_WM_TEMPLATE_CATEGORY" val="special"/>
  <p:tag name="KSO_WM_TEMPLATE_INDEX" val="20162978"/>
  <p:tag name="KSO_WM_UNIT_INDEX" val="69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2"/>
  <p:tag name="KSO_WM_TEMPLATE_CATEGORY" val="special"/>
  <p:tag name="KSO_WM_TEMPLATE_INDEX" val="20162978"/>
  <p:tag name="KSO_WM_UNIT_INDEX" val="22"/>
</p:tagLst>
</file>

<file path=ppt/tags/tag6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0"/>
  <p:tag name="KSO_WM_TEMPLATE_CATEGORY" val="special"/>
  <p:tag name="KSO_WM_TEMPLATE_INDEX" val="20162978"/>
  <p:tag name="KSO_WM_UNIT_INDEX" val="70"/>
</p:tagLst>
</file>

<file path=ppt/tags/tag6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1"/>
  <p:tag name="KSO_WM_TEMPLATE_CATEGORY" val="special"/>
  <p:tag name="KSO_WM_TEMPLATE_INDEX" val="20162978"/>
  <p:tag name="KSO_WM_UNIT_INDEX" val="71"/>
</p:tagLst>
</file>

<file path=ppt/tags/tag6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2"/>
  <p:tag name="KSO_WM_TEMPLATE_CATEGORY" val="special"/>
  <p:tag name="KSO_WM_TEMPLATE_INDEX" val="20162978"/>
  <p:tag name="KSO_WM_UNIT_INDEX" val="72"/>
</p:tagLst>
</file>

<file path=ppt/tags/tag6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3"/>
  <p:tag name="KSO_WM_TEMPLATE_CATEGORY" val="special"/>
  <p:tag name="KSO_WM_TEMPLATE_INDEX" val="20162978"/>
  <p:tag name="KSO_WM_UNIT_INDEX" val="73"/>
</p:tagLst>
</file>

<file path=ppt/tags/tag6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4"/>
  <p:tag name="KSO_WM_TEMPLATE_CATEGORY" val="special"/>
  <p:tag name="KSO_WM_TEMPLATE_INDEX" val="20162978"/>
  <p:tag name="KSO_WM_UNIT_INDEX" val="74"/>
</p:tagLst>
</file>

<file path=ppt/tags/tag6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5"/>
  <p:tag name="KSO_WM_TEMPLATE_CATEGORY" val="special"/>
  <p:tag name="KSO_WM_TEMPLATE_INDEX" val="20162978"/>
  <p:tag name="KSO_WM_UNIT_INDEX" val="75"/>
</p:tagLst>
</file>

<file path=ppt/tags/tag6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6"/>
  <p:tag name="KSO_WM_TEMPLATE_CATEGORY" val="special"/>
  <p:tag name="KSO_WM_TEMPLATE_INDEX" val="20162978"/>
  <p:tag name="KSO_WM_UNIT_INDEX" val="76"/>
</p:tagLst>
</file>

<file path=ppt/tags/tag6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7"/>
  <p:tag name="KSO_WM_TEMPLATE_CATEGORY" val="special"/>
  <p:tag name="KSO_WM_TEMPLATE_INDEX" val="20162978"/>
  <p:tag name="KSO_WM_UNIT_INDEX" val="77"/>
</p:tagLst>
</file>

<file path=ppt/tags/tag6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78"/>
  <p:tag name="KSO_WM_TEMPLATE_CATEGORY" val="special"/>
  <p:tag name="KSO_WM_TEMPLATE_INDEX" val="20162978"/>
  <p:tag name="KSO_WM_UNIT_INDEX" val="78"/>
</p:tagLst>
</file>

<file path=ppt/tags/tag6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0"/>
  <p:tag name="KSO_WM_TEMPLATE_CATEGORY" val="special"/>
  <p:tag name="KSO_WM_TEMPLATE_INDEX" val="20162978"/>
  <p:tag name="KSO_WM_UNIT_INDEX" val="80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7"/>
  <p:tag name="KSO_WM_TEMPLATE_CATEGORY" val="special"/>
  <p:tag name="KSO_WM_TEMPLATE_INDEX" val="20162978"/>
  <p:tag name="KSO_WM_UNIT_INDEX" val="27"/>
</p:tagLst>
</file>

<file path=ppt/tags/tag7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1"/>
  <p:tag name="KSO_WM_TEMPLATE_CATEGORY" val="special"/>
  <p:tag name="KSO_WM_TEMPLATE_INDEX" val="20162978"/>
  <p:tag name="KSO_WM_UNIT_INDEX" val="81"/>
</p:tagLst>
</file>

<file path=ppt/tags/tag7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2"/>
  <p:tag name="KSO_WM_TEMPLATE_CATEGORY" val="special"/>
  <p:tag name="KSO_WM_TEMPLATE_INDEX" val="20162978"/>
  <p:tag name="KSO_WM_UNIT_INDEX" val="82"/>
</p:tagLst>
</file>

<file path=ppt/tags/tag7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3"/>
  <p:tag name="KSO_WM_TEMPLATE_CATEGORY" val="special"/>
  <p:tag name="KSO_WM_TEMPLATE_INDEX" val="20162978"/>
  <p:tag name="KSO_WM_UNIT_INDEX" val="83"/>
</p:tagLst>
</file>

<file path=ppt/tags/tag7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88"/>
  <p:tag name="KSO_WM_TEMPLATE_CATEGORY" val="special"/>
  <p:tag name="KSO_WM_TEMPLATE_INDEX" val="20162978"/>
  <p:tag name="KSO_WM_UNIT_INDEX" val="88"/>
</p:tagLst>
</file>

<file path=ppt/tags/tag7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31"/>
  <p:tag name="KSO_WM_SLIDE_INDEX" val="31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7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0"/>
  <p:tag name="KSO_WM_TEMPLATE_CATEGORY" val="special"/>
  <p:tag name="KSO_WM_TEMPLATE_INDEX" val="20162978"/>
  <p:tag name="KSO_WM_UNIT_INDEX" val="0"/>
</p:tagLst>
</file>

<file path=ppt/tags/tag7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1"/>
  <p:tag name="KSO_WM_TEMPLATE_CATEGORY" val="special"/>
  <p:tag name="KSO_WM_TEMPLATE_INDEX" val="20162978"/>
  <p:tag name="KSO_WM_UNIT_INDEX" val="1"/>
</p:tagLst>
</file>

<file path=ppt/tags/tag7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6"/>
  <p:tag name="KSO_WM_TEMPLATE_CATEGORY" val="special"/>
  <p:tag name="KSO_WM_TEMPLATE_INDEX" val="20162978"/>
  <p:tag name="KSO_WM_UNIT_INDEX" val="6"/>
</p:tagLst>
</file>

<file path=ppt/tags/tag7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11"/>
  <p:tag name="KSO_WM_TEMPLATE_CATEGORY" val="special"/>
  <p:tag name="KSO_WM_TEMPLATE_INDEX" val="20162978"/>
  <p:tag name="KSO_WM_UNIT_INDEX" val="11"/>
</p:tagLst>
</file>

<file path=ppt/tags/tag7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12"/>
  <p:tag name="KSO_WM_TEMPLATE_CATEGORY" val="special"/>
  <p:tag name="KSO_WM_TEMPLATE_INDEX" val="20162978"/>
  <p:tag name="KSO_WM_UNIT_INDEX" val="12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8"/>
  <p:tag name="KSO_WM_TEMPLATE_CATEGORY" val="special"/>
  <p:tag name="KSO_WM_TEMPLATE_INDEX" val="20162978"/>
  <p:tag name="KSO_WM_UNIT_INDEX" val="28"/>
</p:tagLst>
</file>

<file path=ppt/tags/tag8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13"/>
  <p:tag name="KSO_WM_TEMPLATE_CATEGORY" val="special"/>
  <p:tag name="KSO_WM_TEMPLATE_INDEX" val="20162978"/>
  <p:tag name="KSO_WM_UNIT_INDEX" val="13"/>
</p:tagLst>
</file>

<file path=ppt/tags/tag8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14"/>
  <p:tag name="KSO_WM_TEMPLATE_CATEGORY" val="special"/>
  <p:tag name="KSO_WM_TEMPLATE_INDEX" val="20162978"/>
  <p:tag name="KSO_WM_UNIT_INDEX" val="14"/>
</p:tagLst>
</file>

<file path=ppt/tags/tag8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15"/>
  <p:tag name="KSO_WM_TEMPLATE_CATEGORY" val="special"/>
  <p:tag name="KSO_WM_TEMPLATE_INDEX" val="20162978"/>
  <p:tag name="KSO_WM_UNIT_INDEX" val="15"/>
</p:tagLst>
</file>

<file path=ppt/tags/tag8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20"/>
  <p:tag name="KSO_WM_TEMPLATE_CATEGORY" val="special"/>
  <p:tag name="KSO_WM_TEMPLATE_INDEX" val="20162978"/>
  <p:tag name="KSO_WM_UNIT_INDEX" val="20"/>
</p:tagLst>
</file>

<file path=ppt/tags/tag8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21"/>
  <p:tag name="KSO_WM_TEMPLATE_CATEGORY" val="special"/>
  <p:tag name="KSO_WM_TEMPLATE_INDEX" val="20162978"/>
  <p:tag name="KSO_WM_UNIT_INDEX" val="21"/>
</p:tagLst>
</file>

<file path=ppt/tags/tag8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22"/>
  <p:tag name="KSO_WM_TEMPLATE_CATEGORY" val="special"/>
  <p:tag name="KSO_WM_TEMPLATE_INDEX" val="20162978"/>
  <p:tag name="KSO_WM_UNIT_INDEX" val="22"/>
</p:tagLst>
</file>

<file path=ppt/tags/tag8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23"/>
  <p:tag name="KSO_WM_TEMPLATE_CATEGORY" val="special"/>
  <p:tag name="KSO_WM_TEMPLATE_INDEX" val="20162978"/>
  <p:tag name="KSO_WM_UNIT_INDEX" val="23"/>
</p:tagLst>
</file>

<file path=ppt/tags/tag8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24"/>
  <p:tag name="KSO_WM_TEMPLATE_CATEGORY" val="special"/>
  <p:tag name="KSO_WM_TEMPLATE_INDEX" val="20162978"/>
  <p:tag name="KSO_WM_UNIT_INDEX" val="24"/>
</p:tagLst>
</file>

<file path=ppt/tags/tag8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25"/>
  <p:tag name="KSO_WM_TEMPLATE_CATEGORY" val="special"/>
  <p:tag name="KSO_WM_TEMPLATE_INDEX" val="20162978"/>
  <p:tag name="KSO_WM_UNIT_INDEX" val="25"/>
</p:tagLst>
</file>

<file path=ppt/tags/tag8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30"/>
  <p:tag name="KSO_WM_TEMPLATE_CATEGORY" val="special"/>
  <p:tag name="KSO_WM_TEMPLATE_INDEX" val="20162978"/>
  <p:tag name="KSO_WM_UNIT_INDEX" val="30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6*i*29"/>
  <p:tag name="KSO_WM_TEMPLATE_CATEGORY" val="special"/>
  <p:tag name="KSO_WM_TEMPLATE_INDEX" val="20162978"/>
  <p:tag name="KSO_WM_UNIT_INDEX" val="29"/>
</p:tagLst>
</file>

<file path=ppt/tags/tag9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31"/>
  <p:tag name="KSO_WM_TEMPLATE_CATEGORY" val="special"/>
  <p:tag name="KSO_WM_TEMPLATE_INDEX" val="20162978"/>
  <p:tag name="KSO_WM_UNIT_INDEX" val="31"/>
</p:tagLst>
</file>

<file path=ppt/tags/tag9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32"/>
  <p:tag name="KSO_WM_TEMPLATE_CATEGORY" val="special"/>
  <p:tag name="KSO_WM_TEMPLATE_INDEX" val="20162978"/>
  <p:tag name="KSO_WM_UNIT_INDEX" val="32"/>
</p:tagLst>
</file>

<file path=ppt/tags/tag9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33"/>
  <p:tag name="KSO_WM_TEMPLATE_CATEGORY" val="special"/>
  <p:tag name="KSO_WM_TEMPLATE_INDEX" val="20162978"/>
  <p:tag name="KSO_WM_UNIT_INDEX" val="33"/>
</p:tagLst>
</file>

<file path=ppt/tags/tag9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29*i*38"/>
  <p:tag name="KSO_WM_TEMPLATE_CATEGORY" val="special"/>
  <p:tag name="KSO_WM_TEMPLATE_INDEX" val="20162978"/>
  <p:tag name="KSO_WM_UNIT_INDEX" val="38"/>
</p:tagLst>
</file>

<file path=ppt/tags/tag9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37"/>
  <p:tag name="KSO_WM_SLIDE_INDEX" val="37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9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0"/>
  <p:tag name="KSO_WM_TEMPLATE_CATEGORY" val="special"/>
  <p:tag name="KSO_WM_TEMPLATE_INDEX" val="20162978"/>
  <p:tag name="KSO_WM_UNIT_INDEX" val="0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1"/>
  <p:tag name="KSO_WM_TEMPLATE_CATEGORY" val="special"/>
  <p:tag name="KSO_WM_TEMPLATE_INDEX" val="20162978"/>
  <p:tag name="KSO_WM_UNIT_INDEX" val="1"/>
</p:tagLst>
</file>

<file path=ppt/tags/tag9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2"/>
  <p:tag name="KSO_WM_TEMPLATE_CATEGORY" val="special"/>
  <p:tag name="KSO_WM_TEMPLATE_INDEX" val="20162978"/>
  <p:tag name="KSO_WM_UNIT_INDEX" val="2"/>
</p:tagLst>
</file>

<file path=ppt/tags/tag9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3"/>
  <p:tag name="KSO_WM_TEMPLATE_CATEGORY" val="special"/>
  <p:tag name="KSO_WM_TEMPLATE_INDEX" val="20162978"/>
  <p:tag name="KSO_WM_UNIT_INDEX" val="3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8*i*4"/>
  <p:tag name="KSO_WM_TEMPLATE_CATEGORY" val="special"/>
  <p:tag name="KSO_WM_TEMPLATE_INDEX" val="20162978"/>
  <p:tag name="KSO_WM_UNIT_INDEX" val="4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WPS 演示</Application>
  <PresentationFormat>全屏显示(4:3)</PresentationFormat>
  <Paragraphs>128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</vt:lpstr>
      <vt:lpstr>宋体</vt:lpstr>
      <vt:lpstr>Wingdings</vt:lpstr>
      <vt:lpstr>华文细黑</vt:lpstr>
      <vt:lpstr>华文中宋</vt:lpstr>
      <vt:lpstr>华康唐风隶W5</vt:lpstr>
      <vt:lpstr>微软雅黑</vt:lpstr>
      <vt:lpstr>Calibri</vt:lpstr>
      <vt:lpstr>Calibri</vt:lpstr>
      <vt:lpstr>华康方圆体W7</vt:lpstr>
      <vt:lpstr>华文黑体</vt:lpstr>
      <vt:lpstr>黑体</vt:lpstr>
      <vt:lpstr>Arial Unicode MS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190</cp:revision>
  <dcterms:created xsi:type="dcterms:W3CDTF">2009-03-18T12:50:00Z</dcterms:created>
  <dcterms:modified xsi:type="dcterms:W3CDTF">2018-07-14T11:59:39Z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