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embeddedFontLst>
    <p:embeddedFont>
      <p:font typeface="HelloFont WenYiHei" panose="020B0604020202020204" charset="-122"/>
      <p:regular r:id="rId21"/>
    </p:embeddedFont>
    <p:embeddedFont>
      <p:font typeface="OPPOSans B" panose="020B0604020202020204" charset="-122"/>
      <p:regular r:id="rId22"/>
    </p:embeddedFont>
    <p:embeddedFont>
      <p:font typeface="OPPOSans H" panose="020B0604020202020204" charset="-122"/>
      <p:regular r:id="rId23"/>
    </p:embeddedFont>
    <p:embeddedFont>
      <p:font typeface="Source Han Sans" panose="020B0604020202020204" charset="-128"/>
      <p:regular r:id="rId24"/>
    </p:embeddedFont>
    <p:embeddedFont>
      <p:font typeface="Source Han Sans CN Bold" panose="020B0604020202020204" charset="-128"/>
      <p:regular r:id="rId25"/>
    </p:embeddedFont>
    <p:embeddedFont>
      <p:font typeface="Source Han Serif SC Bold" panose="020B0604020202020204" charset="-128"/>
      <p:regular r:id="rId2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5000"/>
          </a:blip>
          <a:srcRect t="25323"/>
          <a:stretch>
            <a:fillRect/>
          </a:stretch>
        </p:blipFill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/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4245429"/>
            <a:ext cx="12192000" cy="2612572"/>
          </a:xfrm>
          <a:custGeom>
            <a:avLst/>
            <a:gdLst>
              <a:gd name="connsiteX0" fmla="*/ 12192000 w 12192000"/>
              <a:gd name="connsiteY0" fmla="*/ 0 h 3466737"/>
              <a:gd name="connsiteX1" fmla="*/ 12192000 w 12192000"/>
              <a:gd name="connsiteY1" fmla="*/ 3466737 h 3466737"/>
              <a:gd name="connsiteX2" fmla="*/ 0 w 12192000"/>
              <a:gd name="connsiteY2" fmla="*/ 3466737 h 3466737"/>
              <a:gd name="connsiteX3" fmla="*/ 0 w 12192000"/>
              <a:gd name="connsiteY3" fmla="*/ 711189 h 3466737"/>
              <a:gd name="connsiteX4" fmla="*/ 64880 w 12192000"/>
              <a:gd name="connsiteY4" fmla="*/ 834102 h 3466737"/>
              <a:gd name="connsiteX5" fmla="*/ 258844 w 12192000"/>
              <a:gd name="connsiteY5" fmla="*/ 1148987 h 3466737"/>
              <a:gd name="connsiteX6" fmla="*/ 1029302 w 12192000"/>
              <a:gd name="connsiteY6" fmla="*/ 1800819 h 3466737"/>
              <a:gd name="connsiteX7" fmla="*/ 1784602 w 12192000"/>
              <a:gd name="connsiteY7" fmla="*/ 1994280 h 3466737"/>
              <a:gd name="connsiteX8" fmla="*/ 2349500 w 12192000"/>
              <a:gd name="connsiteY8" fmla="*/ 1942371 h 3466737"/>
              <a:gd name="connsiteX9" fmla="*/ 3325606 w 12192000"/>
              <a:gd name="connsiteY9" fmla="*/ 1643248 h 3466737"/>
              <a:gd name="connsiteX10" fmla="*/ 3511550 w 12192000"/>
              <a:gd name="connsiteY10" fmla="*/ 1551501 h 3466737"/>
              <a:gd name="connsiteX11" fmla="*/ 4229100 w 12192000"/>
              <a:gd name="connsiteY11" fmla="*/ 1192772 h 3466737"/>
              <a:gd name="connsiteX12" fmla="*/ 4730750 w 12192000"/>
              <a:gd name="connsiteY12" fmla="*/ 918045 h 3466737"/>
              <a:gd name="connsiteX13" fmla="*/ 5949950 w 12192000"/>
              <a:gd name="connsiteY13" fmla="*/ 566248 h 3466737"/>
              <a:gd name="connsiteX14" fmla="*/ 6902450 w 12192000"/>
              <a:gd name="connsiteY14" fmla="*/ 852243 h 3466737"/>
              <a:gd name="connsiteX15" fmla="*/ 7226300 w 12192000"/>
              <a:gd name="connsiteY15" fmla="*/ 1135712 h 3466737"/>
              <a:gd name="connsiteX16" fmla="*/ 7870962 w 12192000"/>
              <a:gd name="connsiteY16" fmla="*/ 1669013 h 3466737"/>
              <a:gd name="connsiteX17" fmla="*/ 9107890 w 12192000"/>
              <a:gd name="connsiteY17" fmla="*/ 2184456 h 3466737"/>
              <a:gd name="connsiteX18" fmla="*/ 9533340 w 12192000"/>
              <a:gd name="connsiteY18" fmla="*/ 2199824 h 3466737"/>
              <a:gd name="connsiteX19" fmla="*/ 9922266 w 12192000"/>
              <a:gd name="connsiteY19" fmla="*/ 2172970 h 3466737"/>
              <a:gd name="connsiteX20" fmla="*/ 10445938 w 12192000"/>
              <a:gd name="connsiteY20" fmla="*/ 1987298 h 3466737"/>
              <a:gd name="connsiteX21" fmla="*/ 10686488 w 12192000"/>
              <a:gd name="connsiteY21" fmla="*/ 1850915 h 3466737"/>
              <a:gd name="connsiteX22" fmla="*/ 11813357 w 12192000"/>
              <a:gd name="connsiteY22" fmla="*/ 653687 h 3466737"/>
              <a:gd name="connsiteX23" fmla="*/ 11949949 w 12192000"/>
              <a:gd name="connsiteY23" fmla="*/ 445101 h 3466737"/>
              <a:gd name="connsiteX24" fmla="*/ 12110467 w 12192000"/>
              <a:gd name="connsiteY24" fmla="*/ 162707 h 3466737"/>
            </a:gdLst>
            <a:ahLst/>
            <a:cxnLst/>
            <a:rect l="l" t="t" r="r" b="b"/>
            <a:pathLst>
              <a:path w="12192000" h="3466737">
                <a:moveTo>
                  <a:pt x="12192000" y="0"/>
                </a:moveTo>
                <a:lnTo>
                  <a:pt x="12192000" y="3466737"/>
                </a:lnTo>
                <a:lnTo>
                  <a:pt x="0" y="3466737"/>
                </a:lnTo>
                <a:lnTo>
                  <a:pt x="0" y="711189"/>
                </a:lnTo>
                <a:lnTo>
                  <a:pt x="64880" y="834102"/>
                </a:lnTo>
                <a:cubicBezTo>
                  <a:pt x="159881" y="1014077"/>
                  <a:pt x="174200" y="1037322"/>
                  <a:pt x="258844" y="1148987"/>
                </a:cubicBezTo>
                <a:cubicBezTo>
                  <a:pt x="464397" y="1420158"/>
                  <a:pt x="769436" y="1678231"/>
                  <a:pt x="1029302" y="1800819"/>
                </a:cubicBezTo>
                <a:cubicBezTo>
                  <a:pt x="1284977" y="1921429"/>
                  <a:pt x="1359880" y="1940615"/>
                  <a:pt x="1784602" y="1994280"/>
                </a:cubicBezTo>
                <a:cubicBezTo>
                  <a:pt x="1908175" y="2009894"/>
                  <a:pt x="2090881" y="1993105"/>
                  <a:pt x="2349500" y="1942371"/>
                </a:cubicBezTo>
                <a:cubicBezTo>
                  <a:pt x="2660456" y="1881369"/>
                  <a:pt x="3173865" y="1724038"/>
                  <a:pt x="3325606" y="1643248"/>
                </a:cubicBezTo>
                <a:cubicBezTo>
                  <a:pt x="3371995" y="1618549"/>
                  <a:pt x="3455670" y="1577263"/>
                  <a:pt x="3511550" y="1551501"/>
                </a:cubicBezTo>
                <a:cubicBezTo>
                  <a:pt x="3656357" y="1484739"/>
                  <a:pt x="4086720" y="1269586"/>
                  <a:pt x="4229100" y="1192772"/>
                </a:cubicBezTo>
                <a:cubicBezTo>
                  <a:pt x="4359675" y="1122326"/>
                  <a:pt x="4608494" y="986061"/>
                  <a:pt x="4730750" y="918045"/>
                </a:cubicBezTo>
                <a:cubicBezTo>
                  <a:pt x="5158547" y="680042"/>
                  <a:pt x="5553368" y="566117"/>
                  <a:pt x="5949950" y="566248"/>
                </a:cubicBezTo>
                <a:cubicBezTo>
                  <a:pt x="6285090" y="566359"/>
                  <a:pt x="6622373" y="667630"/>
                  <a:pt x="6902450" y="852243"/>
                </a:cubicBezTo>
                <a:cubicBezTo>
                  <a:pt x="6964463" y="893120"/>
                  <a:pt x="7090645" y="1003568"/>
                  <a:pt x="7226300" y="1135712"/>
                </a:cubicBezTo>
                <a:cubicBezTo>
                  <a:pt x="7488575" y="1391202"/>
                  <a:pt x="7650330" y="1525014"/>
                  <a:pt x="7870962" y="1669013"/>
                </a:cubicBezTo>
                <a:cubicBezTo>
                  <a:pt x="8280336" y="1936197"/>
                  <a:pt x="8657255" y="2093264"/>
                  <a:pt x="9107890" y="2184456"/>
                </a:cubicBezTo>
                <a:cubicBezTo>
                  <a:pt x="9235573" y="2210295"/>
                  <a:pt x="9259642" y="2211164"/>
                  <a:pt x="9533340" y="2199824"/>
                </a:cubicBezTo>
                <a:cubicBezTo>
                  <a:pt x="9692901" y="2193214"/>
                  <a:pt x="9867917" y="2181129"/>
                  <a:pt x="9922266" y="2172970"/>
                </a:cubicBezTo>
                <a:cubicBezTo>
                  <a:pt x="10076673" y="2149789"/>
                  <a:pt x="10303009" y="2069541"/>
                  <a:pt x="10445938" y="1987298"/>
                </a:cubicBezTo>
                <a:cubicBezTo>
                  <a:pt x="10515685" y="1947166"/>
                  <a:pt x="10623932" y="1885793"/>
                  <a:pt x="10686488" y="1850915"/>
                </a:cubicBezTo>
                <a:cubicBezTo>
                  <a:pt x="10978366" y="1688177"/>
                  <a:pt x="11506870" y="1126676"/>
                  <a:pt x="11813357" y="653687"/>
                </a:cubicBezTo>
                <a:cubicBezTo>
                  <a:pt x="11845041" y="604792"/>
                  <a:pt x="11906507" y="510928"/>
                  <a:pt x="11949949" y="445101"/>
                </a:cubicBezTo>
                <a:cubicBezTo>
                  <a:pt x="11993391" y="379273"/>
                  <a:pt x="12065624" y="252196"/>
                  <a:pt x="12110467" y="162707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>
            <a:off x="0" y="4648200"/>
            <a:ext cx="12192000" cy="2209800"/>
          </a:xfrm>
          <a:custGeom>
            <a:avLst/>
            <a:gdLst>
              <a:gd name="connsiteX0" fmla="*/ 6168095 w 12192000"/>
              <a:gd name="connsiteY0" fmla="*/ 1197 h 2405182"/>
              <a:gd name="connsiteX1" fmla="*/ 6335272 w 12192000"/>
              <a:gd name="connsiteY1" fmla="*/ 2201 h 2405182"/>
              <a:gd name="connsiteX2" fmla="*/ 6548822 w 12192000"/>
              <a:gd name="connsiteY2" fmla="*/ 24668 h 2405182"/>
              <a:gd name="connsiteX3" fmla="*/ 7191435 w 12192000"/>
              <a:gd name="connsiteY3" fmla="*/ 197707 h 2405182"/>
              <a:gd name="connsiteX4" fmla="*/ 8617612 w 12192000"/>
              <a:gd name="connsiteY4" fmla="*/ 1024344 h 2405182"/>
              <a:gd name="connsiteX5" fmla="*/ 12085367 w 12192000"/>
              <a:gd name="connsiteY5" fmla="*/ 1103453 h 2405182"/>
              <a:gd name="connsiteX6" fmla="*/ 12192000 w 12192000"/>
              <a:gd name="connsiteY6" fmla="*/ 1044388 h 2405182"/>
              <a:gd name="connsiteX7" fmla="*/ 12192000 w 12192000"/>
              <a:gd name="connsiteY7" fmla="*/ 2405182 h 2405182"/>
              <a:gd name="connsiteX8" fmla="*/ 0 w 12192000"/>
              <a:gd name="connsiteY8" fmla="*/ 2405182 h 2405182"/>
              <a:gd name="connsiteX9" fmla="*/ 0 w 12192000"/>
              <a:gd name="connsiteY9" fmla="*/ 331851 h 2405182"/>
              <a:gd name="connsiteX10" fmla="*/ 77092 w 12192000"/>
              <a:gd name="connsiteY10" fmla="*/ 488545 h 2405182"/>
              <a:gd name="connsiteX11" fmla="*/ 1249701 w 12192000"/>
              <a:gd name="connsiteY11" fmla="*/ 1626091 h 2405182"/>
              <a:gd name="connsiteX12" fmla="*/ 1971971 w 12192000"/>
              <a:gd name="connsiteY12" fmla="*/ 1768178 h 2405182"/>
              <a:gd name="connsiteX13" fmla="*/ 2391071 w 12192000"/>
              <a:gd name="connsiteY13" fmla="*/ 1753063 h 2405182"/>
              <a:gd name="connsiteX14" fmla="*/ 3631780 w 12192000"/>
              <a:gd name="connsiteY14" fmla="*/ 1292949 h 2405182"/>
              <a:gd name="connsiteX15" fmla="*/ 3949700 w 12192000"/>
              <a:gd name="connsiteY15" fmla="*/ 1100601 h 2405182"/>
              <a:gd name="connsiteX16" fmla="*/ 4830489 w 12192000"/>
              <a:gd name="connsiteY16" fmla="*/ 536352 h 2405182"/>
              <a:gd name="connsiteX17" fmla="*/ 5498831 w 12192000"/>
              <a:gd name="connsiteY17" fmla="*/ 145758 h 2405182"/>
              <a:gd name="connsiteX18" fmla="*/ 5714730 w 12192000"/>
              <a:gd name="connsiteY18" fmla="*/ 74629 h 2405182"/>
              <a:gd name="connsiteX19" fmla="*/ 6168095 w 12192000"/>
              <a:gd name="connsiteY19" fmla="*/ 1197 h 2405182"/>
            </a:gdLst>
            <a:ahLst/>
            <a:cxnLst/>
            <a:rect l="l" t="t" r="r" b="b"/>
            <a:pathLst>
              <a:path w="12192000" h="2405182">
                <a:moveTo>
                  <a:pt x="6168095" y="1197"/>
                </a:moveTo>
                <a:cubicBezTo>
                  <a:pt x="6223799" y="-671"/>
                  <a:pt x="6279963" y="-362"/>
                  <a:pt x="6335272" y="2201"/>
                </a:cubicBezTo>
                <a:cubicBezTo>
                  <a:pt x="6409017" y="5619"/>
                  <a:pt x="6481240" y="13046"/>
                  <a:pt x="6548822" y="24668"/>
                </a:cubicBezTo>
                <a:cubicBezTo>
                  <a:pt x="6774161" y="63422"/>
                  <a:pt x="6846638" y="31094"/>
                  <a:pt x="7191435" y="197707"/>
                </a:cubicBezTo>
                <a:cubicBezTo>
                  <a:pt x="7536233" y="364320"/>
                  <a:pt x="7940853" y="722916"/>
                  <a:pt x="8617612" y="1024344"/>
                </a:cubicBezTo>
                <a:cubicBezTo>
                  <a:pt x="9294371" y="1325772"/>
                  <a:pt x="11122193" y="1567555"/>
                  <a:pt x="12085367" y="1103453"/>
                </a:cubicBezTo>
                <a:lnTo>
                  <a:pt x="12192000" y="1044388"/>
                </a:lnTo>
                <a:lnTo>
                  <a:pt x="12192000" y="2405182"/>
                </a:lnTo>
                <a:lnTo>
                  <a:pt x="0" y="2405182"/>
                </a:lnTo>
                <a:lnTo>
                  <a:pt x="0" y="331851"/>
                </a:lnTo>
                <a:lnTo>
                  <a:pt x="77092" y="488545"/>
                </a:lnTo>
                <a:cubicBezTo>
                  <a:pt x="342330" y="1027653"/>
                  <a:pt x="691033" y="1365929"/>
                  <a:pt x="1249701" y="1626091"/>
                </a:cubicBezTo>
                <a:cubicBezTo>
                  <a:pt x="1464315" y="1726033"/>
                  <a:pt x="1604150" y="1753542"/>
                  <a:pt x="1971971" y="1768178"/>
                </a:cubicBezTo>
                <a:lnTo>
                  <a:pt x="2391071" y="1753063"/>
                </a:lnTo>
                <a:cubicBezTo>
                  <a:pt x="2957185" y="1621995"/>
                  <a:pt x="3307214" y="1492188"/>
                  <a:pt x="3631780" y="1292949"/>
                </a:cubicBezTo>
                <a:lnTo>
                  <a:pt x="3949700" y="1100601"/>
                </a:lnTo>
                <a:cubicBezTo>
                  <a:pt x="4120421" y="998601"/>
                  <a:pt x="4181966" y="959173"/>
                  <a:pt x="4830489" y="536352"/>
                </a:cubicBezTo>
                <a:cubicBezTo>
                  <a:pt x="5317847" y="218606"/>
                  <a:pt x="5377566" y="183704"/>
                  <a:pt x="5498831" y="145758"/>
                </a:cubicBezTo>
                <a:cubicBezTo>
                  <a:pt x="5558055" y="127225"/>
                  <a:pt x="5655209" y="95218"/>
                  <a:pt x="5714730" y="74629"/>
                </a:cubicBezTo>
                <a:cubicBezTo>
                  <a:pt x="5838015" y="31986"/>
                  <a:pt x="6000984" y="6799"/>
                  <a:pt x="6168095" y="1197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11805920" y="5559204"/>
            <a:ext cx="386080" cy="861915"/>
          </a:xfrm>
          <a:custGeom>
            <a:avLst/>
            <a:gdLst>
              <a:gd name="connsiteX0" fmla="*/ 0 w 4991100"/>
              <a:gd name="connsiteY0" fmla="*/ 10848032 h 11142516"/>
              <a:gd name="connsiteX1" fmla="*/ 534235 w 4991100"/>
              <a:gd name="connsiteY1" fmla="*/ 10848032 h 11142516"/>
              <a:gd name="connsiteX2" fmla="*/ 1093035 w 4991100"/>
              <a:gd name="connsiteY2" fmla="*/ 10861178 h 11142516"/>
              <a:gd name="connsiteX3" fmla="*/ 1054616 w 4991100"/>
              <a:gd name="connsiteY3" fmla="*/ 10924232 h 11142516"/>
              <a:gd name="connsiteX4" fmla="*/ 1017026 w 4991100"/>
              <a:gd name="connsiteY4" fmla="*/ 10942045 h 11142516"/>
              <a:gd name="connsiteX5" fmla="*/ 942446 w 4991100"/>
              <a:gd name="connsiteY5" fmla="*/ 10959277 h 11142516"/>
              <a:gd name="connsiteX6" fmla="*/ 844550 w 4991100"/>
              <a:gd name="connsiteY6" fmla="*/ 10972190 h 11142516"/>
              <a:gd name="connsiteX7" fmla="*/ 749300 w 4991100"/>
              <a:gd name="connsiteY7" fmla="*/ 11000272 h 11142516"/>
              <a:gd name="connsiteX8" fmla="*/ 633035 w 4991100"/>
              <a:gd name="connsiteY8" fmla="*/ 11031786 h 11142516"/>
              <a:gd name="connsiteX9" fmla="*/ 525085 w 4991100"/>
              <a:gd name="connsiteY9" fmla="*/ 11055637 h 11142516"/>
              <a:gd name="connsiteX10" fmla="*/ 387350 w 4991100"/>
              <a:gd name="connsiteY10" fmla="*/ 11076407 h 11142516"/>
              <a:gd name="connsiteX11" fmla="*/ 203200 w 4991100"/>
              <a:gd name="connsiteY11" fmla="*/ 11101753 h 11142516"/>
              <a:gd name="connsiteX12" fmla="*/ 53975 w 4991100"/>
              <a:gd name="connsiteY12" fmla="*/ 11127884 h 11142516"/>
              <a:gd name="connsiteX13" fmla="*/ 0 w 4991100"/>
              <a:gd name="connsiteY13" fmla="*/ 11142516 h 11142516"/>
              <a:gd name="connsiteX14" fmla="*/ 2715999 w 4991100"/>
              <a:gd name="connsiteY14" fmla="*/ 9290273 h 11142516"/>
              <a:gd name="connsiteX15" fmla="*/ 3533775 w 4991100"/>
              <a:gd name="connsiteY15" fmla="*/ 9300287 h 11142516"/>
              <a:gd name="connsiteX16" fmla="*/ 3568700 w 4991100"/>
              <a:gd name="connsiteY16" fmla="*/ 9336696 h 11142516"/>
              <a:gd name="connsiteX17" fmla="*/ 3339511 w 4991100"/>
              <a:gd name="connsiteY17" fmla="*/ 9582866 h 11142516"/>
              <a:gd name="connsiteX18" fmla="*/ 3110322 w 4991100"/>
              <a:gd name="connsiteY18" fmla="*/ 9806632 h 11142516"/>
              <a:gd name="connsiteX19" fmla="*/ 0 w 4991100"/>
              <a:gd name="connsiteY19" fmla="*/ 9806632 h 11142516"/>
              <a:gd name="connsiteX20" fmla="*/ 0 w 4991100"/>
              <a:gd name="connsiteY20" fmla="*/ 9298632 h 11142516"/>
              <a:gd name="connsiteX21" fmla="*/ 1749425 w 4991100"/>
              <a:gd name="connsiteY21" fmla="*/ 9292456 h 11142516"/>
              <a:gd name="connsiteX22" fmla="*/ 2715999 w 4991100"/>
              <a:gd name="connsiteY22" fmla="*/ 9290273 h 11142516"/>
              <a:gd name="connsiteX23" fmla="*/ 0 w 4991100"/>
              <a:gd name="connsiteY23" fmla="*/ 7749232 h 11142516"/>
              <a:gd name="connsiteX24" fmla="*/ 2278095 w 4991100"/>
              <a:gd name="connsiteY24" fmla="*/ 7749232 h 11142516"/>
              <a:gd name="connsiteX25" fmla="*/ 4571866 w 4991100"/>
              <a:gd name="connsiteY25" fmla="*/ 7768120 h 11142516"/>
              <a:gd name="connsiteX26" fmla="*/ 4573502 w 4991100"/>
              <a:gd name="connsiteY26" fmla="*/ 7796695 h 11142516"/>
              <a:gd name="connsiteX27" fmla="*/ 4518586 w 4991100"/>
              <a:gd name="connsiteY27" fmla="*/ 7888932 h 11142516"/>
              <a:gd name="connsiteX28" fmla="*/ 4346961 w 4991100"/>
              <a:gd name="connsiteY28" fmla="*/ 8250195 h 11142516"/>
              <a:gd name="connsiteX29" fmla="*/ 2164311 w 4991100"/>
              <a:gd name="connsiteY29" fmla="*/ 8257232 h 11142516"/>
              <a:gd name="connsiteX30" fmla="*/ 0 w 4991100"/>
              <a:gd name="connsiteY30" fmla="*/ 8257232 h 11142516"/>
              <a:gd name="connsiteX31" fmla="*/ 2463865 w 4991100"/>
              <a:gd name="connsiteY31" fmla="*/ 6174593 h 11142516"/>
              <a:gd name="connsiteX32" fmla="*/ 4951413 w 4991100"/>
              <a:gd name="connsiteY32" fmla="*/ 6182370 h 11142516"/>
              <a:gd name="connsiteX33" fmla="*/ 4984872 w 4991100"/>
              <a:gd name="connsiteY33" fmla="*/ 6229995 h 11142516"/>
              <a:gd name="connsiteX34" fmla="*/ 4964397 w 4991100"/>
              <a:gd name="connsiteY34" fmla="*/ 6396682 h 11142516"/>
              <a:gd name="connsiteX35" fmla="*/ 4939615 w 4991100"/>
              <a:gd name="connsiteY35" fmla="*/ 6549082 h 11142516"/>
              <a:gd name="connsiteX36" fmla="*/ 4920523 w 4991100"/>
              <a:gd name="connsiteY36" fmla="*/ 6618932 h 11142516"/>
              <a:gd name="connsiteX37" fmla="*/ 4905528 w 4991100"/>
              <a:gd name="connsiteY37" fmla="*/ 6685607 h 11142516"/>
              <a:gd name="connsiteX38" fmla="*/ 2449545 w 4991100"/>
              <a:gd name="connsiteY38" fmla="*/ 6707832 h 11142516"/>
              <a:gd name="connsiteX39" fmla="*/ 0 w 4991100"/>
              <a:gd name="connsiteY39" fmla="*/ 6707832 h 11142516"/>
              <a:gd name="connsiteX40" fmla="*/ 0 w 4991100"/>
              <a:gd name="connsiteY40" fmla="*/ 6449599 h 11142516"/>
              <a:gd name="connsiteX41" fmla="*/ 8467 w 4991100"/>
              <a:gd name="connsiteY41" fmla="*/ 6182899 h 11142516"/>
              <a:gd name="connsiteX42" fmla="*/ 2463865 w 4991100"/>
              <a:gd name="connsiteY42" fmla="*/ 6174593 h 11142516"/>
              <a:gd name="connsiteX43" fmla="*/ 0 w 4991100"/>
              <a:gd name="connsiteY43" fmla="*/ 4625032 h 11142516"/>
              <a:gd name="connsiteX44" fmla="*/ 2461373 w 4991100"/>
              <a:gd name="connsiteY44" fmla="*/ 4625032 h 11142516"/>
              <a:gd name="connsiteX45" fmla="*/ 4937640 w 4991100"/>
              <a:gd name="connsiteY45" fmla="*/ 4634557 h 11142516"/>
              <a:gd name="connsiteX46" fmla="*/ 4984498 w 4991100"/>
              <a:gd name="connsiteY46" fmla="*/ 4990157 h 11142516"/>
              <a:gd name="connsiteX47" fmla="*/ 4991100 w 4991100"/>
              <a:gd name="connsiteY47" fmla="*/ 5158432 h 11142516"/>
              <a:gd name="connsiteX48" fmla="*/ 0 w 4991100"/>
              <a:gd name="connsiteY48" fmla="*/ 5158432 h 11142516"/>
              <a:gd name="connsiteX49" fmla="*/ 0 w 4991100"/>
              <a:gd name="connsiteY49" fmla="*/ 3075632 h 11142516"/>
              <a:gd name="connsiteX50" fmla="*/ 4444084 w 4991100"/>
              <a:gd name="connsiteY50" fmla="*/ 3075632 h 11142516"/>
              <a:gd name="connsiteX51" fmla="*/ 4476292 w 4991100"/>
              <a:gd name="connsiteY51" fmla="*/ 3123031 h 11142516"/>
              <a:gd name="connsiteX52" fmla="*/ 4502554 w 4991100"/>
              <a:gd name="connsiteY52" fmla="*/ 3183356 h 11142516"/>
              <a:gd name="connsiteX53" fmla="*/ 4521604 w 4991100"/>
              <a:gd name="connsiteY53" fmla="*/ 3227285 h 11142516"/>
              <a:gd name="connsiteX54" fmla="*/ 4546600 w 4991100"/>
              <a:gd name="connsiteY54" fmla="*/ 3279704 h 11142516"/>
              <a:gd name="connsiteX55" fmla="*/ 4565650 w 4991100"/>
              <a:gd name="connsiteY55" fmla="*/ 3316933 h 11142516"/>
              <a:gd name="connsiteX56" fmla="*/ 4584700 w 4991100"/>
              <a:gd name="connsiteY56" fmla="*/ 3361382 h 11142516"/>
              <a:gd name="connsiteX57" fmla="*/ 4603750 w 4991100"/>
              <a:gd name="connsiteY57" fmla="*/ 3405833 h 11142516"/>
              <a:gd name="connsiteX58" fmla="*/ 4622800 w 4991100"/>
              <a:gd name="connsiteY58" fmla="*/ 3450283 h 11142516"/>
              <a:gd name="connsiteX59" fmla="*/ 4642492 w 4991100"/>
              <a:gd name="connsiteY59" fmla="*/ 3495265 h 11142516"/>
              <a:gd name="connsiteX60" fmla="*/ 4652017 w 4991100"/>
              <a:gd name="connsiteY60" fmla="*/ 3538096 h 11142516"/>
              <a:gd name="connsiteX61" fmla="*/ 4641850 w 4991100"/>
              <a:gd name="connsiteY61" fmla="*/ 3564583 h 11142516"/>
              <a:gd name="connsiteX62" fmla="*/ 0 w 4991100"/>
              <a:gd name="connsiteY62" fmla="*/ 3583701 h 11142516"/>
              <a:gd name="connsiteX63" fmla="*/ 0 w 4991100"/>
              <a:gd name="connsiteY63" fmla="*/ 1526233 h 11142516"/>
              <a:gd name="connsiteX64" fmla="*/ 3310323 w 4991100"/>
              <a:gd name="connsiteY64" fmla="*/ 1526233 h 11142516"/>
              <a:gd name="connsiteX65" fmla="*/ 3455387 w 4991100"/>
              <a:gd name="connsiteY65" fmla="*/ 1675574 h 11142516"/>
              <a:gd name="connsiteX66" fmla="*/ 3718171 w 4991100"/>
              <a:gd name="connsiteY66" fmla="*/ 1989783 h 11142516"/>
              <a:gd name="connsiteX67" fmla="*/ 1857375 w 4991100"/>
              <a:gd name="connsiteY67" fmla="*/ 2024750 h 11142516"/>
              <a:gd name="connsiteX68" fmla="*/ 0 w 4991100"/>
              <a:gd name="connsiteY68" fmla="*/ 2034317 h 11142516"/>
              <a:gd name="connsiteX69" fmla="*/ 0 w 4991100"/>
              <a:gd name="connsiteY69" fmla="*/ 0 h 11142516"/>
              <a:gd name="connsiteX70" fmla="*/ 41275 w 4991100"/>
              <a:gd name="connsiteY70" fmla="*/ 1557 h 11142516"/>
              <a:gd name="connsiteX71" fmla="*/ 544383 w 4991100"/>
              <a:gd name="connsiteY71" fmla="*/ 79614 h 11142516"/>
              <a:gd name="connsiteX72" fmla="*/ 647607 w 4991100"/>
              <a:gd name="connsiteY72" fmla="*/ 103833 h 11142516"/>
              <a:gd name="connsiteX73" fmla="*/ 728291 w 4991100"/>
              <a:gd name="connsiteY73" fmla="*/ 122883 h 11142516"/>
              <a:gd name="connsiteX74" fmla="*/ 809217 w 4991100"/>
              <a:gd name="connsiteY74" fmla="*/ 135987 h 11142516"/>
              <a:gd name="connsiteX75" fmla="*/ 875552 w 4991100"/>
              <a:gd name="connsiteY75" fmla="*/ 155037 h 11142516"/>
              <a:gd name="connsiteX76" fmla="*/ 945402 w 4991100"/>
              <a:gd name="connsiteY76" fmla="*/ 174087 h 11142516"/>
              <a:gd name="connsiteX77" fmla="*/ 1015252 w 4991100"/>
              <a:gd name="connsiteY77" fmla="*/ 193137 h 11142516"/>
              <a:gd name="connsiteX78" fmla="*/ 1072402 w 4991100"/>
              <a:gd name="connsiteY78" fmla="*/ 212233 h 11142516"/>
              <a:gd name="connsiteX79" fmla="*/ 1130300 w 4991100"/>
              <a:gd name="connsiteY79" fmla="*/ 224483 h 11142516"/>
              <a:gd name="connsiteX80" fmla="*/ 1193800 w 4991100"/>
              <a:gd name="connsiteY80" fmla="*/ 243487 h 11142516"/>
              <a:gd name="connsiteX81" fmla="*/ 1256552 w 4991100"/>
              <a:gd name="connsiteY81" fmla="*/ 269337 h 11142516"/>
              <a:gd name="connsiteX82" fmla="*/ 1307352 w 4991100"/>
              <a:gd name="connsiteY82" fmla="*/ 288387 h 11142516"/>
              <a:gd name="connsiteX83" fmla="*/ 1358152 w 4991100"/>
              <a:gd name="connsiteY83" fmla="*/ 307437 h 11142516"/>
              <a:gd name="connsiteX84" fmla="*/ 1416050 w 4991100"/>
              <a:gd name="connsiteY84" fmla="*/ 332433 h 11142516"/>
              <a:gd name="connsiteX85" fmla="*/ 1461248 w 4991100"/>
              <a:gd name="connsiteY85" fmla="*/ 344729 h 11142516"/>
              <a:gd name="connsiteX86" fmla="*/ 1512920 w 4991100"/>
              <a:gd name="connsiteY86" fmla="*/ 363779 h 11142516"/>
              <a:gd name="connsiteX87" fmla="*/ 1561066 w 4991100"/>
              <a:gd name="connsiteY87" fmla="*/ 388337 h 11142516"/>
              <a:gd name="connsiteX88" fmla="*/ 1607895 w 4991100"/>
              <a:gd name="connsiteY88" fmla="*/ 414186 h 11142516"/>
              <a:gd name="connsiteX89" fmla="*/ 1629600 w 4991100"/>
              <a:gd name="connsiteY89" fmla="*/ 444007 h 11142516"/>
              <a:gd name="connsiteX90" fmla="*/ 809625 w 4991100"/>
              <a:gd name="connsiteY90" fmla="*/ 475401 h 11142516"/>
              <a:gd name="connsiteX91" fmla="*/ 0 w 4991100"/>
              <a:gd name="connsiteY91" fmla="*/ 485020 h 11142516"/>
            </a:gdLst>
            <a:ahLst/>
            <a:cxnLst/>
            <a:rect l="l" t="t" r="r" b="b"/>
            <a:pathLst>
              <a:path w="4991100" h="11142516">
                <a:moveTo>
                  <a:pt x="0" y="10848032"/>
                </a:moveTo>
                <a:lnTo>
                  <a:pt x="534235" y="10848032"/>
                </a:lnTo>
                <a:cubicBezTo>
                  <a:pt x="878210" y="10848032"/>
                  <a:pt x="1077218" y="10852714"/>
                  <a:pt x="1093035" y="10861178"/>
                </a:cubicBezTo>
                <a:cubicBezTo>
                  <a:pt x="1139102" y="10885834"/>
                  <a:pt x="1115706" y="10924232"/>
                  <a:pt x="1054616" y="10924232"/>
                </a:cubicBezTo>
                <a:cubicBezTo>
                  <a:pt x="1042073" y="10924232"/>
                  <a:pt x="1025157" y="10932248"/>
                  <a:pt x="1017026" y="10942045"/>
                </a:cubicBezTo>
                <a:cubicBezTo>
                  <a:pt x="1008017" y="10952901"/>
                  <a:pt x="978886" y="10959631"/>
                  <a:pt x="942446" y="10959277"/>
                </a:cubicBezTo>
                <a:cubicBezTo>
                  <a:pt x="909558" y="10958957"/>
                  <a:pt x="865505" y="10964768"/>
                  <a:pt x="844550" y="10972190"/>
                </a:cubicBezTo>
                <a:cubicBezTo>
                  <a:pt x="823595" y="10979612"/>
                  <a:pt x="780732" y="10992249"/>
                  <a:pt x="749300" y="11000272"/>
                </a:cubicBezTo>
                <a:cubicBezTo>
                  <a:pt x="717868" y="11008295"/>
                  <a:pt x="665548" y="11022476"/>
                  <a:pt x="633035" y="11031786"/>
                </a:cubicBezTo>
                <a:cubicBezTo>
                  <a:pt x="600522" y="11041095"/>
                  <a:pt x="551945" y="11051829"/>
                  <a:pt x="525085" y="11055637"/>
                </a:cubicBezTo>
                <a:cubicBezTo>
                  <a:pt x="498226" y="11059445"/>
                  <a:pt x="436245" y="11068791"/>
                  <a:pt x="387350" y="11076407"/>
                </a:cubicBezTo>
                <a:cubicBezTo>
                  <a:pt x="338455" y="11084022"/>
                  <a:pt x="255588" y="11095428"/>
                  <a:pt x="203200" y="11101753"/>
                </a:cubicBezTo>
                <a:cubicBezTo>
                  <a:pt x="150813" y="11108077"/>
                  <a:pt x="83661" y="11119836"/>
                  <a:pt x="53975" y="11127884"/>
                </a:cubicBezTo>
                <a:lnTo>
                  <a:pt x="0" y="11142516"/>
                </a:lnTo>
                <a:close/>
                <a:moveTo>
                  <a:pt x="2715999" y="9290273"/>
                </a:moveTo>
                <a:cubicBezTo>
                  <a:pt x="3274563" y="9290154"/>
                  <a:pt x="3516498" y="9293358"/>
                  <a:pt x="3533775" y="9300287"/>
                </a:cubicBezTo>
                <a:cubicBezTo>
                  <a:pt x="3553382" y="9308151"/>
                  <a:pt x="3568700" y="9324120"/>
                  <a:pt x="3568700" y="9336696"/>
                </a:cubicBezTo>
                <a:cubicBezTo>
                  <a:pt x="3568700" y="9349018"/>
                  <a:pt x="3465565" y="9459793"/>
                  <a:pt x="3339511" y="9582866"/>
                </a:cubicBezTo>
                <a:lnTo>
                  <a:pt x="3110322" y="9806632"/>
                </a:lnTo>
                <a:lnTo>
                  <a:pt x="0" y="9806632"/>
                </a:lnTo>
                <a:lnTo>
                  <a:pt x="0" y="9298632"/>
                </a:lnTo>
                <a:lnTo>
                  <a:pt x="1749425" y="9292456"/>
                </a:lnTo>
                <a:cubicBezTo>
                  <a:pt x="2142794" y="9291067"/>
                  <a:pt x="2462106" y="9290327"/>
                  <a:pt x="2715999" y="9290273"/>
                </a:cubicBezTo>
                <a:close/>
                <a:moveTo>
                  <a:pt x="0" y="7749232"/>
                </a:moveTo>
                <a:lnTo>
                  <a:pt x="2278095" y="7749232"/>
                </a:lnTo>
                <a:cubicBezTo>
                  <a:pt x="4278905" y="7749232"/>
                  <a:pt x="4558098" y="7751531"/>
                  <a:pt x="4571866" y="7768120"/>
                </a:cubicBezTo>
                <a:cubicBezTo>
                  <a:pt x="4583152" y="7781720"/>
                  <a:pt x="4583611" y="7789721"/>
                  <a:pt x="4573502" y="7796695"/>
                </a:cubicBezTo>
                <a:cubicBezTo>
                  <a:pt x="4556682" y="7808300"/>
                  <a:pt x="4543971" y="7829649"/>
                  <a:pt x="4518586" y="7888932"/>
                </a:cubicBezTo>
                <a:cubicBezTo>
                  <a:pt x="4402453" y="8160141"/>
                  <a:pt x="4362504" y="8244230"/>
                  <a:pt x="4346961" y="8250195"/>
                </a:cubicBezTo>
                <a:cubicBezTo>
                  <a:pt x="4336875" y="8254066"/>
                  <a:pt x="3354682" y="8257232"/>
                  <a:pt x="2164311" y="8257232"/>
                </a:cubicBezTo>
                <a:lnTo>
                  <a:pt x="0" y="8257232"/>
                </a:lnTo>
                <a:close/>
                <a:moveTo>
                  <a:pt x="2463865" y="6174593"/>
                </a:moveTo>
                <a:cubicBezTo>
                  <a:pt x="3691562" y="6174462"/>
                  <a:pt x="4924617" y="6177011"/>
                  <a:pt x="4951413" y="6182370"/>
                </a:cubicBezTo>
                <a:cubicBezTo>
                  <a:pt x="4987557" y="6189599"/>
                  <a:pt x="4990544" y="6193850"/>
                  <a:pt x="4984872" y="6229995"/>
                </a:cubicBezTo>
                <a:cubicBezTo>
                  <a:pt x="4981447" y="6251823"/>
                  <a:pt x="4972234" y="6326832"/>
                  <a:pt x="4964397" y="6396682"/>
                </a:cubicBezTo>
                <a:cubicBezTo>
                  <a:pt x="4956561" y="6466532"/>
                  <a:pt x="4945409" y="6535112"/>
                  <a:pt x="4939615" y="6549082"/>
                </a:cubicBezTo>
                <a:cubicBezTo>
                  <a:pt x="4933820" y="6563052"/>
                  <a:pt x="4925229" y="6594485"/>
                  <a:pt x="4920523" y="6618932"/>
                </a:cubicBezTo>
                <a:cubicBezTo>
                  <a:pt x="4915817" y="6643379"/>
                  <a:pt x="4909070" y="6673383"/>
                  <a:pt x="4905528" y="6685607"/>
                </a:cubicBezTo>
                <a:cubicBezTo>
                  <a:pt x="4899425" y="6706675"/>
                  <a:pt x="4771525" y="6707832"/>
                  <a:pt x="2449545" y="6707832"/>
                </a:cubicBezTo>
                <a:lnTo>
                  <a:pt x="0" y="6707832"/>
                </a:lnTo>
                <a:lnTo>
                  <a:pt x="0" y="6449599"/>
                </a:lnTo>
                <a:cubicBezTo>
                  <a:pt x="0" y="6307570"/>
                  <a:pt x="3810" y="6187555"/>
                  <a:pt x="8467" y="6182899"/>
                </a:cubicBezTo>
                <a:cubicBezTo>
                  <a:pt x="13830" y="6177536"/>
                  <a:pt x="1236168" y="6174724"/>
                  <a:pt x="2463865" y="6174593"/>
                </a:cubicBezTo>
                <a:close/>
                <a:moveTo>
                  <a:pt x="0" y="4625032"/>
                </a:moveTo>
                <a:lnTo>
                  <a:pt x="2461373" y="4625032"/>
                </a:lnTo>
                <a:cubicBezTo>
                  <a:pt x="3815128" y="4625032"/>
                  <a:pt x="4929448" y="4629319"/>
                  <a:pt x="4937640" y="4634557"/>
                </a:cubicBezTo>
                <a:cubicBezTo>
                  <a:pt x="4958012" y="4647586"/>
                  <a:pt x="4976590" y="4788566"/>
                  <a:pt x="4984498" y="4990157"/>
                </a:cubicBezTo>
                <a:lnTo>
                  <a:pt x="4991100" y="5158432"/>
                </a:lnTo>
                <a:lnTo>
                  <a:pt x="0" y="5158432"/>
                </a:lnTo>
                <a:close/>
                <a:moveTo>
                  <a:pt x="0" y="3075632"/>
                </a:moveTo>
                <a:lnTo>
                  <a:pt x="4444084" y="3075632"/>
                </a:lnTo>
                <a:lnTo>
                  <a:pt x="4476292" y="3123031"/>
                </a:lnTo>
                <a:cubicBezTo>
                  <a:pt x="4494006" y="3149100"/>
                  <a:pt x="4505824" y="3176246"/>
                  <a:pt x="4502554" y="3183356"/>
                </a:cubicBezTo>
                <a:cubicBezTo>
                  <a:pt x="4499284" y="3190466"/>
                  <a:pt x="4507856" y="3210234"/>
                  <a:pt x="4521604" y="3227285"/>
                </a:cubicBezTo>
                <a:cubicBezTo>
                  <a:pt x="4535352" y="3244337"/>
                  <a:pt x="4546600" y="3267926"/>
                  <a:pt x="4546600" y="3279704"/>
                </a:cubicBezTo>
                <a:cubicBezTo>
                  <a:pt x="4546600" y="3291485"/>
                  <a:pt x="4555172" y="3308237"/>
                  <a:pt x="4565650" y="3316933"/>
                </a:cubicBezTo>
                <a:cubicBezTo>
                  <a:pt x="4576128" y="3325629"/>
                  <a:pt x="4584700" y="3345631"/>
                  <a:pt x="4584700" y="3361382"/>
                </a:cubicBezTo>
                <a:cubicBezTo>
                  <a:pt x="4584700" y="3377134"/>
                  <a:pt x="4593272" y="3397136"/>
                  <a:pt x="4603750" y="3405833"/>
                </a:cubicBezTo>
                <a:cubicBezTo>
                  <a:pt x="4614228" y="3414529"/>
                  <a:pt x="4622800" y="3434531"/>
                  <a:pt x="4622800" y="3450283"/>
                </a:cubicBezTo>
                <a:cubicBezTo>
                  <a:pt x="4622800" y="3466035"/>
                  <a:pt x="4631661" y="3486276"/>
                  <a:pt x="4642492" y="3495265"/>
                </a:cubicBezTo>
                <a:cubicBezTo>
                  <a:pt x="4656056" y="3506523"/>
                  <a:pt x="4659020" y="3519852"/>
                  <a:pt x="4652017" y="3538096"/>
                </a:cubicBezTo>
                <a:lnTo>
                  <a:pt x="4641850" y="3564583"/>
                </a:lnTo>
                <a:lnTo>
                  <a:pt x="0" y="3583701"/>
                </a:lnTo>
                <a:close/>
                <a:moveTo>
                  <a:pt x="0" y="1526233"/>
                </a:moveTo>
                <a:lnTo>
                  <a:pt x="3310323" y="1526233"/>
                </a:lnTo>
                <a:lnTo>
                  <a:pt x="3455387" y="1675574"/>
                </a:lnTo>
                <a:cubicBezTo>
                  <a:pt x="3662305" y="1888593"/>
                  <a:pt x="3722162" y="1960163"/>
                  <a:pt x="3718171" y="1989783"/>
                </a:cubicBezTo>
                <a:cubicBezTo>
                  <a:pt x="3714774" y="2015002"/>
                  <a:pt x="3701515" y="2015251"/>
                  <a:pt x="1857375" y="2024750"/>
                </a:cubicBezTo>
                <a:lnTo>
                  <a:pt x="0" y="2034317"/>
                </a:lnTo>
                <a:close/>
                <a:moveTo>
                  <a:pt x="0" y="0"/>
                </a:moveTo>
                <a:lnTo>
                  <a:pt x="41275" y="1557"/>
                </a:lnTo>
                <a:cubicBezTo>
                  <a:pt x="204692" y="7719"/>
                  <a:pt x="448579" y="45558"/>
                  <a:pt x="544383" y="79614"/>
                </a:cubicBezTo>
                <a:cubicBezTo>
                  <a:pt x="581857" y="92934"/>
                  <a:pt x="628308" y="103833"/>
                  <a:pt x="647607" y="103833"/>
                </a:cubicBezTo>
                <a:cubicBezTo>
                  <a:pt x="666907" y="103833"/>
                  <a:pt x="703215" y="112406"/>
                  <a:pt x="728291" y="122883"/>
                </a:cubicBezTo>
                <a:cubicBezTo>
                  <a:pt x="753367" y="133360"/>
                  <a:pt x="789784" y="139257"/>
                  <a:pt x="809217" y="135987"/>
                </a:cubicBezTo>
                <a:cubicBezTo>
                  <a:pt x="832400" y="132085"/>
                  <a:pt x="855211" y="138636"/>
                  <a:pt x="875552" y="155037"/>
                </a:cubicBezTo>
                <a:cubicBezTo>
                  <a:pt x="896692" y="172081"/>
                  <a:pt x="918913" y="178141"/>
                  <a:pt x="945402" y="174087"/>
                </a:cubicBezTo>
                <a:cubicBezTo>
                  <a:pt x="971891" y="170032"/>
                  <a:pt x="994113" y="176093"/>
                  <a:pt x="1015252" y="193137"/>
                </a:cubicBezTo>
                <a:cubicBezTo>
                  <a:pt x="1032664" y="207175"/>
                  <a:pt x="1057718" y="215547"/>
                  <a:pt x="1072402" y="212233"/>
                </a:cubicBezTo>
                <a:cubicBezTo>
                  <a:pt x="1086784" y="208988"/>
                  <a:pt x="1112838" y="214501"/>
                  <a:pt x="1130300" y="224483"/>
                </a:cubicBezTo>
                <a:cubicBezTo>
                  <a:pt x="1147763" y="234465"/>
                  <a:pt x="1176338" y="243017"/>
                  <a:pt x="1193800" y="243487"/>
                </a:cubicBezTo>
                <a:cubicBezTo>
                  <a:pt x="1211263" y="243957"/>
                  <a:pt x="1239501" y="255589"/>
                  <a:pt x="1256552" y="269337"/>
                </a:cubicBezTo>
                <a:cubicBezTo>
                  <a:pt x="1273604" y="283085"/>
                  <a:pt x="1296464" y="291657"/>
                  <a:pt x="1307352" y="288387"/>
                </a:cubicBezTo>
                <a:cubicBezTo>
                  <a:pt x="1318241" y="285117"/>
                  <a:pt x="1341101" y="293689"/>
                  <a:pt x="1358152" y="307437"/>
                </a:cubicBezTo>
                <a:cubicBezTo>
                  <a:pt x="1375204" y="321185"/>
                  <a:pt x="1401258" y="332433"/>
                  <a:pt x="1416050" y="332433"/>
                </a:cubicBezTo>
                <a:cubicBezTo>
                  <a:pt x="1430842" y="332433"/>
                  <a:pt x="1451181" y="337966"/>
                  <a:pt x="1461248" y="344729"/>
                </a:cubicBezTo>
                <a:cubicBezTo>
                  <a:pt x="1471314" y="351492"/>
                  <a:pt x="1494567" y="360064"/>
                  <a:pt x="1512920" y="363779"/>
                </a:cubicBezTo>
                <a:cubicBezTo>
                  <a:pt x="1531273" y="367494"/>
                  <a:pt x="1552939" y="378545"/>
                  <a:pt x="1561066" y="388337"/>
                </a:cubicBezTo>
                <a:cubicBezTo>
                  <a:pt x="1569193" y="398129"/>
                  <a:pt x="1590266" y="409761"/>
                  <a:pt x="1607895" y="414186"/>
                </a:cubicBezTo>
                <a:cubicBezTo>
                  <a:pt x="1632735" y="420420"/>
                  <a:pt x="1637620" y="427132"/>
                  <a:pt x="1629600" y="444007"/>
                </a:cubicBezTo>
                <a:cubicBezTo>
                  <a:pt x="1620056" y="464088"/>
                  <a:pt x="1556229" y="466532"/>
                  <a:pt x="809625" y="475401"/>
                </a:cubicBezTo>
                <a:lnTo>
                  <a:pt x="0" y="48502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>
            <a:off x="4685140" y="5327652"/>
            <a:ext cx="722238" cy="719492"/>
          </a:xfrm>
          <a:custGeom>
            <a:avLst/>
            <a:gdLst>
              <a:gd name="connsiteX0" fmla="*/ 11334751 w 11940779"/>
              <a:gd name="connsiteY0" fmla="*/ 8424994 h 11895366"/>
              <a:gd name="connsiteX1" fmla="*/ 11360799 w 11940779"/>
              <a:gd name="connsiteY1" fmla="*/ 8533860 h 11895366"/>
              <a:gd name="connsiteX2" fmla="*/ 11341099 w 11940779"/>
              <a:gd name="connsiteY2" fmla="*/ 8572110 h 11895366"/>
              <a:gd name="connsiteX3" fmla="*/ 11315699 w 11940779"/>
              <a:gd name="connsiteY3" fmla="*/ 8623298 h 11895366"/>
              <a:gd name="connsiteX4" fmla="*/ 11290299 w 11940779"/>
              <a:gd name="connsiteY4" fmla="*/ 8674486 h 11895366"/>
              <a:gd name="connsiteX5" fmla="*/ 11271251 w 11940779"/>
              <a:gd name="connsiteY5" fmla="*/ 8712198 h 11895366"/>
              <a:gd name="connsiteX6" fmla="*/ 11252199 w 11940779"/>
              <a:gd name="connsiteY6" fmla="*/ 8746018 h 11895366"/>
              <a:gd name="connsiteX7" fmla="*/ 11223115 w 11940779"/>
              <a:gd name="connsiteY7" fmla="*/ 8792087 h 11895366"/>
              <a:gd name="connsiteX8" fmla="*/ 11144467 w 11940779"/>
              <a:gd name="connsiteY8" fmla="*/ 8909048 h 11895366"/>
              <a:gd name="connsiteX9" fmla="*/ 11100015 w 11940779"/>
              <a:gd name="connsiteY9" fmla="*/ 8985248 h 11895366"/>
              <a:gd name="connsiteX10" fmla="*/ 11068191 w 11940779"/>
              <a:gd name="connsiteY10" fmla="*/ 9059230 h 11895366"/>
              <a:gd name="connsiteX11" fmla="*/ 11042599 w 11940779"/>
              <a:gd name="connsiteY11" fmla="*/ 9114111 h 11895366"/>
              <a:gd name="connsiteX12" fmla="*/ 11023599 w 11940779"/>
              <a:gd name="connsiteY12" fmla="*/ 9151255 h 11895366"/>
              <a:gd name="connsiteX13" fmla="*/ 11011755 w 11940779"/>
              <a:gd name="connsiteY13" fmla="*/ 9169398 h 11895366"/>
              <a:gd name="connsiteX14" fmla="*/ 10991875 w 11940779"/>
              <a:gd name="connsiteY14" fmla="*/ 9194723 h 11895366"/>
              <a:gd name="connsiteX15" fmla="*/ 10962443 w 11940779"/>
              <a:gd name="connsiteY15" fmla="*/ 9229648 h 11895366"/>
              <a:gd name="connsiteX16" fmla="*/ 10889463 w 11940779"/>
              <a:gd name="connsiteY16" fmla="*/ 9315448 h 11895366"/>
              <a:gd name="connsiteX17" fmla="*/ 10789015 w 11940779"/>
              <a:gd name="connsiteY17" fmla="*/ 9461498 h 11895366"/>
              <a:gd name="connsiteX18" fmla="*/ 10135124 w 11940779"/>
              <a:gd name="connsiteY18" fmla="*/ 10134598 h 11895366"/>
              <a:gd name="connsiteX19" fmla="*/ 9496313 w 11940779"/>
              <a:gd name="connsiteY19" fmla="*/ 10772773 h 11895366"/>
              <a:gd name="connsiteX20" fmla="*/ 9449946 w 11940779"/>
              <a:gd name="connsiteY20" fmla="*/ 10807698 h 11895366"/>
              <a:gd name="connsiteX21" fmla="*/ 9420856 w 11940779"/>
              <a:gd name="connsiteY21" fmla="*/ 10817260 h 11895366"/>
              <a:gd name="connsiteX22" fmla="*/ 9283700 w 11940779"/>
              <a:gd name="connsiteY22" fmla="*/ 10909262 h 11895366"/>
              <a:gd name="connsiteX23" fmla="*/ 9242939 w 11940779"/>
              <a:gd name="connsiteY23" fmla="*/ 10950573 h 11895366"/>
              <a:gd name="connsiteX24" fmla="*/ 9196222 w 11940779"/>
              <a:gd name="connsiteY24" fmla="*/ 10985498 h 11895366"/>
              <a:gd name="connsiteX25" fmla="*/ 9102896 w 11940779"/>
              <a:gd name="connsiteY25" fmla="*/ 11039473 h 11895366"/>
              <a:gd name="connsiteX26" fmla="*/ 9056522 w 11940779"/>
              <a:gd name="connsiteY26" fmla="*/ 11074398 h 11895366"/>
              <a:gd name="connsiteX27" fmla="*/ 9027330 w 11940779"/>
              <a:gd name="connsiteY27" fmla="*/ 11091282 h 11895366"/>
              <a:gd name="connsiteX28" fmla="*/ 8969638 w 11940779"/>
              <a:gd name="connsiteY28" fmla="*/ 11119857 h 11895366"/>
              <a:gd name="connsiteX29" fmla="*/ 8778244 w 11940779"/>
              <a:gd name="connsiteY29" fmla="*/ 11229840 h 11895366"/>
              <a:gd name="connsiteX30" fmla="*/ 8742921 w 11940779"/>
              <a:gd name="connsiteY30" fmla="*/ 11252198 h 11895366"/>
              <a:gd name="connsiteX31" fmla="*/ 8704390 w 11940779"/>
              <a:gd name="connsiteY31" fmla="*/ 11270472 h 11895366"/>
              <a:gd name="connsiteX32" fmla="*/ 8661216 w 11940779"/>
              <a:gd name="connsiteY32" fmla="*/ 11296688 h 11895366"/>
              <a:gd name="connsiteX33" fmla="*/ 8609923 w 11940779"/>
              <a:gd name="connsiteY33" fmla="*/ 11322864 h 11895366"/>
              <a:gd name="connsiteX34" fmla="*/ 8572500 w 11940779"/>
              <a:gd name="connsiteY34" fmla="*/ 11341098 h 11895366"/>
              <a:gd name="connsiteX35" fmla="*/ 8533862 w 11940779"/>
              <a:gd name="connsiteY35" fmla="*/ 11360797 h 11895366"/>
              <a:gd name="connsiteX36" fmla="*/ 8426450 w 11940779"/>
              <a:gd name="connsiteY36" fmla="*/ 11336256 h 11895366"/>
              <a:gd name="connsiteX37" fmla="*/ 9867900 w 11940779"/>
              <a:gd name="connsiteY37" fmla="*/ 9867951 h 11895366"/>
              <a:gd name="connsiteX38" fmla="*/ 11334751 w 11940779"/>
              <a:gd name="connsiteY38" fmla="*/ 8424994 h 11895366"/>
              <a:gd name="connsiteX39" fmla="*/ 11842751 w 11940779"/>
              <a:gd name="connsiteY39" fmla="*/ 6291439 h 11895366"/>
              <a:gd name="connsiteX40" fmla="*/ 11940779 w 11940779"/>
              <a:gd name="connsiteY40" fmla="*/ 6299198 h 11895366"/>
              <a:gd name="connsiteX41" fmla="*/ 11926107 w 11940779"/>
              <a:gd name="connsiteY41" fmla="*/ 6340473 h 11895366"/>
              <a:gd name="connsiteX42" fmla="*/ 11901807 w 11940779"/>
              <a:gd name="connsiteY42" fmla="*/ 6559548 h 11895366"/>
              <a:gd name="connsiteX43" fmla="*/ 11875251 w 11940779"/>
              <a:gd name="connsiteY43" fmla="*/ 6787701 h 11895366"/>
              <a:gd name="connsiteX44" fmla="*/ 9341205 w 11940779"/>
              <a:gd name="connsiteY44" fmla="*/ 9354743 h 11895366"/>
              <a:gd name="connsiteX45" fmla="*/ 6824083 w 11940779"/>
              <a:gd name="connsiteY45" fmla="*/ 11871431 h 11895366"/>
              <a:gd name="connsiteX46" fmla="*/ 6761667 w 11940779"/>
              <a:gd name="connsiteY46" fmla="*/ 11874283 h 11895366"/>
              <a:gd name="connsiteX47" fmla="*/ 6492875 w 11940779"/>
              <a:gd name="connsiteY47" fmla="*/ 11889096 h 11895366"/>
              <a:gd name="connsiteX48" fmla="*/ 6286500 w 11940779"/>
              <a:gd name="connsiteY48" fmla="*/ 11885849 h 11895366"/>
              <a:gd name="connsiteX49" fmla="*/ 9064625 w 11940779"/>
              <a:gd name="connsiteY49" fmla="*/ 9081041 h 11895366"/>
              <a:gd name="connsiteX50" fmla="*/ 11782167 w 11940779"/>
              <a:gd name="connsiteY50" fmla="*/ 4783595 h 11895366"/>
              <a:gd name="connsiteX51" fmla="*/ 11866627 w 11940779"/>
              <a:gd name="connsiteY51" fmla="*/ 4998965 h 11895366"/>
              <a:gd name="connsiteX52" fmla="*/ 11887667 w 11940779"/>
              <a:gd name="connsiteY52" fmla="*/ 5152607 h 11895366"/>
              <a:gd name="connsiteX53" fmla="*/ 11902703 w 11940779"/>
              <a:gd name="connsiteY53" fmla="*/ 5193465 h 11895366"/>
              <a:gd name="connsiteX54" fmla="*/ 5221061 w 11940779"/>
              <a:gd name="connsiteY54" fmla="*/ 11874498 h 11895366"/>
              <a:gd name="connsiteX55" fmla="*/ 5098475 w 11940779"/>
              <a:gd name="connsiteY55" fmla="*/ 11874498 h 11895366"/>
              <a:gd name="connsiteX56" fmla="*/ 4929520 w 11940779"/>
              <a:gd name="connsiteY56" fmla="*/ 11850743 h 11895366"/>
              <a:gd name="connsiteX57" fmla="*/ 4832486 w 11940779"/>
              <a:gd name="connsiteY57" fmla="*/ 11815818 h 11895366"/>
              <a:gd name="connsiteX58" fmla="*/ 4783826 w 11940779"/>
              <a:gd name="connsiteY58" fmla="*/ 11788233 h 11895366"/>
              <a:gd name="connsiteX59" fmla="*/ 8269841 w 11940779"/>
              <a:gd name="connsiteY59" fmla="*/ 8275554 h 11895366"/>
              <a:gd name="connsiteX60" fmla="*/ 11782167 w 11940779"/>
              <a:gd name="connsiteY60" fmla="*/ 4783595 h 11895366"/>
              <a:gd name="connsiteX61" fmla="*/ 11400371 w 11940779"/>
              <a:gd name="connsiteY61" fmla="*/ 3563135 h 11895366"/>
              <a:gd name="connsiteX62" fmla="*/ 11413087 w 11940779"/>
              <a:gd name="connsiteY62" fmla="*/ 3563351 h 11895366"/>
              <a:gd name="connsiteX63" fmla="*/ 11461835 w 11940779"/>
              <a:gd name="connsiteY63" fmla="*/ 3598633 h 11895366"/>
              <a:gd name="connsiteX64" fmla="*/ 11480799 w 11940779"/>
              <a:gd name="connsiteY64" fmla="*/ 3651248 h 11895366"/>
              <a:gd name="connsiteX65" fmla="*/ 11512467 w 11940779"/>
              <a:gd name="connsiteY65" fmla="*/ 3720098 h 11895366"/>
              <a:gd name="connsiteX66" fmla="*/ 11538623 w 11940779"/>
              <a:gd name="connsiteY66" fmla="*/ 3772640 h 11895366"/>
              <a:gd name="connsiteX67" fmla="*/ 11554497 w 11940779"/>
              <a:gd name="connsiteY67" fmla="*/ 3857615 h 11895366"/>
              <a:gd name="connsiteX68" fmla="*/ 11550651 w 11940779"/>
              <a:gd name="connsiteY68" fmla="*/ 3920796 h 11895366"/>
              <a:gd name="connsiteX69" fmla="*/ 7739066 w 11940779"/>
              <a:gd name="connsiteY69" fmla="*/ 7745246 h 11895366"/>
              <a:gd name="connsiteX70" fmla="*/ 3890777 w 11940779"/>
              <a:gd name="connsiteY70" fmla="*/ 11569698 h 11895366"/>
              <a:gd name="connsiteX71" fmla="*/ 3806683 w 11940779"/>
              <a:gd name="connsiteY71" fmla="*/ 11544298 h 11895366"/>
              <a:gd name="connsiteX72" fmla="*/ 3735401 w 11940779"/>
              <a:gd name="connsiteY72" fmla="*/ 11518898 h 11895366"/>
              <a:gd name="connsiteX73" fmla="*/ 3695700 w 11940779"/>
              <a:gd name="connsiteY73" fmla="*/ 11499848 h 11895366"/>
              <a:gd name="connsiteX74" fmla="*/ 3644252 w 11940779"/>
              <a:gd name="connsiteY74" fmla="*/ 11480798 h 11895366"/>
              <a:gd name="connsiteX75" fmla="*/ 3574929 w 11940779"/>
              <a:gd name="connsiteY75" fmla="*/ 11406906 h 11895366"/>
              <a:gd name="connsiteX76" fmla="*/ 7483004 w 11940779"/>
              <a:gd name="connsiteY76" fmla="*/ 7478505 h 11895366"/>
              <a:gd name="connsiteX77" fmla="*/ 11390631 w 11940779"/>
              <a:gd name="connsiteY77" fmla="*/ 3570123 h 11895366"/>
              <a:gd name="connsiteX78" fmla="*/ 11400371 w 11940779"/>
              <a:gd name="connsiteY78" fmla="*/ 3563135 h 11895366"/>
              <a:gd name="connsiteX79" fmla="*/ 10847451 w 11940779"/>
              <a:gd name="connsiteY79" fmla="*/ 2534035 h 11895366"/>
              <a:gd name="connsiteX80" fmla="*/ 11005983 w 11940779"/>
              <a:gd name="connsiteY80" fmla="*/ 2743199 h 11895366"/>
              <a:gd name="connsiteX81" fmla="*/ 11039483 w 11940779"/>
              <a:gd name="connsiteY81" fmla="*/ 2790031 h 11895366"/>
              <a:gd name="connsiteX82" fmla="*/ 11025007 w 11940779"/>
              <a:gd name="connsiteY82" fmla="*/ 2853531 h 11895366"/>
              <a:gd name="connsiteX83" fmla="*/ 6923536 w 11940779"/>
              <a:gd name="connsiteY83" fmla="*/ 6962773 h 11895366"/>
              <a:gd name="connsiteX84" fmla="*/ 2816898 w 11940779"/>
              <a:gd name="connsiteY84" fmla="*/ 11036298 h 11895366"/>
              <a:gd name="connsiteX85" fmla="*/ 2749551 w 11940779"/>
              <a:gd name="connsiteY85" fmla="*/ 11010898 h 11895366"/>
              <a:gd name="connsiteX86" fmla="*/ 2715702 w 11940779"/>
              <a:gd name="connsiteY86" fmla="*/ 10985498 h 11895366"/>
              <a:gd name="connsiteX87" fmla="*/ 2641601 w 11940779"/>
              <a:gd name="connsiteY87" fmla="*/ 10941048 h 11895366"/>
              <a:gd name="connsiteX88" fmla="*/ 2566890 w 11940779"/>
              <a:gd name="connsiteY88" fmla="*/ 10896598 h 11895366"/>
              <a:gd name="connsiteX89" fmla="*/ 2549406 w 11940779"/>
              <a:gd name="connsiteY89" fmla="*/ 10831626 h 11895366"/>
              <a:gd name="connsiteX90" fmla="*/ 6678633 w 11940779"/>
              <a:gd name="connsiteY90" fmla="*/ 6683030 h 11895366"/>
              <a:gd name="connsiteX91" fmla="*/ 10813471 w 11940779"/>
              <a:gd name="connsiteY91" fmla="*/ 2545914 h 11895366"/>
              <a:gd name="connsiteX92" fmla="*/ 10847451 w 11940779"/>
              <a:gd name="connsiteY92" fmla="*/ 2534035 h 11895366"/>
              <a:gd name="connsiteX93" fmla="*/ 10120330 w 11940779"/>
              <a:gd name="connsiteY93" fmla="*/ 1664946 h 11895366"/>
              <a:gd name="connsiteX94" fmla="*/ 10358200 w 11940779"/>
              <a:gd name="connsiteY94" fmla="*/ 1912205 h 11895366"/>
              <a:gd name="connsiteX95" fmla="*/ 10339649 w 11940779"/>
              <a:gd name="connsiteY95" fmla="*/ 1950799 h 11895366"/>
              <a:gd name="connsiteX96" fmla="*/ 6123666 w 11940779"/>
              <a:gd name="connsiteY96" fmla="*/ 6163690 h 11895366"/>
              <a:gd name="connsiteX97" fmla="*/ 1933072 w 11940779"/>
              <a:gd name="connsiteY97" fmla="*/ 10365231 h 11895366"/>
              <a:gd name="connsiteX98" fmla="*/ 1890461 w 11940779"/>
              <a:gd name="connsiteY98" fmla="*/ 10340009 h 11895366"/>
              <a:gd name="connsiteX99" fmla="*/ 1663701 w 11940779"/>
              <a:gd name="connsiteY99" fmla="*/ 10110507 h 11895366"/>
              <a:gd name="connsiteX100" fmla="*/ 5881704 w 11940779"/>
              <a:gd name="connsiteY100" fmla="*/ 5879604 h 11895366"/>
              <a:gd name="connsiteX101" fmla="*/ 10120330 w 11940779"/>
              <a:gd name="connsiteY101" fmla="*/ 1664946 h 11895366"/>
              <a:gd name="connsiteX102" fmla="*/ 9238590 w 11940779"/>
              <a:gd name="connsiteY102" fmla="*/ 952499 h 11895366"/>
              <a:gd name="connsiteX103" fmla="*/ 9290050 w 11940779"/>
              <a:gd name="connsiteY103" fmla="*/ 977899 h 11895366"/>
              <a:gd name="connsiteX104" fmla="*/ 9325635 w 11940779"/>
              <a:gd name="connsiteY104" fmla="*/ 1003300 h 11895366"/>
              <a:gd name="connsiteX105" fmla="*/ 9392479 w 11940779"/>
              <a:gd name="connsiteY105" fmla="*/ 1047749 h 11895366"/>
              <a:gd name="connsiteX106" fmla="*/ 9459742 w 11940779"/>
              <a:gd name="connsiteY106" fmla="*/ 1092199 h 11895366"/>
              <a:gd name="connsiteX107" fmla="*/ 9512300 w 11940779"/>
              <a:gd name="connsiteY107" fmla="*/ 1168169 h 11895366"/>
              <a:gd name="connsiteX108" fmla="*/ 7899117 w 11940779"/>
              <a:gd name="connsiteY108" fmla="*/ 2787768 h 11895366"/>
              <a:gd name="connsiteX109" fmla="*/ 3730342 w 11940779"/>
              <a:gd name="connsiteY109" fmla="*/ 6943721 h 11895366"/>
              <a:gd name="connsiteX110" fmla="*/ 1162833 w 11940779"/>
              <a:gd name="connsiteY110" fmla="*/ 9505946 h 11895366"/>
              <a:gd name="connsiteX111" fmla="*/ 1035105 w 11940779"/>
              <a:gd name="connsiteY111" fmla="*/ 9375011 h 11895366"/>
              <a:gd name="connsiteX112" fmla="*/ 996951 w 11940779"/>
              <a:gd name="connsiteY112" fmla="*/ 9312860 h 11895366"/>
              <a:gd name="connsiteX113" fmla="*/ 952500 w 11940779"/>
              <a:gd name="connsiteY113" fmla="*/ 9231345 h 11895366"/>
              <a:gd name="connsiteX114" fmla="*/ 5081309 w 11940779"/>
              <a:gd name="connsiteY114" fmla="*/ 5080270 h 11895366"/>
              <a:gd name="connsiteX115" fmla="*/ 9238590 w 11940779"/>
              <a:gd name="connsiteY115" fmla="*/ 952499 h 11895366"/>
              <a:gd name="connsiteX116" fmla="*/ 8182770 w 11940779"/>
              <a:gd name="connsiteY116" fmla="*/ 388563 h 11895366"/>
              <a:gd name="connsiteX117" fmla="*/ 8210550 w 11940779"/>
              <a:gd name="connsiteY117" fmla="*/ 406399 h 11895366"/>
              <a:gd name="connsiteX118" fmla="*/ 8247456 w 11940779"/>
              <a:gd name="connsiteY118" fmla="*/ 419099 h 11895366"/>
              <a:gd name="connsiteX119" fmla="*/ 8305800 w 11940779"/>
              <a:gd name="connsiteY119" fmla="*/ 444499 h 11895366"/>
              <a:gd name="connsiteX120" fmla="*/ 8363338 w 11940779"/>
              <a:gd name="connsiteY120" fmla="*/ 469899 h 11895366"/>
              <a:gd name="connsiteX121" fmla="*/ 8406130 w 11940779"/>
              <a:gd name="connsiteY121" fmla="*/ 487418 h 11895366"/>
              <a:gd name="connsiteX122" fmla="*/ 8458484 w 11940779"/>
              <a:gd name="connsiteY122" fmla="*/ 512501 h 11895366"/>
              <a:gd name="connsiteX123" fmla="*/ 8496300 w 11940779"/>
              <a:gd name="connsiteY123" fmla="*/ 561994 h 11895366"/>
              <a:gd name="connsiteX124" fmla="*/ 4548969 w 11940779"/>
              <a:gd name="connsiteY124" fmla="*/ 4550111 h 11895366"/>
              <a:gd name="connsiteX125" fmla="*/ 560852 w 11940779"/>
              <a:gd name="connsiteY125" fmla="*/ 8496298 h 11895366"/>
              <a:gd name="connsiteX126" fmla="*/ 512502 w 11940779"/>
              <a:gd name="connsiteY126" fmla="*/ 8458482 h 11895366"/>
              <a:gd name="connsiteX127" fmla="*/ 487420 w 11940779"/>
              <a:gd name="connsiteY127" fmla="*/ 8406128 h 11895366"/>
              <a:gd name="connsiteX128" fmla="*/ 469900 w 11940779"/>
              <a:gd name="connsiteY128" fmla="*/ 8362300 h 11895366"/>
              <a:gd name="connsiteX129" fmla="*/ 451478 w 11940779"/>
              <a:gd name="connsiteY129" fmla="*/ 8314589 h 11895366"/>
              <a:gd name="connsiteX130" fmla="*/ 417977 w 11940779"/>
              <a:gd name="connsiteY130" fmla="*/ 8253357 h 11895366"/>
              <a:gd name="connsiteX131" fmla="*/ 398165 w 11940779"/>
              <a:gd name="connsiteY131" fmla="*/ 8202735 h 11895366"/>
              <a:gd name="connsiteX132" fmla="*/ 403128 w 11940779"/>
              <a:gd name="connsiteY132" fmla="*/ 8158285 h 11895366"/>
              <a:gd name="connsiteX133" fmla="*/ 4269602 w 11940779"/>
              <a:gd name="connsiteY133" fmla="*/ 4278810 h 11895366"/>
              <a:gd name="connsiteX134" fmla="*/ 8149414 w 11940779"/>
              <a:gd name="connsiteY134" fmla="*/ 409152 h 11895366"/>
              <a:gd name="connsiteX135" fmla="*/ 8182770 w 11940779"/>
              <a:gd name="connsiteY135" fmla="*/ 388563 h 11895366"/>
              <a:gd name="connsiteX136" fmla="*/ 3840198 w 11940779"/>
              <a:gd name="connsiteY136" fmla="*/ 339038 h 11895366"/>
              <a:gd name="connsiteX137" fmla="*/ 3877618 w 11940779"/>
              <a:gd name="connsiteY137" fmla="*/ 371922 h 11895366"/>
              <a:gd name="connsiteX138" fmla="*/ 2152014 w 11940779"/>
              <a:gd name="connsiteY138" fmla="*/ 2141397 h 11895366"/>
              <a:gd name="connsiteX139" fmla="*/ 376260 w 11940779"/>
              <a:gd name="connsiteY139" fmla="*/ 3871324 h 11895366"/>
              <a:gd name="connsiteX140" fmla="*/ 361338 w 11940779"/>
              <a:gd name="connsiteY140" fmla="*/ 3810507 h 11895366"/>
              <a:gd name="connsiteX141" fmla="*/ 381001 w 11940779"/>
              <a:gd name="connsiteY141" fmla="*/ 3759199 h 11895366"/>
              <a:gd name="connsiteX142" fmla="*/ 400051 w 11940779"/>
              <a:gd name="connsiteY142" fmla="*/ 3708399 h 11895366"/>
              <a:gd name="connsiteX143" fmla="*/ 419101 w 11940779"/>
              <a:gd name="connsiteY143" fmla="*/ 3673309 h 11895366"/>
              <a:gd name="connsiteX144" fmla="*/ 437127 w 11940779"/>
              <a:gd name="connsiteY144" fmla="*/ 3595489 h 11895366"/>
              <a:gd name="connsiteX145" fmla="*/ 524884 w 11940779"/>
              <a:gd name="connsiteY145" fmla="*/ 3413782 h 11895366"/>
              <a:gd name="connsiteX146" fmla="*/ 558801 w 11940779"/>
              <a:gd name="connsiteY146" fmla="*/ 3348664 h 11895366"/>
              <a:gd name="connsiteX147" fmla="*/ 577851 w 11940779"/>
              <a:gd name="connsiteY147" fmla="*/ 3314700 h 11895366"/>
              <a:gd name="connsiteX148" fmla="*/ 596902 w 11940779"/>
              <a:gd name="connsiteY148" fmla="*/ 3276988 h 11895366"/>
              <a:gd name="connsiteX149" fmla="*/ 622301 w 11940779"/>
              <a:gd name="connsiteY149" fmla="*/ 3225799 h 11895366"/>
              <a:gd name="connsiteX150" fmla="*/ 647701 w 11940779"/>
              <a:gd name="connsiteY150" fmla="*/ 3172657 h 11895366"/>
              <a:gd name="connsiteX151" fmla="*/ 665326 w 11940779"/>
              <a:gd name="connsiteY151" fmla="*/ 3142040 h 11895366"/>
              <a:gd name="connsiteX152" fmla="*/ 689980 w 11940779"/>
              <a:gd name="connsiteY152" fmla="*/ 3100130 h 11895366"/>
              <a:gd name="connsiteX153" fmla="*/ 3100131 w 11940779"/>
              <a:gd name="connsiteY153" fmla="*/ 689979 h 11895366"/>
              <a:gd name="connsiteX154" fmla="*/ 3142041 w 11940779"/>
              <a:gd name="connsiteY154" fmla="*/ 665324 h 11895366"/>
              <a:gd name="connsiteX155" fmla="*/ 3172659 w 11940779"/>
              <a:gd name="connsiteY155" fmla="*/ 647699 h 11895366"/>
              <a:gd name="connsiteX156" fmla="*/ 3225801 w 11940779"/>
              <a:gd name="connsiteY156" fmla="*/ 622300 h 11895366"/>
              <a:gd name="connsiteX157" fmla="*/ 3276989 w 11940779"/>
              <a:gd name="connsiteY157" fmla="*/ 596899 h 11895366"/>
              <a:gd name="connsiteX158" fmla="*/ 3314701 w 11940779"/>
              <a:gd name="connsiteY158" fmla="*/ 577849 h 11895366"/>
              <a:gd name="connsiteX159" fmla="*/ 3348665 w 11940779"/>
              <a:gd name="connsiteY159" fmla="*/ 558800 h 11895366"/>
              <a:gd name="connsiteX160" fmla="*/ 3407435 w 11940779"/>
              <a:gd name="connsiteY160" fmla="*/ 527679 h 11895366"/>
              <a:gd name="connsiteX161" fmla="*/ 3467101 w 11940779"/>
              <a:gd name="connsiteY161" fmla="*/ 489659 h 11895366"/>
              <a:gd name="connsiteX162" fmla="*/ 3505201 w 11940779"/>
              <a:gd name="connsiteY162" fmla="*/ 471483 h 11895366"/>
              <a:gd name="connsiteX163" fmla="*/ 3673312 w 11940779"/>
              <a:gd name="connsiteY163" fmla="*/ 419100 h 11895366"/>
              <a:gd name="connsiteX164" fmla="*/ 3708401 w 11940779"/>
              <a:gd name="connsiteY164" fmla="*/ 400050 h 11895366"/>
              <a:gd name="connsiteX165" fmla="*/ 3761155 w 11940779"/>
              <a:gd name="connsiteY165" fmla="*/ 380999 h 11895366"/>
              <a:gd name="connsiteX166" fmla="*/ 3805672 w 11940779"/>
              <a:gd name="connsiteY166" fmla="*/ 361262 h 11895366"/>
              <a:gd name="connsiteX167" fmla="*/ 3840198 w 11940779"/>
              <a:gd name="connsiteY167" fmla="*/ 339038 h 11895366"/>
              <a:gd name="connsiteX168" fmla="*/ 6959600 w 11940779"/>
              <a:gd name="connsiteY168" fmla="*/ 44146 h 11895366"/>
              <a:gd name="connsiteX169" fmla="*/ 7080250 w 11940779"/>
              <a:gd name="connsiteY169" fmla="*/ 58297 h 11895366"/>
              <a:gd name="connsiteX170" fmla="*/ 7175500 w 11940779"/>
              <a:gd name="connsiteY170" fmla="*/ 83130 h 11895366"/>
              <a:gd name="connsiteX171" fmla="*/ 7245350 w 11940779"/>
              <a:gd name="connsiteY171" fmla="*/ 103837 h 11895366"/>
              <a:gd name="connsiteX172" fmla="*/ 7306933 w 11940779"/>
              <a:gd name="connsiteY172" fmla="*/ 145732 h 11895366"/>
              <a:gd name="connsiteX173" fmla="*/ 3753946 w 11940779"/>
              <a:gd name="connsiteY173" fmla="*/ 3743834 h 11895366"/>
              <a:gd name="connsiteX174" fmla="*/ 190178 w 11940779"/>
              <a:gd name="connsiteY174" fmla="*/ 7304154 h 11895366"/>
              <a:gd name="connsiteX175" fmla="*/ 149065 w 11940779"/>
              <a:gd name="connsiteY175" fmla="*/ 7293801 h 11895366"/>
              <a:gd name="connsiteX176" fmla="*/ 110179 w 11940779"/>
              <a:gd name="connsiteY176" fmla="*/ 7246633 h 11895366"/>
              <a:gd name="connsiteX177" fmla="*/ 89003 w 11940779"/>
              <a:gd name="connsiteY177" fmla="*/ 7176783 h 11895366"/>
              <a:gd name="connsiteX178" fmla="*/ 64049 w 11940779"/>
              <a:gd name="connsiteY178" fmla="*/ 6907773 h 11895366"/>
              <a:gd name="connsiteX179" fmla="*/ 3481805 w 11940779"/>
              <a:gd name="connsiteY179" fmla="*/ 3479807 h 11895366"/>
              <a:gd name="connsiteX180" fmla="*/ 6901022 w 11940779"/>
              <a:gd name="connsiteY180" fmla="*/ 56870 h 11895366"/>
              <a:gd name="connsiteX181" fmla="*/ 6959600 w 11940779"/>
              <a:gd name="connsiteY181" fmla="*/ 44146 h 11895366"/>
              <a:gd name="connsiteX182" fmla="*/ 5362835 w 11940779"/>
              <a:gd name="connsiteY182" fmla="*/ 0 h 11895366"/>
              <a:gd name="connsiteX183" fmla="*/ 5615117 w 11940779"/>
              <a:gd name="connsiteY183" fmla="*/ 0 h 11895366"/>
              <a:gd name="connsiteX184" fmla="*/ 5867400 w 11940779"/>
              <a:gd name="connsiteY184" fmla="*/ 16754 h 11895366"/>
              <a:gd name="connsiteX185" fmla="*/ 11961 w 11940779"/>
              <a:gd name="connsiteY185" fmla="*/ 5867398 h 11895366"/>
              <a:gd name="connsiteX186" fmla="*/ 0 w 11940779"/>
              <a:gd name="connsiteY186" fmla="*/ 5613905 h 11895366"/>
              <a:gd name="connsiteX187" fmla="*/ 0 w 11940779"/>
              <a:gd name="connsiteY187" fmla="*/ 5360413 h 11895366"/>
              <a:gd name="connsiteX188" fmla="*/ 2681417 w 11940779"/>
              <a:gd name="connsiteY188" fmla="*/ 2680207 h 11895366"/>
            </a:gdLst>
            <a:ahLst/>
            <a:cxnLst/>
            <a:rect l="l" t="t" r="r" b="b"/>
            <a:pathLst>
              <a:path w="11940779" h="11895366">
                <a:moveTo>
                  <a:pt x="11334751" y="8424994"/>
                </a:moveTo>
                <a:cubicBezTo>
                  <a:pt x="11369807" y="8427001"/>
                  <a:pt x="11389647" y="8509918"/>
                  <a:pt x="11360799" y="8533860"/>
                </a:cubicBezTo>
                <a:cubicBezTo>
                  <a:pt x="11349965" y="8542851"/>
                  <a:pt x="11341099" y="8560064"/>
                  <a:pt x="11341099" y="8572110"/>
                </a:cubicBezTo>
                <a:cubicBezTo>
                  <a:pt x="11341099" y="8584155"/>
                  <a:pt x="11329671" y="8607190"/>
                  <a:pt x="11315699" y="8623298"/>
                </a:cubicBezTo>
                <a:cubicBezTo>
                  <a:pt x="11301731" y="8639406"/>
                  <a:pt x="11290299" y="8662441"/>
                  <a:pt x="11290299" y="8674486"/>
                </a:cubicBezTo>
                <a:cubicBezTo>
                  <a:pt x="11290299" y="8686532"/>
                  <a:pt x="11281727" y="8703502"/>
                  <a:pt x="11271251" y="8712198"/>
                </a:cubicBezTo>
                <a:cubicBezTo>
                  <a:pt x="11260771" y="8720894"/>
                  <a:pt x="11252199" y="8736112"/>
                  <a:pt x="11252199" y="8746018"/>
                </a:cubicBezTo>
                <a:cubicBezTo>
                  <a:pt x="11252199" y="8755922"/>
                  <a:pt x="11239111" y="8776654"/>
                  <a:pt x="11223115" y="8792087"/>
                </a:cubicBezTo>
                <a:cubicBezTo>
                  <a:pt x="11192707" y="8821427"/>
                  <a:pt x="11176491" y="8845540"/>
                  <a:pt x="11144467" y="8909048"/>
                </a:cubicBezTo>
                <a:cubicBezTo>
                  <a:pt x="11133899" y="8930003"/>
                  <a:pt x="11113895" y="8964293"/>
                  <a:pt x="11100015" y="8985248"/>
                </a:cubicBezTo>
                <a:cubicBezTo>
                  <a:pt x="11086135" y="9006203"/>
                  <a:pt x="11071813" y="9039494"/>
                  <a:pt x="11068191" y="9059230"/>
                </a:cubicBezTo>
                <a:cubicBezTo>
                  <a:pt x="11064567" y="9078964"/>
                  <a:pt x="11053051" y="9103661"/>
                  <a:pt x="11042599" y="9114111"/>
                </a:cubicBezTo>
                <a:cubicBezTo>
                  <a:pt x="11032151" y="9124562"/>
                  <a:pt x="11023599" y="9141276"/>
                  <a:pt x="11023599" y="9151255"/>
                </a:cubicBezTo>
                <a:cubicBezTo>
                  <a:pt x="11023599" y="9161233"/>
                  <a:pt x="11018271" y="9169398"/>
                  <a:pt x="11011755" y="9169398"/>
                </a:cubicBezTo>
                <a:cubicBezTo>
                  <a:pt x="11005241" y="9169398"/>
                  <a:pt x="10996295" y="9180794"/>
                  <a:pt x="10991875" y="9194723"/>
                </a:cubicBezTo>
                <a:cubicBezTo>
                  <a:pt x="10987453" y="9208651"/>
                  <a:pt x="10974209" y="9224368"/>
                  <a:pt x="10962443" y="9229648"/>
                </a:cubicBezTo>
                <a:cubicBezTo>
                  <a:pt x="10950677" y="9234928"/>
                  <a:pt x="10917835" y="9273538"/>
                  <a:pt x="10889463" y="9315448"/>
                </a:cubicBezTo>
                <a:cubicBezTo>
                  <a:pt x="10861091" y="9357358"/>
                  <a:pt x="10815889" y="9423080"/>
                  <a:pt x="10789015" y="9461498"/>
                </a:cubicBezTo>
                <a:cubicBezTo>
                  <a:pt x="10762139" y="9499916"/>
                  <a:pt x="10467889" y="9802811"/>
                  <a:pt x="10135124" y="10134598"/>
                </a:cubicBezTo>
                <a:cubicBezTo>
                  <a:pt x="9802360" y="10466386"/>
                  <a:pt x="9514894" y="10753564"/>
                  <a:pt x="9496313" y="10772773"/>
                </a:cubicBezTo>
                <a:cubicBezTo>
                  <a:pt x="9477732" y="10791982"/>
                  <a:pt x="9456866" y="10807698"/>
                  <a:pt x="9449946" y="10807698"/>
                </a:cubicBezTo>
                <a:cubicBezTo>
                  <a:pt x="9443024" y="10807698"/>
                  <a:pt x="9429934" y="10812001"/>
                  <a:pt x="9420856" y="10817260"/>
                </a:cubicBezTo>
                <a:cubicBezTo>
                  <a:pt x="9395006" y="10832234"/>
                  <a:pt x="9290763" y="10902160"/>
                  <a:pt x="9283700" y="10909262"/>
                </a:cubicBezTo>
                <a:lnTo>
                  <a:pt x="9242939" y="10950573"/>
                </a:lnTo>
                <a:cubicBezTo>
                  <a:pt x="9224014" y="10969782"/>
                  <a:pt x="9202990" y="10985498"/>
                  <a:pt x="9196222" y="10985498"/>
                </a:cubicBezTo>
                <a:cubicBezTo>
                  <a:pt x="9170758" y="10985498"/>
                  <a:pt x="9135857" y="11005684"/>
                  <a:pt x="9102896" y="11039473"/>
                </a:cubicBezTo>
                <a:cubicBezTo>
                  <a:pt x="9084159" y="11058682"/>
                  <a:pt x="9063290" y="11074398"/>
                  <a:pt x="9056522" y="11074398"/>
                </a:cubicBezTo>
                <a:cubicBezTo>
                  <a:pt x="9049752" y="11074398"/>
                  <a:pt x="9036617" y="11081996"/>
                  <a:pt x="9027330" y="11091282"/>
                </a:cubicBezTo>
                <a:cubicBezTo>
                  <a:pt x="9018044" y="11100568"/>
                  <a:pt x="8992082" y="11113427"/>
                  <a:pt x="8969638" y="11119857"/>
                </a:cubicBezTo>
                <a:cubicBezTo>
                  <a:pt x="8897353" y="11140566"/>
                  <a:pt x="8782174" y="11206752"/>
                  <a:pt x="8778244" y="11229840"/>
                </a:cubicBezTo>
                <a:cubicBezTo>
                  <a:pt x="8775807" y="11244155"/>
                  <a:pt x="8763101" y="11252198"/>
                  <a:pt x="8742921" y="11252198"/>
                </a:cubicBezTo>
                <a:cubicBezTo>
                  <a:pt x="8725586" y="11252198"/>
                  <a:pt x="8708248" y="11260422"/>
                  <a:pt x="8704390" y="11270472"/>
                </a:cubicBezTo>
                <a:cubicBezTo>
                  <a:pt x="8700533" y="11280523"/>
                  <a:pt x="8681106" y="11292320"/>
                  <a:pt x="8661216" y="11296688"/>
                </a:cubicBezTo>
                <a:cubicBezTo>
                  <a:pt x="8641328" y="11301056"/>
                  <a:pt x="8618245" y="11312836"/>
                  <a:pt x="8609923" y="11322864"/>
                </a:cubicBezTo>
                <a:cubicBezTo>
                  <a:pt x="8601600" y="11332893"/>
                  <a:pt x="8584760" y="11341098"/>
                  <a:pt x="8572500" y="11341098"/>
                </a:cubicBezTo>
                <a:cubicBezTo>
                  <a:pt x="8560240" y="11341098"/>
                  <a:pt x="8542853" y="11349963"/>
                  <a:pt x="8533862" y="11360797"/>
                </a:cubicBezTo>
                <a:cubicBezTo>
                  <a:pt x="8510409" y="11389055"/>
                  <a:pt x="8426450" y="11369871"/>
                  <a:pt x="8426450" y="11336256"/>
                </a:cubicBezTo>
                <a:cubicBezTo>
                  <a:pt x="8426450" y="11321489"/>
                  <a:pt x="8977072" y="10760609"/>
                  <a:pt x="9867900" y="9867951"/>
                </a:cubicBezTo>
                <a:cubicBezTo>
                  <a:pt x="10874189" y="8859595"/>
                  <a:pt x="11317019" y="8423979"/>
                  <a:pt x="11334751" y="8424994"/>
                </a:cubicBezTo>
                <a:close/>
                <a:moveTo>
                  <a:pt x="11842751" y="6291439"/>
                </a:moveTo>
                <a:lnTo>
                  <a:pt x="11940779" y="6299198"/>
                </a:lnTo>
                <a:lnTo>
                  <a:pt x="11926107" y="6340473"/>
                </a:lnTo>
                <a:cubicBezTo>
                  <a:pt x="11918039" y="6363174"/>
                  <a:pt x="11907103" y="6461758"/>
                  <a:pt x="11901807" y="6559548"/>
                </a:cubicBezTo>
                <a:cubicBezTo>
                  <a:pt x="11896507" y="6657338"/>
                  <a:pt x="11884559" y="6760007"/>
                  <a:pt x="11875251" y="6787701"/>
                </a:cubicBezTo>
                <a:cubicBezTo>
                  <a:pt x="11861371" y="6828997"/>
                  <a:pt x="11405539" y="7290762"/>
                  <a:pt x="9341205" y="9354743"/>
                </a:cubicBezTo>
                <a:lnTo>
                  <a:pt x="6824083" y="11871431"/>
                </a:lnTo>
                <a:lnTo>
                  <a:pt x="6761667" y="11874283"/>
                </a:lnTo>
                <a:cubicBezTo>
                  <a:pt x="6727337" y="11875852"/>
                  <a:pt x="6606381" y="11882518"/>
                  <a:pt x="6492875" y="11889096"/>
                </a:cubicBezTo>
                <a:cubicBezTo>
                  <a:pt x="6334417" y="11898279"/>
                  <a:pt x="6286500" y="11897525"/>
                  <a:pt x="6286500" y="11885849"/>
                </a:cubicBezTo>
                <a:cubicBezTo>
                  <a:pt x="6286500" y="11877485"/>
                  <a:pt x="7536656" y="10615321"/>
                  <a:pt x="9064625" y="9081041"/>
                </a:cubicBezTo>
                <a:close/>
                <a:moveTo>
                  <a:pt x="11782167" y="4783595"/>
                </a:moveTo>
                <a:cubicBezTo>
                  <a:pt x="11828761" y="4790676"/>
                  <a:pt x="11859747" y="4869690"/>
                  <a:pt x="11866627" y="4998965"/>
                </a:cubicBezTo>
                <a:cubicBezTo>
                  <a:pt x="11869927" y="5060996"/>
                  <a:pt x="11879395" y="5130134"/>
                  <a:pt x="11887667" y="5152607"/>
                </a:cubicBezTo>
                <a:lnTo>
                  <a:pt x="11902703" y="5193465"/>
                </a:lnTo>
                <a:lnTo>
                  <a:pt x="5221061" y="11874498"/>
                </a:lnTo>
                <a:lnTo>
                  <a:pt x="5098475" y="11874498"/>
                </a:lnTo>
                <a:cubicBezTo>
                  <a:pt x="5003712" y="11874498"/>
                  <a:pt x="4965366" y="11869107"/>
                  <a:pt x="4929520" y="11850743"/>
                </a:cubicBezTo>
                <a:cubicBezTo>
                  <a:pt x="4904017" y="11837677"/>
                  <a:pt x="4860352" y="11821961"/>
                  <a:pt x="4832486" y="11815818"/>
                </a:cubicBezTo>
                <a:cubicBezTo>
                  <a:pt x="4803228" y="11809367"/>
                  <a:pt x="4782668" y="11797713"/>
                  <a:pt x="4783826" y="11788233"/>
                </a:cubicBezTo>
                <a:cubicBezTo>
                  <a:pt x="4784928" y="11779205"/>
                  <a:pt x="6353635" y="10198500"/>
                  <a:pt x="8269841" y="8275554"/>
                </a:cubicBezTo>
                <a:cubicBezTo>
                  <a:pt x="11102771" y="5432659"/>
                  <a:pt x="11759143" y="4780096"/>
                  <a:pt x="11782167" y="4783595"/>
                </a:cubicBezTo>
                <a:close/>
                <a:moveTo>
                  <a:pt x="11400371" y="3563135"/>
                </a:moveTo>
                <a:cubicBezTo>
                  <a:pt x="11404441" y="3561907"/>
                  <a:pt x="11409007" y="3561881"/>
                  <a:pt x="11413087" y="3563351"/>
                </a:cubicBezTo>
                <a:cubicBezTo>
                  <a:pt x="11460603" y="3580476"/>
                  <a:pt x="11467511" y="3585478"/>
                  <a:pt x="11461835" y="3598633"/>
                </a:cubicBezTo>
                <a:cubicBezTo>
                  <a:pt x="11458387" y="3606616"/>
                  <a:pt x="11466923" y="3630294"/>
                  <a:pt x="11480799" y="3651248"/>
                </a:cubicBezTo>
                <a:cubicBezTo>
                  <a:pt x="11494679" y="3672203"/>
                  <a:pt x="11508927" y="3703186"/>
                  <a:pt x="11512467" y="3720098"/>
                </a:cubicBezTo>
                <a:cubicBezTo>
                  <a:pt x="11516005" y="3737011"/>
                  <a:pt x="11527775" y="3760656"/>
                  <a:pt x="11538623" y="3772640"/>
                </a:cubicBezTo>
                <a:cubicBezTo>
                  <a:pt x="11552255" y="3787706"/>
                  <a:pt x="11557155" y="3813939"/>
                  <a:pt x="11554497" y="3857615"/>
                </a:cubicBezTo>
                <a:lnTo>
                  <a:pt x="11550651" y="3920796"/>
                </a:lnTo>
                <a:lnTo>
                  <a:pt x="7739066" y="7745246"/>
                </a:lnTo>
                <a:cubicBezTo>
                  <a:pt x="4420928" y="11074586"/>
                  <a:pt x="3922729" y="11569698"/>
                  <a:pt x="3890777" y="11569698"/>
                </a:cubicBezTo>
                <a:cubicBezTo>
                  <a:pt x="3870590" y="11569698"/>
                  <a:pt x="3832748" y="11558268"/>
                  <a:pt x="3806683" y="11544298"/>
                </a:cubicBezTo>
                <a:cubicBezTo>
                  <a:pt x="3780618" y="11530328"/>
                  <a:pt x="3748541" y="11518898"/>
                  <a:pt x="3735401" y="11518898"/>
                </a:cubicBezTo>
                <a:cubicBezTo>
                  <a:pt x="3722261" y="11518898"/>
                  <a:pt x="3704396" y="11510326"/>
                  <a:pt x="3695700" y="11499848"/>
                </a:cubicBezTo>
                <a:cubicBezTo>
                  <a:pt x="3687004" y="11489370"/>
                  <a:pt x="3663853" y="11480798"/>
                  <a:pt x="3644252" y="11480798"/>
                </a:cubicBezTo>
                <a:cubicBezTo>
                  <a:pt x="3595651" y="11480798"/>
                  <a:pt x="3564672" y="11447778"/>
                  <a:pt x="3574929" y="11406906"/>
                </a:cubicBezTo>
                <a:cubicBezTo>
                  <a:pt x="3579986" y="11386760"/>
                  <a:pt x="5038220" y="9920940"/>
                  <a:pt x="7483004" y="7478505"/>
                </a:cubicBezTo>
                <a:cubicBezTo>
                  <a:pt x="9628008" y="5335561"/>
                  <a:pt x="11386441" y="3576790"/>
                  <a:pt x="11390631" y="3570123"/>
                </a:cubicBezTo>
                <a:cubicBezTo>
                  <a:pt x="11392727" y="3566790"/>
                  <a:pt x="11396301" y="3564362"/>
                  <a:pt x="11400371" y="3563135"/>
                </a:cubicBezTo>
                <a:close/>
                <a:moveTo>
                  <a:pt x="10847451" y="2534035"/>
                </a:moveTo>
                <a:cubicBezTo>
                  <a:pt x="10872743" y="2541323"/>
                  <a:pt x="10975323" y="2676663"/>
                  <a:pt x="11005983" y="2743199"/>
                </a:cubicBezTo>
                <a:cubicBezTo>
                  <a:pt x="11010811" y="2753676"/>
                  <a:pt x="11025887" y="2774751"/>
                  <a:pt x="11039483" y="2790031"/>
                </a:cubicBezTo>
                <a:cubicBezTo>
                  <a:pt x="11064167" y="2817773"/>
                  <a:pt x="11064147" y="2817866"/>
                  <a:pt x="11025007" y="2853531"/>
                </a:cubicBezTo>
                <a:cubicBezTo>
                  <a:pt x="11003451" y="2873176"/>
                  <a:pt x="9157788" y="4722334"/>
                  <a:pt x="6923536" y="6962773"/>
                </a:cubicBezTo>
                <a:cubicBezTo>
                  <a:pt x="3064117" y="10832878"/>
                  <a:pt x="2859044" y="11036298"/>
                  <a:pt x="2816898" y="11036298"/>
                </a:cubicBezTo>
                <a:cubicBezTo>
                  <a:pt x="2788667" y="11036298"/>
                  <a:pt x="2764180" y="11027063"/>
                  <a:pt x="2749551" y="11010898"/>
                </a:cubicBezTo>
                <a:cubicBezTo>
                  <a:pt x="2736908" y="10996928"/>
                  <a:pt x="2721677" y="10985498"/>
                  <a:pt x="2715702" y="10985498"/>
                </a:cubicBezTo>
                <a:cubicBezTo>
                  <a:pt x="2709728" y="10985498"/>
                  <a:pt x="2676383" y="10965495"/>
                  <a:pt x="2641601" y="10941048"/>
                </a:cubicBezTo>
                <a:cubicBezTo>
                  <a:pt x="2606819" y="10916601"/>
                  <a:pt x="2573199" y="10896598"/>
                  <a:pt x="2566890" y="10896598"/>
                </a:cubicBezTo>
                <a:cubicBezTo>
                  <a:pt x="2549472" y="10896598"/>
                  <a:pt x="2540822" y="10864452"/>
                  <a:pt x="2549406" y="10831626"/>
                </a:cubicBezTo>
                <a:cubicBezTo>
                  <a:pt x="2553623" y="10815499"/>
                  <a:pt x="4411776" y="8948630"/>
                  <a:pt x="6678633" y="6683030"/>
                </a:cubicBezTo>
                <a:cubicBezTo>
                  <a:pt x="8945491" y="4417429"/>
                  <a:pt x="10806167" y="2555727"/>
                  <a:pt x="10813471" y="2545914"/>
                </a:cubicBezTo>
                <a:cubicBezTo>
                  <a:pt x="10820775" y="2536100"/>
                  <a:pt x="10836067" y="2530755"/>
                  <a:pt x="10847451" y="2534035"/>
                </a:cubicBezTo>
                <a:close/>
                <a:moveTo>
                  <a:pt x="10120330" y="1664946"/>
                </a:moveTo>
                <a:cubicBezTo>
                  <a:pt x="10147615" y="1667514"/>
                  <a:pt x="10349440" y="1877306"/>
                  <a:pt x="10358200" y="1912205"/>
                </a:cubicBezTo>
                <a:cubicBezTo>
                  <a:pt x="10363016" y="1931394"/>
                  <a:pt x="10357532" y="1942803"/>
                  <a:pt x="10339649" y="1950799"/>
                </a:cubicBezTo>
                <a:cubicBezTo>
                  <a:pt x="10325686" y="1957041"/>
                  <a:pt x="8428493" y="3852843"/>
                  <a:pt x="6123666" y="6163690"/>
                </a:cubicBezTo>
                <a:lnTo>
                  <a:pt x="1933072" y="10365231"/>
                </a:lnTo>
                <a:lnTo>
                  <a:pt x="1890461" y="10340009"/>
                </a:lnTo>
                <a:cubicBezTo>
                  <a:pt x="1840634" y="10310517"/>
                  <a:pt x="1663701" y="10131444"/>
                  <a:pt x="1663701" y="10110507"/>
                </a:cubicBezTo>
                <a:cubicBezTo>
                  <a:pt x="1663701" y="10102639"/>
                  <a:pt x="3561802" y="8198732"/>
                  <a:pt x="5881704" y="5879604"/>
                </a:cubicBezTo>
                <a:cubicBezTo>
                  <a:pt x="8332461" y="3429664"/>
                  <a:pt x="10108348" y="1663819"/>
                  <a:pt x="10120330" y="1664946"/>
                </a:cubicBezTo>
                <a:close/>
                <a:moveTo>
                  <a:pt x="9238590" y="952499"/>
                </a:moveTo>
                <a:cubicBezTo>
                  <a:pt x="9254251" y="952499"/>
                  <a:pt x="9277407" y="963929"/>
                  <a:pt x="9290050" y="977899"/>
                </a:cubicBezTo>
                <a:cubicBezTo>
                  <a:pt x="9302693" y="991869"/>
                  <a:pt x="9318706" y="1003300"/>
                  <a:pt x="9325635" y="1003300"/>
                </a:cubicBezTo>
                <a:cubicBezTo>
                  <a:pt x="9332564" y="1003300"/>
                  <a:pt x="9362645" y="1023301"/>
                  <a:pt x="9392479" y="1047749"/>
                </a:cubicBezTo>
                <a:cubicBezTo>
                  <a:pt x="9422314" y="1072197"/>
                  <a:pt x="9452583" y="1092199"/>
                  <a:pt x="9459742" y="1092199"/>
                </a:cubicBezTo>
                <a:cubicBezTo>
                  <a:pt x="9476896" y="1092199"/>
                  <a:pt x="9512300" y="1143374"/>
                  <a:pt x="9512300" y="1168169"/>
                </a:cubicBezTo>
                <a:cubicBezTo>
                  <a:pt x="9512300" y="1178903"/>
                  <a:pt x="8786368" y="1907723"/>
                  <a:pt x="7899117" y="2787768"/>
                </a:cubicBezTo>
                <a:cubicBezTo>
                  <a:pt x="7011867" y="3667812"/>
                  <a:pt x="5135918" y="5537992"/>
                  <a:pt x="3730342" y="6943721"/>
                </a:cubicBezTo>
                <a:cubicBezTo>
                  <a:pt x="2324766" y="8349451"/>
                  <a:pt x="1169387" y="9502452"/>
                  <a:pt x="1162833" y="9505946"/>
                </a:cubicBezTo>
                <a:cubicBezTo>
                  <a:pt x="1150682" y="9512423"/>
                  <a:pt x="1023633" y="9382185"/>
                  <a:pt x="1035105" y="9375011"/>
                </a:cubicBezTo>
                <a:cubicBezTo>
                  <a:pt x="1038567" y="9372846"/>
                  <a:pt x="1021398" y="9344878"/>
                  <a:pt x="996951" y="9312860"/>
                </a:cubicBezTo>
                <a:cubicBezTo>
                  <a:pt x="972503" y="9280842"/>
                  <a:pt x="952500" y="9244160"/>
                  <a:pt x="952500" y="9231345"/>
                </a:cubicBezTo>
                <a:cubicBezTo>
                  <a:pt x="952500" y="9217256"/>
                  <a:pt x="2584802" y="7576151"/>
                  <a:pt x="5081309" y="5080270"/>
                </a:cubicBezTo>
                <a:cubicBezTo>
                  <a:pt x="8122122" y="2040223"/>
                  <a:pt x="9217621" y="952499"/>
                  <a:pt x="9238590" y="952499"/>
                </a:cubicBezTo>
                <a:close/>
                <a:moveTo>
                  <a:pt x="8182770" y="388563"/>
                </a:moveTo>
                <a:cubicBezTo>
                  <a:pt x="8193299" y="388089"/>
                  <a:pt x="8202899" y="394019"/>
                  <a:pt x="8210550" y="406399"/>
                </a:cubicBezTo>
                <a:cubicBezTo>
                  <a:pt x="8214867" y="413384"/>
                  <a:pt x="8231475" y="419099"/>
                  <a:pt x="8247456" y="419099"/>
                </a:cubicBezTo>
                <a:cubicBezTo>
                  <a:pt x="8263437" y="419099"/>
                  <a:pt x="8289692" y="430529"/>
                  <a:pt x="8305800" y="444499"/>
                </a:cubicBezTo>
                <a:cubicBezTo>
                  <a:pt x="8321908" y="458469"/>
                  <a:pt x="8347800" y="469899"/>
                  <a:pt x="8363338" y="469899"/>
                </a:cubicBezTo>
                <a:cubicBezTo>
                  <a:pt x="8378877" y="469899"/>
                  <a:pt x="8398133" y="477783"/>
                  <a:pt x="8406130" y="487418"/>
                </a:cubicBezTo>
                <a:cubicBezTo>
                  <a:pt x="8414127" y="497054"/>
                  <a:pt x="8437687" y="508341"/>
                  <a:pt x="8458484" y="512501"/>
                </a:cubicBezTo>
                <a:cubicBezTo>
                  <a:pt x="8491276" y="519059"/>
                  <a:pt x="8496300" y="525635"/>
                  <a:pt x="8496300" y="561994"/>
                </a:cubicBezTo>
                <a:cubicBezTo>
                  <a:pt x="8496300" y="600879"/>
                  <a:pt x="8209708" y="890434"/>
                  <a:pt x="4548969" y="4550111"/>
                </a:cubicBezTo>
                <a:cubicBezTo>
                  <a:pt x="933382" y="8164650"/>
                  <a:pt x="598210" y="8496298"/>
                  <a:pt x="560852" y="8496298"/>
                </a:cubicBezTo>
                <a:cubicBezTo>
                  <a:pt x="525761" y="8496298"/>
                  <a:pt x="519010" y="8491017"/>
                  <a:pt x="512502" y="8458482"/>
                </a:cubicBezTo>
                <a:cubicBezTo>
                  <a:pt x="508343" y="8437685"/>
                  <a:pt x="497055" y="8414125"/>
                  <a:pt x="487420" y="8406128"/>
                </a:cubicBezTo>
                <a:cubicBezTo>
                  <a:pt x="477784" y="8398131"/>
                  <a:pt x="469900" y="8378408"/>
                  <a:pt x="469900" y="8362300"/>
                </a:cubicBezTo>
                <a:cubicBezTo>
                  <a:pt x="469900" y="8346192"/>
                  <a:pt x="461610" y="8324722"/>
                  <a:pt x="451478" y="8314589"/>
                </a:cubicBezTo>
                <a:cubicBezTo>
                  <a:pt x="441344" y="8304457"/>
                  <a:pt x="426270" y="8276902"/>
                  <a:pt x="417977" y="8253357"/>
                </a:cubicBezTo>
                <a:cubicBezTo>
                  <a:pt x="409683" y="8229812"/>
                  <a:pt x="400768" y="8207032"/>
                  <a:pt x="398165" y="8202735"/>
                </a:cubicBezTo>
                <a:cubicBezTo>
                  <a:pt x="395561" y="8198437"/>
                  <a:pt x="397794" y="8178434"/>
                  <a:pt x="403128" y="8158285"/>
                </a:cubicBezTo>
                <a:cubicBezTo>
                  <a:pt x="409945" y="8132532"/>
                  <a:pt x="1558554" y="6980060"/>
                  <a:pt x="4269602" y="4278810"/>
                </a:cubicBezTo>
                <a:cubicBezTo>
                  <a:pt x="6390829" y="2165252"/>
                  <a:pt x="8136744" y="423904"/>
                  <a:pt x="8149414" y="409152"/>
                </a:cubicBezTo>
                <a:cubicBezTo>
                  <a:pt x="8160782" y="395916"/>
                  <a:pt x="8172241" y="389038"/>
                  <a:pt x="8182770" y="388563"/>
                </a:cubicBezTo>
                <a:close/>
                <a:moveTo>
                  <a:pt x="3840198" y="339038"/>
                </a:moveTo>
                <a:cubicBezTo>
                  <a:pt x="3859755" y="337232"/>
                  <a:pt x="3870023" y="346257"/>
                  <a:pt x="3877618" y="371922"/>
                </a:cubicBezTo>
                <a:cubicBezTo>
                  <a:pt x="3887681" y="405929"/>
                  <a:pt x="3821064" y="474240"/>
                  <a:pt x="2152014" y="2141397"/>
                </a:cubicBezTo>
                <a:cubicBezTo>
                  <a:pt x="514701" y="3776855"/>
                  <a:pt x="413686" y="3875261"/>
                  <a:pt x="376260" y="3871324"/>
                </a:cubicBezTo>
                <a:cubicBezTo>
                  <a:pt x="332944" y="3866766"/>
                  <a:pt x="326280" y="3839603"/>
                  <a:pt x="361338" y="3810507"/>
                </a:cubicBezTo>
                <a:cubicBezTo>
                  <a:pt x="372153" y="3801531"/>
                  <a:pt x="381001" y="3778443"/>
                  <a:pt x="381001" y="3759199"/>
                </a:cubicBezTo>
                <a:cubicBezTo>
                  <a:pt x="381001" y="3739953"/>
                  <a:pt x="389573" y="3717094"/>
                  <a:pt x="400051" y="3708399"/>
                </a:cubicBezTo>
                <a:cubicBezTo>
                  <a:pt x="410530" y="3699703"/>
                  <a:pt x="419101" y="3683912"/>
                  <a:pt x="419101" y="3673309"/>
                </a:cubicBezTo>
                <a:cubicBezTo>
                  <a:pt x="419101" y="3662706"/>
                  <a:pt x="427212" y="3627688"/>
                  <a:pt x="437127" y="3595489"/>
                </a:cubicBezTo>
                <a:cubicBezTo>
                  <a:pt x="467656" y="3496338"/>
                  <a:pt x="472479" y="3486350"/>
                  <a:pt x="524884" y="3413782"/>
                </a:cubicBezTo>
                <a:cubicBezTo>
                  <a:pt x="543538" y="3387952"/>
                  <a:pt x="558801" y="3358648"/>
                  <a:pt x="558801" y="3348664"/>
                </a:cubicBezTo>
                <a:cubicBezTo>
                  <a:pt x="558801" y="3338678"/>
                  <a:pt x="567373" y="3323395"/>
                  <a:pt x="577851" y="3314700"/>
                </a:cubicBezTo>
                <a:cubicBezTo>
                  <a:pt x="588329" y="3306003"/>
                  <a:pt x="596902" y="3289034"/>
                  <a:pt x="596902" y="3276988"/>
                </a:cubicBezTo>
                <a:cubicBezTo>
                  <a:pt x="596902" y="3264941"/>
                  <a:pt x="608331" y="3241908"/>
                  <a:pt x="622301" y="3225799"/>
                </a:cubicBezTo>
                <a:cubicBezTo>
                  <a:pt x="636272" y="3209691"/>
                  <a:pt x="647701" y="3185779"/>
                  <a:pt x="647701" y="3172657"/>
                </a:cubicBezTo>
                <a:cubicBezTo>
                  <a:pt x="647701" y="3159537"/>
                  <a:pt x="655633" y="3145759"/>
                  <a:pt x="665326" y="3142040"/>
                </a:cubicBezTo>
                <a:cubicBezTo>
                  <a:pt x="675020" y="3138319"/>
                  <a:pt x="686114" y="3119460"/>
                  <a:pt x="689980" y="3100130"/>
                </a:cubicBezTo>
                <a:cubicBezTo>
                  <a:pt x="699980" y="3050134"/>
                  <a:pt x="3050136" y="699977"/>
                  <a:pt x="3100131" y="689979"/>
                </a:cubicBezTo>
                <a:cubicBezTo>
                  <a:pt x="3119461" y="686113"/>
                  <a:pt x="3138321" y="675018"/>
                  <a:pt x="3142041" y="665324"/>
                </a:cubicBezTo>
                <a:cubicBezTo>
                  <a:pt x="3145760" y="655630"/>
                  <a:pt x="3159539" y="647699"/>
                  <a:pt x="3172659" y="647699"/>
                </a:cubicBezTo>
                <a:cubicBezTo>
                  <a:pt x="3185780" y="647699"/>
                  <a:pt x="3209693" y="636270"/>
                  <a:pt x="3225801" y="622300"/>
                </a:cubicBezTo>
                <a:cubicBezTo>
                  <a:pt x="3241909" y="608329"/>
                  <a:pt x="3264943" y="596899"/>
                  <a:pt x="3276989" y="596899"/>
                </a:cubicBezTo>
                <a:cubicBezTo>
                  <a:pt x="3289035" y="596899"/>
                  <a:pt x="3306005" y="588328"/>
                  <a:pt x="3314701" y="577849"/>
                </a:cubicBezTo>
                <a:cubicBezTo>
                  <a:pt x="3323397" y="567372"/>
                  <a:pt x="3338680" y="558800"/>
                  <a:pt x="3348665" y="558800"/>
                </a:cubicBezTo>
                <a:cubicBezTo>
                  <a:pt x="3358649" y="558800"/>
                  <a:pt x="3385096" y="544796"/>
                  <a:pt x="3407435" y="527679"/>
                </a:cubicBezTo>
                <a:cubicBezTo>
                  <a:pt x="3429774" y="510563"/>
                  <a:pt x="3456623" y="493455"/>
                  <a:pt x="3467101" y="489659"/>
                </a:cubicBezTo>
                <a:cubicBezTo>
                  <a:pt x="3477579" y="485866"/>
                  <a:pt x="3494723" y="477686"/>
                  <a:pt x="3505201" y="471483"/>
                </a:cubicBezTo>
                <a:cubicBezTo>
                  <a:pt x="3531420" y="455962"/>
                  <a:pt x="3649720" y="419100"/>
                  <a:pt x="3673312" y="419100"/>
                </a:cubicBezTo>
                <a:cubicBezTo>
                  <a:pt x="3683915" y="419100"/>
                  <a:pt x="3699705" y="410527"/>
                  <a:pt x="3708401" y="400050"/>
                </a:cubicBezTo>
                <a:cubicBezTo>
                  <a:pt x="3717097" y="389572"/>
                  <a:pt x="3740836" y="380999"/>
                  <a:pt x="3761155" y="380999"/>
                </a:cubicBezTo>
                <a:cubicBezTo>
                  <a:pt x="3782849" y="380999"/>
                  <a:pt x="3801224" y="372852"/>
                  <a:pt x="3805672" y="361262"/>
                </a:cubicBezTo>
                <a:cubicBezTo>
                  <a:pt x="3809837" y="350408"/>
                  <a:pt x="3825374" y="340405"/>
                  <a:pt x="3840198" y="339038"/>
                </a:cubicBezTo>
                <a:close/>
                <a:moveTo>
                  <a:pt x="6959600" y="44146"/>
                </a:moveTo>
                <a:cubicBezTo>
                  <a:pt x="6984047" y="47396"/>
                  <a:pt x="7038340" y="53765"/>
                  <a:pt x="7080250" y="58297"/>
                </a:cubicBezTo>
                <a:cubicBezTo>
                  <a:pt x="7122160" y="62828"/>
                  <a:pt x="7165022" y="74003"/>
                  <a:pt x="7175500" y="83130"/>
                </a:cubicBezTo>
                <a:cubicBezTo>
                  <a:pt x="7185978" y="92256"/>
                  <a:pt x="7217410" y="101574"/>
                  <a:pt x="7245350" y="103837"/>
                </a:cubicBezTo>
                <a:cubicBezTo>
                  <a:pt x="7289347" y="107398"/>
                  <a:pt x="7297594" y="113009"/>
                  <a:pt x="7306933" y="145732"/>
                </a:cubicBezTo>
                <a:cubicBezTo>
                  <a:pt x="7317537" y="182890"/>
                  <a:pt x="7258690" y="242484"/>
                  <a:pt x="3753946" y="3743834"/>
                </a:cubicBezTo>
                <a:lnTo>
                  <a:pt x="190178" y="7304154"/>
                </a:lnTo>
                <a:lnTo>
                  <a:pt x="149065" y="7293801"/>
                </a:lnTo>
                <a:cubicBezTo>
                  <a:pt x="113738" y="7284905"/>
                  <a:pt x="108264" y="7278265"/>
                  <a:pt x="110179" y="7246633"/>
                </a:cubicBezTo>
                <a:cubicBezTo>
                  <a:pt x="111406" y="7226385"/>
                  <a:pt x="101876" y="7194952"/>
                  <a:pt x="89003" y="7176783"/>
                </a:cubicBezTo>
                <a:cubicBezTo>
                  <a:pt x="61440" y="7137879"/>
                  <a:pt x="43633" y="6945921"/>
                  <a:pt x="64049" y="6907773"/>
                </a:cubicBezTo>
                <a:cubicBezTo>
                  <a:pt x="71015" y="6894757"/>
                  <a:pt x="1609006" y="5352172"/>
                  <a:pt x="3481805" y="3479807"/>
                </a:cubicBezTo>
                <a:cubicBezTo>
                  <a:pt x="5354604" y="1607442"/>
                  <a:pt x="6893252" y="67120"/>
                  <a:pt x="6901022" y="56870"/>
                </a:cubicBezTo>
                <a:cubicBezTo>
                  <a:pt x="6910506" y="44359"/>
                  <a:pt x="6929761" y="40177"/>
                  <a:pt x="6959600" y="44146"/>
                </a:cubicBezTo>
                <a:close/>
                <a:moveTo>
                  <a:pt x="5362835" y="0"/>
                </a:moveTo>
                <a:lnTo>
                  <a:pt x="5615117" y="0"/>
                </a:lnTo>
                <a:cubicBezTo>
                  <a:pt x="5815533" y="0"/>
                  <a:pt x="5867400" y="3444"/>
                  <a:pt x="5867400" y="16754"/>
                </a:cubicBezTo>
                <a:cubicBezTo>
                  <a:pt x="5867400" y="35520"/>
                  <a:pt x="30744" y="5867398"/>
                  <a:pt x="11961" y="5867398"/>
                </a:cubicBezTo>
                <a:cubicBezTo>
                  <a:pt x="4879" y="5867398"/>
                  <a:pt x="0" y="5763988"/>
                  <a:pt x="0" y="5613905"/>
                </a:cubicBezTo>
                <a:lnTo>
                  <a:pt x="0" y="5360413"/>
                </a:lnTo>
                <a:lnTo>
                  <a:pt x="2681417" y="2680207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20005" y="960432"/>
            <a:ext cx="5183083" cy="5253928"/>
          </a:xfrm>
          <a:custGeom>
            <a:avLst/>
            <a:gdLst/>
            <a:ahLst/>
            <a:cxnLst/>
            <a:rect l="0" t="0" r="0" b="0"/>
            <a:pathLst>
              <a:path w="6799783" h="6892726">
                <a:moveTo>
                  <a:pt x="1841500" y="52881"/>
                </a:moveTo>
                <a:cubicBezTo>
                  <a:pt x="1365298" y="152401"/>
                  <a:pt x="982335" y="363301"/>
                  <a:pt x="638540" y="715358"/>
                </a:cubicBezTo>
                <a:cubicBezTo>
                  <a:pt x="547737" y="808343"/>
                  <a:pt x="499814" y="874295"/>
                  <a:pt x="298140" y="1183822"/>
                </a:cubicBezTo>
                <a:cubicBezTo>
                  <a:pt x="221112" y="1302042"/>
                  <a:pt x="173359" y="1423586"/>
                  <a:pt x="77421" y="1745608"/>
                </a:cubicBezTo>
                <a:cubicBezTo>
                  <a:pt x="8341" y="1977481"/>
                  <a:pt x="0" y="2079808"/>
                  <a:pt x="0" y="2695375"/>
                </a:cubicBezTo>
                <a:cubicBezTo>
                  <a:pt x="0" y="3146982"/>
                  <a:pt x="3922" y="3271141"/>
                  <a:pt x="22664" y="3412925"/>
                </a:cubicBezTo>
                <a:cubicBezTo>
                  <a:pt x="82621" y="3866495"/>
                  <a:pt x="163221" y="4238646"/>
                  <a:pt x="274130" y="4574002"/>
                </a:cubicBezTo>
                <a:cubicBezTo>
                  <a:pt x="301674" y="4657287"/>
                  <a:pt x="341896" y="4780160"/>
                  <a:pt x="363513" y="4847052"/>
                </a:cubicBezTo>
                <a:cubicBezTo>
                  <a:pt x="494950" y="5253781"/>
                  <a:pt x="757098" y="5783625"/>
                  <a:pt x="970561" y="6073995"/>
                </a:cubicBezTo>
                <a:cubicBezTo>
                  <a:pt x="1055972" y="6190176"/>
                  <a:pt x="1231721" y="6367884"/>
                  <a:pt x="1360146" y="6467919"/>
                </a:cubicBezTo>
                <a:cubicBezTo>
                  <a:pt x="1620247" y="6670522"/>
                  <a:pt x="1914046" y="6801983"/>
                  <a:pt x="2254028" y="6867889"/>
                </a:cubicBezTo>
                <a:cubicBezTo>
                  <a:pt x="2356590" y="6887770"/>
                  <a:pt x="2436348" y="6892725"/>
                  <a:pt x="2653817" y="6892725"/>
                </a:cubicBezTo>
                <a:cubicBezTo>
                  <a:pt x="2902926" y="6892725"/>
                  <a:pt x="2935842" y="6890062"/>
                  <a:pt x="3050242" y="6860651"/>
                </a:cubicBezTo>
                <a:cubicBezTo>
                  <a:pt x="3493269" y="6746754"/>
                  <a:pt x="3730227" y="6638092"/>
                  <a:pt x="4328071" y="6274681"/>
                </a:cubicBezTo>
                <a:cubicBezTo>
                  <a:pt x="4424414" y="6216116"/>
                  <a:pt x="4544430" y="6133017"/>
                  <a:pt x="4594771" y="6090017"/>
                </a:cubicBezTo>
                <a:cubicBezTo>
                  <a:pt x="4645112" y="6047016"/>
                  <a:pt x="4754880" y="5957427"/>
                  <a:pt x="4838700" y="5890928"/>
                </a:cubicBezTo>
                <a:cubicBezTo>
                  <a:pt x="5317746" y="5510880"/>
                  <a:pt x="5842645" y="4983833"/>
                  <a:pt x="6256800" y="4467025"/>
                </a:cubicBezTo>
                <a:cubicBezTo>
                  <a:pt x="6548806" y="4102642"/>
                  <a:pt x="6663289" y="3887574"/>
                  <a:pt x="6716554" y="3603323"/>
                </a:cubicBezTo>
                <a:cubicBezTo>
                  <a:pt x="6727670" y="3544007"/>
                  <a:pt x="6748326" y="3450553"/>
                  <a:pt x="6762457" y="3395647"/>
                </a:cubicBezTo>
                <a:cubicBezTo>
                  <a:pt x="6799782" y="3250624"/>
                  <a:pt x="6799722" y="2825802"/>
                  <a:pt x="6762350" y="2636195"/>
                </a:cubicBezTo>
                <a:cubicBezTo>
                  <a:pt x="6655804" y="2095632"/>
                  <a:pt x="6375097" y="1670609"/>
                  <a:pt x="5875432" y="1293295"/>
                </a:cubicBezTo>
                <a:cubicBezTo>
                  <a:pt x="5415828" y="946233"/>
                  <a:pt x="4903121" y="658075"/>
                  <a:pt x="4375150" y="450089"/>
                </a:cubicBezTo>
                <a:cubicBezTo>
                  <a:pt x="3998794" y="301830"/>
                  <a:pt x="3499652" y="162184"/>
                  <a:pt x="3073400" y="85896"/>
                </a:cubicBezTo>
                <a:cubicBezTo>
                  <a:pt x="2681334" y="15726"/>
                  <a:pt x="2094533" y="0"/>
                  <a:pt x="1841500" y="5288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alphaModFix/>
          </a:blip>
          <a:srcRect l="12781" r="12781"/>
          <a:stretch>
            <a:fillRect/>
          </a:stretch>
        </p:blipFill>
        <p:spPr>
          <a:xfrm>
            <a:off x="819263" y="1077973"/>
            <a:ext cx="4912458" cy="4970957"/>
          </a:xfrm>
          <a:custGeom>
            <a:avLst/>
            <a:gdLst>
              <a:gd name="connsiteX0" fmla="*/ 1619855 w 4912458"/>
              <a:gd name="connsiteY0" fmla="*/ 101 h 4970957"/>
              <a:gd name="connsiteX1" fmla="*/ 2223421 w 4912458"/>
              <a:gd name="connsiteY1" fmla="*/ 46626 h 4970957"/>
              <a:gd name="connsiteX2" fmla="*/ 3165158 w 4912458"/>
              <a:gd name="connsiteY2" fmla="*/ 310097 h 4970957"/>
              <a:gd name="connsiteX3" fmla="*/ 4250523 w 4912458"/>
              <a:gd name="connsiteY3" fmla="*/ 920106 h 4970957"/>
              <a:gd name="connsiteX4" fmla="*/ 4892154 w 4912458"/>
              <a:gd name="connsiteY4" fmla="*/ 1891614 h 4970957"/>
              <a:gd name="connsiteX5" fmla="*/ 4892232 w 4912458"/>
              <a:gd name="connsiteY5" fmla="*/ 2441031 h 4970957"/>
              <a:gd name="connsiteX6" fmla="*/ 4859023 w 4912458"/>
              <a:gd name="connsiteY6" fmla="*/ 2591273 h 4970957"/>
              <a:gd name="connsiteX7" fmla="*/ 4526419 w 4912458"/>
              <a:gd name="connsiteY7" fmla="*/ 3216109 h 4970957"/>
              <a:gd name="connsiteX8" fmla="*/ 3500509 w 4912458"/>
              <a:gd name="connsiteY8" fmla="*/ 4246217 h 4970957"/>
              <a:gd name="connsiteX9" fmla="*/ 3324042 w 4912458"/>
              <a:gd name="connsiteY9" fmla="*/ 4390246 h 4970957"/>
              <a:gd name="connsiteX10" fmla="*/ 3131099 w 4912458"/>
              <a:gd name="connsiteY10" fmla="*/ 4523839 h 4970957"/>
              <a:gd name="connsiteX11" fmla="*/ 2206666 w 4912458"/>
              <a:gd name="connsiteY11" fmla="*/ 4947754 h 4970957"/>
              <a:gd name="connsiteX12" fmla="*/ 1919878 w 4912458"/>
              <a:gd name="connsiteY12" fmla="*/ 4970957 h 4970957"/>
              <a:gd name="connsiteX13" fmla="*/ 1630655 w 4912458"/>
              <a:gd name="connsiteY13" fmla="*/ 4952990 h 4970957"/>
              <a:gd name="connsiteX14" fmla="*/ 983984 w 4912458"/>
              <a:gd name="connsiteY14" fmla="*/ 4663635 h 4970957"/>
              <a:gd name="connsiteX15" fmla="*/ 702143 w 4912458"/>
              <a:gd name="connsiteY15" fmla="*/ 4378656 h 4970957"/>
              <a:gd name="connsiteX16" fmla="*/ 262980 w 4912458"/>
              <a:gd name="connsiteY16" fmla="*/ 3491035 h 4970957"/>
              <a:gd name="connsiteX17" fmla="*/ 198317 w 4912458"/>
              <a:gd name="connsiteY17" fmla="*/ 3293501 h 4970957"/>
              <a:gd name="connsiteX18" fmla="*/ 16397 w 4912458"/>
              <a:gd name="connsiteY18" fmla="*/ 2453531 h 4970957"/>
              <a:gd name="connsiteX19" fmla="*/ 0 w 4912458"/>
              <a:gd name="connsiteY19" fmla="*/ 1934426 h 4970957"/>
              <a:gd name="connsiteX20" fmla="*/ 56010 w 4912458"/>
              <a:gd name="connsiteY20" fmla="*/ 1247328 h 4970957"/>
              <a:gd name="connsiteX21" fmla="*/ 215686 w 4912458"/>
              <a:gd name="connsiteY21" fmla="*/ 840910 h 4970957"/>
              <a:gd name="connsiteX22" fmla="*/ 461945 w 4912458"/>
              <a:gd name="connsiteY22" fmla="*/ 502003 h 4970957"/>
              <a:gd name="connsiteX23" fmla="*/ 1332214 w 4912458"/>
              <a:gd name="connsiteY23" fmla="*/ 22740 h 4970957"/>
              <a:gd name="connsiteX24" fmla="*/ 1619855 w 4912458"/>
              <a:gd name="connsiteY24" fmla="*/ 101 h 4970957"/>
            </a:gdLst>
            <a:ahLst/>
            <a:cxnLst/>
            <a:rect l="l" t="t" r="r" b="b"/>
            <a:pathLst>
              <a:path w="4912458" h="4970957">
                <a:moveTo>
                  <a:pt x="1619855" y="101"/>
                </a:moveTo>
                <a:cubicBezTo>
                  <a:pt x="1813844" y="-1442"/>
                  <a:pt x="2046148" y="14899"/>
                  <a:pt x="2223421" y="46626"/>
                </a:cubicBezTo>
                <a:cubicBezTo>
                  <a:pt x="2531789" y="101815"/>
                  <a:pt x="2892887" y="202840"/>
                  <a:pt x="3165158" y="310097"/>
                </a:cubicBezTo>
                <a:cubicBezTo>
                  <a:pt x="3547114" y="460563"/>
                  <a:pt x="3918026" y="669028"/>
                  <a:pt x="4250523" y="920106"/>
                </a:cubicBezTo>
                <a:cubicBezTo>
                  <a:pt x="4612000" y="1193070"/>
                  <a:pt x="4815076" y="1500549"/>
                  <a:pt x="4892154" y="1891614"/>
                </a:cubicBezTo>
                <a:cubicBezTo>
                  <a:pt x="4919191" y="2028782"/>
                  <a:pt x="4919235" y="2336116"/>
                  <a:pt x="4892232" y="2441031"/>
                </a:cubicBezTo>
                <a:cubicBezTo>
                  <a:pt x="4882008" y="2480752"/>
                  <a:pt x="4867066" y="2548361"/>
                  <a:pt x="4859023" y="2591273"/>
                </a:cubicBezTo>
                <a:cubicBezTo>
                  <a:pt x="4820490" y="2796911"/>
                  <a:pt x="4737668" y="2952499"/>
                  <a:pt x="4526419" y="3216109"/>
                </a:cubicBezTo>
                <a:cubicBezTo>
                  <a:pt x="4226803" y="3589988"/>
                  <a:pt x="3847070" y="3971275"/>
                  <a:pt x="3500509" y="4246217"/>
                </a:cubicBezTo>
                <a:cubicBezTo>
                  <a:pt x="3439870" y="4294324"/>
                  <a:pt x="3360459" y="4359137"/>
                  <a:pt x="3324042" y="4390246"/>
                </a:cubicBezTo>
                <a:cubicBezTo>
                  <a:pt x="3287622" y="4421354"/>
                  <a:pt x="3200797" y="4481471"/>
                  <a:pt x="3131099" y="4523839"/>
                </a:cubicBezTo>
                <a:cubicBezTo>
                  <a:pt x="2698594" y="4786744"/>
                  <a:pt x="2527171" y="4865355"/>
                  <a:pt x="2206666" y="4947754"/>
                </a:cubicBezTo>
                <a:cubicBezTo>
                  <a:pt x="2123905" y="4969030"/>
                  <a:pt x="2100093" y="4970957"/>
                  <a:pt x="1919878" y="4970957"/>
                </a:cubicBezTo>
                <a:cubicBezTo>
                  <a:pt x="1762551" y="4970957"/>
                  <a:pt x="1704852" y="4967372"/>
                  <a:pt x="1630655" y="4952990"/>
                </a:cubicBezTo>
                <a:cubicBezTo>
                  <a:pt x="1384697" y="4905310"/>
                  <a:pt x="1172152" y="4810206"/>
                  <a:pt x="983984" y="4663635"/>
                </a:cubicBezTo>
                <a:cubicBezTo>
                  <a:pt x="891076" y="4591266"/>
                  <a:pt x="763933" y="4462705"/>
                  <a:pt x="702143" y="4378656"/>
                </a:cubicBezTo>
                <a:cubicBezTo>
                  <a:pt x="547715" y="4168589"/>
                  <a:pt x="358067" y="3785279"/>
                  <a:pt x="262980" y="3491035"/>
                </a:cubicBezTo>
                <a:cubicBezTo>
                  <a:pt x="247341" y="3442643"/>
                  <a:pt x="218244" y="3353753"/>
                  <a:pt x="198317" y="3293501"/>
                </a:cubicBezTo>
                <a:cubicBezTo>
                  <a:pt x="118081" y="3050890"/>
                  <a:pt x="59771" y="2781661"/>
                  <a:pt x="16397" y="2453531"/>
                </a:cubicBezTo>
                <a:cubicBezTo>
                  <a:pt x="2838" y="2350959"/>
                  <a:pt x="0" y="2261137"/>
                  <a:pt x="0" y="1934426"/>
                </a:cubicBezTo>
                <a:cubicBezTo>
                  <a:pt x="0" y="1489102"/>
                  <a:pt x="6035" y="1415074"/>
                  <a:pt x="56010" y="1247328"/>
                </a:cubicBezTo>
                <a:cubicBezTo>
                  <a:pt x="125415" y="1014364"/>
                  <a:pt x="159962" y="926434"/>
                  <a:pt x="215686" y="840910"/>
                </a:cubicBezTo>
                <a:cubicBezTo>
                  <a:pt x="361585" y="616985"/>
                  <a:pt x="396255" y="569273"/>
                  <a:pt x="461945" y="502003"/>
                </a:cubicBezTo>
                <a:cubicBezTo>
                  <a:pt x="710661" y="247311"/>
                  <a:pt x="987712" y="94738"/>
                  <a:pt x="1332214" y="22740"/>
                </a:cubicBezTo>
                <a:cubicBezTo>
                  <a:pt x="1400859" y="8394"/>
                  <a:pt x="1503461" y="1028"/>
                  <a:pt x="1619855" y="101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9" name="标题 1"/>
          <p:cNvSpPr txBox="1"/>
          <p:nvPr/>
        </p:nvSpPr>
        <p:spPr>
          <a:xfrm rot="18613957">
            <a:off x="252841" y="6273090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 flipV="1">
            <a:off x="6182269" y="5856812"/>
            <a:ext cx="91440" cy="91440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987027" flipH="1" flipV="1">
            <a:off x="297766" y="1163740"/>
            <a:ext cx="304800" cy="304800"/>
          </a:xfrm>
          <a:prstGeom prst="mathPlus">
            <a:avLst>
              <a:gd name="adj1" fmla="val 1352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307850">
            <a:off x="4964509" y="1022812"/>
            <a:ext cx="167640" cy="144517"/>
          </a:xfrm>
          <a:prstGeom prst="triangl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987027">
            <a:off x="3298397" y="6387492"/>
            <a:ext cx="304800" cy="304800"/>
          </a:xfrm>
          <a:prstGeom prst="mathPlus">
            <a:avLst>
              <a:gd name="adj1" fmla="val 13520"/>
            </a:avLst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94360" y="5402214"/>
            <a:ext cx="91440" cy="91440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9924814" flipH="1" flipV="1">
            <a:off x="8026275" y="6175628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5400000" flipH="1">
            <a:off x="4637300" y="3978055"/>
            <a:ext cx="680865" cy="1462845"/>
          </a:xfrm>
          <a:custGeom>
            <a:avLst/>
            <a:gdLst>
              <a:gd name="connsiteX0" fmla="*/ 8826961 w 9168189"/>
              <a:gd name="connsiteY0" fmla="*/ 18885501 h 19697946"/>
              <a:gd name="connsiteX1" fmla="*/ 9125445 w 9168189"/>
              <a:gd name="connsiteY1" fmla="*/ 19080894 h 19697946"/>
              <a:gd name="connsiteX2" fmla="*/ 9168188 w 9168189"/>
              <a:gd name="connsiteY2" fmla="*/ 19143705 h 19697946"/>
              <a:gd name="connsiteX3" fmla="*/ 9168188 w 9168189"/>
              <a:gd name="connsiteY3" fmla="*/ 19463959 h 19697946"/>
              <a:gd name="connsiteX4" fmla="*/ 9125445 w 9168189"/>
              <a:gd name="connsiteY4" fmla="*/ 19514070 h 19697946"/>
              <a:gd name="connsiteX5" fmla="*/ 8767450 w 9168189"/>
              <a:gd name="connsiteY5" fmla="*/ 19691134 h 19697946"/>
              <a:gd name="connsiteX6" fmla="*/ 8614361 w 9168189"/>
              <a:gd name="connsiteY6" fmla="*/ 19697532 h 19697946"/>
              <a:gd name="connsiteX7" fmla="*/ 8551550 w 9168189"/>
              <a:gd name="connsiteY7" fmla="*/ 19654789 h 19697946"/>
              <a:gd name="connsiteX8" fmla="*/ 8393242 w 9168189"/>
              <a:gd name="connsiteY8" fmla="*/ 19488593 h 19697946"/>
              <a:gd name="connsiteX9" fmla="*/ 8364532 w 9168189"/>
              <a:gd name="connsiteY9" fmla="*/ 19303832 h 19697946"/>
              <a:gd name="connsiteX10" fmla="*/ 8455345 w 9168189"/>
              <a:gd name="connsiteY10" fmla="*/ 19006914 h 19697946"/>
              <a:gd name="connsiteX11" fmla="*/ 8699784 w 9168189"/>
              <a:gd name="connsiteY11" fmla="*/ 18888591 h 19697946"/>
              <a:gd name="connsiteX12" fmla="*/ 8826961 w 9168189"/>
              <a:gd name="connsiteY12" fmla="*/ 18885501 h 19697946"/>
              <a:gd name="connsiteX13" fmla="*/ 6739701 w 9168189"/>
              <a:gd name="connsiteY13" fmla="*/ 18884364 h 19697946"/>
              <a:gd name="connsiteX14" fmla="*/ 6859698 w 9168189"/>
              <a:gd name="connsiteY14" fmla="*/ 18918827 h 19697946"/>
              <a:gd name="connsiteX15" fmla="*/ 7035924 w 9168189"/>
              <a:gd name="connsiteY15" fmla="*/ 19090167 h 19697946"/>
              <a:gd name="connsiteX16" fmla="*/ 7083549 w 9168189"/>
              <a:gd name="connsiteY16" fmla="*/ 19186789 h 19697946"/>
              <a:gd name="connsiteX17" fmla="*/ 7110788 w 9168189"/>
              <a:gd name="connsiteY17" fmla="*/ 19303833 h 19697946"/>
              <a:gd name="connsiteX18" fmla="*/ 7083549 w 9168189"/>
              <a:gd name="connsiteY18" fmla="*/ 19408177 h 19697946"/>
              <a:gd name="connsiteX19" fmla="*/ 7042505 w 9168189"/>
              <a:gd name="connsiteY19" fmla="*/ 19497609 h 19697946"/>
              <a:gd name="connsiteX20" fmla="*/ 6887423 w 9168189"/>
              <a:gd name="connsiteY20" fmla="*/ 19657459 h 19697946"/>
              <a:gd name="connsiteX21" fmla="*/ 6680417 w 9168189"/>
              <a:gd name="connsiteY21" fmla="*/ 19697533 h 19697946"/>
              <a:gd name="connsiteX22" fmla="*/ 6392014 w 9168189"/>
              <a:gd name="connsiteY22" fmla="*/ 19606149 h 19697946"/>
              <a:gd name="connsiteX23" fmla="*/ 6270185 w 9168189"/>
              <a:gd name="connsiteY23" fmla="*/ 19182840 h 19697946"/>
              <a:gd name="connsiteX24" fmla="*/ 6370375 w 9168189"/>
              <a:gd name="connsiteY24" fmla="*/ 18997337 h 19697946"/>
              <a:gd name="connsiteX25" fmla="*/ 6598233 w 9168189"/>
              <a:gd name="connsiteY25" fmla="*/ 18888426 h 19697946"/>
              <a:gd name="connsiteX26" fmla="*/ 6739701 w 9168189"/>
              <a:gd name="connsiteY26" fmla="*/ 18884364 h 19697946"/>
              <a:gd name="connsiteX27" fmla="*/ 381407 w 9168189"/>
              <a:gd name="connsiteY27" fmla="*/ 18882824 h 19697946"/>
              <a:gd name="connsiteX28" fmla="*/ 455988 w 9168189"/>
              <a:gd name="connsiteY28" fmla="*/ 18883222 h 19697946"/>
              <a:gd name="connsiteX29" fmla="*/ 602038 w 9168189"/>
              <a:gd name="connsiteY29" fmla="*/ 18929204 h 19697946"/>
              <a:gd name="connsiteX30" fmla="*/ 773747 w 9168189"/>
              <a:gd name="connsiteY30" fmla="*/ 19106391 h 19697946"/>
              <a:gd name="connsiteX31" fmla="*/ 809254 w 9168189"/>
              <a:gd name="connsiteY31" fmla="*/ 19296891 h 19697946"/>
              <a:gd name="connsiteX32" fmla="*/ 767831 w 9168189"/>
              <a:gd name="connsiteY32" fmla="*/ 19481632 h 19697946"/>
              <a:gd name="connsiteX33" fmla="*/ 615427 w 9168189"/>
              <a:gd name="connsiteY33" fmla="*/ 19654789 h 19697946"/>
              <a:gd name="connsiteX34" fmla="*/ 565315 w 9168189"/>
              <a:gd name="connsiteY34" fmla="*/ 19697532 h 19697946"/>
              <a:gd name="connsiteX35" fmla="*/ 399527 w 9168189"/>
              <a:gd name="connsiteY35" fmla="*/ 19691134 h 19697946"/>
              <a:gd name="connsiteX36" fmla="*/ 189288 w 9168189"/>
              <a:gd name="connsiteY36" fmla="*/ 19658089 h 19697946"/>
              <a:gd name="connsiteX37" fmla="*/ 41531 w 9168189"/>
              <a:gd name="connsiteY37" fmla="*/ 19514070 h 19697946"/>
              <a:gd name="connsiteX38" fmla="*/ 11488 w 9168189"/>
              <a:gd name="connsiteY38" fmla="*/ 19303832 h 19697946"/>
              <a:gd name="connsiteX39" fmla="*/ 41531 w 9168189"/>
              <a:gd name="connsiteY39" fmla="*/ 19080894 h 19697946"/>
              <a:gd name="connsiteX40" fmla="*/ 318015 w 9168189"/>
              <a:gd name="connsiteY40" fmla="*/ 18888662 h 19697946"/>
              <a:gd name="connsiteX41" fmla="*/ 381407 w 9168189"/>
              <a:gd name="connsiteY41" fmla="*/ 18882824 h 19697946"/>
              <a:gd name="connsiteX42" fmla="*/ 2489977 w 9168189"/>
              <a:gd name="connsiteY42" fmla="*/ 18880209 h 19697946"/>
              <a:gd name="connsiteX43" fmla="*/ 2684838 w 9168189"/>
              <a:gd name="connsiteY43" fmla="*/ 18919893 h 19697946"/>
              <a:gd name="connsiteX44" fmla="*/ 2851513 w 9168189"/>
              <a:gd name="connsiteY44" fmla="*/ 19081582 h 19697946"/>
              <a:gd name="connsiteX45" fmla="*/ 2896790 w 9168189"/>
              <a:gd name="connsiteY45" fmla="*/ 19412125 h 19697946"/>
              <a:gd name="connsiteX46" fmla="*/ 2856997 w 9168189"/>
              <a:gd name="connsiteY46" fmla="*/ 19508799 h 19697946"/>
              <a:gd name="connsiteX47" fmla="*/ 2693271 w 9168189"/>
              <a:gd name="connsiteY47" fmla="*/ 19677405 h 19697946"/>
              <a:gd name="connsiteX48" fmla="*/ 2499259 w 9168189"/>
              <a:gd name="connsiteY48" fmla="*/ 19697532 h 19697946"/>
              <a:gd name="connsiteX49" fmla="*/ 2279554 w 9168189"/>
              <a:gd name="connsiteY49" fmla="*/ 19657458 h 19697946"/>
              <a:gd name="connsiteX50" fmla="*/ 2083428 w 9168189"/>
              <a:gd name="connsiteY50" fmla="*/ 19186788 h 19697946"/>
              <a:gd name="connsiteX51" fmla="*/ 2200912 w 9168189"/>
              <a:gd name="connsiteY51" fmla="*/ 18997488 h 19697946"/>
              <a:gd name="connsiteX52" fmla="*/ 2405438 w 9168189"/>
              <a:gd name="connsiteY52" fmla="*/ 18884901 h 19697946"/>
              <a:gd name="connsiteX53" fmla="*/ 2489977 w 9168189"/>
              <a:gd name="connsiteY53" fmla="*/ 18880209 h 19697946"/>
              <a:gd name="connsiteX54" fmla="*/ 4577756 w 9168189"/>
              <a:gd name="connsiteY54" fmla="*/ 18879612 h 19697946"/>
              <a:gd name="connsiteX55" fmla="*/ 4764590 w 9168189"/>
              <a:gd name="connsiteY55" fmla="*/ 18917773 h 19697946"/>
              <a:gd name="connsiteX56" fmla="*/ 4958542 w 9168189"/>
              <a:gd name="connsiteY56" fmla="*/ 19104365 h 19697946"/>
              <a:gd name="connsiteX57" fmla="*/ 4977592 w 9168189"/>
              <a:gd name="connsiteY57" fmla="*/ 19150685 h 19697946"/>
              <a:gd name="connsiteX58" fmla="*/ 5002588 w 9168189"/>
              <a:gd name="connsiteY58" fmla="*/ 19303832 h 19697946"/>
              <a:gd name="connsiteX59" fmla="*/ 4977592 w 9168189"/>
              <a:gd name="connsiteY59" fmla="*/ 19444279 h 19697946"/>
              <a:gd name="connsiteX60" fmla="*/ 4958542 w 9168189"/>
              <a:gd name="connsiteY60" fmla="*/ 19490599 h 19697946"/>
              <a:gd name="connsiteX61" fmla="*/ 4893545 w 9168189"/>
              <a:gd name="connsiteY61" fmla="*/ 19590129 h 19697946"/>
              <a:gd name="connsiteX62" fmla="*/ 4779653 w 9168189"/>
              <a:gd name="connsiteY62" fmla="*/ 19679587 h 19697946"/>
              <a:gd name="connsiteX63" fmla="*/ 4401338 w 9168189"/>
              <a:gd name="connsiteY63" fmla="*/ 19680136 h 19697946"/>
              <a:gd name="connsiteX64" fmla="*/ 4208434 w 9168189"/>
              <a:gd name="connsiteY64" fmla="*/ 19488061 h 19697946"/>
              <a:gd name="connsiteX65" fmla="*/ 4189384 w 9168189"/>
              <a:gd name="connsiteY65" fmla="*/ 19444279 h 19697946"/>
              <a:gd name="connsiteX66" fmla="*/ 4189384 w 9168189"/>
              <a:gd name="connsiteY66" fmla="*/ 19150685 h 19697946"/>
              <a:gd name="connsiteX67" fmla="*/ 4285402 w 9168189"/>
              <a:gd name="connsiteY67" fmla="*/ 19020511 h 19697946"/>
              <a:gd name="connsiteX68" fmla="*/ 4500938 w 9168189"/>
              <a:gd name="connsiteY68" fmla="*/ 18881838 h 19697946"/>
              <a:gd name="connsiteX69" fmla="*/ 4577756 w 9168189"/>
              <a:gd name="connsiteY69" fmla="*/ 18879612 h 19697946"/>
              <a:gd name="connsiteX70" fmla="*/ 347159 w 9168189"/>
              <a:gd name="connsiteY70" fmla="*/ 16770799 h 19697946"/>
              <a:gd name="connsiteX71" fmla="*/ 611621 w 9168189"/>
              <a:gd name="connsiteY71" fmla="*/ 16838185 h 19697946"/>
              <a:gd name="connsiteX72" fmla="*/ 637461 w 9168189"/>
              <a:gd name="connsiteY72" fmla="*/ 16852733 h 19697946"/>
              <a:gd name="connsiteX73" fmla="*/ 786334 w 9168189"/>
              <a:gd name="connsiteY73" fmla="*/ 17024484 h 19697946"/>
              <a:gd name="connsiteX74" fmla="*/ 809079 w 9168189"/>
              <a:gd name="connsiteY74" fmla="*/ 17200461 h 19697946"/>
              <a:gd name="connsiteX75" fmla="*/ 780844 w 9168189"/>
              <a:gd name="connsiteY75" fmla="*/ 17377870 h 19697946"/>
              <a:gd name="connsiteX76" fmla="*/ 620769 w 9168189"/>
              <a:gd name="connsiteY76" fmla="*/ 17564065 h 19697946"/>
              <a:gd name="connsiteX77" fmla="*/ 582988 w 9168189"/>
              <a:gd name="connsiteY77" fmla="*/ 17590874 h 19697946"/>
              <a:gd name="connsiteX78" fmla="*/ 553500 w 9168189"/>
              <a:gd name="connsiteY78" fmla="*/ 17602033 h 19697946"/>
              <a:gd name="connsiteX79" fmla="*/ 463865 w 9168189"/>
              <a:gd name="connsiteY79" fmla="*/ 17622528 h 19697946"/>
              <a:gd name="connsiteX80" fmla="*/ 350053 w 9168189"/>
              <a:gd name="connsiteY80" fmla="*/ 17622528 h 19697946"/>
              <a:gd name="connsiteX81" fmla="*/ 273978 w 9168189"/>
              <a:gd name="connsiteY81" fmla="*/ 17602033 h 19697946"/>
              <a:gd name="connsiteX82" fmla="*/ 22263 w 9168189"/>
              <a:gd name="connsiteY82" fmla="*/ 17383366 h 19697946"/>
              <a:gd name="connsiteX83" fmla="*/ 23533 w 9168189"/>
              <a:gd name="connsiteY83" fmla="*/ 17009858 h 19697946"/>
              <a:gd name="connsiteX84" fmla="*/ 165716 w 9168189"/>
              <a:gd name="connsiteY84" fmla="*/ 16848691 h 19697946"/>
              <a:gd name="connsiteX85" fmla="*/ 235566 w 9168189"/>
              <a:gd name="connsiteY85" fmla="*/ 16807833 h 19697946"/>
              <a:gd name="connsiteX86" fmla="*/ 278188 w 9168189"/>
              <a:gd name="connsiteY86" fmla="*/ 16782883 h 19697946"/>
              <a:gd name="connsiteX87" fmla="*/ 347159 w 9168189"/>
              <a:gd name="connsiteY87" fmla="*/ 16770799 h 19697946"/>
              <a:gd name="connsiteX88" fmla="*/ 4581569 w 9168189"/>
              <a:gd name="connsiteY88" fmla="*/ 16770472 h 19697946"/>
              <a:gd name="connsiteX89" fmla="*/ 4894495 w 9168189"/>
              <a:gd name="connsiteY89" fmla="*/ 16918756 h 19697946"/>
              <a:gd name="connsiteX90" fmla="*/ 5002588 w 9168189"/>
              <a:gd name="connsiteY90" fmla="*/ 17202466 h 19697946"/>
              <a:gd name="connsiteX91" fmla="*/ 4961313 w 9168189"/>
              <a:gd name="connsiteY91" fmla="*/ 17382019 h 19697946"/>
              <a:gd name="connsiteX92" fmla="*/ 4805873 w 9168189"/>
              <a:gd name="connsiteY92" fmla="*/ 17563932 h 19697946"/>
              <a:gd name="connsiteX93" fmla="*/ 4773988 w 9168189"/>
              <a:gd name="connsiteY93" fmla="*/ 17582982 h 19697946"/>
              <a:gd name="connsiteX94" fmla="*/ 4731582 w 9168189"/>
              <a:gd name="connsiteY94" fmla="*/ 17602032 h 19697946"/>
              <a:gd name="connsiteX95" fmla="*/ 4648884 w 9168189"/>
              <a:gd name="connsiteY95" fmla="*/ 17623459 h 19697946"/>
              <a:gd name="connsiteX96" fmla="*/ 4532455 w 9168189"/>
              <a:gd name="connsiteY96" fmla="*/ 17623459 h 19697946"/>
              <a:gd name="connsiteX97" fmla="*/ 4446813 w 9168189"/>
              <a:gd name="connsiteY97" fmla="*/ 17602032 h 19697946"/>
              <a:gd name="connsiteX98" fmla="*/ 4405688 w 9168189"/>
              <a:gd name="connsiteY98" fmla="*/ 17582982 h 19697946"/>
              <a:gd name="connsiteX99" fmla="*/ 4373803 w 9168189"/>
              <a:gd name="connsiteY99" fmla="*/ 17563932 h 19697946"/>
              <a:gd name="connsiteX100" fmla="*/ 4205663 w 9168189"/>
              <a:gd name="connsiteY100" fmla="*/ 17382019 h 19697946"/>
              <a:gd name="connsiteX101" fmla="*/ 4203836 w 9168189"/>
              <a:gd name="connsiteY101" fmla="*/ 17030797 h 19697946"/>
              <a:gd name="connsiteX102" fmla="*/ 4456488 w 9168189"/>
              <a:gd name="connsiteY102" fmla="*/ 16784192 h 19697946"/>
              <a:gd name="connsiteX103" fmla="*/ 4581569 w 9168189"/>
              <a:gd name="connsiteY103" fmla="*/ 16770472 h 19697946"/>
              <a:gd name="connsiteX104" fmla="*/ 6617831 w 9168189"/>
              <a:gd name="connsiteY104" fmla="*/ 16770279 h 19697946"/>
              <a:gd name="connsiteX105" fmla="*/ 6856788 w 9168189"/>
              <a:gd name="connsiteY105" fmla="*/ 16815770 h 19697946"/>
              <a:gd name="connsiteX106" fmla="*/ 6894888 w 9168189"/>
              <a:gd name="connsiteY106" fmla="*/ 16835949 h 19697946"/>
              <a:gd name="connsiteX107" fmla="*/ 7025971 w 9168189"/>
              <a:gd name="connsiteY107" fmla="*/ 16967032 h 19697946"/>
              <a:gd name="connsiteX108" fmla="*/ 7045514 w 9168189"/>
              <a:gd name="connsiteY108" fmla="*/ 17005132 h 19697946"/>
              <a:gd name="connsiteX109" fmla="*/ 7101255 w 9168189"/>
              <a:gd name="connsiteY109" fmla="*/ 17191914 h 19697946"/>
              <a:gd name="connsiteX110" fmla="*/ 7092839 w 9168189"/>
              <a:gd name="connsiteY110" fmla="*/ 17299514 h 19697946"/>
              <a:gd name="connsiteX111" fmla="*/ 7072688 w 9168189"/>
              <a:gd name="connsiteY111" fmla="*/ 17351111 h 19697946"/>
              <a:gd name="connsiteX112" fmla="*/ 6856466 w 9168189"/>
              <a:gd name="connsiteY112" fmla="*/ 17565557 h 19697946"/>
              <a:gd name="connsiteX113" fmla="*/ 6625842 w 9168189"/>
              <a:gd name="connsiteY113" fmla="*/ 17623287 h 19697946"/>
              <a:gd name="connsiteX114" fmla="*/ 6548136 w 9168189"/>
              <a:gd name="connsiteY114" fmla="*/ 17602032 h 19697946"/>
              <a:gd name="connsiteX115" fmla="*/ 6388786 w 9168189"/>
              <a:gd name="connsiteY115" fmla="*/ 17502288 h 19697946"/>
              <a:gd name="connsiteX116" fmla="*/ 6285288 w 9168189"/>
              <a:gd name="connsiteY116" fmla="*/ 17338124 h 19697946"/>
              <a:gd name="connsiteX117" fmla="*/ 6270382 w 9168189"/>
              <a:gd name="connsiteY117" fmla="*/ 17300106 h 19697946"/>
              <a:gd name="connsiteX118" fmla="*/ 6271663 w 9168189"/>
              <a:gd name="connsiteY118" fmla="*/ 17102577 h 19697946"/>
              <a:gd name="connsiteX119" fmla="*/ 6285288 w 9168189"/>
              <a:gd name="connsiteY119" fmla="*/ 17061298 h 19697946"/>
              <a:gd name="connsiteX120" fmla="*/ 6304338 w 9168189"/>
              <a:gd name="connsiteY120" fmla="*/ 17017832 h 19697946"/>
              <a:gd name="connsiteX121" fmla="*/ 6323388 w 9168189"/>
              <a:gd name="connsiteY121" fmla="*/ 16985530 h 19697946"/>
              <a:gd name="connsiteX122" fmla="*/ 6551988 w 9168189"/>
              <a:gd name="connsiteY122" fmla="*/ 16784192 h 19697946"/>
              <a:gd name="connsiteX123" fmla="*/ 6617831 w 9168189"/>
              <a:gd name="connsiteY123" fmla="*/ 16770279 h 19697946"/>
              <a:gd name="connsiteX124" fmla="*/ 8740564 w 9168189"/>
              <a:gd name="connsiteY124" fmla="*/ 16767578 h 19697946"/>
              <a:gd name="connsiteX125" fmla="*/ 9077335 w 9168189"/>
              <a:gd name="connsiteY125" fmla="*/ 16915081 h 19697946"/>
              <a:gd name="connsiteX126" fmla="*/ 9168188 w 9168189"/>
              <a:gd name="connsiteY126" fmla="*/ 17211689 h 19697946"/>
              <a:gd name="connsiteX127" fmla="*/ 9168188 w 9168189"/>
              <a:gd name="connsiteY127" fmla="*/ 17368458 h 19697946"/>
              <a:gd name="connsiteX128" fmla="*/ 9125528 w 9168189"/>
              <a:gd name="connsiteY128" fmla="*/ 17418569 h 19697946"/>
              <a:gd name="connsiteX129" fmla="*/ 8903291 w 9168189"/>
              <a:gd name="connsiteY129" fmla="*/ 17602031 h 19697946"/>
              <a:gd name="connsiteX130" fmla="*/ 8830635 w 9168189"/>
              <a:gd name="connsiteY130" fmla="*/ 17622318 h 19697946"/>
              <a:gd name="connsiteX131" fmla="*/ 8698909 w 9168189"/>
              <a:gd name="connsiteY131" fmla="*/ 17614596 h 19697946"/>
              <a:gd name="connsiteX132" fmla="*/ 8399219 w 9168189"/>
              <a:gd name="connsiteY132" fmla="*/ 17395442 h 19697946"/>
              <a:gd name="connsiteX133" fmla="*/ 8364223 w 9168189"/>
              <a:gd name="connsiteY133" fmla="*/ 17207889 h 19697946"/>
              <a:gd name="connsiteX134" fmla="*/ 8393342 w 9168189"/>
              <a:gd name="connsiteY134" fmla="*/ 17024482 h 19697946"/>
              <a:gd name="connsiteX135" fmla="*/ 8542215 w 9168189"/>
              <a:gd name="connsiteY135" fmla="*/ 16852731 h 19697946"/>
              <a:gd name="connsiteX136" fmla="*/ 8568253 w 9168189"/>
              <a:gd name="connsiteY136" fmla="*/ 16837985 h 19697946"/>
              <a:gd name="connsiteX137" fmla="*/ 8637468 w 9168189"/>
              <a:gd name="connsiteY137" fmla="*/ 16794156 h 19697946"/>
              <a:gd name="connsiteX138" fmla="*/ 8740564 w 9168189"/>
              <a:gd name="connsiteY138" fmla="*/ 16767578 h 19697946"/>
              <a:gd name="connsiteX139" fmla="*/ 2485145 w 9168189"/>
              <a:gd name="connsiteY139" fmla="*/ 16764220 h 19697946"/>
              <a:gd name="connsiteX140" fmla="*/ 2600565 w 9168189"/>
              <a:gd name="connsiteY140" fmla="*/ 16789310 h 19697946"/>
              <a:gd name="connsiteX141" fmla="*/ 2662237 w 9168189"/>
              <a:gd name="connsiteY141" fmla="*/ 16814632 h 19697946"/>
              <a:gd name="connsiteX142" fmla="*/ 2849735 w 9168189"/>
              <a:gd name="connsiteY142" fmla="*/ 16981352 h 19697946"/>
              <a:gd name="connsiteX143" fmla="*/ 2875338 w 9168189"/>
              <a:gd name="connsiteY143" fmla="*/ 17017832 h 19697946"/>
              <a:gd name="connsiteX144" fmla="*/ 2894388 w 9168189"/>
              <a:gd name="connsiteY144" fmla="*/ 17061298 h 19697946"/>
              <a:gd name="connsiteX145" fmla="*/ 2908013 w 9168189"/>
              <a:gd name="connsiteY145" fmla="*/ 17102577 h 19697946"/>
              <a:gd name="connsiteX146" fmla="*/ 2909294 w 9168189"/>
              <a:gd name="connsiteY146" fmla="*/ 17300106 h 19697946"/>
              <a:gd name="connsiteX147" fmla="*/ 2894388 w 9168189"/>
              <a:gd name="connsiteY147" fmla="*/ 17338124 h 19697946"/>
              <a:gd name="connsiteX148" fmla="*/ 2790890 w 9168189"/>
              <a:gd name="connsiteY148" fmla="*/ 17502288 h 19697946"/>
              <a:gd name="connsiteX149" fmla="*/ 2631540 w 9168189"/>
              <a:gd name="connsiteY149" fmla="*/ 17602032 h 19697946"/>
              <a:gd name="connsiteX150" fmla="*/ 2554620 w 9168189"/>
              <a:gd name="connsiteY150" fmla="*/ 17622986 h 19697946"/>
              <a:gd name="connsiteX151" fmla="*/ 2420846 w 9168189"/>
              <a:gd name="connsiteY151" fmla="*/ 17614782 h 19697946"/>
              <a:gd name="connsiteX152" fmla="*/ 2297809 w 9168189"/>
              <a:gd name="connsiteY152" fmla="*/ 17565253 h 19697946"/>
              <a:gd name="connsiteX153" fmla="*/ 2106988 w 9168189"/>
              <a:gd name="connsiteY153" fmla="*/ 17351111 h 19697946"/>
              <a:gd name="connsiteX154" fmla="*/ 2086837 w 9168189"/>
              <a:gd name="connsiteY154" fmla="*/ 17299514 h 19697946"/>
              <a:gd name="connsiteX155" fmla="*/ 2108763 w 9168189"/>
              <a:gd name="connsiteY155" fmla="*/ 17005132 h 19697946"/>
              <a:gd name="connsiteX156" fmla="*/ 2128305 w 9168189"/>
              <a:gd name="connsiteY156" fmla="*/ 16967032 h 19697946"/>
              <a:gd name="connsiteX157" fmla="*/ 2259388 w 9168189"/>
              <a:gd name="connsiteY157" fmla="*/ 16835949 h 19697946"/>
              <a:gd name="connsiteX158" fmla="*/ 2297488 w 9168189"/>
              <a:gd name="connsiteY158" fmla="*/ 16815852 h 19697946"/>
              <a:gd name="connsiteX159" fmla="*/ 2360988 w 9168189"/>
              <a:gd name="connsiteY159" fmla="*/ 16784311 h 19697946"/>
              <a:gd name="connsiteX160" fmla="*/ 2485145 w 9168189"/>
              <a:gd name="connsiteY160" fmla="*/ 16764220 h 19697946"/>
              <a:gd name="connsiteX161" fmla="*/ 8774749 w 9168189"/>
              <a:gd name="connsiteY161" fmla="*/ 14676476 h 19697946"/>
              <a:gd name="connsiteX162" fmla="*/ 8857943 w 9168189"/>
              <a:gd name="connsiteY162" fmla="*/ 14695196 h 19697946"/>
              <a:gd name="connsiteX163" fmla="*/ 8902773 w 9168189"/>
              <a:gd name="connsiteY163" fmla="*/ 14706431 h 19697946"/>
              <a:gd name="connsiteX164" fmla="*/ 8949649 w 9168189"/>
              <a:gd name="connsiteY164" fmla="*/ 14712623 h 19697946"/>
              <a:gd name="connsiteX165" fmla="*/ 9119453 w 9168189"/>
              <a:gd name="connsiteY165" fmla="*/ 14869742 h 19697946"/>
              <a:gd name="connsiteX166" fmla="*/ 9168188 w 9168189"/>
              <a:gd name="connsiteY166" fmla="*/ 14937804 h 19697946"/>
              <a:gd name="connsiteX167" fmla="*/ 9168188 w 9168189"/>
              <a:gd name="connsiteY167" fmla="*/ 15095674 h 19697946"/>
              <a:gd name="connsiteX168" fmla="*/ 9141783 w 9168189"/>
              <a:gd name="connsiteY168" fmla="*/ 15305303 h 19697946"/>
              <a:gd name="connsiteX169" fmla="*/ 8968244 w 9168189"/>
              <a:gd name="connsiteY169" fmla="*/ 15465447 h 19697946"/>
              <a:gd name="connsiteX170" fmla="*/ 8877621 w 9168189"/>
              <a:gd name="connsiteY170" fmla="*/ 15506965 h 19697946"/>
              <a:gd name="connsiteX171" fmla="*/ 8750621 w 9168189"/>
              <a:gd name="connsiteY171" fmla="*/ 15522975 h 19697946"/>
              <a:gd name="connsiteX172" fmla="*/ 8392799 w 9168189"/>
              <a:gd name="connsiteY172" fmla="*/ 15282856 h 19697946"/>
              <a:gd name="connsiteX173" fmla="*/ 8391824 w 9168189"/>
              <a:gd name="connsiteY173" fmla="*/ 14929385 h 19697946"/>
              <a:gd name="connsiteX174" fmla="*/ 8552421 w 9168189"/>
              <a:gd name="connsiteY174" fmla="*/ 14744531 h 19697946"/>
              <a:gd name="connsiteX175" fmla="*/ 8582919 w 9168189"/>
              <a:gd name="connsiteY175" fmla="*/ 14726769 h 19697946"/>
              <a:gd name="connsiteX176" fmla="*/ 8730006 w 9168189"/>
              <a:gd name="connsiteY176" fmla="*/ 14678468 h 19697946"/>
              <a:gd name="connsiteX177" fmla="*/ 8774749 w 9168189"/>
              <a:gd name="connsiteY177" fmla="*/ 14676476 h 19697946"/>
              <a:gd name="connsiteX178" fmla="*/ 6696676 w 9168189"/>
              <a:gd name="connsiteY178" fmla="*/ 14671949 h 19697946"/>
              <a:gd name="connsiteX179" fmla="*/ 6754554 w 9168189"/>
              <a:gd name="connsiteY179" fmla="*/ 14689036 h 19697946"/>
              <a:gd name="connsiteX180" fmla="*/ 6813324 w 9168189"/>
              <a:gd name="connsiteY180" fmla="*/ 14706432 h 19697946"/>
              <a:gd name="connsiteX181" fmla="*/ 6869489 w 9168189"/>
              <a:gd name="connsiteY181" fmla="*/ 14725482 h 19697946"/>
              <a:gd name="connsiteX182" fmla="*/ 6896824 w 9168189"/>
              <a:gd name="connsiteY182" fmla="*/ 14744532 h 19697946"/>
              <a:gd name="connsiteX183" fmla="*/ 7044713 w 9168189"/>
              <a:gd name="connsiteY183" fmla="*/ 14893311 h 19697946"/>
              <a:gd name="connsiteX184" fmla="*/ 7072689 w 9168189"/>
              <a:gd name="connsiteY184" fmla="*/ 14957558 h 19697946"/>
              <a:gd name="connsiteX185" fmla="*/ 7084985 w 9168189"/>
              <a:gd name="connsiteY185" fmla="*/ 14999279 h 19697946"/>
              <a:gd name="connsiteX186" fmla="*/ 7079039 w 9168189"/>
              <a:gd name="connsiteY186" fmla="*/ 15189032 h 19697946"/>
              <a:gd name="connsiteX187" fmla="*/ 7066789 w 9168189"/>
              <a:gd name="connsiteY187" fmla="*/ 15249328 h 19697946"/>
              <a:gd name="connsiteX188" fmla="*/ 7026750 w 9168189"/>
              <a:gd name="connsiteY188" fmla="*/ 15341816 h 19697946"/>
              <a:gd name="connsiteX189" fmla="*/ 6793777 w 9168189"/>
              <a:gd name="connsiteY189" fmla="*/ 15503211 h 19697946"/>
              <a:gd name="connsiteX190" fmla="*/ 6560258 w 9168189"/>
              <a:gd name="connsiteY190" fmla="*/ 15505591 h 19697946"/>
              <a:gd name="connsiteX191" fmla="*/ 6471902 w 9168189"/>
              <a:gd name="connsiteY191" fmla="*/ 15465107 h 19697946"/>
              <a:gd name="connsiteX192" fmla="*/ 6323389 w 9168189"/>
              <a:gd name="connsiteY192" fmla="*/ 15322266 h 19697946"/>
              <a:gd name="connsiteX193" fmla="*/ 6304339 w 9168189"/>
              <a:gd name="connsiteY193" fmla="*/ 15290632 h 19697946"/>
              <a:gd name="connsiteX194" fmla="*/ 6285289 w 9168189"/>
              <a:gd name="connsiteY194" fmla="*/ 15247166 h 19697946"/>
              <a:gd name="connsiteX195" fmla="*/ 6271648 w 9168189"/>
              <a:gd name="connsiteY195" fmla="*/ 15205871 h 19697946"/>
              <a:gd name="connsiteX196" fmla="*/ 6271156 w 9168189"/>
              <a:gd name="connsiteY196" fmla="*/ 15007584 h 19697946"/>
              <a:gd name="connsiteX197" fmla="*/ 6285289 w 9168189"/>
              <a:gd name="connsiteY197" fmla="*/ 14970340 h 19697946"/>
              <a:gd name="connsiteX198" fmla="*/ 6388787 w 9168189"/>
              <a:gd name="connsiteY198" fmla="*/ 14806176 h 19697946"/>
              <a:gd name="connsiteX199" fmla="*/ 6550278 w 9168189"/>
              <a:gd name="connsiteY199" fmla="*/ 14706432 h 19697946"/>
              <a:gd name="connsiteX200" fmla="*/ 6616808 w 9168189"/>
              <a:gd name="connsiteY200" fmla="*/ 14688632 h 19697946"/>
              <a:gd name="connsiteX201" fmla="*/ 6696676 w 9168189"/>
              <a:gd name="connsiteY201" fmla="*/ 14671949 h 19697946"/>
              <a:gd name="connsiteX202" fmla="*/ 354388 w 9168189"/>
              <a:gd name="connsiteY202" fmla="*/ 14665841 h 19697946"/>
              <a:gd name="connsiteX203" fmla="*/ 430588 w 9168189"/>
              <a:gd name="connsiteY203" fmla="*/ 14672414 h 19697946"/>
              <a:gd name="connsiteX204" fmla="*/ 528527 w 9168189"/>
              <a:gd name="connsiteY204" fmla="*/ 14696318 h 19697946"/>
              <a:gd name="connsiteX205" fmla="*/ 596757 w 9168189"/>
              <a:gd name="connsiteY205" fmla="*/ 14726770 h 19697946"/>
              <a:gd name="connsiteX206" fmla="*/ 627255 w 9168189"/>
              <a:gd name="connsiteY206" fmla="*/ 14744532 h 19697946"/>
              <a:gd name="connsiteX207" fmla="*/ 780568 w 9168189"/>
              <a:gd name="connsiteY207" fmla="*/ 14917352 h 19697946"/>
              <a:gd name="connsiteX208" fmla="*/ 809079 w 9168189"/>
              <a:gd name="connsiteY208" fmla="*/ 15095304 h 19697946"/>
              <a:gd name="connsiteX209" fmla="*/ 786501 w 9168189"/>
              <a:gd name="connsiteY209" fmla="*/ 15283636 h 19697946"/>
              <a:gd name="connsiteX210" fmla="*/ 416355 w 9168189"/>
              <a:gd name="connsiteY210" fmla="*/ 15522976 h 19697946"/>
              <a:gd name="connsiteX211" fmla="*/ 289355 w 9168189"/>
              <a:gd name="connsiteY211" fmla="*/ 15506966 h 19697946"/>
              <a:gd name="connsiteX212" fmla="*/ 197471 w 9168189"/>
              <a:gd name="connsiteY212" fmla="*/ 15464769 h 19697946"/>
              <a:gd name="connsiteX213" fmla="*/ 30408 w 9168189"/>
              <a:gd name="connsiteY213" fmla="*/ 15294711 h 19697946"/>
              <a:gd name="connsiteX214" fmla="*/ 28949 w 9168189"/>
              <a:gd name="connsiteY214" fmla="*/ 14917825 h 19697946"/>
              <a:gd name="connsiteX215" fmla="*/ 279935 w 9168189"/>
              <a:gd name="connsiteY215" fmla="*/ 14706432 h 19697946"/>
              <a:gd name="connsiteX216" fmla="*/ 316923 w 9168189"/>
              <a:gd name="connsiteY216" fmla="*/ 14688458 h 19697946"/>
              <a:gd name="connsiteX217" fmla="*/ 354388 w 9168189"/>
              <a:gd name="connsiteY217" fmla="*/ 14665841 h 19697946"/>
              <a:gd name="connsiteX218" fmla="*/ 4594675 w 9168189"/>
              <a:gd name="connsiteY218" fmla="*/ 14664781 h 19697946"/>
              <a:gd name="connsiteX219" fmla="*/ 4668378 w 9168189"/>
              <a:gd name="connsiteY219" fmla="*/ 14689171 h 19697946"/>
              <a:gd name="connsiteX220" fmla="*/ 4727148 w 9168189"/>
              <a:gd name="connsiteY220" fmla="*/ 14706432 h 19697946"/>
              <a:gd name="connsiteX221" fmla="*/ 4773988 w 9168189"/>
              <a:gd name="connsiteY221" fmla="*/ 14725482 h 19697946"/>
              <a:gd name="connsiteX222" fmla="*/ 4805873 w 9168189"/>
              <a:gd name="connsiteY222" fmla="*/ 14744532 h 19697946"/>
              <a:gd name="connsiteX223" fmla="*/ 4961313 w 9168189"/>
              <a:gd name="connsiteY223" fmla="*/ 14913745 h 19697946"/>
              <a:gd name="connsiteX224" fmla="*/ 5002588 w 9168189"/>
              <a:gd name="connsiteY224" fmla="*/ 15105998 h 19697946"/>
              <a:gd name="connsiteX225" fmla="*/ 4976329 w 9168189"/>
              <a:gd name="connsiteY225" fmla="*/ 15276729 h 19697946"/>
              <a:gd name="connsiteX226" fmla="*/ 4813225 w 9168189"/>
              <a:gd name="connsiteY226" fmla="*/ 15450441 h 19697946"/>
              <a:gd name="connsiteX227" fmla="*/ 4700532 w 9168189"/>
              <a:gd name="connsiteY227" fmla="*/ 15504991 h 19697946"/>
              <a:gd name="connsiteX228" fmla="*/ 4589838 w 9168189"/>
              <a:gd name="connsiteY228" fmla="*/ 15531932 h 19697946"/>
              <a:gd name="connsiteX229" fmla="*/ 4392988 w 9168189"/>
              <a:gd name="connsiteY229" fmla="*/ 15466860 h 19697946"/>
              <a:gd name="connsiteX230" fmla="*/ 4353751 w 9168189"/>
              <a:gd name="connsiteY230" fmla="*/ 15450441 h 19697946"/>
              <a:gd name="connsiteX231" fmla="*/ 4203082 w 9168189"/>
              <a:gd name="connsiteY231" fmla="*/ 15272810 h 19697946"/>
              <a:gd name="connsiteX232" fmla="*/ 4177088 w 9168189"/>
              <a:gd name="connsiteY232" fmla="*/ 15102380 h 19697946"/>
              <a:gd name="connsiteX233" fmla="*/ 4211857 w 9168189"/>
              <a:gd name="connsiteY233" fmla="*/ 14921270 h 19697946"/>
              <a:gd name="connsiteX234" fmla="*/ 4373638 w 9168189"/>
              <a:gd name="connsiteY234" fmla="*/ 14744532 h 19697946"/>
              <a:gd name="connsiteX235" fmla="*/ 4405688 w 9168189"/>
              <a:gd name="connsiteY235" fmla="*/ 14725482 h 19697946"/>
              <a:gd name="connsiteX236" fmla="*/ 4442168 w 9168189"/>
              <a:gd name="connsiteY236" fmla="*/ 14699891 h 19697946"/>
              <a:gd name="connsiteX237" fmla="*/ 4513638 w 9168189"/>
              <a:gd name="connsiteY237" fmla="*/ 14675553 h 19697946"/>
              <a:gd name="connsiteX238" fmla="*/ 4594675 w 9168189"/>
              <a:gd name="connsiteY238" fmla="*/ 14664781 h 19697946"/>
              <a:gd name="connsiteX239" fmla="*/ 2486064 w 9168189"/>
              <a:gd name="connsiteY239" fmla="*/ 14662337 h 19697946"/>
              <a:gd name="connsiteX240" fmla="*/ 2504271 w 9168189"/>
              <a:gd name="connsiteY240" fmla="*/ 14663884 h 19697946"/>
              <a:gd name="connsiteX241" fmla="*/ 2629491 w 9168189"/>
              <a:gd name="connsiteY241" fmla="*/ 14706432 h 19697946"/>
              <a:gd name="connsiteX242" fmla="*/ 2790890 w 9168189"/>
              <a:gd name="connsiteY242" fmla="*/ 14806176 h 19697946"/>
              <a:gd name="connsiteX243" fmla="*/ 2894388 w 9168189"/>
              <a:gd name="connsiteY243" fmla="*/ 14970340 h 19697946"/>
              <a:gd name="connsiteX244" fmla="*/ 2908521 w 9168189"/>
              <a:gd name="connsiteY244" fmla="*/ 15007584 h 19697946"/>
              <a:gd name="connsiteX245" fmla="*/ 2908029 w 9168189"/>
              <a:gd name="connsiteY245" fmla="*/ 15205871 h 19697946"/>
              <a:gd name="connsiteX246" fmla="*/ 2894388 w 9168189"/>
              <a:gd name="connsiteY246" fmla="*/ 15247166 h 19697946"/>
              <a:gd name="connsiteX247" fmla="*/ 2875338 w 9168189"/>
              <a:gd name="connsiteY247" fmla="*/ 15290632 h 19697946"/>
              <a:gd name="connsiteX248" fmla="*/ 2856288 w 9168189"/>
              <a:gd name="connsiteY248" fmla="*/ 15322266 h 19697946"/>
              <a:gd name="connsiteX249" fmla="*/ 2695076 w 9168189"/>
              <a:gd name="connsiteY249" fmla="*/ 15465107 h 19697946"/>
              <a:gd name="connsiteX250" fmla="*/ 2606719 w 9168189"/>
              <a:gd name="connsiteY250" fmla="*/ 15505591 h 19697946"/>
              <a:gd name="connsiteX251" fmla="*/ 2492419 w 9168189"/>
              <a:gd name="connsiteY251" fmla="*/ 15525504 h 19697946"/>
              <a:gd name="connsiteX252" fmla="*/ 2388111 w 9168189"/>
              <a:gd name="connsiteY252" fmla="*/ 15506454 h 19697946"/>
              <a:gd name="connsiteX253" fmla="*/ 2340516 w 9168189"/>
              <a:gd name="connsiteY253" fmla="*/ 15493832 h 19697946"/>
              <a:gd name="connsiteX254" fmla="*/ 2100188 w 9168189"/>
              <a:gd name="connsiteY254" fmla="*/ 15249328 h 19697946"/>
              <a:gd name="connsiteX255" fmla="*/ 2075238 w 9168189"/>
              <a:gd name="connsiteY255" fmla="*/ 15189032 h 19697946"/>
              <a:gd name="connsiteX256" fmla="*/ 2057042 w 9168189"/>
              <a:gd name="connsiteY256" fmla="*/ 15087432 h 19697946"/>
              <a:gd name="connsiteX257" fmla="*/ 2081992 w 9168189"/>
              <a:gd name="connsiteY257" fmla="*/ 14999279 h 19697946"/>
              <a:gd name="connsiteX258" fmla="*/ 2106988 w 9168189"/>
              <a:gd name="connsiteY258" fmla="*/ 14957558 h 19697946"/>
              <a:gd name="connsiteX259" fmla="*/ 2204434 w 9168189"/>
              <a:gd name="connsiteY259" fmla="*/ 14798507 h 19697946"/>
              <a:gd name="connsiteX260" fmla="*/ 2282853 w 9168189"/>
              <a:gd name="connsiteY260" fmla="*/ 14744532 h 19697946"/>
              <a:gd name="connsiteX261" fmla="*/ 2310188 w 9168189"/>
              <a:gd name="connsiteY261" fmla="*/ 14725482 h 19697946"/>
              <a:gd name="connsiteX262" fmla="*/ 2366353 w 9168189"/>
              <a:gd name="connsiteY262" fmla="*/ 14706432 h 19697946"/>
              <a:gd name="connsiteX263" fmla="*/ 2412423 w 9168189"/>
              <a:gd name="connsiteY263" fmla="*/ 14688359 h 19697946"/>
              <a:gd name="connsiteX264" fmla="*/ 2456238 w 9168189"/>
              <a:gd name="connsiteY264" fmla="*/ 14664862 h 19697946"/>
              <a:gd name="connsiteX265" fmla="*/ 2486064 w 9168189"/>
              <a:gd name="connsiteY265" fmla="*/ 14662337 h 19697946"/>
              <a:gd name="connsiteX266" fmla="*/ 6641867 w 9168189"/>
              <a:gd name="connsiteY266" fmla="*/ 12576981 h 19697946"/>
              <a:gd name="connsiteX267" fmla="*/ 6691688 w 9168189"/>
              <a:gd name="connsiteY267" fmla="*/ 12577950 h 19697946"/>
              <a:gd name="connsiteX268" fmla="*/ 6859392 w 9168189"/>
              <a:gd name="connsiteY268" fmla="*/ 12615702 h 19697946"/>
              <a:gd name="connsiteX269" fmla="*/ 7035924 w 9168189"/>
              <a:gd name="connsiteY269" fmla="*/ 12790503 h 19697946"/>
              <a:gd name="connsiteX270" fmla="*/ 7083549 w 9168189"/>
              <a:gd name="connsiteY270" fmla="*/ 12887588 h 19697946"/>
              <a:gd name="connsiteX271" fmla="*/ 7110788 w 9168189"/>
              <a:gd name="connsiteY271" fmla="*/ 13004632 h 19697946"/>
              <a:gd name="connsiteX272" fmla="*/ 7083549 w 9168189"/>
              <a:gd name="connsiteY272" fmla="*/ 13108976 h 19697946"/>
              <a:gd name="connsiteX273" fmla="*/ 7042505 w 9168189"/>
              <a:gd name="connsiteY273" fmla="*/ 13198408 h 19697946"/>
              <a:gd name="connsiteX274" fmla="*/ 6869488 w 9168189"/>
              <a:gd name="connsiteY274" fmla="*/ 13360477 h 19697946"/>
              <a:gd name="connsiteX275" fmla="*/ 6678988 w 9168189"/>
              <a:gd name="connsiteY275" fmla="*/ 13404121 h 19697946"/>
              <a:gd name="connsiteX276" fmla="*/ 6392743 w 9168189"/>
              <a:gd name="connsiteY276" fmla="*/ 13307620 h 19697946"/>
              <a:gd name="connsiteX277" fmla="*/ 6256957 w 9168189"/>
              <a:gd name="connsiteY277" fmla="*/ 13004632 h 19697946"/>
              <a:gd name="connsiteX278" fmla="*/ 6309979 w 9168189"/>
              <a:gd name="connsiteY278" fmla="*/ 12786964 h 19697946"/>
              <a:gd name="connsiteX279" fmla="*/ 6490128 w 9168189"/>
              <a:gd name="connsiteY279" fmla="*/ 12629134 h 19697946"/>
              <a:gd name="connsiteX280" fmla="*/ 6558256 w 9168189"/>
              <a:gd name="connsiteY280" fmla="*/ 12590326 h 19697946"/>
              <a:gd name="connsiteX281" fmla="*/ 6641867 w 9168189"/>
              <a:gd name="connsiteY281" fmla="*/ 12576981 h 19697946"/>
              <a:gd name="connsiteX282" fmla="*/ 4552770 w 9168189"/>
              <a:gd name="connsiteY282" fmla="*/ 12576679 h 19697946"/>
              <a:gd name="connsiteX283" fmla="*/ 4596188 w 9168189"/>
              <a:gd name="connsiteY283" fmla="*/ 12577849 h 19697946"/>
              <a:gd name="connsiteX284" fmla="*/ 4762310 w 9168189"/>
              <a:gd name="connsiteY284" fmla="*/ 12614938 h 19697946"/>
              <a:gd name="connsiteX285" fmla="*/ 4958542 w 9168189"/>
              <a:gd name="connsiteY285" fmla="*/ 12804875 h 19697946"/>
              <a:gd name="connsiteX286" fmla="*/ 4977592 w 9168189"/>
              <a:gd name="connsiteY286" fmla="*/ 12851484 h 19697946"/>
              <a:gd name="connsiteX287" fmla="*/ 5002588 w 9168189"/>
              <a:gd name="connsiteY287" fmla="*/ 13004632 h 19697946"/>
              <a:gd name="connsiteX288" fmla="*/ 4977592 w 9168189"/>
              <a:gd name="connsiteY288" fmla="*/ 13145079 h 19697946"/>
              <a:gd name="connsiteX289" fmla="*/ 4958542 w 9168189"/>
              <a:gd name="connsiteY289" fmla="*/ 13190542 h 19697946"/>
              <a:gd name="connsiteX290" fmla="*/ 4759747 w 9168189"/>
              <a:gd name="connsiteY290" fmla="*/ 13381624 h 19697946"/>
              <a:gd name="connsiteX291" fmla="*/ 4408736 w 9168189"/>
              <a:gd name="connsiteY291" fmla="*/ 13382333 h 19697946"/>
              <a:gd name="connsiteX292" fmla="*/ 4208434 w 9168189"/>
              <a:gd name="connsiteY292" fmla="*/ 13191399 h 19697946"/>
              <a:gd name="connsiteX293" fmla="*/ 4189384 w 9168189"/>
              <a:gd name="connsiteY293" fmla="*/ 13145079 h 19697946"/>
              <a:gd name="connsiteX294" fmla="*/ 4177088 w 9168189"/>
              <a:gd name="connsiteY294" fmla="*/ 13004632 h 19697946"/>
              <a:gd name="connsiteX295" fmla="*/ 4208434 w 9168189"/>
              <a:gd name="connsiteY295" fmla="*/ 12805705 h 19697946"/>
              <a:gd name="connsiteX296" fmla="*/ 4469188 w 9168189"/>
              <a:gd name="connsiteY296" fmla="*/ 12580602 h 19697946"/>
              <a:gd name="connsiteX297" fmla="*/ 4552770 w 9168189"/>
              <a:gd name="connsiteY297" fmla="*/ 12576679 h 19697946"/>
              <a:gd name="connsiteX298" fmla="*/ 2457270 w 9168189"/>
              <a:gd name="connsiteY298" fmla="*/ 12576251 h 19697946"/>
              <a:gd name="connsiteX299" fmla="*/ 2500688 w 9168189"/>
              <a:gd name="connsiteY299" fmla="*/ 12577174 h 19697946"/>
              <a:gd name="connsiteX300" fmla="*/ 2670226 w 9168189"/>
              <a:gd name="connsiteY300" fmla="*/ 12615909 h 19697946"/>
              <a:gd name="connsiteX301" fmla="*/ 2856997 w 9168189"/>
              <a:gd name="connsiteY301" fmla="*/ 12786964 h 19697946"/>
              <a:gd name="connsiteX302" fmla="*/ 2896790 w 9168189"/>
              <a:gd name="connsiteY302" fmla="*/ 12883640 h 19697946"/>
              <a:gd name="connsiteX303" fmla="*/ 2896790 w 9168189"/>
              <a:gd name="connsiteY303" fmla="*/ 13112925 h 19697946"/>
              <a:gd name="connsiteX304" fmla="*/ 2856997 w 9168189"/>
              <a:gd name="connsiteY304" fmla="*/ 13209599 h 19697946"/>
              <a:gd name="connsiteX305" fmla="*/ 2663336 w 9168189"/>
              <a:gd name="connsiteY305" fmla="*/ 13382052 h 19697946"/>
              <a:gd name="connsiteX306" fmla="*/ 2475288 w 9168189"/>
              <a:gd name="connsiteY306" fmla="*/ 13404121 h 19697946"/>
              <a:gd name="connsiteX307" fmla="*/ 2284788 w 9168189"/>
              <a:gd name="connsiteY307" fmla="*/ 13360477 h 19697946"/>
              <a:gd name="connsiteX308" fmla="*/ 2118353 w 9168189"/>
              <a:gd name="connsiteY308" fmla="*/ 12790503 h 19697946"/>
              <a:gd name="connsiteX309" fmla="*/ 2373688 w 9168189"/>
              <a:gd name="connsiteY309" fmla="*/ 12580405 h 19697946"/>
              <a:gd name="connsiteX310" fmla="*/ 2457270 w 9168189"/>
              <a:gd name="connsiteY310" fmla="*/ 12576251 h 19697946"/>
              <a:gd name="connsiteX311" fmla="*/ 392488 w 9168189"/>
              <a:gd name="connsiteY311" fmla="*/ 12572989 h 19697946"/>
              <a:gd name="connsiteX312" fmla="*/ 530465 w 9168189"/>
              <a:gd name="connsiteY312" fmla="*/ 12598310 h 19697946"/>
              <a:gd name="connsiteX313" fmla="*/ 584974 w 9168189"/>
              <a:gd name="connsiteY313" fmla="*/ 12623632 h 19697946"/>
              <a:gd name="connsiteX314" fmla="*/ 755689 w 9168189"/>
              <a:gd name="connsiteY314" fmla="*/ 12781498 h 19697946"/>
              <a:gd name="connsiteX315" fmla="*/ 816160 w 9168189"/>
              <a:gd name="connsiteY315" fmla="*/ 12869513 h 19697946"/>
              <a:gd name="connsiteX316" fmla="*/ 816160 w 9168189"/>
              <a:gd name="connsiteY316" fmla="*/ 13003959 h 19697946"/>
              <a:gd name="connsiteX317" fmla="*/ 770620 w 9168189"/>
              <a:gd name="connsiteY317" fmla="*/ 13209596 h 19697946"/>
              <a:gd name="connsiteX318" fmla="*/ 603094 w 9168189"/>
              <a:gd name="connsiteY318" fmla="*/ 13362548 h 19697946"/>
              <a:gd name="connsiteX319" fmla="*/ 548561 w 9168189"/>
              <a:gd name="connsiteY319" fmla="*/ 13398276 h 19697946"/>
              <a:gd name="connsiteX320" fmla="*/ 231355 w 9168189"/>
              <a:gd name="connsiteY320" fmla="*/ 13382764 h 19697946"/>
              <a:gd name="connsiteX321" fmla="*/ 41011 w 9168189"/>
              <a:gd name="connsiteY321" fmla="*/ 13214870 h 19697946"/>
              <a:gd name="connsiteX322" fmla="*/ 11488 w 9168189"/>
              <a:gd name="connsiteY322" fmla="*/ 13006437 h 19697946"/>
              <a:gd name="connsiteX323" fmla="*/ 43152 w 9168189"/>
              <a:gd name="connsiteY323" fmla="*/ 12794083 h 19697946"/>
              <a:gd name="connsiteX324" fmla="*/ 222543 w 9168189"/>
              <a:gd name="connsiteY324" fmla="*/ 12623632 h 19697946"/>
              <a:gd name="connsiteX325" fmla="*/ 267211 w 9168189"/>
              <a:gd name="connsiteY325" fmla="*/ 12598310 h 19697946"/>
              <a:gd name="connsiteX326" fmla="*/ 392488 w 9168189"/>
              <a:gd name="connsiteY326" fmla="*/ 12572989 h 19697946"/>
              <a:gd name="connsiteX327" fmla="*/ 8765035 w 9168189"/>
              <a:gd name="connsiteY327" fmla="*/ 12572863 h 19697946"/>
              <a:gd name="connsiteX328" fmla="*/ 8899765 w 9168189"/>
              <a:gd name="connsiteY328" fmla="*/ 12598310 h 19697946"/>
              <a:gd name="connsiteX329" fmla="*/ 8957133 w 9168189"/>
              <a:gd name="connsiteY329" fmla="*/ 12623632 h 19697946"/>
              <a:gd name="connsiteX330" fmla="*/ 9136524 w 9168189"/>
              <a:gd name="connsiteY330" fmla="*/ 12794083 h 19697946"/>
              <a:gd name="connsiteX331" fmla="*/ 9168188 w 9168189"/>
              <a:gd name="connsiteY331" fmla="*/ 13006437 h 19697946"/>
              <a:gd name="connsiteX332" fmla="*/ 9168188 w 9168189"/>
              <a:gd name="connsiteY332" fmla="*/ 13164759 h 19697946"/>
              <a:gd name="connsiteX333" fmla="*/ 9125965 w 9168189"/>
              <a:gd name="connsiteY333" fmla="*/ 13214870 h 19697946"/>
              <a:gd name="connsiteX334" fmla="*/ 8935622 w 9168189"/>
              <a:gd name="connsiteY334" fmla="*/ 13382764 h 19697946"/>
              <a:gd name="connsiteX335" fmla="*/ 8618415 w 9168189"/>
              <a:gd name="connsiteY335" fmla="*/ 13398276 h 19697946"/>
              <a:gd name="connsiteX336" fmla="*/ 8563882 w 9168189"/>
              <a:gd name="connsiteY336" fmla="*/ 13362548 h 19697946"/>
              <a:gd name="connsiteX337" fmla="*/ 8409056 w 9168189"/>
              <a:gd name="connsiteY337" fmla="*/ 13209596 h 19697946"/>
              <a:gd name="connsiteX338" fmla="*/ 8363516 w 9168189"/>
              <a:gd name="connsiteY338" fmla="*/ 13003959 h 19697946"/>
              <a:gd name="connsiteX339" fmla="*/ 8411009 w 9168189"/>
              <a:gd name="connsiteY339" fmla="*/ 12781498 h 19697946"/>
              <a:gd name="connsiteX340" fmla="*/ 8615209 w 9168189"/>
              <a:gd name="connsiteY340" fmla="*/ 12595766 h 19697946"/>
              <a:gd name="connsiteX341" fmla="*/ 8765035 w 9168189"/>
              <a:gd name="connsiteY341" fmla="*/ 12572863 h 19697946"/>
              <a:gd name="connsiteX342" fmla="*/ 4563432 w 9168189"/>
              <a:gd name="connsiteY342" fmla="*/ 10472219 h 19697946"/>
              <a:gd name="connsiteX343" fmla="*/ 4715944 w 9168189"/>
              <a:gd name="connsiteY343" fmla="*/ 10498944 h 19697946"/>
              <a:gd name="connsiteX344" fmla="*/ 4863429 w 9168189"/>
              <a:gd name="connsiteY344" fmla="*/ 10591019 h 19697946"/>
              <a:gd name="connsiteX345" fmla="*/ 4968204 w 9168189"/>
              <a:gd name="connsiteY345" fmla="*/ 10722198 h 19697946"/>
              <a:gd name="connsiteX346" fmla="*/ 5002589 w 9168189"/>
              <a:gd name="connsiteY346" fmla="*/ 10903904 h 19697946"/>
              <a:gd name="connsiteX347" fmla="*/ 4963026 w 9168189"/>
              <a:gd name="connsiteY347" fmla="*/ 11078138 h 19697946"/>
              <a:gd name="connsiteX348" fmla="*/ 4905904 w 9168189"/>
              <a:gd name="connsiteY348" fmla="*/ 11171404 h 19697946"/>
              <a:gd name="connsiteX349" fmla="*/ 4659689 w 9168189"/>
              <a:gd name="connsiteY349" fmla="*/ 11305941 h 19697946"/>
              <a:gd name="connsiteX350" fmla="*/ 4498453 w 9168189"/>
              <a:gd name="connsiteY350" fmla="*/ 11311144 h 19697946"/>
              <a:gd name="connsiteX351" fmla="*/ 4203952 w 9168189"/>
              <a:gd name="connsiteY351" fmla="*/ 11078138 h 19697946"/>
              <a:gd name="connsiteX352" fmla="*/ 4198774 w 9168189"/>
              <a:gd name="connsiteY352" fmla="*/ 10722198 h 19697946"/>
              <a:gd name="connsiteX353" fmla="*/ 4437439 w 9168189"/>
              <a:gd name="connsiteY353" fmla="*/ 10493773 h 19697946"/>
              <a:gd name="connsiteX354" fmla="*/ 4563432 w 9168189"/>
              <a:gd name="connsiteY354" fmla="*/ 10472219 h 19697946"/>
              <a:gd name="connsiteX355" fmla="*/ 8698110 w 9168189"/>
              <a:gd name="connsiteY355" fmla="*/ 10470557 h 19697946"/>
              <a:gd name="connsiteX356" fmla="*/ 8889474 w 9168189"/>
              <a:gd name="connsiteY356" fmla="*/ 10492850 h 19697946"/>
              <a:gd name="connsiteX357" fmla="*/ 9141784 w 9168189"/>
              <a:gd name="connsiteY357" fmla="*/ 10703960 h 19697946"/>
              <a:gd name="connsiteX358" fmla="*/ 9168189 w 9168189"/>
              <a:gd name="connsiteY358" fmla="*/ 10912489 h 19697946"/>
              <a:gd name="connsiteX359" fmla="*/ 9131904 w 9168189"/>
              <a:gd name="connsiteY359" fmla="*/ 11126474 h 19697946"/>
              <a:gd name="connsiteX360" fmla="*/ 8706217 w 9168189"/>
              <a:gd name="connsiteY360" fmla="*/ 11316338 h 19697946"/>
              <a:gd name="connsiteX361" fmla="*/ 8626842 w 9168189"/>
              <a:gd name="connsiteY361" fmla="*/ 11302831 h 19697946"/>
              <a:gd name="connsiteX362" fmla="*/ 8596689 w 9168189"/>
              <a:gd name="connsiteY362" fmla="*/ 11293019 h 19697946"/>
              <a:gd name="connsiteX363" fmla="*/ 8551598 w 9168189"/>
              <a:gd name="connsiteY363" fmla="*/ 11258924 h 19697946"/>
              <a:gd name="connsiteX364" fmla="*/ 8385781 w 9168189"/>
              <a:gd name="connsiteY364" fmla="*/ 11077978 h 19697946"/>
              <a:gd name="connsiteX365" fmla="*/ 8357898 w 9168189"/>
              <a:gd name="connsiteY365" fmla="*/ 10901258 h 19697946"/>
              <a:gd name="connsiteX366" fmla="*/ 8476317 w 9168189"/>
              <a:gd name="connsiteY366" fmla="*/ 10612398 h 19697946"/>
              <a:gd name="connsiteX367" fmla="*/ 8685589 w 9168189"/>
              <a:gd name="connsiteY367" fmla="*/ 10472137 h 19697946"/>
              <a:gd name="connsiteX368" fmla="*/ 8698110 w 9168189"/>
              <a:gd name="connsiteY368" fmla="*/ 10470557 h 19697946"/>
              <a:gd name="connsiteX369" fmla="*/ 328810 w 9168189"/>
              <a:gd name="connsiteY369" fmla="*/ 10470557 h 19697946"/>
              <a:gd name="connsiteX370" fmla="*/ 520174 w 9168189"/>
              <a:gd name="connsiteY370" fmla="*/ 10492850 h 19697946"/>
              <a:gd name="connsiteX371" fmla="*/ 787196 w 9168189"/>
              <a:gd name="connsiteY371" fmla="*/ 10727063 h 19697946"/>
              <a:gd name="connsiteX372" fmla="*/ 787836 w 9168189"/>
              <a:gd name="connsiteY372" fmla="*/ 11079912 h 19697946"/>
              <a:gd name="connsiteX373" fmla="*/ 614150 w 9168189"/>
              <a:gd name="connsiteY373" fmla="*/ 11270093 h 19697946"/>
              <a:gd name="connsiteX374" fmla="*/ 582988 w 9168189"/>
              <a:gd name="connsiteY374" fmla="*/ 11290373 h 19697946"/>
              <a:gd name="connsiteX375" fmla="*/ 548063 w 9168189"/>
              <a:gd name="connsiteY375" fmla="*/ 11296665 h 19697946"/>
              <a:gd name="connsiteX376" fmla="*/ 455988 w 9168189"/>
              <a:gd name="connsiteY376" fmla="*/ 11310407 h 19697946"/>
              <a:gd name="connsiteX377" fmla="*/ 322638 w 9168189"/>
              <a:gd name="connsiteY377" fmla="*/ 11308745 h 19697946"/>
              <a:gd name="connsiteX378" fmla="*/ 47773 w 9168189"/>
              <a:gd name="connsiteY378" fmla="*/ 11126474 h 19697946"/>
              <a:gd name="connsiteX379" fmla="*/ 11488 w 9168189"/>
              <a:gd name="connsiteY379" fmla="*/ 10914545 h 19697946"/>
              <a:gd name="connsiteX380" fmla="*/ 105266 w 9168189"/>
              <a:gd name="connsiteY380" fmla="*/ 10614123 h 19697946"/>
              <a:gd name="connsiteX381" fmla="*/ 316288 w 9168189"/>
              <a:gd name="connsiteY381" fmla="*/ 10472137 h 19697946"/>
              <a:gd name="connsiteX382" fmla="*/ 328810 w 9168189"/>
              <a:gd name="connsiteY382" fmla="*/ 10470557 h 19697946"/>
              <a:gd name="connsiteX383" fmla="*/ 6624427 w 9168189"/>
              <a:gd name="connsiteY383" fmla="*/ 10469645 h 19697946"/>
              <a:gd name="connsiteX384" fmla="*/ 6793776 w 9168189"/>
              <a:gd name="connsiteY384" fmla="*/ 10493352 h 19697946"/>
              <a:gd name="connsiteX385" fmla="*/ 6915624 w 9168189"/>
              <a:gd name="connsiteY385" fmla="*/ 10556438 h 19697946"/>
              <a:gd name="connsiteX386" fmla="*/ 7066788 w 9168189"/>
              <a:gd name="connsiteY386" fmla="*/ 10747236 h 19697946"/>
              <a:gd name="connsiteX387" fmla="*/ 7079038 w 9168189"/>
              <a:gd name="connsiteY387" fmla="*/ 10794832 h 19697946"/>
              <a:gd name="connsiteX388" fmla="*/ 7084984 w 9168189"/>
              <a:gd name="connsiteY388" fmla="*/ 10997284 h 19697946"/>
              <a:gd name="connsiteX389" fmla="*/ 7072688 w 9168189"/>
              <a:gd name="connsiteY389" fmla="*/ 11051512 h 19697946"/>
              <a:gd name="connsiteX390" fmla="*/ 7036190 w 9168189"/>
              <a:gd name="connsiteY390" fmla="*/ 11115760 h 19697946"/>
              <a:gd name="connsiteX391" fmla="*/ 6956098 w 9168189"/>
              <a:gd name="connsiteY391" fmla="*/ 11208995 h 19697946"/>
              <a:gd name="connsiteX392" fmla="*/ 6862421 w 9168189"/>
              <a:gd name="connsiteY392" fmla="*/ 11274199 h 19697946"/>
              <a:gd name="connsiteX393" fmla="*/ 6742488 w 9168189"/>
              <a:gd name="connsiteY393" fmla="*/ 11307451 h 19697946"/>
              <a:gd name="connsiteX394" fmla="*/ 6590088 w 9168189"/>
              <a:gd name="connsiteY394" fmla="*/ 11305226 h 19697946"/>
              <a:gd name="connsiteX395" fmla="*/ 6475780 w 9168189"/>
              <a:gd name="connsiteY395" fmla="*/ 11268698 h 19697946"/>
              <a:gd name="connsiteX396" fmla="*/ 6285288 w 9168189"/>
              <a:gd name="connsiteY396" fmla="*/ 11038924 h 19697946"/>
              <a:gd name="connsiteX397" fmla="*/ 6271001 w 9168189"/>
              <a:gd name="connsiteY397" fmla="*/ 11001525 h 19697946"/>
              <a:gd name="connsiteX398" fmla="*/ 6256713 w 9168189"/>
              <a:gd name="connsiteY398" fmla="*/ 10902782 h 19697946"/>
              <a:gd name="connsiteX399" fmla="*/ 6271001 w 9168189"/>
              <a:gd name="connsiteY399" fmla="*/ 10804039 h 19697946"/>
              <a:gd name="connsiteX400" fmla="*/ 6285288 w 9168189"/>
              <a:gd name="connsiteY400" fmla="*/ 10762097 h 19697946"/>
              <a:gd name="connsiteX401" fmla="*/ 6304338 w 9168189"/>
              <a:gd name="connsiteY401" fmla="*/ 10718632 h 19697946"/>
              <a:gd name="connsiteX402" fmla="*/ 6323388 w 9168189"/>
              <a:gd name="connsiteY402" fmla="*/ 10686329 h 19697946"/>
              <a:gd name="connsiteX403" fmla="*/ 6470452 w 9168189"/>
              <a:gd name="connsiteY403" fmla="*/ 10532633 h 19697946"/>
              <a:gd name="connsiteX404" fmla="*/ 6590088 w 9168189"/>
              <a:gd name="connsiteY404" fmla="*/ 10472913 h 19697946"/>
              <a:gd name="connsiteX405" fmla="*/ 6624427 w 9168189"/>
              <a:gd name="connsiteY405" fmla="*/ 10469645 h 19697946"/>
              <a:gd name="connsiteX406" fmla="*/ 2427524 w 9168189"/>
              <a:gd name="connsiteY406" fmla="*/ 10469116 h 19697946"/>
              <a:gd name="connsiteX407" fmla="*/ 2507341 w 9168189"/>
              <a:gd name="connsiteY407" fmla="*/ 10474684 h 19697946"/>
              <a:gd name="connsiteX408" fmla="*/ 2690174 w 9168189"/>
              <a:gd name="connsiteY408" fmla="*/ 10529427 h 19697946"/>
              <a:gd name="connsiteX409" fmla="*/ 2856288 w 9168189"/>
              <a:gd name="connsiteY409" fmla="*/ 10686329 h 19697946"/>
              <a:gd name="connsiteX410" fmla="*/ 2875338 w 9168189"/>
              <a:gd name="connsiteY410" fmla="*/ 10718632 h 19697946"/>
              <a:gd name="connsiteX411" fmla="*/ 2894388 w 9168189"/>
              <a:gd name="connsiteY411" fmla="*/ 10762097 h 19697946"/>
              <a:gd name="connsiteX412" fmla="*/ 2908676 w 9168189"/>
              <a:gd name="connsiteY412" fmla="*/ 10804039 h 19697946"/>
              <a:gd name="connsiteX413" fmla="*/ 2922963 w 9168189"/>
              <a:gd name="connsiteY413" fmla="*/ 10902782 h 19697946"/>
              <a:gd name="connsiteX414" fmla="*/ 2908676 w 9168189"/>
              <a:gd name="connsiteY414" fmla="*/ 11001525 h 19697946"/>
              <a:gd name="connsiteX415" fmla="*/ 2894388 w 9168189"/>
              <a:gd name="connsiteY415" fmla="*/ 11038924 h 19697946"/>
              <a:gd name="connsiteX416" fmla="*/ 2781546 w 9168189"/>
              <a:gd name="connsiteY416" fmla="*/ 11211372 h 19697946"/>
              <a:gd name="connsiteX417" fmla="*/ 2564188 w 9168189"/>
              <a:gd name="connsiteY417" fmla="*/ 11305226 h 19697946"/>
              <a:gd name="connsiteX418" fmla="*/ 2306330 w 9168189"/>
              <a:gd name="connsiteY418" fmla="*/ 11276263 h 19697946"/>
              <a:gd name="connsiteX419" fmla="*/ 2106988 w 9168189"/>
              <a:gd name="connsiteY419" fmla="*/ 11051512 h 19697946"/>
              <a:gd name="connsiteX420" fmla="*/ 2081992 w 9168189"/>
              <a:gd name="connsiteY420" fmla="*/ 10997284 h 19697946"/>
              <a:gd name="connsiteX421" fmla="*/ 2075238 w 9168189"/>
              <a:gd name="connsiteY421" fmla="*/ 10794832 h 19697946"/>
              <a:gd name="connsiteX422" fmla="*/ 2100188 w 9168189"/>
              <a:gd name="connsiteY422" fmla="*/ 10747236 h 19697946"/>
              <a:gd name="connsiteX423" fmla="*/ 2340516 w 9168189"/>
              <a:gd name="connsiteY423" fmla="*/ 10515432 h 19697946"/>
              <a:gd name="connsiteX424" fmla="*/ 2388111 w 9168189"/>
              <a:gd name="connsiteY424" fmla="*/ 10489285 h 19697946"/>
              <a:gd name="connsiteX425" fmla="*/ 2427524 w 9168189"/>
              <a:gd name="connsiteY425" fmla="*/ 10469116 h 19697946"/>
              <a:gd name="connsiteX426" fmla="*/ 6625753 w 9168189"/>
              <a:gd name="connsiteY426" fmla="*/ 8376925 h 19697946"/>
              <a:gd name="connsiteX427" fmla="*/ 6856466 w 9168189"/>
              <a:gd name="connsiteY427" fmla="*/ 8418596 h 19697946"/>
              <a:gd name="connsiteX428" fmla="*/ 7072688 w 9168189"/>
              <a:gd name="connsiteY428" fmla="*/ 8658555 h 19697946"/>
              <a:gd name="connsiteX429" fmla="*/ 7084984 w 9168189"/>
              <a:gd name="connsiteY429" fmla="*/ 8700083 h 19697946"/>
              <a:gd name="connsiteX430" fmla="*/ 7079038 w 9168189"/>
              <a:gd name="connsiteY430" fmla="*/ 8889833 h 19697946"/>
              <a:gd name="connsiteX431" fmla="*/ 7066788 w 9168189"/>
              <a:gd name="connsiteY431" fmla="*/ 8950129 h 19697946"/>
              <a:gd name="connsiteX432" fmla="*/ 7022949 w 9168189"/>
              <a:gd name="connsiteY432" fmla="*/ 9032680 h 19697946"/>
              <a:gd name="connsiteX433" fmla="*/ 6946652 w 9168189"/>
              <a:gd name="connsiteY433" fmla="*/ 9121609 h 19697946"/>
              <a:gd name="connsiteX434" fmla="*/ 6909047 w 9168189"/>
              <a:gd name="connsiteY434" fmla="*/ 9156534 h 19697946"/>
              <a:gd name="connsiteX435" fmla="*/ 6882188 w 9168189"/>
              <a:gd name="connsiteY435" fmla="*/ 9175584 h 19697946"/>
              <a:gd name="connsiteX436" fmla="*/ 6843985 w 9168189"/>
              <a:gd name="connsiteY436" fmla="*/ 9194633 h 19697946"/>
              <a:gd name="connsiteX437" fmla="*/ 6778865 w 9168189"/>
              <a:gd name="connsiteY437" fmla="*/ 9207255 h 19697946"/>
              <a:gd name="connsiteX438" fmla="*/ 6666288 w 9168189"/>
              <a:gd name="connsiteY438" fmla="*/ 9219876 h 19697946"/>
              <a:gd name="connsiteX439" fmla="*/ 6566411 w 9168189"/>
              <a:gd name="connsiteY439" fmla="*/ 9207255 h 19697946"/>
              <a:gd name="connsiteX440" fmla="*/ 6517439 w 9168189"/>
              <a:gd name="connsiteY440" fmla="*/ 9194633 h 19697946"/>
              <a:gd name="connsiteX441" fmla="*/ 6317379 w 9168189"/>
              <a:gd name="connsiteY441" fmla="*/ 9015214 h 19697946"/>
              <a:gd name="connsiteX442" fmla="*/ 6304338 w 9168189"/>
              <a:gd name="connsiteY442" fmla="*/ 8991434 h 19697946"/>
              <a:gd name="connsiteX443" fmla="*/ 6285288 w 9168189"/>
              <a:gd name="connsiteY443" fmla="*/ 8947969 h 19697946"/>
              <a:gd name="connsiteX444" fmla="*/ 6271001 w 9168189"/>
              <a:gd name="connsiteY444" fmla="*/ 8906026 h 19697946"/>
              <a:gd name="connsiteX445" fmla="*/ 6256713 w 9168189"/>
              <a:gd name="connsiteY445" fmla="*/ 8807285 h 19697946"/>
              <a:gd name="connsiteX446" fmla="*/ 6271001 w 9168189"/>
              <a:gd name="connsiteY446" fmla="*/ 8708542 h 19697946"/>
              <a:gd name="connsiteX447" fmla="*/ 6285288 w 9168189"/>
              <a:gd name="connsiteY447" fmla="*/ 8666600 h 19697946"/>
              <a:gd name="connsiteX448" fmla="*/ 6304338 w 9168189"/>
              <a:gd name="connsiteY448" fmla="*/ 8623135 h 19697946"/>
              <a:gd name="connsiteX449" fmla="*/ 6323388 w 9168189"/>
              <a:gd name="connsiteY449" fmla="*/ 8591250 h 19697946"/>
              <a:gd name="connsiteX450" fmla="*/ 6473163 w 9168189"/>
              <a:gd name="connsiteY450" fmla="*/ 8429815 h 19697946"/>
              <a:gd name="connsiteX451" fmla="*/ 6558338 w 9168189"/>
              <a:gd name="connsiteY451" fmla="*/ 8386983 h 19697946"/>
              <a:gd name="connsiteX452" fmla="*/ 6625753 w 9168189"/>
              <a:gd name="connsiteY452" fmla="*/ 8376925 h 19697946"/>
              <a:gd name="connsiteX453" fmla="*/ 357685 w 9168189"/>
              <a:gd name="connsiteY453" fmla="*/ 8373939 h 19697946"/>
              <a:gd name="connsiteX454" fmla="*/ 788788 w 9168189"/>
              <a:gd name="connsiteY454" fmla="*/ 8632179 h 19697946"/>
              <a:gd name="connsiteX455" fmla="*/ 787196 w 9168189"/>
              <a:gd name="connsiteY455" fmla="*/ 8983002 h 19697946"/>
              <a:gd name="connsiteX456" fmla="*/ 636212 w 9168189"/>
              <a:gd name="connsiteY456" fmla="*/ 9156534 h 19697946"/>
              <a:gd name="connsiteX457" fmla="*/ 608388 w 9168189"/>
              <a:gd name="connsiteY457" fmla="*/ 9175584 h 19697946"/>
              <a:gd name="connsiteX458" fmla="*/ 570185 w 9168189"/>
              <a:gd name="connsiteY458" fmla="*/ 9194633 h 19697946"/>
              <a:gd name="connsiteX459" fmla="*/ 505065 w 9168189"/>
              <a:gd name="connsiteY459" fmla="*/ 9207255 h 19697946"/>
              <a:gd name="connsiteX460" fmla="*/ 392488 w 9168189"/>
              <a:gd name="connsiteY460" fmla="*/ 9219876 h 19697946"/>
              <a:gd name="connsiteX461" fmla="*/ 292611 w 9168189"/>
              <a:gd name="connsiteY461" fmla="*/ 9207255 h 19697946"/>
              <a:gd name="connsiteX462" fmla="*/ 243639 w 9168189"/>
              <a:gd name="connsiteY462" fmla="*/ 9194633 h 19697946"/>
              <a:gd name="connsiteX463" fmla="*/ 23533 w 9168189"/>
              <a:gd name="connsiteY463" fmla="*/ 8986708 h 19697946"/>
              <a:gd name="connsiteX464" fmla="*/ 28949 w 9168189"/>
              <a:gd name="connsiteY464" fmla="*/ 8618628 h 19697946"/>
              <a:gd name="connsiteX465" fmla="*/ 284377 w 9168189"/>
              <a:gd name="connsiteY465" fmla="*/ 8386669 h 19697946"/>
              <a:gd name="connsiteX466" fmla="*/ 357685 w 9168189"/>
              <a:gd name="connsiteY466" fmla="*/ 8373939 h 19697946"/>
              <a:gd name="connsiteX467" fmla="*/ 4572752 w 9168189"/>
              <a:gd name="connsiteY467" fmla="*/ 8373891 h 19697946"/>
              <a:gd name="connsiteX468" fmla="*/ 4697788 w 9168189"/>
              <a:gd name="connsiteY468" fmla="*/ 8388836 h 19697946"/>
              <a:gd name="connsiteX469" fmla="*/ 4905903 w 9168189"/>
              <a:gd name="connsiteY469" fmla="*/ 8525963 h 19697946"/>
              <a:gd name="connsiteX470" fmla="*/ 5002588 w 9168189"/>
              <a:gd name="connsiteY470" fmla="*/ 8806163 h 19697946"/>
              <a:gd name="connsiteX471" fmla="*/ 4868283 w 9168189"/>
              <a:gd name="connsiteY471" fmla="*/ 9101894 h 19697946"/>
              <a:gd name="connsiteX472" fmla="*/ 4759792 w 9168189"/>
              <a:gd name="connsiteY472" fmla="*/ 9182462 h 19697946"/>
              <a:gd name="connsiteX473" fmla="*/ 4683169 w 9168189"/>
              <a:gd name="connsiteY473" fmla="*/ 9208524 h 19697946"/>
              <a:gd name="connsiteX474" fmla="*/ 4589838 w 9168189"/>
              <a:gd name="connsiteY474" fmla="*/ 9232734 h 19697946"/>
              <a:gd name="connsiteX475" fmla="*/ 4483807 w 9168189"/>
              <a:gd name="connsiteY475" fmla="*/ 9208524 h 19697946"/>
              <a:gd name="connsiteX476" fmla="*/ 4407184 w 9168189"/>
              <a:gd name="connsiteY476" fmla="*/ 9182462 h 19697946"/>
              <a:gd name="connsiteX477" fmla="*/ 4198773 w 9168189"/>
              <a:gd name="connsiteY477" fmla="*/ 8975168 h 19697946"/>
              <a:gd name="connsiteX478" fmla="*/ 4177088 w 9168189"/>
              <a:gd name="connsiteY478" fmla="*/ 8806801 h 19697946"/>
              <a:gd name="connsiteX479" fmla="*/ 4279384 w 9168189"/>
              <a:gd name="connsiteY479" fmla="*/ 8509077 h 19697946"/>
              <a:gd name="connsiteX480" fmla="*/ 4453061 w 9168189"/>
              <a:gd name="connsiteY480" fmla="*/ 8400690 h 19697946"/>
              <a:gd name="connsiteX481" fmla="*/ 4494588 w 9168189"/>
              <a:gd name="connsiteY481" fmla="*/ 8381275 h 19697946"/>
              <a:gd name="connsiteX482" fmla="*/ 4572752 w 9168189"/>
              <a:gd name="connsiteY482" fmla="*/ 8373891 h 19697946"/>
              <a:gd name="connsiteX483" fmla="*/ 8769897 w 9168189"/>
              <a:gd name="connsiteY483" fmla="*/ 8373321 h 19697946"/>
              <a:gd name="connsiteX484" fmla="*/ 9091835 w 9168189"/>
              <a:gd name="connsiteY484" fmla="*/ 8529651 h 19697946"/>
              <a:gd name="connsiteX485" fmla="*/ 9168188 w 9168189"/>
              <a:gd name="connsiteY485" fmla="*/ 8805326 h 19697946"/>
              <a:gd name="connsiteX486" fmla="*/ 9143444 w 9168189"/>
              <a:gd name="connsiteY486" fmla="*/ 8986708 h 19697946"/>
              <a:gd name="connsiteX487" fmla="*/ 8936037 w 9168189"/>
              <a:gd name="connsiteY487" fmla="*/ 9194633 h 19697946"/>
              <a:gd name="connsiteX488" fmla="*/ 8874365 w 9168189"/>
              <a:gd name="connsiteY488" fmla="*/ 9207255 h 19697946"/>
              <a:gd name="connsiteX489" fmla="*/ 8761788 w 9168189"/>
              <a:gd name="connsiteY489" fmla="*/ 9219876 h 19697946"/>
              <a:gd name="connsiteX490" fmla="*/ 8661911 w 9168189"/>
              <a:gd name="connsiteY490" fmla="*/ 9207255 h 19697946"/>
              <a:gd name="connsiteX491" fmla="*/ 8609491 w 9168189"/>
              <a:gd name="connsiteY491" fmla="*/ 9194633 h 19697946"/>
              <a:gd name="connsiteX492" fmla="*/ 8571288 w 9168189"/>
              <a:gd name="connsiteY492" fmla="*/ 9175584 h 19697946"/>
              <a:gd name="connsiteX493" fmla="*/ 8543464 w 9168189"/>
              <a:gd name="connsiteY493" fmla="*/ 9156534 h 19697946"/>
              <a:gd name="connsiteX494" fmla="*/ 8392480 w 9168189"/>
              <a:gd name="connsiteY494" fmla="*/ 8983002 h 19697946"/>
              <a:gd name="connsiteX495" fmla="*/ 8390888 w 9168189"/>
              <a:gd name="connsiteY495" fmla="*/ 8632179 h 19697946"/>
              <a:gd name="connsiteX496" fmla="*/ 8653677 w 9168189"/>
              <a:gd name="connsiteY496" fmla="*/ 8386669 h 19697946"/>
              <a:gd name="connsiteX497" fmla="*/ 8769897 w 9168189"/>
              <a:gd name="connsiteY497" fmla="*/ 8373321 h 19697946"/>
              <a:gd name="connsiteX498" fmla="*/ 2452056 w 9168189"/>
              <a:gd name="connsiteY498" fmla="*/ 8371840 h 19697946"/>
              <a:gd name="connsiteX499" fmla="*/ 2691196 w 9168189"/>
              <a:gd name="connsiteY499" fmla="*/ 8428586 h 19697946"/>
              <a:gd name="connsiteX500" fmla="*/ 2894388 w 9168189"/>
              <a:gd name="connsiteY500" fmla="*/ 8671144 h 19697946"/>
              <a:gd name="connsiteX501" fmla="*/ 2908676 w 9168189"/>
              <a:gd name="connsiteY501" fmla="*/ 8708542 h 19697946"/>
              <a:gd name="connsiteX502" fmla="*/ 2922963 w 9168189"/>
              <a:gd name="connsiteY502" fmla="*/ 8807285 h 19697946"/>
              <a:gd name="connsiteX503" fmla="*/ 2908676 w 9168189"/>
              <a:gd name="connsiteY503" fmla="*/ 8906026 h 19697946"/>
              <a:gd name="connsiteX504" fmla="*/ 2894388 w 9168189"/>
              <a:gd name="connsiteY504" fmla="*/ 8947969 h 19697946"/>
              <a:gd name="connsiteX505" fmla="*/ 2875338 w 9168189"/>
              <a:gd name="connsiteY505" fmla="*/ 8991434 h 19697946"/>
              <a:gd name="connsiteX506" fmla="*/ 2849596 w 9168189"/>
              <a:gd name="connsiteY506" fmla="*/ 9015214 h 19697946"/>
              <a:gd name="connsiteX507" fmla="*/ 2662237 w 9168189"/>
              <a:gd name="connsiteY507" fmla="*/ 9194633 h 19697946"/>
              <a:gd name="connsiteX508" fmla="*/ 2600565 w 9168189"/>
              <a:gd name="connsiteY508" fmla="*/ 9207255 h 19697946"/>
              <a:gd name="connsiteX509" fmla="*/ 2487988 w 9168189"/>
              <a:gd name="connsiteY509" fmla="*/ 9219876 h 19697946"/>
              <a:gd name="connsiteX510" fmla="*/ 2388111 w 9168189"/>
              <a:gd name="connsiteY510" fmla="*/ 9207255 h 19697946"/>
              <a:gd name="connsiteX511" fmla="*/ 2335691 w 9168189"/>
              <a:gd name="connsiteY511" fmla="*/ 9194633 h 19697946"/>
              <a:gd name="connsiteX512" fmla="*/ 2297488 w 9168189"/>
              <a:gd name="connsiteY512" fmla="*/ 9175584 h 19697946"/>
              <a:gd name="connsiteX513" fmla="*/ 2266674 w 9168189"/>
              <a:gd name="connsiteY513" fmla="*/ 9156534 h 19697946"/>
              <a:gd name="connsiteX514" fmla="*/ 2100188 w 9168189"/>
              <a:gd name="connsiteY514" fmla="*/ 8951006 h 19697946"/>
              <a:gd name="connsiteX515" fmla="*/ 2075238 w 9168189"/>
              <a:gd name="connsiteY515" fmla="*/ 8889833 h 19697946"/>
              <a:gd name="connsiteX516" fmla="*/ 2057042 w 9168189"/>
              <a:gd name="connsiteY516" fmla="*/ 8788235 h 19697946"/>
              <a:gd name="connsiteX517" fmla="*/ 2081992 w 9168189"/>
              <a:gd name="connsiteY517" fmla="*/ 8700083 h 19697946"/>
              <a:gd name="connsiteX518" fmla="*/ 2106988 w 9168189"/>
              <a:gd name="connsiteY518" fmla="*/ 8658555 h 19697946"/>
              <a:gd name="connsiteX519" fmla="*/ 2204132 w 9168189"/>
              <a:gd name="connsiteY519" fmla="*/ 8483435 h 19697946"/>
              <a:gd name="connsiteX520" fmla="*/ 2380038 w 9168189"/>
              <a:gd name="connsiteY520" fmla="*/ 8384958 h 19697946"/>
              <a:gd name="connsiteX521" fmla="*/ 2452056 w 9168189"/>
              <a:gd name="connsiteY521" fmla="*/ 8371840 h 19697946"/>
              <a:gd name="connsiteX522" fmla="*/ 8720458 w 9168189"/>
              <a:gd name="connsiteY522" fmla="*/ 6283440 h 19697946"/>
              <a:gd name="connsiteX523" fmla="*/ 8919326 w 9168189"/>
              <a:gd name="connsiteY523" fmla="*/ 6311795 h 19697946"/>
              <a:gd name="connsiteX524" fmla="*/ 8951871 w 9168189"/>
              <a:gd name="connsiteY524" fmla="*/ 6324437 h 19697946"/>
              <a:gd name="connsiteX525" fmla="*/ 9136524 w 9168189"/>
              <a:gd name="connsiteY525" fmla="*/ 6494888 h 19697946"/>
              <a:gd name="connsiteX526" fmla="*/ 9168188 w 9168189"/>
              <a:gd name="connsiteY526" fmla="*/ 6707241 h 19697946"/>
              <a:gd name="connsiteX527" fmla="*/ 9131537 w 9168189"/>
              <a:gd name="connsiteY527" fmla="*/ 6923357 h 19697946"/>
              <a:gd name="connsiteX528" fmla="*/ 8771570 w 9168189"/>
              <a:gd name="connsiteY528" fmla="*/ 7117477 h 19697946"/>
              <a:gd name="connsiteX529" fmla="*/ 8625520 w 9168189"/>
              <a:gd name="connsiteY529" fmla="*/ 7096988 h 19697946"/>
              <a:gd name="connsiteX530" fmla="*/ 8453530 w 9168189"/>
              <a:gd name="connsiteY530" fmla="*/ 6976182 h 19697946"/>
              <a:gd name="connsiteX531" fmla="*/ 8421780 w 9168189"/>
              <a:gd name="connsiteY531" fmla="*/ 6937641 h 19697946"/>
              <a:gd name="connsiteX532" fmla="*/ 8363322 w 9168189"/>
              <a:gd name="connsiteY532" fmla="*/ 6700490 h 19697946"/>
              <a:gd name="connsiteX533" fmla="*/ 8408699 w 9168189"/>
              <a:gd name="connsiteY533" fmla="*/ 6501031 h 19697946"/>
              <a:gd name="connsiteX534" fmla="*/ 8593173 w 9168189"/>
              <a:gd name="connsiteY534" fmla="*/ 6328941 h 19697946"/>
              <a:gd name="connsiteX535" fmla="*/ 8622088 w 9168189"/>
              <a:gd name="connsiteY535" fmla="*/ 6311127 h 19697946"/>
              <a:gd name="connsiteX536" fmla="*/ 8663363 w 9168189"/>
              <a:gd name="connsiteY536" fmla="*/ 6288450 h 19697946"/>
              <a:gd name="connsiteX537" fmla="*/ 8720458 w 9168189"/>
              <a:gd name="connsiteY537" fmla="*/ 6283440 h 19697946"/>
              <a:gd name="connsiteX538" fmla="*/ 310038 w 9168189"/>
              <a:gd name="connsiteY538" fmla="*/ 6280887 h 19697946"/>
              <a:gd name="connsiteX539" fmla="*/ 550658 w 9168189"/>
              <a:gd name="connsiteY539" fmla="*/ 6302744 h 19697946"/>
              <a:gd name="connsiteX540" fmla="*/ 590950 w 9168189"/>
              <a:gd name="connsiteY540" fmla="*/ 6326886 h 19697946"/>
              <a:gd name="connsiteX541" fmla="*/ 765040 w 9168189"/>
              <a:gd name="connsiteY541" fmla="*/ 6495370 h 19697946"/>
              <a:gd name="connsiteX542" fmla="*/ 815769 w 9168189"/>
              <a:gd name="connsiteY542" fmla="*/ 6571053 h 19697946"/>
              <a:gd name="connsiteX543" fmla="*/ 816354 w 9168189"/>
              <a:gd name="connsiteY543" fmla="*/ 6700490 h 19697946"/>
              <a:gd name="connsiteX544" fmla="*/ 785689 w 9168189"/>
              <a:gd name="connsiteY544" fmla="*/ 6872262 h 19697946"/>
              <a:gd name="connsiteX545" fmla="*/ 745196 w 9168189"/>
              <a:gd name="connsiteY545" fmla="*/ 6937641 h 19697946"/>
              <a:gd name="connsiteX546" fmla="*/ 713446 w 9168189"/>
              <a:gd name="connsiteY546" fmla="*/ 6976182 h 19697946"/>
              <a:gd name="connsiteX547" fmla="*/ 640138 w 9168189"/>
              <a:gd name="connsiteY547" fmla="*/ 7030559 h 19697946"/>
              <a:gd name="connsiteX548" fmla="*/ 395406 w 9168189"/>
              <a:gd name="connsiteY548" fmla="*/ 7117477 h 19697946"/>
              <a:gd name="connsiteX549" fmla="*/ 249792 w 9168189"/>
              <a:gd name="connsiteY549" fmla="*/ 7094915 h 19697946"/>
              <a:gd name="connsiteX550" fmla="*/ 48140 w 9168189"/>
              <a:gd name="connsiteY550" fmla="*/ 6923357 h 19697946"/>
              <a:gd name="connsiteX551" fmla="*/ 11488 w 9168189"/>
              <a:gd name="connsiteY551" fmla="*/ 6707241 h 19697946"/>
              <a:gd name="connsiteX552" fmla="*/ 43152 w 9168189"/>
              <a:gd name="connsiteY552" fmla="*/ 6494888 h 19697946"/>
              <a:gd name="connsiteX553" fmla="*/ 227805 w 9168189"/>
              <a:gd name="connsiteY553" fmla="*/ 6324437 h 19697946"/>
              <a:gd name="connsiteX554" fmla="*/ 253423 w 9168189"/>
              <a:gd name="connsiteY554" fmla="*/ 6306463 h 19697946"/>
              <a:gd name="connsiteX555" fmla="*/ 290888 w 9168189"/>
              <a:gd name="connsiteY555" fmla="*/ 6281978 h 19697946"/>
              <a:gd name="connsiteX556" fmla="*/ 310038 w 9168189"/>
              <a:gd name="connsiteY556" fmla="*/ 6280887 h 19697946"/>
              <a:gd name="connsiteX557" fmla="*/ 2513388 w 9168189"/>
              <a:gd name="connsiteY557" fmla="*/ 6280550 h 19697946"/>
              <a:gd name="connsiteX558" fmla="*/ 2670235 w 9168189"/>
              <a:gd name="connsiteY558" fmla="*/ 6318473 h 19697946"/>
              <a:gd name="connsiteX559" fmla="*/ 2856997 w 9168189"/>
              <a:gd name="connsiteY559" fmla="*/ 6487769 h 19697946"/>
              <a:gd name="connsiteX560" fmla="*/ 2896790 w 9168189"/>
              <a:gd name="connsiteY560" fmla="*/ 6584445 h 19697946"/>
              <a:gd name="connsiteX561" fmla="*/ 2896790 w 9168189"/>
              <a:gd name="connsiteY561" fmla="*/ 6813728 h 19697946"/>
              <a:gd name="connsiteX562" fmla="*/ 2856997 w 9168189"/>
              <a:gd name="connsiteY562" fmla="*/ 6910404 h 19697946"/>
              <a:gd name="connsiteX563" fmla="*/ 2657256 w 9168189"/>
              <a:gd name="connsiteY563" fmla="*/ 7095418 h 19697946"/>
              <a:gd name="connsiteX564" fmla="*/ 2470882 w 9168189"/>
              <a:gd name="connsiteY564" fmla="*/ 7115457 h 19697946"/>
              <a:gd name="connsiteX565" fmla="*/ 2291138 w 9168189"/>
              <a:gd name="connsiteY565" fmla="*/ 7068004 h 19697946"/>
              <a:gd name="connsiteX566" fmla="*/ 2083428 w 9168189"/>
              <a:gd name="connsiteY566" fmla="*/ 6809780 h 19697946"/>
              <a:gd name="connsiteX567" fmla="*/ 2124141 w 9168189"/>
              <a:gd name="connsiteY567" fmla="*/ 6499573 h 19697946"/>
              <a:gd name="connsiteX568" fmla="*/ 2182626 w 9168189"/>
              <a:gd name="connsiteY568" fmla="*/ 6416781 h 19697946"/>
              <a:gd name="connsiteX569" fmla="*/ 2388163 w 9168189"/>
              <a:gd name="connsiteY569" fmla="*/ 6288404 h 19697946"/>
              <a:gd name="connsiteX570" fmla="*/ 2513388 w 9168189"/>
              <a:gd name="connsiteY570" fmla="*/ 6280550 h 19697946"/>
              <a:gd name="connsiteX571" fmla="*/ 4532292 w 9168189"/>
              <a:gd name="connsiteY571" fmla="*/ 6278721 h 19697946"/>
              <a:gd name="connsiteX572" fmla="*/ 4608888 w 9168189"/>
              <a:gd name="connsiteY572" fmla="*/ 6280373 h 19697946"/>
              <a:gd name="connsiteX573" fmla="*/ 4764508 w 9168189"/>
              <a:gd name="connsiteY573" fmla="*/ 6317880 h 19697946"/>
              <a:gd name="connsiteX574" fmla="*/ 4958542 w 9168189"/>
              <a:gd name="connsiteY574" fmla="*/ 6506810 h 19697946"/>
              <a:gd name="connsiteX575" fmla="*/ 4977592 w 9168189"/>
              <a:gd name="connsiteY575" fmla="*/ 6552289 h 19697946"/>
              <a:gd name="connsiteX576" fmla="*/ 5002588 w 9168189"/>
              <a:gd name="connsiteY576" fmla="*/ 6705437 h 19697946"/>
              <a:gd name="connsiteX577" fmla="*/ 4977592 w 9168189"/>
              <a:gd name="connsiteY577" fmla="*/ 6845884 h 19697946"/>
              <a:gd name="connsiteX578" fmla="*/ 4958542 w 9168189"/>
              <a:gd name="connsiteY578" fmla="*/ 6892493 h 19697946"/>
              <a:gd name="connsiteX579" fmla="*/ 4752814 w 9168189"/>
              <a:gd name="connsiteY579" fmla="*/ 7094302 h 19697946"/>
              <a:gd name="connsiteX580" fmla="*/ 4420749 w 9168189"/>
              <a:gd name="connsiteY580" fmla="*/ 7088012 h 19697946"/>
              <a:gd name="connsiteX581" fmla="*/ 4208434 w 9168189"/>
              <a:gd name="connsiteY581" fmla="*/ 6891663 h 19697946"/>
              <a:gd name="connsiteX582" fmla="*/ 4189384 w 9168189"/>
              <a:gd name="connsiteY582" fmla="*/ 6845884 h 19697946"/>
              <a:gd name="connsiteX583" fmla="*/ 4177088 w 9168189"/>
              <a:gd name="connsiteY583" fmla="*/ 6705437 h 19697946"/>
              <a:gd name="connsiteX584" fmla="*/ 4208434 w 9168189"/>
              <a:gd name="connsiteY584" fmla="*/ 6506810 h 19697946"/>
              <a:gd name="connsiteX585" fmla="*/ 4402893 w 9168189"/>
              <a:gd name="connsiteY585" fmla="*/ 6318725 h 19697946"/>
              <a:gd name="connsiteX586" fmla="*/ 4481888 w 9168189"/>
              <a:gd name="connsiteY586" fmla="*/ 6281650 h 19697946"/>
              <a:gd name="connsiteX587" fmla="*/ 4532292 w 9168189"/>
              <a:gd name="connsiteY587" fmla="*/ 6278721 h 19697946"/>
              <a:gd name="connsiteX588" fmla="*/ 6606766 w 9168189"/>
              <a:gd name="connsiteY588" fmla="*/ 6278661 h 19697946"/>
              <a:gd name="connsiteX589" fmla="*/ 6877594 w 9168189"/>
              <a:gd name="connsiteY589" fmla="*/ 6331717 h 19697946"/>
              <a:gd name="connsiteX590" fmla="*/ 7042505 w 9168189"/>
              <a:gd name="connsiteY590" fmla="*/ 6498960 h 19697946"/>
              <a:gd name="connsiteX591" fmla="*/ 7083549 w 9168189"/>
              <a:gd name="connsiteY591" fmla="*/ 6588393 h 19697946"/>
              <a:gd name="connsiteX592" fmla="*/ 7110788 w 9168189"/>
              <a:gd name="connsiteY592" fmla="*/ 6705437 h 19697946"/>
              <a:gd name="connsiteX593" fmla="*/ 7083549 w 9168189"/>
              <a:gd name="connsiteY593" fmla="*/ 6809780 h 19697946"/>
              <a:gd name="connsiteX594" fmla="*/ 7042526 w 9168189"/>
              <a:gd name="connsiteY594" fmla="*/ 6899175 h 19697946"/>
              <a:gd name="connsiteX595" fmla="*/ 6696094 w 9168189"/>
              <a:gd name="connsiteY595" fmla="*/ 7115368 h 19697946"/>
              <a:gd name="connsiteX596" fmla="*/ 6522420 w 9168189"/>
              <a:gd name="connsiteY596" fmla="*/ 7095418 h 19697946"/>
              <a:gd name="connsiteX597" fmla="*/ 6270185 w 9168189"/>
              <a:gd name="connsiteY597" fmla="*/ 6813728 h 19697946"/>
              <a:gd name="connsiteX598" fmla="*/ 6309979 w 9168189"/>
              <a:gd name="connsiteY598" fmla="*/ 6487769 h 19697946"/>
              <a:gd name="connsiteX599" fmla="*/ 6577388 w 9168189"/>
              <a:gd name="connsiteY599" fmla="*/ 6281650 h 19697946"/>
              <a:gd name="connsiteX600" fmla="*/ 6606766 w 9168189"/>
              <a:gd name="connsiteY600" fmla="*/ 6278661 h 19697946"/>
              <a:gd name="connsiteX601" fmla="*/ 4583976 w 9168189"/>
              <a:gd name="connsiteY601" fmla="*/ 4172615 h 19697946"/>
              <a:gd name="connsiteX602" fmla="*/ 4761288 w 9168189"/>
              <a:gd name="connsiteY602" fmla="*/ 4217810 h 19697946"/>
              <a:gd name="connsiteX603" fmla="*/ 4813225 w 9168189"/>
              <a:gd name="connsiteY603" fmla="*/ 4246929 h 19697946"/>
              <a:gd name="connsiteX604" fmla="*/ 4976329 w 9168189"/>
              <a:gd name="connsiteY604" fmla="*/ 4433342 h 19697946"/>
              <a:gd name="connsiteX605" fmla="*/ 5002588 w 9168189"/>
              <a:gd name="connsiteY605" fmla="*/ 4604072 h 19697946"/>
              <a:gd name="connsiteX606" fmla="*/ 4961313 w 9168189"/>
              <a:gd name="connsiteY606" fmla="*/ 4783625 h 19697946"/>
              <a:gd name="connsiteX607" fmla="*/ 4805873 w 9168189"/>
              <a:gd name="connsiteY607" fmla="*/ 4965538 h 19697946"/>
              <a:gd name="connsiteX608" fmla="*/ 4773988 w 9168189"/>
              <a:gd name="connsiteY608" fmla="*/ 4984587 h 19697946"/>
              <a:gd name="connsiteX609" fmla="*/ 4733544 w 9168189"/>
              <a:gd name="connsiteY609" fmla="*/ 5003638 h 19697946"/>
              <a:gd name="connsiteX610" fmla="*/ 4645828 w 9168189"/>
              <a:gd name="connsiteY610" fmla="*/ 5024271 h 19697946"/>
              <a:gd name="connsiteX611" fmla="*/ 4528717 w 9168189"/>
              <a:gd name="connsiteY611" fmla="*/ 5024271 h 19697946"/>
              <a:gd name="connsiteX612" fmla="*/ 4448094 w 9168189"/>
              <a:gd name="connsiteY612" fmla="*/ 5003638 h 19697946"/>
              <a:gd name="connsiteX613" fmla="*/ 4405688 w 9168189"/>
              <a:gd name="connsiteY613" fmla="*/ 4984587 h 19697946"/>
              <a:gd name="connsiteX614" fmla="*/ 4373638 w 9168189"/>
              <a:gd name="connsiteY614" fmla="*/ 4965538 h 19697946"/>
              <a:gd name="connsiteX615" fmla="*/ 4211857 w 9168189"/>
              <a:gd name="connsiteY615" fmla="*/ 4788801 h 19697946"/>
              <a:gd name="connsiteX616" fmla="*/ 4177088 w 9168189"/>
              <a:gd name="connsiteY616" fmla="*/ 4607691 h 19697946"/>
              <a:gd name="connsiteX617" fmla="*/ 4281320 w 9168189"/>
              <a:gd name="connsiteY617" fmla="*/ 4324212 h 19697946"/>
              <a:gd name="connsiteX618" fmla="*/ 4456488 w 9168189"/>
              <a:gd name="connsiteY618" fmla="*/ 4186813 h 19697946"/>
              <a:gd name="connsiteX619" fmla="*/ 4521887 w 9168189"/>
              <a:gd name="connsiteY619" fmla="*/ 4172768 h 19697946"/>
              <a:gd name="connsiteX620" fmla="*/ 4583976 w 9168189"/>
              <a:gd name="connsiteY620" fmla="*/ 4172615 h 19697946"/>
              <a:gd name="connsiteX621" fmla="*/ 8767587 w 9168189"/>
              <a:gd name="connsiteY621" fmla="*/ 4172002 h 19697946"/>
              <a:gd name="connsiteX622" fmla="*/ 9141784 w 9168189"/>
              <a:gd name="connsiteY622" fmla="*/ 4404768 h 19697946"/>
              <a:gd name="connsiteX623" fmla="*/ 9168189 w 9168189"/>
              <a:gd name="connsiteY623" fmla="*/ 4614395 h 19697946"/>
              <a:gd name="connsiteX624" fmla="*/ 9168189 w 9168189"/>
              <a:gd name="connsiteY624" fmla="*/ 4772265 h 19697946"/>
              <a:gd name="connsiteX625" fmla="*/ 9119418 w 9168189"/>
              <a:gd name="connsiteY625" fmla="*/ 4827626 h 19697946"/>
              <a:gd name="connsiteX626" fmla="*/ 8899064 w 9168189"/>
              <a:gd name="connsiteY626" fmla="*/ 4996773 h 19697946"/>
              <a:gd name="connsiteX627" fmla="*/ 8858053 w 9168189"/>
              <a:gd name="connsiteY627" fmla="*/ 5014698 h 19697946"/>
              <a:gd name="connsiteX628" fmla="*/ 8713696 w 9168189"/>
              <a:gd name="connsiteY628" fmla="*/ 5016299 h 19697946"/>
              <a:gd name="connsiteX629" fmla="*/ 8626819 w 9168189"/>
              <a:gd name="connsiteY629" fmla="*/ 4997473 h 19697946"/>
              <a:gd name="connsiteX630" fmla="*/ 8583989 w 9168189"/>
              <a:gd name="connsiteY630" fmla="*/ 4984587 h 19697946"/>
              <a:gd name="connsiteX631" fmla="*/ 8552422 w 9168189"/>
              <a:gd name="connsiteY631" fmla="*/ 4965538 h 19697946"/>
              <a:gd name="connsiteX632" fmla="*/ 8386411 w 9168189"/>
              <a:gd name="connsiteY632" fmla="*/ 4780017 h 19697946"/>
              <a:gd name="connsiteX633" fmla="*/ 8357345 w 9168189"/>
              <a:gd name="connsiteY633" fmla="*/ 4603212 h 19697946"/>
              <a:gd name="connsiteX634" fmla="*/ 8384449 w 9168189"/>
              <a:gd name="connsiteY634" fmla="*/ 4425413 h 19697946"/>
              <a:gd name="connsiteX635" fmla="*/ 8628439 w 9168189"/>
              <a:gd name="connsiteY635" fmla="*/ 4192516 h 19697946"/>
              <a:gd name="connsiteX636" fmla="*/ 8767587 w 9168189"/>
              <a:gd name="connsiteY636" fmla="*/ 4172002 h 19697946"/>
              <a:gd name="connsiteX637" fmla="*/ 2453654 w 9168189"/>
              <a:gd name="connsiteY637" fmla="*/ 4169701 h 19697946"/>
              <a:gd name="connsiteX638" fmla="*/ 2492419 w 9168189"/>
              <a:gd name="connsiteY638" fmla="*/ 4171866 h 19697946"/>
              <a:gd name="connsiteX639" fmla="*/ 2692740 w 9168189"/>
              <a:gd name="connsiteY639" fmla="*/ 4231006 h 19697946"/>
              <a:gd name="connsiteX640" fmla="*/ 2856288 w 9168189"/>
              <a:gd name="connsiteY640" fmla="*/ 4388054 h 19697946"/>
              <a:gd name="connsiteX641" fmla="*/ 2875338 w 9168189"/>
              <a:gd name="connsiteY641" fmla="*/ 4419439 h 19697946"/>
              <a:gd name="connsiteX642" fmla="*/ 2894388 w 9168189"/>
              <a:gd name="connsiteY642" fmla="*/ 4462903 h 19697946"/>
              <a:gd name="connsiteX643" fmla="*/ 2908029 w 9168189"/>
              <a:gd name="connsiteY643" fmla="*/ 4504200 h 19697946"/>
              <a:gd name="connsiteX644" fmla="*/ 2908521 w 9168189"/>
              <a:gd name="connsiteY644" fmla="*/ 4702485 h 19697946"/>
              <a:gd name="connsiteX645" fmla="*/ 2894388 w 9168189"/>
              <a:gd name="connsiteY645" fmla="*/ 4739730 h 19697946"/>
              <a:gd name="connsiteX646" fmla="*/ 2790890 w 9168189"/>
              <a:gd name="connsiteY646" fmla="*/ 4903893 h 19697946"/>
              <a:gd name="connsiteX647" fmla="*/ 2629491 w 9168189"/>
              <a:gd name="connsiteY647" fmla="*/ 5003638 h 19697946"/>
              <a:gd name="connsiteX648" fmla="*/ 2561059 w 9168189"/>
              <a:gd name="connsiteY648" fmla="*/ 5022160 h 19697946"/>
              <a:gd name="connsiteX649" fmla="*/ 2417080 w 9168189"/>
              <a:gd name="connsiteY649" fmla="*/ 5014626 h 19697946"/>
              <a:gd name="connsiteX650" fmla="*/ 2368144 w 9168189"/>
              <a:gd name="connsiteY650" fmla="*/ 5003638 h 19697946"/>
              <a:gd name="connsiteX651" fmla="*/ 2310188 w 9168189"/>
              <a:gd name="connsiteY651" fmla="*/ 4984587 h 19697946"/>
              <a:gd name="connsiteX652" fmla="*/ 2282853 w 9168189"/>
              <a:gd name="connsiteY652" fmla="*/ 4965538 h 19697946"/>
              <a:gd name="connsiteX653" fmla="*/ 2122264 w 9168189"/>
              <a:gd name="connsiteY653" fmla="*/ 4804060 h 19697946"/>
              <a:gd name="connsiteX654" fmla="*/ 2106988 w 9168189"/>
              <a:gd name="connsiteY654" fmla="*/ 4752512 h 19697946"/>
              <a:gd name="connsiteX655" fmla="*/ 2081992 w 9168189"/>
              <a:gd name="connsiteY655" fmla="*/ 4698090 h 19697946"/>
              <a:gd name="connsiteX656" fmla="*/ 2075238 w 9168189"/>
              <a:gd name="connsiteY656" fmla="*/ 4495638 h 19697946"/>
              <a:gd name="connsiteX657" fmla="*/ 2100188 w 9168189"/>
              <a:gd name="connsiteY657" fmla="*/ 4448042 h 19697946"/>
              <a:gd name="connsiteX658" fmla="*/ 2340516 w 9168189"/>
              <a:gd name="connsiteY658" fmla="*/ 4216238 h 19697946"/>
              <a:gd name="connsiteX659" fmla="*/ 2388111 w 9168189"/>
              <a:gd name="connsiteY659" fmla="*/ 4190916 h 19697946"/>
              <a:gd name="connsiteX660" fmla="*/ 2453654 w 9168189"/>
              <a:gd name="connsiteY660" fmla="*/ 4169701 h 19697946"/>
              <a:gd name="connsiteX661" fmla="*/ 6630864 w 9168189"/>
              <a:gd name="connsiteY661" fmla="*/ 4169463 h 19697946"/>
              <a:gd name="connsiteX662" fmla="*/ 6915625 w 9168189"/>
              <a:gd name="connsiteY662" fmla="*/ 4257245 h 19697946"/>
              <a:gd name="connsiteX663" fmla="*/ 7066789 w 9168189"/>
              <a:gd name="connsiteY663" fmla="*/ 4448042 h 19697946"/>
              <a:gd name="connsiteX664" fmla="*/ 7079039 w 9168189"/>
              <a:gd name="connsiteY664" fmla="*/ 4495638 h 19697946"/>
              <a:gd name="connsiteX665" fmla="*/ 7084985 w 9168189"/>
              <a:gd name="connsiteY665" fmla="*/ 4698090 h 19697946"/>
              <a:gd name="connsiteX666" fmla="*/ 7072689 w 9168189"/>
              <a:gd name="connsiteY666" fmla="*/ 4752512 h 19697946"/>
              <a:gd name="connsiteX667" fmla="*/ 7044713 w 9168189"/>
              <a:gd name="connsiteY667" fmla="*/ 4804060 h 19697946"/>
              <a:gd name="connsiteX668" fmla="*/ 6962544 w 9168189"/>
              <a:gd name="connsiteY668" fmla="*/ 4898863 h 19697946"/>
              <a:gd name="connsiteX669" fmla="*/ 6896824 w 9168189"/>
              <a:gd name="connsiteY669" fmla="*/ 4965538 h 19697946"/>
              <a:gd name="connsiteX670" fmla="*/ 6869489 w 9168189"/>
              <a:gd name="connsiteY670" fmla="*/ 4984587 h 19697946"/>
              <a:gd name="connsiteX671" fmla="*/ 6811534 w 9168189"/>
              <a:gd name="connsiteY671" fmla="*/ 5003638 h 19697946"/>
              <a:gd name="connsiteX672" fmla="*/ 6762597 w 9168189"/>
              <a:gd name="connsiteY672" fmla="*/ 5014626 h 19697946"/>
              <a:gd name="connsiteX673" fmla="*/ 6618617 w 9168189"/>
              <a:gd name="connsiteY673" fmla="*/ 5022160 h 19697946"/>
              <a:gd name="connsiteX674" fmla="*/ 6550186 w 9168189"/>
              <a:gd name="connsiteY674" fmla="*/ 5003638 h 19697946"/>
              <a:gd name="connsiteX675" fmla="*/ 6388787 w 9168189"/>
              <a:gd name="connsiteY675" fmla="*/ 4903893 h 19697946"/>
              <a:gd name="connsiteX676" fmla="*/ 6285289 w 9168189"/>
              <a:gd name="connsiteY676" fmla="*/ 4739730 h 19697946"/>
              <a:gd name="connsiteX677" fmla="*/ 6271156 w 9168189"/>
              <a:gd name="connsiteY677" fmla="*/ 4702485 h 19697946"/>
              <a:gd name="connsiteX678" fmla="*/ 6271648 w 9168189"/>
              <a:gd name="connsiteY678" fmla="*/ 4504200 h 19697946"/>
              <a:gd name="connsiteX679" fmla="*/ 6285289 w 9168189"/>
              <a:gd name="connsiteY679" fmla="*/ 4462903 h 19697946"/>
              <a:gd name="connsiteX680" fmla="*/ 6304339 w 9168189"/>
              <a:gd name="connsiteY680" fmla="*/ 4419439 h 19697946"/>
              <a:gd name="connsiteX681" fmla="*/ 6323389 w 9168189"/>
              <a:gd name="connsiteY681" fmla="*/ 4388054 h 19697946"/>
              <a:gd name="connsiteX682" fmla="*/ 6459504 w 9168189"/>
              <a:gd name="connsiteY682" fmla="*/ 4254338 h 19697946"/>
              <a:gd name="connsiteX683" fmla="*/ 6475789 w 9168189"/>
              <a:gd name="connsiteY683" fmla="*/ 4241881 h 19697946"/>
              <a:gd name="connsiteX684" fmla="*/ 6509868 w 9168189"/>
              <a:gd name="connsiteY684" fmla="*/ 4220869 h 19697946"/>
              <a:gd name="connsiteX685" fmla="*/ 6570193 w 9168189"/>
              <a:gd name="connsiteY685" fmla="*/ 4188956 h 19697946"/>
              <a:gd name="connsiteX686" fmla="*/ 6630864 w 9168189"/>
              <a:gd name="connsiteY686" fmla="*/ 4169463 h 19697946"/>
              <a:gd name="connsiteX687" fmla="*/ 405188 w 9168189"/>
              <a:gd name="connsiteY687" fmla="*/ 4168927 h 19697946"/>
              <a:gd name="connsiteX688" fmla="*/ 786501 w 9168189"/>
              <a:gd name="connsiteY688" fmla="*/ 4426434 h 19697946"/>
              <a:gd name="connsiteX689" fmla="*/ 809079 w 9168189"/>
              <a:gd name="connsiteY689" fmla="*/ 4602065 h 19697946"/>
              <a:gd name="connsiteX690" fmla="*/ 780568 w 9168189"/>
              <a:gd name="connsiteY690" fmla="*/ 4780017 h 19697946"/>
              <a:gd name="connsiteX691" fmla="*/ 627255 w 9168189"/>
              <a:gd name="connsiteY691" fmla="*/ 4965538 h 19697946"/>
              <a:gd name="connsiteX692" fmla="*/ 595688 w 9168189"/>
              <a:gd name="connsiteY692" fmla="*/ 4984587 h 19697946"/>
              <a:gd name="connsiteX693" fmla="*/ 540158 w 9168189"/>
              <a:gd name="connsiteY693" fmla="*/ 4997473 h 19697946"/>
              <a:gd name="connsiteX694" fmla="*/ 453281 w 9168189"/>
              <a:gd name="connsiteY694" fmla="*/ 5016299 h 19697946"/>
              <a:gd name="connsiteX695" fmla="*/ 321624 w 9168189"/>
              <a:gd name="connsiteY695" fmla="*/ 5014698 h 19697946"/>
              <a:gd name="connsiteX696" fmla="*/ 267913 w 9168189"/>
              <a:gd name="connsiteY696" fmla="*/ 4996773 h 19697946"/>
              <a:gd name="connsiteX697" fmla="*/ 49792 w 9168189"/>
              <a:gd name="connsiteY697" fmla="*/ 4833756 h 19697946"/>
              <a:gd name="connsiteX698" fmla="*/ 5138 w 9168189"/>
              <a:gd name="connsiteY698" fmla="*/ 4772961 h 19697946"/>
              <a:gd name="connsiteX699" fmla="*/ 1140 w 9168189"/>
              <a:gd name="connsiteY699" fmla="*/ 4612075 h 19697946"/>
              <a:gd name="connsiteX700" fmla="*/ 105266 w 9168189"/>
              <a:gd name="connsiteY700" fmla="*/ 4314931 h 19697946"/>
              <a:gd name="connsiteX701" fmla="*/ 278188 w 9168189"/>
              <a:gd name="connsiteY701" fmla="*/ 4185107 h 19697946"/>
              <a:gd name="connsiteX702" fmla="*/ 405188 w 9168189"/>
              <a:gd name="connsiteY702" fmla="*/ 4168927 h 19697946"/>
              <a:gd name="connsiteX703" fmla="*/ 2481441 w 9168189"/>
              <a:gd name="connsiteY703" fmla="*/ 2065127 h 19697946"/>
              <a:gd name="connsiteX704" fmla="*/ 2559797 w 9168189"/>
              <a:gd name="connsiteY704" fmla="*/ 2088987 h 19697946"/>
              <a:gd name="connsiteX705" fmla="*/ 2634034 w 9168189"/>
              <a:gd name="connsiteY705" fmla="*/ 2108036 h 19697946"/>
              <a:gd name="connsiteX706" fmla="*/ 2678488 w 9168189"/>
              <a:gd name="connsiteY706" fmla="*/ 2127088 h 19697946"/>
              <a:gd name="connsiteX707" fmla="*/ 2709180 w 9168189"/>
              <a:gd name="connsiteY707" fmla="*/ 2146139 h 19697946"/>
              <a:gd name="connsiteX708" fmla="*/ 2894388 w 9168189"/>
              <a:gd name="connsiteY708" fmla="*/ 2371947 h 19697946"/>
              <a:gd name="connsiteX709" fmla="*/ 2908676 w 9168189"/>
              <a:gd name="connsiteY709" fmla="*/ 2409348 h 19697946"/>
              <a:gd name="connsiteX710" fmla="*/ 2922963 w 9168189"/>
              <a:gd name="connsiteY710" fmla="*/ 2508089 h 19697946"/>
              <a:gd name="connsiteX711" fmla="*/ 2908676 w 9168189"/>
              <a:gd name="connsiteY711" fmla="*/ 2606829 h 19697946"/>
              <a:gd name="connsiteX712" fmla="*/ 2894388 w 9168189"/>
              <a:gd name="connsiteY712" fmla="*/ 2648773 h 19697946"/>
              <a:gd name="connsiteX713" fmla="*/ 2875338 w 9168189"/>
              <a:gd name="connsiteY713" fmla="*/ 2692238 h 19697946"/>
              <a:gd name="connsiteX714" fmla="*/ 2849596 w 9168189"/>
              <a:gd name="connsiteY714" fmla="*/ 2716019 h 19697946"/>
              <a:gd name="connsiteX715" fmla="*/ 2662237 w 9168189"/>
              <a:gd name="connsiteY715" fmla="*/ 2895440 h 19697946"/>
              <a:gd name="connsiteX716" fmla="*/ 2600565 w 9168189"/>
              <a:gd name="connsiteY716" fmla="*/ 2908061 h 19697946"/>
              <a:gd name="connsiteX717" fmla="*/ 2375607 w 9168189"/>
              <a:gd name="connsiteY717" fmla="*/ 2909498 h 19697946"/>
              <a:gd name="connsiteX718" fmla="*/ 2310188 w 9168189"/>
              <a:gd name="connsiteY718" fmla="*/ 2877830 h 19697946"/>
              <a:gd name="connsiteX719" fmla="*/ 2128305 w 9168189"/>
              <a:gd name="connsiteY719" fmla="*/ 2717637 h 19697946"/>
              <a:gd name="connsiteX720" fmla="*/ 2108763 w 9168189"/>
              <a:gd name="connsiteY720" fmla="*/ 2679539 h 19697946"/>
              <a:gd name="connsiteX721" fmla="*/ 2086837 w 9168189"/>
              <a:gd name="connsiteY721" fmla="*/ 2410557 h 19697946"/>
              <a:gd name="connsiteX722" fmla="*/ 2106988 w 9168189"/>
              <a:gd name="connsiteY722" fmla="*/ 2358767 h 19697946"/>
              <a:gd name="connsiteX723" fmla="*/ 2195345 w 9168189"/>
              <a:gd name="connsiteY723" fmla="*/ 2196938 h 19697946"/>
              <a:gd name="connsiteX724" fmla="*/ 2405438 w 9168189"/>
              <a:gd name="connsiteY724" fmla="*/ 2079106 h 19697946"/>
              <a:gd name="connsiteX725" fmla="*/ 2481441 w 9168189"/>
              <a:gd name="connsiteY725" fmla="*/ 2065127 h 19697946"/>
              <a:gd name="connsiteX726" fmla="*/ 8756203 w 9168189"/>
              <a:gd name="connsiteY726" fmla="*/ 2064569 h 19697946"/>
              <a:gd name="connsiteX727" fmla="*/ 8833596 w 9168189"/>
              <a:gd name="connsiteY727" fmla="*/ 2088987 h 19697946"/>
              <a:gd name="connsiteX728" fmla="*/ 8903648 w 9168189"/>
              <a:gd name="connsiteY728" fmla="*/ 2108036 h 19697946"/>
              <a:gd name="connsiteX729" fmla="*/ 9101890 w 9168189"/>
              <a:gd name="connsiteY729" fmla="*/ 2244207 h 19697946"/>
              <a:gd name="connsiteX730" fmla="*/ 9168187 w 9168189"/>
              <a:gd name="connsiteY730" fmla="*/ 2507362 h 19697946"/>
              <a:gd name="connsiteX731" fmla="*/ 9083118 w 9168189"/>
              <a:gd name="connsiteY731" fmla="*/ 2763242 h 19697946"/>
              <a:gd name="connsiteX732" fmla="*/ 8782305 w 9168189"/>
              <a:gd name="connsiteY732" fmla="*/ 2923873 h 19697946"/>
              <a:gd name="connsiteX733" fmla="*/ 8552237 w 9168189"/>
              <a:gd name="connsiteY733" fmla="*/ 2859919 h 19697946"/>
              <a:gd name="connsiteX734" fmla="*/ 8393341 w 9168189"/>
              <a:gd name="connsiteY734" fmla="*/ 2685588 h 19697946"/>
              <a:gd name="connsiteX735" fmla="*/ 8357896 w 9168189"/>
              <a:gd name="connsiteY735" fmla="*/ 2496911 h 19697946"/>
              <a:gd name="connsiteX736" fmla="*/ 8385779 w 9168189"/>
              <a:gd name="connsiteY736" fmla="*/ 2320192 h 19697946"/>
              <a:gd name="connsiteX737" fmla="*/ 8647629 w 9168189"/>
              <a:gd name="connsiteY737" fmla="*/ 2108036 h 19697946"/>
              <a:gd name="connsiteX738" fmla="*/ 8706354 w 9168189"/>
              <a:gd name="connsiteY738" fmla="*/ 2083135 h 19697946"/>
              <a:gd name="connsiteX739" fmla="*/ 8756203 w 9168189"/>
              <a:gd name="connsiteY739" fmla="*/ 2064569 h 19697946"/>
              <a:gd name="connsiteX740" fmla="*/ 386905 w 9168189"/>
              <a:gd name="connsiteY740" fmla="*/ 2064569 h 19697946"/>
              <a:gd name="connsiteX741" fmla="*/ 464297 w 9168189"/>
              <a:gd name="connsiteY741" fmla="*/ 2088987 h 19697946"/>
              <a:gd name="connsiteX742" fmla="*/ 532139 w 9168189"/>
              <a:gd name="connsiteY742" fmla="*/ 2108036 h 19697946"/>
              <a:gd name="connsiteX743" fmla="*/ 714784 w 9168189"/>
              <a:gd name="connsiteY743" fmla="*/ 2222292 h 19697946"/>
              <a:gd name="connsiteX744" fmla="*/ 809079 w 9168189"/>
              <a:gd name="connsiteY744" fmla="*/ 2496911 h 19697946"/>
              <a:gd name="connsiteX745" fmla="*/ 786334 w 9168189"/>
              <a:gd name="connsiteY745" fmla="*/ 2685588 h 19697946"/>
              <a:gd name="connsiteX746" fmla="*/ 602038 w 9168189"/>
              <a:gd name="connsiteY746" fmla="*/ 2859673 h 19697946"/>
              <a:gd name="connsiteX747" fmla="*/ 522232 w 9168189"/>
              <a:gd name="connsiteY747" fmla="*/ 2906524 h 19697946"/>
              <a:gd name="connsiteX748" fmla="*/ 275444 w 9168189"/>
              <a:gd name="connsiteY748" fmla="*/ 2906380 h 19697946"/>
              <a:gd name="connsiteX749" fmla="*/ 198520 w 9168189"/>
              <a:gd name="connsiteY749" fmla="*/ 2872326 h 19697946"/>
              <a:gd name="connsiteX750" fmla="*/ 30565 w 9168189"/>
              <a:gd name="connsiteY750" fmla="*/ 2696693 h 19697946"/>
              <a:gd name="connsiteX751" fmla="*/ 11488 w 9168189"/>
              <a:gd name="connsiteY751" fmla="*/ 2506130 h 19697946"/>
              <a:gd name="connsiteX752" fmla="*/ 75796 w 9168189"/>
              <a:gd name="connsiteY752" fmla="*/ 2229956 h 19697946"/>
              <a:gd name="connsiteX753" fmla="*/ 276120 w 9168189"/>
              <a:gd name="connsiteY753" fmla="*/ 2108036 h 19697946"/>
              <a:gd name="connsiteX754" fmla="*/ 337055 w 9168189"/>
              <a:gd name="connsiteY754" fmla="*/ 2083135 h 19697946"/>
              <a:gd name="connsiteX755" fmla="*/ 386905 w 9168189"/>
              <a:gd name="connsiteY755" fmla="*/ 2064569 h 19697946"/>
              <a:gd name="connsiteX756" fmla="*/ 4571832 w 9168189"/>
              <a:gd name="connsiteY756" fmla="*/ 2064457 h 19697946"/>
              <a:gd name="connsiteX757" fmla="*/ 4655297 w 9168189"/>
              <a:gd name="connsiteY757" fmla="*/ 2088987 h 19697946"/>
              <a:gd name="connsiteX758" fmla="*/ 4729534 w 9168189"/>
              <a:gd name="connsiteY758" fmla="*/ 2108036 h 19697946"/>
              <a:gd name="connsiteX759" fmla="*/ 4773988 w 9168189"/>
              <a:gd name="connsiteY759" fmla="*/ 2127088 h 19697946"/>
              <a:gd name="connsiteX760" fmla="*/ 4805873 w 9168189"/>
              <a:gd name="connsiteY760" fmla="*/ 2146139 h 19697946"/>
              <a:gd name="connsiteX761" fmla="*/ 4961313 w 9168189"/>
              <a:gd name="connsiteY761" fmla="*/ 2315352 h 19697946"/>
              <a:gd name="connsiteX762" fmla="*/ 5002588 w 9168189"/>
              <a:gd name="connsiteY762" fmla="*/ 2507606 h 19697946"/>
              <a:gd name="connsiteX763" fmla="*/ 4975840 w 9168189"/>
              <a:gd name="connsiteY763" fmla="*/ 2679273 h 19697946"/>
              <a:gd name="connsiteX764" fmla="*/ 4791067 w 9168189"/>
              <a:gd name="connsiteY764" fmla="*/ 2866448 h 19697946"/>
              <a:gd name="connsiteX765" fmla="*/ 4702219 w 9168189"/>
              <a:gd name="connsiteY765" fmla="*/ 2907198 h 19697946"/>
              <a:gd name="connsiteX766" fmla="*/ 4464757 w 9168189"/>
              <a:gd name="connsiteY766" fmla="*/ 2907198 h 19697946"/>
              <a:gd name="connsiteX767" fmla="*/ 4375909 w 9168189"/>
              <a:gd name="connsiteY767" fmla="*/ 2866448 h 19697946"/>
              <a:gd name="connsiteX768" fmla="*/ 4203836 w 9168189"/>
              <a:gd name="connsiteY768" fmla="*/ 2679273 h 19697946"/>
              <a:gd name="connsiteX769" fmla="*/ 4177088 w 9168189"/>
              <a:gd name="connsiteY769" fmla="*/ 2507606 h 19697946"/>
              <a:gd name="connsiteX770" fmla="*/ 4211857 w 9168189"/>
              <a:gd name="connsiteY770" fmla="*/ 2322875 h 19697946"/>
              <a:gd name="connsiteX771" fmla="*/ 4373638 w 9168189"/>
              <a:gd name="connsiteY771" fmla="*/ 2146139 h 19697946"/>
              <a:gd name="connsiteX772" fmla="*/ 4405688 w 9168189"/>
              <a:gd name="connsiteY772" fmla="*/ 2127088 h 19697946"/>
              <a:gd name="connsiteX773" fmla="*/ 4450235 w 9168189"/>
              <a:gd name="connsiteY773" fmla="*/ 2108036 h 19697946"/>
              <a:gd name="connsiteX774" fmla="*/ 4515355 w 9168189"/>
              <a:gd name="connsiteY774" fmla="*/ 2083135 h 19697946"/>
              <a:gd name="connsiteX775" fmla="*/ 4571832 w 9168189"/>
              <a:gd name="connsiteY775" fmla="*/ 2064457 h 19697946"/>
              <a:gd name="connsiteX776" fmla="*/ 6665173 w 9168189"/>
              <a:gd name="connsiteY776" fmla="*/ 2064086 h 19697946"/>
              <a:gd name="connsiteX777" fmla="*/ 6747723 w 9168189"/>
              <a:gd name="connsiteY777" fmla="*/ 2084296 h 19697946"/>
              <a:gd name="connsiteX778" fmla="*/ 6856789 w 9168189"/>
              <a:gd name="connsiteY778" fmla="*/ 2119221 h 19697946"/>
              <a:gd name="connsiteX779" fmla="*/ 7072689 w 9168189"/>
              <a:gd name="connsiteY779" fmla="*/ 2358767 h 19697946"/>
              <a:gd name="connsiteX780" fmla="*/ 7092840 w 9168189"/>
              <a:gd name="connsiteY780" fmla="*/ 2410557 h 19697946"/>
              <a:gd name="connsiteX781" fmla="*/ 7101256 w 9168189"/>
              <a:gd name="connsiteY781" fmla="*/ 2505456 h 19697946"/>
              <a:gd name="connsiteX782" fmla="*/ 7072830 w 9168189"/>
              <a:gd name="connsiteY782" fmla="*/ 2616037 h 19697946"/>
              <a:gd name="connsiteX783" fmla="*/ 7051794 w 9168189"/>
              <a:gd name="connsiteY783" fmla="*/ 2673189 h 19697946"/>
              <a:gd name="connsiteX784" fmla="*/ 6901239 w 9168189"/>
              <a:gd name="connsiteY784" fmla="*/ 2846027 h 19697946"/>
              <a:gd name="connsiteX785" fmla="*/ 6797720 w 9168189"/>
              <a:gd name="connsiteY785" fmla="*/ 2907080 h 19697946"/>
              <a:gd name="connsiteX786" fmla="*/ 6677070 w 9168189"/>
              <a:gd name="connsiteY786" fmla="*/ 2927110 h 19697946"/>
              <a:gd name="connsiteX787" fmla="*/ 6566412 w 9168189"/>
              <a:gd name="connsiteY787" fmla="*/ 2908061 h 19697946"/>
              <a:gd name="connsiteX788" fmla="*/ 6517440 w 9168189"/>
              <a:gd name="connsiteY788" fmla="*/ 2895440 h 19697946"/>
              <a:gd name="connsiteX789" fmla="*/ 6317380 w 9168189"/>
              <a:gd name="connsiteY789" fmla="*/ 2716019 h 19697946"/>
              <a:gd name="connsiteX790" fmla="*/ 6304339 w 9168189"/>
              <a:gd name="connsiteY790" fmla="*/ 2692238 h 19697946"/>
              <a:gd name="connsiteX791" fmla="*/ 6285289 w 9168189"/>
              <a:gd name="connsiteY791" fmla="*/ 2648773 h 19697946"/>
              <a:gd name="connsiteX792" fmla="*/ 6271648 w 9168189"/>
              <a:gd name="connsiteY792" fmla="*/ 2607477 h 19697946"/>
              <a:gd name="connsiteX793" fmla="*/ 6271156 w 9168189"/>
              <a:gd name="connsiteY793" fmla="*/ 2409193 h 19697946"/>
              <a:gd name="connsiteX794" fmla="*/ 6285289 w 9168189"/>
              <a:gd name="connsiteY794" fmla="*/ 2371947 h 19697946"/>
              <a:gd name="connsiteX795" fmla="*/ 6470497 w 9168189"/>
              <a:gd name="connsiteY795" fmla="*/ 2146139 h 19697946"/>
              <a:gd name="connsiteX796" fmla="*/ 6501189 w 9168189"/>
              <a:gd name="connsiteY796" fmla="*/ 2127088 h 19697946"/>
              <a:gd name="connsiteX797" fmla="*/ 6545736 w 9168189"/>
              <a:gd name="connsiteY797" fmla="*/ 2108036 h 19697946"/>
              <a:gd name="connsiteX798" fmla="*/ 6610856 w 9168189"/>
              <a:gd name="connsiteY798" fmla="*/ 2083135 h 19697946"/>
              <a:gd name="connsiteX799" fmla="*/ 6665173 w 9168189"/>
              <a:gd name="connsiteY799" fmla="*/ 2064086 h 19697946"/>
              <a:gd name="connsiteX800" fmla="*/ 8774488 w 9168189"/>
              <a:gd name="connsiteY800" fmla="*/ 12535 h 19697946"/>
              <a:gd name="connsiteX801" fmla="*/ 8984726 w 9168189"/>
              <a:gd name="connsiteY801" fmla="*/ 42580 h 19697946"/>
              <a:gd name="connsiteX802" fmla="*/ 9128745 w 9168189"/>
              <a:gd name="connsiteY802" fmla="*/ 190335 h 19697946"/>
              <a:gd name="connsiteX803" fmla="*/ 9161791 w 9168189"/>
              <a:gd name="connsiteY803" fmla="*/ 400575 h 19697946"/>
              <a:gd name="connsiteX804" fmla="*/ 9168188 w 9168189"/>
              <a:gd name="connsiteY804" fmla="*/ 566366 h 19697946"/>
              <a:gd name="connsiteX805" fmla="*/ 9125445 w 9168189"/>
              <a:gd name="connsiteY805" fmla="*/ 616475 h 19697946"/>
              <a:gd name="connsiteX806" fmla="*/ 8959364 w 9168189"/>
              <a:gd name="connsiteY806" fmla="*/ 774710 h 19697946"/>
              <a:gd name="connsiteX807" fmla="*/ 8773521 w 9168189"/>
              <a:gd name="connsiteY807" fmla="*/ 815681 h 19697946"/>
              <a:gd name="connsiteX808" fmla="*/ 8637752 w 9168189"/>
              <a:gd name="connsiteY808" fmla="*/ 815312 h 19697946"/>
              <a:gd name="connsiteX809" fmla="*/ 8563245 w 9168189"/>
              <a:gd name="connsiteY809" fmla="*/ 764817 h 19697946"/>
              <a:gd name="connsiteX810" fmla="*/ 8393242 w 9168189"/>
              <a:gd name="connsiteY810" fmla="*/ 590996 h 19697946"/>
              <a:gd name="connsiteX811" fmla="*/ 8364532 w 9168189"/>
              <a:gd name="connsiteY811" fmla="*/ 406237 h 19697946"/>
              <a:gd name="connsiteX812" fmla="*/ 8393242 w 9168189"/>
              <a:gd name="connsiteY812" fmla="*/ 208774 h 19697946"/>
              <a:gd name="connsiteX813" fmla="*/ 8551550 w 9168189"/>
              <a:gd name="connsiteY813" fmla="*/ 42580 h 19697946"/>
              <a:gd name="connsiteX814" fmla="*/ 8774488 w 9168189"/>
              <a:gd name="connsiteY814" fmla="*/ 12535 h 19697946"/>
              <a:gd name="connsiteX815" fmla="*/ 6677183 w 9168189"/>
              <a:gd name="connsiteY815" fmla="*/ 12535 h 19697946"/>
              <a:gd name="connsiteX816" fmla="*/ 6893054 w 9168189"/>
              <a:gd name="connsiteY816" fmla="*/ 46261 h 19697946"/>
              <a:gd name="connsiteX817" fmla="*/ 7042836 w 9168189"/>
              <a:gd name="connsiteY817" fmla="*/ 200371 h 19697946"/>
              <a:gd name="connsiteX818" fmla="*/ 7083549 w 9168189"/>
              <a:gd name="connsiteY818" fmla="*/ 289190 h 19697946"/>
              <a:gd name="connsiteX819" fmla="*/ 7110788 w 9168189"/>
              <a:gd name="connsiteY819" fmla="*/ 406237 h 19697946"/>
              <a:gd name="connsiteX820" fmla="*/ 7083549 w 9168189"/>
              <a:gd name="connsiteY820" fmla="*/ 510581 h 19697946"/>
              <a:gd name="connsiteX821" fmla="*/ 7035924 w 9168189"/>
              <a:gd name="connsiteY821" fmla="*/ 594964 h 19697946"/>
              <a:gd name="connsiteX822" fmla="*/ 6863402 w 9168189"/>
              <a:gd name="connsiteY822" fmla="*/ 787108 h 19697946"/>
              <a:gd name="connsiteX823" fmla="*/ 6673473 w 9168189"/>
              <a:gd name="connsiteY823" fmla="*/ 815280 h 19697946"/>
              <a:gd name="connsiteX824" fmla="*/ 6480540 w 9168189"/>
              <a:gd name="connsiteY824" fmla="*/ 774213 h 19697946"/>
              <a:gd name="connsiteX825" fmla="*/ 6302763 w 9168189"/>
              <a:gd name="connsiteY825" fmla="*/ 603086 h 19697946"/>
              <a:gd name="connsiteX826" fmla="*/ 6277271 w 9168189"/>
              <a:gd name="connsiteY826" fmla="*/ 288569 h 19697946"/>
              <a:gd name="connsiteX827" fmla="*/ 6307311 w 9168189"/>
              <a:gd name="connsiteY827" fmla="*/ 193662 h 19697946"/>
              <a:gd name="connsiteX828" fmla="*/ 6456050 w 9168189"/>
              <a:gd name="connsiteY828" fmla="*/ 42636 h 19697946"/>
              <a:gd name="connsiteX829" fmla="*/ 6677183 w 9168189"/>
              <a:gd name="connsiteY829" fmla="*/ 12535 h 19697946"/>
              <a:gd name="connsiteX830" fmla="*/ 405188 w 9168189"/>
              <a:gd name="connsiteY830" fmla="*/ 12535 h 19697946"/>
              <a:gd name="connsiteX831" fmla="*/ 615427 w 9168189"/>
              <a:gd name="connsiteY831" fmla="*/ 42580 h 19697946"/>
              <a:gd name="connsiteX832" fmla="*/ 767831 w 9168189"/>
              <a:gd name="connsiteY832" fmla="*/ 203036 h 19697946"/>
              <a:gd name="connsiteX833" fmla="*/ 809254 w 9168189"/>
              <a:gd name="connsiteY833" fmla="*/ 400474 h 19697946"/>
              <a:gd name="connsiteX834" fmla="*/ 815170 w 9168189"/>
              <a:gd name="connsiteY834" fmla="*/ 540765 h 19697946"/>
              <a:gd name="connsiteX835" fmla="*/ 773747 w 9168189"/>
              <a:gd name="connsiteY835" fmla="*/ 590975 h 19697946"/>
              <a:gd name="connsiteX836" fmla="*/ 603731 w 9168189"/>
              <a:gd name="connsiteY836" fmla="*/ 764817 h 19697946"/>
              <a:gd name="connsiteX837" fmla="*/ 541924 w 9168189"/>
              <a:gd name="connsiteY837" fmla="*/ 815312 h 19697946"/>
              <a:gd name="connsiteX838" fmla="*/ 406155 w 9168189"/>
              <a:gd name="connsiteY838" fmla="*/ 815681 h 19697946"/>
              <a:gd name="connsiteX839" fmla="*/ 207613 w 9168189"/>
              <a:gd name="connsiteY839" fmla="*/ 774710 h 19697946"/>
              <a:gd name="connsiteX840" fmla="*/ 41531 w 9168189"/>
              <a:gd name="connsiteY840" fmla="*/ 616475 h 19697946"/>
              <a:gd name="connsiteX841" fmla="*/ 5185 w 9168189"/>
              <a:gd name="connsiteY841" fmla="*/ 400575 h 19697946"/>
              <a:gd name="connsiteX842" fmla="*/ 25530 w 9168189"/>
              <a:gd name="connsiteY842" fmla="*/ 190335 h 19697946"/>
              <a:gd name="connsiteX843" fmla="*/ 182249 w 9168189"/>
              <a:gd name="connsiteY843" fmla="*/ 42580 h 19697946"/>
              <a:gd name="connsiteX844" fmla="*/ 405188 w 9168189"/>
              <a:gd name="connsiteY844" fmla="*/ 12535 h 19697946"/>
              <a:gd name="connsiteX845" fmla="*/ 4503413 w 9168189"/>
              <a:gd name="connsiteY845" fmla="*/ 5136 h 19697946"/>
              <a:gd name="connsiteX846" fmla="*/ 4579486 w 9168189"/>
              <a:gd name="connsiteY846" fmla="*/ 6989 h 19697946"/>
              <a:gd name="connsiteX847" fmla="*/ 4827141 w 9168189"/>
              <a:gd name="connsiteY847" fmla="*/ 59537 h 19697946"/>
              <a:gd name="connsiteX848" fmla="*/ 4958542 w 9168189"/>
              <a:gd name="connsiteY848" fmla="*/ 208324 h 19697946"/>
              <a:gd name="connsiteX849" fmla="*/ 4977592 w 9168189"/>
              <a:gd name="connsiteY849" fmla="*/ 253085 h 19697946"/>
              <a:gd name="connsiteX850" fmla="*/ 5002588 w 9168189"/>
              <a:gd name="connsiteY850" fmla="*/ 406237 h 19697946"/>
              <a:gd name="connsiteX851" fmla="*/ 4977592 w 9168189"/>
              <a:gd name="connsiteY851" fmla="*/ 546683 h 19697946"/>
              <a:gd name="connsiteX852" fmla="*/ 4958542 w 9168189"/>
              <a:gd name="connsiteY852" fmla="*/ 593004 h 19697946"/>
              <a:gd name="connsiteX853" fmla="*/ 4765034 w 9168189"/>
              <a:gd name="connsiteY853" fmla="*/ 781359 h 19697946"/>
              <a:gd name="connsiteX854" fmla="*/ 4403109 w 9168189"/>
              <a:gd name="connsiteY854" fmla="*/ 781923 h 19697946"/>
              <a:gd name="connsiteX855" fmla="*/ 4203074 w 9168189"/>
              <a:gd name="connsiteY855" fmla="*/ 576050 h 19697946"/>
              <a:gd name="connsiteX856" fmla="*/ 4201905 w 9168189"/>
              <a:gd name="connsiteY856" fmla="*/ 226302 h 19697946"/>
              <a:gd name="connsiteX857" fmla="*/ 4353833 w 9168189"/>
              <a:gd name="connsiteY857" fmla="*/ 47111 h 19697946"/>
              <a:gd name="connsiteX858" fmla="*/ 4402351 w 9168189"/>
              <a:gd name="connsiteY858" fmla="*/ 19343 h 19697946"/>
              <a:gd name="connsiteX859" fmla="*/ 4452259 w 9168189"/>
              <a:gd name="connsiteY859" fmla="*/ 6318 h 19697946"/>
              <a:gd name="connsiteX860" fmla="*/ 4503413 w 9168189"/>
              <a:gd name="connsiteY860" fmla="*/ 5136 h 19697946"/>
              <a:gd name="connsiteX861" fmla="*/ 2487988 w 9168189"/>
              <a:gd name="connsiteY861" fmla="*/ 0 h 19697946"/>
              <a:gd name="connsiteX862" fmla="*/ 2691188 w 9168189"/>
              <a:gd name="connsiteY862" fmla="*/ 26578 h 19697946"/>
              <a:gd name="connsiteX863" fmla="*/ 2896790 w 9168189"/>
              <a:gd name="connsiteY863" fmla="*/ 514528 h 19697946"/>
              <a:gd name="connsiteX864" fmla="*/ 2851513 w 9168189"/>
              <a:gd name="connsiteY864" fmla="*/ 603086 h 19697946"/>
              <a:gd name="connsiteX865" fmla="*/ 2686436 w 9168189"/>
              <a:gd name="connsiteY865" fmla="*/ 774213 h 19697946"/>
              <a:gd name="connsiteX866" fmla="*/ 2506203 w 9168189"/>
              <a:gd name="connsiteY866" fmla="*/ 815280 h 19697946"/>
              <a:gd name="connsiteX867" fmla="*/ 2199328 w 9168189"/>
              <a:gd name="connsiteY867" fmla="*/ 698272 h 19697946"/>
              <a:gd name="connsiteX868" fmla="*/ 2083428 w 9168189"/>
              <a:gd name="connsiteY868" fmla="*/ 289190 h 19697946"/>
              <a:gd name="connsiteX869" fmla="*/ 2278732 w 9168189"/>
              <a:gd name="connsiteY869" fmla="*/ 40493 h 19697946"/>
              <a:gd name="connsiteX870" fmla="*/ 2329238 w 9168189"/>
              <a:gd name="connsiteY870" fmla="*/ 75 h 19697946"/>
            </a:gdLst>
            <a:ahLst/>
            <a:cxnLst/>
            <a:rect l="l" t="t" r="r" b="b"/>
            <a:pathLst>
              <a:path w="9168189" h="19697946">
                <a:moveTo>
                  <a:pt x="8826961" y="18885501"/>
                </a:moveTo>
                <a:cubicBezTo>
                  <a:pt x="8947071" y="18899400"/>
                  <a:pt x="9046126" y="18964332"/>
                  <a:pt x="9125445" y="19080894"/>
                </a:cubicBezTo>
                <a:lnTo>
                  <a:pt x="9168188" y="19143705"/>
                </a:lnTo>
                <a:lnTo>
                  <a:pt x="9168188" y="19463959"/>
                </a:lnTo>
                <a:lnTo>
                  <a:pt x="9125445" y="19514070"/>
                </a:lnTo>
                <a:cubicBezTo>
                  <a:pt x="8999370" y="19661880"/>
                  <a:pt x="8956168" y="19683248"/>
                  <a:pt x="8767450" y="19691134"/>
                </a:cubicBezTo>
                <a:lnTo>
                  <a:pt x="8614361" y="19697532"/>
                </a:lnTo>
                <a:lnTo>
                  <a:pt x="8551550" y="19654789"/>
                </a:lnTo>
                <a:cubicBezTo>
                  <a:pt x="8477295" y="19604260"/>
                  <a:pt x="8432515" y="19557248"/>
                  <a:pt x="8393242" y="19488593"/>
                </a:cubicBezTo>
                <a:cubicBezTo>
                  <a:pt x="8368393" y="19445152"/>
                  <a:pt x="8364532" y="19420307"/>
                  <a:pt x="8364532" y="19303832"/>
                </a:cubicBezTo>
                <a:cubicBezTo>
                  <a:pt x="8364532" y="19156281"/>
                  <a:pt x="8387489" y="19081221"/>
                  <a:pt x="8455345" y="19006914"/>
                </a:cubicBezTo>
                <a:cubicBezTo>
                  <a:pt x="8500767" y="18957173"/>
                  <a:pt x="8616863" y="18900976"/>
                  <a:pt x="8699784" y="18888591"/>
                </a:cubicBezTo>
                <a:cubicBezTo>
                  <a:pt x="8744548" y="18881905"/>
                  <a:pt x="8786924" y="18880868"/>
                  <a:pt x="8826961" y="18885501"/>
                </a:cubicBezTo>
                <a:close/>
                <a:moveTo>
                  <a:pt x="6739701" y="18884364"/>
                </a:moveTo>
                <a:cubicBezTo>
                  <a:pt x="6784683" y="18889594"/>
                  <a:pt x="6826086" y="18901245"/>
                  <a:pt x="6859698" y="18918827"/>
                </a:cubicBezTo>
                <a:cubicBezTo>
                  <a:pt x="6930125" y="18955665"/>
                  <a:pt x="7007128" y="19030533"/>
                  <a:pt x="7035924" y="19090167"/>
                </a:cubicBezTo>
                <a:cubicBezTo>
                  <a:pt x="7047135" y="19113386"/>
                  <a:pt x="7068567" y="19156865"/>
                  <a:pt x="7083549" y="19186789"/>
                </a:cubicBezTo>
                <a:cubicBezTo>
                  <a:pt x="7100365" y="19220378"/>
                  <a:pt x="7110788" y="19265161"/>
                  <a:pt x="7110788" y="19303833"/>
                </a:cubicBezTo>
                <a:cubicBezTo>
                  <a:pt x="7110788" y="19346452"/>
                  <a:pt x="7102082" y="19379800"/>
                  <a:pt x="7083549" y="19408177"/>
                </a:cubicBezTo>
                <a:cubicBezTo>
                  <a:pt x="7068567" y="19431115"/>
                  <a:pt x="7050097" y="19471359"/>
                  <a:pt x="7042505" y="19497609"/>
                </a:cubicBezTo>
                <a:cubicBezTo>
                  <a:pt x="7029163" y="19543745"/>
                  <a:pt x="7012532" y="19560887"/>
                  <a:pt x="6887423" y="19657459"/>
                </a:cubicBezTo>
                <a:cubicBezTo>
                  <a:pt x="6835676" y="19697403"/>
                  <a:pt x="6835001" y="19697533"/>
                  <a:pt x="6680417" y="19697533"/>
                </a:cubicBezTo>
                <a:cubicBezTo>
                  <a:pt x="6506160" y="19697533"/>
                  <a:pt x="6483294" y="19690287"/>
                  <a:pt x="6392014" y="19606149"/>
                </a:cubicBezTo>
                <a:cubicBezTo>
                  <a:pt x="6272722" y="19496189"/>
                  <a:pt x="6233268" y="19359101"/>
                  <a:pt x="6270185" y="19182840"/>
                </a:cubicBezTo>
                <a:cubicBezTo>
                  <a:pt x="6287887" y="19098325"/>
                  <a:pt x="6312589" y="19052588"/>
                  <a:pt x="6370375" y="18997337"/>
                </a:cubicBezTo>
                <a:cubicBezTo>
                  <a:pt x="6426645" y="18943536"/>
                  <a:pt x="6511144" y="18903147"/>
                  <a:pt x="6598233" y="18888426"/>
                </a:cubicBezTo>
                <a:cubicBezTo>
                  <a:pt x="6646158" y="18880325"/>
                  <a:pt x="6694719" y="18879134"/>
                  <a:pt x="6739701" y="18884364"/>
                </a:cubicBezTo>
                <a:close/>
                <a:moveTo>
                  <a:pt x="381407" y="18882824"/>
                </a:moveTo>
                <a:cubicBezTo>
                  <a:pt x="406414" y="18881837"/>
                  <a:pt x="433287" y="18881891"/>
                  <a:pt x="455988" y="18883222"/>
                </a:cubicBezTo>
                <a:cubicBezTo>
                  <a:pt x="522605" y="18887127"/>
                  <a:pt x="550794" y="18896003"/>
                  <a:pt x="602038" y="18929204"/>
                </a:cubicBezTo>
                <a:cubicBezTo>
                  <a:pt x="675451" y="18976768"/>
                  <a:pt x="715838" y="19018445"/>
                  <a:pt x="773747" y="19106391"/>
                </a:cubicBezTo>
                <a:cubicBezTo>
                  <a:pt x="814967" y="19168994"/>
                  <a:pt x="815141" y="19169927"/>
                  <a:pt x="809254" y="19296891"/>
                </a:cubicBezTo>
                <a:cubicBezTo>
                  <a:pt x="804068" y="19408734"/>
                  <a:pt x="798956" y="19431536"/>
                  <a:pt x="767831" y="19481632"/>
                </a:cubicBezTo>
                <a:cubicBezTo>
                  <a:pt x="726307" y="19548467"/>
                  <a:pt x="684831" y="19595591"/>
                  <a:pt x="615427" y="19654789"/>
                </a:cubicBezTo>
                <a:lnTo>
                  <a:pt x="565315" y="19697532"/>
                </a:lnTo>
                <a:lnTo>
                  <a:pt x="399527" y="19691134"/>
                </a:lnTo>
                <a:cubicBezTo>
                  <a:pt x="261091" y="19685793"/>
                  <a:pt x="226404" y="19680341"/>
                  <a:pt x="189288" y="19658089"/>
                </a:cubicBezTo>
                <a:cubicBezTo>
                  <a:pt x="125540" y="19619873"/>
                  <a:pt x="76031" y="19571617"/>
                  <a:pt x="41531" y="19514070"/>
                </a:cubicBezTo>
                <a:cubicBezTo>
                  <a:pt x="14179" y="19468447"/>
                  <a:pt x="11488" y="19449618"/>
                  <a:pt x="11488" y="19303832"/>
                </a:cubicBezTo>
                <a:cubicBezTo>
                  <a:pt x="11488" y="19161624"/>
                  <a:pt x="14850" y="19136676"/>
                  <a:pt x="41531" y="19080894"/>
                </a:cubicBezTo>
                <a:cubicBezTo>
                  <a:pt x="90442" y="18978633"/>
                  <a:pt x="184130" y="18913495"/>
                  <a:pt x="318015" y="18888662"/>
                </a:cubicBezTo>
                <a:cubicBezTo>
                  <a:pt x="333256" y="18885835"/>
                  <a:pt x="356399" y="18883809"/>
                  <a:pt x="381407" y="18882824"/>
                </a:cubicBezTo>
                <a:close/>
                <a:moveTo>
                  <a:pt x="2489977" y="18880209"/>
                </a:moveTo>
                <a:cubicBezTo>
                  <a:pt x="2571809" y="18880271"/>
                  <a:pt x="2643335" y="18894322"/>
                  <a:pt x="2684838" y="18919893"/>
                </a:cubicBezTo>
                <a:cubicBezTo>
                  <a:pt x="2752314" y="18961464"/>
                  <a:pt x="2827603" y="19034501"/>
                  <a:pt x="2851513" y="19081582"/>
                </a:cubicBezTo>
                <a:cubicBezTo>
                  <a:pt x="2928033" y="19232257"/>
                  <a:pt x="2940910" y="19326265"/>
                  <a:pt x="2896790" y="19412125"/>
                </a:cubicBezTo>
                <a:cubicBezTo>
                  <a:pt x="2882530" y="19439876"/>
                  <a:pt x="2864623" y="19483381"/>
                  <a:pt x="2856997" y="19508799"/>
                </a:cubicBezTo>
                <a:cubicBezTo>
                  <a:pt x="2842283" y="19557846"/>
                  <a:pt x="2759381" y="19643217"/>
                  <a:pt x="2693271" y="19677405"/>
                </a:cubicBezTo>
                <a:cubicBezTo>
                  <a:pt x="2663982" y="19692551"/>
                  <a:pt x="2615967" y="19697532"/>
                  <a:pt x="2499259" y="19697532"/>
                </a:cubicBezTo>
                <a:cubicBezTo>
                  <a:pt x="2347359" y="19697532"/>
                  <a:pt x="2342841" y="19696707"/>
                  <a:pt x="2279554" y="19657458"/>
                </a:cubicBezTo>
                <a:cubicBezTo>
                  <a:pt x="2111156" y="19553021"/>
                  <a:pt x="2034632" y="19369375"/>
                  <a:pt x="2083428" y="19186788"/>
                </a:cubicBezTo>
                <a:cubicBezTo>
                  <a:pt x="2107807" y="19095563"/>
                  <a:pt x="2135958" y="19050206"/>
                  <a:pt x="2200912" y="18997488"/>
                </a:cubicBezTo>
                <a:cubicBezTo>
                  <a:pt x="2310250" y="18908751"/>
                  <a:pt x="2340586" y="18892051"/>
                  <a:pt x="2405438" y="18884901"/>
                </a:cubicBezTo>
                <a:cubicBezTo>
                  <a:pt x="2434276" y="18881722"/>
                  <a:pt x="2462699" y="18880188"/>
                  <a:pt x="2489977" y="18880209"/>
                </a:cubicBezTo>
                <a:close/>
                <a:moveTo>
                  <a:pt x="4577756" y="18879612"/>
                </a:moveTo>
                <a:cubicBezTo>
                  <a:pt x="4652396" y="18881321"/>
                  <a:pt x="4719047" y="18894638"/>
                  <a:pt x="4764590" y="18917773"/>
                </a:cubicBezTo>
                <a:cubicBezTo>
                  <a:pt x="4833825" y="18952943"/>
                  <a:pt x="4967427" y="19081475"/>
                  <a:pt x="4958542" y="19104365"/>
                </a:cubicBezTo>
                <a:cubicBezTo>
                  <a:pt x="4955272" y="19112789"/>
                  <a:pt x="4963844" y="19133633"/>
                  <a:pt x="4977592" y="19150685"/>
                </a:cubicBezTo>
                <a:cubicBezTo>
                  <a:pt x="4998572" y="19176705"/>
                  <a:pt x="5002588" y="19201313"/>
                  <a:pt x="5002588" y="19303832"/>
                </a:cubicBezTo>
                <a:cubicBezTo>
                  <a:pt x="5002588" y="19410653"/>
                  <a:pt x="4999452" y="19428274"/>
                  <a:pt x="4977592" y="19444279"/>
                </a:cubicBezTo>
                <a:cubicBezTo>
                  <a:pt x="4961361" y="19456164"/>
                  <a:pt x="4954681" y="19472406"/>
                  <a:pt x="4958542" y="19490599"/>
                </a:cubicBezTo>
                <a:cubicBezTo>
                  <a:pt x="4963037" y="19511781"/>
                  <a:pt x="4947179" y="19536064"/>
                  <a:pt x="4893545" y="19590129"/>
                </a:cubicBezTo>
                <a:cubicBezTo>
                  <a:pt x="4854526" y="19629460"/>
                  <a:pt x="4803275" y="19669717"/>
                  <a:pt x="4779653" y="19679587"/>
                </a:cubicBezTo>
                <a:cubicBezTo>
                  <a:pt x="4721745" y="19703781"/>
                  <a:pt x="4458844" y="19704164"/>
                  <a:pt x="4401338" y="19680136"/>
                </a:cubicBezTo>
                <a:cubicBezTo>
                  <a:pt x="4353296" y="19660063"/>
                  <a:pt x="4218432" y="19525778"/>
                  <a:pt x="4208434" y="19488061"/>
                </a:cubicBezTo>
                <a:cubicBezTo>
                  <a:pt x="4204719" y="19474048"/>
                  <a:pt x="4196147" y="19454345"/>
                  <a:pt x="4189384" y="19444279"/>
                </a:cubicBezTo>
                <a:cubicBezTo>
                  <a:pt x="4173413" y="19420507"/>
                  <a:pt x="4173413" y="19190952"/>
                  <a:pt x="4189384" y="19150685"/>
                </a:cubicBezTo>
                <a:cubicBezTo>
                  <a:pt x="4209617" y="19099669"/>
                  <a:pt x="4212447" y="19095834"/>
                  <a:pt x="4285402" y="19020511"/>
                </a:cubicBezTo>
                <a:cubicBezTo>
                  <a:pt x="4376506" y="18926452"/>
                  <a:pt x="4438104" y="18886820"/>
                  <a:pt x="4500938" y="18881838"/>
                </a:cubicBezTo>
                <a:cubicBezTo>
                  <a:pt x="4527108" y="18879762"/>
                  <a:pt x="4552876" y="18879042"/>
                  <a:pt x="4577756" y="18879612"/>
                </a:cubicBezTo>
                <a:close/>
                <a:moveTo>
                  <a:pt x="347159" y="16770799"/>
                </a:moveTo>
                <a:cubicBezTo>
                  <a:pt x="437160" y="16770043"/>
                  <a:pt x="574019" y="16800583"/>
                  <a:pt x="611621" y="16838185"/>
                </a:cubicBezTo>
                <a:cubicBezTo>
                  <a:pt x="619622" y="16846186"/>
                  <a:pt x="631250" y="16852733"/>
                  <a:pt x="637461" y="16852733"/>
                </a:cubicBezTo>
                <a:cubicBezTo>
                  <a:pt x="659943" y="16852733"/>
                  <a:pt x="757895" y="16965737"/>
                  <a:pt x="786334" y="17024484"/>
                </a:cubicBezTo>
                <a:cubicBezTo>
                  <a:pt x="812116" y="17077743"/>
                  <a:pt x="814723" y="17097910"/>
                  <a:pt x="809079" y="17200461"/>
                </a:cubicBezTo>
                <a:cubicBezTo>
                  <a:pt x="805573" y="17264162"/>
                  <a:pt x="792868" y="17343998"/>
                  <a:pt x="780844" y="17377870"/>
                </a:cubicBezTo>
                <a:cubicBezTo>
                  <a:pt x="755771" y="17448509"/>
                  <a:pt x="676145" y="17541128"/>
                  <a:pt x="620769" y="17564065"/>
                </a:cubicBezTo>
                <a:cubicBezTo>
                  <a:pt x="599989" y="17572672"/>
                  <a:pt x="582988" y="17584736"/>
                  <a:pt x="582988" y="17590874"/>
                </a:cubicBezTo>
                <a:cubicBezTo>
                  <a:pt x="582988" y="17597012"/>
                  <a:pt x="569719" y="17602033"/>
                  <a:pt x="553500" y="17602033"/>
                </a:cubicBezTo>
                <a:cubicBezTo>
                  <a:pt x="537282" y="17602033"/>
                  <a:pt x="496946" y="17611256"/>
                  <a:pt x="463865" y="17622528"/>
                </a:cubicBezTo>
                <a:cubicBezTo>
                  <a:pt x="408516" y="17641387"/>
                  <a:pt x="399435" y="17641387"/>
                  <a:pt x="350053" y="17622528"/>
                </a:cubicBezTo>
                <a:cubicBezTo>
                  <a:pt x="320538" y="17611256"/>
                  <a:pt x="286304" y="17602033"/>
                  <a:pt x="273978" y="17602033"/>
                </a:cubicBezTo>
                <a:cubicBezTo>
                  <a:pt x="211917" y="17602033"/>
                  <a:pt x="45357" y="17457340"/>
                  <a:pt x="22263" y="17383366"/>
                </a:cubicBezTo>
                <a:cubicBezTo>
                  <a:pt x="7670" y="17336620"/>
                  <a:pt x="8573" y="17070937"/>
                  <a:pt x="23533" y="17009858"/>
                </a:cubicBezTo>
                <a:cubicBezTo>
                  <a:pt x="38268" y="16949695"/>
                  <a:pt x="87556" y="16893825"/>
                  <a:pt x="165716" y="16848691"/>
                </a:cubicBezTo>
                <a:cubicBezTo>
                  <a:pt x="198153" y="16829959"/>
                  <a:pt x="229586" y="16811573"/>
                  <a:pt x="235566" y="16807833"/>
                </a:cubicBezTo>
                <a:cubicBezTo>
                  <a:pt x="241545" y="16804093"/>
                  <a:pt x="260726" y="16792865"/>
                  <a:pt x="278188" y="16782883"/>
                </a:cubicBezTo>
                <a:cubicBezTo>
                  <a:pt x="292365" y="16774779"/>
                  <a:pt x="317159" y="16771050"/>
                  <a:pt x="347159" y="16770799"/>
                </a:cubicBezTo>
                <a:close/>
                <a:moveTo>
                  <a:pt x="4581569" y="16770472"/>
                </a:moveTo>
                <a:cubicBezTo>
                  <a:pt x="4718803" y="16780786"/>
                  <a:pt x="4808786" y="16823427"/>
                  <a:pt x="4894495" y="16918756"/>
                </a:cubicBezTo>
                <a:cubicBezTo>
                  <a:pt x="4985860" y="17020376"/>
                  <a:pt x="5002588" y="17064280"/>
                  <a:pt x="5002588" y="17202466"/>
                </a:cubicBezTo>
                <a:cubicBezTo>
                  <a:pt x="5002588" y="17317637"/>
                  <a:pt x="5000811" y="17325367"/>
                  <a:pt x="4961313" y="17382019"/>
                </a:cubicBezTo>
                <a:cubicBezTo>
                  <a:pt x="4888195" y="17486893"/>
                  <a:pt x="4822368" y="17563932"/>
                  <a:pt x="4805873" y="17563932"/>
                </a:cubicBezTo>
                <a:cubicBezTo>
                  <a:pt x="4797032" y="17563932"/>
                  <a:pt x="4782684" y="17572505"/>
                  <a:pt x="4773988" y="17582982"/>
                </a:cubicBezTo>
                <a:cubicBezTo>
                  <a:pt x="4765292" y="17593459"/>
                  <a:pt x="4746210" y="17602032"/>
                  <a:pt x="4731582" y="17602032"/>
                </a:cubicBezTo>
                <a:cubicBezTo>
                  <a:pt x="4716955" y="17602032"/>
                  <a:pt x="4679741" y="17611673"/>
                  <a:pt x="4648884" y="17623459"/>
                </a:cubicBezTo>
                <a:cubicBezTo>
                  <a:pt x="4596250" y="17643560"/>
                  <a:pt x="4589052" y="17643560"/>
                  <a:pt x="4532455" y="17623459"/>
                </a:cubicBezTo>
                <a:cubicBezTo>
                  <a:pt x="4499276" y="17611673"/>
                  <a:pt x="4460737" y="17602032"/>
                  <a:pt x="4446813" y="17602032"/>
                </a:cubicBezTo>
                <a:cubicBezTo>
                  <a:pt x="4432890" y="17602032"/>
                  <a:pt x="4414384" y="17593459"/>
                  <a:pt x="4405688" y="17582982"/>
                </a:cubicBezTo>
                <a:cubicBezTo>
                  <a:pt x="4396992" y="17572505"/>
                  <a:pt x="4382644" y="17563932"/>
                  <a:pt x="4373803" y="17563932"/>
                </a:cubicBezTo>
                <a:cubicBezTo>
                  <a:pt x="4346330" y="17563932"/>
                  <a:pt x="4235689" y="17444228"/>
                  <a:pt x="4205663" y="17382019"/>
                </a:cubicBezTo>
                <a:cubicBezTo>
                  <a:pt x="4165358" y="17298516"/>
                  <a:pt x="4164359" y="17106535"/>
                  <a:pt x="4203836" y="17030797"/>
                </a:cubicBezTo>
                <a:cubicBezTo>
                  <a:pt x="4254330" y="16933922"/>
                  <a:pt x="4366874" y="16824070"/>
                  <a:pt x="4456488" y="16784192"/>
                </a:cubicBezTo>
                <a:cubicBezTo>
                  <a:pt x="4487736" y="16770286"/>
                  <a:pt x="4524886" y="16766210"/>
                  <a:pt x="4581569" y="16770472"/>
                </a:cubicBezTo>
                <a:close/>
                <a:moveTo>
                  <a:pt x="6617831" y="16770279"/>
                </a:moveTo>
                <a:cubicBezTo>
                  <a:pt x="6696124" y="16764567"/>
                  <a:pt x="6802773" y="16782528"/>
                  <a:pt x="6856788" y="16815770"/>
                </a:cubicBezTo>
                <a:cubicBezTo>
                  <a:pt x="6867266" y="16822218"/>
                  <a:pt x="6884410" y="16831299"/>
                  <a:pt x="6894888" y="16835949"/>
                </a:cubicBezTo>
                <a:cubicBezTo>
                  <a:pt x="6919583" y="16846909"/>
                  <a:pt x="7015011" y="16942337"/>
                  <a:pt x="7025971" y="16967032"/>
                </a:cubicBezTo>
                <a:cubicBezTo>
                  <a:pt x="7030622" y="16977509"/>
                  <a:pt x="7039416" y="16994655"/>
                  <a:pt x="7045514" y="17005132"/>
                </a:cubicBezTo>
                <a:cubicBezTo>
                  <a:pt x="7068811" y="17045162"/>
                  <a:pt x="7089959" y="17116026"/>
                  <a:pt x="7101255" y="17191914"/>
                </a:cubicBezTo>
                <a:cubicBezTo>
                  <a:pt x="7110917" y="17256819"/>
                  <a:pt x="7109430" y="17275827"/>
                  <a:pt x="7092839" y="17299514"/>
                </a:cubicBezTo>
                <a:cubicBezTo>
                  <a:pt x="7081756" y="17315338"/>
                  <a:pt x="7072688" y="17338555"/>
                  <a:pt x="7072688" y="17351111"/>
                </a:cubicBezTo>
                <a:cubicBezTo>
                  <a:pt x="7072688" y="17391870"/>
                  <a:pt x="6934358" y="17529064"/>
                  <a:pt x="6856466" y="17565557"/>
                </a:cubicBezTo>
                <a:cubicBezTo>
                  <a:pt x="6681713" y="17647429"/>
                  <a:pt x="6686152" y="17646319"/>
                  <a:pt x="6625842" y="17623287"/>
                </a:cubicBezTo>
                <a:cubicBezTo>
                  <a:pt x="6595233" y="17611596"/>
                  <a:pt x="6560265" y="17602032"/>
                  <a:pt x="6548136" y="17602032"/>
                </a:cubicBezTo>
                <a:cubicBezTo>
                  <a:pt x="6520355" y="17602032"/>
                  <a:pt x="6438245" y="17550635"/>
                  <a:pt x="6388786" y="17502288"/>
                </a:cubicBezTo>
                <a:cubicBezTo>
                  <a:pt x="6340120" y="17454715"/>
                  <a:pt x="6285288" y="17367742"/>
                  <a:pt x="6285288" y="17338124"/>
                </a:cubicBezTo>
                <a:cubicBezTo>
                  <a:pt x="6285288" y="17325413"/>
                  <a:pt x="6278580" y="17308304"/>
                  <a:pt x="6270382" y="17300106"/>
                </a:cubicBezTo>
                <a:cubicBezTo>
                  <a:pt x="6251766" y="17281490"/>
                  <a:pt x="6252805" y="17121435"/>
                  <a:pt x="6271663" y="17102577"/>
                </a:cubicBezTo>
                <a:cubicBezTo>
                  <a:pt x="6279157" y="17095083"/>
                  <a:pt x="6285288" y="17076507"/>
                  <a:pt x="6285288" y="17061298"/>
                </a:cubicBezTo>
                <a:cubicBezTo>
                  <a:pt x="6285288" y="17046086"/>
                  <a:pt x="6293860" y="17026528"/>
                  <a:pt x="6304338" y="17017832"/>
                </a:cubicBezTo>
                <a:cubicBezTo>
                  <a:pt x="6314816" y="17009136"/>
                  <a:pt x="6323388" y="16994601"/>
                  <a:pt x="6323388" y="16985530"/>
                </a:cubicBezTo>
                <a:cubicBezTo>
                  <a:pt x="6323388" y="16950628"/>
                  <a:pt x="6471889" y="16819836"/>
                  <a:pt x="6551988" y="16784192"/>
                </a:cubicBezTo>
                <a:cubicBezTo>
                  <a:pt x="6568785" y="16776717"/>
                  <a:pt x="6591733" y="16772183"/>
                  <a:pt x="6617831" y="16770279"/>
                </a:cubicBezTo>
                <a:close/>
                <a:moveTo>
                  <a:pt x="8740564" y="16767578"/>
                </a:moveTo>
                <a:cubicBezTo>
                  <a:pt x="8853655" y="16762054"/>
                  <a:pt x="8989028" y="16817577"/>
                  <a:pt x="9077335" y="16915081"/>
                </a:cubicBezTo>
                <a:cubicBezTo>
                  <a:pt x="9155190" y="17001043"/>
                  <a:pt x="9168188" y="17043476"/>
                  <a:pt x="9168188" y="17211689"/>
                </a:cubicBezTo>
                <a:lnTo>
                  <a:pt x="9168188" y="17368458"/>
                </a:lnTo>
                <a:lnTo>
                  <a:pt x="9125528" y="17418569"/>
                </a:lnTo>
                <a:cubicBezTo>
                  <a:pt x="9049463" y="17507920"/>
                  <a:pt x="8935461" y="17602031"/>
                  <a:pt x="8903291" y="17602031"/>
                </a:cubicBezTo>
                <a:cubicBezTo>
                  <a:pt x="8890035" y="17602031"/>
                  <a:pt x="8857340" y="17611161"/>
                  <a:pt x="8830635" y="17622318"/>
                </a:cubicBezTo>
                <a:cubicBezTo>
                  <a:pt x="8784708" y="17641508"/>
                  <a:pt x="8777581" y="17641091"/>
                  <a:pt x="8698909" y="17614596"/>
                </a:cubicBezTo>
                <a:cubicBezTo>
                  <a:pt x="8530250" y="17557793"/>
                  <a:pt x="8459372" y="17505964"/>
                  <a:pt x="8399219" y="17395442"/>
                </a:cubicBezTo>
                <a:cubicBezTo>
                  <a:pt x="8367845" y="17337798"/>
                  <a:pt x="8364223" y="17318385"/>
                  <a:pt x="8364223" y="17207889"/>
                </a:cubicBezTo>
                <a:cubicBezTo>
                  <a:pt x="8364223" y="17105343"/>
                  <a:pt x="8369115" y="17074528"/>
                  <a:pt x="8393342" y="17024482"/>
                </a:cubicBezTo>
                <a:cubicBezTo>
                  <a:pt x="8421781" y="16965735"/>
                  <a:pt x="8519733" y="16852731"/>
                  <a:pt x="8542215" y="16852731"/>
                </a:cubicBezTo>
                <a:cubicBezTo>
                  <a:pt x="8548427" y="16852731"/>
                  <a:pt x="8560144" y="16846096"/>
                  <a:pt x="8568253" y="16837985"/>
                </a:cubicBezTo>
                <a:cubicBezTo>
                  <a:pt x="8576364" y="16829875"/>
                  <a:pt x="8607511" y="16810152"/>
                  <a:pt x="8637468" y="16794156"/>
                </a:cubicBezTo>
                <a:cubicBezTo>
                  <a:pt x="8667645" y="16778043"/>
                  <a:pt x="8702867" y="16769419"/>
                  <a:pt x="8740564" y="16767578"/>
                </a:cubicBezTo>
                <a:close/>
                <a:moveTo>
                  <a:pt x="2485145" y="16764220"/>
                </a:moveTo>
                <a:cubicBezTo>
                  <a:pt x="2530360" y="16765163"/>
                  <a:pt x="2574119" y="16773637"/>
                  <a:pt x="2600565" y="16789310"/>
                </a:cubicBezTo>
                <a:cubicBezTo>
                  <a:pt x="2624064" y="16803237"/>
                  <a:pt x="2651817" y="16814632"/>
                  <a:pt x="2662237" y="16814632"/>
                </a:cubicBezTo>
                <a:cubicBezTo>
                  <a:pt x="2700510" y="16814632"/>
                  <a:pt x="2834711" y="16933961"/>
                  <a:pt x="2849735" y="16981352"/>
                </a:cubicBezTo>
                <a:cubicBezTo>
                  <a:pt x="2853339" y="16992720"/>
                  <a:pt x="2864861" y="17009136"/>
                  <a:pt x="2875338" y="17017832"/>
                </a:cubicBezTo>
                <a:cubicBezTo>
                  <a:pt x="2885815" y="17026528"/>
                  <a:pt x="2894388" y="17046086"/>
                  <a:pt x="2894388" y="17061298"/>
                </a:cubicBezTo>
                <a:cubicBezTo>
                  <a:pt x="2894388" y="17076507"/>
                  <a:pt x="2900519" y="17095083"/>
                  <a:pt x="2908013" y="17102577"/>
                </a:cubicBezTo>
                <a:cubicBezTo>
                  <a:pt x="2926871" y="17121435"/>
                  <a:pt x="2927909" y="17281490"/>
                  <a:pt x="2909294" y="17300106"/>
                </a:cubicBezTo>
                <a:cubicBezTo>
                  <a:pt x="2901096" y="17308304"/>
                  <a:pt x="2894388" y="17325413"/>
                  <a:pt x="2894388" y="17338124"/>
                </a:cubicBezTo>
                <a:cubicBezTo>
                  <a:pt x="2894388" y="17367742"/>
                  <a:pt x="2839556" y="17454715"/>
                  <a:pt x="2790890" y="17502288"/>
                </a:cubicBezTo>
                <a:cubicBezTo>
                  <a:pt x="2741430" y="17550635"/>
                  <a:pt x="2659321" y="17602032"/>
                  <a:pt x="2631540" y="17602032"/>
                </a:cubicBezTo>
                <a:cubicBezTo>
                  <a:pt x="2619411" y="17602032"/>
                  <a:pt x="2584797" y="17611461"/>
                  <a:pt x="2554620" y="17622986"/>
                </a:cubicBezTo>
                <a:cubicBezTo>
                  <a:pt x="2501738" y="17643181"/>
                  <a:pt x="2496899" y="17642885"/>
                  <a:pt x="2420846" y="17614782"/>
                </a:cubicBezTo>
                <a:cubicBezTo>
                  <a:pt x="2377446" y="17598744"/>
                  <a:pt x="2322080" y="17576457"/>
                  <a:pt x="2297809" y="17565253"/>
                </a:cubicBezTo>
                <a:cubicBezTo>
                  <a:pt x="2210070" y="17524751"/>
                  <a:pt x="2106988" y="17409070"/>
                  <a:pt x="2106988" y="17351111"/>
                </a:cubicBezTo>
                <a:cubicBezTo>
                  <a:pt x="2106988" y="17338555"/>
                  <a:pt x="2097920" y="17315338"/>
                  <a:pt x="2086837" y="17299514"/>
                </a:cubicBezTo>
                <a:cubicBezTo>
                  <a:pt x="2049731" y="17246537"/>
                  <a:pt x="2061686" y="17086019"/>
                  <a:pt x="2108763" y="17005132"/>
                </a:cubicBezTo>
                <a:cubicBezTo>
                  <a:pt x="2114860" y="16994655"/>
                  <a:pt x="2123654" y="16977509"/>
                  <a:pt x="2128305" y="16967032"/>
                </a:cubicBezTo>
                <a:cubicBezTo>
                  <a:pt x="2139265" y="16942337"/>
                  <a:pt x="2234693" y="16846909"/>
                  <a:pt x="2259388" y="16835949"/>
                </a:cubicBezTo>
                <a:cubicBezTo>
                  <a:pt x="2269865" y="16831299"/>
                  <a:pt x="2287011" y="16822255"/>
                  <a:pt x="2297488" y="16815852"/>
                </a:cubicBezTo>
                <a:cubicBezTo>
                  <a:pt x="2307965" y="16809449"/>
                  <a:pt x="2336540" y="16795256"/>
                  <a:pt x="2360988" y="16784311"/>
                </a:cubicBezTo>
                <a:cubicBezTo>
                  <a:pt x="2393259" y="16769863"/>
                  <a:pt x="2439930" y="16763276"/>
                  <a:pt x="2485145" y="16764220"/>
                </a:cubicBezTo>
                <a:close/>
                <a:moveTo>
                  <a:pt x="8774749" y="14676476"/>
                </a:moveTo>
                <a:cubicBezTo>
                  <a:pt x="8817225" y="14676802"/>
                  <a:pt x="8850913" y="14683820"/>
                  <a:pt x="8857943" y="14695196"/>
                </a:cubicBezTo>
                <a:cubicBezTo>
                  <a:pt x="8861763" y="14701375"/>
                  <a:pt x="8881936" y="14706431"/>
                  <a:pt x="8902773" y="14706431"/>
                </a:cubicBezTo>
                <a:cubicBezTo>
                  <a:pt x="8923611" y="14706431"/>
                  <a:pt x="8944705" y="14709217"/>
                  <a:pt x="8949649" y="14712623"/>
                </a:cubicBezTo>
                <a:cubicBezTo>
                  <a:pt x="9029421" y="14767565"/>
                  <a:pt x="9079412" y="14813823"/>
                  <a:pt x="9119453" y="14869742"/>
                </a:cubicBezTo>
                <a:lnTo>
                  <a:pt x="9168188" y="14937804"/>
                </a:lnTo>
                <a:lnTo>
                  <a:pt x="9168188" y="15095674"/>
                </a:lnTo>
                <a:cubicBezTo>
                  <a:pt x="9168188" y="15230484"/>
                  <a:pt x="9164331" y="15261103"/>
                  <a:pt x="9141783" y="15305303"/>
                </a:cubicBezTo>
                <a:cubicBezTo>
                  <a:pt x="9106205" y="15375040"/>
                  <a:pt x="9026502" y="15448590"/>
                  <a:pt x="8968244" y="15465447"/>
                </a:cubicBezTo>
                <a:cubicBezTo>
                  <a:pt x="8942006" y="15473038"/>
                  <a:pt x="8901225" y="15491721"/>
                  <a:pt x="8877621" y="15506965"/>
                </a:cubicBezTo>
                <a:cubicBezTo>
                  <a:pt x="8838742" y="15532074"/>
                  <a:pt x="8826793" y="15533579"/>
                  <a:pt x="8750621" y="15522975"/>
                </a:cubicBezTo>
                <a:cubicBezTo>
                  <a:pt x="8584893" y="15499903"/>
                  <a:pt x="8455997" y="15413406"/>
                  <a:pt x="8392799" y="15282856"/>
                </a:cubicBezTo>
                <a:cubicBezTo>
                  <a:pt x="8351130" y="15196781"/>
                  <a:pt x="8350635" y="15017010"/>
                  <a:pt x="8391824" y="14929385"/>
                </a:cubicBezTo>
                <a:cubicBezTo>
                  <a:pt x="8422307" y="14864535"/>
                  <a:pt x="8526564" y="14744531"/>
                  <a:pt x="8552421" y="14744531"/>
                </a:cubicBezTo>
                <a:cubicBezTo>
                  <a:pt x="8561087" y="14744531"/>
                  <a:pt x="8574812" y="14736538"/>
                  <a:pt x="8582919" y="14726769"/>
                </a:cubicBezTo>
                <a:cubicBezTo>
                  <a:pt x="8600981" y="14705006"/>
                  <a:pt x="8662212" y="14684899"/>
                  <a:pt x="8730006" y="14678468"/>
                </a:cubicBezTo>
                <a:cubicBezTo>
                  <a:pt x="8745455" y="14677003"/>
                  <a:pt x="8760590" y="14676368"/>
                  <a:pt x="8774749" y="14676476"/>
                </a:cubicBezTo>
                <a:close/>
                <a:moveTo>
                  <a:pt x="6696676" y="14671949"/>
                </a:moveTo>
                <a:cubicBezTo>
                  <a:pt x="6721460" y="14672022"/>
                  <a:pt x="6742578" y="14677723"/>
                  <a:pt x="6754554" y="14689036"/>
                </a:cubicBezTo>
                <a:cubicBezTo>
                  <a:pt x="6764682" y="14698605"/>
                  <a:pt x="6791129" y="14706432"/>
                  <a:pt x="6813324" y="14706432"/>
                </a:cubicBezTo>
                <a:cubicBezTo>
                  <a:pt x="6835519" y="14706432"/>
                  <a:pt x="6860793" y="14715005"/>
                  <a:pt x="6869489" y="14725482"/>
                </a:cubicBezTo>
                <a:cubicBezTo>
                  <a:pt x="6878185" y="14735959"/>
                  <a:pt x="6890485" y="14744532"/>
                  <a:pt x="6896824" y="14744532"/>
                </a:cubicBezTo>
                <a:cubicBezTo>
                  <a:pt x="6912428" y="14744532"/>
                  <a:pt x="7010091" y="14842782"/>
                  <a:pt x="7044713" y="14893311"/>
                </a:cubicBezTo>
                <a:cubicBezTo>
                  <a:pt x="7060100" y="14915765"/>
                  <a:pt x="7072689" y="14944676"/>
                  <a:pt x="7072689" y="14957558"/>
                </a:cubicBezTo>
                <a:cubicBezTo>
                  <a:pt x="7072689" y="14970439"/>
                  <a:pt x="7078222" y="14989213"/>
                  <a:pt x="7084985" y="14999279"/>
                </a:cubicBezTo>
                <a:cubicBezTo>
                  <a:pt x="7103575" y="15026952"/>
                  <a:pt x="7099625" y="15153020"/>
                  <a:pt x="7079039" y="15189032"/>
                </a:cubicBezTo>
                <a:cubicBezTo>
                  <a:pt x="7069057" y="15206495"/>
                  <a:pt x="7063544" y="15233628"/>
                  <a:pt x="7066789" y="15249328"/>
                </a:cubicBezTo>
                <a:cubicBezTo>
                  <a:pt x="7070735" y="15268419"/>
                  <a:pt x="7057476" y="15299049"/>
                  <a:pt x="7026750" y="15341816"/>
                </a:cubicBezTo>
                <a:cubicBezTo>
                  <a:pt x="6982446" y="15403486"/>
                  <a:pt x="6960407" y="15418753"/>
                  <a:pt x="6793777" y="15503211"/>
                </a:cubicBezTo>
                <a:cubicBezTo>
                  <a:pt x="6721031" y="15540083"/>
                  <a:pt x="6631126" y="15541000"/>
                  <a:pt x="6560258" y="15505591"/>
                </a:cubicBezTo>
                <a:cubicBezTo>
                  <a:pt x="6531262" y="15491103"/>
                  <a:pt x="6491502" y="15472886"/>
                  <a:pt x="6471902" y="15465107"/>
                </a:cubicBezTo>
                <a:cubicBezTo>
                  <a:pt x="6430603" y="15448718"/>
                  <a:pt x="6323389" y="15345598"/>
                  <a:pt x="6323389" y="15322266"/>
                </a:cubicBezTo>
                <a:cubicBezTo>
                  <a:pt x="6323389" y="15313562"/>
                  <a:pt x="6314817" y="15299328"/>
                  <a:pt x="6304339" y="15290632"/>
                </a:cubicBezTo>
                <a:cubicBezTo>
                  <a:pt x="6293861" y="15281936"/>
                  <a:pt x="6285289" y="15262378"/>
                  <a:pt x="6285289" y="15247166"/>
                </a:cubicBezTo>
                <a:cubicBezTo>
                  <a:pt x="6285289" y="15231957"/>
                  <a:pt x="6279151" y="15213373"/>
                  <a:pt x="6271648" y="15205871"/>
                </a:cubicBezTo>
                <a:cubicBezTo>
                  <a:pt x="6253542" y="15187765"/>
                  <a:pt x="6253140" y="15025602"/>
                  <a:pt x="6271156" y="15007584"/>
                </a:cubicBezTo>
                <a:cubicBezTo>
                  <a:pt x="6278929" y="14999813"/>
                  <a:pt x="6285289" y="14983051"/>
                  <a:pt x="6285289" y="14970340"/>
                </a:cubicBezTo>
                <a:cubicBezTo>
                  <a:pt x="6285289" y="14940722"/>
                  <a:pt x="6340121" y="14853749"/>
                  <a:pt x="6388787" y="14806176"/>
                </a:cubicBezTo>
                <a:cubicBezTo>
                  <a:pt x="6439681" y="14756426"/>
                  <a:pt x="6520624" y="14706432"/>
                  <a:pt x="6550278" y="14706432"/>
                </a:cubicBezTo>
                <a:cubicBezTo>
                  <a:pt x="6563585" y="14706432"/>
                  <a:pt x="6593524" y="14698422"/>
                  <a:pt x="6616808" y="14688632"/>
                </a:cubicBezTo>
                <a:cubicBezTo>
                  <a:pt x="6643444" y="14677431"/>
                  <a:pt x="6671893" y="14671876"/>
                  <a:pt x="6696676" y="14671949"/>
                </a:cubicBezTo>
                <a:close/>
                <a:moveTo>
                  <a:pt x="354388" y="14665841"/>
                </a:moveTo>
                <a:cubicBezTo>
                  <a:pt x="371851" y="14663287"/>
                  <a:pt x="406141" y="14666245"/>
                  <a:pt x="430588" y="14672414"/>
                </a:cubicBezTo>
                <a:cubicBezTo>
                  <a:pt x="455035" y="14678583"/>
                  <a:pt x="499108" y="14689338"/>
                  <a:pt x="528527" y="14696318"/>
                </a:cubicBezTo>
                <a:cubicBezTo>
                  <a:pt x="557945" y="14703297"/>
                  <a:pt x="588649" y="14717000"/>
                  <a:pt x="596757" y="14726770"/>
                </a:cubicBezTo>
                <a:cubicBezTo>
                  <a:pt x="604864" y="14736539"/>
                  <a:pt x="618589" y="14744532"/>
                  <a:pt x="627255" y="14744532"/>
                </a:cubicBezTo>
                <a:cubicBezTo>
                  <a:pt x="651563" y="14744532"/>
                  <a:pt x="755785" y="14862016"/>
                  <a:pt x="780568" y="14917352"/>
                </a:cubicBezTo>
                <a:cubicBezTo>
                  <a:pt x="794789" y="14949107"/>
                  <a:pt x="804984" y="15012740"/>
                  <a:pt x="809079" y="15095304"/>
                </a:cubicBezTo>
                <a:cubicBezTo>
                  <a:pt x="814803" y="15210724"/>
                  <a:pt x="812501" y="15229926"/>
                  <a:pt x="786501" y="15283636"/>
                </a:cubicBezTo>
                <a:cubicBezTo>
                  <a:pt x="723738" y="15413287"/>
                  <a:pt x="600904" y="15492713"/>
                  <a:pt x="416355" y="15522976"/>
                </a:cubicBezTo>
                <a:cubicBezTo>
                  <a:pt x="354048" y="15533194"/>
                  <a:pt x="337900" y="15531158"/>
                  <a:pt x="289355" y="15506966"/>
                </a:cubicBezTo>
                <a:cubicBezTo>
                  <a:pt x="258766" y="15491722"/>
                  <a:pt x="217418" y="15472734"/>
                  <a:pt x="197471" y="15464769"/>
                </a:cubicBezTo>
                <a:cubicBezTo>
                  <a:pt x="147009" y="15444620"/>
                  <a:pt x="53104" y="15349030"/>
                  <a:pt x="30408" y="15294711"/>
                </a:cubicBezTo>
                <a:cubicBezTo>
                  <a:pt x="5252" y="15234505"/>
                  <a:pt x="4255" y="14976927"/>
                  <a:pt x="28949" y="14917825"/>
                </a:cubicBezTo>
                <a:cubicBezTo>
                  <a:pt x="66117" y="14828869"/>
                  <a:pt x="211487" y="14706432"/>
                  <a:pt x="279935" y="14706432"/>
                </a:cubicBezTo>
                <a:cubicBezTo>
                  <a:pt x="297135" y="14706432"/>
                  <a:pt x="313780" y="14698344"/>
                  <a:pt x="316923" y="14688458"/>
                </a:cubicBezTo>
                <a:cubicBezTo>
                  <a:pt x="320066" y="14678572"/>
                  <a:pt x="336926" y="14668394"/>
                  <a:pt x="354388" y="14665841"/>
                </a:cubicBezTo>
                <a:close/>
                <a:moveTo>
                  <a:pt x="4594675" y="14664781"/>
                </a:moveTo>
                <a:cubicBezTo>
                  <a:pt x="4620967" y="14667095"/>
                  <a:pt x="4646037" y="14675269"/>
                  <a:pt x="4668378" y="14689171"/>
                </a:cubicBezTo>
                <a:cubicBezTo>
                  <a:pt x="4683635" y="14698665"/>
                  <a:pt x="4710081" y="14706432"/>
                  <a:pt x="4727148" y="14706432"/>
                </a:cubicBezTo>
                <a:cubicBezTo>
                  <a:pt x="4744215" y="14706432"/>
                  <a:pt x="4765292" y="14715005"/>
                  <a:pt x="4773988" y="14725482"/>
                </a:cubicBezTo>
                <a:cubicBezTo>
                  <a:pt x="4782684" y="14735959"/>
                  <a:pt x="4797032" y="14744532"/>
                  <a:pt x="4805873" y="14744532"/>
                </a:cubicBezTo>
                <a:cubicBezTo>
                  <a:pt x="4832348" y="14744532"/>
                  <a:pt x="4917205" y="14836908"/>
                  <a:pt x="4961313" y="14913745"/>
                </a:cubicBezTo>
                <a:cubicBezTo>
                  <a:pt x="4999918" y="14980995"/>
                  <a:pt x="5002588" y="14993432"/>
                  <a:pt x="5002588" y="15105998"/>
                </a:cubicBezTo>
                <a:cubicBezTo>
                  <a:pt x="5002588" y="15202952"/>
                  <a:pt x="4997483" y="15236144"/>
                  <a:pt x="4976329" y="15276729"/>
                </a:cubicBezTo>
                <a:cubicBezTo>
                  <a:pt x="4936572" y="15353005"/>
                  <a:pt x="4850679" y="15444485"/>
                  <a:pt x="4813225" y="15450441"/>
                </a:cubicBezTo>
                <a:cubicBezTo>
                  <a:pt x="4778948" y="15455892"/>
                  <a:pt x="4769337" y="15460544"/>
                  <a:pt x="4700532" y="15504991"/>
                </a:cubicBezTo>
                <a:cubicBezTo>
                  <a:pt x="4671073" y="15524021"/>
                  <a:pt x="4638568" y="15531932"/>
                  <a:pt x="4589838" y="15531932"/>
                </a:cubicBezTo>
                <a:cubicBezTo>
                  <a:pt x="4527378" y="15531932"/>
                  <a:pt x="4473388" y="15514085"/>
                  <a:pt x="4392988" y="15466860"/>
                </a:cubicBezTo>
                <a:cubicBezTo>
                  <a:pt x="4382510" y="15460707"/>
                  <a:pt x="4364854" y="15453318"/>
                  <a:pt x="4353751" y="15450441"/>
                </a:cubicBezTo>
                <a:cubicBezTo>
                  <a:pt x="4324524" y="15442868"/>
                  <a:pt x="4233400" y="15335437"/>
                  <a:pt x="4203082" y="15272810"/>
                </a:cubicBezTo>
                <a:cubicBezTo>
                  <a:pt x="4182670" y="15230643"/>
                  <a:pt x="4177088" y="15194046"/>
                  <a:pt x="4177088" y="15102380"/>
                </a:cubicBezTo>
                <a:cubicBezTo>
                  <a:pt x="4177088" y="14999304"/>
                  <a:pt x="4181156" y="14978113"/>
                  <a:pt x="4211857" y="14921270"/>
                </a:cubicBezTo>
                <a:cubicBezTo>
                  <a:pt x="4249555" y="14851468"/>
                  <a:pt x="4347443" y="14744532"/>
                  <a:pt x="4373638" y="14744532"/>
                </a:cubicBezTo>
                <a:cubicBezTo>
                  <a:pt x="4382570" y="14744532"/>
                  <a:pt x="4396992" y="14735959"/>
                  <a:pt x="4405688" y="14725482"/>
                </a:cubicBezTo>
                <a:cubicBezTo>
                  <a:pt x="4414384" y="14715005"/>
                  <a:pt x="4430800" y="14703488"/>
                  <a:pt x="4442168" y="14699891"/>
                </a:cubicBezTo>
                <a:cubicBezTo>
                  <a:pt x="4453537" y="14696293"/>
                  <a:pt x="4485698" y="14685342"/>
                  <a:pt x="4513638" y="14675553"/>
                </a:cubicBezTo>
                <a:cubicBezTo>
                  <a:pt x="4540869" y="14666014"/>
                  <a:pt x="4568383" y="14662467"/>
                  <a:pt x="4594675" y="14664781"/>
                </a:cubicBezTo>
                <a:close/>
                <a:moveTo>
                  <a:pt x="2486064" y="14662337"/>
                </a:moveTo>
                <a:cubicBezTo>
                  <a:pt x="2494770" y="14662160"/>
                  <a:pt x="2501540" y="14662662"/>
                  <a:pt x="2504271" y="14663884"/>
                </a:cubicBezTo>
                <a:cubicBezTo>
                  <a:pt x="2566943" y="14691945"/>
                  <a:pt x="2609582" y="14706432"/>
                  <a:pt x="2629491" y="14706432"/>
                </a:cubicBezTo>
                <a:cubicBezTo>
                  <a:pt x="2659064" y="14706432"/>
                  <a:pt x="2740057" y="14756485"/>
                  <a:pt x="2790890" y="14806176"/>
                </a:cubicBezTo>
                <a:cubicBezTo>
                  <a:pt x="2839556" y="14853749"/>
                  <a:pt x="2894388" y="14940722"/>
                  <a:pt x="2894388" y="14970340"/>
                </a:cubicBezTo>
                <a:cubicBezTo>
                  <a:pt x="2894388" y="14983051"/>
                  <a:pt x="2900748" y="14999813"/>
                  <a:pt x="2908521" y="15007584"/>
                </a:cubicBezTo>
                <a:cubicBezTo>
                  <a:pt x="2926537" y="15025602"/>
                  <a:pt x="2926135" y="15187765"/>
                  <a:pt x="2908029" y="15205871"/>
                </a:cubicBezTo>
                <a:cubicBezTo>
                  <a:pt x="2900526" y="15213373"/>
                  <a:pt x="2894388" y="15231957"/>
                  <a:pt x="2894388" y="15247166"/>
                </a:cubicBezTo>
                <a:cubicBezTo>
                  <a:pt x="2894388" y="15262378"/>
                  <a:pt x="2885815" y="15281936"/>
                  <a:pt x="2875338" y="15290632"/>
                </a:cubicBezTo>
                <a:cubicBezTo>
                  <a:pt x="2864861" y="15299328"/>
                  <a:pt x="2856288" y="15313562"/>
                  <a:pt x="2856288" y="15322266"/>
                </a:cubicBezTo>
                <a:cubicBezTo>
                  <a:pt x="2856288" y="15351469"/>
                  <a:pt x="2744282" y="15450711"/>
                  <a:pt x="2695076" y="15465107"/>
                </a:cubicBezTo>
                <a:cubicBezTo>
                  <a:pt x="2668490" y="15472886"/>
                  <a:pt x="2628729" y="15491103"/>
                  <a:pt x="2606719" y="15505591"/>
                </a:cubicBezTo>
                <a:cubicBezTo>
                  <a:pt x="2573901" y="15527193"/>
                  <a:pt x="2553333" y="15530775"/>
                  <a:pt x="2492419" y="15525504"/>
                </a:cubicBezTo>
                <a:cubicBezTo>
                  <a:pt x="2451564" y="15521968"/>
                  <a:pt x="2404626" y="15513395"/>
                  <a:pt x="2388111" y="15506454"/>
                </a:cubicBezTo>
                <a:cubicBezTo>
                  <a:pt x="2371597" y="15499512"/>
                  <a:pt x="2350179" y="15493832"/>
                  <a:pt x="2340516" y="15493832"/>
                </a:cubicBezTo>
                <a:cubicBezTo>
                  <a:pt x="2284795" y="15493832"/>
                  <a:pt x="2118012" y="15324151"/>
                  <a:pt x="2100188" y="15249328"/>
                </a:cubicBezTo>
                <a:cubicBezTo>
                  <a:pt x="2096448" y="15233628"/>
                  <a:pt x="2085221" y="15206495"/>
                  <a:pt x="2075238" y="15189032"/>
                </a:cubicBezTo>
                <a:cubicBezTo>
                  <a:pt x="2065255" y="15171570"/>
                  <a:pt x="2057067" y="15125850"/>
                  <a:pt x="2057042" y="15087432"/>
                </a:cubicBezTo>
                <a:cubicBezTo>
                  <a:pt x="2057006" y="15032590"/>
                  <a:pt x="2062366" y="15013649"/>
                  <a:pt x="2081992" y="14999279"/>
                </a:cubicBezTo>
                <a:cubicBezTo>
                  <a:pt x="2095740" y="14989213"/>
                  <a:pt x="2106988" y="14970439"/>
                  <a:pt x="2106988" y="14957558"/>
                </a:cubicBezTo>
                <a:cubicBezTo>
                  <a:pt x="2106988" y="14905276"/>
                  <a:pt x="2141086" y="14849620"/>
                  <a:pt x="2204434" y="14798507"/>
                </a:cubicBezTo>
                <a:cubicBezTo>
                  <a:pt x="2241226" y="14768820"/>
                  <a:pt x="2276514" y="14744532"/>
                  <a:pt x="2282853" y="14744532"/>
                </a:cubicBezTo>
                <a:cubicBezTo>
                  <a:pt x="2289192" y="14744532"/>
                  <a:pt x="2301492" y="14735959"/>
                  <a:pt x="2310188" y="14725482"/>
                </a:cubicBezTo>
                <a:cubicBezTo>
                  <a:pt x="2318884" y="14715005"/>
                  <a:pt x="2344158" y="14706432"/>
                  <a:pt x="2366353" y="14706432"/>
                </a:cubicBezTo>
                <a:cubicBezTo>
                  <a:pt x="2390110" y="14706432"/>
                  <a:pt x="2409059" y="14698998"/>
                  <a:pt x="2412423" y="14688359"/>
                </a:cubicBezTo>
                <a:cubicBezTo>
                  <a:pt x="2415566" y="14678420"/>
                  <a:pt x="2435283" y="14667845"/>
                  <a:pt x="2456238" y="14664862"/>
                </a:cubicBezTo>
                <a:cubicBezTo>
                  <a:pt x="2466716" y="14663370"/>
                  <a:pt x="2477358" y="14662514"/>
                  <a:pt x="2486064" y="14662337"/>
                </a:cubicBezTo>
                <a:close/>
                <a:moveTo>
                  <a:pt x="6641867" y="12576981"/>
                </a:moveTo>
                <a:cubicBezTo>
                  <a:pt x="6656496" y="12576866"/>
                  <a:pt x="6673053" y="12577194"/>
                  <a:pt x="6691688" y="12577950"/>
                </a:cubicBezTo>
                <a:cubicBezTo>
                  <a:pt x="6779409" y="12581511"/>
                  <a:pt x="6810836" y="12588585"/>
                  <a:pt x="6859392" y="12615702"/>
                </a:cubicBezTo>
                <a:cubicBezTo>
                  <a:pt x="6930989" y="12655687"/>
                  <a:pt x="7007909" y="12731853"/>
                  <a:pt x="7035924" y="12790503"/>
                </a:cubicBezTo>
                <a:cubicBezTo>
                  <a:pt x="7047135" y="12813977"/>
                  <a:pt x="7068567" y="12857665"/>
                  <a:pt x="7083549" y="12887588"/>
                </a:cubicBezTo>
                <a:cubicBezTo>
                  <a:pt x="7100365" y="12921177"/>
                  <a:pt x="7110788" y="12965960"/>
                  <a:pt x="7110788" y="13004632"/>
                </a:cubicBezTo>
                <a:cubicBezTo>
                  <a:pt x="7110788" y="13047251"/>
                  <a:pt x="7102082" y="13080599"/>
                  <a:pt x="7083549" y="13108976"/>
                </a:cubicBezTo>
                <a:cubicBezTo>
                  <a:pt x="7068567" y="13131914"/>
                  <a:pt x="7050097" y="13172158"/>
                  <a:pt x="7042505" y="13198408"/>
                </a:cubicBezTo>
                <a:cubicBezTo>
                  <a:pt x="7027721" y="13249529"/>
                  <a:pt x="6985986" y="13288622"/>
                  <a:pt x="6869488" y="13360477"/>
                </a:cubicBezTo>
                <a:cubicBezTo>
                  <a:pt x="6803197" y="13401363"/>
                  <a:pt x="6793490" y="13403587"/>
                  <a:pt x="6678988" y="13404121"/>
                </a:cubicBezTo>
                <a:cubicBezTo>
                  <a:pt x="6535981" y="13404786"/>
                  <a:pt x="6476345" y="13384682"/>
                  <a:pt x="6392743" y="13307620"/>
                </a:cubicBezTo>
                <a:cubicBezTo>
                  <a:pt x="6300485" y="13222580"/>
                  <a:pt x="6256957" y="13125453"/>
                  <a:pt x="6256957" y="13004632"/>
                </a:cubicBezTo>
                <a:cubicBezTo>
                  <a:pt x="6256957" y="12919017"/>
                  <a:pt x="6279870" y="12824953"/>
                  <a:pt x="6309979" y="12786964"/>
                </a:cubicBezTo>
                <a:cubicBezTo>
                  <a:pt x="6352833" y="12732894"/>
                  <a:pt x="6444096" y="12652938"/>
                  <a:pt x="6490128" y="12629134"/>
                </a:cubicBezTo>
                <a:cubicBezTo>
                  <a:pt x="6513583" y="12617004"/>
                  <a:pt x="6544240" y="12599541"/>
                  <a:pt x="6558256" y="12590326"/>
                </a:cubicBezTo>
                <a:cubicBezTo>
                  <a:pt x="6571453" y="12581648"/>
                  <a:pt x="6597981" y="12577324"/>
                  <a:pt x="6641867" y="12576981"/>
                </a:cubicBezTo>
                <a:close/>
                <a:moveTo>
                  <a:pt x="4552770" y="12576679"/>
                </a:moveTo>
                <a:cubicBezTo>
                  <a:pt x="4566641" y="12576848"/>
                  <a:pt x="4581345" y="12577233"/>
                  <a:pt x="4596188" y="12577849"/>
                </a:cubicBezTo>
                <a:cubicBezTo>
                  <a:pt x="4683133" y="12581459"/>
                  <a:pt x="4715457" y="12588676"/>
                  <a:pt x="4762310" y="12614938"/>
                </a:cubicBezTo>
                <a:cubicBezTo>
                  <a:pt x="4833878" y="12655053"/>
                  <a:pt x="4966658" y="12783573"/>
                  <a:pt x="4958542" y="12804875"/>
                </a:cubicBezTo>
                <a:cubicBezTo>
                  <a:pt x="4955272" y="12813459"/>
                  <a:pt x="4963844" y="12834433"/>
                  <a:pt x="4977592" y="12851484"/>
                </a:cubicBezTo>
                <a:cubicBezTo>
                  <a:pt x="4998572" y="12877506"/>
                  <a:pt x="5002588" y="12902113"/>
                  <a:pt x="5002588" y="13004632"/>
                </a:cubicBezTo>
                <a:cubicBezTo>
                  <a:pt x="5002588" y="13111453"/>
                  <a:pt x="4999452" y="13129074"/>
                  <a:pt x="4977592" y="13145079"/>
                </a:cubicBezTo>
                <a:cubicBezTo>
                  <a:pt x="4961596" y="13156792"/>
                  <a:pt x="4954737" y="13173161"/>
                  <a:pt x="4958542" y="13190542"/>
                </a:cubicBezTo>
                <a:cubicBezTo>
                  <a:pt x="4968147" y="13234418"/>
                  <a:pt x="4844905" y="13352879"/>
                  <a:pt x="4759747" y="13381624"/>
                </a:cubicBezTo>
                <a:cubicBezTo>
                  <a:pt x="4667335" y="13412818"/>
                  <a:pt x="4483432" y="13413190"/>
                  <a:pt x="4408736" y="13382333"/>
                </a:cubicBezTo>
                <a:cubicBezTo>
                  <a:pt x="4347806" y="13357162"/>
                  <a:pt x="4218734" y="13234128"/>
                  <a:pt x="4208434" y="13191399"/>
                </a:cubicBezTo>
                <a:cubicBezTo>
                  <a:pt x="4204719" y="13175991"/>
                  <a:pt x="4196147" y="13155145"/>
                  <a:pt x="4189384" y="13145079"/>
                </a:cubicBezTo>
                <a:cubicBezTo>
                  <a:pt x="4182621" y="13135013"/>
                  <a:pt x="4177088" y="13071812"/>
                  <a:pt x="4177088" y="13004632"/>
                </a:cubicBezTo>
                <a:cubicBezTo>
                  <a:pt x="4177088" y="12896435"/>
                  <a:pt x="4182414" y="12862638"/>
                  <a:pt x="4208434" y="12805705"/>
                </a:cubicBezTo>
                <a:cubicBezTo>
                  <a:pt x="4229432" y="12759759"/>
                  <a:pt x="4411646" y="12602459"/>
                  <a:pt x="4469188" y="12580602"/>
                </a:cubicBezTo>
                <a:cubicBezTo>
                  <a:pt x="4477047" y="12577617"/>
                  <a:pt x="4511158" y="12576174"/>
                  <a:pt x="4552770" y="12576679"/>
                </a:cubicBezTo>
                <a:close/>
                <a:moveTo>
                  <a:pt x="2457270" y="12576251"/>
                </a:moveTo>
                <a:cubicBezTo>
                  <a:pt x="2471141" y="12576349"/>
                  <a:pt x="2485845" y="12576651"/>
                  <a:pt x="2500688" y="12577174"/>
                </a:cubicBezTo>
                <a:cubicBezTo>
                  <a:pt x="2590785" y="12580352"/>
                  <a:pt x="2618824" y="12586759"/>
                  <a:pt x="2670226" y="12615909"/>
                </a:cubicBezTo>
                <a:cubicBezTo>
                  <a:pt x="2747999" y="12660016"/>
                  <a:pt x="2838934" y="12743298"/>
                  <a:pt x="2856997" y="12786964"/>
                </a:cubicBezTo>
                <a:cubicBezTo>
                  <a:pt x="2864623" y="12805399"/>
                  <a:pt x="2882530" y="12848903"/>
                  <a:pt x="2896790" y="12883640"/>
                </a:cubicBezTo>
                <a:cubicBezTo>
                  <a:pt x="2929988" y="12964504"/>
                  <a:pt x="2929988" y="13048321"/>
                  <a:pt x="2896790" y="13112925"/>
                </a:cubicBezTo>
                <a:cubicBezTo>
                  <a:pt x="2882530" y="13140676"/>
                  <a:pt x="2864623" y="13184181"/>
                  <a:pt x="2856997" y="13209599"/>
                </a:cubicBezTo>
                <a:cubicBezTo>
                  <a:pt x="2838064" y="13272710"/>
                  <a:pt x="2746713" y="13354057"/>
                  <a:pt x="2663336" y="13382052"/>
                </a:cubicBezTo>
                <a:cubicBezTo>
                  <a:pt x="2616786" y="13397682"/>
                  <a:pt x="2558618" y="13404508"/>
                  <a:pt x="2475288" y="13404121"/>
                </a:cubicBezTo>
                <a:cubicBezTo>
                  <a:pt x="2360786" y="13403587"/>
                  <a:pt x="2351079" y="13401363"/>
                  <a:pt x="2284788" y="13360477"/>
                </a:cubicBezTo>
                <a:cubicBezTo>
                  <a:pt x="2078834" y="13233449"/>
                  <a:pt x="2013558" y="13009903"/>
                  <a:pt x="2118353" y="12790503"/>
                </a:cubicBezTo>
                <a:cubicBezTo>
                  <a:pt x="2157869" y="12707772"/>
                  <a:pt x="2262908" y="12621343"/>
                  <a:pt x="2373688" y="12580405"/>
                </a:cubicBezTo>
                <a:cubicBezTo>
                  <a:pt x="2381546" y="12577501"/>
                  <a:pt x="2415657" y="12575958"/>
                  <a:pt x="2457270" y="12576251"/>
                </a:cubicBezTo>
                <a:close/>
                <a:moveTo>
                  <a:pt x="392488" y="12572989"/>
                </a:moveTo>
                <a:cubicBezTo>
                  <a:pt x="464887" y="12572989"/>
                  <a:pt x="497988" y="12579063"/>
                  <a:pt x="530465" y="12598310"/>
                </a:cubicBezTo>
                <a:cubicBezTo>
                  <a:pt x="553964" y="12612237"/>
                  <a:pt x="578493" y="12623632"/>
                  <a:pt x="584974" y="12623632"/>
                </a:cubicBezTo>
                <a:cubicBezTo>
                  <a:pt x="616162" y="12623632"/>
                  <a:pt x="701351" y="12702409"/>
                  <a:pt x="755689" y="12781498"/>
                </a:cubicBezTo>
                <a:lnTo>
                  <a:pt x="816160" y="12869513"/>
                </a:lnTo>
                <a:lnTo>
                  <a:pt x="816160" y="13003959"/>
                </a:lnTo>
                <a:cubicBezTo>
                  <a:pt x="816160" y="13136522"/>
                  <a:pt x="815522" y="13139402"/>
                  <a:pt x="770620" y="13209596"/>
                </a:cubicBezTo>
                <a:cubicBezTo>
                  <a:pt x="712068" y="13301127"/>
                  <a:pt x="667589" y="13341735"/>
                  <a:pt x="603094" y="13362548"/>
                </a:cubicBezTo>
                <a:cubicBezTo>
                  <a:pt x="574573" y="13371752"/>
                  <a:pt x="550033" y="13387829"/>
                  <a:pt x="548561" y="13398276"/>
                </a:cubicBezTo>
                <a:cubicBezTo>
                  <a:pt x="544766" y="13425202"/>
                  <a:pt x="305995" y="13413525"/>
                  <a:pt x="231355" y="13382764"/>
                </a:cubicBezTo>
                <a:cubicBezTo>
                  <a:pt x="164552" y="13355234"/>
                  <a:pt x="79516" y="13280226"/>
                  <a:pt x="41011" y="13214870"/>
                </a:cubicBezTo>
                <a:cubicBezTo>
                  <a:pt x="14372" y="13169654"/>
                  <a:pt x="11488" y="13149293"/>
                  <a:pt x="11488" y="13006437"/>
                </a:cubicBezTo>
                <a:cubicBezTo>
                  <a:pt x="11488" y="12860587"/>
                  <a:pt x="13983" y="12843857"/>
                  <a:pt x="43152" y="12794083"/>
                </a:cubicBezTo>
                <a:cubicBezTo>
                  <a:pt x="75783" y="12738402"/>
                  <a:pt x="196573" y="12623632"/>
                  <a:pt x="222543" y="12623632"/>
                </a:cubicBezTo>
                <a:cubicBezTo>
                  <a:pt x="230596" y="12623632"/>
                  <a:pt x="250697" y="12612237"/>
                  <a:pt x="267211" y="12598310"/>
                </a:cubicBezTo>
                <a:cubicBezTo>
                  <a:pt x="291373" y="12577935"/>
                  <a:pt x="315843" y="12572989"/>
                  <a:pt x="392488" y="12572989"/>
                </a:cubicBezTo>
                <a:close/>
                <a:moveTo>
                  <a:pt x="8765035" y="12572863"/>
                </a:moveTo>
                <a:cubicBezTo>
                  <a:pt x="8819814" y="12573353"/>
                  <a:pt x="8872076" y="12581901"/>
                  <a:pt x="8899765" y="12598310"/>
                </a:cubicBezTo>
                <a:cubicBezTo>
                  <a:pt x="8923264" y="12612237"/>
                  <a:pt x="8949080" y="12623632"/>
                  <a:pt x="8957133" y="12623632"/>
                </a:cubicBezTo>
                <a:cubicBezTo>
                  <a:pt x="8983103" y="12623632"/>
                  <a:pt x="9103893" y="12738402"/>
                  <a:pt x="9136524" y="12794083"/>
                </a:cubicBezTo>
                <a:cubicBezTo>
                  <a:pt x="9165694" y="12843857"/>
                  <a:pt x="9168188" y="12860587"/>
                  <a:pt x="9168188" y="13006437"/>
                </a:cubicBezTo>
                <a:lnTo>
                  <a:pt x="9168188" y="13164759"/>
                </a:lnTo>
                <a:lnTo>
                  <a:pt x="9125965" y="13214870"/>
                </a:lnTo>
                <a:cubicBezTo>
                  <a:pt x="9008917" y="13353786"/>
                  <a:pt x="9000552" y="13361162"/>
                  <a:pt x="8935622" y="13382764"/>
                </a:cubicBezTo>
                <a:cubicBezTo>
                  <a:pt x="8842748" y="13413661"/>
                  <a:pt x="8638940" y="13423628"/>
                  <a:pt x="8618415" y="13398276"/>
                </a:cubicBezTo>
                <a:cubicBezTo>
                  <a:pt x="8609958" y="13387829"/>
                  <a:pt x="8585418" y="13371752"/>
                  <a:pt x="8563882" y="13362548"/>
                </a:cubicBezTo>
                <a:cubicBezTo>
                  <a:pt x="8509286" y="13339216"/>
                  <a:pt x="8462247" y="13292746"/>
                  <a:pt x="8409056" y="13209596"/>
                </a:cubicBezTo>
                <a:cubicBezTo>
                  <a:pt x="8364153" y="13139402"/>
                  <a:pt x="8363516" y="13136522"/>
                  <a:pt x="8363516" y="13003959"/>
                </a:cubicBezTo>
                <a:cubicBezTo>
                  <a:pt x="8363516" y="12872823"/>
                  <a:pt x="8364685" y="12867347"/>
                  <a:pt x="8411009" y="12781498"/>
                </a:cubicBezTo>
                <a:cubicBezTo>
                  <a:pt x="8460891" y="12689057"/>
                  <a:pt x="8519222" y="12636000"/>
                  <a:pt x="8615209" y="12595766"/>
                </a:cubicBezTo>
                <a:cubicBezTo>
                  <a:pt x="8652962" y="12579942"/>
                  <a:pt x="8710257" y="12572373"/>
                  <a:pt x="8765035" y="12572863"/>
                </a:cubicBezTo>
                <a:close/>
                <a:moveTo>
                  <a:pt x="4563432" y="10472219"/>
                </a:moveTo>
                <a:cubicBezTo>
                  <a:pt x="4607051" y="10473029"/>
                  <a:pt x="4655090" y="10481885"/>
                  <a:pt x="4715944" y="10498944"/>
                </a:cubicBezTo>
                <a:cubicBezTo>
                  <a:pt x="4778756" y="10516552"/>
                  <a:pt x="4806080" y="10533610"/>
                  <a:pt x="4863429" y="10591019"/>
                </a:cubicBezTo>
                <a:cubicBezTo>
                  <a:pt x="4902144" y="10629774"/>
                  <a:pt x="4949293" y="10688804"/>
                  <a:pt x="4968204" y="10722198"/>
                </a:cubicBezTo>
                <a:cubicBezTo>
                  <a:pt x="4998929" y="10776451"/>
                  <a:pt x="5002589" y="10795793"/>
                  <a:pt x="5002589" y="10903904"/>
                </a:cubicBezTo>
                <a:cubicBezTo>
                  <a:pt x="5002589" y="11019470"/>
                  <a:pt x="5000815" y="11027281"/>
                  <a:pt x="4963026" y="11078138"/>
                </a:cubicBezTo>
                <a:cubicBezTo>
                  <a:pt x="4941267" y="11107422"/>
                  <a:pt x="4915561" y="11149392"/>
                  <a:pt x="4905904" y="11171404"/>
                </a:cubicBezTo>
                <a:cubicBezTo>
                  <a:pt x="4884905" y="11219263"/>
                  <a:pt x="4784512" y="11274120"/>
                  <a:pt x="4659689" y="11305941"/>
                </a:cubicBezTo>
                <a:cubicBezTo>
                  <a:pt x="4588874" y="11323993"/>
                  <a:pt x="4565953" y="11324734"/>
                  <a:pt x="4498453" y="11311144"/>
                </a:cubicBezTo>
                <a:cubicBezTo>
                  <a:pt x="4366457" y="11284570"/>
                  <a:pt x="4269332" y="11207725"/>
                  <a:pt x="4203952" y="11078138"/>
                </a:cubicBezTo>
                <a:cubicBezTo>
                  <a:pt x="4168734" y="11008335"/>
                  <a:pt x="4165911" y="10814213"/>
                  <a:pt x="4198774" y="10722198"/>
                </a:cubicBezTo>
                <a:cubicBezTo>
                  <a:pt x="4230768" y="10632617"/>
                  <a:pt x="4340260" y="10527822"/>
                  <a:pt x="4437439" y="10493773"/>
                </a:cubicBezTo>
                <a:cubicBezTo>
                  <a:pt x="4480613" y="10478646"/>
                  <a:pt x="4519812" y="10471409"/>
                  <a:pt x="4563432" y="10472219"/>
                </a:cubicBezTo>
                <a:close/>
                <a:moveTo>
                  <a:pt x="8698110" y="10470557"/>
                </a:moveTo>
                <a:cubicBezTo>
                  <a:pt x="8739321" y="10469038"/>
                  <a:pt x="8856819" y="10481926"/>
                  <a:pt x="8889474" y="10492850"/>
                </a:cubicBezTo>
                <a:cubicBezTo>
                  <a:pt x="8982768" y="10524061"/>
                  <a:pt x="9100082" y="10622218"/>
                  <a:pt x="9141784" y="10703960"/>
                </a:cubicBezTo>
                <a:cubicBezTo>
                  <a:pt x="9164302" y="10748101"/>
                  <a:pt x="9168189" y="10778792"/>
                  <a:pt x="9168189" y="10912489"/>
                </a:cubicBezTo>
                <a:cubicBezTo>
                  <a:pt x="9168189" y="11063118"/>
                  <a:pt x="9166767" y="11071499"/>
                  <a:pt x="9131904" y="11126474"/>
                </a:cubicBezTo>
                <a:cubicBezTo>
                  <a:pt x="9061713" y="11237154"/>
                  <a:pt x="8816393" y="11346571"/>
                  <a:pt x="8706217" y="11316338"/>
                </a:cubicBezTo>
                <a:cubicBezTo>
                  <a:pt x="8679145" y="11308909"/>
                  <a:pt x="8643426" y="11302831"/>
                  <a:pt x="8626842" y="11302831"/>
                </a:cubicBezTo>
                <a:cubicBezTo>
                  <a:pt x="8610258" y="11302831"/>
                  <a:pt x="8596689" y="11298416"/>
                  <a:pt x="8596689" y="11293019"/>
                </a:cubicBezTo>
                <a:cubicBezTo>
                  <a:pt x="8596689" y="11287623"/>
                  <a:pt x="8576398" y="11272279"/>
                  <a:pt x="8551598" y="11258924"/>
                </a:cubicBezTo>
                <a:cubicBezTo>
                  <a:pt x="8495639" y="11228788"/>
                  <a:pt x="8430674" y="11157896"/>
                  <a:pt x="8385781" y="11077978"/>
                </a:cubicBezTo>
                <a:cubicBezTo>
                  <a:pt x="8353801" y="11021048"/>
                  <a:pt x="8351985" y="11009536"/>
                  <a:pt x="8357898" y="10901258"/>
                </a:cubicBezTo>
                <a:cubicBezTo>
                  <a:pt x="8365389" y="10764100"/>
                  <a:pt x="8394521" y="10693036"/>
                  <a:pt x="8476317" y="10612398"/>
                </a:cubicBezTo>
                <a:cubicBezTo>
                  <a:pt x="8559697" y="10530198"/>
                  <a:pt x="8597894" y="10504597"/>
                  <a:pt x="8685589" y="10472137"/>
                </a:cubicBezTo>
                <a:cubicBezTo>
                  <a:pt x="8687893" y="10471285"/>
                  <a:pt x="8692223" y="10470774"/>
                  <a:pt x="8698110" y="10470557"/>
                </a:cubicBezTo>
                <a:close/>
                <a:moveTo>
                  <a:pt x="328810" y="10470557"/>
                </a:moveTo>
                <a:cubicBezTo>
                  <a:pt x="370020" y="10469038"/>
                  <a:pt x="487519" y="10481926"/>
                  <a:pt x="520174" y="10492850"/>
                </a:cubicBezTo>
                <a:cubicBezTo>
                  <a:pt x="626330" y="10528364"/>
                  <a:pt x="738736" y="10626958"/>
                  <a:pt x="787196" y="10727063"/>
                </a:cubicBezTo>
                <a:cubicBezTo>
                  <a:pt x="827690" y="10810714"/>
                  <a:pt x="828024" y="10994416"/>
                  <a:pt x="787836" y="11079912"/>
                </a:cubicBezTo>
                <a:cubicBezTo>
                  <a:pt x="753194" y="11153610"/>
                  <a:pt x="656527" y="11259458"/>
                  <a:pt x="614150" y="11270093"/>
                </a:cubicBezTo>
                <a:cubicBezTo>
                  <a:pt x="597011" y="11274396"/>
                  <a:pt x="582988" y="11283521"/>
                  <a:pt x="582988" y="11290373"/>
                </a:cubicBezTo>
                <a:cubicBezTo>
                  <a:pt x="582988" y="11297225"/>
                  <a:pt x="567272" y="11300057"/>
                  <a:pt x="548063" y="11296665"/>
                </a:cubicBezTo>
                <a:cubicBezTo>
                  <a:pt x="528854" y="11293275"/>
                  <a:pt x="487420" y="11299458"/>
                  <a:pt x="455988" y="11310407"/>
                </a:cubicBezTo>
                <a:cubicBezTo>
                  <a:pt x="403549" y="11328671"/>
                  <a:pt x="392557" y="11328534"/>
                  <a:pt x="322638" y="11308745"/>
                </a:cubicBezTo>
                <a:cubicBezTo>
                  <a:pt x="181395" y="11268768"/>
                  <a:pt x="106529" y="11219122"/>
                  <a:pt x="47773" y="11126474"/>
                </a:cubicBezTo>
                <a:cubicBezTo>
                  <a:pt x="12976" y="11071606"/>
                  <a:pt x="11488" y="11062912"/>
                  <a:pt x="11488" y="10914545"/>
                </a:cubicBezTo>
                <a:cubicBezTo>
                  <a:pt x="11488" y="10733372"/>
                  <a:pt x="23571" y="10694662"/>
                  <a:pt x="105266" y="10614123"/>
                </a:cubicBezTo>
                <a:cubicBezTo>
                  <a:pt x="190474" y="10530121"/>
                  <a:pt x="228182" y="10504749"/>
                  <a:pt x="316288" y="10472137"/>
                </a:cubicBezTo>
                <a:cubicBezTo>
                  <a:pt x="318592" y="10471285"/>
                  <a:pt x="322922" y="10470774"/>
                  <a:pt x="328810" y="10470557"/>
                </a:cubicBezTo>
                <a:close/>
                <a:moveTo>
                  <a:pt x="6624427" y="10469645"/>
                </a:moveTo>
                <a:cubicBezTo>
                  <a:pt x="6670280" y="10469769"/>
                  <a:pt x="6744685" y="10479473"/>
                  <a:pt x="6793776" y="10493352"/>
                </a:cubicBezTo>
                <a:cubicBezTo>
                  <a:pt x="6824940" y="10502163"/>
                  <a:pt x="6879772" y="10530552"/>
                  <a:pt x="6915624" y="10556438"/>
                </a:cubicBezTo>
                <a:cubicBezTo>
                  <a:pt x="6985871" y="10607157"/>
                  <a:pt x="7076399" y="10721423"/>
                  <a:pt x="7066788" y="10747236"/>
                </a:cubicBezTo>
                <a:cubicBezTo>
                  <a:pt x="7063543" y="10755951"/>
                  <a:pt x="7069056" y="10777370"/>
                  <a:pt x="7079038" y="10794832"/>
                </a:cubicBezTo>
                <a:cubicBezTo>
                  <a:pt x="7099763" y="10831087"/>
                  <a:pt x="7103289" y="10951132"/>
                  <a:pt x="7084984" y="10997284"/>
                </a:cubicBezTo>
                <a:cubicBezTo>
                  <a:pt x="7078221" y="11014336"/>
                  <a:pt x="7072688" y="11038738"/>
                  <a:pt x="7072688" y="11051512"/>
                </a:cubicBezTo>
                <a:cubicBezTo>
                  <a:pt x="7072688" y="11064285"/>
                  <a:pt x="7056264" y="11093197"/>
                  <a:pt x="7036190" y="11115760"/>
                </a:cubicBezTo>
                <a:cubicBezTo>
                  <a:pt x="7016117" y="11138322"/>
                  <a:pt x="6980075" y="11180277"/>
                  <a:pt x="6956098" y="11208995"/>
                </a:cubicBezTo>
                <a:cubicBezTo>
                  <a:pt x="6926598" y="11244327"/>
                  <a:pt x="6896312" y="11265408"/>
                  <a:pt x="6862421" y="11274199"/>
                </a:cubicBezTo>
                <a:cubicBezTo>
                  <a:pt x="6834875" y="11281344"/>
                  <a:pt x="6780906" y="11296308"/>
                  <a:pt x="6742488" y="11307451"/>
                </a:cubicBezTo>
                <a:cubicBezTo>
                  <a:pt x="6677551" y="11326287"/>
                  <a:pt x="6666832" y="11326131"/>
                  <a:pt x="6590088" y="11305226"/>
                </a:cubicBezTo>
                <a:cubicBezTo>
                  <a:pt x="6544685" y="11292859"/>
                  <a:pt x="6493247" y="11276421"/>
                  <a:pt x="6475780" y="11268698"/>
                </a:cubicBezTo>
                <a:cubicBezTo>
                  <a:pt x="6405393" y="11237575"/>
                  <a:pt x="6285288" y="11092703"/>
                  <a:pt x="6285288" y="11038924"/>
                </a:cubicBezTo>
                <a:cubicBezTo>
                  <a:pt x="6285288" y="11026212"/>
                  <a:pt x="6278859" y="11009382"/>
                  <a:pt x="6271001" y="11001525"/>
                </a:cubicBezTo>
                <a:cubicBezTo>
                  <a:pt x="6263142" y="10993666"/>
                  <a:pt x="6256713" y="10949232"/>
                  <a:pt x="6256713" y="10902782"/>
                </a:cubicBezTo>
                <a:cubicBezTo>
                  <a:pt x="6256713" y="10856332"/>
                  <a:pt x="6263142" y="10811898"/>
                  <a:pt x="6271001" y="10804039"/>
                </a:cubicBezTo>
                <a:cubicBezTo>
                  <a:pt x="6278859" y="10796182"/>
                  <a:pt x="6285288" y="10777307"/>
                  <a:pt x="6285288" y="10762097"/>
                </a:cubicBezTo>
                <a:cubicBezTo>
                  <a:pt x="6285288" y="10746887"/>
                  <a:pt x="6293860" y="10727328"/>
                  <a:pt x="6304338" y="10718632"/>
                </a:cubicBezTo>
                <a:cubicBezTo>
                  <a:pt x="6314816" y="10709936"/>
                  <a:pt x="6323388" y="10695400"/>
                  <a:pt x="6323388" y="10686329"/>
                </a:cubicBezTo>
                <a:cubicBezTo>
                  <a:pt x="6323388" y="10668177"/>
                  <a:pt x="6412076" y="10575490"/>
                  <a:pt x="6470452" y="10532633"/>
                </a:cubicBezTo>
                <a:cubicBezTo>
                  <a:pt x="6504727" y="10507470"/>
                  <a:pt x="6542637" y="10488546"/>
                  <a:pt x="6590088" y="10472913"/>
                </a:cubicBezTo>
                <a:cubicBezTo>
                  <a:pt x="6597032" y="10470626"/>
                  <a:pt x="6609143" y="10469603"/>
                  <a:pt x="6624427" y="10469645"/>
                </a:cubicBezTo>
                <a:close/>
                <a:moveTo>
                  <a:pt x="2427524" y="10469116"/>
                </a:moveTo>
                <a:cubicBezTo>
                  <a:pt x="2443763" y="10467128"/>
                  <a:pt x="2466737" y="10469428"/>
                  <a:pt x="2507341" y="10474684"/>
                </a:cubicBezTo>
                <a:cubicBezTo>
                  <a:pt x="2611997" y="10488230"/>
                  <a:pt x="2616875" y="10489690"/>
                  <a:pt x="2690174" y="10529427"/>
                </a:cubicBezTo>
                <a:cubicBezTo>
                  <a:pt x="2753056" y="10563517"/>
                  <a:pt x="2856288" y="10661024"/>
                  <a:pt x="2856288" y="10686329"/>
                </a:cubicBezTo>
                <a:cubicBezTo>
                  <a:pt x="2856288" y="10695400"/>
                  <a:pt x="2864861" y="10709936"/>
                  <a:pt x="2875338" y="10718632"/>
                </a:cubicBezTo>
                <a:cubicBezTo>
                  <a:pt x="2885815" y="10727328"/>
                  <a:pt x="2894388" y="10746887"/>
                  <a:pt x="2894388" y="10762097"/>
                </a:cubicBezTo>
                <a:cubicBezTo>
                  <a:pt x="2894388" y="10777307"/>
                  <a:pt x="2900817" y="10796182"/>
                  <a:pt x="2908676" y="10804039"/>
                </a:cubicBezTo>
                <a:cubicBezTo>
                  <a:pt x="2916534" y="10811898"/>
                  <a:pt x="2922963" y="10856332"/>
                  <a:pt x="2922963" y="10902782"/>
                </a:cubicBezTo>
                <a:cubicBezTo>
                  <a:pt x="2922963" y="10949232"/>
                  <a:pt x="2916534" y="10993666"/>
                  <a:pt x="2908676" y="11001525"/>
                </a:cubicBezTo>
                <a:cubicBezTo>
                  <a:pt x="2900817" y="11009382"/>
                  <a:pt x="2894388" y="11026212"/>
                  <a:pt x="2894388" y="11038924"/>
                </a:cubicBezTo>
                <a:cubicBezTo>
                  <a:pt x="2894388" y="11071041"/>
                  <a:pt x="2836436" y="11159606"/>
                  <a:pt x="2781546" y="11211372"/>
                </a:cubicBezTo>
                <a:cubicBezTo>
                  <a:pt x="2735133" y="11255147"/>
                  <a:pt x="2713077" y="11264670"/>
                  <a:pt x="2564188" y="11305226"/>
                </a:cubicBezTo>
                <a:cubicBezTo>
                  <a:pt x="2477891" y="11328733"/>
                  <a:pt x="2458424" y="11326546"/>
                  <a:pt x="2306330" y="11276263"/>
                </a:cubicBezTo>
                <a:cubicBezTo>
                  <a:pt x="2233482" y="11252180"/>
                  <a:pt x="2106988" y="11109562"/>
                  <a:pt x="2106988" y="11051512"/>
                </a:cubicBezTo>
                <a:cubicBezTo>
                  <a:pt x="2106988" y="11038738"/>
                  <a:pt x="2095740" y="11014336"/>
                  <a:pt x="2081992" y="10997284"/>
                </a:cubicBezTo>
                <a:cubicBezTo>
                  <a:pt x="2051566" y="10959547"/>
                  <a:pt x="2047679" y="10843041"/>
                  <a:pt x="2075238" y="10794832"/>
                </a:cubicBezTo>
                <a:cubicBezTo>
                  <a:pt x="2085221" y="10777370"/>
                  <a:pt x="2096448" y="10755951"/>
                  <a:pt x="2100188" y="10747236"/>
                </a:cubicBezTo>
                <a:cubicBezTo>
                  <a:pt x="2134594" y="10667063"/>
                  <a:pt x="2291800" y="10515432"/>
                  <a:pt x="2340516" y="10515432"/>
                </a:cubicBezTo>
                <a:cubicBezTo>
                  <a:pt x="2350179" y="10515432"/>
                  <a:pt x="2371597" y="10503666"/>
                  <a:pt x="2388111" y="10489285"/>
                </a:cubicBezTo>
                <a:cubicBezTo>
                  <a:pt x="2401779" y="10477383"/>
                  <a:pt x="2411285" y="10471105"/>
                  <a:pt x="2427524" y="10469116"/>
                </a:cubicBezTo>
                <a:close/>
                <a:moveTo>
                  <a:pt x="6625753" y="8376925"/>
                </a:moveTo>
                <a:cubicBezTo>
                  <a:pt x="6700434" y="8373373"/>
                  <a:pt x="6792023" y="8388821"/>
                  <a:pt x="6856466" y="8418596"/>
                </a:cubicBezTo>
                <a:cubicBezTo>
                  <a:pt x="6943184" y="8458662"/>
                  <a:pt x="7072688" y="8602385"/>
                  <a:pt x="7072688" y="8658555"/>
                </a:cubicBezTo>
                <a:cubicBezTo>
                  <a:pt x="7072688" y="8671329"/>
                  <a:pt x="7078221" y="8690016"/>
                  <a:pt x="7084984" y="8700083"/>
                </a:cubicBezTo>
                <a:cubicBezTo>
                  <a:pt x="7103574" y="8727754"/>
                  <a:pt x="7099624" y="8853822"/>
                  <a:pt x="7079038" y="8889833"/>
                </a:cubicBezTo>
                <a:cubicBezTo>
                  <a:pt x="7069056" y="8907296"/>
                  <a:pt x="7063543" y="8934430"/>
                  <a:pt x="7066788" y="8950129"/>
                </a:cubicBezTo>
                <a:cubicBezTo>
                  <a:pt x="7071023" y="8970618"/>
                  <a:pt x="7058651" y="8993916"/>
                  <a:pt x="7022949" y="9032680"/>
                </a:cubicBezTo>
                <a:cubicBezTo>
                  <a:pt x="6995593" y="9062381"/>
                  <a:pt x="6961259" y="9102400"/>
                  <a:pt x="6946652" y="9121609"/>
                </a:cubicBezTo>
                <a:cubicBezTo>
                  <a:pt x="6932046" y="9140818"/>
                  <a:pt x="6915123" y="9156534"/>
                  <a:pt x="6909047" y="9156534"/>
                </a:cubicBezTo>
                <a:cubicBezTo>
                  <a:pt x="6902970" y="9156534"/>
                  <a:pt x="6890884" y="9165105"/>
                  <a:pt x="6882188" y="9175584"/>
                </a:cubicBezTo>
                <a:cubicBezTo>
                  <a:pt x="6873492" y="9186062"/>
                  <a:pt x="6856301" y="9194633"/>
                  <a:pt x="6843985" y="9194633"/>
                </a:cubicBezTo>
                <a:cubicBezTo>
                  <a:pt x="6831669" y="9194633"/>
                  <a:pt x="6802364" y="9200313"/>
                  <a:pt x="6778865" y="9207255"/>
                </a:cubicBezTo>
                <a:cubicBezTo>
                  <a:pt x="6755365" y="9214198"/>
                  <a:pt x="6704706" y="9219876"/>
                  <a:pt x="6666288" y="9219876"/>
                </a:cubicBezTo>
                <a:cubicBezTo>
                  <a:pt x="6627870" y="9219876"/>
                  <a:pt x="6582926" y="9214198"/>
                  <a:pt x="6566411" y="9207255"/>
                </a:cubicBezTo>
                <a:cubicBezTo>
                  <a:pt x="6549897" y="9200313"/>
                  <a:pt x="6527859" y="9194633"/>
                  <a:pt x="6517439" y="9194633"/>
                </a:cubicBezTo>
                <a:cubicBezTo>
                  <a:pt x="6479924" y="9194633"/>
                  <a:pt x="6302247" y="9035286"/>
                  <a:pt x="6317379" y="9015214"/>
                </a:cubicBezTo>
                <a:cubicBezTo>
                  <a:pt x="6320684" y="9010830"/>
                  <a:pt x="6314816" y="9000129"/>
                  <a:pt x="6304338" y="8991434"/>
                </a:cubicBezTo>
                <a:cubicBezTo>
                  <a:pt x="6293860" y="8982737"/>
                  <a:pt x="6285288" y="8963179"/>
                  <a:pt x="6285288" y="8947969"/>
                </a:cubicBezTo>
                <a:cubicBezTo>
                  <a:pt x="6285288" y="8932759"/>
                  <a:pt x="6278859" y="8913883"/>
                  <a:pt x="6271001" y="8906026"/>
                </a:cubicBezTo>
                <a:cubicBezTo>
                  <a:pt x="6263142" y="8898167"/>
                  <a:pt x="6256713" y="8853733"/>
                  <a:pt x="6256713" y="8807285"/>
                </a:cubicBezTo>
                <a:cubicBezTo>
                  <a:pt x="6256713" y="8760835"/>
                  <a:pt x="6263142" y="8716401"/>
                  <a:pt x="6271001" y="8708542"/>
                </a:cubicBezTo>
                <a:cubicBezTo>
                  <a:pt x="6278859" y="8700685"/>
                  <a:pt x="6285288" y="8681810"/>
                  <a:pt x="6285288" y="8666600"/>
                </a:cubicBezTo>
                <a:cubicBezTo>
                  <a:pt x="6285288" y="8651390"/>
                  <a:pt x="6293860" y="8631831"/>
                  <a:pt x="6304338" y="8623135"/>
                </a:cubicBezTo>
                <a:cubicBezTo>
                  <a:pt x="6314816" y="8614439"/>
                  <a:pt x="6323388" y="8600091"/>
                  <a:pt x="6323388" y="8591250"/>
                </a:cubicBezTo>
                <a:cubicBezTo>
                  <a:pt x="6323388" y="8575048"/>
                  <a:pt x="6409496" y="8482237"/>
                  <a:pt x="6473163" y="8429815"/>
                </a:cubicBezTo>
                <a:cubicBezTo>
                  <a:pt x="6492069" y="8414249"/>
                  <a:pt x="6530398" y="8394974"/>
                  <a:pt x="6558338" y="8386983"/>
                </a:cubicBezTo>
                <a:cubicBezTo>
                  <a:pt x="6577843" y="8381404"/>
                  <a:pt x="6600859" y="8378109"/>
                  <a:pt x="6625753" y="8376925"/>
                </a:cubicBezTo>
                <a:close/>
                <a:moveTo>
                  <a:pt x="357685" y="8373939"/>
                </a:moveTo>
                <a:cubicBezTo>
                  <a:pt x="530452" y="8361208"/>
                  <a:pt x="710105" y="8464787"/>
                  <a:pt x="788788" y="8632179"/>
                </a:cubicBezTo>
                <a:cubicBezTo>
                  <a:pt x="828009" y="8715618"/>
                  <a:pt x="827170" y="8900426"/>
                  <a:pt x="787196" y="8983002"/>
                </a:cubicBezTo>
                <a:cubicBezTo>
                  <a:pt x="759147" y="9040943"/>
                  <a:pt x="658576" y="9156534"/>
                  <a:pt x="636212" y="9156534"/>
                </a:cubicBezTo>
                <a:cubicBezTo>
                  <a:pt x="629604" y="9156534"/>
                  <a:pt x="617084" y="9165105"/>
                  <a:pt x="608388" y="9175584"/>
                </a:cubicBezTo>
                <a:cubicBezTo>
                  <a:pt x="599692" y="9186062"/>
                  <a:pt x="582501" y="9194633"/>
                  <a:pt x="570185" y="9194633"/>
                </a:cubicBezTo>
                <a:cubicBezTo>
                  <a:pt x="557868" y="9194633"/>
                  <a:pt x="528564" y="9200313"/>
                  <a:pt x="505065" y="9207255"/>
                </a:cubicBezTo>
                <a:cubicBezTo>
                  <a:pt x="481565" y="9214198"/>
                  <a:pt x="430906" y="9219876"/>
                  <a:pt x="392488" y="9219876"/>
                </a:cubicBezTo>
                <a:cubicBezTo>
                  <a:pt x="354071" y="9219876"/>
                  <a:pt x="309126" y="9214198"/>
                  <a:pt x="292611" y="9207255"/>
                </a:cubicBezTo>
                <a:cubicBezTo>
                  <a:pt x="276097" y="9200313"/>
                  <a:pt x="254059" y="9194633"/>
                  <a:pt x="243639" y="9194633"/>
                </a:cubicBezTo>
                <a:cubicBezTo>
                  <a:pt x="199086" y="9194633"/>
                  <a:pt x="43730" y="9047876"/>
                  <a:pt x="23533" y="8986708"/>
                </a:cubicBezTo>
                <a:cubicBezTo>
                  <a:pt x="4704" y="8929687"/>
                  <a:pt x="8564" y="8667417"/>
                  <a:pt x="28949" y="8618628"/>
                </a:cubicBezTo>
                <a:cubicBezTo>
                  <a:pt x="65686" y="8530704"/>
                  <a:pt x="197654" y="8410861"/>
                  <a:pt x="284377" y="8386669"/>
                </a:cubicBezTo>
                <a:cubicBezTo>
                  <a:pt x="308463" y="8379949"/>
                  <a:pt x="333004" y="8375757"/>
                  <a:pt x="357685" y="8373939"/>
                </a:cubicBezTo>
                <a:close/>
                <a:moveTo>
                  <a:pt x="4572752" y="8373891"/>
                </a:moveTo>
                <a:cubicBezTo>
                  <a:pt x="4610928" y="8375311"/>
                  <a:pt x="4656915" y="8380453"/>
                  <a:pt x="4697788" y="8388836"/>
                </a:cubicBezTo>
                <a:cubicBezTo>
                  <a:pt x="4748995" y="8399338"/>
                  <a:pt x="4879997" y="8485657"/>
                  <a:pt x="4905903" y="8525963"/>
                </a:cubicBezTo>
                <a:cubicBezTo>
                  <a:pt x="5000666" y="8673409"/>
                  <a:pt x="5002588" y="8678980"/>
                  <a:pt x="5002588" y="8806163"/>
                </a:cubicBezTo>
                <a:cubicBezTo>
                  <a:pt x="5002588" y="8941414"/>
                  <a:pt x="5003414" y="8939597"/>
                  <a:pt x="4868283" y="9101894"/>
                </a:cubicBezTo>
                <a:cubicBezTo>
                  <a:pt x="4813086" y="9168189"/>
                  <a:pt x="4795971" y="9180900"/>
                  <a:pt x="4759792" y="9182462"/>
                </a:cubicBezTo>
                <a:cubicBezTo>
                  <a:pt x="4736167" y="9183481"/>
                  <a:pt x="4701687" y="9195211"/>
                  <a:pt x="4683169" y="9208524"/>
                </a:cubicBezTo>
                <a:cubicBezTo>
                  <a:pt x="4661475" y="9224122"/>
                  <a:pt x="4628278" y="9232734"/>
                  <a:pt x="4589838" y="9232734"/>
                </a:cubicBezTo>
                <a:cubicBezTo>
                  <a:pt x="4555839" y="9232734"/>
                  <a:pt x="4510231" y="9222320"/>
                  <a:pt x="4483807" y="9208524"/>
                </a:cubicBezTo>
                <a:cubicBezTo>
                  <a:pt x="4458304" y="9195211"/>
                  <a:pt x="4423823" y="9183481"/>
                  <a:pt x="4407184" y="9182462"/>
                </a:cubicBezTo>
                <a:cubicBezTo>
                  <a:pt x="4368619" y="9180098"/>
                  <a:pt x="4228284" y="9040515"/>
                  <a:pt x="4198773" y="8975168"/>
                </a:cubicBezTo>
                <a:cubicBezTo>
                  <a:pt x="4183230" y="8940752"/>
                  <a:pt x="4177088" y="8893063"/>
                  <a:pt x="4177088" y="8806801"/>
                </a:cubicBezTo>
                <a:cubicBezTo>
                  <a:pt x="4177088" y="8658035"/>
                  <a:pt x="4209787" y="8562868"/>
                  <a:pt x="4279384" y="8509077"/>
                </a:cubicBezTo>
                <a:cubicBezTo>
                  <a:pt x="4340617" y="8461750"/>
                  <a:pt x="4425687" y="8408660"/>
                  <a:pt x="4453061" y="8400690"/>
                </a:cubicBezTo>
                <a:cubicBezTo>
                  <a:pt x="4465423" y="8397091"/>
                  <a:pt x="4484110" y="8388354"/>
                  <a:pt x="4494588" y="8381275"/>
                </a:cubicBezTo>
                <a:cubicBezTo>
                  <a:pt x="4504213" y="8374772"/>
                  <a:pt x="4534576" y="8372470"/>
                  <a:pt x="4572752" y="8373891"/>
                </a:cubicBezTo>
                <a:close/>
                <a:moveTo>
                  <a:pt x="8769897" y="8373321"/>
                </a:moveTo>
                <a:cubicBezTo>
                  <a:pt x="8888015" y="8377683"/>
                  <a:pt x="9007705" y="8433833"/>
                  <a:pt x="9091835" y="8529651"/>
                </a:cubicBezTo>
                <a:cubicBezTo>
                  <a:pt x="9157021" y="8603894"/>
                  <a:pt x="9168188" y="8644212"/>
                  <a:pt x="9168188" y="8805326"/>
                </a:cubicBezTo>
                <a:cubicBezTo>
                  <a:pt x="9168188" y="8928005"/>
                  <a:pt x="9164393" y="8955826"/>
                  <a:pt x="9143444" y="8986708"/>
                </a:cubicBezTo>
                <a:cubicBezTo>
                  <a:pt x="9090389" y="9064915"/>
                  <a:pt x="8960995" y="9194633"/>
                  <a:pt x="8936037" y="9194633"/>
                </a:cubicBezTo>
                <a:cubicBezTo>
                  <a:pt x="8925617" y="9194633"/>
                  <a:pt x="8897864" y="9200313"/>
                  <a:pt x="8874365" y="9207255"/>
                </a:cubicBezTo>
                <a:cubicBezTo>
                  <a:pt x="8850865" y="9214198"/>
                  <a:pt x="8800206" y="9219876"/>
                  <a:pt x="8761788" y="9219876"/>
                </a:cubicBezTo>
                <a:cubicBezTo>
                  <a:pt x="8723370" y="9219876"/>
                  <a:pt x="8678426" y="9214198"/>
                  <a:pt x="8661911" y="9207255"/>
                </a:cubicBezTo>
                <a:cubicBezTo>
                  <a:pt x="8645397" y="9200313"/>
                  <a:pt x="8621807" y="9194633"/>
                  <a:pt x="8609491" y="9194633"/>
                </a:cubicBezTo>
                <a:cubicBezTo>
                  <a:pt x="8597175" y="9194633"/>
                  <a:pt x="8579984" y="9186062"/>
                  <a:pt x="8571288" y="9175584"/>
                </a:cubicBezTo>
                <a:cubicBezTo>
                  <a:pt x="8562592" y="9165105"/>
                  <a:pt x="8550071" y="9156534"/>
                  <a:pt x="8543464" y="9156534"/>
                </a:cubicBezTo>
                <a:cubicBezTo>
                  <a:pt x="8521100" y="9156534"/>
                  <a:pt x="8420529" y="9040943"/>
                  <a:pt x="8392480" y="8983002"/>
                </a:cubicBezTo>
                <a:cubicBezTo>
                  <a:pt x="8352506" y="8900426"/>
                  <a:pt x="8351667" y="8715618"/>
                  <a:pt x="8390888" y="8632179"/>
                </a:cubicBezTo>
                <a:cubicBezTo>
                  <a:pt x="8441263" y="8525012"/>
                  <a:pt x="8561954" y="8412256"/>
                  <a:pt x="8653677" y="8386669"/>
                </a:cubicBezTo>
                <a:cubicBezTo>
                  <a:pt x="8691326" y="8376166"/>
                  <a:pt x="8730524" y="8371866"/>
                  <a:pt x="8769897" y="8373321"/>
                </a:cubicBezTo>
                <a:close/>
                <a:moveTo>
                  <a:pt x="2452056" y="8371840"/>
                </a:moveTo>
                <a:cubicBezTo>
                  <a:pt x="2530661" y="8367385"/>
                  <a:pt x="2624365" y="8388262"/>
                  <a:pt x="2691196" y="8428586"/>
                </a:cubicBezTo>
                <a:cubicBezTo>
                  <a:pt x="2784460" y="8484860"/>
                  <a:pt x="2894388" y="8616084"/>
                  <a:pt x="2894388" y="8671144"/>
                </a:cubicBezTo>
                <a:cubicBezTo>
                  <a:pt x="2894388" y="8683855"/>
                  <a:pt x="2900817" y="8700685"/>
                  <a:pt x="2908676" y="8708542"/>
                </a:cubicBezTo>
                <a:cubicBezTo>
                  <a:pt x="2916534" y="8716401"/>
                  <a:pt x="2922963" y="8760835"/>
                  <a:pt x="2922963" y="8807285"/>
                </a:cubicBezTo>
                <a:cubicBezTo>
                  <a:pt x="2922963" y="8853733"/>
                  <a:pt x="2916534" y="8898167"/>
                  <a:pt x="2908676" y="8906026"/>
                </a:cubicBezTo>
                <a:cubicBezTo>
                  <a:pt x="2900817" y="8913883"/>
                  <a:pt x="2894388" y="8932759"/>
                  <a:pt x="2894388" y="8947969"/>
                </a:cubicBezTo>
                <a:cubicBezTo>
                  <a:pt x="2894388" y="8963179"/>
                  <a:pt x="2885815" y="8982737"/>
                  <a:pt x="2875338" y="8991434"/>
                </a:cubicBezTo>
                <a:cubicBezTo>
                  <a:pt x="2864861" y="9000129"/>
                  <a:pt x="2853277" y="9010830"/>
                  <a:pt x="2849596" y="9015214"/>
                </a:cubicBezTo>
                <a:cubicBezTo>
                  <a:pt x="2762596" y="9118835"/>
                  <a:pt x="2683442" y="9194633"/>
                  <a:pt x="2662237" y="9194633"/>
                </a:cubicBezTo>
                <a:cubicBezTo>
                  <a:pt x="2651817" y="9194633"/>
                  <a:pt x="2624064" y="9200313"/>
                  <a:pt x="2600565" y="9207255"/>
                </a:cubicBezTo>
                <a:cubicBezTo>
                  <a:pt x="2577065" y="9214198"/>
                  <a:pt x="2526405" y="9219876"/>
                  <a:pt x="2487988" y="9219876"/>
                </a:cubicBezTo>
                <a:cubicBezTo>
                  <a:pt x="2449571" y="9219876"/>
                  <a:pt x="2404626" y="9214198"/>
                  <a:pt x="2388111" y="9207255"/>
                </a:cubicBezTo>
                <a:cubicBezTo>
                  <a:pt x="2371597" y="9200313"/>
                  <a:pt x="2348008" y="9194633"/>
                  <a:pt x="2335691" y="9194633"/>
                </a:cubicBezTo>
                <a:cubicBezTo>
                  <a:pt x="2323375" y="9194633"/>
                  <a:pt x="2306184" y="9186062"/>
                  <a:pt x="2297488" y="9175584"/>
                </a:cubicBezTo>
                <a:cubicBezTo>
                  <a:pt x="2288792" y="9165105"/>
                  <a:pt x="2274926" y="9156534"/>
                  <a:pt x="2266674" y="9156534"/>
                </a:cubicBezTo>
                <a:cubicBezTo>
                  <a:pt x="2234991" y="9156534"/>
                  <a:pt x="2112836" y="9005733"/>
                  <a:pt x="2100188" y="8951006"/>
                </a:cubicBezTo>
                <a:cubicBezTo>
                  <a:pt x="2096448" y="8934823"/>
                  <a:pt x="2085221" y="8907296"/>
                  <a:pt x="2075238" y="8889833"/>
                </a:cubicBezTo>
                <a:cubicBezTo>
                  <a:pt x="2065255" y="8872372"/>
                  <a:pt x="2057067" y="8826652"/>
                  <a:pt x="2057042" y="8788235"/>
                </a:cubicBezTo>
                <a:cubicBezTo>
                  <a:pt x="2057006" y="8733393"/>
                  <a:pt x="2062366" y="8714453"/>
                  <a:pt x="2081992" y="8700083"/>
                </a:cubicBezTo>
                <a:cubicBezTo>
                  <a:pt x="2095740" y="8690016"/>
                  <a:pt x="2106988" y="8671329"/>
                  <a:pt x="2106988" y="8658555"/>
                </a:cubicBezTo>
                <a:cubicBezTo>
                  <a:pt x="2106988" y="8614011"/>
                  <a:pt x="2154944" y="8527561"/>
                  <a:pt x="2204132" y="8483435"/>
                </a:cubicBezTo>
                <a:cubicBezTo>
                  <a:pt x="2252701" y="8439864"/>
                  <a:pt x="2304005" y="8411143"/>
                  <a:pt x="2380038" y="8384958"/>
                </a:cubicBezTo>
                <a:cubicBezTo>
                  <a:pt x="2401330" y="8377625"/>
                  <a:pt x="2425854" y="8373326"/>
                  <a:pt x="2452056" y="8371840"/>
                </a:cubicBezTo>
                <a:close/>
                <a:moveTo>
                  <a:pt x="8720458" y="6283440"/>
                </a:moveTo>
                <a:cubicBezTo>
                  <a:pt x="8794400" y="6283373"/>
                  <a:pt x="8904336" y="6296805"/>
                  <a:pt x="8919326" y="6311795"/>
                </a:cubicBezTo>
                <a:cubicBezTo>
                  <a:pt x="8926279" y="6318748"/>
                  <a:pt x="8940924" y="6324437"/>
                  <a:pt x="8951871" y="6324437"/>
                </a:cubicBezTo>
                <a:cubicBezTo>
                  <a:pt x="8982168" y="6324437"/>
                  <a:pt x="9100820" y="6433964"/>
                  <a:pt x="9136524" y="6494888"/>
                </a:cubicBezTo>
                <a:cubicBezTo>
                  <a:pt x="9165694" y="6544662"/>
                  <a:pt x="9168188" y="6561392"/>
                  <a:pt x="9168188" y="6707241"/>
                </a:cubicBezTo>
                <a:cubicBezTo>
                  <a:pt x="9168188" y="6859947"/>
                  <a:pt x="9166888" y="6867612"/>
                  <a:pt x="9131537" y="6923357"/>
                </a:cubicBezTo>
                <a:cubicBezTo>
                  <a:pt x="9051600" y="7049404"/>
                  <a:pt x="8953187" y="7102475"/>
                  <a:pt x="8771570" y="7117477"/>
                </a:cubicBezTo>
                <a:cubicBezTo>
                  <a:pt x="8700927" y="7123311"/>
                  <a:pt x="8675593" y="7119757"/>
                  <a:pt x="8625520" y="7096988"/>
                </a:cubicBezTo>
                <a:cubicBezTo>
                  <a:pt x="8563445" y="7068759"/>
                  <a:pt x="8471045" y="7003857"/>
                  <a:pt x="8453530" y="6976182"/>
                </a:cubicBezTo>
                <a:cubicBezTo>
                  <a:pt x="8448136" y="6967660"/>
                  <a:pt x="8433848" y="6950315"/>
                  <a:pt x="8421780" y="6937641"/>
                </a:cubicBezTo>
                <a:cubicBezTo>
                  <a:pt x="8376753" y="6890355"/>
                  <a:pt x="8362721" y="6833427"/>
                  <a:pt x="8363322" y="6700490"/>
                </a:cubicBezTo>
                <a:cubicBezTo>
                  <a:pt x="8363891" y="6574516"/>
                  <a:pt x="8365105" y="6569180"/>
                  <a:pt x="8408699" y="6501031"/>
                </a:cubicBezTo>
                <a:cubicBezTo>
                  <a:pt x="8457791" y="6424289"/>
                  <a:pt x="8547789" y="6340331"/>
                  <a:pt x="8593173" y="6328941"/>
                </a:cubicBezTo>
                <a:cubicBezTo>
                  <a:pt x="8609076" y="6324949"/>
                  <a:pt x="8622088" y="6316933"/>
                  <a:pt x="8622088" y="6311127"/>
                </a:cubicBezTo>
                <a:cubicBezTo>
                  <a:pt x="8622088" y="6305321"/>
                  <a:pt x="8640662" y="6295116"/>
                  <a:pt x="8663363" y="6288450"/>
                </a:cubicBezTo>
                <a:cubicBezTo>
                  <a:pt x="8675162" y="6284985"/>
                  <a:pt x="8695810" y="6283463"/>
                  <a:pt x="8720458" y="6283440"/>
                </a:cubicBezTo>
                <a:close/>
                <a:moveTo>
                  <a:pt x="310038" y="6280887"/>
                </a:moveTo>
                <a:cubicBezTo>
                  <a:pt x="372909" y="6280671"/>
                  <a:pt x="549355" y="6295649"/>
                  <a:pt x="550658" y="6302744"/>
                </a:cubicBezTo>
                <a:cubicBezTo>
                  <a:pt x="550977" y="6304482"/>
                  <a:pt x="569108" y="6315346"/>
                  <a:pt x="590950" y="6326886"/>
                </a:cubicBezTo>
                <a:cubicBezTo>
                  <a:pt x="655410" y="6360944"/>
                  <a:pt x="710995" y="6414739"/>
                  <a:pt x="765040" y="6495370"/>
                </a:cubicBezTo>
                <a:lnTo>
                  <a:pt x="815769" y="6571053"/>
                </a:lnTo>
                <a:lnTo>
                  <a:pt x="816354" y="6700490"/>
                </a:lnTo>
                <a:cubicBezTo>
                  <a:pt x="816888" y="6818558"/>
                  <a:pt x="814195" y="6833644"/>
                  <a:pt x="785689" y="6872262"/>
                </a:cubicBezTo>
                <a:cubicBezTo>
                  <a:pt x="768501" y="6895547"/>
                  <a:pt x="750279" y="6924968"/>
                  <a:pt x="745196" y="6937641"/>
                </a:cubicBezTo>
                <a:cubicBezTo>
                  <a:pt x="740113" y="6950315"/>
                  <a:pt x="725825" y="6967660"/>
                  <a:pt x="713446" y="6976182"/>
                </a:cubicBezTo>
                <a:cubicBezTo>
                  <a:pt x="701067" y="6984706"/>
                  <a:pt x="668078" y="7009177"/>
                  <a:pt x="640138" y="7030559"/>
                </a:cubicBezTo>
                <a:cubicBezTo>
                  <a:pt x="528698" y="7115847"/>
                  <a:pt x="502439" y="7125173"/>
                  <a:pt x="395406" y="7117477"/>
                </a:cubicBezTo>
                <a:cubicBezTo>
                  <a:pt x="341414" y="7113594"/>
                  <a:pt x="275887" y="7103441"/>
                  <a:pt x="249792" y="7094915"/>
                </a:cubicBezTo>
                <a:cubicBezTo>
                  <a:pt x="186875" y="7074358"/>
                  <a:pt x="93551" y="6994963"/>
                  <a:pt x="48140" y="6923357"/>
                </a:cubicBezTo>
                <a:cubicBezTo>
                  <a:pt x="12788" y="6867612"/>
                  <a:pt x="11488" y="6859947"/>
                  <a:pt x="11488" y="6707241"/>
                </a:cubicBezTo>
                <a:cubicBezTo>
                  <a:pt x="11488" y="6561392"/>
                  <a:pt x="13983" y="6544662"/>
                  <a:pt x="43152" y="6494888"/>
                </a:cubicBezTo>
                <a:cubicBezTo>
                  <a:pt x="78856" y="6433964"/>
                  <a:pt x="197509" y="6324437"/>
                  <a:pt x="227805" y="6324437"/>
                </a:cubicBezTo>
                <a:cubicBezTo>
                  <a:pt x="238752" y="6324437"/>
                  <a:pt x="250280" y="6316348"/>
                  <a:pt x="253423" y="6306463"/>
                </a:cubicBezTo>
                <a:cubicBezTo>
                  <a:pt x="256566" y="6296576"/>
                  <a:pt x="273426" y="6285558"/>
                  <a:pt x="290888" y="6281978"/>
                </a:cubicBezTo>
                <a:cubicBezTo>
                  <a:pt x="294393" y="6281259"/>
                  <a:pt x="301056" y="6280918"/>
                  <a:pt x="310038" y="6280887"/>
                </a:cubicBezTo>
                <a:close/>
                <a:moveTo>
                  <a:pt x="2513388" y="6280550"/>
                </a:moveTo>
                <a:cubicBezTo>
                  <a:pt x="2585644" y="6284143"/>
                  <a:pt x="2623508" y="6293298"/>
                  <a:pt x="2670235" y="6318473"/>
                </a:cubicBezTo>
                <a:cubicBezTo>
                  <a:pt x="2746311" y="6359459"/>
                  <a:pt x="2838482" y="6443011"/>
                  <a:pt x="2856997" y="6487769"/>
                </a:cubicBezTo>
                <a:cubicBezTo>
                  <a:pt x="2864623" y="6506204"/>
                  <a:pt x="2882530" y="6549708"/>
                  <a:pt x="2896790" y="6584445"/>
                </a:cubicBezTo>
                <a:cubicBezTo>
                  <a:pt x="2929988" y="6665308"/>
                  <a:pt x="2929988" y="6749125"/>
                  <a:pt x="2896790" y="6813728"/>
                </a:cubicBezTo>
                <a:cubicBezTo>
                  <a:pt x="2882530" y="6841480"/>
                  <a:pt x="2864623" y="6884984"/>
                  <a:pt x="2856997" y="6910404"/>
                </a:cubicBezTo>
                <a:cubicBezTo>
                  <a:pt x="2839248" y="6969568"/>
                  <a:pt x="2748457" y="7053665"/>
                  <a:pt x="2657256" y="7095418"/>
                </a:cubicBezTo>
                <a:cubicBezTo>
                  <a:pt x="2590518" y="7125972"/>
                  <a:pt x="2581503" y="7126941"/>
                  <a:pt x="2470882" y="7115457"/>
                </a:cubicBezTo>
                <a:cubicBezTo>
                  <a:pt x="2382693" y="7106303"/>
                  <a:pt x="2339312" y="7094850"/>
                  <a:pt x="2291138" y="7068004"/>
                </a:cubicBezTo>
                <a:cubicBezTo>
                  <a:pt x="2196739" y="7015397"/>
                  <a:pt x="2123269" y="6924060"/>
                  <a:pt x="2083428" y="6809780"/>
                </a:cubicBezTo>
                <a:cubicBezTo>
                  <a:pt x="2052644" y="6721479"/>
                  <a:pt x="2072930" y="6566907"/>
                  <a:pt x="2124141" y="6499573"/>
                </a:cubicBezTo>
                <a:cubicBezTo>
                  <a:pt x="2138536" y="6480645"/>
                  <a:pt x="2164854" y="6443389"/>
                  <a:pt x="2182626" y="6416781"/>
                </a:cubicBezTo>
                <a:cubicBezTo>
                  <a:pt x="2212360" y="6372263"/>
                  <a:pt x="2261327" y="6341679"/>
                  <a:pt x="2388163" y="6288404"/>
                </a:cubicBezTo>
                <a:cubicBezTo>
                  <a:pt x="2404649" y="6281480"/>
                  <a:pt x="2461001" y="6277945"/>
                  <a:pt x="2513388" y="6280550"/>
                </a:cubicBezTo>
                <a:close/>
                <a:moveTo>
                  <a:pt x="4532292" y="6278721"/>
                </a:moveTo>
                <a:cubicBezTo>
                  <a:pt x="4555310" y="6278489"/>
                  <a:pt x="4582695" y="6279022"/>
                  <a:pt x="4608888" y="6280373"/>
                </a:cubicBezTo>
                <a:cubicBezTo>
                  <a:pt x="4680420" y="6284063"/>
                  <a:pt x="4719170" y="6293402"/>
                  <a:pt x="4764508" y="6317880"/>
                </a:cubicBezTo>
                <a:cubicBezTo>
                  <a:pt x="4833931" y="6355361"/>
                  <a:pt x="4967377" y="6485297"/>
                  <a:pt x="4958542" y="6506810"/>
                </a:cubicBezTo>
                <a:cubicBezTo>
                  <a:pt x="4955272" y="6514772"/>
                  <a:pt x="4963844" y="6535238"/>
                  <a:pt x="4977592" y="6552289"/>
                </a:cubicBezTo>
                <a:cubicBezTo>
                  <a:pt x="4998572" y="6578311"/>
                  <a:pt x="5002588" y="6602918"/>
                  <a:pt x="5002588" y="6705437"/>
                </a:cubicBezTo>
                <a:cubicBezTo>
                  <a:pt x="5002588" y="6812257"/>
                  <a:pt x="4999452" y="6829877"/>
                  <a:pt x="4977592" y="6845884"/>
                </a:cubicBezTo>
                <a:cubicBezTo>
                  <a:pt x="4961285" y="6857824"/>
                  <a:pt x="4954663" y="6874026"/>
                  <a:pt x="4958542" y="6892493"/>
                </a:cubicBezTo>
                <a:cubicBezTo>
                  <a:pt x="4966647" y="6931078"/>
                  <a:pt x="4841700" y="7053644"/>
                  <a:pt x="4752814" y="7094302"/>
                </a:cubicBezTo>
                <a:cubicBezTo>
                  <a:pt x="4653359" y="7139794"/>
                  <a:pt x="4518059" y="7137231"/>
                  <a:pt x="4420749" y="7088012"/>
                </a:cubicBezTo>
                <a:cubicBezTo>
                  <a:pt x="4341228" y="7047791"/>
                  <a:pt x="4219033" y="6934786"/>
                  <a:pt x="4208434" y="6891663"/>
                </a:cubicBezTo>
                <a:cubicBezTo>
                  <a:pt x="4204719" y="6876551"/>
                  <a:pt x="4196147" y="6855950"/>
                  <a:pt x="4189384" y="6845884"/>
                </a:cubicBezTo>
                <a:cubicBezTo>
                  <a:pt x="4182621" y="6835817"/>
                  <a:pt x="4177088" y="6772616"/>
                  <a:pt x="4177088" y="6705437"/>
                </a:cubicBezTo>
                <a:cubicBezTo>
                  <a:pt x="4177088" y="6597296"/>
                  <a:pt x="4182643" y="6562095"/>
                  <a:pt x="4208434" y="6506810"/>
                </a:cubicBezTo>
                <a:cubicBezTo>
                  <a:pt x="4221073" y="6479717"/>
                  <a:pt x="4355468" y="6349728"/>
                  <a:pt x="4402893" y="6318725"/>
                </a:cubicBezTo>
                <a:cubicBezTo>
                  <a:pt x="4428878" y="6301738"/>
                  <a:pt x="4464426" y="6285055"/>
                  <a:pt x="4481888" y="6281650"/>
                </a:cubicBezTo>
                <a:cubicBezTo>
                  <a:pt x="4490620" y="6279947"/>
                  <a:pt x="4509273" y="6278952"/>
                  <a:pt x="4532292" y="6278721"/>
                </a:cubicBezTo>
                <a:close/>
                <a:moveTo>
                  <a:pt x="6606766" y="6278661"/>
                </a:moveTo>
                <a:cubicBezTo>
                  <a:pt x="6684752" y="6275891"/>
                  <a:pt x="6822083" y="6301425"/>
                  <a:pt x="6877594" y="6331717"/>
                </a:cubicBezTo>
                <a:cubicBezTo>
                  <a:pt x="6946232" y="6369175"/>
                  <a:pt x="7021402" y="6445408"/>
                  <a:pt x="7042505" y="6498960"/>
                </a:cubicBezTo>
                <a:cubicBezTo>
                  <a:pt x="7050097" y="6518225"/>
                  <a:pt x="7068567" y="6558470"/>
                  <a:pt x="7083549" y="6588393"/>
                </a:cubicBezTo>
                <a:cubicBezTo>
                  <a:pt x="7100365" y="6621982"/>
                  <a:pt x="7110788" y="6666766"/>
                  <a:pt x="7110788" y="6705437"/>
                </a:cubicBezTo>
                <a:cubicBezTo>
                  <a:pt x="7110788" y="6748055"/>
                  <a:pt x="7102082" y="6781403"/>
                  <a:pt x="7083549" y="6809780"/>
                </a:cubicBezTo>
                <a:cubicBezTo>
                  <a:pt x="7068567" y="6832718"/>
                  <a:pt x="7050106" y="6872946"/>
                  <a:pt x="7042526" y="6899175"/>
                </a:cubicBezTo>
                <a:cubicBezTo>
                  <a:pt x="7014035" y="6997756"/>
                  <a:pt x="6855575" y="7096645"/>
                  <a:pt x="6696094" y="7115368"/>
                </a:cubicBezTo>
                <a:cubicBezTo>
                  <a:pt x="6598674" y="7126806"/>
                  <a:pt x="6588403" y="7125627"/>
                  <a:pt x="6522420" y="7095418"/>
                </a:cubicBezTo>
                <a:cubicBezTo>
                  <a:pt x="6398731" y="7038792"/>
                  <a:pt x="6300400" y="6928977"/>
                  <a:pt x="6270185" y="6813728"/>
                </a:cubicBezTo>
                <a:cubicBezTo>
                  <a:pt x="6242778" y="6709185"/>
                  <a:pt x="6262495" y="6547681"/>
                  <a:pt x="6309979" y="6487769"/>
                </a:cubicBezTo>
                <a:cubicBezTo>
                  <a:pt x="6379204" y="6400427"/>
                  <a:pt x="6518372" y="6293156"/>
                  <a:pt x="6577388" y="6281650"/>
                </a:cubicBezTo>
                <a:cubicBezTo>
                  <a:pt x="6585695" y="6280030"/>
                  <a:pt x="6595625" y="6279057"/>
                  <a:pt x="6606766" y="6278661"/>
                </a:cubicBezTo>
                <a:close/>
                <a:moveTo>
                  <a:pt x="4583976" y="4172615"/>
                </a:moveTo>
                <a:cubicBezTo>
                  <a:pt x="4648882" y="4176629"/>
                  <a:pt x="4718676" y="4192781"/>
                  <a:pt x="4761288" y="4217810"/>
                </a:cubicBezTo>
                <a:cubicBezTo>
                  <a:pt x="4771766" y="4223963"/>
                  <a:pt x="4795137" y="4237068"/>
                  <a:pt x="4813225" y="4246929"/>
                </a:cubicBezTo>
                <a:cubicBezTo>
                  <a:pt x="4856266" y="4270396"/>
                  <a:pt x="4943163" y="4369711"/>
                  <a:pt x="4976329" y="4433342"/>
                </a:cubicBezTo>
                <a:cubicBezTo>
                  <a:pt x="4997483" y="4473927"/>
                  <a:pt x="5002588" y="4507119"/>
                  <a:pt x="5002588" y="4604072"/>
                </a:cubicBezTo>
                <a:cubicBezTo>
                  <a:pt x="5002588" y="4719243"/>
                  <a:pt x="5000811" y="4726973"/>
                  <a:pt x="4961313" y="4783625"/>
                </a:cubicBezTo>
                <a:cubicBezTo>
                  <a:pt x="4888195" y="4888500"/>
                  <a:pt x="4822368" y="4965538"/>
                  <a:pt x="4805873" y="4965538"/>
                </a:cubicBezTo>
                <a:cubicBezTo>
                  <a:pt x="4797032" y="4965538"/>
                  <a:pt x="4782684" y="4974110"/>
                  <a:pt x="4773988" y="4984587"/>
                </a:cubicBezTo>
                <a:cubicBezTo>
                  <a:pt x="4765292" y="4995065"/>
                  <a:pt x="4747093" y="5003638"/>
                  <a:pt x="4733544" y="5003638"/>
                </a:cubicBezTo>
                <a:cubicBezTo>
                  <a:pt x="4719996" y="5003638"/>
                  <a:pt x="4680523" y="5012923"/>
                  <a:pt x="4645828" y="5024271"/>
                </a:cubicBezTo>
                <a:cubicBezTo>
                  <a:pt x="4587602" y="5043316"/>
                  <a:pt x="4578584" y="5043316"/>
                  <a:pt x="4528717" y="5024271"/>
                </a:cubicBezTo>
                <a:cubicBezTo>
                  <a:pt x="4499001" y="5012923"/>
                  <a:pt x="4462721" y="5003638"/>
                  <a:pt x="4448094" y="5003638"/>
                </a:cubicBezTo>
                <a:cubicBezTo>
                  <a:pt x="4433466" y="5003638"/>
                  <a:pt x="4414384" y="4995065"/>
                  <a:pt x="4405688" y="4984587"/>
                </a:cubicBezTo>
                <a:cubicBezTo>
                  <a:pt x="4396992" y="4974110"/>
                  <a:pt x="4382570" y="4965538"/>
                  <a:pt x="4373638" y="4965538"/>
                </a:cubicBezTo>
                <a:cubicBezTo>
                  <a:pt x="4347443" y="4965538"/>
                  <a:pt x="4249555" y="4858602"/>
                  <a:pt x="4211857" y="4788801"/>
                </a:cubicBezTo>
                <a:cubicBezTo>
                  <a:pt x="4181156" y="4731957"/>
                  <a:pt x="4177088" y="4710766"/>
                  <a:pt x="4177088" y="4607691"/>
                </a:cubicBezTo>
                <a:cubicBezTo>
                  <a:pt x="4177088" y="4472974"/>
                  <a:pt x="4196251" y="4420856"/>
                  <a:pt x="4281320" y="4324212"/>
                </a:cubicBezTo>
                <a:cubicBezTo>
                  <a:pt x="4360441" y="4234327"/>
                  <a:pt x="4374662" y="4223172"/>
                  <a:pt x="4456488" y="4186813"/>
                </a:cubicBezTo>
                <a:cubicBezTo>
                  <a:pt x="4473333" y="4179329"/>
                  <a:pt x="4496071" y="4174743"/>
                  <a:pt x="4521887" y="4172768"/>
                </a:cubicBezTo>
                <a:cubicBezTo>
                  <a:pt x="4541248" y="4171288"/>
                  <a:pt x="4562341" y="4171277"/>
                  <a:pt x="4583976" y="4172615"/>
                </a:cubicBezTo>
                <a:close/>
                <a:moveTo>
                  <a:pt x="8767587" y="4172002"/>
                </a:moveTo>
                <a:cubicBezTo>
                  <a:pt x="8914791" y="4180836"/>
                  <a:pt x="9074504" y="4272887"/>
                  <a:pt x="9141784" y="4404768"/>
                </a:cubicBezTo>
                <a:cubicBezTo>
                  <a:pt x="9164332" y="4448967"/>
                  <a:pt x="9168189" y="4479585"/>
                  <a:pt x="9168189" y="4614395"/>
                </a:cubicBezTo>
                <a:lnTo>
                  <a:pt x="9168189" y="4772265"/>
                </a:lnTo>
                <a:lnTo>
                  <a:pt x="9119418" y="4827626"/>
                </a:lnTo>
                <a:cubicBezTo>
                  <a:pt x="9054250" y="4901602"/>
                  <a:pt x="8941325" y="4988283"/>
                  <a:pt x="8899064" y="4996773"/>
                </a:cubicBezTo>
                <a:cubicBezTo>
                  <a:pt x="8880267" y="5000549"/>
                  <a:pt x="8861812" y="5008615"/>
                  <a:pt x="8858053" y="5014698"/>
                </a:cubicBezTo>
                <a:cubicBezTo>
                  <a:pt x="8842401" y="5040022"/>
                  <a:pt x="8772375" y="5040798"/>
                  <a:pt x="8713696" y="5016299"/>
                </a:cubicBezTo>
                <a:cubicBezTo>
                  <a:pt x="8680775" y="5002554"/>
                  <a:pt x="8641680" y="4994082"/>
                  <a:pt x="8626819" y="4997473"/>
                </a:cubicBezTo>
                <a:cubicBezTo>
                  <a:pt x="8611612" y="5000942"/>
                  <a:pt x="8592887" y="4995308"/>
                  <a:pt x="8583989" y="4984587"/>
                </a:cubicBezTo>
                <a:cubicBezTo>
                  <a:pt x="8575293" y="4974110"/>
                  <a:pt x="8561088" y="4965538"/>
                  <a:pt x="8552422" y="4965538"/>
                </a:cubicBezTo>
                <a:cubicBezTo>
                  <a:pt x="8528797" y="4965538"/>
                  <a:pt x="8426051" y="4850716"/>
                  <a:pt x="8386411" y="4780017"/>
                </a:cubicBezTo>
                <a:cubicBezTo>
                  <a:pt x="8353914" y="4722056"/>
                  <a:pt x="8351964" y="4710195"/>
                  <a:pt x="8357345" y="4603212"/>
                </a:cubicBezTo>
                <a:cubicBezTo>
                  <a:pt x="8360517" y="4540142"/>
                  <a:pt x="8372714" y="4460131"/>
                  <a:pt x="8384449" y="4425413"/>
                </a:cubicBezTo>
                <a:cubicBezTo>
                  <a:pt x="8418169" y="4325651"/>
                  <a:pt x="8505562" y="4242230"/>
                  <a:pt x="8628439" y="4192516"/>
                </a:cubicBezTo>
                <a:cubicBezTo>
                  <a:pt x="8670841" y="4175360"/>
                  <a:pt x="8718519" y="4169058"/>
                  <a:pt x="8767587" y="4172002"/>
                </a:cubicBezTo>
                <a:close/>
                <a:moveTo>
                  <a:pt x="2453654" y="4169701"/>
                </a:moveTo>
                <a:cubicBezTo>
                  <a:pt x="2464374" y="4169797"/>
                  <a:pt x="2477032" y="4170567"/>
                  <a:pt x="2492419" y="4171866"/>
                </a:cubicBezTo>
                <a:cubicBezTo>
                  <a:pt x="2575800" y="4178907"/>
                  <a:pt x="2625387" y="4193546"/>
                  <a:pt x="2692740" y="4231006"/>
                </a:cubicBezTo>
                <a:cubicBezTo>
                  <a:pt x="2747454" y="4261436"/>
                  <a:pt x="2856288" y="4365944"/>
                  <a:pt x="2856288" y="4388054"/>
                </a:cubicBezTo>
                <a:cubicBezTo>
                  <a:pt x="2856288" y="4396619"/>
                  <a:pt x="2864861" y="4410743"/>
                  <a:pt x="2875338" y="4419439"/>
                </a:cubicBezTo>
                <a:cubicBezTo>
                  <a:pt x="2885815" y="4428135"/>
                  <a:pt x="2894388" y="4447693"/>
                  <a:pt x="2894388" y="4462903"/>
                </a:cubicBezTo>
                <a:cubicBezTo>
                  <a:pt x="2894388" y="4478114"/>
                  <a:pt x="2900526" y="4496697"/>
                  <a:pt x="2908029" y="4504200"/>
                </a:cubicBezTo>
                <a:cubicBezTo>
                  <a:pt x="2926135" y="4522306"/>
                  <a:pt x="2926537" y="4684469"/>
                  <a:pt x="2908521" y="4702485"/>
                </a:cubicBezTo>
                <a:cubicBezTo>
                  <a:pt x="2900748" y="4710258"/>
                  <a:pt x="2894388" y="4727017"/>
                  <a:pt x="2894388" y="4739730"/>
                </a:cubicBezTo>
                <a:cubicBezTo>
                  <a:pt x="2894388" y="4769348"/>
                  <a:pt x="2839556" y="4856321"/>
                  <a:pt x="2790890" y="4903893"/>
                </a:cubicBezTo>
                <a:cubicBezTo>
                  <a:pt x="2740057" y="4953584"/>
                  <a:pt x="2659064" y="5003638"/>
                  <a:pt x="2629491" y="5003638"/>
                </a:cubicBezTo>
                <a:cubicBezTo>
                  <a:pt x="2616236" y="5003638"/>
                  <a:pt x="2585441" y="5011973"/>
                  <a:pt x="2561059" y="5022160"/>
                </a:cubicBezTo>
                <a:cubicBezTo>
                  <a:pt x="2516280" y="5040871"/>
                  <a:pt x="2430527" y="5036383"/>
                  <a:pt x="2417080" y="5014626"/>
                </a:cubicBezTo>
                <a:cubicBezTo>
                  <a:pt x="2413345" y="5008583"/>
                  <a:pt x="2391324" y="5003638"/>
                  <a:pt x="2368144" y="5003638"/>
                </a:cubicBezTo>
                <a:cubicBezTo>
                  <a:pt x="2344964" y="5003638"/>
                  <a:pt x="2318884" y="4995065"/>
                  <a:pt x="2310188" y="4984587"/>
                </a:cubicBezTo>
                <a:cubicBezTo>
                  <a:pt x="2301492" y="4974110"/>
                  <a:pt x="2289192" y="4965538"/>
                  <a:pt x="2282853" y="4965538"/>
                </a:cubicBezTo>
                <a:cubicBezTo>
                  <a:pt x="2267118" y="4965538"/>
                  <a:pt x="2141193" y="4838916"/>
                  <a:pt x="2122264" y="4804060"/>
                </a:cubicBezTo>
                <a:cubicBezTo>
                  <a:pt x="2113862" y="4788589"/>
                  <a:pt x="2106988" y="4765393"/>
                  <a:pt x="2106988" y="4752512"/>
                </a:cubicBezTo>
                <a:cubicBezTo>
                  <a:pt x="2106988" y="4739632"/>
                  <a:pt x="2095740" y="4715142"/>
                  <a:pt x="2081992" y="4698090"/>
                </a:cubicBezTo>
                <a:cubicBezTo>
                  <a:pt x="2051566" y="4660353"/>
                  <a:pt x="2047679" y="4543848"/>
                  <a:pt x="2075238" y="4495638"/>
                </a:cubicBezTo>
                <a:cubicBezTo>
                  <a:pt x="2085221" y="4478177"/>
                  <a:pt x="2096448" y="4456758"/>
                  <a:pt x="2100188" y="4448042"/>
                </a:cubicBezTo>
                <a:cubicBezTo>
                  <a:pt x="2134594" y="4367870"/>
                  <a:pt x="2291800" y="4216238"/>
                  <a:pt x="2340516" y="4216238"/>
                </a:cubicBezTo>
                <a:cubicBezTo>
                  <a:pt x="2350179" y="4216238"/>
                  <a:pt x="2371597" y="4204844"/>
                  <a:pt x="2388111" y="4190916"/>
                </a:cubicBezTo>
                <a:cubicBezTo>
                  <a:pt x="2406771" y="4175181"/>
                  <a:pt x="2421493" y="4169410"/>
                  <a:pt x="2453654" y="4169701"/>
                </a:cubicBezTo>
                <a:close/>
                <a:moveTo>
                  <a:pt x="6630864" y="4169463"/>
                </a:moveTo>
                <a:cubicBezTo>
                  <a:pt x="6710232" y="4164161"/>
                  <a:pt x="6835555" y="4199432"/>
                  <a:pt x="6915625" y="4257245"/>
                </a:cubicBezTo>
                <a:cubicBezTo>
                  <a:pt x="6985872" y="4307963"/>
                  <a:pt x="7076400" y="4422229"/>
                  <a:pt x="7066789" y="4448042"/>
                </a:cubicBezTo>
                <a:cubicBezTo>
                  <a:pt x="7063544" y="4456758"/>
                  <a:pt x="7069057" y="4478177"/>
                  <a:pt x="7079039" y="4495638"/>
                </a:cubicBezTo>
                <a:cubicBezTo>
                  <a:pt x="7099764" y="4531893"/>
                  <a:pt x="7103290" y="4651938"/>
                  <a:pt x="7084985" y="4698090"/>
                </a:cubicBezTo>
                <a:cubicBezTo>
                  <a:pt x="7078222" y="4715142"/>
                  <a:pt x="7072689" y="4739632"/>
                  <a:pt x="7072689" y="4752512"/>
                </a:cubicBezTo>
                <a:cubicBezTo>
                  <a:pt x="7072689" y="4765393"/>
                  <a:pt x="7060100" y="4788589"/>
                  <a:pt x="7044713" y="4804060"/>
                </a:cubicBezTo>
                <a:cubicBezTo>
                  <a:pt x="7029327" y="4819530"/>
                  <a:pt x="6992350" y="4862192"/>
                  <a:pt x="6962544" y="4898863"/>
                </a:cubicBezTo>
                <a:cubicBezTo>
                  <a:pt x="6932736" y="4935534"/>
                  <a:pt x="6903163" y="4965538"/>
                  <a:pt x="6896824" y="4965538"/>
                </a:cubicBezTo>
                <a:cubicBezTo>
                  <a:pt x="6890485" y="4965538"/>
                  <a:pt x="6878185" y="4974110"/>
                  <a:pt x="6869489" y="4984587"/>
                </a:cubicBezTo>
                <a:cubicBezTo>
                  <a:pt x="6860793" y="4995065"/>
                  <a:pt x="6834714" y="5003638"/>
                  <a:pt x="6811534" y="5003638"/>
                </a:cubicBezTo>
                <a:cubicBezTo>
                  <a:pt x="6788354" y="5003638"/>
                  <a:pt x="6766332" y="5008583"/>
                  <a:pt x="6762597" y="5014626"/>
                </a:cubicBezTo>
                <a:cubicBezTo>
                  <a:pt x="6749151" y="5036383"/>
                  <a:pt x="6663397" y="5040871"/>
                  <a:pt x="6618617" y="5022160"/>
                </a:cubicBezTo>
                <a:cubicBezTo>
                  <a:pt x="6594236" y="5011973"/>
                  <a:pt x="6563442" y="5003638"/>
                  <a:pt x="6550186" y="5003638"/>
                </a:cubicBezTo>
                <a:cubicBezTo>
                  <a:pt x="6520613" y="5003638"/>
                  <a:pt x="6439620" y="4953584"/>
                  <a:pt x="6388787" y="4903893"/>
                </a:cubicBezTo>
                <a:cubicBezTo>
                  <a:pt x="6340121" y="4856321"/>
                  <a:pt x="6285289" y="4769348"/>
                  <a:pt x="6285289" y="4739730"/>
                </a:cubicBezTo>
                <a:cubicBezTo>
                  <a:pt x="6285289" y="4727017"/>
                  <a:pt x="6278929" y="4710258"/>
                  <a:pt x="6271156" y="4702485"/>
                </a:cubicBezTo>
                <a:cubicBezTo>
                  <a:pt x="6253140" y="4684469"/>
                  <a:pt x="6253542" y="4522306"/>
                  <a:pt x="6271648" y="4504200"/>
                </a:cubicBezTo>
                <a:cubicBezTo>
                  <a:pt x="6279151" y="4496697"/>
                  <a:pt x="6285289" y="4478114"/>
                  <a:pt x="6285289" y="4462903"/>
                </a:cubicBezTo>
                <a:cubicBezTo>
                  <a:pt x="6285289" y="4447693"/>
                  <a:pt x="6293861" y="4428135"/>
                  <a:pt x="6304339" y="4419439"/>
                </a:cubicBezTo>
                <a:cubicBezTo>
                  <a:pt x="6314817" y="4410743"/>
                  <a:pt x="6323389" y="4396619"/>
                  <a:pt x="6323389" y="4388054"/>
                </a:cubicBezTo>
                <a:cubicBezTo>
                  <a:pt x="6323389" y="4367505"/>
                  <a:pt x="6438585" y="4254338"/>
                  <a:pt x="6459504" y="4254338"/>
                </a:cubicBezTo>
                <a:cubicBezTo>
                  <a:pt x="6468461" y="4254338"/>
                  <a:pt x="6475789" y="4248732"/>
                  <a:pt x="6475789" y="4241881"/>
                </a:cubicBezTo>
                <a:cubicBezTo>
                  <a:pt x="6475789" y="4235029"/>
                  <a:pt x="6491124" y="4225574"/>
                  <a:pt x="6509868" y="4220869"/>
                </a:cubicBezTo>
                <a:cubicBezTo>
                  <a:pt x="6528611" y="4216164"/>
                  <a:pt x="6555757" y="4201804"/>
                  <a:pt x="6570193" y="4188956"/>
                </a:cubicBezTo>
                <a:cubicBezTo>
                  <a:pt x="6583059" y="4177504"/>
                  <a:pt x="6604408" y="4171229"/>
                  <a:pt x="6630864" y="4169463"/>
                </a:cubicBezTo>
                <a:close/>
                <a:moveTo>
                  <a:pt x="405188" y="4168927"/>
                </a:moveTo>
                <a:cubicBezTo>
                  <a:pt x="551417" y="4176531"/>
                  <a:pt x="720947" y="4291017"/>
                  <a:pt x="786501" y="4426434"/>
                </a:cubicBezTo>
                <a:cubicBezTo>
                  <a:pt x="812094" y="4479303"/>
                  <a:pt x="814714" y="4499681"/>
                  <a:pt x="809079" y="4602065"/>
                </a:cubicBezTo>
                <a:cubicBezTo>
                  <a:pt x="805573" y="4665768"/>
                  <a:pt x="792743" y="4745846"/>
                  <a:pt x="780568" y="4780017"/>
                </a:cubicBezTo>
                <a:cubicBezTo>
                  <a:pt x="758257" y="4842635"/>
                  <a:pt x="656691" y="4965538"/>
                  <a:pt x="627255" y="4965538"/>
                </a:cubicBezTo>
                <a:cubicBezTo>
                  <a:pt x="618589" y="4965538"/>
                  <a:pt x="604384" y="4974110"/>
                  <a:pt x="595688" y="4984587"/>
                </a:cubicBezTo>
                <a:cubicBezTo>
                  <a:pt x="585330" y="4997069"/>
                  <a:pt x="566181" y="5001512"/>
                  <a:pt x="540158" y="4997473"/>
                </a:cubicBezTo>
                <a:cubicBezTo>
                  <a:pt x="514896" y="4993552"/>
                  <a:pt x="483273" y="5000404"/>
                  <a:pt x="453281" y="5016299"/>
                </a:cubicBezTo>
                <a:cubicBezTo>
                  <a:pt x="406593" y="5041041"/>
                  <a:pt x="337386" y="5040200"/>
                  <a:pt x="321624" y="5014698"/>
                </a:cubicBezTo>
                <a:cubicBezTo>
                  <a:pt x="317865" y="5008615"/>
                  <a:pt x="293695" y="5000549"/>
                  <a:pt x="267913" y="4996773"/>
                </a:cubicBezTo>
                <a:cubicBezTo>
                  <a:pt x="208554" y="4988080"/>
                  <a:pt x="107880" y="4912838"/>
                  <a:pt x="49792" y="4833756"/>
                </a:cubicBezTo>
                <a:lnTo>
                  <a:pt x="5138" y="4772961"/>
                </a:lnTo>
                <a:lnTo>
                  <a:pt x="1140" y="4612075"/>
                </a:lnTo>
                <a:cubicBezTo>
                  <a:pt x="-3387" y="4429892"/>
                  <a:pt x="812" y="4417907"/>
                  <a:pt x="105266" y="4314931"/>
                </a:cubicBezTo>
                <a:cubicBezTo>
                  <a:pt x="175321" y="4245867"/>
                  <a:pt x="221438" y="4211243"/>
                  <a:pt x="278188" y="4185107"/>
                </a:cubicBezTo>
                <a:cubicBezTo>
                  <a:pt x="308804" y="4171005"/>
                  <a:pt x="348329" y="4165971"/>
                  <a:pt x="405188" y="4168927"/>
                </a:cubicBezTo>
                <a:close/>
                <a:moveTo>
                  <a:pt x="2481441" y="2065127"/>
                </a:moveTo>
                <a:cubicBezTo>
                  <a:pt x="2502668" y="2066485"/>
                  <a:pt x="2524286" y="2074150"/>
                  <a:pt x="2559797" y="2088987"/>
                </a:cubicBezTo>
                <a:cubicBezTo>
                  <a:pt x="2584873" y="2099466"/>
                  <a:pt x="2618280" y="2108036"/>
                  <a:pt x="2634034" y="2108036"/>
                </a:cubicBezTo>
                <a:cubicBezTo>
                  <a:pt x="2649788" y="2108036"/>
                  <a:pt x="2669792" y="2116611"/>
                  <a:pt x="2678488" y="2127088"/>
                </a:cubicBezTo>
                <a:cubicBezTo>
                  <a:pt x="2687184" y="2137565"/>
                  <a:pt x="2700995" y="2146139"/>
                  <a:pt x="2709180" y="2146139"/>
                </a:cubicBezTo>
                <a:cubicBezTo>
                  <a:pt x="2750974" y="2146139"/>
                  <a:pt x="2894388" y="2320991"/>
                  <a:pt x="2894388" y="2371947"/>
                </a:cubicBezTo>
                <a:cubicBezTo>
                  <a:pt x="2894388" y="2384659"/>
                  <a:pt x="2900817" y="2401488"/>
                  <a:pt x="2908676" y="2409348"/>
                </a:cubicBezTo>
                <a:cubicBezTo>
                  <a:pt x="2916534" y="2417205"/>
                  <a:pt x="2922963" y="2461639"/>
                  <a:pt x="2922963" y="2508089"/>
                </a:cubicBezTo>
                <a:cubicBezTo>
                  <a:pt x="2922963" y="2554538"/>
                  <a:pt x="2916534" y="2598972"/>
                  <a:pt x="2908676" y="2606829"/>
                </a:cubicBezTo>
                <a:cubicBezTo>
                  <a:pt x="2900817" y="2614689"/>
                  <a:pt x="2894388" y="2633563"/>
                  <a:pt x="2894388" y="2648773"/>
                </a:cubicBezTo>
                <a:cubicBezTo>
                  <a:pt x="2894388" y="2663984"/>
                  <a:pt x="2885815" y="2683543"/>
                  <a:pt x="2875338" y="2692238"/>
                </a:cubicBezTo>
                <a:cubicBezTo>
                  <a:pt x="2864861" y="2700934"/>
                  <a:pt x="2853277" y="2711635"/>
                  <a:pt x="2849596" y="2716019"/>
                </a:cubicBezTo>
                <a:cubicBezTo>
                  <a:pt x="2762596" y="2819640"/>
                  <a:pt x="2683442" y="2895440"/>
                  <a:pt x="2662237" y="2895440"/>
                </a:cubicBezTo>
                <a:cubicBezTo>
                  <a:pt x="2651817" y="2895440"/>
                  <a:pt x="2624064" y="2901118"/>
                  <a:pt x="2600565" y="2908061"/>
                </a:cubicBezTo>
                <a:cubicBezTo>
                  <a:pt x="2511589" y="2934343"/>
                  <a:pt x="2424603" y="2934901"/>
                  <a:pt x="2375607" y="2909498"/>
                </a:cubicBezTo>
                <a:cubicBezTo>
                  <a:pt x="2350104" y="2896275"/>
                  <a:pt x="2320665" y="2882025"/>
                  <a:pt x="2310188" y="2877830"/>
                </a:cubicBezTo>
                <a:cubicBezTo>
                  <a:pt x="2259278" y="2857441"/>
                  <a:pt x="2146121" y="2757781"/>
                  <a:pt x="2128305" y="2717637"/>
                </a:cubicBezTo>
                <a:cubicBezTo>
                  <a:pt x="2123654" y="2707161"/>
                  <a:pt x="2114860" y="2690015"/>
                  <a:pt x="2108763" y="2679539"/>
                </a:cubicBezTo>
                <a:cubicBezTo>
                  <a:pt x="2062210" y="2599553"/>
                  <a:pt x="2050978" y="2461752"/>
                  <a:pt x="2086837" y="2410557"/>
                </a:cubicBezTo>
                <a:cubicBezTo>
                  <a:pt x="2097920" y="2394735"/>
                  <a:pt x="2106988" y="2371428"/>
                  <a:pt x="2106988" y="2358767"/>
                </a:cubicBezTo>
                <a:cubicBezTo>
                  <a:pt x="2106988" y="2311653"/>
                  <a:pt x="2139322" y="2252436"/>
                  <a:pt x="2195345" y="2196938"/>
                </a:cubicBezTo>
                <a:cubicBezTo>
                  <a:pt x="2256435" y="2136423"/>
                  <a:pt x="2302364" y="2110663"/>
                  <a:pt x="2405438" y="2079106"/>
                </a:cubicBezTo>
                <a:cubicBezTo>
                  <a:pt x="2439381" y="2068716"/>
                  <a:pt x="2460215" y="2063768"/>
                  <a:pt x="2481441" y="2065127"/>
                </a:cubicBezTo>
                <a:close/>
                <a:moveTo>
                  <a:pt x="8756203" y="2064569"/>
                </a:moveTo>
                <a:cubicBezTo>
                  <a:pt x="8773904" y="2065383"/>
                  <a:pt x="8796195" y="2073359"/>
                  <a:pt x="8833596" y="2088987"/>
                </a:cubicBezTo>
                <a:cubicBezTo>
                  <a:pt x="8858672" y="2099466"/>
                  <a:pt x="8890195" y="2108036"/>
                  <a:pt x="8903648" y="2108036"/>
                </a:cubicBezTo>
                <a:cubicBezTo>
                  <a:pt x="8941223" y="2108036"/>
                  <a:pt x="9057060" y="2187605"/>
                  <a:pt x="9101890" y="2244207"/>
                </a:cubicBezTo>
                <a:cubicBezTo>
                  <a:pt x="9160587" y="2318318"/>
                  <a:pt x="9168187" y="2348483"/>
                  <a:pt x="9168187" y="2507362"/>
                </a:cubicBezTo>
                <a:cubicBezTo>
                  <a:pt x="9168187" y="2662079"/>
                  <a:pt x="9164350" y="2673622"/>
                  <a:pt x="9083118" y="2763242"/>
                </a:cubicBezTo>
                <a:cubicBezTo>
                  <a:pt x="8966520" y="2891879"/>
                  <a:pt x="8959948" y="2895387"/>
                  <a:pt x="8782305" y="2923873"/>
                </a:cubicBezTo>
                <a:cubicBezTo>
                  <a:pt x="8704443" y="2936358"/>
                  <a:pt x="8689278" y="2932143"/>
                  <a:pt x="8552237" y="2859919"/>
                </a:cubicBezTo>
                <a:cubicBezTo>
                  <a:pt x="8496019" y="2830293"/>
                  <a:pt x="8426434" y="2753947"/>
                  <a:pt x="8393341" y="2685588"/>
                </a:cubicBezTo>
                <a:cubicBezTo>
                  <a:pt x="8370950" y="2639336"/>
                  <a:pt x="8362760" y="2595737"/>
                  <a:pt x="8357896" y="2496911"/>
                </a:cubicBezTo>
                <a:cubicBezTo>
                  <a:pt x="8351793" y="2372904"/>
                  <a:pt x="8352772" y="2366695"/>
                  <a:pt x="8385779" y="2320192"/>
                </a:cubicBezTo>
                <a:cubicBezTo>
                  <a:pt x="8469692" y="2201964"/>
                  <a:pt x="8585619" y="2108036"/>
                  <a:pt x="8647629" y="2108036"/>
                </a:cubicBezTo>
                <a:cubicBezTo>
                  <a:pt x="8659916" y="2108036"/>
                  <a:pt x="8686344" y="2096833"/>
                  <a:pt x="8706354" y="2083135"/>
                </a:cubicBezTo>
                <a:cubicBezTo>
                  <a:pt x="8725392" y="2070104"/>
                  <a:pt x="8738502" y="2063754"/>
                  <a:pt x="8756203" y="2064569"/>
                </a:cubicBezTo>
                <a:close/>
                <a:moveTo>
                  <a:pt x="386905" y="2064569"/>
                </a:moveTo>
                <a:cubicBezTo>
                  <a:pt x="404605" y="2065383"/>
                  <a:pt x="426897" y="2073359"/>
                  <a:pt x="464297" y="2088987"/>
                </a:cubicBezTo>
                <a:cubicBezTo>
                  <a:pt x="489373" y="2099466"/>
                  <a:pt x="519902" y="2108036"/>
                  <a:pt x="532139" y="2108036"/>
                </a:cubicBezTo>
                <a:cubicBezTo>
                  <a:pt x="568953" y="2108036"/>
                  <a:pt x="666941" y="2169332"/>
                  <a:pt x="714784" y="2222292"/>
                </a:cubicBezTo>
                <a:cubicBezTo>
                  <a:pt x="783324" y="2298156"/>
                  <a:pt x="801905" y="2352273"/>
                  <a:pt x="809079" y="2496911"/>
                </a:cubicBezTo>
                <a:cubicBezTo>
                  <a:pt x="814813" y="2612516"/>
                  <a:pt x="812526" y="2631481"/>
                  <a:pt x="786334" y="2685588"/>
                </a:cubicBezTo>
                <a:cubicBezTo>
                  <a:pt x="757605" y="2744934"/>
                  <a:pt x="678000" y="2820128"/>
                  <a:pt x="602038" y="2859673"/>
                </a:cubicBezTo>
                <a:cubicBezTo>
                  <a:pt x="581083" y="2870587"/>
                  <a:pt x="545170" y="2891665"/>
                  <a:pt x="522232" y="2906524"/>
                </a:cubicBezTo>
                <a:cubicBezTo>
                  <a:pt x="464878" y="2943674"/>
                  <a:pt x="350015" y="2943606"/>
                  <a:pt x="275444" y="2906380"/>
                </a:cubicBezTo>
                <a:cubicBezTo>
                  <a:pt x="245521" y="2891439"/>
                  <a:pt x="210905" y="2876118"/>
                  <a:pt x="198520" y="2872326"/>
                </a:cubicBezTo>
                <a:cubicBezTo>
                  <a:pt x="161300" y="2860933"/>
                  <a:pt x="50992" y="2745583"/>
                  <a:pt x="30565" y="2696693"/>
                </a:cubicBezTo>
                <a:cubicBezTo>
                  <a:pt x="17378" y="2665133"/>
                  <a:pt x="11488" y="2606295"/>
                  <a:pt x="11488" y="2506130"/>
                </a:cubicBezTo>
                <a:cubicBezTo>
                  <a:pt x="11488" y="2321228"/>
                  <a:pt x="21937" y="2276351"/>
                  <a:pt x="75796" y="2229956"/>
                </a:cubicBezTo>
                <a:cubicBezTo>
                  <a:pt x="141575" y="2173295"/>
                  <a:pt x="248799" y="2108036"/>
                  <a:pt x="276120" y="2108036"/>
                </a:cubicBezTo>
                <a:cubicBezTo>
                  <a:pt x="289623" y="2108036"/>
                  <a:pt x="317044" y="2096833"/>
                  <a:pt x="337055" y="2083135"/>
                </a:cubicBezTo>
                <a:cubicBezTo>
                  <a:pt x="356093" y="2070104"/>
                  <a:pt x="369204" y="2063754"/>
                  <a:pt x="386905" y="2064569"/>
                </a:cubicBezTo>
                <a:close/>
                <a:moveTo>
                  <a:pt x="4571832" y="2064457"/>
                </a:moveTo>
                <a:cubicBezTo>
                  <a:pt x="4592663" y="2065328"/>
                  <a:pt x="4617992" y="2073401"/>
                  <a:pt x="4655297" y="2088987"/>
                </a:cubicBezTo>
                <a:cubicBezTo>
                  <a:pt x="4680373" y="2099466"/>
                  <a:pt x="4713780" y="2108036"/>
                  <a:pt x="4729534" y="2108036"/>
                </a:cubicBezTo>
                <a:cubicBezTo>
                  <a:pt x="4745288" y="2108036"/>
                  <a:pt x="4765292" y="2116611"/>
                  <a:pt x="4773988" y="2127088"/>
                </a:cubicBezTo>
                <a:cubicBezTo>
                  <a:pt x="4782684" y="2137565"/>
                  <a:pt x="4797032" y="2146139"/>
                  <a:pt x="4805873" y="2146139"/>
                </a:cubicBezTo>
                <a:cubicBezTo>
                  <a:pt x="4832348" y="2146139"/>
                  <a:pt x="4917205" y="2238514"/>
                  <a:pt x="4961313" y="2315352"/>
                </a:cubicBezTo>
                <a:cubicBezTo>
                  <a:pt x="4999918" y="2382602"/>
                  <a:pt x="5002588" y="2395039"/>
                  <a:pt x="5002588" y="2507606"/>
                </a:cubicBezTo>
                <a:cubicBezTo>
                  <a:pt x="5002588" y="2605268"/>
                  <a:pt x="4997545" y="2637631"/>
                  <a:pt x="4975840" y="2679273"/>
                </a:cubicBezTo>
                <a:cubicBezTo>
                  <a:pt x="4932479" y="2762463"/>
                  <a:pt x="4845758" y="2850310"/>
                  <a:pt x="4791067" y="2866448"/>
                </a:cubicBezTo>
                <a:cubicBezTo>
                  <a:pt x="4764211" y="2874373"/>
                  <a:pt x="4724229" y="2892710"/>
                  <a:pt x="4702219" y="2907198"/>
                </a:cubicBezTo>
                <a:cubicBezTo>
                  <a:pt x="4647718" y="2943071"/>
                  <a:pt x="4536553" y="2943071"/>
                  <a:pt x="4464757" y="2907198"/>
                </a:cubicBezTo>
                <a:cubicBezTo>
                  <a:pt x="4435762" y="2892710"/>
                  <a:pt x="4395780" y="2874373"/>
                  <a:pt x="4375909" y="2866448"/>
                </a:cubicBezTo>
                <a:cubicBezTo>
                  <a:pt x="4331935" y="2848913"/>
                  <a:pt x="4240305" y="2749240"/>
                  <a:pt x="4203836" y="2679273"/>
                </a:cubicBezTo>
                <a:cubicBezTo>
                  <a:pt x="4182131" y="2637631"/>
                  <a:pt x="4177088" y="2605268"/>
                  <a:pt x="4177088" y="2507606"/>
                </a:cubicBezTo>
                <a:cubicBezTo>
                  <a:pt x="4177088" y="2400585"/>
                  <a:pt x="4180940" y="2380120"/>
                  <a:pt x="4211857" y="2322875"/>
                </a:cubicBezTo>
                <a:cubicBezTo>
                  <a:pt x="4249555" y="2253076"/>
                  <a:pt x="4347443" y="2146139"/>
                  <a:pt x="4373638" y="2146139"/>
                </a:cubicBezTo>
                <a:cubicBezTo>
                  <a:pt x="4382570" y="2146139"/>
                  <a:pt x="4396992" y="2137565"/>
                  <a:pt x="4405688" y="2127088"/>
                </a:cubicBezTo>
                <a:cubicBezTo>
                  <a:pt x="4414384" y="2116611"/>
                  <a:pt x="4434430" y="2108036"/>
                  <a:pt x="4450235" y="2108036"/>
                </a:cubicBezTo>
                <a:cubicBezTo>
                  <a:pt x="4466040" y="2108036"/>
                  <a:pt x="4495344" y="2096833"/>
                  <a:pt x="4515355" y="2083135"/>
                </a:cubicBezTo>
                <a:cubicBezTo>
                  <a:pt x="4534668" y="2069915"/>
                  <a:pt x="4551001" y="2063586"/>
                  <a:pt x="4571832" y="2064457"/>
                </a:cubicBezTo>
                <a:close/>
                <a:moveTo>
                  <a:pt x="6665173" y="2064086"/>
                </a:moveTo>
                <a:cubicBezTo>
                  <a:pt x="6675037" y="2067303"/>
                  <a:pt x="6712184" y="2076401"/>
                  <a:pt x="6747723" y="2084296"/>
                </a:cubicBezTo>
                <a:cubicBezTo>
                  <a:pt x="6783262" y="2092196"/>
                  <a:pt x="6832342" y="2107912"/>
                  <a:pt x="6856789" y="2119221"/>
                </a:cubicBezTo>
                <a:cubicBezTo>
                  <a:pt x="6935458" y="2155621"/>
                  <a:pt x="7072689" y="2307880"/>
                  <a:pt x="7072689" y="2358767"/>
                </a:cubicBezTo>
                <a:cubicBezTo>
                  <a:pt x="7072689" y="2371428"/>
                  <a:pt x="7081757" y="2394735"/>
                  <a:pt x="7092840" y="2410557"/>
                </a:cubicBezTo>
                <a:cubicBezTo>
                  <a:pt x="7109153" y="2433846"/>
                  <a:pt x="7110756" y="2451917"/>
                  <a:pt x="7101256" y="2505456"/>
                </a:cubicBezTo>
                <a:cubicBezTo>
                  <a:pt x="7094802" y="2541831"/>
                  <a:pt x="7082011" y="2591591"/>
                  <a:pt x="7072830" y="2616037"/>
                </a:cubicBezTo>
                <a:cubicBezTo>
                  <a:pt x="7063649" y="2640486"/>
                  <a:pt x="7054183" y="2666204"/>
                  <a:pt x="7051794" y="2673189"/>
                </a:cubicBezTo>
                <a:cubicBezTo>
                  <a:pt x="7037112" y="2716115"/>
                  <a:pt x="6938215" y="2829650"/>
                  <a:pt x="6901239" y="2846027"/>
                </a:cubicBezTo>
                <a:cubicBezTo>
                  <a:pt x="6872918" y="2858570"/>
                  <a:pt x="6856038" y="2868527"/>
                  <a:pt x="6797720" y="2907080"/>
                </a:cubicBezTo>
                <a:cubicBezTo>
                  <a:pt x="6764301" y="2929177"/>
                  <a:pt x="6744402" y="2932477"/>
                  <a:pt x="6677070" y="2927110"/>
                </a:cubicBezTo>
                <a:cubicBezTo>
                  <a:pt x="6632723" y="2923573"/>
                  <a:pt x="6582927" y="2915001"/>
                  <a:pt x="6566412" y="2908061"/>
                </a:cubicBezTo>
                <a:cubicBezTo>
                  <a:pt x="6549898" y="2901118"/>
                  <a:pt x="6527860" y="2895440"/>
                  <a:pt x="6517440" y="2895440"/>
                </a:cubicBezTo>
                <a:cubicBezTo>
                  <a:pt x="6479925" y="2895440"/>
                  <a:pt x="6302248" y="2736091"/>
                  <a:pt x="6317380" y="2716019"/>
                </a:cubicBezTo>
                <a:cubicBezTo>
                  <a:pt x="6320685" y="2711635"/>
                  <a:pt x="6314817" y="2700934"/>
                  <a:pt x="6304339" y="2692238"/>
                </a:cubicBezTo>
                <a:cubicBezTo>
                  <a:pt x="6293861" y="2683543"/>
                  <a:pt x="6285289" y="2663984"/>
                  <a:pt x="6285289" y="2648773"/>
                </a:cubicBezTo>
                <a:cubicBezTo>
                  <a:pt x="6285289" y="2633563"/>
                  <a:pt x="6279151" y="2614981"/>
                  <a:pt x="6271648" y="2607477"/>
                </a:cubicBezTo>
                <a:cubicBezTo>
                  <a:pt x="6253542" y="2589370"/>
                  <a:pt x="6253140" y="2427209"/>
                  <a:pt x="6271156" y="2409193"/>
                </a:cubicBezTo>
                <a:cubicBezTo>
                  <a:pt x="6278929" y="2401420"/>
                  <a:pt x="6285289" y="2384659"/>
                  <a:pt x="6285289" y="2371947"/>
                </a:cubicBezTo>
                <a:cubicBezTo>
                  <a:pt x="6285289" y="2320991"/>
                  <a:pt x="6428703" y="2146139"/>
                  <a:pt x="6470497" y="2146139"/>
                </a:cubicBezTo>
                <a:cubicBezTo>
                  <a:pt x="6478682" y="2146139"/>
                  <a:pt x="6492493" y="2137565"/>
                  <a:pt x="6501189" y="2127088"/>
                </a:cubicBezTo>
                <a:cubicBezTo>
                  <a:pt x="6509885" y="2116611"/>
                  <a:pt x="6529931" y="2108036"/>
                  <a:pt x="6545736" y="2108036"/>
                </a:cubicBezTo>
                <a:cubicBezTo>
                  <a:pt x="6561541" y="2108036"/>
                  <a:pt x="6590846" y="2096833"/>
                  <a:pt x="6610856" y="2083135"/>
                </a:cubicBezTo>
                <a:cubicBezTo>
                  <a:pt x="6630866" y="2069439"/>
                  <a:pt x="6655309" y="2060867"/>
                  <a:pt x="6665173" y="2064086"/>
                </a:cubicBezTo>
                <a:close/>
                <a:moveTo>
                  <a:pt x="8774488" y="12535"/>
                </a:moveTo>
                <a:cubicBezTo>
                  <a:pt x="8920274" y="12535"/>
                  <a:pt x="8939103" y="15226"/>
                  <a:pt x="8984726" y="42580"/>
                </a:cubicBezTo>
                <a:cubicBezTo>
                  <a:pt x="9042273" y="77079"/>
                  <a:pt x="9090529" y="126589"/>
                  <a:pt x="9128745" y="190335"/>
                </a:cubicBezTo>
                <a:cubicBezTo>
                  <a:pt x="9150997" y="227452"/>
                  <a:pt x="9156448" y="262137"/>
                  <a:pt x="9161791" y="400575"/>
                </a:cubicBezTo>
                <a:lnTo>
                  <a:pt x="9168188" y="566366"/>
                </a:lnTo>
                <a:lnTo>
                  <a:pt x="9125445" y="616475"/>
                </a:lnTo>
                <a:cubicBezTo>
                  <a:pt x="9079537" y="670299"/>
                  <a:pt x="9038615" y="709285"/>
                  <a:pt x="8959364" y="774710"/>
                </a:cubicBezTo>
                <a:cubicBezTo>
                  <a:pt x="8909675" y="815727"/>
                  <a:pt x="8908242" y="816046"/>
                  <a:pt x="8773521" y="815681"/>
                </a:cubicBezTo>
                <a:lnTo>
                  <a:pt x="8637752" y="815312"/>
                </a:lnTo>
                <a:lnTo>
                  <a:pt x="8563245" y="764817"/>
                </a:lnTo>
                <a:cubicBezTo>
                  <a:pt x="8477655" y="706812"/>
                  <a:pt x="8433901" y="662072"/>
                  <a:pt x="8393242" y="590996"/>
                </a:cubicBezTo>
                <a:cubicBezTo>
                  <a:pt x="8368393" y="547555"/>
                  <a:pt x="8364532" y="522712"/>
                  <a:pt x="8364532" y="406237"/>
                </a:cubicBezTo>
                <a:cubicBezTo>
                  <a:pt x="8364532" y="293506"/>
                  <a:pt x="8369192" y="261456"/>
                  <a:pt x="8393242" y="208774"/>
                </a:cubicBezTo>
                <a:cubicBezTo>
                  <a:pt x="8431352" y="125294"/>
                  <a:pt x="8475489" y="78957"/>
                  <a:pt x="8551550" y="42580"/>
                </a:cubicBezTo>
                <a:cubicBezTo>
                  <a:pt x="8607332" y="15897"/>
                  <a:pt x="8632280" y="12535"/>
                  <a:pt x="8774488" y="12535"/>
                </a:cubicBezTo>
                <a:close/>
                <a:moveTo>
                  <a:pt x="6677183" y="12535"/>
                </a:moveTo>
                <a:cubicBezTo>
                  <a:pt x="6825620" y="12535"/>
                  <a:pt x="6839100" y="14641"/>
                  <a:pt x="6893054" y="46261"/>
                </a:cubicBezTo>
                <a:cubicBezTo>
                  <a:pt x="6959668" y="85300"/>
                  <a:pt x="7023495" y="150969"/>
                  <a:pt x="7042836" y="200371"/>
                </a:cubicBezTo>
                <a:cubicBezTo>
                  <a:pt x="7050245" y="219300"/>
                  <a:pt x="7068567" y="259268"/>
                  <a:pt x="7083549" y="289190"/>
                </a:cubicBezTo>
                <a:cubicBezTo>
                  <a:pt x="7100365" y="322778"/>
                  <a:pt x="7110788" y="367564"/>
                  <a:pt x="7110788" y="406237"/>
                </a:cubicBezTo>
                <a:cubicBezTo>
                  <a:pt x="7110788" y="448855"/>
                  <a:pt x="7102082" y="482203"/>
                  <a:pt x="7083549" y="510581"/>
                </a:cubicBezTo>
                <a:cubicBezTo>
                  <a:pt x="7068567" y="533517"/>
                  <a:pt x="7047135" y="571490"/>
                  <a:pt x="7035924" y="594964"/>
                </a:cubicBezTo>
                <a:cubicBezTo>
                  <a:pt x="6997320" y="675787"/>
                  <a:pt x="6923477" y="758024"/>
                  <a:pt x="6863402" y="787108"/>
                </a:cubicBezTo>
                <a:cubicBezTo>
                  <a:pt x="6813830" y="811104"/>
                  <a:pt x="6783758" y="815568"/>
                  <a:pt x="6673473" y="815280"/>
                </a:cubicBezTo>
                <a:cubicBezTo>
                  <a:pt x="6547594" y="814958"/>
                  <a:pt x="6540007" y="813341"/>
                  <a:pt x="6480540" y="774213"/>
                </a:cubicBezTo>
                <a:cubicBezTo>
                  <a:pt x="6400184" y="721334"/>
                  <a:pt x="6327077" y="650961"/>
                  <a:pt x="6302763" y="603086"/>
                </a:cubicBezTo>
                <a:cubicBezTo>
                  <a:pt x="6253865" y="506801"/>
                  <a:pt x="6244096" y="386283"/>
                  <a:pt x="6277271" y="288569"/>
                </a:cubicBezTo>
                <a:cubicBezTo>
                  <a:pt x="6288443" y="255660"/>
                  <a:pt x="6301961" y="212952"/>
                  <a:pt x="6307311" y="193662"/>
                </a:cubicBezTo>
                <a:cubicBezTo>
                  <a:pt x="6321908" y="141025"/>
                  <a:pt x="6385523" y="76431"/>
                  <a:pt x="6456050" y="42636"/>
                </a:cubicBezTo>
                <a:cubicBezTo>
                  <a:pt x="6511761" y="15937"/>
                  <a:pt x="6536757" y="12535"/>
                  <a:pt x="6677183" y="12535"/>
                </a:cubicBezTo>
                <a:close/>
                <a:moveTo>
                  <a:pt x="405188" y="12535"/>
                </a:moveTo>
                <a:cubicBezTo>
                  <a:pt x="550975" y="12535"/>
                  <a:pt x="569803" y="15226"/>
                  <a:pt x="615427" y="42580"/>
                </a:cubicBezTo>
                <a:cubicBezTo>
                  <a:pt x="674885" y="78225"/>
                  <a:pt x="719414" y="125106"/>
                  <a:pt x="767831" y="203036"/>
                </a:cubicBezTo>
                <a:cubicBezTo>
                  <a:pt x="799708" y="254343"/>
                  <a:pt x="803943" y="274526"/>
                  <a:pt x="809254" y="400474"/>
                </a:cubicBezTo>
                <a:lnTo>
                  <a:pt x="815170" y="540765"/>
                </a:lnTo>
                <a:lnTo>
                  <a:pt x="773747" y="590975"/>
                </a:lnTo>
                <a:cubicBezTo>
                  <a:pt x="703992" y="675527"/>
                  <a:pt x="668092" y="712234"/>
                  <a:pt x="603731" y="764817"/>
                </a:cubicBezTo>
                <a:lnTo>
                  <a:pt x="541924" y="815312"/>
                </a:lnTo>
                <a:lnTo>
                  <a:pt x="406155" y="815681"/>
                </a:lnTo>
                <a:cubicBezTo>
                  <a:pt x="273987" y="816039"/>
                  <a:pt x="268723" y="814948"/>
                  <a:pt x="207613" y="774710"/>
                </a:cubicBezTo>
                <a:cubicBezTo>
                  <a:pt x="121570" y="718049"/>
                  <a:pt x="76928" y="675517"/>
                  <a:pt x="41531" y="616475"/>
                </a:cubicBezTo>
                <a:cubicBezTo>
                  <a:pt x="15228" y="572601"/>
                  <a:pt x="10703" y="545723"/>
                  <a:pt x="5185" y="400575"/>
                </a:cubicBezTo>
                <a:cubicBezTo>
                  <a:pt x="-599" y="248416"/>
                  <a:pt x="1074" y="231133"/>
                  <a:pt x="25530" y="190335"/>
                </a:cubicBezTo>
                <a:cubicBezTo>
                  <a:pt x="68486" y="118685"/>
                  <a:pt x="115181" y="74656"/>
                  <a:pt x="182249" y="42580"/>
                </a:cubicBezTo>
                <a:cubicBezTo>
                  <a:pt x="238032" y="15897"/>
                  <a:pt x="262980" y="12535"/>
                  <a:pt x="405188" y="12535"/>
                </a:cubicBezTo>
                <a:close/>
                <a:moveTo>
                  <a:pt x="4503413" y="5136"/>
                </a:moveTo>
                <a:cubicBezTo>
                  <a:pt x="4524307" y="5271"/>
                  <a:pt x="4549354" y="5910"/>
                  <a:pt x="4579486" y="6989"/>
                </a:cubicBezTo>
                <a:cubicBezTo>
                  <a:pt x="4739577" y="12727"/>
                  <a:pt x="4777218" y="20714"/>
                  <a:pt x="4827141" y="59537"/>
                </a:cubicBezTo>
                <a:cubicBezTo>
                  <a:pt x="4884194" y="103904"/>
                  <a:pt x="4964412" y="194736"/>
                  <a:pt x="4958542" y="208324"/>
                </a:cubicBezTo>
                <a:cubicBezTo>
                  <a:pt x="4955272" y="215892"/>
                  <a:pt x="4963844" y="236036"/>
                  <a:pt x="4977592" y="253085"/>
                </a:cubicBezTo>
                <a:cubicBezTo>
                  <a:pt x="4998572" y="279107"/>
                  <a:pt x="5002588" y="303715"/>
                  <a:pt x="5002588" y="406237"/>
                </a:cubicBezTo>
                <a:cubicBezTo>
                  <a:pt x="5002588" y="513056"/>
                  <a:pt x="4999452" y="530676"/>
                  <a:pt x="4977592" y="546683"/>
                </a:cubicBezTo>
                <a:cubicBezTo>
                  <a:pt x="4961361" y="558566"/>
                  <a:pt x="4954681" y="574811"/>
                  <a:pt x="4958542" y="593004"/>
                </a:cubicBezTo>
                <a:cubicBezTo>
                  <a:pt x="4967399" y="634736"/>
                  <a:pt x="4844460" y="754400"/>
                  <a:pt x="4765034" y="781359"/>
                </a:cubicBezTo>
                <a:cubicBezTo>
                  <a:pt x="4682635" y="809328"/>
                  <a:pt x="4467992" y="809664"/>
                  <a:pt x="4403109" y="781923"/>
                </a:cubicBezTo>
                <a:cubicBezTo>
                  <a:pt x="4338692" y="754385"/>
                  <a:pt x="4234546" y="647198"/>
                  <a:pt x="4203074" y="576050"/>
                </a:cubicBezTo>
                <a:cubicBezTo>
                  <a:pt x="4167440" y="495494"/>
                  <a:pt x="4166860" y="321931"/>
                  <a:pt x="4201905" y="226302"/>
                </a:cubicBezTo>
                <a:cubicBezTo>
                  <a:pt x="4227120" y="157501"/>
                  <a:pt x="4305100" y="65527"/>
                  <a:pt x="4353833" y="47111"/>
                </a:cubicBezTo>
                <a:cubicBezTo>
                  <a:pt x="4368205" y="41680"/>
                  <a:pt x="4390038" y="29183"/>
                  <a:pt x="4402351" y="19343"/>
                </a:cubicBezTo>
                <a:cubicBezTo>
                  <a:pt x="4411069" y="12369"/>
                  <a:pt x="4425221" y="8205"/>
                  <a:pt x="4452259" y="6318"/>
                </a:cubicBezTo>
                <a:cubicBezTo>
                  <a:pt x="4465778" y="5376"/>
                  <a:pt x="4482519" y="5003"/>
                  <a:pt x="4503413" y="5136"/>
                </a:cubicBezTo>
                <a:close/>
                <a:moveTo>
                  <a:pt x="2487988" y="0"/>
                </a:moveTo>
                <a:cubicBezTo>
                  <a:pt x="2626704" y="-60"/>
                  <a:pt x="2652348" y="3292"/>
                  <a:pt x="2691188" y="26578"/>
                </a:cubicBezTo>
                <a:cubicBezTo>
                  <a:pt x="2872776" y="135439"/>
                  <a:pt x="2971362" y="369409"/>
                  <a:pt x="2896790" y="514528"/>
                </a:cubicBezTo>
                <a:cubicBezTo>
                  <a:pt x="2882530" y="542279"/>
                  <a:pt x="2862155" y="582134"/>
                  <a:pt x="2851513" y="603086"/>
                </a:cubicBezTo>
                <a:cubicBezTo>
                  <a:pt x="2831785" y="641931"/>
                  <a:pt x="2774555" y="701256"/>
                  <a:pt x="2686436" y="774213"/>
                </a:cubicBezTo>
                <a:cubicBezTo>
                  <a:pt x="2638160" y="814179"/>
                  <a:pt x="2634769" y="814950"/>
                  <a:pt x="2506203" y="815280"/>
                </a:cubicBezTo>
                <a:cubicBezTo>
                  <a:pt x="2349794" y="815686"/>
                  <a:pt x="2293939" y="794388"/>
                  <a:pt x="2199328" y="698272"/>
                </a:cubicBezTo>
                <a:cubicBezTo>
                  <a:pt x="2083125" y="580220"/>
                  <a:pt x="2043257" y="439506"/>
                  <a:pt x="2083428" y="289190"/>
                </a:cubicBezTo>
                <a:cubicBezTo>
                  <a:pt x="2103315" y="214775"/>
                  <a:pt x="2174972" y="123527"/>
                  <a:pt x="2278732" y="40493"/>
                </a:cubicBezTo>
                <a:lnTo>
                  <a:pt x="2329238" y="75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flipH="1">
            <a:off x="374704" y="2188733"/>
            <a:ext cx="1025155" cy="1018146"/>
          </a:xfrm>
          <a:custGeom>
            <a:avLst/>
            <a:gdLst>
              <a:gd name="connsiteX0" fmla="*/ 8233065 w 9480340"/>
              <a:gd name="connsiteY0" fmla="*/ 7933142 h 9415521"/>
              <a:gd name="connsiteX1" fmla="*/ 8259500 w 9480340"/>
              <a:gd name="connsiteY1" fmla="*/ 7946295 h 9415521"/>
              <a:gd name="connsiteX2" fmla="*/ 8247549 w 9480340"/>
              <a:gd name="connsiteY2" fmla="*/ 7982220 h 9415521"/>
              <a:gd name="connsiteX3" fmla="*/ 8227255 w 9480340"/>
              <a:gd name="connsiteY3" fmla="*/ 8013801 h 9415521"/>
              <a:gd name="connsiteX4" fmla="*/ 8107926 w 9480340"/>
              <a:gd name="connsiteY4" fmla="*/ 8127101 h 9415521"/>
              <a:gd name="connsiteX5" fmla="*/ 7926951 w 9480340"/>
              <a:gd name="connsiteY5" fmla="*/ 8288882 h 9415521"/>
              <a:gd name="connsiteX6" fmla="*/ 7801805 w 9480340"/>
              <a:gd name="connsiteY6" fmla="*/ 8396182 h 9415521"/>
              <a:gd name="connsiteX7" fmla="*/ 7725605 w 9480340"/>
              <a:gd name="connsiteY7" fmla="*/ 8459195 h 9415521"/>
              <a:gd name="connsiteX8" fmla="*/ 7594652 w 9480340"/>
              <a:gd name="connsiteY8" fmla="*/ 8580495 h 9415521"/>
              <a:gd name="connsiteX9" fmla="*/ 7574962 w 9480340"/>
              <a:gd name="connsiteY9" fmla="*/ 8599545 h 9415521"/>
              <a:gd name="connsiteX10" fmla="*/ 7548203 w 9480340"/>
              <a:gd name="connsiteY10" fmla="*/ 8618595 h 9415521"/>
              <a:gd name="connsiteX11" fmla="*/ 7528755 w 9480340"/>
              <a:gd name="connsiteY11" fmla="*/ 8631610 h 9415521"/>
              <a:gd name="connsiteX12" fmla="*/ 7497005 w 9480340"/>
              <a:gd name="connsiteY12" fmla="*/ 8656695 h 9415521"/>
              <a:gd name="connsiteX13" fmla="*/ 7465255 w 9480340"/>
              <a:gd name="connsiteY13" fmla="*/ 8681780 h 9415521"/>
              <a:gd name="connsiteX14" fmla="*/ 7452425 w 9480340"/>
              <a:gd name="connsiteY14" fmla="*/ 8694795 h 9415521"/>
              <a:gd name="connsiteX15" fmla="*/ 7376355 w 9480340"/>
              <a:gd name="connsiteY15" fmla="*/ 8739245 h 9415521"/>
              <a:gd name="connsiteX16" fmla="*/ 7307272 w 9480340"/>
              <a:gd name="connsiteY16" fmla="*/ 8783695 h 9415521"/>
              <a:gd name="connsiteX17" fmla="*/ 7244975 w 9480340"/>
              <a:gd name="connsiteY17" fmla="*/ 8821795 h 9415521"/>
              <a:gd name="connsiteX18" fmla="*/ 7178663 w 9480340"/>
              <a:gd name="connsiteY18" fmla="*/ 8859895 h 9415521"/>
              <a:gd name="connsiteX19" fmla="*/ 6879120 w 9480340"/>
              <a:gd name="connsiteY19" fmla="*/ 9017821 h 9415521"/>
              <a:gd name="connsiteX20" fmla="*/ 6767995 w 9480340"/>
              <a:gd name="connsiteY20" fmla="*/ 9075795 h 9415521"/>
              <a:gd name="connsiteX21" fmla="*/ 6754055 w 9480340"/>
              <a:gd name="connsiteY21" fmla="*/ 9087486 h 9415521"/>
              <a:gd name="connsiteX22" fmla="*/ 6716832 w 9480340"/>
              <a:gd name="connsiteY22" fmla="*/ 9107352 h 9415521"/>
              <a:gd name="connsiteX23" fmla="*/ 6664478 w 9480340"/>
              <a:gd name="connsiteY23" fmla="*/ 9133761 h 9415521"/>
              <a:gd name="connsiteX24" fmla="*/ 6620705 w 9480340"/>
              <a:gd name="connsiteY24" fmla="*/ 9151995 h 9415521"/>
              <a:gd name="connsiteX25" fmla="*/ 6576255 w 9480340"/>
              <a:gd name="connsiteY25" fmla="*/ 9171045 h 9415521"/>
              <a:gd name="connsiteX26" fmla="*/ 6525455 w 9480340"/>
              <a:gd name="connsiteY26" fmla="*/ 9190095 h 9415521"/>
              <a:gd name="connsiteX27" fmla="*/ 6474655 w 9480340"/>
              <a:gd name="connsiteY27" fmla="*/ 9209145 h 9415521"/>
              <a:gd name="connsiteX28" fmla="*/ 6423855 w 9480340"/>
              <a:gd name="connsiteY28" fmla="*/ 9228195 h 9415521"/>
              <a:gd name="connsiteX29" fmla="*/ 6374201 w 9480340"/>
              <a:gd name="connsiteY29" fmla="*/ 9245864 h 9415521"/>
              <a:gd name="connsiteX30" fmla="*/ 6302796 w 9480340"/>
              <a:gd name="connsiteY30" fmla="*/ 9272043 h 9415521"/>
              <a:gd name="connsiteX31" fmla="*/ 6246055 w 9480340"/>
              <a:gd name="connsiteY31" fmla="*/ 9291897 h 9415521"/>
              <a:gd name="connsiteX32" fmla="*/ 6192080 w 9480340"/>
              <a:gd name="connsiteY32" fmla="*/ 9304582 h 9415521"/>
              <a:gd name="connsiteX33" fmla="*/ 6110745 w 9480340"/>
              <a:gd name="connsiteY33" fmla="*/ 9330557 h 9415521"/>
              <a:gd name="connsiteX34" fmla="*/ 6040546 w 9480340"/>
              <a:gd name="connsiteY34" fmla="*/ 9355195 h 9415521"/>
              <a:gd name="connsiteX35" fmla="*/ 5966306 w 9480340"/>
              <a:gd name="connsiteY35" fmla="*/ 9366312 h 9415521"/>
              <a:gd name="connsiteX36" fmla="*/ 5884105 w 9480340"/>
              <a:gd name="connsiteY36" fmla="*/ 9384875 h 9415521"/>
              <a:gd name="connsiteX37" fmla="*/ 5792030 w 9480340"/>
              <a:gd name="connsiteY37" fmla="*/ 9406897 h 9415521"/>
              <a:gd name="connsiteX38" fmla="*/ 5745333 w 9480340"/>
              <a:gd name="connsiteY38" fmla="*/ 9404210 h 9415521"/>
              <a:gd name="connsiteX39" fmla="*/ 5808932 w 9480340"/>
              <a:gd name="connsiteY39" fmla="*/ 9306203 h 9415521"/>
              <a:gd name="connsiteX40" fmla="*/ 5929888 w 9480340"/>
              <a:gd name="connsiteY40" fmla="*/ 9252279 h 9415521"/>
              <a:gd name="connsiteX41" fmla="*/ 6125292 w 9480340"/>
              <a:gd name="connsiteY41" fmla="*/ 9151995 h 9415521"/>
              <a:gd name="connsiteX42" fmla="*/ 6151289 w 9480340"/>
              <a:gd name="connsiteY42" fmla="*/ 9138511 h 9415521"/>
              <a:gd name="connsiteX43" fmla="*/ 6319080 w 9480340"/>
              <a:gd name="connsiteY43" fmla="*/ 9030140 h 9415521"/>
              <a:gd name="connsiteX44" fmla="*/ 6360355 w 9480340"/>
              <a:gd name="connsiteY44" fmla="*/ 9012295 h 9415521"/>
              <a:gd name="connsiteX45" fmla="*/ 6550933 w 9480340"/>
              <a:gd name="connsiteY45" fmla="*/ 8881848 h 9415521"/>
              <a:gd name="connsiteX46" fmla="*/ 6652455 w 9480340"/>
              <a:gd name="connsiteY46" fmla="*/ 8821817 h 9415521"/>
              <a:gd name="connsiteX47" fmla="*/ 6918323 w 9480340"/>
              <a:gd name="connsiteY47" fmla="*/ 8694795 h 9415521"/>
              <a:gd name="connsiteX48" fmla="*/ 6931855 w 9480340"/>
              <a:gd name="connsiteY48" fmla="*/ 8683338 h 9415521"/>
              <a:gd name="connsiteX49" fmla="*/ 6960430 w 9480340"/>
              <a:gd name="connsiteY49" fmla="*/ 8651550 h 9415521"/>
              <a:gd name="connsiteX50" fmla="*/ 7090605 w 9480340"/>
              <a:gd name="connsiteY50" fmla="*/ 8568014 h 9415521"/>
              <a:gd name="connsiteX51" fmla="*/ 7135055 w 9480340"/>
              <a:gd name="connsiteY51" fmla="*/ 8543280 h 9415521"/>
              <a:gd name="connsiteX52" fmla="*/ 7393357 w 9480340"/>
              <a:gd name="connsiteY52" fmla="*/ 8415395 h 9415521"/>
              <a:gd name="connsiteX53" fmla="*/ 7448744 w 9480340"/>
              <a:gd name="connsiteY53" fmla="*/ 8372476 h 9415521"/>
              <a:gd name="connsiteX54" fmla="*/ 7560505 w 9480340"/>
              <a:gd name="connsiteY54" fmla="*/ 8295385 h 9415521"/>
              <a:gd name="connsiteX55" fmla="*/ 7662105 w 9480340"/>
              <a:gd name="connsiteY55" fmla="*/ 8236679 h 9415521"/>
              <a:gd name="connsiteX56" fmla="*/ 7738305 w 9480340"/>
              <a:gd name="connsiteY56" fmla="*/ 8192714 h 9415521"/>
              <a:gd name="connsiteX57" fmla="*/ 7814505 w 9480340"/>
              <a:gd name="connsiteY57" fmla="*/ 8148479 h 9415521"/>
              <a:gd name="connsiteX58" fmla="*/ 7886296 w 9480340"/>
              <a:gd name="connsiteY58" fmla="*/ 8117917 h 9415521"/>
              <a:gd name="connsiteX59" fmla="*/ 7928321 w 9480340"/>
              <a:gd name="connsiteY59" fmla="*/ 8098679 h 9415521"/>
              <a:gd name="connsiteX60" fmla="*/ 7961703 w 9480340"/>
              <a:gd name="connsiteY60" fmla="*/ 8085195 h 9415521"/>
              <a:gd name="connsiteX61" fmla="*/ 7994062 w 9480340"/>
              <a:gd name="connsiteY61" fmla="*/ 8066145 h 9415521"/>
              <a:gd name="connsiteX62" fmla="*/ 8014228 w 9480340"/>
              <a:gd name="connsiteY62" fmla="*/ 8047095 h 9415521"/>
              <a:gd name="connsiteX63" fmla="*/ 8100255 w 9480340"/>
              <a:gd name="connsiteY63" fmla="*/ 8002645 h 9415521"/>
              <a:gd name="connsiteX64" fmla="*/ 8193991 w 9480340"/>
              <a:gd name="connsiteY64" fmla="*/ 7958195 h 9415521"/>
              <a:gd name="connsiteX65" fmla="*/ 8214555 w 9480340"/>
              <a:gd name="connsiteY65" fmla="*/ 7945495 h 9415521"/>
              <a:gd name="connsiteX66" fmla="*/ 8233065 w 9480340"/>
              <a:gd name="connsiteY66" fmla="*/ 7933142 h 9415521"/>
              <a:gd name="connsiteX67" fmla="*/ 9345963 w 9480340"/>
              <a:gd name="connsiteY67" fmla="*/ 5742294 h 9415521"/>
              <a:gd name="connsiteX68" fmla="*/ 9387442 w 9480340"/>
              <a:gd name="connsiteY68" fmla="*/ 5753325 h 9415521"/>
              <a:gd name="connsiteX69" fmla="*/ 9396967 w 9480340"/>
              <a:gd name="connsiteY69" fmla="*/ 5796745 h 9415521"/>
              <a:gd name="connsiteX70" fmla="*/ 9376527 w 9480340"/>
              <a:gd name="connsiteY70" fmla="*/ 5858685 h 9415521"/>
              <a:gd name="connsiteX71" fmla="*/ 9359487 w 9480340"/>
              <a:gd name="connsiteY71" fmla="*/ 5933296 h 9415521"/>
              <a:gd name="connsiteX72" fmla="*/ 9340634 w 9480340"/>
              <a:gd name="connsiteY72" fmla="*/ 6023691 h 9415521"/>
              <a:gd name="connsiteX73" fmla="*/ 9306952 w 9480340"/>
              <a:gd name="connsiteY73" fmla="*/ 6105490 h 9415521"/>
              <a:gd name="connsiteX74" fmla="*/ 9281029 w 9480340"/>
              <a:gd name="connsiteY74" fmla="*/ 6167495 h 9415521"/>
              <a:gd name="connsiteX75" fmla="*/ 9268251 w 9480340"/>
              <a:gd name="connsiteY75" fmla="*/ 6230247 h 9415521"/>
              <a:gd name="connsiteX76" fmla="*/ 9255955 w 9480340"/>
              <a:gd name="connsiteY76" fmla="*/ 6282254 h 9415521"/>
              <a:gd name="connsiteX77" fmla="*/ 9170142 w 9480340"/>
              <a:gd name="connsiteY77" fmla="*/ 6359545 h 9415521"/>
              <a:gd name="connsiteX78" fmla="*/ 9000192 w 9480340"/>
              <a:gd name="connsiteY78" fmla="*/ 6455132 h 9415521"/>
              <a:gd name="connsiteX79" fmla="*/ 8889067 w 9480340"/>
              <a:gd name="connsiteY79" fmla="*/ 6523095 h 9415521"/>
              <a:gd name="connsiteX80" fmla="*/ 8874955 w 9480340"/>
              <a:gd name="connsiteY80" fmla="*/ 6534552 h 9415521"/>
              <a:gd name="connsiteX81" fmla="*/ 8833680 w 9480340"/>
              <a:gd name="connsiteY81" fmla="*/ 6554111 h 9415521"/>
              <a:gd name="connsiteX82" fmla="*/ 8718322 w 9480340"/>
              <a:gd name="connsiteY82" fmla="*/ 6620317 h 9415521"/>
              <a:gd name="connsiteX83" fmla="*/ 8705332 w 9480340"/>
              <a:gd name="connsiteY83" fmla="*/ 6637395 h 9415521"/>
              <a:gd name="connsiteX84" fmla="*/ 8622732 w 9480340"/>
              <a:gd name="connsiteY84" fmla="*/ 6681845 h 9415521"/>
              <a:gd name="connsiteX85" fmla="*/ 8538355 w 9480340"/>
              <a:gd name="connsiteY85" fmla="*/ 6726295 h 9415521"/>
              <a:gd name="connsiteX86" fmla="*/ 8415535 w 9480340"/>
              <a:gd name="connsiteY86" fmla="*/ 6793209 h 9415521"/>
              <a:gd name="connsiteX87" fmla="*/ 8317110 w 9480340"/>
              <a:gd name="connsiteY87" fmla="*/ 6853295 h 9415521"/>
              <a:gd name="connsiteX88" fmla="*/ 8303455 w 9480340"/>
              <a:gd name="connsiteY88" fmla="*/ 6864752 h 9415521"/>
              <a:gd name="connsiteX89" fmla="*/ 8262180 w 9480340"/>
              <a:gd name="connsiteY89" fmla="*/ 6883840 h 9415521"/>
              <a:gd name="connsiteX90" fmla="*/ 8119563 w 9480340"/>
              <a:gd name="connsiteY90" fmla="*/ 6961851 h 9415521"/>
              <a:gd name="connsiteX91" fmla="*/ 8081463 w 9480340"/>
              <a:gd name="connsiteY91" fmla="*/ 6984523 h 9415521"/>
              <a:gd name="connsiteX92" fmla="*/ 7966905 w 9480340"/>
              <a:gd name="connsiteY92" fmla="*/ 7043742 h 9415521"/>
              <a:gd name="connsiteX93" fmla="*/ 7903405 w 9480340"/>
              <a:gd name="connsiteY93" fmla="*/ 7081676 h 9415521"/>
              <a:gd name="connsiteX94" fmla="*/ 7862130 w 9480340"/>
              <a:gd name="connsiteY94" fmla="*/ 7113615 h 9415521"/>
              <a:gd name="connsiteX95" fmla="*/ 7817680 w 9480340"/>
              <a:gd name="connsiteY95" fmla="*/ 7139229 h 9415521"/>
              <a:gd name="connsiteX96" fmla="*/ 7731955 w 9480340"/>
              <a:gd name="connsiteY96" fmla="*/ 7196195 h 9415521"/>
              <a:gd name="connsiteX97" fmla="*/ 7690680 w 9480340"/>
              <a:gd name="connsiteY97" fmla="*/ 7214040 h 9415521"/>
              <a:gd name="connsiteX98" fmla="*/ 7611305 w 9480340"/>
              <a:gd name="connsiteY98" fmla="*/ 7246844 h 9415521"/>
              <a:gd name="connsiteX99" fmla="*/ 7547805 w 9480340"/>
              <a:gd name="connsiteY99" fmla="*/ 7285560 h 9415521"/>
              <a:gd name="connsiteX100" fmla="*/ 7471605 w 9480340"/>
              <a:gd name="connsiteY100" fmla="*/ 7329897 h 9415521"/>
              <a:gd name="connsiteX101" fmla="*/ 7395405 w 9480340"/>
              <a:gd name="connsiteY101" fmla="*/ 7373882 h 9415521"/>
              <a:gd name="connsiteX102" fmla="*/ 7265230 w 9480340"/>
              <a:gd name="connsiteY102" fmla="*/ 7457750 h 9415521"/>
              <a:gd name="connsiteX103" fmla="*/ 7236655 w 9480340"/>
              <a:gd name="connsiteY103" fmla="*/ 7489538 h 9415521"/>
              <a:gd name="connsiteX104" fmla="*/ 7220490 w 9480340"/>
              <a:gd name="connsiteY104" fmla="*/ 7500995 h 9415521"/>
              <a:gd name="connsiteX105" fmla="*/ 7136832 w 9480340"/>
              <a:gd name="connsiteY105" fmla="*/ 7545445 h 9415521"/>
              <a:gd name="connsiteX106" fmla="*/ 7052755 w 9480340"/>
              <a:gd name="connsiteY106" fmla="*/ 7589895 h 9415521"/>
              <a:gd name="connsiteX107" fmla="*/ 7028862 w 9480340"/>
              <a:gd name="connsiteY107" fmla="*/ 7608945 h 9415521"/>
              <a:gd name="connsiteX108" fmla="*/ 6998294 w 9480340"/>
              <a:gd name="connsiteY108" fmla="*/ 7627995 h 9415521"/>
              <a:gd name="connsiteX109" fmla="*/ 6960864 w 9480340"/>
              <a:gd name="connsiteY109" fmla="*/ 7642166 h 9415521"/>
              <a:gd name="connsiteX110" fmla="*/ 6910699 w 9480340"/>
              <a:gd name="connsiteY110" fmla="*/ 7667172 h 9415521"/>
              <a:gd name="connsiteX111" fmla="*/ 6817555 w 9480340"/>
              <a:gd name="connsiteY111" fmla="*/ 7729595 h 9415521"/>
              <a:gd name="connsiteX112" fmla="*/ 6776280 w 9480340"/>
              <a:gd name="connsiteY112" fmla="*/ 7747440 h 9415521"/>
              <a:gd name="connsiteX113" fmla="*/ 6637198 w 9480340"/>
              <a:gd name="connsiteY113" fmla="*/ 7824107 h 9415521"/>
              <a:gd name="connsiteX114" fmla="*/ 6554648 w 9480340"/>
              <a:gd name="connsiteY114" fmla="*/ 7871662 h 9415521"/>
              <a:gd name="connsiteX115" fmla="*/ 6468305 w 9480340"/>
              <a:gd name="connsiteY115" fmla="*/ 7916163 h 9415521"/>
              <a:gd name="connsiteX116" fmla="*/ 6423855 w 9480340"/>
              <a:gd name="connsiteY116" fmla="*/ 7940533 h 9415521"/>
              <a:gd name="connsiteX117" fmla="*/ 6169855 w 9480340"/>
              <a:gd name="connsiteY117" fmla="*/ 8086080 h 9415521"/>
              <a:gd name="connsiteX118" fmla="*/ 6125405 w 9480340"/>
              <a:gd name="connsiteY118" fmla="*/ 8110814 h 9415521"/>
              <a:gd name="connsiteX119" fmla="*/ 5995230 w 9480340"/>
              <a:gd name="connsiteY119" fmla="*/ 8194350 h 9415521"/>
              <a:gd name="connsiteX120" fmla="*/ 5966655 w 9480340"/>
              <a:gd name="connsiteY120" fmla="*/ 8224895 h 9415521"/>
              <a:gd name="connsiteX121" fmla="*/ 5925380 w 9480340"/>
              <a:gd name="connsiteY121" fmla="*/ 8242740 h 9415521"/>
              <a:gd name="connsiteX122" fmla="*/ 5846005 w 9480340"/>
              <a:gd name="connsiteY122" fmla="*/ 8275544 h 9415521"/>
              <a:gd name="connsiteX123" fmla="*/ 5782505 w 9480340"/>
              <a:gd name="connsiteY123" fmla="*/ 8312204 h 9415521"/>
              <a:gd name="connsiteX124" fmla="*/ 5471355 w 9480340"/>
              <a:gd name="connsiteY124" fmla="*/ 8491878 h 9415521"/>
              <a:gd name="connsiteX125" fmla="*/ 5395155 w 9480340"/>
              <a:gd name="connsiteY125" fmla="*/ 8555095 h 9415521"/>
              <a:gd name="connsiteX126" fmla="*/ 5353880 w 9480340"/>
              <a:gd name="connsiteY126" fmla="*/ 8573296 h 9415521"/>
              <a:gd name="connsiteX127" fmla="*/ 5289311 w 9480340"/>
              <a:gd name="connsiteY127" fmla="*/ 8604818 h 9415521"/>
              <a:gd name="connsiteX128" fmla="*/ 5251846 w 9480340"/>
              <a:gd name="connsiteY128" fmla="*/ 8642524 h 9415521"/>
              <a:gd name="connsiteX129" fmla="*/ 5216174 w 9480340"/>
              <a:gd name="connsiteY129" fmla="*/ 8656695 h 9415521"/>
              <a:gd name="connsiteX130" fmla="*/ 5187362 w 9480340"/>
              <a:gd name="connsiteY130" fmla="*/ 8675745 h 9415521"/>
              <a:gd name="connsiteX131" fmla="*/ 5161240 w 9480340"/>
              <a:gd name="connsiteY131" fmla="*/ 8694795 h 9415521"/>
              <a:gd name="connsiteX132" fmla="*/ 4963355 w 9480340"/>
              <a:gd name="connsiteY132" fmla="*/ 8786315 h 9415521"/>
              <a:gd name="connsiteX133" fmla="*/ 4857963 w 9480340"/>
              <a:gd name="connsiteY133" fmla="*/ 8858004 h 9415521"/>
              <a:gd name="connsiteX134" fmla="*/ 4775413 w 9480340"/>
              <a:gd name="connsiteY134" fmla="*/ 8905083 h 9415521"/>
              <a:gd name="connsiteX135" fmla="*/ 4703005 w 9480340"/>
              <a:gd name="connsiteY135" fmla="*/ 8936095 h 9415521"/>
              <a:gd name="connsiteX136" fmla="*/ 4639505 w 9480340"/>
              <a:gd name="connsiteY136" fmla="*/ 8974097 h 9415521"/>
              <a:gd name="connsiteX137" fmla="*/ 4426143 w 9480340"/>
              <a:gd name="connsiteY137" fmla="*/ 9108946 h 9415521"/>
              <a:gd name="connsiteX138" fmla="*/ 4360218 w 9480340"/>
              <a:gd name="connsiteY138" fmla="*/ 9151995 h 9415521"/>
              <a:gd name="connsiteX139" fmla="*/ 4334221 w 9480340"/>
              <a:gd name="connsiteY139" fmla="*/ 9165479 h 9415521"/>
              <a:gd name="connsiteX140" fmla="*/ 4292196 w 9480340"/>
              <a:gd name="connsiteY140" fmla="*/ 9184717 h 9415521"/>
              <a:gd name="connsiteX141" fmla="*/ 4220405 w 9480340"/>
              <a:gd name="connsiteY141" fmla="*/ 9215279 h 9415521"/>
              <a:gd name="connsiteX142" fmla="*/ 4144205 w 9480340"/>
              <a:gd name="connsiteY142" fmla="*/ 9259514 h 9415521"/>
              <a:gd name="connsiteX143" fmla="*/ 4068005 w 9480340"/>
              <a:gd name="connsiteY143" fmla="*/ 9304180 h 9415521"/>
              <a:gd name="connsiteX144" fmla="*/ 4004505 w 9480340"/>
              <a:gd name="connsiteY144" fmla="*/ 9342465 h 9415521"/>
              <a:gd name="connsiteX145" fmla="*/ 3942281 w 9480340"/>
              <a:gd name="connsiteY145" fmla="*/ 9387905 h 9415521"/>
              <a:gd name="connsiteX146" fmla="*/ 3777181 w 9480340"/>
              <a:gd name="connsiteY146" fmla="*/ 9408155 h 9415521"/>
              <a:gd name="connsiteX147" fmla="*/ 3588278 w 9480340"/>
              <a:gd name="connsiteY147" fmla="*/ 9390539 h 9415521"/>
              <a:gd name="connsiteX148" fmla="*/ 3512713 w 9480340"/>
              <a:gd name="connsiteY148" fmla="*/ 9370133 h 9415521"/>
              <a:gd name="connsiteX149" fmla="*/ 3452690 w 9480340"/>
              <a:gd name="connsiteY149" fmla="*/ 9348954 h 9415521"/>
              <a:gd name="connsiteX150" fmla="*/ 3299655 w 9480340"/>
              <a:gd name="connsiteY150" fmla="*/ 9276323 h 9415521"/>
              <a:gd name="connsiteX151" fmla="*/ 3466696 w 9480340"/>
              <a:gd name="connsiteY151" fmla="*/ 9146617 h 9415521"/>
              <a:gd name="connsiteX152" fmla="*/ 3508721 w 9480340"/>
              <a:gd name="connsiteY152" fmla="*/ 9127379 h 9415521"/>
              <a:gd name="connsiteX153" fmla="*/ 3542103 w 9480340"/>
              <a:gd name="connsiteY153" fmla="*/ 9113895 h 9415521"/>
              <a:gd name="connsiteX154" fmla="*/ 3574462 w 9480340"/>
              <a:gd name="connsiteY154" fmla="*/ 9094845 h 9415521"/>
              <a:gd name="connsiteX155" fmla="*/ 3600635 w 9480340"/>
              <a:gd name="connsiteY155" fmla="*/ 9075795 h 9415521"/>
              <a:gd name="connsiteX156" fmla="*/ 3651790 w 9480340"/>
              <a:gd name="connsiteY156" fmla="*/ 9050395 h 9415521"/>
              <a:gd name="connsiteX157" fmla="*/ 3701418 w 9480340"/>
              <a:gd name="connsiteY157" fmla="*/ 9024995 h 9415521"/>
              <a:gd name="connsiteX158" fmla="*/ 3718755 w 9480340"/>
              <a:gd name="connsiteY158" fmla="*/ 9013538 h 9415521"/>
              <a:gd name="connsiteX159" fmla="*/ 3893380 w 9480340"/>
              <a:gd name="connsiteY159" fmla="*/ 8903140 h 9415521"/>
              <a:gd name="connsiteX160" fmla="*/ 3934655 w 9480340"/>
              <a:gd name="connsiteY160" fmla="*/ 8885295 h 9415521"/>
              <a:gd name="connsiteX161" fmla="*/ 4105846 w 9480340"/>
              <a:gd name="connsiteY161" fmla="*/ 8776739 h 9415521"/>
              <a:gd name="connsiteX162" fmla="*/ 4143956 w 9480340"/>
              <a:gd name="connsiteY162" fmla="*/ 8754325 h 9415521"/>
              <a:gd name="connsiteX163" fmla="*/ 4182315 w 9480340"/>
              <a:gd name="connsiteY163" fmla="*/ 8719330 h 9415521"/>
              <a:gd name="connsiteX164" fmla="*/ 4351211 w 9480340"/>
              <a:gd name="connsiteY164" fmla="*/ 8628120 h 9415521"/>
              <a:gd name="connsiteX165" fmla="*/ 4391736 w 9480340"/>
              <a:gd name="connsiteY165" fmla="*/ 8618595 h 9415521"/>
              <a:gd name="connsiteX166" fmla="*/ 4424089 w 9480340"/>
              <a:gd name="connsiteY166" fmla="*/ 8605111 h 9415521"/>
              <a:gd name="connsiteX167" fmla="*/ 4588705 w 9480340"/>
              <a:gd name="connsiteY167" fmla="*/ 8485676 h 9415521"/>
              <a:gd name="connsiteX168" fmla="*/ 4664905 w 9480340"/>
              <a:gd name="connsiteY168" fmla="*/ 8441711 h 9415521"/>
              <a:gd name="connsiteX169" fmla="*/ 4853585 w 9480340"/>
              <a:gd name="connsiteY169" fmla="*/ 8341386 h 9415521"/>
              <a:gd name="connsiteX170" fmla="*/ 4898035 w 9480340"/>
              <a:gd name="connsiteY170" fmla="*/ 8311614 h 9415521"/>
              <a:gd name="connsiteX171" fmla="*/ 4937955 w 9480340"/>
              <a:gd name="connsiteY171" fmla="*/ 8280657 h 9415521"/>
              <a:gd name="connsiteX172" fmla="*/ 5191955 w 9480340"/>
              <a:gd name="connsiteY172" fmla="*/ 8135110 h 9415521"/>
              <a:gd name="connsiteX173" fmla="*/ 5236405 w 9480340"/>
              <a:gd name="connsiteY173" fmla="*/ 8110376 h 9415521"/>
              <a:gd name="connsiteX174" fmla="*/ 5299905 w 9480340"/>
              <a:gd name="connsiteY174" fmla="*/ 8072495 h 9415521"/>
              <a:gd name="connsiteX175" fmla="*/ 5375846 w 9480340"/>
              <a:gd name="connsiteY175" fmla="*/ 8040139 h 9415521"/>
              <a:gd name="connsiteX176" fmla="*/ 5413982 w 9480340"/>
              <a:gd name="connsiteY176" fmla="*/ 8017725 h 9415521"/>
              <a:gd name="connsiteX177" fmla="*/ 5471391 w 9480340"/>
              <a:gd name="connsiteY177" fmla="*/ 7972324 h 9415521"/>
              <a:gd name="connsiteX178" fmla="*/ 5661855 w 9480340"/>
              <a:gd name="connsiteY178" fmla="*/ 7881995 h 9415521"/>
              <a:gd name="connsiteX179" fmla="*/ 5721543 w 9480340"/>
              <a:gd name="connsiteY179" fmla="*/ 7839076 h 9415521"/>
              <a:gd name="connsiteX180" fmla="*/ 5833305 w 9480340"/>
              <a:gd name="connsiteY180" fmla="*/ 7761985 h 9415521"/>
              <a:gd name="connsiteX181" fmla="*/ 5934905 w 9480340"/>
              <a:gd name="connsiteY181" fmla="*/ 7703880 h 9415521"/>
              <a:gd name="connsiteX182" fmla="*/ 6166125 w 9480340"/>
              <a:gd name="connsiteY182" fmla="*/ 7589895 h 9415521"/>
              <a:gd name="connsiteX183" fmla="*/ 6195255 w 9480340"/>
              <a:gd name="connsiteY183" fmla="*/ 7570845 h 9415521"/>
              <a:gd name="connsiteX184" fmla="*/ 6227996 w 9480340"/>
              <a:gd name="connsiteY184" fmla="*/ 7551795 h 9415521"/>
              <a:gd name="connsiteX185" fmla="*/ 6286766 w 9480340"/>
              <a:gd name="connsiteY185" fmla="*/ 7512424 h 9415521"/>
              <a:gd name="connsiteX186" fmla="*/ 6354005 w 9480340"/>
              <a:gd name="connsiteY186" fmla="*/ 7460970 h 9415521"/>
              <a:gd name="connsiteX187" fmla="*/ 6430205 w 9480340"/>
              <a:gd name="connsiteY187" fmla="*/ 7418093 h 9415521"/>
              <a:gd name="connsiteX188" fmla="*/ 6506405 w 9480340"/>
              <a:gd name="connsiteY188" fmla="*/ 7374108 h 9415521"/>
              <a:gd name="connsiteX189" fmla="*/ 6569905 w 9480340"/>
              <a:gd name="connsiteY189" fmla="*/ 7336111 h 9415521"/>
              <a:gd name="connsiteX190" fmla="*/ 6646105 w 9480340"/>
              <a:gd name="connsiteY190" fmla="*/ 7291876 h 9415521"/>
              <a:gd name="connsiteX191" fmla="*/ 6722305 w 9480340"/>
              <a:gd name="connsiteY191" fmla="*/ 7247162 h 9415521"/>
              <a:gd name="connsiteX192" fmla="*/ 6779455 w 9480340"/>
              <a:gd name="connsiteY192" fmla="*/ 7213498 h 9415521"/>
              <a:gd name="connsiteX193" fmla="*/ 6908218 w 9480340"/>
              <a:gd name="connsiteY193" fmla="*/ 7149858 h 9415521"/>
              <a:gd name="connsiteX194" fmla="*/ 7032043 w 9480340"/>
              <a:gd name="connsiteY194" fmla="*/ 7094595 h 9415521"/>
              <a:gd name="connsiteX195" fmla="*/ 7046155 w 9480340"/>
              <a:gd name="connsiteY195" fmla="*/ 7083138 h 9415521"/>
              <a:gd name="connsiteX196" fmla="*/ 7220780 w 9480340"/>
              <a:gd name="connsiteY196" fmla="*/ 6972740 h 9415521"/>
              <a:gd name="connsiteX197" fmla="*/ 7262055 w 9480340"/>
              <a:gd name="connsiteY197" fmla="*/ 6954895 h 9415521"/>
              <a:gd name="connsiteX198" fmla="*/ 7290630 w 9480340"/>
              <a:gd name="connsiteY198" fmla="*/ 6924350 h 9415521"/>
              <a:gd name="connsiteX199" fmla="*/ 7420805 w 9480340"/>
              <a:gd name="connsiteY199" fmla="*/ 6840814 h 9415521"/>
              <a:gd name="connsiteX200" fmla="*/ 7465255 w 9480340"/>
              <a:gd name="connsiteY200" fmla="*/ 6815886 h 9415521"/>
              <a:gd name="connsiteX201" fmla="*/ 7719255 w 9480340"/>
              <a:gd name="connsiteY201" fmla="*/ 6671366 h 9415521"/>
              <a:gd name="connsiteX202" fmla="*/ 7776405 w 9480340"/>
              <a:gd name="connsiteY202" fmla="*/ 6637228 h 9415521"/>
              <a:gd name="connsiteX203" fmla="*/ 7852605 w 9480340"/>
              <a:gd name="connsiteY203" fmla="*/ 6592514 h 9415521"/>
              <a:gd name="connsiteX204" fmla="*/ 7928805 w 9480340"/>
              <a:gd name="connsiteY204" fmla="*/ 6548701 h 9415521"/>
              <a:gd name="connsiteX205" fmla="*/ 8071680 w 9480340"/>
              <a:gd name="connsiteY205" fmla="*/ 6477911 h 9415521"/>
              <a:gd name="connsiteX206" fmla="*/ 8112955 w 9480340"/>
              <a:gd name="connsiteY206" fmla="*/ 6458352 h 9415521"/>
              <a:gd name="connsiteX207" fmla="*/ 8129120 w 9480340"/>
              <a:gd name="connsiteY207" fmla="*/ 6446895 h 9415521"/>
              <a:gd name="connsiteX208" fmla="*/ 8212778 w 9480340"/>
              <a:gd name="connsiteY208" fmla="*/ 6402445 h 9415521"/>
              <a:gd name="connsiteX209" fmla="*/ 8291227 w 9480340"/>
              <a:gd name="connsiteY209" fmla="*/ 6357995 h 9415521"/>
              <a:gd name="connsiteX210" fmla="*/ 8350444 w 9480340"/>
              <a:gd name="connsiteY210" fmla="*/ 6315291 h 9415521"/>
              <a:gd name="connsiteX211" fmla="*/ 8455819 w 9480340"/>
              <a:gd name="connsiteY211" fmla="*/ 6242266 h 9415521"/>
              <a:gd name="connsiteX212" fmla="*/ 8519319 w 9480340"/>
              <a:gd name="connsiteY212" fmla="*/ 6204381 h 9415521"/>
              <a:gd name="connsiteX213" fmla="*/ 8643180 w 9480340"/>
              <a:gd name="connsiteY213" fmla="*/ 6145914 h 9415521"/>
              <a:gd name="connsiteX214" fmla="*/ 8684455 w 9480340"/>
              <a:gd name="connsiteY214" fmla="*/ 6126611 h 9415521"/>
              <a:gd name="connsiteX215" fmla="*/ 8702598 w 9480340"/>
              <a:gd name="connsiteY215" fmla="*/ 6116695 h 9415521"/>
              <a:gd name="connsiteX216" fmla="*/ 8739742 w 9480340"/>
              <a:gd name="connsiteY216" fmla="*/ 6097694 h 9415521"/>
              <a:gd name="connsiteX217" fmla="*/ 8960680 w 9480340"/>
              <a:gd name="connsiteY217" fmla="*/ 5957975 h 9415521"/>
              <a:gd name="connsiteX218" fmla="*/ 9005130 w 9480340"/>
              <a:gd name="connsiteY218" fmla="*/ 5932453 h 9415521"/>
              <a:gd name="connsiteX219" fmla="*/ 9097463 w 9480340"/>
              <a:gd name="connsiteY219" fmla="*/ 5879623 h 9415521"/>
              <a:gd name="connsiteX220" fmla="*/ 9135563 w 9480340"/>
              <a:gd name="connsiteY220" fmla="*/ 5856951 h 9415521"/>
              <a:gd name="connsiteX221" fmla="*/ 9270596 w 9480340"/>
              <a:gd name="connsiteY221" fmla="*/ 5781117 h 9415521"/>
              <a:gd name="connsiteX222" fmla="*/ 9312621 w 9480340"/>
              <a:gd name="connsiteY222" fmla="*/ 5761878 h 9415521"/>
              <a:gd name="connsiteX223" fmla="*/ 9345963 w 9480340"/>
              <a:gd name="connsiteY223" fmla="*/ 5742294 h 9415521"/>
              <a:gd name="connsiteX224" fmla="*/ 9456516 w 9480340"/>
              <a:gd name="connsiteY224" fmla="*/ 4153743 h 9415521"/>
              <a:gd name="connsiteX225" fmla="*/ 9475298 w 9480340"/>
              <a:gd name="connsiteY225" fmla="*/ 4405205 h 9415521"/>
              <a:gd name="connsiteX226" fmla="*/ 9449198 w 9480340"/>
              <a:gd name="connsiteY226" fmla="*/ 4660220 h 9415521"/>
              <a:gd name="connsiteX227" fmla="*/ 9236905 w 9480340"/>
              <a:gd name="connsiteY227" fmla="*/ 4771633 h 9415521"/>
              <a:gd name="connsiteX228" fmla="*/ 9148005 w 9480340"/>
              <a:gd name="connsiteY228" fmla="*/ 4821992 h 9415521"/>
              <a:gd name="connsiteX229" fmla="*/ 9078155 w 9480340"/>
              <a:gd name="connsiteY229" fmla="*/ 4862177 h 9415521"/>
              <a:gd name="connsiteX230" fmla="*/ 9046147 w 9480340"/>
              <a:gd name="connsiteY230" fmla="*/ 4893267 h 9415521"/>
              <a:gd name="connsiteX231" fmla="*/ 9008047 w 9480340"/>
              <a:gd name="connsiteY231" fmla="*/ 4916296 h 9415521"/>
              <a:gd name="connsiteX232" fmla="*/ 8946911 w 9480340"/>
              <a:gd name="connsiteY232" fmla="*/ 4947369 h 9415521"/>
              <a:gd name="connsiteX233" fmla="*/ 8909446 w 9480340"/>
              <a:gd name="connsiteY233" fmla="*/ 4984924 h 9415521"/>
              <a:gd name="connsiteX234" fmla="*/ 8873046 w 9480340"/>
              <a:gd name="connsiteY234" fmla="*/ 4999095 h 9415521"/>
              <a:gd name="connsiteX235" fmla="*/ 8834311 w 9480340"/>
              <a:gd name="connsiteY235" fmla="*/ 5008620 h 9415521"/>
              <a:gd name="connsiteX236" fmla="*/ 8767120 w 9480340"/>
              <a:gd name="connsiteY236" fmla="*/ 5043545 h 9415521"/>
              <a:gd name="connsiteX237" fmla="*/ 8659460 w 9480340"/>
              <a:gd name="connsiteY237" fmla="*/ 5116570 h 9415521"/>
              <a:gd name="connsiteX238" fmla="*/ 8593306 w 9480340"/>
              <a:gd name="connsiteY238" fmla="*/ 5164195 h 9415521"/>
              <a:gd name="connsiteX239" fmla="*/ 8436805 w 9480340"/>
              <a:gd name="connsiteY239" fmla="*/ 5237475 h 9415521"/>
              <a:gd name="connsiteX240" fmla="*/ 8373305 w 9480340"/>
              <a:gd name="connsiteY240" fmla="*/ 5272805 h 9415521"/>
              <a:gd name="connsiteX241" fmla="*/ 8233863 w 9480340"/>
              <a:gd name="connsiteY241" fmla="*/ 5361651 h 9415521"/>
              <a:gd name="connsiteX242" fmla="*/ 8195763 w 9480340"/>
              <a:gd name="connsiteY242" fmla="*/ 5384323 h 9415521"/>
              <a:gd name="connsiteX243" fmla="*/ 8081205 w 9480340"/>
              <a:gd name="connsiteY243" fmla="*/ 5443590 h 9415521"/>
              <a:gd name="connsiteX244" fmla="*/ 8024055 w 9480340"/>
              <a:gd name="connsiteY244" fmla="*/ 5476121 h 9415521"/>
              <a:gd name="connsiteX245" fmla="*/ 7922455 w 9480340"/>
              <a:gd name="connsiteY245" fmla="*/ 5557581 h 9415521"/>
              <a:gd name="connsiteX246" fmla="*/ 7897805 w 9480340"/>
              <a:gd name="connsiteY246" fmla="*/ 5570595 h 9415521"/>
              <a:gd name="connsiteX247" fmla="*/ 7864504 w 9480340"/>
              <a:gd name="connsiteY247" fmla="*/ 5584591 h 9415521"/>
              <a:gd name="connsiteX248" fmla="*/ 7809780 w 9480340"/>
              <a:gd name="connsiteY248" fmla="*/ 5610395 h 9415521"/>
              <a:gd name="connsiteX249" fmla="*/ 7725605 w 9480340"/>
              <a:gd name="connsiteY249" fmla="*/ 5647011 h 9415521"/>
              <a:gd name="connsiteX250" fmla="*/ 7662105 w 9480340"/>
              <a:gd name="connsiteY250" fmla="*/ 5685008 h 9415521"/>
              <a:gd name="connsiteX251" fmla="*/ 7585905 w 9480340"/>
              <a:gd name="connsiteY251" fmla="*/ 5728993 h 9415521"/>
              <a:gd name="connsiteX252" fmla="*/ 7509705 w 9480340"/>
              <a:gd name="connsiteY252" fmla="*/ 5773330 h 9415521"/>
              <a:gd name="connsiteX253" fmla="*/ 7382963 w 9480340"/>
              <a:gd name="connsiteY253" fmla="*/ 5856951 h 9415521"/>
              <a:gd name="connsiteX254" fmla="*/ 7344863 w 9480340"/>
              <a:gd name="connsiteY254" fmla="*/ 5879365 h 9415521"/>
              <a:gd name="connsiteX255" fmla="*/ 7194699 w 9480340"/>
              <a:gd name="connsiteY255" fmla="*/ 5967470 h 9415521"/>
              <a:gd name="connsiteX256" fmla="*/ 7165898 w 9480340"/>
              <a:gd name="connsiteY256" fmla="*/ 5989695 h 9415521"/>
              <a:gd name="connsiteX257" fmla="*/ 7147755 w 9480340"/>
              <a:gd name="connsiteY257" fmla="*/ 6001152 h 9415521"/>
              <a:gd name="connsiteX258" fmla="*/ 7106480 w 9480340"/>
              <a:gd name="connsiteY258" fmla="*/ 6020711 h 9415521"/>
              <a:gd name="connsiteX259" fmla="*/ 6991122 w 9480340"/>
              <a:gd name="connsiteY259" fmla="*/ 6086917 h 9415521"/>
              <a:gd name="connsiteX260" fmla="*/ 6978132 w 9480340"/>
              <a:gd name="connsiteY260" fmla="*/ 6103995 h 9415521"/>
              <a:gd name="connsiteX261" fmla="*/ 6898928 w 9480340"/>
              <a:gd name="connsiteY261" fmla="*/ 6146208 h 9415521"/>
              <a:gd name="connsiteX262" fmla="*/ 6810317 w 9480340"/>
              <a:gd name="connsiteY262" fmla="*/ 6190578 h 9415521"/>
              <a:gd name="connsiteX263" fmla="*/ 6644342 w 9480340"/>
              <a:gd name="connsiteY263" fmla="*/ 6287290 h 9415521"/>
              <a:gd name="connsiteX264" fmla="*/ 6533853 w 9480340"/>
              <a:gd name="connsiteY264" fmla="*/ 6357995 h 9415521"/>
              <a:gd name="connsiteX265" fmla="*/ 6379405 w 9480340"/>
              <a:gd name="connsiteY265" fmla="*/ 6430830 h 9415521"/>
              <a:gd name="connsiteX266" fmla="*/ 6315905 w 9480340"/>
              <a:gd name="connsiteY266" fmla="*/ 6465729 h 9415521"/>
              <a:gd name="connsiteX267" fmla="*/ 6151289 w 9480340"/>
              <a:gd name="connsiteY267" fmla="*/ 6585811 h 9415521"/>
              <a:gd name="connsiteX268" fmla="*/ 6117907 w 9480340"/>
              <a:gd name="connsiteY268" fmla="*/ 6599295 h 9415521"/>
              <a:gd name="connsiteX269" fmla="*/ 6085548 w 9480340"/>
              <a:gd name="connsiteY269" fmla="*/ 6618345 h 9415521"/>
              <a:gd name="connsiteX270" fmla="*/ 6059375 w 9480340"/>
              <a:gd name="connsiteY270" fmla="*/ 6637395 h 9415521"/>
              <a:gd name="connsiteX271" fmla="*/ 6008220 w 9480340"/>
              <a:gd name="connsiteY271" fmla="*/ 6662795 h 9415521"/>
              <a:gd name="connsiteX272" fmla="*/ 5958592 w 9480340"/>
              <a:gd name="connsiteY272" fmla="*/ 6688195 h 9415521"/>
              <a:gd name="connsiteX273" fmla="*/ 5941255 w 9480340"/>
              <a:gd name="connsiteY273" fmla="*/ 6699652 h 9415521"/>
              <a:gd name="connsiteX274" fmla="*/ 5899980 w 9480340"/>
              <a:gd name="connsiteY274" fmla="*/ 6718740 h 9415521"/>
              <a:gd name="connsiteX275" fmla="*/ 5753930 w 9480340"/>
              <a:gd name="connsiteY275" fmla="*/ 6797350 h 9415521"/>
              <a:gd name="connsiteX276" fmla="*/ 5725355 w 9480340"/>
              <a:gd name="connsiteY276" fmla="*/ 6827895 h 9415521"/>
              <a:gd name="connsiteX277" fmla="*/ 5684080 w 9480340"/>
              <a:gd name="connsiteY277" fmla="*/ 6845740 h 9415521"/>
              <a:gd name="connsiteX278" fmla="*/ 5541464 w 9480340"/>
              <a:gd name="connsiteY278" fmla="*/ 6923751 h 9415521"/>
              <a:gd name="connsiteX279" fmla="*/ 5503354 w 9480340"/>
              <a:gd name="connsiteY279" fmla="*/ 6946165 h 9415521"/>
              <a:gd name="connsiteX280" fmla="*/ 5357055 w 9480340"/>
              <a:gd name="connsiteY280" fmla="*/ 7019260 h 9415521"/>
              <a:gd name="connsiteX281" fmla="*/ 5296099 w 9480340"/>
              <a:gd name="connsiteY281" fmla="*/ 7072370 h 9415521"/>
              <a:gd name="connsiteX282" fmla="*/ 5268274 w 9480340"/>
              <a:gd name="connsiteY282" fmla="*/ 7094595 h 9415521"/>
              <a:gd name="connsiteX283" fmla="*/ 5235921 w 9480340"/>
              <a:gd name="connsiteY283" fmla="*/ 7108079 h 9415521"/>
              <a:gd name="connsiteX284" fmla="*/ 5193896 w 9480340"/>
              <a:gd name="connsiteY284" fmla="*/ 7127317 h 9415521"/>
              <a:gd name="connsiteX285" fmla="*/ 5122105 w 9480340"/>
              <a:gd name="connsiteY285" fmla="*/ 7157879 h 9415521"/>
              <a:gd name="connsiteX286" fmla="*/ 5045905 w 9480340"/>
              <a:gd name="connsiteY286" fmla="*/ 7202114 h 9415521"/>
              <a:gd name="connsiteX287" fmla="*/ 4969705 w 9480340"/>
              <a:gd name="connsiteY287" fmla="*/ 7246136 h 9415521"/>
              <a:gd name="connsiteX288" fmla="*/ 4880805 w 9480340"/>
              <a:gd name="connsiteY288" fmla="*/ 7296657 h 9415521"/>
              <a:gd name="connsiteX289" fmla="*/ 4768572 w 9480340"/>
              <a:gd name="connsiteY289" fmla="*/ 7373690 h 9415521"/>
              <a:gd name="connsiteX290" fmla="*/ 4696183 w 9480340"/>
              <a:gd name="connsiteY290" fmla="*/ 7424795 h 9415521"/>
              <a:gd name="connsiteX291" fmla="*/ 4493455 w 9480340"/>
              <a:gd name="connsiteY291" fmla="*/ 7524903 h 9415521"/>
              <a:gd name="connsiteX292" fmla="*/ 4398205 w 9480340"/>
              <a:gd name="connsiteY292" fmla="*/ 7577293 h 9415521"/>
              <a:gd name="connsiteX293" fmla="*/ 4271464 w 9480340"/>
              <a:gd name="connsiteY293" fmla="*/ 7660351 h 9415521"/>
              <a:gd name="connsiteX294" fmla="*/ 4233364 w 9480340"/>
              <a:gd name="connsiteY294" fmla="*/ 7683023 h 9415521"/>
              <a:gd name="connsiteX295" fmla="*/ 4008129 w 9480340"/>
              <a:gd name="connsiteY295" fmla="*/ 7815320 h 9415521"/>
              <a:gd name="connsiteX296" fmla="*/ 3897147 w 9480340"/>
              <a:gd name="connsiteY296" fmla="*/ 7881995 h 9415521"/>
              <a:gd name="connsiteX297" fmla="*/ 3883855 w 9480340"/>
              <a:gd name="connsiteY297" fmla="*/ 7892042 h 9415521"/>
              <a:gd name="connsiteX298" fmla="*/ 3806723 w 9480340"/>
              <a:gd name="connsiteY298" fmla="*/ 7933317 h 9415521"/>
              <a:gd name="connsiteX299" fmla="*/ 3661346 w 9480340"/>
              <a:gd name="connsiteY299" fmla="*/ 8016511 h 9415521"/>
              <a:gd name="connsiteX300" fmla="*/ 3623246 w 9480340"/>
              <a:gd name="connsiteY300" fmla="*/ 8040139 h 9415521"/>
              <a:gd name="connsiteX301" fmla="*/ 3458889 w 9480340"/>
              <a:gd name="connsiteY301" fmla="*/ 8147911 h 9415521"/>
              <a:gd name="connsiteX302" fmla="*/ 3432892 w 9480340"/>
              <a:gd name="connsiteY302" fmla="*/ 8161395 h 9415521"/>
              <a:gd name="connsiteX303" fmla="*/ 3223455 w 9480340"/>
              <a:gd name="connsiteY303" fmla="*/ 8261552 h 9415521"/>
              <a:gd name="connsiteX304" fmla="*/ 3134555 w 9480340"/>
              <a:gd name="connsiteY304" fmla="*/ 8309333 h 9415521"/>
              <a:gd name="connsiteX305" fmla="*/ 3096455 w 9480340"/>
              <a:gd name="connsiteY305" fmla="*/ 8333354 h 9415521"/>
              <a:gd name="connsiteX306" fmla="*/ 3013905 w 9480340"/>
              <a:gd name="connsiteY306" fmla="*/ 8383114 h 9415521"/>
              <a:gd name="connsiteX307" fmla="*/ 2826142 w 9480340"/>
              <a:gd name="connsiteY307" fmla="*/ 8498457 h 9415521"/>
              <a:gd name="connsiteX308" fmla="*/ 2756292 w 9480340"/>
              <a:gd name="connsiteY308" fmla="*/ 8540713 h 9415521"/>
              <a:gd name="connsiteX309" fmla="*/ 2655130 w 9480340"/>
              <a:gd name="connsiteY309" fmla="*/ 8599453 h 9415521"/>
              <a:gd name="connsiteX310" fmla="*/ 2610680 w 9480340"/>
              <a:gd name="connsiteY310" fmla="*/ 8624975 h 9415521"/>
              <a:gd name="connsiteX311" fmla="*/ 2389741 w 9480340"/>
              <a:gd name="connsiteY311" fmla="*/ 8764695 h 9415521"/>
              <a:gd name="connsiteX312" fmla="*/ 2354153 w 9480340"/>
              <a:gd name="connsiteY312" fmla="*/ 8783695 h 9415521"/>
              <a:gd name="connsiteX313" fmla="*/ 2321755 w 9480340"/>
              <a:gd name="connsiteY313" fmla="*/ 8802745 h 9415521"/>
              <a:gd name="connsiteX314" fmla="*/ 2264605 w 9480340"/>
              <a:gd name="connsiteY314" fmla="*/ 8821795 h 9415521"/>
              <a:gd name="connsiteX315" fmla="*/ 2207455 w 9480340"/>
              <a:gd name="connsiteY315" fmla="*/ 8802745 h 9415521"/>
              <a:gd name="connsiteX316" fmla="*/ 2176118 w 9480340"/>
              <a:gd name="connsiteY316" fmla="*/ 8783695 h 9415521"/>
              <a:gd name="connsiteX317" fmla="*/ 2137605 w 9480340"/>
              <a:gd name="connsiteY317" fmla="*/ 8758295 h 9415521"/>
              <a:gd name="connsiteX318" fmla="*/ 2102922 w 9480340"/>
              <a:gd name="connsiteY318" fmla="*/ 8732895 h 9415521"/>
              <a:gd name="connsiteX319" fmla="*/ 2012815 w 9480340"/>
              <a:gd name="connsiteY319" fmla="*/ 8671192 h 9415521"/>
              <a:gd name="connsiteX320" fmla="*/ 1912180 w 9480340"/>
              <a:gd name="connsiteY320" fmla="*/ 8606836 h 9415521"/>
              <a:gd name="connsiteX321" fmla="*/ 1893534 w 9480340"/>
              <a:gd name="connsiteY321" fmla="*/ 8516965 h 9415521"/>
              <a:gd name="connsiteX322" fmla="*/ 1978855 w 9480340"/>
              <a:gd name="connsiteY322" fmla="*/ 8461988 h 9415521"/>
              <a:gd name="connsiteX323" fmla="*/ 2086805 w 9480340"/>
              <a:gd name="connsiteY323" fmla="*/ 8401666 h 9415521"/>
              <a:gd name="connsiteX324" fmla="*/ 2163005 w 9480340"/>
              <a:gd name="connsiteY324" fmla="*/ 8357343 h 9415521"/>
              <a:gd name="connsiteX325" fmla="*/ 2302705 w 9480340"/>
              <a:gd name="connsiteY325" fmla="*/ 8275121 h 9415521"/>
              <a:gd name="connsiteX326" fmla="*/ 2382080 w 9480340"/>
              <a:gd name="connsiteY326" fmla="*/ 8242740 h 9415521"/>
              <a:gd name="connsiteX327" fmla="*/ 2423355 w 9480340"/>
              <a:gd name="connsiteY327" fmla="*/ 8224508 h 9415521"/>
              <a:gd name="connsiteX328" fmla="*/ 2606783 w 9480340"/>
              <a:gd name="connsiteY328" fmla="*/ 8123295 h 9415521"/>
              <a:gd name="connsiteX329" fmla="*/ 2631148 w 9480340"/>
              <a:gd name="connsiteY329" fmla="*/ 8104245 h 9415521"/>
              <a:gd name="connsiteX330" fmla="*/ 2663507 w 9480340"/>
              <a:gd name="connsiteY330" fmla="*/ 8085195 h 9415521"/>
              <a:gd name="connsiteX331" fmla="*/ 2696889 w 9480340"/>
              <a:gd name="connsiteY331" fmla="*/ 8071711 h 9415521"/>
              <a:gd name="connsiteX332" fmla="*/ 2861505 w 9480340"/>
              <a:gd name="connsiteY332" fmla="*/ 7951414 h 9415521"/>
              <a:gd name="connsiteX333" fmla="*/ 2937705 w 9480340"/>
              <a:gd name="connsiteY333" fmla="*/ 7907179 h 9415521"/>
              <a:gd name="connsiteX334" fmla="*/ 3010113 w 9480340"/>
              <a:gd name="connsiteY334" fmla="*/ 7876383 h 9415521"/>
              <a:gd name="connsiteX335" fmla="*/ 3092663 w 9480340"/>
              <a:gd name="connsiteY335" fmla="*/ 7828828 h 9415521"/>
              <a:gd name="connsiteX336" fmla="*/ 3210755 w 9480340"/>
              <a:gd name="connsiteY336" fmla="*/ 7747257 h 9415521"/>
              <a:gd name="connsiteX337" fmla="*/ 3464755 w 9480340"/>
              <a:gd name="connsiteY337" fmla="*/ 7601710 h 9415521"/>
              <a:gd name="connsiteX338" fmla="*/ 3509205 w 9480340"/>
              <a:gd name="connsiteY338" fmla="*/ 7576976 h 9415521"/>
              <a:gd name="connsiteX339" fmla="*/ 3572705 w 9480340"/>
              <a:gd name="connsiteY339" fmla="*/ 7539095 h 9415521"/>
              <a:gd name="connsiteX340" fmla="*/ 3648646 w 9480340"/>
              <a:gd name="connsiteY340" fmla="*/ 7506739 h 9415521"/>
              <a:gd name="connsiteX341" fmla="*/ 3686756 w 9480340"/>
              <a:gd name="connsiteY341" fmla="*/ 7484325 h 9415521"/>
              <a:gd name="connsiteX342" fmla="*/ 3725115 w 9480340"/>
              <a:gd name="connsiteY342" fmla="*/ 7449330 h 9415521"/>
              <a:gd name="connsiteX343" fmla="*/ 3883819 w 9480340"/>
              <a:gd name="connsiteY343" fmla="*/ 7360080 h 9415521"/>
              <a:gd name="connsiteX344" fmla="*/ 3998155 w 9480340"/>
              <a:gd name="connsiteY344" fmla="*/ 7295500 h 9415521"/>
              <a:gd name="connsiteX345" fmla="*/ 4036255 w 9480340"/>
              <a:gd name="connsiteY345" fmla="*/ 7271525 h 9415521"/>
              <a:gd name="connsiteX346" fmla="*/ 4223580 w 9480340"/>
              <a:gd name="connsiteY346" fmla="*/ 7176009 h 9415521"/>
              <a:gd name="connsiteX347" fmla="*/ 4264855 w 9480340"/>
              <a:gd name="connsiteY347" fmla="*/ 7156852 h 9415521"/>
              <a:gd name="connsiteX348" fmla="*/ 4281020 w 9480340"/>
              <a:gd name="connsiteY348" fmla="*/ 7145395 h 9415521"/>
              <a:gd name="connsiteX349" fmla="*/ 4364678 w 9480340"/>
              <a:gd name="connsiteY349" fmla="*/ 7100945 h 9415521"/>
              <a:gd name="connsiteX350" fmla="*/ 4448755 w 9480340"/>
              <a:gd name="connsiteY350" fmla="*/ 7056495 h 9415521"/>
              <a:gd name="connsiteX351" fmla="*/ 4472648 w 9480340"/>
              <a:gd name="connsiteY351" fmla="*/ 7037445 h 9415521"/>
              <a:gd name="connsiteX352" fmla="*/ 4498842 w 9480340"/>
              <a:gd name="connsiteY352" fmla="*/ 7018395 h 9415521"/>
              <a:gd name="connsiteX353" fmla="*/ 4559566 w 9480340"/>
              <a:gd name="connsiteY353" fmla="*/ 6979024 h 9415521"/>
              <a:gd name="connsiteX354" fmla="*/ 4626805 w 9480340"/>
              <a:gd name="connsiteY354" fmla="*/ 6927570 h 9415521"/>
              <a:gd name="connsiteX355" fmla="*/ 4703005 w 9480340"/>
              <a:gd name="connsiteY355" fmla="*/ 6884693 h 9415521"/>
              <a:gd name="connsiteX356" fmla="*/ 4779205 w 9480340"/>
              <a:gd name="connsiteY356" fmla="*/ 6840708 h 9415521"/>
              <a:gd name="connsiteX357" fmla="*/ 4842705 w 9480340"/>
              <a:gd name="connsiteY357" fmla="*/ 6802711 h 9415521"/>
              <a:gd name="connsiteX358" fmla="*/ 4918905 w 9480340"/>
              <a:gd name="connsiteY358" fmla="*/ 6758476 h 9415521"/>
              <a:gd name="connsiteX359" fmla="*/ 4995105 w 9480340"/>
              <a:gd name="connsiteY359" fmla="*/ 6713659 h 9415521"/>
              <a:gd name="connsiteX360" fmla="*/ 5074480 w 9480340"/>
              <a:gd name="connsiteY360" fmla="*/ 6680640 h 9415521"/>
              <a:gd name="connsiteX361" fmla="*/ 5115755 w 9480340"/>
              <a:gd name="connsiteY361" fmla="*/ 6661552 h 9415521"/>
              <a:gd name="connsiteX362" fmla="*/ 5131920 w 9480340"/>
              <a:gd name="connsiteY362" fmla="*/ 6650095 h 9415521"/>
              <a:gd name="connsiteX363" fmla="*/ 5215578 w 9480340"/>
              <a:gd name="connsiteY363" fmla="*/ 6605645 h 9415521"/>
              <a:gd name="connsiteX364" fmla="*/ 5300264 w 9480340"/>
              <a:gd name="connsiteY364" fmla="*/ 6561195 h 9415521"/>
              <a:gd name="connsiteX365" fmla="*/ 5325789 w 9480340"/>
              <a:gd name="connsiteY365" fmla="*/ 6547711 h 9415521"/>
              <a:gd name="connsiteX366" fmla="*/ 5493580 w 9480340"/>
              <a:gd name="connsiteY366" fmla="*/ 6439340 h 9415521"/>
              <a:gd name="connsiteX367" fmla="*/ 5534855 w 9480340"/>
              <a:gd name="connsiteY367" fmla="*/ 6421495 h 9415521"/>
              <a:gd name="connsiteX368" fmla="*/ 5563430 w 9480340"/>
              <a:gd name="connsiteY368" fmla="*/ 6390950 h 9415521"/>
              <a:gd name="connsiteX369" fmla="*/ 5693605 w 9480340"/>
              <a:gd name="connsiteY369" fmla="*/ 6306730 h 9415521"/>
              <a:gd name="connsiteX370" fmla="*/ 5769805 w 9480340"/>
              <a:gd name="connsiteY370" fmla="*/ 6262393 h 9415521"/>
              <a:gd name="connsiteX371" fmla="*/ 5846005 w 9480340"/>
              <a:gd name="connsiteY371" fmla="*/ 6219868 h 9415521"/>
              <a:gd name="connsiteX372" fmla="*/ 5925944 w 9480340"/>
              <a:gd name="connsiteY372" fmla="*/ 6181466 h 9415521"/>
              <a:gd name="connsiteX373" fmla="*/ 5991510 w 9480340"/>
              <a:gd name="connsiteY373" fmla="*/ 6154795 h 9415521"/>
              <a:gd name="connsiteX374" fmla="*/ 6070032 w 9480340"/>
              <a:gd name="connsiteY374" fmla="*/ 6110345 h 9415521"/>
              <a:gd name="connsiteX375" fmla="*/ 6153690 w 9480340"/>
              <a:gd name="connsiteY375" fmla="*/ 6065895 h 9415521"/>
              <a:gd name="connsiteX376" fmla="*/ 6169855 w 9480340"/>
              <a:gd name="connsiteY376" fmla="*/ 6054438 h 9415521"/>
              <a:gd name="connsiteX377" fmla="*/ 6354005 w 9480340"/>
              <a:gd name="connsiteY377" fmla="*/ 5927333 h 9415521"/>
              <a:gd name="connsiteX378" fmla="*/ 6478938 w 9480340"/>
              <a:gd name="connsiteY378" fmla="*/ 5863000 h 9415521"/>
              <a:gd name="connsiteX379" fmla="*/ 6564027 w 9480340"/>
              <a:gd name="connsiteY379" fmla="*/ 5824595 h 9415521"/>
              <a:gd name="connsiteX380" fmla="*/ 6623244 w 9480340"/>
              <a:gd name="connsiteY380" fmla="*/ 5781546 h 9415521"/>
              <a:gd name="connsiteX381" fmla="*/ 6836605 w 9480340"/>
              <a:gd name="connsiteY381" fmla="*/ 5646697 h 9415521"/>
              <a:gd name="connsiteX382" fmla="*/ 6900105 w 9480340"/>
              <a:gd name="connsiteY382" fmla="*/ 5608695 h 9415521"/>
              <a:gd name="connsiteX383" fmla="*/ 6974087 w 9480340"/>
              <a:gd name="connsiteY383" fmla="*/ 5577084 h 9415521"/>
              <a:gd name="connsiteX384" fmla="*/ 7028968 w 9480340"/>
              <a:gd name="connsiteY384" fmla="*/ 5551496 h 9415521"/>
              <a:gd name="connsiteX385" fmla="*/ 7064557 w 9480340"/>
              <a:gd name="connsiteY385" fmla="*/ 5532495 h 9415521"/>
              <a:gd name="connsiteX386" fmla="*/ 7096955 w 9480340"/>
              <a:gd name="connsiteY386" fmla="*/ 5513445 h 9415521"/>
              <a:gd name="connsiteX387" fmla="*/ 7136610 w 9480340"/>
              <a:gd name="connsiteY387" fmla="*/ 5494395 h 9415521"/>
              <a:gd name="connsiteX388" fmla="*/ 7160455 w 9480340"/>
              <a:gd name="connsiteY388" fmla="*/ 5481034 h 9415521"/>
              <a:gd name="connsiteX389" fmla="*/ 7198555 w 9480340"/>
              <a:gd name="connsiteY389" fmla="*/ 5454392 h 9415521"/>
              <a:gd name="connsiteX390" fmla="*/ 7236655 w 9480340"/>
              <a:gd name="connsiteY390" fmla="*/ 5429652 h 9415521"/>
              <a:gd name="connsiteX391" fmla="*/ 7256877 w 9480340"/>
              <a:gd name="connsiteY391" fmla="*/ 5418195 h 9415521"/>
              <a:gd name="connsiteX392" fmla="*/ 7309389 w 9480340"/>
              <a:gd name="connsiteY392" fmla="*/ 5392795 h 9415521"/>
              <a:gd name="connsiteX393" fmla="*/ 7359018 w 9480340"/>
              <a:gd name="connsiteY393" fmla="*/ 5367395 h 9415521"/>
              <a:gd name="connsiteX394" fmla="*/ 7376355 w 9480340"/>
              <a:gd name="connsiteY394" fmla="*/ 5355938 h 9415521"/>
              <a:gd name="connsiteX395" fmla="*/ 7465255 w 9480340"/>
              <a:gd name="connsiteY395" fmla="*/ 5283726 h 9415521"/>
              <a:gd name="connsiteX396" fmla="*/ 7535105 w 9480340"/>
              <a:gd name="connsiteY396" fmla="*/ 5239757 h 9415521"/>
              <a:gd name="connsiteX397" fmla="*/ 7611305 w 9480340"/>
              <a:gd name="connsiteY397" fmla="*/ 5195514 h 9415521"/>
              <a:gd name="connsiteX398" fmla="*/ 7687505 w 9480340"/>
              <a:gd name="connsiteY398" fmla="*/ 5151128 h 9415521"/>
              <a:gd name="connsiteX399" fmla="*/ 7766880 w 9480340"/>
              <a:gd name="connsiteY399" fmla="*/ 5118540 h 9415521"/>
              <a:gd name="connsiteX400" fmla="*/ 7808155 w 9480340"/>
              <a:gd name="connsiteY400" fmla="*/ 5099452 h 9415521"/>
              <a:gd name="connsiteX401" fmla="*/ 7822267 w 9480340"/>
              <a:gd name="connsiteY401" fmla="*/ 5087995 h 9415521"/>
              <a:gd name="connsiteX402" fmla="*/ 7933392 w 9480340"/>
              <a:gd name="connsiteY402" fmla="*/ 5020032 h 9415521"/>
              <a:gd name="connsiteX403" fmla="*/ 8049455 w 9480340"/>
              <a:gd name="connsiteY403" fmla="*/ 4943692 h 9415521"/>
              <a:gd name="connsiteX404" fmla="*/ 8106605 w 9480340"/>
              <a:gd name="connsiteY404" fmla="*/ 4910244 h 9415521"/>
              <a:gd name="connsiteX405" fmla="*/ 8182547 w 9480340"/>
              <a:gd name="connsiteY405" fmla="*/ 4877839 h 9415521"/>
              <a:gd name="connsiteX406" fmla="*/ 8220647 w 9480340"/>
              <a:gd name="connsiteY406" fmla="*/ 4855167 h 9415521"/>
              <a:gd name="connsiteX407" fmla="*/ 8252655 w 9480340"/>
              <a:gd name="connsiteY407" fmla="*/ 4824077 h 9415521"/>
              <a:gd name="connsiteX408" fmla="*/ 8322505 w 9480340"/>
              <a:gd name="connsiteY408" fmla="*/ 4783248 h 9415521"/>
              <a:gd name="connsiteX409" fmla="*/ 8393584 w 9480340"/>
              <a:gd name="connsiteY409" fmla="*/ 4752688 h 9415521"/>
              <a:gd name="connsiteX410" fmla="*/ 8619726 w 9480340"/>
              <a:gd name="connsiteY410" fmla="*/ 4623421 h 9415521"/>
              <a:gd name="connsiteX411" fmla="*/ 8846090 w 9480340"/>
              <a:gd name="connsiteY411" fmla="*/ 4503795 h 9415521"/>
              <a:gd name="connsiteX412" fmla="*/ 8862255 w 9480340"/>
              <a:gd name="connsiteY412" fmla="*/ 4492338 h 9415521"/>
              <a:gd name="connsiteX413" fmla="*/ 8957505 w 9480340"/>
              <a:gd name="connsiteY413" fmla="*/ 4415046 h 9415521"/>
              <a:gd name="connsiteX414" fmla="*/ 9074980 w 9480340"/>
              <a:gd name="connsiteY414" fmla="*/ 4357775 h 9415521"/>
              <a:gd name="connsiteX415" fmla="*/ 9119430 w 9480340"/>
              <a:gd name="connsiteY415" fmla="*/ 4332253 h 9415521"/>
              <a:gd name="connsiteX416" fmla="*/ 9167055 w 9480340"/>
              <a:gd name="connsiteY416" fmla="*/ 4297586 h 9415521"/>
              <a:gd name="connsiteX417" fmla="*/ 9205155 w 9480340"/>
              <a:gd name="connsiteY417" fmla="*/ 4274506 h 9415521"/>
              <a:gd name="connsiteX418" fmla="*/ 9353860 w 9480340"/>
              <a:gd name="connsiteY418" fmla="*/ 4194725 h 9415521"/>
              <a:gd name="connsiteX419" fmla="*/ 9417360 w 9480340"/>
              <a:gd name="connsiteY419" fmla="*/ 4167047 h 9415521"/>
              <a:gd name="connsiteX420" fmla="*/ 9456516 w 9480340"/>
              <a:gd name="connsiteY420" fmla="*/ 4153743 h 9415521"/>
              <a:gd name="connsiteX421" fmla="*/ 9084322 w 9480340"/>
              <a:gd name="connsiteY421" fmla="*/ 2820431 h 9415521"/>
              <a:gd name="connsiteX422" fmla="*/ 9122275 w 9480340"/>
              <a:gd name="connsiteY422" fmla="*/ 2859145 h 9415521"/>
              <a:gd name="connsiteX423" fmla="*/ 9157456 w 9480340"/>
              <a:gd name="connsiteY423" fmla="*/ 2920377 h 9415521"/>
              <a:gd name="connsiteX424" fmla="*/ 9173809 w 9480340"/>
              <a:gd name="connsiteY424" fmla="*/ 2964827 h 9415521"/>
              <a:gd name="connsiteX425" fmla="*/ 9192859 w 9480340"/>
              <a:gd name="connsiteY425" fmla="*/ 3017147 h 9415521"/>
              <a:gd name="connsiteX426" fmla="*/ 9217855 w 9480340"/>
              <a:gd name="connsiteY426" fmla="*/ 3082267 h 9415521"/>
              <a:gd name="connsiteX427" fmla="*/ 9237534 w 9480340"/>
              <a:gd name="connsiteY427" fmla="*/ 3132717 h 9415521"/>
              <a:gd name="connsiteX428" fmla="*/ 9205257 w 9480340"/>
              <a:gd name="connsiteY428" fmla="*/ 3264441 h 9415521"/>
              <a:gd name="connsiteX429" fmla="*/ 9156725 w 9480340"/>
              <a:gd name="connsiteY429" fmla="*/ 3305811 h 9415521"/>
              <a:gd name="connsiteX430" fmla="*/ 9126715 w 9480340"/>
              <a:gd name="connsiteY430" fmla="*/ 3322695 h 9415521"/>
              <a:gd name="connsiteX431" fmla="*/ 9057135 w 9480340"/>
              <a:gd name="connsiteY431" fmla="*/ 3360795 h 9415521"/>
              <a:gd name="connsiteX432" fmla="*/ 8983627 w 9480340"/>
              <a:gd name="connsiteY432" fmla="*/ 3398895 h 9415521"/>
              <a:gd name="connsiteX433" fmla="*/ 8959262 w 9480340"/>
              <a:gd name="connsiteY433" fmla="*/ 3417945 h 9415521"/>
              <a:gd name="connsiteX434" fmla="*/ 8926903 w 9480340"/>
              <a:gd name="connsiteY434" fmla="*/ 3436995 h 9415521"/>
              <a:gd name="connsiteX435" fmla="*/ 8893521 w 9480340"/>
              <a:gd name="connsiteY435" fmla="*/ 3450478 h 9415521"/>
              <a:gd name="connsiteX436" fmla="*/ 8851496 w 9480340"/>
              <a:gd name="connsiteY436" fmla="*/ 3469717 h 9415521"/>
              <a:gd name="connsiteX437" fmla="*/ 8779705 w 9480340"/>
              <a:gd name="connsiteY437" fmla="*/ 3500710 h 9415521"/>
              <a:gd name="connsiteX438" fmla="*/ 8703505 w 9480340"/>
              <a:gd name="connsiteY438" fmla="*/ 3545848 h 9415521"/>
              <a:gd name="connsiteX439" fmla="*/ 8563805 w 9480340"/>
              <a:gd name="connsiteY439" fmla="*/ 3627702 h 9415521"/>
              <a:gd name="connsiteX440" fmla="*/ 8487605 w 9480340"/>
              <a:gd name="connsiteY440" fmla="*/ 3671514 h 9415521"/>
              <a:gd name="connsiteX441" fmla="*/ 8353026 w 9480340"/>
              <a:gd name="connsiteY441" fmla="*/ 3759602 h 9415521"/>
              <a:gd name="connsiteX442" fmla="*/ 8126884 w 9480340"/>
              <a:gd name="connsiteY442" fmla="*/ 3889088 h 9415521"/>
              <a:gd name="connsiteX443" fmla="*/ 8055805 w 9480340"/>
              <a:gd name="connsiteY443" fmla="*/ 3919595 h 9415521"/>
              <a:gd name="connsiteX444" fmla="*/ 7992305 w 9480340"/>
              <a:gd name="connsiteY444" fmla="*/ 3957808 h 9415521"/>
              <a:gd name="connsiteX445" fmla="*/ 7916105 w 9480340"/>
              <a:gd name="connsiteY445" fmla="*/ 4001793 h 9415521"/>
              <a:gd name="connsiteX446" fmla="*/ 7839905 w 9480340"/>
              <a:gd name="connsiteY446" fmla="*/ 4044670 h 9415521"/>
              <a:gd name="connsiteX447" fmla="*/ 7772666 w 9480340"/>
              <a:gd name="connsiteY447" fmla="*/ 4096124 h 9415521"/>
              <a:gd name="connsiteX448" fmla="*/ 7719799 w 9480340"/>
              <a:gd name="connsiteY448" fmla="*/ 4135495 h 9415521"/>
              <a:gd name="connsiteX449" fmla="*/ 7641278 w 9480340"/>
              <a:gd name="connsiteY449" fmla="*/ 4179945 h 9415521"/>
              <a:gd name="connsiteX450" fmla="*/ 7557620 w 9480340"/>
              <a:gd name="connsiteY450" fmla="*/ 4224395 h 9415521"/>
              <a:gd name="connsiteX451" fmla="*/ 7541455 w 9480340"/>
              <a:gd name="connsiteY451" fmla="*/ 4235852 h 9415521"/>
              <a:gd name="connsiteX452" fmla="*/ 7500180 w 9480340"/>
              <a:gd name="connsiteY452" fmla="*/ 4254940 h 9415521"/>
              <a:gd name="connsiteX453" fmla="*/ 7354130 w 9480340"/>
              <a:gd name="connsiteY453" fmla="*/ 4333550 h 9415521"/>
              <a:gd name="connsiteX454" fmla="*/ 7325555 w 9480340"/>
              <a:gd name="connsiteY454" fmla="*/ 4364481 h 9415521"/>
              <a:gd name="connsiteX455" fmla="*/ 7290630 w 9480340"/>
              <a:gd name="connsiteY455" fmla="*/ 4377536 h 9415521"/>
              <a:gd name="connsiteX456" fmla="*/ 7207444 w 9480340"/>
              <a:gd name="connsiteY456" fmla="*/ 4422841 h 9415521"/>
              <a:gd name="connsiteX457" fmla="*/ 7140369 w 9480340"/>
              <a:gd name="connsiteY457" fmla="*/ 4465695 h 9415521"/>
              <a:gd name="connsiteX458" fmla="*/ 7114248 w 9480340"/>
              <a:gd name="connsiteY458" fmla="*/ 4484745 h 9415521"/>
              <a:gd name="connsiteX459" fmla="*/ 7085436 w 9480340"/>
              <a:gd name="connsiteY459" fmla="*/ 4503795 h 9415521"/>
              <a:gd name="connsiteX460" fmla="*/ 7049764 w 9480340"/>
              <a:gd name="connsiteY460" fmla="*/ 4517966 h 9415521"/>
              <a:gd name="connsiteX461" fmla="*/ 6999599 w 9480340"/>
              <a:gd name="connsiteY461" fmla="*/ 4542972 h 9415521"/>
              <a:gd name="connsiteX462" fmla="*/ 6906455 w 9480340"/>
              <a:gd name="connsiteY462" fmla="*/ 4605395 h 9415521"/>
              <a:gd name="connsiteX463" fmla="*/ 6865180 w 9480340"/>
              <a:gd name="connsiteY463" fmla="*/ 4623711 h 9415521"/>
              <a:gd name="connsiteX464" fmla="*/ 6722305 w 9480340"/>
              <a:gd name="connsiteY464" fmla="*/ 4694933 h 9415521"/>
              <a:gd name="connsiteX465" fmla="*/ 6646105 w 9480340"/>
              <a:gd name="connsiteY465" fmla="*/ 4739176 h 9415521"/>
              <a:gd name="connsiteX466" fmla="*/ 6474655 w 9480340"/>
              <a:gd name="connsiteY466" fmla="*/ 4860638 h 9415521"/>
              <a:gd name="connsiteX467" fmla="*/ 6456512 w 9480340"/>
              <a:gd name="connsiteY467" fmla="*/ 4872095 h 9415521"/>
              <a:gd name="connsiteX468" fmla="*/ 6312730 w 9480340"/>
              <a:gd name="connsiteY468" fmla="*/ 4941853 h 9415521"/>
              <a:gd name="connsiteX469" fmla="*/ 6268280 w 9480340"/>
              <a:gd name="connsiteY469" fmla="*/ 4967375 h 9415521"/>
              <a:gd name="connsiteX470" fmla="*/ 6055555 w 9480340"/>
              <a:gd name="connsiteY470" fmla="*/ 5100695 h 9415521"/>
              <a:gd name="connsiteX471" fmla="*/ 6014280 w 9480340"/>
              <a:gd name="connsiteY471" fmla="*/ 5118540 h 9415521"/>
              <a:gd name="connsiteX472" fmla="*/ 5871664 w 9480340"/>
              <a:gd name="connsiteY472" fmla="*/ 5196551 h 9415521"/>
              <a:gd name="connsiteX473" fmla="*/ 5833528 w 9480340"/>
              <a:gd name="connsiteY473" fmla="*/ 5218965 h 9415521"/>
              <a:gd name="connsiteX474" fmla="*/ 5658043 w 9480340"/>
              <a:gd name="connsiteY474" fmla="*/ 5324691 h 9415521"/>
              <a:gd name="connsiteX475" fmla="*/ 5596547 w 9480340"/>
              <a:gd name="connsiteY475" fmla="*/ 5367395 h 9415521"/>
              <a:gd name="connsiteX476" fmla="*/ 5551020 w 9480340"/>
              <a:gd name="connsiteY476" fmla="*/ 5392795 h 9415521"/>
              <a:gd name="connsiteX477" fmla="*/ 5501392 w 9480340"/>
              <a:gd name="connsiteY477" fmla="*/ 5418195 h 9415521"/>
              <a:gd name="connsiteX478" fmla="*/ 5484055 w 9480340"/>
              <a:gd name="connsiteY478" fmla="*/ 5430653 h 9415521"/>
              <a:gd name="connsiteX479" fmla="*/ 5452305 w 9480340"/>
              <a:gd name="connsiteY479" fmla="*/ 5451080 h 9415521"/>
              <a:gd name="connsiteX480" fmla="*/ 5420555 w 9480340"/>
              <a:gd name="connsiteY480" fmla="*/ 5469129 h 9415521"/>
              <a:gd name="connsiteX481" fmla="*/ 5379280 w 9480340"/>
              <a:gd name="connsiteY481" fmla="*/ 5486840 h 9415521"/>
              <a:gd name="connsiteX482" fmla="*/ 5237593 w 9480340"/>
              <a:gd name="connsiteY482" fmla="*/ 5564497 h 9415521"/>
              <a:gd name="connsiteX483" fmla="*/ 5091274 w 9480340"/>
              <a:gd name="connsiteY483" fmla="*/ 5659495 h 9415521"/>
              <a:gd name="connsiteX484" fmla="*/ 5064955 w 9480340"/>
              <a:gd name="connsiteY484" fmla="*/ 5678545 h 9415521"/>
              <a:gd name="connsiteX485" fmla="*/ 5032759 w 9480340"/>
              <a:gd name="connsiteY485" fmla="*/ 5697595 h 9415521"/>
              <a:gd name="connsiteX486" fmla="*/ 4942238 w 9480340"/>
              <a:gd name="connsiteY486" fmla="*/ 5736000 h 9415521"/>
              <a:gd name="connsiteX487" fmla="*/ 4817305 w 9480340"/>
              <a:gd name="connsiteY487" fmla="*/ 5800333 h 9415521"/>
              <a:gd name="connsiteX488" fmla="*/ 4728405 w 9480340"/>
              <a:gd name="connsiteY488" fmla="*/ 5850639 h 9415521"/>
              <a:gd name="connsiteX489" fmla="*/ 4664905 w 9480340"/>
              <a:gd name="connsiteY489" fmla="*/ 5888208 h 9415521"/>
              <a:gd name="connsiteX490" fmla="*/ 4588705 w 9480340"/>
              <a:gd name="connsiteY490" fmla="*/ 5932193 h 9415521"/>
              <a:gd name="connsiteX491" fmla="*/ 4512505 w 9480340"/>
              <a:gd name="connsiteY491" fmla="*/ 5976530 h 9415521"/>
              <a:gd name="connsiteX492" fmla="*/ 4382330 w 9480340"/>
              <a:gd name="connsiteY492" fmla="*/ 6060750 h 9415521"/>
              <a:gd name="connsiteX493" fmla="*/ 4353755 w 9480340"/>
              <a:gd name="connsiteY493" fmla="*/ 6092538 h 9415521"/>
              <a:gd name="connsiteX494" fmla="*/ 4333533 w 9480340"/>
              <a:gd name="connsiteY494" fmla="*/ 6103995 h 9415521"/>
              <a:gd name="connsiteX495" fmla="*/ 4281020 w 9480340"/>
              <a:gd name="connsiteY495" fmla="*/ 6129395 h 9415521"/>
              <a:gd name="connsiteX496" fmla="*/ 4231392 w 9480340"/>
              <a:gd name="connsiteY496" fmla="*/ 6154795 h 9415521"/>
              <a:gd name="connsiteX497" fmla="*/ 4214055 w 9480340"/>
              <a:gd name="connsiteY497" fmla="*/ 6164842 h 9415521"/>
              <a:gd name="connsiteX498" fmla="*/ 4141030 w 9480340"/>
              <a:gd name="connsiteY498" fmla="*/ 6203664 h 9415521"/>
              <a:gd name="connsiteX499" fmla="*/ 4029905 w 9480340"/>
              <a:gd name="connsiteY499" fmla="*/ 6257143 h 9415521"/>
              <a:gd name="connsiteX500" fmla="*/ 3953705 w 9480340"/>
              <a:gd name="connsiteY500" fmla="*/ 6301276 h 9415521"/>
              <a:gd name="connsiteX501" fmla="*/ 3877505 w 9480340"/>
              <a:gd name="connsiteY501" fmla="*/ 6345511 h 9415521"/>
              <a:gd name="connsiteX502" fmla="*/ 3814005 w 9480340"/>
              <a:gd name="connsiteY502" fmla="*/ 6383288 h 9415521"/>
              <a:gd name="connsiteX503" fmla="*/ 3712405 w 9480340"/>
              <a:gd name="connsiteY503" fmla="*/ 6440850 h 9415521"/>
              <a:gd name="connsiteX504" fmla="*/ 3604455 w 9480340"/>
              <a:gd name="connsiteY504" fmla="*/ 6500827 h 9415521"/>
              <a:gd name="connsiteX505" fmla="*/ 3568899 w 9480340"/>
              <a:gd name="connsiteY505" fmla="*/ 6538703 h 9415521"/>
              <a:gd name="connsiteX506" fmla="*/ 3542864 w 9480340"/>
              <a:gd name="connsiteY506" fmla="*/ 6561195 h 9415521"/>
              <a:gd name="connsiteX507" fmla="*/ 3506464 w 9480340"/>
              <a:gd name="connsiteY507" fmla="*/ 6575366 h 9415521"/>
              <a:gd name="connsiteX508" fmla="*/ 3456299 w 9480340"/>
              <a:gd name="connsiteY508" fmla="*/ 6600221 h 9415521"/>
              <a:gd name="connsiteX509" fmla="*/ 3395164 w 9480340"/>
              <a:gd name="connsiteY509" fmla="*/ 6631294 h 9415521"/>
              <a:gd name="connsiteX510" fmla="*/ 3357064 w 9480340"/>
              <a:gd name="connsiteY510" fmla="*/ 6654323 h 9415521"/>
              <a:gd name="connsiteX511" fmla="*/ 3242505 w 9480340"/>
              <a:gd name="connsiteY511" fmla="*/ 6713590 h 9415521"/>
              <a:gd name="connsiteX512" fmla="*/ 3185355 w 9480340"/>
              <a:gd name="connsiteY512" fmla="*/ 6747092 h 9415521"/>
              <a:gd name="connsiteX513" fmla="*/ 3069291 w 9480340"/>
              <a:gd name="connsiteY513" fmla="*/ 6823432 h 9415521"/>
              <a:gd name="connsiteX514" fmla="*/ 2965153 w 9480340"/>
              <a:gd name="connsiteY514" fmla="*/ 6891395 h 9415521"/>
              <a:gd name="connsiteX515" fmla="*/ 2810705 w 9480340"/>
              <a:gd name="connsiteY515" fmla="*/ 6964231 h 9415521"/>
              <a:gd name="connsiteX516" fmla="*/ 2747205 w 9480340"/>
              <a:gd name="connsiteY516" fmla="*/ 6999129 h 9415521"/>
              <a:gd name="connsiteX517" fmla="*/ 2582589 w 9480340"/>
              <a:gd name="connsiteY517" fmla="*/ 7119211 h 9415521"/>
              <a:gd name="connsiteX518" fmla="*/ 2549207 w 9480340"/>
              <a:gd name="connsiteY518" fmla="*/ 7132695 h 9415521"/>
              <a:gd name="connsiteX519" fmla="*/ 2516848 w 9480340"/>
              <a:gd name="connsiteY519" fmla="*/ 7151745 h 9415521"/>
              <a:gd name="connsiteX520" fmla="*/ 2490674 w 9480340"/>
              <a:gd name="connsiteY520" fmla="*/ 7170795 h 9415521"/>
              <a:gd name="connsiteX521" fmla="*/ 2439520 w 9480340"/>
              <a:gd name="connsiteY521" fmla="*/ 7196195 h 9415521"/>
              <a:gd name="connsiteX522" fmla="*/ 2389892 w 9480340"/>
              <a:gd name="connsiteY522" fmla="*/ 7221595 h 9415521"/>
              <a:gd name="connsiteX523" fmla="*/ 2372555 w 9480340"/>
              <a:gd name="connsiteY523" fmla="*/ 7231642 h 9415521"/>
              <a:gd name="connsiteX524" fmla="*/ 2299530 w 9480340"/>
              <a:gd name="connsiteY524" fmla="*/ 7270727 h 9415521"/>
              <a:gd name="connsiteX525" fmla="*/ 2150046 w 9480340"/>
              <a:gd name="connsiteY525" fmla="*/ 7357325 h 9415521"/>
              <a:gd name="connsiteX526" fmla="*/ 2111946 w 9480340"/>
              <a:gd name="connsiteY526" fmla="*/ 7379739 h 9415521"/>
              <a:gd name="connsiteX527" fmla="*/ 2036005 w 9480340"/>
              <a:gd name="connsiteY527" fmla="*/ 7411673 h 9415521"/>
              <a:gd name="connsiteX528" fmla="*/ 1875314 w 9480340"/>
              <a:gd name="connsiteY528" fmla="*/ 7505173 h 9415521"/>
              <a:gd name="connsiteX529" fmla="*/ 1793705 w 9480340"/>
              <a:gd name="connsiteY529" fmla="*/ 7565498 h 9415521"/>
              <a:gd name="connsiteX530" fmla="*/ 1766685 w 9480340"/>
              <a:gd name="connsiteY530" fmla="*/ 7589895 h 9415521"/>
              <a:gd name="connsiteX531" fmla="*/ 1737555 w 9480340"/>
              <a:gd name="connsiteY531" fmla="*/ 7608945 h 9415521"/>
              <a:gd name="connsiteX532" fmla="*/ 1705359 w 9480340"/>
              <a:gd name="connsiteY532" fmla="*/ 7627995 h 9415521"/>
              <a:gd name="connsiteX533" fmla="*/ 1614838 w 9480340"/>
              <a:gd name="connsiteY533" fmla="*/ 7666400 h 9415521"/>
              <a:gd name="connsiteX534" fmla="*/ 1489905 w 9480340"/>
              <a:gd name="connsiteY534" fmla="*/ 7731089 h 9415521"/>
              <a:gd name="connsiteX535" fmla="*/ 1337024 w 9480340"/>
              <a:gd name="connsiteY535" fmla="*/ 7818755 h 9415521"/>
              <a:gd name="connsiteX536" fmla="*/ 1214490 w 9480340"/>
              <a:gd name="connsiteY536" fmla="*/ 7902807 h 9415521"/>
              <a:gd name="connsiteX537" fmla="*/ 1173890 w 9480340"/>
              <a:gd name="connsiteY537" fmla="*/ 7916073 h 9415521"/>
              <a:gd name="connsiteX538" fmla="*/ 1070282 w 9480340"/>
              <a:gd name="connsiteY538" fmla="*/ 7803278 h 9415521"/>
              <a:gd name="connsiteX539" fmla="*/ 955306 w 9480340"/>
              <a:gd name="connsiteY539" fmla="*/ 7661696 h 9415521"/>
              <a:gd name="connsiteX540" fmla="*/ 953330 w 9480340"/>
              <a:gd name="connsiteY540" fmla="*/ 7537535 h 9415521"/>
              <a:gd name="connsiteX541" fmla="*/ 1073980 w 9480340"/>
              <a:gd name="connsiteY541" fmla="*/ 7468396 h 9415521"/>
              <a:gd name="connsiteX542" fmla="*/ 1115255 w 9480340"/>
              <a:gd name="connsiteY542" fmla="*/ 7450195 h 9415521"/>
              <a:gd name="connsiteX543" fmla="*/ 1143830 w 9480340"/>
              <a:gd name="connsiteY543" fmla="*/ 7419650 h 9415521"/>
              <a:gd name="connsiteX544" fmla="*/ 1274005 w 9480340"/>
              <a:gd name="connsiteY544" fmla="*/ 7335782 h 9415521"/>
              <a:gd name="connsiteX545" fmla="*/ 1346729 w 9480340"/>
              <a:gd name="connsiteY545" fmla="*/ 7294318 h 9415521"/>
              <a:gd name="connsiteX546" fmla="*/ 1454679 w 9480340"/>
              <a:gd name="connsiteY546" fmla="*/ 7232647 h 9415521"/>
              <a:gd name="connsiteX547" fmla="*/ 1559755 w 9480340"/>
              <a:gd name="connsiteY547" fmla="*/ 7172425 h 9415521"/>
              <a:gd name="connsiteX548" fmla="*/ 1680664 w 9480340"/>
              <a:gd name="connsiteY548" fmla="*/ 7111523 h 9415521"/>
              <a:gd name="connsiteX549" fmla="*/ 1718764 w 9480340"/>
              <a:gd name="connsiteY549" fmla="*/ 7088851 h 9415521"/>
              <a:gd name="connsiteX550" fmla="*/ 1853796 w 9480340"/>
              <a:gd name="connsiteY550" fmla="*/ 7013017 h 9415521"/>
              <a:gd name="connsiteX551" fmla="*/ 1895821 w 9480340"/>
              <a:gd name="connsiteY551" fmla="*/ 6993779 h 9415521"/>
              <a:gd name="connsiteX552" fmla="*/ 1922969 w 9480340"/>
              <a:gd name="connsiteY552" fmla="*/ 6980295 h 9415521"/>
              <a:gd name="connsiteX553" fmla="*/ 1969844 w 9480340"/>
              <a:gd name="connsiteY553" fmla="*/ 6950093 h 9415521"/>
              <a:gd name="connsiteX554" fmla="*/ 2150311 w 9480340"/>
              <a:gd name="connsiteY554" fmla="*/ 6853295 h 9415521"/>
              <a:gd name="connsiteX555" fmla="*/ 2171899 w 9480340"/>
              <a:gd name="connsiteY555" fmla="*/ 6831070 h 9415521"/>
              <a:gd name="connsiteX556" fmla="*/ 2220155 w 9480340"/>
              <a:gd name="connsiteY556" fmla="*/ 6784865 h 9415521"/>
              <a:gd name="connsiteX557" fmla="*/ 2417005 w 9480340"/>
              <a:gd name="connsiteY557" fmla="*/ 6674399 h 9415521"/>
              <a:gd name="connsiteX558" fmla="*/ 2496380 w 9480340"/>
              <a:gd name="connsiteY558" fmla="*/ 6642540 h 9415521"/>
              <a:gd name="connsiteX559" fmla="*/ 2537655 w 9480340"/>
              <a:gd name="connsiteY559" fmla="*/ 6624695 h 9415521"/>
              <a:gd name="connsiteX560" fmla="*/ 2630799 w 9480340"/>
              <a:gd name="connsiteY560" fmla="*/ 6562272 h 9415521"/>
              <a:gd name="connsiteX561" fmla="*/ 2680964 w 9480340"/>
              <a:gd name="connsiteY561" fmla="*/ 6537266 h 9415521"/>
              <a:gd name="connsiteX562" fmla="*/ 2717995 w 9480340"/>
              <a:gd name="connsiteY562" fmla="*/ 6523095 h 9415521"/>
              <a:gd name="connsiteX563" fmla="*/ 2740855 w 9480340"/>
              <a:gd name="connsiteY563" fmla="*/ 6509997 h 9415521"/>
              <a:gd name="connsiteX564" fmla="*/ 2756730 w 9480340"/>
              <a:gd name="connsiteY564" fmla="*/ 6482710 h 9415521"/>
              <a:gd name="connsiteX565" fmla="*/ 2998685 w 9480340"/>
              <a:gd name="connsiteY565" fmla="*/ 6357995 h 9415521"/>
              <a:gd name="connsiteX566" fmla="*/ 3066772 w 9480340"/>
              <a:gd name="connsiteY566" fmla="*/ 6306890 h 9415521"/>
              <a:gd name="connsiteX567" fmla="*/ 3179005 w 9480340"/>
              <a:gd name="connsiteY567" fmla="*/ 6229857 h 9415521"/>
              <a:gd name="connsiteX568" fmla="*/ 3267905 w 9480340"/>
              <a:gd name="connsiteY568" fmla="*/ 6179551 h 9415521"/>
              <a:gd name="connsiteX569" fmla="*/ 3343846 w 9480340"/>
              <a:gd name="connsiteY569" fmla="*/ 6147839 h 9415521"/>
              <a:gd name="connsiteX570" fmla="*/ 3381946 w 9480340"/>
              <a:gd name="connsiteY570" fmla="*/ 6125167 h 9415521"/>
              <a:gd name="connsiteX571" fmla="*/ 3413955 w 9480340"/>
              <a:gd name="connsiteY571" fmla="*/ 6094077 h 9415521"/>
              <a:gd name="connsiteX572" fmla="*/ 3483805 w 9480340"/>
              <a:gd name="connsiteY572" fmla="*/ 6053200 h 9415521"/>
              <a:gd name="connsiteX573" fmla="*/ 3540955 w 9480340"/>
              <a:gd name="connsiteY573" fmla="*/ 6020366 h 9415521"/>
              <a:gd name="connsiteX574" fmla="*/ 3572705 w 9480340"/>
              <a:gd name="connsiteY574" fmla="*/ 6007387 h 9415521"/>
              <a:gd name="connsiteX575" fmla="*/ 3623505 w 9480340"/>
              <a:gd name="connsiteY575" fmla="*/ 5977044 h 9415521"/>
              <a:gd name="connsiteX576" fmla="*/ 3687005 w 9480340"/>
              <a:gd name="connsiteY576" fmla="*/ 5938430 h 9415521"/>
              <a:gd name="connsiteX577" fmla="*/ 3763205 w 9480340"/>
              <a:gd name="connsiteY577" fmla="*/ 5894093 h 9415521"/>
              <a:gd name="connsiteX578" fmla="*/ 3839405 w 9480340"/>
              <a:gd name="connsiteY578" fmla="*/ 5850108 h 9415521"/>
              <a:gd name="connsiteX579" fmla="*/ 3902905 w 9480340"/>
              <a:gd name="connsiteY579" fmla="*/ 5811744 h 9415521"/>
              <a:gd name="connsiteX580" fmla="*/ 3982280 w 9480340"/>
              <a:gd name="connsiteY580" fmla="*/ 5778940 h 9415521"/>
              <a:gd name="connsiteX581" fmla="*/ 4023555 w 9480340"/>
              <a:gd name="connsiteY581" fmla="*/ 5761095 h 9415521"/>
              <a:gd name="connsiteX582" fmla="*/ 4150555 w 9480340"/>
              <a:gd name="connsiteY582" fmla="*/ 5670042 h 9415521"/>
              <a:gd name="connsiteX583" fmla="*/ 4226755 w 9480340"/>
              <a:gd name="connsiteY583" fmla="*/ 5622523 h 9415521"/>
              <a:gd name="connsiteX584" fmla="*/ 4424512 w 9480340"/>
              <a:gd name="connsiteY584" fmla="*/ 5532495 h 9415521"/>
              <a:gd name="connsiteX585" fmla="*/ 4442655 w 9480340"/>
              <a:gd name="connsiteY585" fmla="*/ 5521038 h 9415521"/>
              <a:gd name="connsiteX586" fmla="*/ 4617280 w 9480340"/>
              <a:gd name="connsiteY586" fmla="*/ 5410640 h 9415521"/>
              <a:gd name="connsiteX587" fmla="*/ 4658555 w 9480340"/>
              <a:gd name="connsiteY587" fmla="*/ 5391552 h 9415521"/>
              <a:gd name="connsiteX588" fmla="*/ 4675892 w 9480340"/>
              <a:gd name="connsiteY588" fmla="*/ 5380095 h 9415521"/>
              <a:gd name="connsiteX589" fmla="*/ 4725520 w 9480340"/>
              <a:gd name="connsiteY589" fmla="*/ 5354695 h 9415521"/>
              <a:gd name="connsiteX590" fmla="*/ 4776975 w 9480340"/>
              <a:gd name="connsiteY590" fmla="*/ 5329295 h 9415521"/>
              <a:gd name="connsiteX591" fmla="*/ 4794022 w 9480340"/>
              <a:gd name="connsiteY591" fmla="*/ 5313291 h 9415521"/>
              <a:gd name="connsiteX592" fmla="*/ 4918905 w 9480340"/>
              <a:gd name="connsiteY592" fmla="*/ 5223679 h 9415521"/>
              <a:gd name="connsiteX593" fmla="*/ 5064955 w 9480340"/>
              <a:gd name="connsiteY593" fmla="*/ 5138052 h 9415521"/>
              <a:gd name="connsiteX594" fmla="*/ 5109405 w 9480340"/>
              <a:gd name="connsiteY594" fmla="*/ 5113176 h 9415521"/>
              <a:gd name="connsiteX595" fmla="*/ 5172905 w 9480340"/>
              <a:gd name="connsiteY595" fmla="*/ 5075144 h 9415521"/>
              <a:gd name="connsiteX596" fmla="*/ 5252280 w 9480340"/>
              <a:gd name="connsiteY596" fmla="*/ 5042340 h 9415521"/>
              <a:gd name="connsiteX597" fmla="*/ 5293555 w 9480340"/>
              <a:gd name="connsiteY597" fmla="*/ 5024495 h 9415521"/>
              <a:gd name="connsiteX598" fmla="*/ 5386699 w 9480340"/>
              <a:gd name="connsiteY598" fmla="*/ 4962072 h 9415521"/>
              <a:gd name="connsiteX599" fmla="*/ 5436864 w 9480340"/>
              <a:gd name="connsiteY599" fmla="*/ 4937066 h 9415521"/>
              <a:gd name="connsiteX600" fmla="*/ 5474294 w 9480340"/>
              <a:gd name="connsiteY600" fmla="*/ 4922895 h 9415521"/>
              <a:gd name="connsiteX601" fmla="*/ 5504862 w 9480340"/>
              <a:gd name="connsiteY601" fmla="*/ 4903845 h 9415521"/>
              <a:gd name="connsiteX602" fmla="*/ 5531035 w 9480340"/>
              <a:gd name="connsiteY602" fmla="*/ 4884795 h 9415521"/>
              <a:gd name="connsiteX603" fmla="*/ 5582190 w 9480340"/>
              <a:gd name="connsiteY603" fmla="*/ 4859395 h 9415521"/>
              <a:gd name="connsiteX604" fmla="*/ 5631818 w 9480340"/>
              <a:gd name="connsiteY604" fmla="*/ 4833995 h 9415521"/>
              <a:gd name="connsiteX605" fmla="*/ 5649155 w 9480340"/>
              <a:gd name="connsiteY605" fmla="*/ 4822538 h 9415521"/>
              <a:gd name="connsiteX606" fmla="*/ 5823780 w 9480340"/>
              <a:gd name="connsiteY606" fmla="*/ 4712140 h 9415521"/>
              <a:gd name="connsiteX607" fmla="*/ 5865055 w 9480340"/>
              <a:gd name="connsiteY607" fmla="*/ 4694295 h 9415521"/>
              <a:gd name="connsiteX608" fmla="*/ 5893630 w 9480340"/>
              <a:gd name="connsiteY608" fmla="*/ 4663750 h 9415521"/>
              <a:gd name="connsiteX609" fmla="*/ 6023805 w 9480340"/>
              <a:gd name="connsiteY609" fmla="*/ 4580093 h 9415521"/>
              <a:gd name="connsiteX610" fmla="*/ 6119055 w 9480340"/>
              <a:gd name="connsiteY610" fmla="*/ 4527703 h 9415521"/>
              <a:gd name="connsiteX611" fmla="*/ 6328492 w 9480340"/>
              <a:gd name="connsiteY611" fmla="*/ 4427595 h 9415521"/>
              <a:gd name="connsiteX612" fmla="*/ 6354489 w 9480340"/>
              <a:gd name="connsiteY612" fmla="*/ 4414112 h 9415521"/>
              <a:gd name="connsiteX613" fmla="*/ 6519105 w 9480340"/>
              <a:gd name="connsiteY613" fmla="*/ 4294676 h 9415521"/>
              <a:gd name="connsiteX614" fmla="*/ 6595305 w 9480340"/>
              <a:gd name="connsiteY614" fmla="*/ 4250654 h 9415521"/>
              <a:gd name="connsiteX615" fmla="*/ 6684205 w 9480340"/>
              <a:gd name="connsiteY615" fmla="*/ 4200133 h 9415521"/>
              <a:gd name="connsiteX616" fmla="*/ 6809138 w 9480340"/>
              <a:gd name="connsiteY616" fmla="*/ 4135800 h 9415521"/>
              <a:gd name="connsiteX617" fmla="*/ 6894227 w 9480340"/>
              <a:gd name="connsiteY617" fmla="*/ 4097395 h 9415521"/>
              <a:gd name="connsiteX618" fmla="*/ 6953444 w 9480340"/>
              <a:gd name="connsiteY618" fmla="*/ 4054346 h 9415521"/>
              <a:gd name="connsiteX619" fmla="*/ 7166805 w 9480340"/>
              <a:gd name="connsiteY619" fmla="*/ 3919497 h 9415521"/>
              <a:gd name="connsiteX620" fmla="*/ 7230305 w 9480340"/>
              <a:gd name="connsiteY620" fmla="*/ 3881495 h 9415521"/>
              <a:gd name="connsiteX621" fmla="*/ 7306247 w 9480340"/>
              <a:gd name="connsiteY621" fmla="*/ 3849139 h 9415521"/>
              <a:gd name="connsiteX622" fmla="*/ 7344347 w 9480340"/>
              <a:gd name="connsiteY622" fmla="*/ 3826467 h 9415521"/>
              <a:gd name="connsiteX623" fmla="*/ 7376355 w 9480340"/>
              <a:gd name="connsiteY623" fmla="*/ 3795408 h 9415521"/>
              <a:gd name="connsiteX624" fmla="*/ 7452555 w 9480340"/>
              <a:gd name="connsiteY624" fmla="*/ 3752608 h 9415521"/>
              <a:gd name="connsiteX625" fmla="*/ 7547805 w 9480340"/>
              <a:gd name="connsiteY625" fmla="*/ 3697647 h 9415521"/>
              <a:gd name="connsiteX626" fmla="*/ 7648489 w 9480340"/>
              <a:gd name="connsiteY626" fmla="*/ 3639105 h 9415521"/>
              <a:gd name="connsiteX627" fmla="*/ 7881180 w 9480340"/>
              <a:gd name="connsiteY627" fmla="*/ 3518470 h 9415521"/>
              <a:gd name="connsiteX628" fmla="*/ 7922455 w 9480340"/>
              <a:gd name="connsiteY628" fmla="*/ 3500495 h 9415521"/>
              <a:gd name="connsiteX629" fmla="*/ 8089496 w 9480340"/>
              <a:gd name="connsiteY629" fmla="*/ 3393517 h 9415521"/>
              <a:gd name="connsiteX630" fmla="*/ 8131521 w 9480340"/>
              <a:gd name="connsiteY630" fmla="*/ 3374278 h 9415521"/>
              <a:gd name="connsiteX631" fmla="*/ 8157046 w 9480340"/>
              <a:gd name="connsiteY631" fmla="*/ 3360795 h 9415521"/>
              <a:gd name="connsiteX632" fmla="*/ 8235672 w 9480340"/>
              <a:gd name="connsiteY632" fmla="*/ 3309690 h 9415521"/>
              <a:gd name="connsiteX633" fmla="*/ 8347905 w 9480340"/>
              <a:gd name="connsiteY633" fmla="*/ 3232657 h 9415521"/>
              <a:gd name="connsiteX634" fmla="*/ 8436805 w 9480340"/>
              <a:gd name="connsiteY634" fmla="*/ 3182501 h 9415521"/>
              <a:gd name="connsiteX635" fmla="*/ 8532055 w 9480340"/>
              <a:gd name="connsiteY635" fmla="*/ 3125359 h 9415521"/>
              <a:gd name="connsiteX636" fmla="*/ 8640005 w 9480340"/>
              <a:gd name="connsiteY636" fmla="*/ 3062461 h 9415521"/>
              <a:gd name="connsiteX637" fmla="*/ 8741605 w 9480340"/>
              <a:gd name="connsiteY637" fmla="*/ 3006441 h 9415521"/>
              <a:gd name="connsiteX638" fmla="*/ 8866538 w 9480340"/>
              <a:gd name="connsiteY638" fmla="*/ 2942000 h 9415521"/>
              <a:gd name="connsiteX639" fmla="*/ 8958613 w 9480340"/>
              <a:gd name="connsiteY639" fmla="*/ 2903595 h 9415521"/>
              <a:gd name="connsiteX640" fmla="*/ 8976555 w 9480340"/>
              <a:gd name="connsiteY640" fmla="*/ 2891941 h 9415521"/>
              <a:gd name="connsiteX641" fmla="*/ 9017830 w 9480340"/>
              <a:gd name="connsiteY641" fmla="*/ 2848908 h 9415521"/>
              <a:gd name="connsiteX642" fmla="*/ 9084322 w 9480340"/>
              <a:gd name="connsiteY642" fmla="*/ 2820431 h 9415521"/>
              <a:gd name="connsiteX643" fmla="*/ 8388141 w 9480340"/>
              <a:gd name="connsiteY643" fmla="*/ 1691345 h 9415521"/>
              <a:gd name="connsiteX644" fmla="*/ 8423183 w 9480340"/>
              <a:gd name="connsiteY644" fmla="*/ 1704848 h 9415521"/>
              <a:gd name="connsiteX645" fmla="*/ 8653106 w 9480340"/>
              <a:gd name="connsiteY645" fmla="*/ 2018613 h 9415521"/>
              <a:gd name="connsiteX646" fmla="*/ 8612711 w 9480340"/>
              <a:gd name="connsiteY646" fmla="*/ 2077010 h 9415521"/>
              <a:gd name="connsiteX647" fmla="*/ 8487605 w 9480340"/>
              <a:gd name="connsiteY647" fmla="*/ 2134785 h 9415521"/>
              <a:gd name="connsiteX648" fmla="*/ 8386005 w 9480340"/>
              <a:gd name="connsiteY648" fmla="*/ 2192502 h 9415521"/>
              <a:gd name="connsiteX649" fmla="*/ 8322505 w 9480340"/>
              <a:gd name="connsiteY649" fmla="*/ 2230279 h 9415521"/>
              <a:gd name="connsiteX650" fmla="*/ 8246305 w 9480340"/>
              <a:gd name="connsiteY650" fmla="*/ 2274514 h 9415521"/>
              <a:gd name="connsiteX651" fmla="*/ 8170105 w 9480340"/>
              <a:gd name="connsiteY651" fmla="*/ 2319180 h 9415521"/>
              <a:gd name="connsiteX652" fmla="*/ 8106605 w 9480340"/>
              <a:gd name="connsiteY652" fmla="*/ 2357276 h 9415521"/>
              <a:gd name="connsiteX653" fmla="*/ 8062155 w 9480340"/>
              <a:gd name="connsiteY653" fmla="*/ 2381948 h 9415521"/>
              <a:gd name="connsiteX654" fmla="*/ 8024055 w 9480340"/>
              <a:gd name="connsiteY654" fmla="*/ 2401168 h 9415521"/>
              <a:gd name="connsiteX655" fmla="*/ 7966905 w 9480340"/>
              <a:gd name="connsiteY655" fmla="*/ 2433700 h 9415521"/>
              <a:gd name="connsiteX656" fmla="*/ 7897055 w 9480340"/>
              <a:gd name="connsiteY656" fmla="*/ 2474577 h 9415521"/>
              <a:gd name="connsiteX657" fmla="*/ 7865047 w 9480340"/>
              <a:gd name="connsiteY657" fmla="*/ 2505667 h 9415521"/>
              <a:gd name="connsiteX658" fmla="*/ 7826947 w 9480340"/>
              <a:gd name="connsiteY658" fmla="*/ 2528339 h 9415521"/>
              <a:gd name="connsiteX659" fmla="*/ 7751005 w 9480340"/>
              <a:gd name="connsiteY659" fmla="*/ 2560479 h 9415521"/>
              <a:gd name="connsiteX660" fmla="*/ 7674805 w 9480340"/>
              <a:gd name="connsiteY660" fmla="*/ 2605198 h 9415521"/>
              <a:gd name="connsiteX661" fmla="*/ 7535105 w 9480340"/>
              <a:gd name="connsiteY661" fmla="*/ 2688268 h 9415521"/>
              <a:gd name="connsiteX662" fmla="*/ 7439855 w 9480340"/>
              <a:gd name="connsiteY662" fmla="*/ 2765137 h 9415521"/>
              <a:gd name="connsiteX663" fmla="*/ 7423690 w 9480340"/>
              <a:gd name="connsiteY663" fmla="*/ 2776595 h 9415521"/>
              <a:gd name="connsiteX664" fmla="*/ 7340032 w 9480340"/>
              <a:gd name="connsiteY664" fmla="*/ 2821045 h 9415521"/>
              <a:gd name="connsiteX665" fmla="*/ 7255955 w 9480340"/>
              <a:gd name="connsiteY665" fmla="*/ 2865495 h 9415521"/>
              <a:gd name="connsiteX666" fmla="*/ 7232062 w 9480340"/>
              <a:gd name="connsiteY666" fmla="*/ 2884545 h 9415521"/>
              <a:gd name="connsiteX667" fmla="*/ 7199703 w 9480340"/>
              <a:gd name="connsiteY667" fmla="*/ 2903595 h 9415521"/>
              <a:gd name="connsiteX668" fmla="*/ 7166321 w 9480340"/>
              <a:gd name="connsiteY668" fmla="*/ 2917078 h 9415521"/>
              <a:gd name="connsiteX669" fmla="*/ 7124296 w 9480340"/>
              <a:gd name="connsiteY669" fmla="*/ 2936317 h 9415521"/>
              <a:gd name="connsiteX670" fmla="*/ 7052505 w 9480340"/>
              <a:gd name="connsiteY670" fmla="*/ 2967310 h 9415521"/>
              <a:gd name="connsiteX671" fmla="*/ 6976305 w 9480340"/>
              <a:gd name="connsiteY671" fmla="*/ 3011976 h 9415521"/>
              <a:gd name="connsiteX672" fmla="*/ 6840398 w 9480340"/>
              <a:gd name="connsiteY672" fmla="*/ 3099707 h 9415521"/>
              <a:gd name="connsiteX673" fmla="*/ 6757848 w 9480340"/>
              <a:gd name="connsiteY673" fmla="*/ 3147262 h 9415521"/>
              <a:gd name="connsiteX674" fmla="*/ 6671505 w 9480340"/>
              <a:gd name="connsiteY674" fmla="*/ 3191762 h 9415521"/>
              <a:gd name="connsiteX675" fmla="*/ 6627055 w 9480340"/>
              <a:gd name="connsiteY675" fmla="*/ 3216134 h 9415521"/>
              <a:gd name="connsiteX676" fmla="*/ 6373055 w 9480340"/>
              <a:gd name="connsiteY676" fmla="*/ 3361680 h 9415521"/>
              <a:gd name="connsiteX677" fmla="*/ 6328605 w 9480340"/>
              <a:gd name="connsiteY677" fmla="*/ 3386414 h 9415521"/>
              <a:gd name="connsiteX678" fmla="*/ 6198430 w 9480340"/>
              <a:gd name="connsiteY678" fmla="*/ 3469950 h 9415521"/>
              <a:gd name="connsiteX679" fmla="*/ 6169855 w 9480340"/>
              <a:gd name="connsiteY679" fmla="*/ 3499293 h 9415521"/>
              <a:gd name="connsiteX680" fmla="*/ 6115880 w 9480340"/>
              <a:gd name="connsiteY680" fmla="*/ 3523101 h 9415521"/>
              <a:gd name="connsiteX681" fmla="*/ 6000472 w 9480340"/>
              <a:gd name="connsiteY681" fmla="*/ 3589045 h 9415521"/>
              <a:gd name="connsiteX682" fmla="*/ 5928083 w 9480340"/>
              <a:gd name="connsiteY682" fmla="*/ 3640195 h 9415521"/>
              <a:gd name="connsiteX683" fmla="*/ 5626930 w 9480340"/>
              <a:gd name="connsiteY683" fmla="*/ 3800246 h 9415521"/>
              <a:gd name="connsiteX684" fmla="*/ 5598355 w 9480340"/>
              <a:gd name="connsiteY684" fmla="*/ 3830695 h 9415521"/>
              <a:gd name="connsiteX685" fmla="*/ 5557080 w 9480340"/>
              <a:gd name="connsiteY685" fmla="*/ 3848540 h 9415521"/>
              <a:gd name="connsiteX686" fmla="*/ 5389289 w 9480340"/>
              <a:gd name="connsiteY686" fmla="*/ 3956912 h 9415521"/>
              <a:gd name="connsiteX687" fmla="*/ 5363292 w 9480340"/>
              <a:gd name="connsiteY687" fmla="*/ 3970395 h 9415521"/>
              <a:gd name="connsiteX688" fmla="*/ 5153855 w 9480340"/>
              <a:gd name="connsiteY688" fmla="*/ 4070503 h 9415521"/>
              <a:gd name="connsiteX689" fmla="*/ 5058605 w 9480340"/>
              <a:gd name="connsiteY689" fmla="*/ 4122893 h 9415521"/>
              <a:gd name="connsiteX690" fmla="*/ 4995105 w 9480340"/>
              <a:gd name="connsiteY690" fmla="*/ 4160679 h 9415521"/>
              <a:gd name="connsiteX691" fmla="*/ 4918905 w 9480340"/>
              <a:gd name="connsiteY691" fmla="*/ 4204914 h 9415521"/>
              <a:gd name="connsiteX692" fmla="*/ 4779464 w 9480340"/>
              <a:gd name="connsiteY692" fmla="*/ 4294851 h 9415521"/>
              <a:gd name="connsiteX693" fmla="*/ 4741364 w 9480340"/>
              <a:gd name="connsiteY693" fmla="*/ 4317523 h 9415521"/>
              <a:gd name="connsiteX694" fmla="*/ 4588705 w 9480340"/>
              <a:gd name="connsiteY694" fmla="*/ 4395540 h 9415521"/>
              <a:gd name="connsiteX695" fmla="*/ 4487105 w 9480340"/>
              <a:gd name="connsiteY695" fmla="*/ 4453102 h 9415521"/>
              <a:gd name="connsiteX696" fmla="*/ 4356930 w 9480340"/>
              <a:gd name="connsiteY696" fmla="*/ 4536750 h 9415521"/>
              <a:gd name="connsiteX697" fmla="*/ 4328355 w 9480340"/>
              <a:gd name="connsiteY697" fmla="*/ 4567681 h 9415521"/>
              <a:gd name="connsiteX698" fmla="*/ 4293430 w 9480340"/>
              <a:gd name="connsiteY698" fmla="*/ 4580736 h 9415521"/>
              <a:gd name="connsiteX699" fmla="*/ 4210243 w 9480340"/>
              <a:gd name="connsiteY699" fmla="*/ 4626041 h 9415521"/>
              <a:gd name="connsiteX700" fmla="*/ 4143568 w 9480340"/>
              <a:gd name="connsiteY700" fmla="*/ 4668895 h 9415521"/>
              <a:gd name="connsiteX701" fmla="*/ 4125155 w 9480340"/>
              <a:gd name="connsiteY701" fmla="*/ 4681909 h 9415521"/>
              <a:gd name="connsiteX702" fmla="*/ 4090230 w 9480340"/>
              <a:gd name="connsiteY702" fmla="*/ 4699559 h 9415521"/>
              <a:gd name="connsiteX703" fmla="*/ 3756855 w 9480340"/>
              <a:gd name="connsiteY703" fmla="*/ 4897495 h 9415521"/>
              <a:gd name="connsiteX704" fmla="*/ 3715580 w 9480340"/>
              <a:gd name="connsiteY704" fmla="*/ 4915697 h 9415521"/>
              <a:gd name="connsiteX705" fmla="*/ 3651011 w 9480340"/>
              <a:gd name="connsiteY705" fmla="*/ 4947218 h 9415521"/>
              <a:gd name="connsiteX706" fmla="*/ 3613546 w 9480340"/>
              <a:gd name="connsiteY706" fmla="*/ 4984924 h 9415521"/>
              <a:gd name="connsiteX707" fmla="*/ 3576515 w 9480340"/>
              <a:gd name="connsiteY707" fmla="*/ 4999095 h 9415521"/>
              <a:gd name="connsiteX708" fmla="*/ 3553655 w 9480340"/>
              <a:gd name="connsiteY708" fmla="*/ 5010662 h 9415521"/>
              <a:gd name="connsiteX709" fmla="*/ 3493330 w 9480340"/>
              <a:gd name="connsiteY709" fmla="*/ 5042107 h 9415521"/>
              <a:gd name="connsiteX710" fmla="*/ 3371572 w 9480340"/>
              <a:gd name="connsiteY710" fmla="*/ 5113090 h 9415521"/>
              <a:gd name="connsiteX711" fmla="*/ 3299655 w 9480340"/>
              <a:gd name="connsiteY711" fmla="*/ 5164195 h 9415521"/>
              <a:gd name="connsiteX712" fmla="*/ 3215038 w 9480340"/>
              <a:gd name="connsiteY712" fmla="*/ 5202600 h 9415521"/>
              <a:gd name="connsiteX713" fmla="*/ 3090105 w 9480340"/>
              <a:gd name="connsiteY713" fmla="*/ 5266933 h 9415521"/>
              <a:gd name="connsiteX714" fmla="*/ 2905955 w 9480340"/>
              <a:gd name="connsiteY714" fmla="*/ 5394038 h 9415521"/>
              <a:gd name="connsiteX715" fmla="*/ 2887812 w 9480340"/>
              <a:gd name="connsiteY715" fmla="*/ 5405495 h 9415521"/>
              <a:gd name="connsiteX716" fmla="*/ 2852785 w 9480340"/>
              <a:gd name="connsiteY716" fmla="*/ 5422379 h 9415521"/>
              <a:gd name="connsiteX717" fmla="*/ 2795093 w 9480340"/>
              <a:gd name="connsiteY717" fmla="*/ 5450954 h 9415521"/>
              <a:gd name="connsiteX718" fmla="*/ 2626555 w 9480340"/>
              <a:gd name="connsiteY718" fmla="*/ 5559972 h 9415521"/>
              <a:gd name="connsiteX719" fmla="*/ 2606333 w 9480340"/>
              <a:gd name="connsiteY719" fmla="*/ 5570595 h 9415521"/>
              <a:gd name="connsiteX720" fmla="*/ 2553820 w 9480340"/>
              <a:gd name="connsiteY720" fmla="*/ 5595995 h 9415521"/>
              <a:gd name="connsiteX721" fmla="*/ 2504192 w 9480340"/>
              <a:gd name="connsiteY721" fmla="*/ 5621395 h 9415521"/>
              <a:gd name="connsiteX722" fmla="*/ 2486855 w 9480340"/>
              <a:gd name="connsiteY722" fmla="*/ 5632852 h 9415521"/>
              <a:gd name="connsiteX723" fmla="*/ 2445580 w 9480340"/>
              <a:gd name="connsiteY723" fmla="*/ 5651940 h 9415521"/>
              <a:gd name="connsiteX724" fmla="*/ 2366205 w 9480340"/>
              <a:gd name="connsiteY724" fmla="*/ 5684744 h 9415521"/>
              <a:gd name="connsiteX725" fmla="*/ 2302705 w 9480340"/>
              <a:gd name="connsiteY725" fmla="*/ 5723460 h 9415521"/>
              <a:gd name="connsiteX726" fmla="*/ 2226505 w 9480340"/>
              <a:gd name="connsiteY726" fmla="*/ 5767797 h 9415521"/>
              <a:gd name="connsiteX727" fmla="*/ 2150305 w 9480340"/>
              <a:gd name="connsiteY727" fmla="*/ 5811782 h 9415521"/>
              <a:gd name="connsiteX728" fmla="*/ 2086805 w 9480340"/>
              <a:gd name="connsiteY728" fmla="*/ 5849351 h 9415521"/>
              <a:gd name="connsiteX729" fmla="*/ 1997905 w 9480340"/>
              <a:gd name="connsiteY729" fmla="*/ 5899657 h 9415521"/>
              <a:gd name="connsiteX730" fmla="*/ 1885672 w 9480340"/>
              <a:gd name="connsiteY730" fmla="*/ 5976690 h 9415521"/>
              <a:gd name="connsiteX731" fmla="*/ 1805898 w 9480340"/>
              <a:gd name="connsiteY731" fmla="*/ 6027795 h 9415521"/>
              <a:gd name="connsiteX732" fmla="*/ 1780248 w 9480340"/>
              <a:gd name="connsiteY732" fmla="*/ 6046845 h 9415521"/>
              <a:gd name="connsiteX733" fmla="*/ 1751436 w 9480340"/>
              <a:gd name="connsiteY733" fmla="*/ 6065895 h 9415521"/>
              <a:gd name="connsiteX734" fmla="*/ 1715764 w 9480340"/>
              <a:gd name="connsiteY734" fmla="*/ 6080066 h 9415521"/>
              <a:gd name="connsiteX735" fmla="*/ 1665599 w 9480340"/>
              <a:gd name="connsiteY735" fmla="*/ 6104704 h 9415521"/>
              <a:gd name="connsiteX736" fmla="*/ 1515305 w 9480340"/>
              <a:gd name="connsiteY736" fmla="*/ 6179336 h 9415521"/>
              <a:gd name="connsiteX737" fmla="*/ 1426405 w 9480340"/>
              <a:gd name="connsiteY737" fmla="*/ 6229857 h 9415521"/>
              <a:gd name="connsiteX738" fmla="*/ 1314172 w 9480340"/>
              <a:gd name="connsiteY738" fmla="*/ 6306890 h 9415521"/>
              <a:gd name="connsiteX739" fmla="*/ 1236352 w 9480340"/>
              <a:gd name="connsiteY739" fmla="*/ 6357995 h 9415521"/>
              <a:gd name="connsiteX740" fmla="*/ 1204155 w 9480340"/>
              <a:gd name="connsiteY740" fmla="*/ 6377045 h 9415521"/>
              <a:gd name="connsiteX741" fmla="*/ 1178308 w 9480340"/>
              <a:gd name="connsiteY741" fmla="*/ 6396095 h 9415521"/>
              <a:gd name="connsiteX742" fmla="*/ 1100778 w 9480340"/>
              <a:gd name="connsiteY742" fmla="*/ 6440545 h 9415521"/>
              <a:gd name="connsiteX743" fmla="*/ 1017120 w 9480340"/>
              <a:gd name="connsiteY743" fmla="*/ 6484995 h 9415521"/>
              <a:gd name="connsiteX744" fmla="*/ 1000955 w 9480340"/>
              <a:gd name="connsiteY744" fmla="*/ 6496452 h 9415521"/>
              <a:gd name="connsiteX745" fmla="*/ 959680 w 9480340"/>
              <a:gd name="connsiteY745" fmla="*/ 6515540 h 9415521"/>
              <a:gd name="connsiteX746" fmla="*/ 791889 w 9480340"/>
              <a:gd name="connsiteY746" fmla="*/ 6623911 h 9415521"/>
              <a:gd name="connsiteX747" fmla="*/ 765892 w 9480340"/>
              <a:gd name="connsiteY747" fmla="*/ 6637395 h 9415521"/>
              <a:gd name="connsiteX748" fmla="*/ 505655 w 9480340"/>
              <a:gd name="connsiteY748" fmla="*/ 6791126 h 9415521"/>
              <a:gd name="connsiteX749" fmla="*/ 474812 w 9480340"/>
              <a:gd name="connsiteY749" fmla="*/ 6802495 h 9415521"/>
              <a:gd name="connsiteX750" fmla="*/ 404055 w 9480340"/>
              <a:gd name="connsiteY750" fmla="*/ 6743223 h 9415521"/>
              <a:gd name="connsiteX751" fmla="*/ 379748 w 9480340"/>
              <a:gd name="connsiteY751" fmla="*/ 6683805 h 9415521"/>
              <a:gd name="connsiteX752" fmla="*/ 315155 w 9480340"/>
              <a:gd name="connsiteY752" fmla="*/ 6524259 h 9415521"/>
              <a:gd name="connsiteX753" fmla="*/ 296105 w 9480340"/>
              <a:gd name="connsiteY753" fmla="*/ 6484995 h 9415521"/>
              <a:gd name="connsiteX754" fmla="*/ 302542 w 9480340"/>
              <a:gd name="connsiteY754" fmla="*/ 6389666 h 9415521"/>
              <a:gd name="connsiteX755" fmla="*/ 350167 w 9480340"/>
              <a:gd name="connsiteY755" fmla="*/ 6343793 h 9415521"/>
              <a:gd name="connsiteX756" fmla="*/ 405284 w 9480340"/>
              <a:gd name="connsiteY756" fmla="*/ 6315145 h 9415521"/>
              <a:gd name="connsiteX757" fmla="*/ 631426 w 9480340"/>
              <a:gd name="connsiteY757" fmla="*/ 6185302 h 9415521"/>
              <a:gd name="connsiteX758" fmla="*/ 804364 w 9480340"/>
              <a:gd name="connsiteY758" fmla="*/ 6082823 h 9415521"/>
              <a:gd name="connsiteX759" fmla="*/ 842464 w 9480340"/>
              <a:gd name="connsiteY759" fmla="*/ 6060151 h 9415521"/>
              <a:gd name="connsiteX760" fmla="*/ 985080 w 9480340"/>
              <a:gd name="connsiteY760" fmla="*/ 5982140 h 9415521"/>
              <a:gd name="connsiteX761" fmla="*/ 1026355 w 9480340"/>
              <a:gd name="connsiteY761" fmla="*/ 5963052 h 9415521"/>
              <a:gd name="connsiteX762" fmla="*/ 1040466 w 9480340"/>
              <a:gd name="connsiteY762" fmla="*/ 5951595 h 9415521"/>
              <a:gd name="connsiteX763" fmla="*/ 1159705 w 9480340"/>
              <a:gd name="connsiteY763" fmla="*/ 5888095 h 9415521"/>
              <a:gd name="connsiteX764" fmla="*/ 1271957 w 9480340"/>
              <a:gd name="connsiteY764" fmla="*/ 5824595 h 9415521"/>
              <a:gd name="connsiteX765" fmla="*/ 1327343 w 9480340"/>
              <a:gd name="connsiteY765" fmla="*/ 5781546 h 9415521"/>
              <a:gd name="connsiteX766" fmla="*/ 1540705 w 9480340"/>
              <a:gd name="connsiteY766" fmla="*/ 5646697 h 9415521"/>
              <a:gd name="connsiteX767" fmla="*/ 1604205 w 9480340"/>
              <a:gd name="connsiteY767" fmla="*/ 5608911 h 9415521"/>
              <a:gd name="connsiteX768" fmla="*/ 1680405 w 9480340"/>
              <a:gd name="connsiteY768" fmla="*/ 5564676 h 9415521"/>
              <a:gd name="connsiteX769" fmla="*/ 1756605 w 9480340"/>
              <a:gd name="connsiteY769" fmla="*/ 5519859 h 9415521"/>
              <a:gd name="connsiteX770" fmla="*/ 1835980 w 9480340"/>
              <a:gd name="connsiteY770" fmla="*/ 5486840 h 9415521"/>
              <a:gd name="connsiteX771" fmla="*/ 1877255 w 9480340"/>
              <a:gd name="connsiteY771" fmla="*/ 5467752 h 9415521"/>
              <a:gd name="connsiteX772" fmla="*/ 1901905 w 9480340"/>
              <a:gd name="connsiteY772" fmla="*/ 5456295 h 9415521"/>
              <a:gd name="connsiteX773" fmla="*/ 1934889 w 9480340"/>
              <a:gd name="connsiteY773" fmla="*/ 5442812 h 9415521"/>
              <a:gd name="connsiteX774" fmla="*/ 2112205 w 9480340"/>
              <a:gd name="connsiteY774" fmla="*/ 5316708 h 9415521"/>
              <a:gd name="connsiteX775" fmla="*/ 2175705 w 9480340"/>
              <a:gd name="connsiteY775" fmla="*/ 5278344 h 9415521"/>
              <a:gd name="connsiteX776" fmla="*/ 2255080 w 9480340"/>
              <a:gd name="connsiteY776" fmla="*/ 5245540 h 9415521"/>
              <a:gd name="connsiteX777" fmla="*/ 2296355 w 9480340"/>
              <a:gd name="connsiteY777" fmla="*/ 5226452 h 9415521"/>
              <a:gd name="connsiteX778" fmla="*/ 2312520 w 9480340"/>
              <a:gd name="connsiteY778" fmla="*/ 5214995 h 9415521"/>
              <a:gd name="connsiteX779" fmla="*/ 2394701 w 9480340"/>
              <a:gd name="connsiteY779" fmla="*/ 5171518 h 9415521"/>
              <a:gd name="connsiteX780" fmla="*/ 2486486 w 9480340"/>
              <a:gd name="connsiteY780" fmla="*/ 5119862 h 9415521"/>
              <a:gd name="connsiteX781" fmla="*/ 2512255 w 9480340"/>
              <a:gd name="connsiteY781" fmla="*/ 5099839 h 9415521"/>
              <a:gd name="connsiteX782" fmla="*/ 2530668 w 9480340"/>
              <a:gd name="connsiteY782" fmla="*/ 5087995 h 9415521"/>
              <a:gd name="connsiteX783" fmla="*/ 2684893 w 9480340"/>
              <a:gd name="connsiteY783" fmla="*/ 4992997 h 9415521"/>
              <a:gd name="connsiteX784" fmla="*/ 2826580 w 9480340"/>
              <a:gd name="connsiteY784" fmla="*/ 4915340 h 9415521"/>
              <a:gd name="connsiteX785" fmla="*/ 2867855 w 9480340"/>
              <a:gd name="connsiteY785" fmla="*/ 4896252 h 9415521"/>
              <a:gd name="connsiteX786" fmla="*/ 2884020 w 9480340"/>
              <a:gd name="connsiteY786" fmla="*/ 4884795 h 9415521"/>
              <a:gd name="connsiteX787" fmla="*/ 2967678 w 9480340"/>
              <a:gd name="connsiteY787" fmla="*/ 4840345 h 9415521"/>
              <a:gd name="connsiteX788" fmla="*/ 3052055 w 9480340"/>
              <a:gd name="connsiteY788" fmla="*/ 4795895 h 9415521"/>
              <a:gd name="connsiteX789" fmla="*/ 3066822 w 9480340"/>
              <a:gd name="connsiteY789" fmla="*/ 4779891 h 9415521"/>
              <a:gd name="connsiteX790" fmla="*/ 3329790 w 9480340"/>
              <a:gd name="connsiteY790" fmla="*/ 4630795 h 9415521"/>
              <a:gd name="connsiteX791" fmla="*/ 3392935 w 9480340"/>
              <a:gd name="connsiteY791" fmla="*/ 4592695 h 9415521"/>
              <a:gd name="connsiteX792" fmla="*/ 3462515 w 9480340"/>
              <a:gd name="connsiteY792" fmla="*/ 4554595 h 9415521"/>
              <a:gd name="connsiteX793" fmla="*/ 3486073 w 9480340"/>
              <a:gd name="connsiteY793" fmla="*/ 4532222 h 9415521"/>
              <a:gd name="connsiteX794" fmla="*/ 3528255 w 9480340"/>
              <a:gd name="connsiteY794" fmla="*/ 4493987 h 9415521"/>
              <a:gd name="connsiteX795" fmla="*/ 3598105 w 9480340"/>
              <a:gd name="connsiteY795" fmla="*/ 4453048 h 9415521"/>
              <a:gd name="connsiteX796" fmla="*/ 3669896 w 9480340"/>
              <a:gd name="connsiteY796" fmla="*/ 4422217 h 9415521"/>
              <a:gd name="connsiteX797" fmla="*/ 3711921 w 9480340"/>
              <a:gd name="connsiteY797" fmla="*/ 4402978 h 9415521"/>
              <a:gd name="connsiteX798" fmla="*/ 3745303 w 9480340"/>
              <a:gd name="connsiteY798" fmla="*/ 4389495 h 9415521"/>
              <a:gd name="connsiteX799" fmla="*/ 3777662 w 9480340"/>
              <a:gd name="connsiteY799" fmla="*/ 4370445 h 9415521"/>
              <a:gd name="connsiteX800" fmla="*/ 3807459 w 9480340"/>
              <a:gd name="connsiteY800" fmla="*/ 4351395 h 9415521"/>
              <a:gd name="connsiteX801" fmla="*/ 3845347 w 9480340"/>
              <a:gd name="connsiteY801" fmla="*/ 4332837 h 9415521"/>
              <a:gd name="connsiteX802" fmla="*/ 3886311 w 9480340"/>
              <a:gd name="connsiteY802" fmla="*/ 4306165 h 9415521"/>
              <a:gd name="connsiteX803" fmla="*/ 3951840 w 9480340"/>
              <a:gd name="connsiteY803" fmla="*/ 4259952 h 9415521"/>
              <a:gd name="connsiteX804" fmla="*/ 4017205 w 9480340"/>
              <a:gd name="connsiteY804" fmla="*/ 4209770 h 9415521"/>
              <a:gd name="connsiteX805" fmla="*/ 4093405 w 9480340"/>
              <a:gd name="connsiteY805" fmla="*/ 4166893 h 9415521"/>
              <a:gd name="connsiteX806" fmla="*/ 4169605 w 9480340"/>
              <a:gd name="connsiteY806" fmla="*/ 4122908 h 9415521"/>
              <a:gd name="connsiteX807" fmla="*/ 4233105 w 9480340"/>
              <a:gd name="connsiteY807" fmla="*/ 4084544 h 9415521"/>
              <a:gd name="connsiteX808" fmla="*/ 4312480 w 9480340"/>
              <a:gd name="connsiteY808" fmla="*/ 4051740 h 9415521"/>
              <a:gd name="connsiteX809" fmla="*/ 4353755 w 9480340"/>
              <a:gd name="connsiteY809" fmla="*/ 4032652 h 9415521"/>
              <a:gd name="connsiteX810" fmla="*/ 4369920 w 9480340"/>
              <a:gd name="connsiteY810" fmla="*/ 4021195 h 9415521"/>
              <a:gd name="connsiteX811" fmla="*/ 4453578 w 9480340"/>
              <a:gd name="connsiteY811" fmla="*/ 3976745 h 9415521"/>
              <a:gd name="connsiteX812" fmla="*/ 4537655 w 9480340"/>
              <a:gd name="connsiteY812" fmla="*/ 3932295 h 9415521"/>
              <a:gd name="connsiteX813" fmla="*/ 4561548 w 9480340"/>
              <a:gd name="connsiteY813" fmla="*/ 3913245 h 9415521"/>
              <a:gd name="connsiteX814" fmla="*/ 4593101 w 9480340"/>
              <a:gd name="connsiteY814" fmla="*/ 3894195 h 9415521"/>
              <a:gd name="connsiteX815" fmla="*/ 4633155 w 9480340"/>
              <a:gd name="connsiteY815" fmla="*/ 3875145 h 9415521"/>
              <a:gd name="connsiteX816" fmla="*/ 4659474 w 9480340"/>
              <a:gd name="connsiteY816" fmla="*/ 3856095 h 9415521"/>
              <a:gd name="connsiteX817" fmla="*/ 4805793 w 9480340"/>
              <a:gd name="connsiteY817" fmla="*/ 3761097 h 9415521"/>
              <a:gd name="connsiteX818" fmla="*/ 4940513 w 9480340"/>
              <a:gd name="connsiteY818" fmla="*/ 3685383 h 9415521"/>
              <a:gd name="connsiteX819" fmla="*/ 5023063 w 9480340"/>
              <a:gd name="connsiteY819" fmla="*/ 3637828 h 9415521"/>
              <a:gd name="connsiteX820" fmla="*/ 5141155 w 9480340"/>
              <a:gd name="connsiteY820" fmla="*/ 3556256 h 9415521"/>
              <a:gd name="connsiteX821" fmla="*/ 5395155 w 9480340"/>
              <a:gd name="connsiteY821" fmla="*/ 3410710 h 9415521"/>
              <a:gd name="connsiteX822" fmla="*/ 5439605 w 9480340"/>
              <a:gd name="connsiteY822" fmla="*/ 3385976 h 9415521"/>
              <a:gd name="connsiteX823" fmla="*/ 5503105 w 9480340"/>
              <a:gd name="connsiteY823" fmla="*/ 3347944 h 9415521"/>
              <a:gd name="connsiteX824" fmla="*/ 5582480 w 9480340"/>
              <a:gd name="connsiteY824" fmla="*/ 3315140 h 9415521"/>
              <a:gd name="connsiteX825" fmla="*/ 5623755 w 9480340"/>
              <a:gd name="connsiteY825" fmla="*/ 3297295 h 9415521"/>
              <a:gd name="connsiteX826" fmla="*/ 5699955 w 9480340"/>
              <a:gd name="connsiteY826" fmla="*/ 3234236 h 9415521"/>
              <a:gd name="connsiteX827" fmla="*/ 5896805 w 9480340"/>
              <a:gd name="connsiteY827" fmla="*/ 3119495 h 9415521"/>
              <a:gd name="connsiteX828" fmla="*/ 6093655 w 9480340"/>
              <a:gd name="connsiteY828" fmla="*/ 3004754 h 9415521"/>
              <a:gd name="connsiteX829" fmla="*/ 6153980 w 9480340"/>
              <a:gd name="connsiteY829" fmla="*/ 2984719 h 9415521"/>
              <a:gd name="connsiteX830" fmla="*/ 6195255 w 9480340"/>
              <a:gd name="connsiteY830" fmla="*/ 2967095 h 9415521"/>
              <a:gd name="connsiteX831" fmla="*/ 6362296 w 9480340"/>
              <a:gd name="connsiteY831" fmla="*/ 2860117 h 9415521"/>
              <a:gd name="connsiteX832" fmla="*/ 6404321 w 9480340"/>
              <a:gd name="connsiteY832" fmla="*/ 2840878 h 9415521"/>
              <a:gd name="connsiteX833" fmla="*/ 6429846 w 9480340"/>
              <a:gd name="connsiteY833" fmla="*/ 2827395 h 9415521"/>
              <a:gd name="connsiteX834" fmla="*/ 6508472 w 9480340"/>
              <a:gd name="connsiteY834" fmla="*/ 2776290 h 9415521"/>
              <a:gd name="connsiteX835" fmla="*/ 6620705 w 9480340"/>
              <a:gd name="connsiteY835" fmla="*/ 2699257 h 9415521"/>
              <a:gd name="connsiteX836" fmla="*/ 6709605 w 9480340"/>
              <a:gd name="connsiteY836" fmla="*/ 2648898 h 9415521"/>
              <a:gd name="connsiteX837" fmla="*/ 6779455 w 9480340"/>
              <a:gd name="connsiteY837" fmla="*/ 2608713 h 9415521"/>
              <a:gd name="connsiteX838" fmla="*/ 6817555 w 9480340"/>
              <a:gd name="connsiteY838" fmla="*/ 2586095 h 9415521"/>
              <a:gd name="connsiteX839" fmla="*/ 6855655 w 9480340"/>
              <a:gd name="connsiteY839" fmla="*/ 2563477 h 9415521"/>
              <a:gd name="connsiteX840" fmla="*/ 6925505 w 9480340"/>
              <a:gd name="connsiteY840" fmla="*/ 2523292 h 9415521"/>
              <a:gd name="connsiteX841" fmla="*/ 7014405 w 9480340"/>
              <a:gd name="connsiteY841" fmla="*/ 2472933 h 9415521"/>
              <a:gd name="connsiteX842" fmla="*/ 7139338 w 9480340"/>
              <a:gd name="connsiteY842" fmla="*/ 2408600 h 9415521"/>
              <a:gd name="connsiteX843" fmla="*/ 7230664 w 9480340"/>
              <a:gd name="connsiteY843" fmla="*/ 2370195 h 9415521"/>
              <a:gd name="connsiteX844" fmla="*/ 7256189 w 9480340"/>
              <a:gd name="connsiteY844" fmla="*/ 2356712 h 9415521"/>
              <a:gd name="connsiteX845" fmla="*/ 7423980 w 9480340"/>
              <a:gd name="connsiteY845" fmla="*/ 2248340 h 9415521"/>
              <a:gd name="connsiteX846" fmla="*/ 7465255 w 9480340"/>
              <a:gd name="connsiteY846" fmla="*/ 2230495 h 9415521"/>
              <a:gd name="connsiteX847" fmla="*/ 7493830 w 9480340"/>
              <a:gd name="connsiteY847" fmla="*/ 2199950 h 9415521"/>
              <a:gd name="connsiteX848" fmla="*/ 7624005 w 9480340"/>
              <a:gd name="connsiteY848" fmla="*/ 2116082 h 9415521"/>
              <a:gd name="connsiteX849" fmla="*/ 7700205 w 9480340"/>
              <a:gd name="connsiteY849" fmla="*/ 2072097 h 9415521"/>
              <a:gd name="connsiteX850" fmla="*/ 7776405 w 9480340"/>
              <a:gd name="connsiteY850" fmla="*/ 2028109 h 9415521"/>
              <a:gd name="connsiteX851" fmla="*/ 7878005 w 9480340"/>
              <a:gd name="connsiteY851" fmla="*/ 1970330 h 9415521"/>
              <a:gd name="connsiteX852" fmla="*/ 8030663 w 9480340"/>
              <a:gd name="connsiteY852" fmla="*/ 1891823 h 9415521"/>
              <a:gd name="connsiteX853" fmla="*/ 8068763 w 9480340"/>
              <a:gd name="connsiteY853" fmla="*/ 1869151 h 9415521"/>
              <a:gd name="connsiteX854" fmla="*/ 8195505 w 9480340"/>
              <a:gd name="connsiteY854" fmla="*/ 1786102 h 9415521"/>
              <a:gd name="connsiteX855" fmla="*/ 8297105 w 9480340"/>
              <a:gd name="connsiteY855" fmla="*/ 1729364 h 9415521"/>
              <a:gd name="connsiteX856" fmla="*/ 8388141 w 9480340"/>
              <a:gd name="connsiteY856" fmla="*/ 1691345 h 9415521"/>
              <a:gd name="connsiteX857" fmla="*/ 7362448 w 9480340"/>
              <a:gd name="connsiteY857" fmla="*/ 751357 h 9415521"/>
              <a:gd name="connsiteX858" fmla="*/ 7437311 w 9480340"/>
              <a:gd name="connsiteY858" fmla="*/ 784611 h 9415521"/>
              <a:gd name="connsiteX859" fmla="*/ 7466405 w 9480340"/>
              <a:gd name="connsiteY859" fmla="*/ 808095 h 9415521"/>
              <a:gd name="connsiteX860" fmla="*/ 7594021 w 9480340"/>
              <a:gd name="connsiteY860" fmla="*/ 896995 h 9415521"/>
              <a:gd name="connsiteX861" fmla="*/ 7720502 w 9480340"/>
              <a:gd name="connsiteY861" fmla="*/ 985895 h 9415521"/>
              <a:gd name="connsiteX862" fmla="*/ 7709730 w 9480340"/>
              <a:gd name="connsiteY862" fmla="*/ 1055423 h 9415521"/>
              <a:gd name="connsiteX863" fmla="*/ 7645666 w 9480340"/>
              <a:gd name="connsiteY863" fmla="*/ 1100374 h 9415521"/>
              <a:gd name="connsiteX864" fmla="*/ 7592598 w 9480340"/>
              <a:gd name="connsiteY864" fmla="*/ 1138295 h 9415521"/>
              <a:gd name="connsiteX865" fmla="*/ 7496425 w 9480340"/>
              <a:gd name="connsiteY865" fmla="*/ 1177260 h 9415521"/>
              <a:gd name="connsiteX866" fmla="*/ 7344382 w 9480340"/>
              <a:gd name="connsiteY866" fmla="*/ 1274025 h 9415521"/>
              <a:gd name="connsiteX867" fmla="*/ 7306247 w 9480340"/>
              <a:gd name="connsiteY867" fmla="*/ 1296439 h 9415521"/>
              <a:gd name="connsiteX868" fmla="*/ 7170598 w 9480340"/>
              <a:gd name="connsiteY868" fmla="*/ 1372507 h 9415521"/>
              <a:gd name="connsiteX869" fmla="*/ 7088048 w 9480340"/>
              <a:gd name="connsiteY869" fmla="*/ 1420061 h 9415521"/>
              <a:gd name="connsiteX870" fmla="*/ 7001705 w 9480340"/>
              <a:gd name="connsiteY870" fmla="*/ 1464562 h 9415521"/>
              <a:gd name="connsiteX871" fmla="*/ 6957255 w 9480340"/>
              <a:gd name="connsiteY871" fmla="*/ 1488934 h 9415521"/>
              <a:gd name="connsiteX872" fmla="*/ 6703255 w 9480340"/>
              <a:gd name="connsiteY872" fmla="*/ 1634480 h 9415521"/>
              <a:gd name="connsiteX873" fmla="*/ 6658805 w 9480340"/>
              <a:gd name="connsiteY873" fmla="*/ 1659214 h 9415521"/>
              <a:gd name="connsiteX874" fmla="*/ 6528630 w 9480340"/>
              <a:gd name="connsiteY874" fmla="*/ 1742750 h 9415521"/>
              <a:gd name="connsiteX875" fmla="*/ 6500055 w 9480340"/>
              <a:gd name="connsiteY875" fmla="*/ 1773295 h 9415521"/>
              <a:gd name="connsiteX876" fmla="*/ 6458780 w 9480340"/>
              <a:gd name="connsiteY876" fmla="*/ 1791496 h 9415521"/>
              <a:gd name="connsiteX877" fmla="*/ 6394211 w 9480340"/>
              <a:gd name="connsiteY877" fmla="*/ 1823018 h 9415521"/>
              <a:gd name="connsiteX878" fmla="*/ 6356746 w 9480340"/>
              <a:gd name="connsiteY878" fmla="*/ 1860724 h 9415521"/>
              <a:gd name="connsiteX879" fmla="*/ 6319316 w 9480340"/>
              <a:gd name="connsiteY879" fmla="*/ 1874895 h 9415521"/>
              <a:gd name="connsiteX880" fmla="*/ 6288748 w 9480340"/>
              <a:gd name="connsiteY880" fmla="*/ 1893945 h 9415521"/>
              <a:gd name="connsiteX881" fmla="*/ 6262575 w 9480340"/>
              <a:gd name="connsiteY881" fmla="*/ 1912995 h 9415521"/>
              <a:gd name="connsiteX882" fmla="*/ 6211420 w 9480340"/>
              <a:gd name="connsiteY882" fmla="*/ 1938395 h 9415521"/>
              <a:gd name="connsiteX883" fmla="*/ 6161792 w 9480340"/>
              <a:gd name="connsiteY883" fmla="*/ 1963795 h 9415521"/>
              <a:gd name="connsiteX884" fmla="*/ 6144455 w 9480340"/>
              <a:gd name="connsiteY884" fmla="*/ 1973842 h 9415521"/>
              <a:gd name="connsiteX885" fmla="*/ 6071430 w 9480340"/>
              <a:gd name="connsiteY885" fmla="*/ 2012664 h 9415521"/>
              <a:gd name="connsiteX886" fmla="*/ 5960305 w 9480340"/>
              <a:gd name="connsiteY886" fmla="*/ 2066143 h 9415521"/>
              <a:gd name="connsiteX887" fmla="*/ 5884105 w 9480340"/>
              <a:gd name="connsiteY887" fmla="*/ 2110276 h 9415521"/>
              <a:gd name="connsiteX888" fmla="*/ 5744664 w 9480340"/>
              <a:gd name="connsiteY888" fmla="*/ 2199351 h 9415521"/>
              <a:gd name="connsiteX889" fmla="*/ 5706554 w 9480340"/>
              <a:gd name="connsiteY889" fmla="*/ 2221765 h 9415521"/>
              <a:gd name="connsiteX890" fmla="*/ 5560255 w 9480340"/>
              <a:gd name="connsiteY890" fmla="*/ 2294860 h 9415521"/>
              <a:gd name="connsiteX891" fmla="*/ 5499299 w 9480340"/>
              <a:gd name="connsiteY891" fmla="*/ 2347970 h 9415521"/>
              <a:gd name="connsiteX892" fmla="*/ 5471474 w 9480340"/>
              <a:gd name="connsiteY892" fmla="*/ 2370195 h 9415521"/>
              <a:gd name="connsiteX893" fmla="*/ 5439121 w 9480340"/>
              <a:gd name="connsiteY893" fmla="*/ 2383678 h 9415521"/>
              <a:gd name="connsiteX894" fmla="*/ 5397096 w 9480340"/>
              <a:gd name="connsiteY894" fmla="*/ 2402917 h 9415521"/>
              <a:gd name="connsiteX895" fmla="*/ 5325305 w 9480340"/>
              <a:gd name="connsiteY895" fmla="*/ 2433479 h 9415521"/>
              <a:gd name="connsiteX896" fmla="*/ 5249105 w 9480340"/>
              <a:gd name="connsiteY896" fmla="*/ 2477714 h 9415521"/>
              <a:gd name="connsiteX897" fmla="*/ 5172905 w 9480340"/>
              <a:gd name="connsiteY897" fmla="*/ 2522429 h 9415521"/>
              <a:gd name="connsiteX898" fmla="*/ 5115755 w 9480340"/>
              <a:gd name="connsiteY898" fmla="*/ 2556092 h 9415521"/>
              <a:gd name="connsiteX899" fmla="*/ 4999691 w 9480340"/>
              <a:gd name="connsiteY899" fmla="*/ 2632432 h 9415521"/>
              <a:gd name="connsiteX900" fmla="*/ 4895553 w 9480340"/>
              <a:gd name="connsiteY900" fmla="*/ 2700395 h 9415521"/>
              <a:gd name="connsiteX901" fmla="*/ 4741105 w 9480340"/>
              <a:gd name="connsiteY901" fmla="*/ 2773512 h 9415521"/>
              <a:gd name="connsiteX902" fmla="*/ 4683955 w 9480340"/>
              <a:gd name="connsiteY902" fmla="*/ 2805004 h 9415521"/>
              <a:gd name="connsiteX903" fmla="*/ 4651946 w 9480340"/>
              <a:gd name="connsiteY903" fmla="*/ 2835867 h 9415521"/>
              <a:gd name="connsiteX904" fmla="*/ 4613846 w 9480340"/>
              <a:gd name="connsiteY904" fmla="*/ 2858896 h 9415521"/>
              <a:gd name="connsiteX905" fmla="*/ 4552711 w 9480340"/>
              <a:gd name="connsiteY905" fmla="*/ 2889969 h 9415521"/>
              <a:gd name="connsiteX906" fmla="*/ 4515246 w 9480340"/>
              <a:gd name="connsiteY906" fmla="*/ 2927524 h 9415521"/>
              <a:gd name="connsiteX907" fmla="*/ 4477816 w 9480340"/>
              <a:gd name="connsiteY907" fmla="*/ 2941695 h 9415521"/>
              <a:gd name="connsiteX908" fmla="*/ 4447248 w 9480340"/>
              <a:gd name="connsiteY908" fmla="*/ 2960745 h 9415521"/>
              <a:gd name="connsiteX909" fmla="*/ 4427185 w 9480340"/>
              <a:gd name="connsiteY909" fmla="*/ 2979795 h 9415521"/>
              <a:gd name="connsiteX910" fmla="*/ 4309305 w 9480340"/>
              <a:gd name="connsiteY910" fmla="*/ 3043295 h 9415521"/>
              <a:gd name="connsiteX911" fmla="*/ 4194241 w 9480340"/>
              <a:gd name="connsiteY911" fmla="*/ 3106795 h 9415521"/>
              <a:gd name="connsiteX912" fmla="*/ 4061655 w 9480340"/>
              <a:gd name="connsiteY912" fmla="*/ 3168927 h 9415521"/>
              <a:gd name="connsiteX913" fmla="*/ 3966405 w 9480340"/>
              <a:gd name="connsiteY913" fmla="*/ 3221193 h 9415521"/>
              <a:gd name="connsiteX914" fmla="*/ 3902905 w 9480340"/>
              <a:gd name="connsiteY914" fmla="*/ 3259410 h 9415521"/>
              <a:gd name="connsiteX915" fmla="*/ 3826705 w 9480340"/>
              <a:gd name="connsiteY915" fmla="*/ 3304076 h 9415521"/>
              <a:gd name="connsiteX916" fmla="*/ 3662089 w 9480340"/>
              <a:gd name="connsiteY916" fmla="*/ 3423512 h 9415521"/>
              <a:gd name="connsiteX917" fmla="*/ 3636019 w 9480340"/>
              <a:gd name="connsiteY917" fmla="*/ 3436995 h 9415521"/>
              <a:gd name="connsiteX918" fmla="*/ 3563744 w 9480340"/>
              <a:gd name="connsiteY918" fmla="*/ 3463666 h 9415521"/>
              <a:gd name="connsiteX919" fmla="*/ 3483805 w 9480340"/>
              <a:gd name="connsiteY919" fmla="*/ 3502420 h 9415521"/>
              <a:gd name="connsiteX920" fmla="*/ 3407605 w 9480340"/>
              <a:gd name="connsiteY920" fmla="*/ 3545297 h 9415521"/>
              <a:gd name="connsiteX921" fmla="*/ 3331405 w 9480340"/>
              <a:gd name="connsiteY921" fmla="*/ 3589282 h 9415521"/>
              <a:gd name="connsiteX922" fmla="*/ 3267905 w 9480340"/>
              <a:gd name="connsiteY922" fmla="*/ 3627279 h 9415521"/>
              <a:gd name="connsiteX923" fmla="*/ 3191705 w 9480340"/>
              <a:gd name="connsiteY923" fmla="*/ 3671514 h 9415521"/>
              <a:gd name="connsiteX924" fmla="*/ 3115505 w 9480340"/>
              <a:gd name="connsiteY924" fmla="*/ 3715536 h 9415521"/>
              <a:gd name="connsiteX925" fmla="*/ 3026605 w 9480340"/>
              <a:gd name="connsiteY925" fmla="*/ 3766057 h 9415521"/>
              <a:gd name="connsiteX926" fmla="*/ 2914372 w 9480340"/>
              <a:gd name="connsiteY926" fmla="*/ 3843090 h 9415521"/>
              <a:gd name="connsiteX927" fmla="*/ 2834997 w 9480340"/>
              <a:gd name="connsiteY927" fmla="*/ 3894195 h 9415521"/>
              <a:gd name="connsiteX928" fmla="*/ 2817055 w 9480340"/>
              <a:gd name="connsiteY928" fmla="*/ 3905652 h 9415521"/>
              <a:gd name="connsiteX929" fmla="*/ 2775780 w 9480340"/>
              <a:gd name="connsiteY929" fmla="*/ 3924740 h 9415521"/>
              <a:gd name="connsiteX930" fmla="*/ 2629730 w 9480340"/>
              <a:gd name="connsiteY930" fmla="*/ 4003350 h 9415521"/>
              <a:gd name="connsiteX931" fmla="*/ 2601155 w 9480340"/>
              <a:gd name="connsiteY931" fmla="*/ 4033895 h 9415521"/>
              <a:gd name="connsiteX932" fmla="*/ 2559880 w 9480340"/>
              <a:gd name="connsiteY932" fmla="*/ 4051740 h 9415521"/>
              <a:gd name="connsiteX933" fmla="*/ 2480505 w 9480340"/>
              <a:gd name="connsiteY933" fmla="*/ 4084544 h 9415521"/>
              <a:gd name="connsiteX934" fmla="*/ 2417005 w 9480340"/>
              <a:gd name="connsiteY934" fmla="*/ 4122576 h 9415521"/>
              <a:gd name="connsiteX935" fmla="*/ 2372555 w 9480340"/>
              <a:gd name="connsiteY935" fmla="*/ 4147310 h 9415521"/>
              <a:gd name="connsiteX936" fmla="*/ 2239205 w 9480340"/>
              <a:gd name="connsiteY936" fmla="*/ 4224395 h 9415521"/>
              <a:gd name="connsiteX937" fmla="*/ 2029655 w 9480340"/>
              <a:gd name="connsiteY937" fmla="*/ 4364481 h 9415521"/>
              <a:gd name="connsiteX938" fmla="*/ 1994730 w 9480340"/>
              <a:gd name="connsiteY938" fmla="*/ 4377536 h 9415521"/>
              <a:gd name="connsiteX939" fmla="*/ 1911543 w 9480340"/>
              <a:gd name="connsiteY939" fmla="*/ 4422841 h 9415521"/>
              <a:gd name="connsiteX940" fmla="*/ 1852773 w 9480340"/>
              <a:gd name="connsiteY940" fmla="*/ 4465695 h 9415521"/>
              <a:gd name="connsiteX941" fmla="*/ 1826455 w 9480340"/>
              <a:gd name="connsiteY941" fmla="*/ 4484745 h 9415521"/>
              <a:gd name="connsiteX942" fmla="*/ 1793787 w 9480340"/>
              <a:gd name="connsiteY942" fmla="*/ 4503795 h 9415521"/>
              <a:gd name="connsiteX943" fmla="*/ 1585155 w 9480340"/>
              <a:gd name="connsiteY943" fmla="*/ 4603903 h 9415521"/>
              <a:gd name="connsiteX944" fmla="*/ 1489905 w 9480340"/>
              <a:gd name="connsiteY944" fmla="*/ 4656293 h 9415521"/>
              <a:gd name="connsiteX945" fmla="*/ 1426405 w 9480340"/>
              <a:gd name="connsiteY945" fmla="*/ 4694348 h 9415521"/>
              <a:gd name="connsiteX946" fmla="*/ 1356555 w 9480340"/>
              <a:gd name="connsiteY946" fmla="*/ 4735177 h 9415521"/>
              <a:gd name="connsiteX947" fmla="*/ 1324546 w 9480340"/>
              <a:gd name="connsiteY947" fmla="*/ 4766267 h 9415521"/>
              <a:gd name="connsiteX948" fmla="*/ 1286446 w 9480340"/>
              <a:gd name="connsiteY948" fmla="*/ 4788939 h 9415521"/>
              <a:gd name="connsiteX949" fmla="*/ 1115255 w 9480340"/>
              <a:gd name="connsiteY949" fmla="*/ 4898738 h 9415521"/>
              <a:gd name="connsiteX950" fmla="*/ 1097918 w 9480340"/>
              <a:gd name="connsiteY950" fmla="*/ 4910195 h 9415521"/>
              <a:gd name="connsiteX951" fmla="*/ 1048290 w 9480340"/>
              <a:gd name="connsiteY951" fmla="*/ 4935595 h 9415521"/>
              <a:gd name="connsiteX952" fmla="*/ 995777 w 9480340"/>
              <a:gd name="connsiteY952" fmla="*/ 4960995 h 9415521"/>
              <a:gd name="connsiteX953" fmla="*/ 975555 w 9480340"/>
              <a:gd name="connsiteY953" fmla="*/ 4972773 h 9415521"/>
              <a:gd name="connsiteX954" fmla="*/ 902530 w 9480340"/>
              <a:gd name="connsiteY954" fmla="*/ 5011324 h 9415521"/>
              <a:gd name="connsiteX955" fmla="*/ 791405 w 9480340"/>
              <a:gd name="connsiteY955" fmla="*/ 5063073 h 9415521"/>
              <a:gd name="connsiteX956" fmla="*/ 715205 w 9480340"/>
              <a:gd name="connsiteY956" fmla="*/ 5107948 h 9415521"/>
              <a:gd name="connsiteX957" fmla="*/ 575505 w 9480340"/>
              <a:gd name="connsiteY957" fmla="*/ 5190233 h 9415521"/>
              <a:gd name="connsiteX958" fmla="*/ 499305 w 9480340"/>
              <a:gd name="connsiteY958" fmla="*/ 5234476 h 9415521"/>
              <a:gd name="connsiteX959" fmla="*/ 334689 w 9480340"/>
              <a:gd name="connsiteY959" fmla="*/ 5353912 h 9415521"/>
              <a:gd name="connsiteX960" fmla="*/ 307541 w 9480340"/>
              <a:gd name="connsiteY960" fmla="*/ 5367395 h 9415521"/>
              <a:gd name="connsiteX961" fmla="*/ 151601 w 9480340"/>
              <a:gd name="connsiteY961" fmla="*/ 5449067 h 9415521"/>
              <a:gd name="connsiteX962" fmla="*/ 63206 w 9480340"/>
              <a:gd name="connsiteY962" fmla="*/ 5485540 h 9415521"/>
              <a:gd name="connsiteX963" fmla="*/ 609 w 9480340"/>
              <a:gd name="connsiteY963" fmla="*/ 5177054 h 9415521"/>
              <a:gd name="connsiteX964" fmla="*/ 29405 w 9480340"/>
              <a:gd name="connsiteY964" fmla="*/ 4988260 h 9415521"/>
              <a:gd name="connsiteX965" fmla="*/ 61155 w 9480340"/>
              <a:gd name="connsiteY965" fmla="*/ 4974273 h 9415521"/>
              <a:gd name="connsiteX966" fmla="*/ 248480 w 9480340"/>
              <a:gd name="connsiteY966" fmla="*/ 4877309 h 9415521"/>
              <a:gd name="connsiteX967" fmla="*/ 289755 w 9480340"/>
              <a:gd name="connsiteY967" fmla="*/ 4859395 h 9415521"/>
              <a:gd name="connsiteX968" fmla="*/ 318330 w 9480340"/>
              <a:gd name="connsiteY968" fmla="*/ 4828850 h 9415521"/>
              <a:gd name="connsiteX969" fmla="*/ 448505 w 9480340"/>
              <a:gd name="connsiteY969" fmla="*/ 4744982 h 9415521"/>
              <a:gd name="connsiteX970" fmla="*/ 524705 w 9480340"/>
              <a:gd name="connsiteY970" fmla="*/ 4700997 h 9415521"/>
              <a:gd name="connsiteX971" fmla="*/ 600905 w 9480340"/>
              <a:gd name="connsiteY971" fmla="*/ 4658120 h 9415521"/>
              <a:gd name="connsiteX972" fmla="*/ 680844 w 9480340"/>
              <a:gd name="connsiteY972" fmla="*/ 4619366 h 9415521"/>
              <a:gd name="connsiteX973" fmla="*/ 753238 w 9480340"/>
              <a:gd name="connsiteY973" fmla="*/ 4592695 h 9415521"/>
              <a:gd name="connsiteX974" fmla="*/ 774899 w 9480340"/>
              <a:gd name="connsiteY974" fmla="*/ 4570470 h 9415521"/>
              <a:gd name="connsiteX975" fmla="*/ 823155 w 9480340"/>
              <a:gd name="connsiteY975" fmla="*/ 4524265 h 9415521"/>
              <a:gd name="connsiteX976" fmla="*/ 1020005 w 9480340"/>
              <a:gd name="connsiteY976" fmla="*/ 4413799 h 9415521"/>
              <a:gd name="connsiteX977" fmla="*/ 1099380 w 9480340"/>
              <a:gd name="connsiteY977" fmla="*/ 4381940 h 9415521"/>
              <a:gd name="connsiteX978" fmla="*/ 1140655 w 9480340"/>
              <a:gd name="connsiteY978" fmla="*/ 4362852 h 9415521"/>
              <a:gd name="connsiteX979" fmla="*/ 1156820 w 9480340"/>
              <a:gd name="connsiteY979" fmla="*/ 4351395 h 9415521"/>
              <a:gd name="connsiteX980" fmla="*/ 1312992 w 9480340"/>
              <a:gd name="connsiteY980" fmla="*/ 4252112 h 9415521"/>
              <a:gd name="connsiteX981" fmla="*/ 1343855 w 9480340"/>
              <a:gd name="connsiteY981" fmla="*/ 4225331 h 9415521"/>
              <a:gd name="connsiteX982" fmla="*/ 1602157 w 9480340"/>
              <a:gd name="connsiteY982" fmla="*/ 4097395 h 9415521"/>
              <a:gd name="connsiteX983" fmla="*/ 1657543 w 9480340"/>
              <a:gd name="connsiteY983" fmla="*/ 4056120 h 9415521"/>
              <a:gd name="connsiteX984" fmla="*/ 1794705 w 9480340"/>
              <a:gd name="connsiteY984" fmla="*/ 3963385 h 9415521"/>
              <a:gd name="connsiteX985" fmla="*/ 1870905 w 9480340"/>
              <a:gd name="connsiteY985" fmla="*/ 3919379 h 9415521"/>
              <a:gd name="connsiteX986" fmla="*/ 1942696 w 9480340"/>
              <a:gd name="connsiteY986" fmla="*/ 3888817 h 9415521"/>
              <a:gd name="connsiteX987" fmla="*/ 1984721 w 9480340"/>
              <a:gd name="connsiteY987" fmla="*/ 3869578 h 9415521"/>
              <a:gd name="connsiteX988" fmla="*/ 2010718 w 9480340"/>
              <a:gd name="connsiteY988" fmla="*/ 3856095 h 9415521"/>
              <a:gd name="connsiteX989" fmla="*/ 2164193 w 9480340"/>
              <a:gd name="connsiteY989" fmla="*/ 3761097 h 9415521"/>
              <a:gd name="connsiteX990" fmla="*/ 2290005 w 9480340"/>
              <a:gd name="connsiteY990" fmla="*/ 3677830 h 9415521"/>
              <a:gd name="connsiteX991" fmla="*/ 2366205 w 9480340"/>
              <a:gd name="connsiteY991" fmla="*/ 3633493 h 9415521"/>
              <a:gd name="connsiteX992" fmla="*/ 2442405 w 9480340"/>
              <a:gd name="connsiteY992" fmla="*/ 3589508 h 9415521"/>
              <a:gd name="connsiteX993" fmla="*/ 2505905 w 9480340"/>
              <a:gd name="connsiteY993" fmla="*/ 3551144 h 9415521"/>
              <a:gd name="connsiteX994" fmla="*/ 2585280 w 9480340"/>
              <a:gd name="connsiteY994" fmla="*/ 3518340 h 9415521"/>
              <a:gd name="connsiteX995" fmla="*/ 2626555 w 9480340"/>
              <a:gd name="connsiteY995" fmla="*/ 3500495 h 9415521"/>
              <a:gd name="connsiteX996" fmla="*/ 2719699 w 9480340"/>
              <a:gd name="connsiteY996" fmla="*/ 3438072 h 9415521"/>
              <a:gd name="connsiteX997" fmla="*/ 2769864 w 9480340"/>
              <a:gd name="connsiteY997" fmla="*/ 3413066 h 9415521"/>
              <a:gd name="connsiteX998" fmla="*/ 2807294 w 9480340"/>
              <a:gd name="connsiteY998" fmla="*/ 3398895 h 9415521"/>
              <a:gd name="connsiteX999" fmla="*/ 2837862 w 9480340"/>
              <a:gd name="connsiteY999" fmla="*/ 3379845 h 9415521"/>
              <a:gd name="connsiteX1000" fmla="*/ 2864036 w 9480340"/>
              <a:gd name="connsiteY1000" fmla="*/ 3360795 h 9415521"/>
              <a:gd name="connsiteX1001" fmla="*/ 2915190 w 9480340"/>
              <a:gd name="connsiteY1001" fmla="*/ 3335395 h 9415521"/>
              <a:gd name="connsiteX1002" fmla="*/ 2964818 w 9480340"/>
              <a:gd name="connsiteY1002" fmla="*/ 3309995 h 9415521"/>
              <a:gd name="connsiteX1003" fmla="*/ 2982155 w 9480340"/>
              <a:gd name="connsiteY1003" fmla="*/ 3297295 h 9415521"/>
              <a:gd name="connsiteX1004" fmla="*/ 3000298 w 9480340"/>
              <a:gd name="connsiteY1004" fmla="*/ 3284595 h 9415521"/>
              <a:gd name="connsiteX1005" fmla="*/ 3037441 w 9480340"/>
              <a:gd name="connsiteY1005" fmla="*/ 3265594 h 9415521"/>
              <a:gd name="connsiteX1006" fmla="*/ 3213313 w 9480340"/>
              <a:gd name="connsiteY1006" fmla="*/ 3151983 h 9415521"/>
              <a:gd name="connsiteX1007" fmla="*/ 3295863 w 9480340"/>
              <a:gd name="connsiteY1007" fmla="*/ 3104428 h 9415521"/>
              <a:gd name="connsiteX1008" fmla="*/ 3413955 w 9480340"/>
              <a:gd name="connsiteY1008" fmla="*/ 3022856 h 9415521"/>
              <a:gd name="connsiteX1009" fmla="*/ 3667955 w 9480340"/>
              <a:gd name="connsiteY1009" fmla="*/ 2877310 h 9415521"/>
              <a:gd name="connsiteX1010" fmla="*/ 3712405 w 9480340"/>
              <a:gd name="connsiteY1010" fmla="*/ 2852576 h 9415521"/>
              <a:gd name="connsiteX1011" fmla="*/ 3775905 w 9480340"/>
              <a:gd name="connsiteY1011" fmla="*/ 2814544 h 9415521"/>
              <a:gd name="connsiteX1012" fmla="*/ 3855280 w 9480340"/>
              <a:gd name="connsiteY1012" fmla="*/ 2781740 h 9415521"/>
              <a:gd name="connsiteX1013" fmla="*/ 3896555 w 9480340"/>
              <a:gd name="connsiteY1013" fmla="*/ 2763508 h 9415521"/>
              <a:gd name="connsiteX1014" fmla="*/ 3922100 w 9480340"/>
              <a:gd name="connsiteY1014" fmla="*/ 2744799 h 9415521"/>
              <a:gd name="connsiteX1015" fmla="*/ 4109425 w 9480340"/>
              <a:gd name="connsiteY1015" fmla="*/ 2632055 h 9415521"/>
              <a:gd name="connsiteX1016" fmla="*/ 4290255 w 9480340"/>
              <a:gd name="connsiteY1016" fmla="*/ 2518517 h 9415521"/>
              <a:gd name="connsiteX1017" fmla="*/ 4347405 w 9480340"/>
              <a:gd name="connsiteY1017" fmla="*/ 2484393 h 9415521"/>
              <a:gd name="connsiteX1018" fmla="*/ 4426780 w 9480340"/>
              <a:gd name="connsiteY1018" fmla="*/ 2451540 h 9415521"/>
              <a:gd name="connsiteX1019" fmla="*/ 4468055 w 9480340"/>
              <a:gd name="connsiteY1019" fmla="*/ 2433308 h 9415521"/>
              <a:gd name="connsiteX1020" fmla="*/ 4653240 w 9480340"/>
              <a:gd name="connsiteY1020" fmla="*/ 2332095 h 9415521"/>
              <a:gd name="connsiteX1021" fmla="*/ 4679362 w 9480340"/>
              <a:gd name="connsiteY1021" fmla="*/ 2313045 h 9415521"/>
              <a:gd name="connsiteX1022" fmla="*/ 4703727 w 9480340"/>
              <a:gd name="connsiteY1022" fmla="*/ 2293995 h 9415521"/>
              <a:gd name="connsiteX1023" fmla="*/ 4769043 w 9480340"/>
              <a:gd name="connsiteY1023" fmla="*/ 2250946 h 9415521"/>
              <a:gd name="connsiteX1024" fmla="*/ 4982405 w 9480340"/>
              <a:gd name="connsiteY1024" fmla="*/ 2116097 h 9415521"/>
              <a:gd name="connsiteX1025" fmla="*/ 5045905 w 9480340"/>
              <a:gd name="connsiteY1025" fmla="*/ 2077880 h 9415521"/>
              <a:gd name="connsiteX1026" fmla="*/ 5122105 w 9480340"/>
              <a:gd name="connsiteY1026" fmla="*/ 2033214 h 9415521"/>
              <a:gd name="connsiteX1027" fmla="*/ 5198305 w 9480340"/>
              <a:gd name="connsiteY1027" fmla="*/ 1989623 h 9415521"/>
              <a:gd name="connsiteX1028" fmla="*/ 5287205 w 9480340"/>
              <a:gd name="connsiteY1028" fmla="*/ 1939533 h 9415521"/>
              <a:gd name="connsiteX1029" fmla="*/ 5412138 w 9480340"/>
              <a:gd name="connsiteY1029" fmla="*/ 1875200 h 9415521"/>
              <a:gd name="connsiteX1030" fmla="*/ 5503464 w 9480340"/>
              <a:gd name="connsiteY1030" fmla="*/ 1836795 h 9415521"/>
              <a:gd name="connsiteX1031" fmla="*/ 5528989 w 9480340"/>
              <a:gd name="connsiteY1031" fmla="*/ 1823312 h 9415521"/>
              <a:gd name="connsiteX1032" fmla="*/ 5693605 w 9480340"/>
              <a:gd name="connsiteY1032" fmla="*/ 1703014 h 9415521"/>
              <a:gd name="connsiteX1033" fmla="*/ 5769805 w 9480340"/>
              <a:gd name="connsiteY1033" fmla="*/ 1659201 h 9415521"/>
              <a:gd name="connsiteX1034" fmla="*/ 5912680 w 9480340"/>
              <a:gd name="connsiteY1034" fmla="*/ 1588411 h 9415521"/>
              <a:gd name="connsiteX1035" fmla="*/ 5953955 w 9480340"/>
              <a:gd name="connsiteY1035" fmla="*/ 1570095 h 9415521"/>
              <a:gd name="connsiteX1036" fmla="*/ 6125146 w 9480340"/>
              <a:gd name="connsiteY1036" fmla="*/ 1461539 h 9415521"/>
              <a:gd name="connsiteX1037" fmla="*/ 6163246 w 9480340"/>
              <a:gd name="connsiteY1037" fmla="*/ 1439125 h 9415521"/>
              <a:gd name="connsiteX1038" fmla="*/ 6303464 w 9480340"/>
              <a:gd name="connsiteY1038" fmla="*/ 1358165 h 9415521"/>
              <a:gd name="connsiteX1039" fmla="*/ 6341564 w 9480340"/>
              <a:gd name="connsiteY1039" fmla="*/ 1335751 h 9415521"/>
              <a:gd name="connsiteX1040" fmla="*/ 6468305 w 9480340"/>
              <a:gd name="connsiteY1040" fmla="*/ 1252814 h 9415521"/>
              <a:gd name="connsiteX1041" fmla="*/ 6512755 w 9480340"/>
              <a:gd name="connsiteY1041" fmla="*/ 1227904 h 9415521"/>
              <a:gd name="connsiteX1042" fmla="*/ 6593252 w 9480340"/>
              <a:gd name="connsiteY1042" fmla="*/ 1180249 h 9415521"/>
              <a:gd name="connsiteX1043" fmla="*/ 6688502 w 9480340"/>
              <a:gd name="connsiteY1043" fmla="*/ 1122609 h 9415521"/>
              <a:gd name="connsiteX1044" fmla="*/ 6755284 w 9480340"/>
              <a:gd name="connsiteY1044" fmla="*/ 1095088 h 9415521"/>
              <a:gd name="connsiteX1045" fmla="*/ 6981426 w 9480340"/>
              <a:gd name="connsiteY1045" fmla="*/ 965602 h 9415521"/>
              <a:gd name="connsiteX1046" fmla="*/ 7154363 w 9480340"/>
              <a:gd name="connsiteY1046" fmla="*/ 863123 h 9415521"/>
              <a:gd name="connsiteX1047" fmla="*/ 7192463 w 9480340"/>
              <a:gd name="connsiteY1047" fmla="*/ 840094 h 9415521"/>
              <a:gd name="connsiteX1048" fmla="*/ 7251176 w 9480340"/>
              <a:gd name="connsiteY1048" fmla="*/ 810229 h 9415521"/>
              <a:gd name="connsiteX1049" fmla="*/ 7295626 w 9480340"/>
              <a:gd name="connsiteY1049" fmla="*/ 780391 h 9415521"/>
              <a:gd name="connsiteX1050" fmla="*/ 7331905 w 9480340"/>
              <a:gd name="connsiteY1050" fmla="*/ 754105 h 9415521"/>
              <a:gd name="connsiteX1051" fmla="*/ 7362448 w 9480340"/>
              <a:gd name="connsiteY1051" fmla="*/ 751357 h 9415521"/>
              <a:gd name="connsiteX1052" fmla="*/ 5877737 w 9480340"/>
              <a:gd name="connsiteY1052" fmla="*/ 79682 h 9415521"/>
              <a:gd name="connsiteX1053" fmla="*/ 5922205 w 9480340"/>
              <a:gd name="connsiteY1053" fmla="*/ 96896 h 9415521"/>
              <a:gd name="connsiteX1054" fmla="*/ 5964230 w 9480340"/>
              <a:gd name="connsiteY1054" fmla="*/ 103324 h 9415521"/>
              <a:gd name="connsiteX1055" fmla="*/ 6042290 w 9480340"/>
              <a:gd name="connsiteY1055" fmla="*/ 122975 h 9415521"/>
              <a:gd name="connsiteX1056" fmla="*/ 6140576 w 9480340"/>
              <a:gd name="connsiteY1056" fmla="*/ 156354 h 9415521"/>
              <a:gd name="connsiteX1057" fmla="*/ 6209372 w 9480340"/>
              <a:gd name="connsiteY1057" fmla="*/ 181153 h 9415521"/>
              <a:gd name="connsiteX1058" fmla="*/ 6265105 w 9480340"/>
              <a:gd name="connsiteY1058" fmla="*/ 198495 h 9415521"/>
              <a:gd name="connsiteX1059" fmla="*/ 6322255 w 9480340"/>
              <a:gd name="connsiteY1059" fmla="*/ 217545 h 9415521"/>
              <a:gd name="connsiteX1060" fmla="*/ 6360551 w 9480340"/>
              <a:gd name="connsiteY1060" fmla="*/ 236596 h 9415521"/>
              <a:gd name="connsiteX1061" fmla="*/ 6391463 w 9480340"/>
              <a:gd name="connsiteY1061" fmla="*/ 290839 h 9415521"/>
              <a:gd name="connsiteX1062" fmla="*/ 6350587 w 9480340"/>
              <a:gd name="connsiteY1062" fmla="*/ 315491 h 9415521"/>
              <a:gd name="connsiteX1063" fmla="*/ 6258755 w 9480340"/>
              <a:gd name="connsiteY1063" fmla="*/ 377537 h 9415521"/>
              <a:gd name="connsiteX1064" fmla="*/ 6242590 w 9480340"/>
              <a:gd name="connsiteY1064" fmla="*/ 388996 h 9415521"/>
              <a:gd name="connsiteX1065" fmla="*/ 6162328 w 9480340"/>
              <a:gd name="connsiteY1065" fmla="*/ 431208 h 9415521"/>
              <a:gd name="connsiteX1066" fmla="*/ 6073717 w 9480340"/>
              <a:gd name="connsiteY1066" fmla="*/ 475701 h 9415521"/>
              <a:gd name="connsiteX1067" fmla="*/ 5861243 w 9480340"/>
              <a:gd name="connsiteY1067" fmla="*/ 599946 h 9415521"/>
              <a:gd name="connsiteX1068" fmla="*/ 5802027 w 9480340"/>
              <a:gd name="connsiteY1068" fmla="*/ 642995 h 9415521"/>
              <a:gd name="connsiteX1069" fmla="*/ 5716938 w 9480340"/>
              <a:gd name="connsiteY1069" fmla="*/ 681400 h 9415521"/>
              <a:gd name="connsiteX1070" fmla="*/ 5592005 w 9480340"/>
              <a:gd name="connsiteY1070" fmla="*/ 745733 h 9415521"/>
              <a:gd name="connsiteX1071" fmla="*/ 5407855 w 9480340"/>
              <a:gd name="connsiteY1071" fmla="*/ 872837 h 9415521"/>
              <a:gd name="connsiteX1072" fmla="*/ 5391690 w 9480340"/>
              <a:gd name="connsiteY1072" fmla="*/ 884295 h 9415521"/>
              <a:gd name="connsiteX1073" fmla="*/ 5308032 w 9480340"/>
              <a:gd name="connsiteY1073" fmla="*/ 928745 h 9415521"/>
              <a:gd name="connsiteX1074" fmla="*/ 5233885 w 9480340"/>
              <a:gd name="connsiteY1074" fmla="*/ 973195 h 9415521"/>
              <a:gd name="connsiteX1075" fmla="*/ 4976055 w 9480340"/>
              <a:gd name="connsiteY1075" fmla="*/ 1101080 h 9415521"/>
              <a:gd name="connsiteX1076" fmla="*/ 4931605 w 9480340"/>
              <a:gd name="connsiteY1076" fmla="*/ 1125814 h 9415521"/>
              <a:gd name="connsiteX1077" fmla="*/ 4801430 w 9480340"/>
              <a:gd name="connsiteY1077" fmla="*/ 1209350 h 9415521"/>
              <a:gd name="connsiteX1078" fmla="*/ 4772855 w 9480340"/>
              <a:gd name="connsiteY1078" fmla="*/ 1239895 h 9415521"/>
              <a:gd name="connsiteX1079" fmla="*/ 4731580 w 9480340"/>
              <a:gd name="connsiteY1079" fmla="*/ 1257740 h 9415521"/>
              <a:gd name="connsiteX1080" fmla="*/ 4563789 w 9480340"/>
              <a:gd name="connsiteY1080" fmla="*/ 1366112 h 9415521"/>
              <a:gd name="connsiteX1081" fmla="*/ 4537792 w 9480340"/>
              <a:gd name="connsiteY1081" fmla="*/ 1379595 h 9415521"/>
              <a:gd name="connsiteX1082" fmla="*/ 4464328 w 9480340"/>
              <a:gd name="connsiteY1082" fmla="*/ 1417254 h 9415521"/>
              <a:gd name="connsiteX1083" fmla="*/ 4371617 w 9480340"/>
              <a:gd name="connsiteY1083" fmla="*/ 1461893 h 9415521"/>
              <a:gd name="connsiteX1084" fmla="*/ 4296605 w 9480340"/>
              <a:gd name="connsiteY1084" fmla="*/ 1493895 h 9415521"/>
              <a:gd name="connsiteX1085" fmla="*/ 4233105 w 9480340"/>
              <a:gd name="connsiteY1085" fmla="*/ 1532460 h 9415521"/>
              <a:gd name="connsiteX1086" fmla="*/ 4156905 w 9480340"/>
              <a:gd name="connsiteY1086" fmla="*/ 1576797 h 9415521"/>
              <a:gd name="connsiteX1087" fmla="*/ 4080705 w 9480340"/>
              <a:gd name="connsiteY1087" fmla="*/ 1620782 h 9415521"/>
              <a:gd name="connsiteX1088" fmla="*/ 4017205 w 9480340"/>
              <a:gd name="connsiteY1088" fmla="*/ 1658351 h 9415521"/>
              <a:gd name="connsiteX1089" fmla="*/ 3928305 w 9480340"/>
              <a:gd name="connsiteY1089" fmla="*/ 1708657 h 9415521"/>
              <a:gd name="connsiteX1090" fmla="*/ 3816072 w 9480340"/>
              <a:gd name="connsiteY1090" fmla="*/ 1785690 h 9415521"/>
              <a:gd name="connsiteX1091" fmla="*/ 3737446 w 9480340"/>
              <a:gd name="connsiteY1091" fmla="*/ 1836795 h 9415521"/>
              <a:gd name="connsiteX1092" fmla="*/ 3711921 w 9480340"/>
              <a:gd name="connsiteY1092" fmla="*/ 1850278 h 9415521"/>
              <a:gd name="connsiteX1093" fmla="*/ 3669896 w 9480340"/>
              <a:gd name="connsiteY1093" fmla="*/ 1869517 h 9415521"/>
              <a:gd name="connsiteX1094" fmla="*/ 3598105 w 9480340"/>
              <a:gd name="connsiteY1094" fmla="*/ 1900079 h 9415521"/>
              <a:gd name="connsiteX1095" fmla="*/ 3521905 w 9480340"/>
              <a:gd name="connsiteY1095" fmla="*/ 1944314 h 9415521"/>
              <a:gd name="connsiteX1096" fmla="*/ 3445705 w 9480340"/>
              <a:gd name="connsiteY1096" fmla="*/ 1988278 h 9415521"/>
              <a:gd name="connsiteX1097" fmla="*/ 3344105 w 9480340"/>
              <a:gd name="connsiteY1097" fmla="*/ 2046986 h 9415521"/>
              <a:gd name="connsiteX1098" fmla="*/ 3232343 w 9480340"/>
              <a:gd name="connsiteY1098" fmla="*/ 2124076 h 9415521"/>
              <a:gd name="connsiteX1099" fmla="*/ 3166418 w 9480340"/>
              <a:gd name="connsiteY1099" fmla="*/ 2166995 h 9415521"/>
              <a:gd name="connsiteX1100" fmla="*/ 3140421 w 9480340"/>
              <a:gd name="connsiteY1100" fmla="*/ 2180478 h 9415521"/>
              <a:gd name="connsiteX1101" fmla="*/ 3098396 w 9480340"/>
              <a:gd name="connsiteY1101" fmla="*/ 2199717 h 9415521"/>
              <a:gd name="connsiteX1102" fmla="*/ 2931355 w 9480340"/>
              <a:gd name="connsiteY1102" fmla="*/ 2306695 h 9415521"/>
              <a:gd name="connsiteX1103" fmla="*/ 2890080 w 9480340"/>
              <a:gd name="connsiteY1103" fmla="*/ 2324896 h 9415521"/>
              <a:gd name="connsiteX1104" fmla="*/ 2825511 w 9480340"/>
              <a:gd name="connsiteY1104" fmla="*/ 2356418 h 9415521"/>
              <a:gd name="connsiteX1105" fmla="*/ 2788046 w 9480340"/>
              <a:gd name="connsiteY1105" fmla="*/ 2394124 h 9415521"/>
              <a:gd name="connsiteX1106" fmla="*/ 2750616 w 9480340"/>
              <a:gd name="connsiteY1106" fmla="*/ 2408295 h 9415521"/>
              <a:gd name="connsiteX1107" fmla="*/ 2720048 w 9480340"/>
              <a:gd name="connsiteY1107" fmla="*/ 2427345 h 9415521"/>
              <a:gd name="connsiteX1108" fmla="*/ 2696155 w 9480340"/>
              <a:gd name="connsiteY1108" fmla="*/ 2446395 h 9415521"/>
              <a:gd name="connsiteX1109" fmla="*/ 2605438 w 9480340"/>
              <a:gd name="connsiteY1109" fmla="*/ 2484800 h 9415521"/>
              <a:gd name="connsiteX1110" fmla="*/ 2480505 w 9480340"/>
              <a:gd name="connsiteY1110" fmla="*/ 2549133 h 9415521"/>
              <a:gd name="connsiteX1111" fmla="*/ 2391605 w 9480340"/>
              <a:gd name="connsiteY1111" fmla="*/ 2599654 h 9415521"/>
              <a:gd name="connsiteX1112" fmla="*/ 2315405 w 9480340"/>
              <a:gd name="connsiteY1112" fmla="*/ 2643676 h 9415521"/>
              <a:gd name="connsiteX1113" fmla="*/ 2239205 w 9480340"/>
              <a:gd name="connsiteY1113" fmla="*/ 2687911 h 9415521"/>
              <a:gd name="connsiteX1114" fmla="*/ 2175705 w 9480340"/>
              <a:gd name="connsiteY1114" fmla="*/ 2725697 h 9415521"/>
              <a:gd name="connsiteX1115" fmla="*/ 1996905 w 9480340"/>
              <a:gd name="connsiteY1115" fmla="*/ 2841372 h 9415521"/>
              <a:gd name="connsiteX1116" fmla="*/ 1969885 w 9480340"/>
              <a:gd name="connsiteY1116" fmla="*/ 2865495 h 9415521"/>
              <a:gd name="connsiteX1117" fmla="*/ 1940755 w 9480340"/>
              <a:gd name="connsiteY1117" fmla="*/ 2884545 h 9415521"/>
              <a:gd name="connsiteX1118" fmla="*/ 1901731 w 9480340"/>
              <a:gd name="connsiteY1118" fmla="*/ 2903595 h 9415521"/>
              <a:gd name="connsiteX1119" fmla="*/ 1862011 w 9480340"/>
              <a:gd name="connsiteY1119" fmla="*/ 2913132 h 9415521"/>
              <a:gd name="connsiteX1120" fmla="*/ 1788355 w 9480340"/>
              <a:gd name="connsiteY1120" fmla="*/ 2952185 h 9415521"/>
              <a:gd name="connsiteX1121" fmla="*/ 1654746 w 9480340"/>
              <a:gd name="connsiteY1121" fmla="*/ 3039325 h 9415521"/>
              <a:gd name="connsiteX1122" fmla="*/ 1616646 w 9480340"/>
              <a:gd name="connsiteY1122" fmla="*/ 3061739 h 9415521"/>
              <a:gd name="connsiteX1123" fmla="*/ 1540705 w 9480340"/>
              <a:gd name="connsiteY1123" fmla="*/ 3094095 h 9415521"/>
              <a:gd name="connsiteX1124" fmla="*/ 1477205 w 9480340"/>
              <a:gd name="connsiteY1124" fmla="*/ 3132660 h 9415521"/>
              <a:gd name="connsiteX1125" fmla="*/ 1293055 w 9480340"/>
              <a:gd name="connsiteY1125" fmla="*/ 3260438 h 9415521"/>
              <a:gd name="connsiteX1126" fmla="*/ 1274912 w 9480340"/>
              <a:gd name="connsiteY1126" fmla="*/ 3271895 h 9415521"/>
              <a:gd name="connsiteX1127" fmla="*/ 1083246 w 9480340"/>
              <a:gd name="connsiteY1127" fmla="*/ 3369525 h 9415521"/>
              <a:gd name="connsiteX1128" fmla="*/ 1045146 w 9480340"/>
              <a:gd name="connsiteY1128" fmla="*/ 3391939 h 9415521"/>
              <a:gd name="connsiteX1129" fmla="*/ 969205 w 9480340"/>
              <a:gd name="connsiteY1129" fmla="*/ 3424295 h 9415521"/>
              <a:gd name="connsiteX1130" fmla="*/ 905705 w 9480340"/>
              <a:gd name="connsiteY1130" fmla="*/ 3462860 h 9415521"/>
              <a:gd name="connsiteX1131" fmla="*/ 829505 w 9480340"/>
              <a:gd name="connsiteY1131" fmla="*/ 3507197 h 9415521"/>
              <a:gd name="connsiteX1132" fmla="*/ 753305 w 9480340"/>
              <a:gd name="connsiteY1132" fmla="*/ 3551182 h 9415521"/>
              <a:gd name="connsiteX1133" fmla="*/ 631426 w 9480340"/>
              <a:gd name="connsiteY1133" fmla="*/ 3632602 h 9415521"/>
              <a:gd name="connsiteX1134" fmla="*/ 405284 w 9480340"/>
              <a:gd name="connsiteY1134" fmla="*/ 3762088 h 9415521"/>
              <a:gd name="connsiteX1135" fmla="*/ 334205 w 9480340"/>
              <a:gd name="connsiteY1135" fmla="*/ 3792648 h 9415521"/>
              <a:gd name="connsiteX1136" fmla="*/ 264355 w 9480340"/>
              <a:gd name="connsiteY1136" fmla="*/ 3833477 h 9415521"/>
              <a:gd name="connsiteX1137" fmla="*/ 232347 w 9480340"/>
              <a:gd name="connsiteY1137" fmla="*/ 3864567 h 9415521"/>
              <a:gd name="connsiteX1138" fmla="*/ 194247 w 9480340"/>
              <a:gd name="connsiteY1138" fmla="*/ 3887020 h 9415521"/>
              <a:gd name="connsiteX1139" fmla="*/ 88904 w 9480340"/>
              <a:gd name="connsiteY1139" fmla="*/ 3939761 h 9415521"/>
              <a:gd name="connsiteX1140" fmla="*/ 41474 w 9480340"/>
              <a:gd name="connsiteY1140" fmla="*/ 3938058 h 9415521"/>
              <a:gd name="connsiteX1141" fmla="*/ 42105 w 9480340"/>
              <a:gd name="connsiteY1141" fmla="*/ 3830695 h 9415521"/>
              <a:gd name="connsiteX1142" fmla="*/ 60783 w 9480340"/>
              <a:gd name="connsiteY1142" fmla="*/ 3741795 h 9415521"/>
              <a:gd name="connsiteX1143" fmla="*/ 86633 w 9480340"/>
              <a:gd name="connsiteY1143" fmla="*/ 3654618 h 9415521"/>
              <a:gd name="connsiteX1144" fmla="*/ 105683 w 9480340"/>
              <a:gd name="connsiteY1144" fmla="*/ 3578418 h 9415521"/>
              <a:gd name="connsiteX1145" fmla="*/ 122772 w 9480340"/>
              <a:gd name="connsiteY1145" fmla="*/ 3505999 h 9415521"/>
              <a:gd name="connsiteX1146" fmla="*/ 149083 w 9480340"/>
              <a:gd name="connsiteY1146" fmla="*/ 3436149 h 9415521"/>
              <a:gd name="connsiteX1147" fmla="*/ 220318 w 9480340"/>
              <a:gd name="connsiteY1147" fmla="*/ 3360795 h 9415521"/>
              <a:gd name="connsiteX1148" fmla="*/ 251655 w 9480340"/>
              <a:gd name="connsiteY1148" fmla="*/ 3341745 h 9415521"/>
              <a:gd name="connsiteX1149" fmla="*/ 284323 w 9480340"/>
              <a:gd name="connsiteY1149" fmla="*/ 3322695 h 9415521"/>
              <a:gd name="connsiteX1150" fmla="*/ 349443 w 9480340"/>
              <a:gd name="connsiteY1150" fmla="*/ 3279535 h 9415521"/>
              <a:gd name="connsiteX1151" fmla="*/ 572947 w 9480340"/>
              <a:gd name="connsiteY1151" fmla="*/ 3146786 h 9415521"/>
              <a:gd name="connsiteX1152" fmla="*/ 655497 w 9480340"/>
              <a:gd name="connsiteY1152" fmla="*/ 3099707 h 9415521"/>
              <a:gd name="connsiteX1153" fmla="*/ 778705 w 9480340"/>
              <a:gd name="connsiteY1153" fmla="*/ 3017782 h 9415521"/>
              <a:gd name="connsiteX1154" fmla="*/ 854905 w 9480340"/>
              <a:gd name="connsiteY1154" fmla="*/ 2973797 h 9415521"/>
              <a:gd name="connsiteX1155" fmla="*/ 931105 w 9480340"/>
              <a:gd name="connsiteY1155" fmla="*/ 2930920 h 9415521"/>
              <a:gd name="connsiteX1156" fmla="*/ 1011044 w 9480340"/>
              <a:gd name="connsiteY1156" fmla="*/ 2892166 h 9415521"/>
              <a:gd name="connsiteX1157" fmla="*/ 1084468 w 9480340"/>
              <a:gd name="connsiteY1157" fmla="*/ 2865495 h 9415521"/>
              <a:gd name="connsiteX1158" fmla="*/ 1110662 w 9480340"/>
              <a:gd name="connsiteY1158" fmla="*/ 2846445 h 9415521"/>
              <a:gd name="connsiteX1159" fmla="*/ 1139474 w 9480340"/>
              <a:gd name="connsiteY1159" fmla="*/ 2827395 h 9415521"/>
              <a:gd name="connsiteX1160" fmla="*/ 1175146 w 9480340"/>
              <a:gd name="connsiteY1160" fmla="*/ 2813224 h 9415521"/>
              <a:gd name="connsiteX1161" fmla="*/ 1212611 w 9480340"/>
              <a:gd name="connsiteY1161" fmla="*/ 2775518 h 9415521"/>
              <a:gd name="connsiteX1162" fmla="*/ 1277180 w 9480340"/>
              <a:gd name="connsiteY1162" fmla="*/ 2743996 h 9415521"/>
              <a:gd name="connsiteX1163" fmla="*/ 1318455 w 9480340"/>
              <a:gd name="connsiteY1163" fmla="*/ 2725795 h 9415521"/>
              <a:gd name="connsiteX1164" fmla="*/ 1655011 w 9480340"/>
              <a:gd name="connsiteY1164" fmla="*/ 2535295 h 9415521"/>
              <a:gd name="connsiteX1165" fmla="*/ 1676599 w 9480340"/>
              <a:gd name="connsiteY1165" fmla="*/ 2513070 h 9415521"/>
              <a:gd name="connsiteX1166" fmla="*/ 1718505 w 9480340"/>
              <a:gd name="connsiteY1166" fmla="*/ 2470930 h 9415521"/>
              <a:gd name="connsiteX1167" fmla="*/ 1813719 w 9480340"/>
              <a:gd name="connsiteY1167" fmla="*/ 2420130 h 9415521"/>
              <a:gd name="connsiteX1168" fmla="*/ 1883828 w 9480340"/>
              <a:gd name="connsiteY1168" fmla="*/ 2386865 h 9415521"/>
              <a:gd name="connsiteX1169" fmla="*/ 1921964 w 9480340"/>
              <a:gd name="connsiteY1169" fmla="*/ 2363979 h 9415521"/>
              <a:gd name="connsiteX1170" fmla="*/ 1978855 w 9480340"/>
              <a:gd name="connsiteY1170" fmla="*/ 2324474 h 9415521"/>
              <a:gd name="connsiteX1171" fmla="*/ 2048705 w 9480340"/>
              <a:gd name="connsiteY1171" fmla="*/ 2281089 h 9415521"/>
              <a:gd name="connsiteX1172" fmla="*/ 2124905 w 9480340"/>
              <a:gd name="connsiteY1172" fmla="*/ 2237276 h 9415521"/>
              <a:gd name="connsiteX1173" fmla="*/ 2201105 w 9480340"/>
              <a:gd name="connsiteY1173" fmla="*/ 2193113 h 9415521"/>
              <a:gd name="connsiteX1174" fmla="*/ 2296355 w 9480340"/>
              <a:gd name="connsiteY1174" fmla="*/ 2139643 h 9415521"/>
              <a:gd name="connsiteX1175" fmla="*/ 2372555 w 9480340"/>
              <a:gd name="connsiteY1175" fmla="*/ 2095779 h 9415521"/>
              <a:gd name="connsiteX1176" fmla="*/ 2556705 w 9480340"/>
              <a:gd name="connsiteY1176" fmla="*/ 1989097 h 9415521"/>
              <a:gd name="connsiteX1177" fmla="*/ 2620205 w 9480340"/>
              <a:gd name="connsiteY1177" fmla="*/ 1950880 h 9415521"/>
              <a:gd name="connsiteX1178" fmla="*/ 2696405 w 9480340"/>
              <a:gd name="connsiteY1178" fmla="*/ 1906214 h 9415521"/>
              <a:gd name="connsiteX1179" fmla="*/ 2772605 w 9480340"/>
              <a:gd name="connsiteY1179" fmla="*/ 1861979 h 9415521"/>
              <a:gd name="connsiteX1180" fmla="*/ 2844396 w 9480340"/>
              <a:gd name="connsiteY1180" fmla="*/ 1831417 h 9415521"/>
              <a:gd name="connsiteX1181" fmla="*/ 2886421 w 9480340"/>
              <a:gd name="connsiteY1181" fmla="*/ 1812178 h 9415521"/>
              <a:gd name="connsiteX1182" fmla="*/ 2918773 w 9480340"/>
              <a:gd name="connsiteY1182" fmla="*/ 1798695 h 9415521"/>
              <a:gd name="connsiteX1183" fmla="*/ 2946599 w 9480340"/>
              <a:gd name="connsiteY1183" fmla="*/ 1776470 h 9415521"/>
              <a:gd name="connsiteX1184" fmla="*/ 2988505 w 9480340"/>
              <a:gd name="connsiteY1184" fmla="*/ 1734330 h 9415521"/>
              <a:gd name="connsiteX1185" fmla="*/ 3083143 w 9480340"/>
              <a:gd name="connsiteY1185" fmla="*/ 1683530 h 9415521"/>
              <a:gd name="connsiteX1186" fmla="*/ 3197854 w 9480340"/>
              <a:gd name="connsiteY1186" fmla="*/ 1633595 h 9415521"/>
              <a:gd name="connsiteX1187" fmla="*/ 3269972 w 9480340"/>
              <a:gd name="connsiteY1187" fmla="*/ 1582490 h 9415521"/>
              <a:gd name="connsiteX1188" fmla="*/ 3382205 w 9480340"/>
              <a:gd name="connsiteY1188" fmla="*/ 1505457 h 9415521"/>
              <a:gd name="connsiteX1189" fmla="*/ 3471105 w 9480340"/>
              <a:gd name="connsiteY1189" fmla="*/ 1455000 h 9415521"/>
              <a:gd name="connsiteX1190" fmla="*/ 3550480 w 9480340"/>
              <a:gd name="connsiteY1190" fmla="*/ 1422840 h 9415521"/>
              <a:gd name="connsiteX1191" fmla="*/ 3591755 w 9480340"/>
              <a:gd name="connsiteY1191" fmla="*/ 1403753 h 9415521"/>
              <a:gd name="connsiteX1192" fmla="*/ 3609092 w 9480340"/>
              <a:gd name="connsiteY1192" fmla="*/ 1392295 h 9415521"/>
              <a:gd name="connsiteX1193" fmla="*/ 3658720 w 9480340"/>
              <a:gd name="connsiteY1193" fmla="*/ 1366895 h 9415521"/>
              <a:gd name="connsiteX1194" fmla="*/ 3709875 w 9480340"/>
              <a:gd name="connsiteY1194" fmla="*/ 1341495 h 9415521"/>
              <a:gd name="connsiteX1195" fmla="*/ 3736048 w 9480340"/>
              <a:gd name="connsiteY1195" fmla="*/ 1322445 h 9415521"/>
              <a:gd name="connsiteX1196" fmla="*/ 3768407 w 9480340"/>
              <a:gd name="connsiteY1196" fmla="*/ 1303395 h 9415521"/>
              <a:gd name="connsiteX1197" fmla="*/ 3801789 w 9480340"/>
              <a:gd name="connsiteY1197" fmla="*/ 1289912 h 9415521"/>
              <a:gd name="connsiteX1198" fmla="*/ 3966405 w 9480340"/>
              <a:gd name="connsiteY1198" fmla="*/ 1169142 h 9415521"/>
              <a:gd name="connsiteX1199" fmla="*/ 4106105 w 9480340"/>
              <a:gd name="connsiteY1199" fmla="*/ 1087289 h 9415521"/>
              <a:gd name="connsiteX1200" fmla="*/ 4182305 w 9480340"/>
              <a:gd name="connsiteY1200" fmla="*/ 1043476 h 9415521"/>
              <a:gd name="connsiteX1201" fmla="*/ 4258505 w 9480340"/>
              <a:gd name="connsiteY1201" fmla="*/ 998810 h 9415521"/>
              <a:gd name="connsiteX1202" fmla="*/ 4322005 w 9480340"/>
              <a:gd name="connsiteY1202" fmla="*/ 960602 h 9415521"/>
              <a:gd name="connsiteX1203" fmla="*/ 4423605 w 9480340"/>
              <a:gd name="connsiteY1203" fmla="*/ 903040 h 9415521"/>
              <a:gd name="connsiteX1204" fmla="*/ 4576264 w 9480340"/>
              <a:gd name="connsiteY1204" fmla="*/ 825023 h 9415521"/>
              <a:gd name="connsiteX1205" fmla="*/ 4614364 w 9480340"/>
              <a:gd name="connsiteY1205" fmla="*/ 802351 h 9415521"/>
              <a:gd name="connsiteX1206" fmla="*/ 4756980 w 9480340"/>
              <a:gd name="connsiteY1206" fmla="*/ 724340 h 9415521"/>
              <a:gd name="connsiteX1207" fmla="*/ 4798255 w 9480340"/>
              <a:gd name="connsiteY1207" fmla="*/ 705253 h 9415521"/>
              <a:gd name="connsiteX1208" fmla="*/ 4814420 w 9480340"/>
              <a:gd name="connsiteY1208" fmla="*/ 693795 h 9415521"/>
              <a:gd name="connsiteX1209" fmla="*/ 4888657 w 9480340"/>
              <a:gd name="connsiteY1209" fmla="*/ 646170 h 9415521"/>
              <a:gd name="connsiteX1210" fmla="*/ 5028084 w 9480340"/>
              <a:gd name="connsiteY1210" fmla="*/ 561469 h 9415521"/>
              <a:gd name="connsiteX1211" fmla="*/ 5254226 w 9480340"/>
              <a:gd name="connsiteY1211" fmla="*/ 432202 h 9415521"/>
              <a:gd name="connsiteX1212" fmla="*/ 5388546 w 9480340"/>
              <a:gd name="connsiteY1212" fmla="*/ 356640 h 9415521"/>
              <a:gd name="connsiteX1213" fmla="*/ 5426646 w 9480340"/>
              <a:gd name="connsiteY1213" fmla="*/ 333968 h 9415521"/>
              <a:gd name="connsiteX1214" fmla="*/ 5526399 w 9480340"/>
              <a:gd name="connsiteY1214" fmla="*/ 275664 h 9415521"/>
              <a:gd name="connsiteX1215" fmla="*/ 5576564 w 9480340"/>
              <a:gd name="connsiteY1215" fmla="*/ 250767 h 9415521"/>
              <a:gd name="connsiteX1216" fmla="*/ 5613994 w 9480340"/>
              <a:gd name="connsiteY1216" fmla="*/ 236596 h 9415521"/>
              <a:gd name="connsiteX1217" fmla="*/ 5644562 w 9480340"/>
              <a:gd name="connsiteY1217" fmla="*/ 217545 h 9415521"/>
              <a:gd name="connsiteX1218" fmla="*/ 5675164 w 9480340"/>
              <a:gd name="connsiteY1218" fmla="*/ 198495 h 9415521"/>
              <a:gd name="connsiteX1219" fmla="*/ 5706789 w 9480340"/>
              <a:gd name="connsiteY1219" fmla="*/ 185013 h 9415521"/>
              <a:gd name="connsiteX1220" fmla="*/ 5807905 w 9480340"/>
              <a:gd name="connsiteY1220" fmla="*/ 103616 h 9415521"/>
              <a:gd name="connsiteX1221" fmla="*/ 5877737 w 9480340"/>
              <a:gd name="connsiteY1221" fmla="*/ 79682 h 9415521"/>
              <a:gd name="connsiteX1222" fmla="*/ 3964921 w 9480340"/>
              <a:gd name="connsiteY1222" fmla="*/ 329 h 9415521"/>
              <a:gd name="connsiteX1223" fmla="*/ 4188655 w 9480340"/>
              <a:gd name="connsiteY1223" fmla="*/ 24790 h 9415521"/>
              <a:gd name="connsiteX1224" fmla="*/ 4069405 w 9480340"/>
              <a:gd name="connsiteY1224" fmla="*/ 109596 h 9415521"/>
              <a:gd name="connsiteX1225" fmla="*/ 4039864 w 9480340"/>
              <a:gd name="connsiteY1225" fmla="*/ 123767 h 9415521"/>
              <a:gd name="connsiteX1226" fmla="*/ 3989699 w 9480340"/>
              <a:gd name="connsiteY1226" fmla="*/ 148664 h 9415521"/>
              <a:gd name="connsiteX1227" fmla="*/ 3889946 w 9480340"/>
              <a:gd name="connsiteY1227" fmla="*/ 206968 h 9415521"/>
              <a:gd name="connsiteX1228" fmla="*/ 3851846 w 9480340"/>
              <a:gd name="connsiteY1228" fmla="*/ 229639 h 9415521"/>
              <a:gd name="connsiteX1229" fmla="*/ 3712664 w 9480340"/>
              <a:gd name="connsiteY1229" fmla="*/ 307051 h 9415521"/>
              <a:gd name="connsiteX1230" fmla="*/ 3674554 w 9480340"/>
              <a:gd name="connsiteY1230" fmla="*/ 329466 h 9415521"/>
              <a:gd name="connsiteX1231" fmla="*/ 3623495 w 9480340"/>
              <a:gd name="connsiteY1231" fmla="*/ 351761 h 9415521"/>
              <a:gd name="connsiteX1232" fmla="*/ 3464791 w 9480340"/>
              <a:gd name="connsiteY1232" fmla="*/ 440214 h 9415521"/>
              <a:gd name="connsiteX1233" fmla="*/ 3275210 w 9480340"/>
              <a:gd name="connsiteY1233" fmla="*/ 566795 h 9415521"/>
              <a:gd name="connsiteX1234" fmla="*/ 3261555 w 9480340"/>
              <a:gd name="connsiteY1234" fmla="*/ 578253 h 9415521"/>
              <a:gd name="connsiteX1235" fmla="*/ 3220280 w 9480340"/>
              <a:gd name="connsiteY1235" fmla="*/ 597340 h 9415521"/>
              <a:gd name="connsiteX1236" fmla="*/ 3074230 w 9480340"/>
              <a:gd name="connsiteY1236" fmla="*/ 675950 h 9415521"/>
              <a:gd name="connsiteX1237" fmla="*/ 3045655 w 9480340"/>
              <a:gd name="connsiteY1237" fmla="*/ 706495 h 9415521"/>
              <a:gd name="connsiteX1238" fmla="*/ 3004380 w 9480340"/>
              <a:gd name="connsiteY1238" fmla="*/ 724340 h 9415521"/>
              <a:gd name="connsiteX1239" fmla="*/ 2829755 w 9480340"/>
              <a:gd name="connsiteY1239" fmla="*/ 834737 h 9415521"/>
              <a:gd name="connsiteX1240" fmla="*/ 2811342 w 9480340"/>
              <a:gd name="connsiteY1240" fmla="*/ 846195 h 9415521"/>
              <a:gd name="connsiteX1241" fmla="*/ 2737128 w 9480340"/>
              <a:gd name="connsiteY1241" fmla="*/ 883854 h 9415521"/>
              <a:gd name="connsiteX1242" fmla="*/ 2644417 w 9480340"/>
              <a:gd name="connsiteY1242" fmla="*/ 928493 h 9415521"/>
              <a:gd name="connsiteX1243" fmla="*/ 2569405 w 9480340"/>
              <a:gd name="connsiteY1243" fmla="*/ 960495 h 9415521"/>
              <a:gd name="connsiteX1244" fmla="*/ 2505905 w 9480340"/>
              <a:gd name="connsiteY1244" fmla="*/ 999060 h 9415521"/>
              <a:gd name="connsiteX1245" fmla="*/ 2429705 w 9480340"/>
              <a:gd name="connsiteY1245" fmla="*/ 1043397 h 9415521"/>
              <a:gd name="connsiteX1246" fmla="*/ 2353505 w 9480340"/>
              <a:gd name="connsiteY1246" fmla="*/ 1087382 h 9415521"/>
              <a:gd name="connsiteX1247" fmla="*/ 2231626 w 9480340"/>
              <a:gd name="connsiteY1247" fmla="*/ 1168802 h 9415521"/>
              <a:gd name="connsiteX1248" fmla="*/ 2005484 w 9480340"/>
              <a:gd name="connsiteY1248" fmla="*/ 1298288 h 9415521"/>
              <a:gd name="connsiteX1249" fmla="*/ 1871164 w 9480340"/>
              <a:gd name="connsiteY1249" fmla="*/ 1373851 h 9415521"/>
              <a:gd name="connsiteX1250" fmla="*/ 1833064 w 9480340"/>
              <a:gd name="connsiteY1250" fmla="*/ 1396523 h 9415521"/>
              <a:gd name="connsiteX1251" fmla="*/ 1718505 w 9480340"/>
              <a:gd name="connsiteY1251" fmla="*/ 1455040 h 9415521"/>
              <a:gd name="connsiteX1252" fmla="*/ 1616905 w 9480340"/>
              <a:gd name="connsiteY1252" fmla="*/ 1513586 h 9415521"/>
              <a:gd name="connsiteX1253" fmla="*/ 1505143 w 9480340"/>
              <a:gd name="connsiteY1253" fmla="*/ 1590676 h 9415521"/>
              <a:gd name="connsiteX1254" fmla="*/ 1439527 w 9480340"/>
              <a:gd name="connsiteY1254" fmla="*/ 1633595 h 9415521"/>
              <a:gd name="connsiteX1255" fmla="*/ 1329107 w 9480340"/>
              <a:gd name="connsiteY1255" fmla="*/ 1692909 h 9415521"/>
              <a:gd name="connsiteX1256" fmla="*/ 1230682 w 9480340"/>
              <a:gd name="connsiteY1256" fmla="*/ 1753887 h 9415521"/>
              <a:gd name="connsiteX1257" fmla="*/ 1204155 w 9480340"/>
              <a:gd name="connsiteY1257" fmla="*/ 1772908 h 9415521"/>
              <a:gd name="connsiteX1258" fmla="*/ 1162880 w 9480340"/>
              <a:gd name="connsiteY1258" fmla="*/ 1791140 h 9415521"/>
              <a:gd name="connsiteX1259" fmla="*/ 1083505 w 9480340"/>
              <a:gd name="connsiteY1259" fmla="*/ 1823993 h 9415521"/>
              <a:gd name="connsiteX1260" fmla="*/ 1026355 w 9480340"/>
              <a:gd name="connsiteY1260" fmla="*/ 1857636 h 9415521"/>
              <a:gd name="connsiteX1261" fmla="*/ 991903 w 9480340"/>
              <a:gd name="connsiteY1261" fmla="*/ 1891066 h 9415521"/>
              <a:gd name="connsiteX1262" fmla="*/ 937455 w 9480340"/>
              <a:gd name="connsiteY1262" fmla="*/ 1867308 h 9415521"/>
              <a:gd name="connsiteX1263" fmla="*/ 1177106 w 9480340"/>
              <a:gd name="connsiteY1263" fmla="*/ 1526277 h 9415521"/>
              <a:gd name="connsiteX1264" fmla="*/ 1655478 w 9480340"/>
              <a:gd name="connsiteY1264" fmla="*/ 1061844 h 9415521"/>
              <a:gd name="connsiteX1265" fmla="*/ 2012155 w 9480340"/>
              <a:gd name="connsiteY1265" fmla="*/ 808095 h 9415521"/>
              <a:gd name="connsiteX1266" fmla="*/ 2059577 w 9480340"/>
              <a:gd name="connsiteY1266" fmla="*/ 765755 h 9415521"/>
              <a:gd name="connsiteX1267" fmla="*/ 2118555 w 9480340"/>
              <a:gd name="connsiteY1267" fmla="*/ 715036 h 9415521"/>
              <a:gd name="connsiteX1268" fmla="*/ 2244925 w 9480340"/>
              <a:gd name="connsiteY1268" fmla="*/ 635857 h 9415521"/>
              <a:gd name="connsiteX1269" fmla="*/ 2321755 w 9480340"/>
              <a:gd name="connsiteY1269" fmla="*/ 587967 h 9415521"/>
              <a:gd name="connsiteX1270" fmla="*/ 2417005 w 9480340"/>
              <a:gd name="connsiteY1270" fmla="*/ 535127 h 9415521"/>
              <a:gd name="connsiteX1271" fmla="*/ 2539962 w 9480340"/>
              <a:gd name="connsiteY1271" fmla="*/ 478434 h 9415521"/>
              <a:gd name="connsiteX1272" fmla="*/ 2594686 w 9480340"/>
              <a:gd name="connsiteY1272" fmla="*/ 452687 h 9415521"/>
              <a:gd name="connsiteX1273" fmla="*/ 2632099 w 9480340"/>
              <a:gd name="connsiteY1273" fmla="*/ 439795 h 9415521"/>
              <a:gd name="connsiteX1274" fmla="*/ 2677355 w 9480340"/>
              <a:gd name="connsiteY1274" fmla="*/ 420746 h 9415521"/>
              <a:gd name="connsiteX1275" fmla="*/ 2715455 w 9480340"/>
              <a:gd name="connsiteY1275" fmla="*/ 401696 h 9415521"/>
              <a:gd name="connsiteX1276" fmla="*/ 2753555 w 9480340"/>
              <a:gd name="connsiteY1276" fmla="*/ 382646 h 9415521"/>
              <a:gd name="connsiteX1277" fmla="*/ 2786906 w 9480340"/>
              <a:gd name="connsiteY1277" fmla="*/ 363596 h 9415521"/>
              <a:gd name="connsiteX1278" fmla="*/ 2851838 w 9480340"/>
              <a:gd name="connsiteY1278" fmla="*/ 338196 h 9415521"/>
              <a:gd name="connsiteX1279" fmla="*/ 2920087 w 9480340"/>
              <a:gd name="connsiteY1279" fmla="*/ 312796 h 9415521"/>
              <a:gd name="connsiteX1280" fmla="*/ 2956755 w 9480340"/>
              <a:gd name="connsiteY1280" fmla="*/ 293746 h 9415521"/>
              <a:gd name="connsiteX1281" fmla="*/ 3001205 w 9480340"/>
              <a:gd name="connsiteY1281" fmla="*/ 274696 h 9415521"/>
              <a:gd name="connsiteX1282" fmla="*/ 3045655 w 9480340"/>
              <a:gd name="connsiteY1282" fmla="*/ 255645 h 9415521"/>
              <a:gd name="connsiteX1283" fmla="*/ 3102805 w 9480340"/>
              <a:gd name="connsiteY1283" fmla="*/ 236596 h 9415521"/>
              <a:gd name="connsiteX1284" fmla="*/ 3159955 w 9480340"/>
              <a:gd name="connsiteY1284" fmla="*/ 217545 h 9415521"/>
              <a:gd name="connsiteX1285" fmla="*/ 3209484 w 9480340"/>
              <a:gd name="connsiteY1285" fmla="*/ 198495 h 9415521"/>
              <a:gd name="connsiteX1286" fmla="*/ 3261904 w 9480340"/>
              <a:gd name="connsiteY1286" fmla="*/ 174898 h 9415521"/>
              <a:gd name="connsiteX1287" fmla="*/ 3334044 w 9480340"/>
              <a:gd name="connsiteY1287" fmla="*/ 149023 h 9415521"/>
              <a:gd name="connsiteX1288" fmla="*/ 3416594 w 9480340"/>
              <a:gd name="connsiteY1288" fmla="*/ 121899 h 9415521"/>
              <a:gd name="connsiteX1289" fmla="*/ 3491878 w 9480340"/>
              <a:gd name="connsiteY1289" fmla="*/ 103324 h 9415521"/>
              <a:gd name="connsiteX1290" fmla="*/ 3568078 w 9480340"/>
              <a:gd name="connsiteY1290" fmla="*/ 84274 h 9415521"/>
              <a:gd name="connsiteX1291" fmla="*/ 3646138 w 9480340"/>
              <a:gd name="connsiteY1291" fmla="*/ 65224 h 9415521"/>
              <a:gd name="connsiteX1292" fmla="*/ 3739764 w 9480340"/>
              <a:gd name="connsiteY1292" fmla="*/ 52445 h 9415521"/>
              <a:gd name="connsiteX1293" fmla="*/ 3831431 w 9480340"/>
              <a:gd name="connsiteY1293" fmla="*/ 26153 h 9415521"/>
              <a:gd name="connsiteX1294" fmla="*/ 3902905 w 9480340"/>
              <a:gd name="connsiteY1294" fmla="*/ 7996 h 9415521"/>
              <a:gd name="connsiteX1295" fmla="*/ 3964921 w 9480340"/>
              <a:gd name="connsiteY1295" fmla="*/ 329 h 9415521"/>
            </a:gdLst>
            <a:ahLst/>
            <a:cxnLst/>
            <a:rect l="l" t="t" r="r" b="b"/>
            <a:pathLst>
              <a:path w="9480340" h="9415521">
                <a:moveTo>
                  <a:pt x="8233065" y="7933142"/>
                </a:moveTo>
                <a:cubicBezTo>
                  <a:pt x="8242980" y="7933319"/>
                  <a:pt x="8254217" y="7937746"/>
                  <a:pt x="8259500" y="7946295"/>
                </a:cubicBezTo>
                <a:cubicBezTo>
                  <a:pt x="8264088" y="7953720"/>
                  <a:pt x="8258711" y="7969887"/>
                  <a:pt x="8247549" y="7982220"/>
                </a:cubicBezTo>
                <a:cubicBezTo>
                  <a:pt x="8236387" y="7994554"/>
                  <a:pt x="8227255" y="8008766"/>
                  <a:pt x="8227255" y="8013801"/>
                </a:cubicBezTo>
                <a:cubicBezTo>
                  <a:pt x="8227255" y="8018837"/>
                  <a:pt x="8173557" y="8069822"/>
                  <a:pt x="8107926" y="8127101"/>
                </a:cubicBezTo>
                <a:cubicBezTo>
                  <a:pt x="8042295" y="8184380"/>
                  <a:pt x="7960856" y="8257181"/>
                  <a:pt x="7926951" y="8288882"/>
                </a:cubicBezTo>
                <a:cubicBezTo>
                  <a:pt x="7893046" y="8320582"/>
                  <a:pt x="7836730" y="8368868"/>
                  <a:pt x="7801805" y="8396182"/>
                </a:cubicBezTo>
                <a:cubicBezTo>
                  <a:pt x="7766880" y="8423497"/>
                  <a:pt x="7732590" y="8451853"/>
                  <a:pt x="7725605" y="8459195"/>
                </a:cubicBezTo>
                <a:cubicBezTo>
                  <a:pt x="7649515" y="8539178"/>
                  <a:pt x="7604909" y="8580495"/>
                  <a:pt x="7594652" y="8580495"/>
                </a:cubicBezTo>
                <a:cubicBezTo>
                  <a:pt x="7587843" y="8580495"/>
                  <a:pt x="7578983" y="8589067"/>
                  <a:pt x="7574962" y="8599545"/>
                </a:cubicBezTo>
                <a:cubicBezTo>
                  <a:pt x="7570942" y="8610023"/>
                  <a:pt x="7558900" y="8618595"/>
                  <a:pt x="7548203" y="8618595"/>
                </a:cubicBezTo>
                <a:cubicBezTo>
                  <a:pt x="7537507" y="8618595"/>
                  <a:pt x="7528755" y="8624451"/>
                  <a:pt x="7528755" y="8631610"/>
                </a:cubicBezTo>
                <a:cubicBezTo>
                  <a:pt x="7528755" y="8638767"/>
                  <a:pt x="7514468" y="8650056"/>
                  <a:pt x="7497005" y="8656695"/>
                </a:cubicBezTo>
                <a:cubicBezTo>
                  <a:pt x="7479543" y="8663334"/>
                  <a:pt x="7465255" y="8674623"/>
                  <a:pt x="7465255" y="8681780"/>
                </a:cubicBezTo>
                <a:cubicBezTo>
                  <a:pt x="7465255" y="8688939"/>
                  <a:pt x="7459482" y="8694795"/>
                  <a:pt x="7452425" y="8694795"/>
                </a:cubicBezTo>
                <a:cubicBezTo>
                  <a:pt x="7445368" y="8694795"/>
                  <a:pt x="7411137" y="8714798"/>
                  <a:pt x="7376355" y="8739245"/>
                </a:cubicBezTo>
                <a:cubicBezTo>
                  <a:pt x="7341573" y="8763692"/>
                  <a:pt x="7310486" y="8783695"/>
                  <a:pt x="7307272" y="8783695"/>
                </a:cubicBezTo>
                <a:cubicBezTo>
                  <a:pt x="7304058" y="8783695"/>
                  <a:pt x="7276024" y="8800840"/>
                  <a:pt x="7244975" y="8821795"/>
                </a:cubicBezTo>
                <a:cubicBezTo>
                  <a:pt x="7213925" y="8842750"/>
                  <a:pt x="7184085" y="8859895"/>
                  <a:pt x="7178663" y="8859895"/>
                </a:cubicBezTo>
                <a:cubicBezTo>
                  <a:pt x="7155895" y="8859895"/>
                  <a:pt x="7052317" y="8914503"/>
                  <a:pt x="6879120" y="9017821"/>
                </a:cubicBezTo>
                <a:cubicBezTo>
                  <a:pt x="6825669" y="9049707"/>
                  <a:pt x="6775663" y="9075795"/>
                  <a:pt x="6767995" y="9075795"/>
                </a:cubicBezTo>
                <a:cubicBezTo>
                  <a:pt x="6760328" y="9075795"/>
                  <a:pt x="6754055" y="9081056"/>
                  <a:pt x="6754055" y="9087486"/>
                </a:cubicBezTo>
                <a:cubicBezTo>
                  <a:pt x="6754055" y="9093916"/>
                  <a:pt x="6737305" y="9102856"/>
                  <a:pt x="6716832" y="9107352"/>
                </a:cubicBezTo>
                <a:cubicBezTo>
                  <a:pt x="6696360" y="9111849"/>
                  <a:pt x="6672800" y="9123733"/>
                  <a:pt x="6664478" y="9133761"/>
                </a:cubicBezTo>
                <a:cubicBezTo>
                  <a:pt x="6656155" y="9143790"/>
                  <a:pt x="6636457" y="9151995"/>
                  <a:pt x="6620705" y="9151995"/>
                </a:cubicBezTo>
                <a:cubicBezTo>
                  <a:pt x="6604953" y="9151995"/>
                  <a:pt x="6584951" y="9160567"/>
                  <a:pt x="6576255" y="9171045"/>
                </a:cubicBezTo>
                <a:cubicBezTo>
                  <a:pt x="6567559" y="9181523"/>
                  <a:pt x="6544700" y="9190095"/>
                  <a:pt x="6525455" y="9190095"/>
                </a:cubicBezTo>
                <a:cubicBezTo>
                  <a:pt x="6506210" y="9190095"/>
                  <a:pt x="6483351" y="9198667"/>
                  <a:pt x="6474655" y="9209145"/>
                </a:cubicBezTo>
                <a:cubicBezTo>
                  <a:pt x="6465959" y="9219623"/>
                  <a:pt x="6443100" y="9228195"/>
                  <a:pt x="6423855" y="9228195"/>
                </a:cubicBezTo>
                <a:cubicBezTo>
                  <a:pt x="6404610" y="9228195"/>
                  <a:pt x="6382266" y="9236146"/>
                  <a:pt x="6374201" y="9245864"/>
                </a:cubicBezTo>
                <a:cubicBezTo>
                  <a:pt x="6366136" y="9255582"/>
                  <a:pt x="6334003" y="9267362"/>
                  <a:pt x="6302796" y="9272043"/>
                </a:cubicBezTo>
                <a:cubicBezTo>
                  <a:pt x="6271588" y="9276722"/>
                  <a:pt x="6246055" y="9285657"/>
                  <a:pt x="6246055" y="9291897"/>
                </a:cubicBezTo>
                <a:cubicBezTo>
                  <a:pt x="6246055" y="9298138"/>
                  <a:pt x="6221766" y="9303846"/>
                  <a:pt x="6192080" y="9304582"/>
                </a:cubicBezTo>
                <a:cubicBezTo>
                  <a:pt x="6158033" y="9305425"/>
                  <a:pt x="6128003" y="9315016"/>
                  <a:pt x="6110745" y="9330557"/>
                </a:cubicBezTo>
                <a:cubicBezTo>
                  <a:pt x="6095080" y="9344665"/>
                  <a:pt x="6065076" y="9355195"/>
                  <a:pt x="6040546" y="9355195"/>
                </a:cubicBezTo>
                <a:cubicBezTo>
                  <a:pt x="6016984" y="9355195"/>
                  <a:pt x="5983576" y="9360198"/>
                  <a:pt x="5966306" y="9366312"/>
                </a:cubicBezTo>
                <a:cubicBezTo>
                  <a:pt x="5949036" y="9372427"/>
                  <a:pt x="5912045" y="9380779"/>
                  <a:pt x="5884105" y="9384875"/>
                </a:cubicBezTo>
                <a:cubicBezTo>
                  <a:pt x="5856165" y="9388970"/>
                  <a:pt x="5814731" y="9398880"/>
                  <a:pt x="5792030" y="9406897"/>
                </a:cubicBezTo>
                <a:cubicBezTo>
                  <a:pt x="5758798" y="9418634"/>
                  <a:pt x="5749698" y="9418110"/>
                  <a:pt x="5745333" y="9404210"/>
                </a:cubicBezTo>
                <a:cubicBezTo>
                  <a:pt x="5737290" y="9378597"/>
                  <a:pt x="5780876" y="9311432"/>
                  <a:pt x="5808932" y="9306203"/>
                </a:cubicBezTo>
                <a:cubicBezTo>
                  <a:pt x="5862587" y="9296206"/>
                  <a:pt x="5876218" y="9290128"/>
                  <a:pt x="5929888" y="9252279"/>
                </a:cubicBezTo>
                <a:cubicBezTo>
                  <a:pt x="5996192" y="9205520"/>
                  <a:pt x="6100486" y="9151995"/>
                  <a:pt x="6125292" y="9151995"/>
                </a:cubicBezTo>
                <a:cubicBezTo>
                  <a:pt x="6135007" y="9151995"/>
                  <a:pt x="6146706" y="9145927"/>
                  <a:pt x="6151289" y="9138511"/>
                </a:cubicBezTo>
                <a:cubicBezTo>
                  <a:pt x="6176141" y="9098300"/>
                  <a:pt x="6266672" y="9039828"/>
                  <a:pt x="6319080" y="9030140"/>
                </a:cubicBezTo>
                <a:cubicBezTo>
                  <a:pt x="6341781" y="9025944"/>
                  <a:pt x="6360355" y="9017913"/>
                  <a:pt x="6360355" y="9012295"/>
                </a:cubicBezTo>
                <a:cubicBezTo>
                  <a:pt x="6360355" y="8996529"/>
                  <a:pt x="6398924" y="8970129"/>
                  <a:pt x="6550933" y="8881848"/>
                </a:cubicBezTo>
                <a:cubicBezTo>
                  <a:pt x="6596293" y="8855505"/>
                  <a:pt x="6641977" y="8828490"/>
                  <a:pt x="6652455" y="8821817"/>
                </a:cubicBezTo>
                <a:cubicBezTo>
                  <a:pt x="6691536" y="8796923"/>
                  <a:pt x="6905299" y="8694795"/>
                  <a:pt x="6918323" y="8694795"/>
                </a:cubicBezTo>
                <a:cubicBezTo>
                  <a:pt x="6925765" y="8694795"/>
                  <a:pt x="6931855" y="8689639"/>
                  <a:pt x="6931855" y="8683338"/>
                </a:cubicBezTo>
                <a:cubicBezTo>
                  <a:pt x="6931855" y="8677036"/>
                  <a:pt x="6944714" y="8662731"/>
                  <a:pt x="6960430" y="8651550"/>
                </a:cubicBezTo>
                <a:cubicBezTo>
                  <a:pt x="7011049" y="8615536"/>
                  <a:pt x="7064549" y="8581204"/>
                  <a:pt x="7090605" y="8568014"/>
                </a:cubicBezTo>
                <a:cubicBezTo>
                  <a:pt x="7104575" y="8560942"/>
                  <a:pt x="7124577" y="8549812"/>
                  <a:pt x="7135055" y="8543280"/>
                </a:cubicBezTo>
                <a:cubicBezTo>
                  <a:pt x="7165399" y="8524364"/>
                  <a:pt x="7385494" y="8415395"/>
                  <a:pt x="7393357" y="8415395"/>
                </a:cubicBezTo>
                <a:cubicBezTo>
                  <a:pt x="7397275" y="8415395"/>
                  <a:pt x="7422199" y="8396081"/>
                  <a:pt x="7448744" y="8372476"/>
                </a:cubicBezTo>
                <a:cubicBezTo>
                  <a:pt x="7475287" y="8348870"/>
                  <a:pt x="7525580" y="8314179"/>
                  <a:pt x="7560505" y="8295385"/>
                </a:cubicBezTo>
                <a:cubicBezTo>
                  <a:pt x="7595430" y="8276592"/>
                  <a:pt x="7641150" y="8250173"/>
                  <a:pt x="7662105" y="8236679"/>
                </a:cubicBezTo>
                <a:cubicBezTo>
                  <a:pt x="7683060" y="8223183"/>
                  <a:pt x="7717350" y="8203399"/>
                  <a:pt x="7738305" y="8192714"/>
                </a:cubicBezTo>
                <a:cubicBezTo>
                  <a:pt x="7759260" y="8182029"/>
                  <a:pt x="7793550" y="8162123"/>
                  <a:pt x="7814505" y="8148479"/>
                </a:cubicBezTo>
                <a:cubicBezTo>
                  <a:pt x="7835460" y="8134835"/>
                  <a:pt x="7867766" y="8121082"/>
                  <a:pt x="7886296" y="8117917"/>
                </a:cubicBezTo>
                <a:cubicBezTo>
                  <a:pt x="7904827" y="8114751"/>
                  <a:pt x="7923738" y="8106094"/>
                  <a:pt x="7928321" y="8098679"/>
                </a:cubicBezTo>
                <a:cubicBezTo>
                  <a:pt x="7932904" y="8091263"/>
                  <a:pt x="7947926" y="8085195"/>
                  <a:pt x="7961703" y="8085195"/>
                </a:cubicBezTo>
                <a:cubicBezTo>
                  <a:pt x="7975480" y="8085195"/>
                  <a:pt x="7990042" y="8076623"/>
                  <a:pt x="7994062" y="8066145"/>
                </a:cubicBezTo>
                <a:cubicBezTo>
                  <a:pt x="7998083" y="8055667"/>
                  <a:pt x="8007158" y="8047095"/>
                  <a:pt x="8014228" y="8047095"/>
                </a:cubicBezTo>
                <a:cubicBezTo>
                  <a:pt x="8021298" y="8047095"/>
                  <a:pt x="8060010" y="8027092"/>
                  <a:pt x="8100255" y="8002645"/>
                </a:cubicBezTo>
                <a:cubicBezTo>
                  <a:pt x="8140500" y="7978198"/>
                  <a:pt x="8182681" y="7958195"/>
                  <a:pt x="8193991" y="7958195"/>
                </a:cubicBezTo>
                <a:cubicBezTo>
                  <a:pt x="8205301" y="7958195"/>
                  <a:pt x="8214555" y="7952480"/>
                  <a:pt x="8214555" y="7945495"/>
                </a:cubicBezTo>
                <a:cubicBezTo>
                  <a:pt x="8214555" y="7937040"/>
                  <a:pt x="8223150" y="7932966"/>
                  <a:pt x="8233065" y="7933142"/>
                </a:cubicBezTo>
                <a:close/>
                <a:moveTo>
                  <a:pt x="9345963" y="5742294"/>
                </a:moveTo>
                <a:cubicBezTo>
                  <a:pt x="9359816" y="5740710"/>
                  <a:pt x="9375025" y="5744229"/>
                  <a:pt x="9387442" y="5753325"/>
                </a:cubicBezTo>
                <a:cubicBezTo>
                  <a:pt x="9406523" y="5767301"/>
                  <a:pt x="9408326" y="5775520"/>
                  <a:pt x="9396967" y="5796745"/>
                </a:cubicBezTo>
                <a:cubicBezTo>
                  <a:pt x="9389260" y="5811144"/>
                  <a:pt x="9380062" y="5839017"/>
                  <a:pt x="9376527" y="5858685"/>
                </a:cubicBezTo>
                <a:cubicBezTo>
                  <a:pt x="9372991" y="5878353"/>
                  <a:pt x="9365324" y="5911928"/>
                  <a:pt x="9359487" y="5933296"/>
                </a:cubicBezTo>
                <a:cubicBezTo>
                  <a:pt x="9353651" y="5954664"/>
                  <a:pt x="9345167" y="5995342"/>
                  <a:pt x="9340634" y="6023691"/>
                </a:cubicBezTo>
                <a:cubicBezTo>
                  <a:pt x="9336101" y="6052040"/>
                  <a:pt x="9320944" y="6088849"/>
                  <a:pt x="9306952" y="6105490"/>
                </a:cubicBezTo>
                <a:cubicBezTo>
                  <a:pt x="9292960" y="6122130"/>
                  <a:pt x="9281295" y="6150033"/>
                  <a:pt x="9281029" y="6167495"/>
                </a:cubicBezTo>
                <a:cubicBezTo>
                  <a:pt x="9280764" y="6184958"/>
                  <a:pt x="9275014" y="6213196"/>
                  <a:pt x="9268251" y="6230247"/>
                </a:cubicBezTo>
                <a:cubicBezTo>
                  <a:pt x="9261488" y="6247299"/>
                  <a:pt x="9255955" y="6270701"/>
                  <a:pt x="9255955" y="6282254"/>
                </a:cubicBezTo>
                <a:cubicBezTo>
                  <a:pt x="9255955" y="6309324"/>
                  <a:pt x="9214577" y="6346593"/>
                  <a:pt x="9170142" y="6359545"/>
                </a:cubicBezTo>
                <a:cubicBezTo>
                  <a:pt x="9116942" y="6375051"/>
                  <a:pt x="9104565" y="6382013"/>
                  <a:pt x="9000192" y="6455132"/>
                </a:cubicBezTo>
                <a:cubicBezTo>
                  <a:pt x="8946834" y="6492512"/>
                  <a:pt x="8896827" y="6523095"/>
                  <a:pt x="8889067" y="6523095"/>
                </a:cubicBezTo>
                <a:cubicBezTo>
                  <a:pt x="8881305" y="6523095"/>
                  <a:pt x="8874955" y="6528251"/>
                  <a:pt x="8874955" y="6534552"/>
                </a:cubicBezTo>
                <a:cubicBezTo>
                  <a:pt x="8874955" y="6540854"/>
                  <a:pt x="8856381" y="6549655"/>
                  <a:pt x="8833680" y="6554111"/>
                </a:cubicBezTo>
                <a:cubicBezTo>
                  <a:pt x="8775984" y="6565434"/>
                  <a:pt x="8715800" y="6599976"/>
                  <a:pt x="8718322" y="6620317"/>
                </a:cubicBezTo>
                <a:cubicBezTo>
                  <a:pt x="8719486" y="6629710"/>
                  <a:pt x="8713641" y="6637395"/>
                  <a:pt x="8705332" y="6637395"/>
                </a:cubicBezTo>
                <a:cubicBezTo>
                  <a:pt x="8697023" y="6637395"/>
                  <a:pt x="8659853" y="6657398"/>
                  <a:pt x="8622732" y="6681845"/>
                </a:cubicBezTo>
                <a:cubicBezTo>
                  <a:pt x="8585610" y="6706292"/>
                  <a:pt x="8547641" y="6726295"/>
                  <a:pt x="8538355" y="6726295"/>
                </a:cubicBezTo>
                <a:cubicBezTo>
                  <a:pt x="8511458" y="6726295"/>
                  <a:pt x="8504885" y="6729876"/>
                  <a:pt x="8415535" y="6793209"/>
                </a:cubicBezTo>
                <a:cubicBezTo>
                  <a:pt x="8368911" y="6826256"/>
                  <a:pt x="8324620" y="6853295"/>
                  <a:pt x="8317110" y="6853295"/>
                </a:cubicBezTo>
                <a:cubicBezTo>
                  <a:pt x="8309600" y="6853295"/>
                  <a:pt x="8303455" y="6858451"/>
                  <a:pt x="8303455" y="6864752"/>
                </a:cubicBezTo>
                <a:cubicBezTo>
                  <a:pt x="8303455" y="6871054"/>
                  <a:pt x="8284881" y="6879644"/>
                  <a:pt x="8262180" y="6883840"/>
                </a:cubicBezTo>
                <a:cubicBezTo>
                  <a:pt x="8223141" y="6891057"/>
                  <a:pt x="8176157" y="6916757"/>
                  <a:pt x="8119563" y="6961851"/>
                </a:cubicBezTo>
                <a:cubicBezTo>
                  <a:pt x="8105735" y="6972869"/>
                  <a:pt x="8088591" y="6983072"/>
                  <a:pt x="8081463" y="6984523"/>
                </a:cubicBezTo>
                <a:cubicBezTo>
                  <a:pt x="8062088" y="6988469"/>
                  <a:pt x="8009877" y="7015458"/>
                  <a:pt x="7966905" y="7043742"/>
                </a:cubicBezTo>
                <a:cubicBezTo>
                  <a:pt x="7945950" y="7057534"/>
                  <a:pt x="7917375" y="7074604"/>
                  <a:pt x="7903405" y="7081676"/>
                </a:cubicBezTo>
                <a:cubicBezTo>
                  <a:pt x="7889435" y="7088748"/>
                  <a:pt x="7870861" y="7103121"/>
                  <a:pt x="7862130" y="7113615"/>
                </a:cubicBezTo>
                <a:cubicBezTo>
                  <a:pt x="7853399" y="7124109"/>
                  <a:pt x="7833396" y="7135635"/>
                  <a:pt x="7817680" y="7139229"/>
                </a:cubicBezTo>
                <a:cubicBezTo>
                  <a:pt x="7784087" y="7146909"/>
                  <a:pt x="7731955" y="7181552"/>
                  <a:pt x="7731955" y="7196195"/>
                </a:cubicBezTo>
                <a:cubicBezTo>
                  <a:pt x="7731955" y="7201813"/>
                  <a:pt x="7713381" y="7209844"/>
                  <a:pt x="7690680" y="7214040"/>
                </a:cubicBezTo>
                <a:cubicBezTo>
                  <a:pt x="7667979" y="7218237"/>
                  <a:pt x="7632260" y="7232998"/>
                  <a:pt x="7611305" y="7246844"/>
                </a:cubicBezTo>
                <a:cubicBezTo>
                  <a:pt x="7590350" y="7260690"/>
                  <a:pt x="7561775" y="7278112"/>
                  <a:pt x="7547805" y="7285560"/>
                </a:cubicBezTo>
                <a:cubicBezTo>
                  <a:pt x="7533835" y="7293008"/>
                  <a:pt x="7499545" y="7312959"/>
                  <a:pt x="7471605" y="7329897"/>
                </a:cubicBezTo>
                <a:cubicBezTo>
                  <a:pt x="7443665" y="7346834"/>
                  <a:pt x="7409375" y="7366627"/>
                  <a:pt x="7395405" y="7373882"/>
                </a:cubicBezTo>
                <a:cubicBezTo>
                  <a:pt x="7368985" y="7387602"/>
                  <a:pt x="7314370" y="7422789"/>
                  <a:pt x="7265230" y="7457750"/>
                </a:cubicBezTo>
                <a:cubicBezTo>
                  <a:pt x="7249514" y="7468931"/>
                  <a:pt x="7236655" y="7483236"/>
                  <a:pt x="7236655" y="7489538"/>
                </a:cubicBezTo>
                <a:cubicBezTo>
                  <a:pt x="7236655" y="7495839"/>
                  <a:pt x="7229381" y="7500995"/>
                  <a:pt x="7220490" y="7500995"/>
                </a:cubicBezTo>
                <a:cubicBezTo>
                  <a:pt x="7211600" y="7500995"/>
                  <a:pt x="7173953" y="7520998"/>
                  <a:pt x="7136832" y="7545445"/>
                </a:cubicBezTo>
                <a:cubicBezTo>
                  <a:pt x="7099710" y="7569892"/>
                  <a:pt x="7061876" y="7589895"/>
                  <a:pt x="7052755" y="7589895"/>
                </a:cubicBezTo>
                <a:cubicBezTo>
                  <a:pt x="7043635" y="7589895"/>
                  <a:pt x="7032883" y="7598467"/>
                  <a:pt x="7028862" y="7608945"/>
                </a:cubicBezTo>
                <a:cubicBezTo>
                  <a:pt x="7024842" y="7619423"/>
                  <a:pt x="7011086" y="7627995"/>
                  <a:pt x="6998294" y="7627995"/>
                </a:cubicBezTo>
                <a:cubicBezTo>
                  <a:pt x="6985501" y="7627995"/>
                  <a:pt x="6968658" y="7634372"/>
                  <a:pt x="6960864" y="7642166"/>
                </a:cubicBezTo>
                <a:cubicBezTo>
                  <a:pt x="6953070" y="7649960"/>
                  <a:pt x="6930496" y="7661212"/>
                  <a:pt x="6910699" y="7667172"/>
                </a:cubicBezTo>
                <a:cubicBezTo>
                  <a:pt x="6869612" y="7679541"/>
                  <a:pt x="6817555" y="7714428"/>
                  <a:pt x="6817555" y="7729595"/>
                </a:cubicBezTo>
                <a:cubicBezTo>
                  <a:pt x="6817555" y="7735213"/>
                  <a:pt x="6798981" y="7743244"/>
                  <a:pt x="6776280" y="7747440"/>
                </a:cubicBezTo>
                <a:cubicBezTo>
                  <a:pt x="6736753" y="7754747"/>
                  <a:pt x="6683359" y="7784179"/>
                  <a:pt x="6637198" y="7824107"/>
                </a:cubicBezTo>
                <a:cubicBezTo>
                  <a:pt x="6625313" y="7834386"/>
                  <a:pt x="6588166" y="7855786"/>
                  <a:pt x="6554648" y="7871662"/>
                </a:cubicBezTo>
                <a:cubicBezTo>
                  <a:pt x="6521129" y="7887537"/>
                  <a:pt x="6482275" y="7907562"/>
                  <a:pt x="6468305" y="7916163"/>
                </a:cubicBezTo>
                <a:cubicBezTo>
                  <a:pt x="6454335" y="7924762"/>
                  <a:pt x="6434333" y="7935730"/>
                  <a:pt x="6423855" y="7940533"/>
                </a:cubicBezTo>
                <a:cubicBezTo>
                  <a:pt x="6405850" y="7948789"/>
                  <a:pt x="6210775" y="8060570"/>
                  <a:pt x="6169855" y="8086080"/>
                </a:cubicBezTo>
                <a:cubicBezTo>
                  <a:pt x="6159377" y="8092612"/>
                  <a:pt x="6139375" y="8103742"/>
                  <a:pt x="6125405" y="8110814"/>
                </a:cubicBezTo>
                <a:cubicBezTo>
                  <a:pt x="6099349" y="8124004"/>
                  <a:pt x="6045849" y="8158336"/>
                  <a:pt x="5995230" y="8194350"/>
                </a:cubicBezTo>
                <a:cubicBezTo>
                  <a:pt x="5979514" y="8205531"/>
                  <a:pt x="5966655" y="8219277"/>
                  <a:pt x="5966655" y="8224895"/>
                </a:cubicBezTo>
                <a:cubicBezTo>
                  <a:pt x="5966655" y="8230513"/>
                  <a:pt x="5948081" y="8238544"/>
                  <a:pt x="5925380" y="8242740"/>
                </a:cubicBezTo>
                <a:cubicBezTo>
                  <a:pt x="5902679" y="8246937"/>
                  <a:pt x="5866960" y="8261698"/>
                  <a:pt x="5846005" y="8275544"/>
                </a:cubicBezTo>
                <a:cubicBezTo>
                  <a:pt x="5825050" y="8289390"/>
                  <a:pt x="5796475" y="8305886"/>
                  <a:pt x="5782505" y="8312204"/>
                </a:cubicBezTo>
                <a:cubicBezTo>
                  <a:pt x="5756617" y="8323909"/>
                  <a:pt x="5505991" y="8468634"/>
                  <a:pt x="5471355" y="8491878"/>
                </a:cubicBezTo>
                <a:cubicBezTo>
                  <a:pt x="5413386" y="8530779"/>
                  <a:pt x="5395155" y="8545905"/>
                  <a:pt x="5395155" y="8555095"/>
                </a:cubicBezTo>
                <a:cubicBezTo>
                  <a:pt x="5395155" y="8560713"/>
                  <a:pt x="5376581" y="8568904"/>
                  <a:pt x="5353880" y="8573296"/>
                </a:cubicBezTo>
                <a:cubicBezTo>
                  <a:pt x="5331179" y="8577689"/>
                  <a:pt x="5302123" y="8591873"/>
                  <a:pt x="5289311" y="8604818"/>
                </a:cubicBezTo>
                <a:cubicBezTo>
                  <a:pt x="5276499" y="8617762"/>
                  <a:pt x="5259640" y="8634730"/>
                  <a:pt x="5251846" y="8642524"/>
                </a:cubicBezTo>
                <a:cubicBezTo>
                  <a:pt x="5244052" y="8650318"/>
                  <a:pt x="5227999" y="8656695"/>
                  <a:pt x="5216174" y="8656695"/>
                </a:cubicBezTo>
                <a:cubicBezTo>
                  <a:pt x="5204348" y="8656695"/>
                  <a:pt x="5191383" y="8665267"/>
                  <a:pt x="5187362" y="8675745"/>
                </a:cubicBezTo>
                <a:cubicBezTo>
                  <a:pt x="5183342" y="8686223"/>
                  <a:pt x="5171587" y="8694795"/>
                  <a:pt x="5161240" y="8694795"/>
                </a:cubicBezTo>
                <a:cubicBezTo>
                  <a:pt x="5142917" y="8694795"/>
                  <a:pt x="5079547" y="8724103"/>
                  <a:pt x="4963355" y="8786315"/>
                </a:cubicBezTo>
                <a:cubicBezTo>
                  <a:pt x="4931922" y="8803145"/>
                  <a:pt x="4884496" y="8835405"/>
                  <a:pt x="4857963" y="8858004"/>
                </a:cubicBezTo>
                <a:cubicBezTo>
                  <a:pt x="4831429" y="8880603"/>
                  <a:pt x="4794282" y="8901789"/>
                  <a:pt x="4775413" y="8905083"/>
                </a:cubicBezTo>
                <a:cubicBezTo>
                  <a:pt x="4756544" y="8908377"/>
                  <a:pt x="4723960" y="8922332"/>
                  <a:pt x="4703005" y="8936095"/>
                </a:cubicBezTo>
                <a:cubicBezTo>
                  <a:pt x="4682050" y="8949858"/>
                  <a:pt x="4653475" y="8966958"/>
                  <a:pt x="4639505" y="8974097"/>
                </a:cubicBezTo>
                <a:cubicBezTo>
                  <a:pt x="4549912" y="9019878"/>
                  <a:pt x="4467854" y="9071740"/>
                  <a:pt x="4426143" y="9108946"/>
                </a:cubicBezTo>
                <a:cubicBezTo>
                  <a:pt x="4399599" y="9132623"/>
                  <a:pt x="4369933" y="9151995"/>
                  <a:pt x="4360218" y="9151995"/>
                </a:cubicBezTo>
                <a:cubicBezTo>
                  <a:pt x="4350503" y="9151995"/>
                  <a:pt x="4338804" y="9158063"/>
                  <a:pt x="4334221" y="9165479"/>
                </a:cubicBezTo>
                <a:cubicBezTo>
                  <a:pt x="4329637" y="9172894"/>
                  <a:pt x="4310727" y="9181551"/>
                  <a:pt x="4292196" y="9184717"/>
                </a:cubicBezTo>
                <a:cubicBezTo>
                  <a:pt x="4273666" y="9187882"/>
                  <a:pt x="4241360" y="9201635"/>
                  <a:pt x="4220405" y="9215279"/>
                </a:cubicBezTo>
                <a:cubicBezTo>
                  <a:pt x="4199450" y="9228923"/>
                  <a:pt x="4165160" y="9248829"/>
                  <a:pt x="4144205" y="9259514"/>
                </a:cubicBezTo>
                <a:cubicBezTo>
                  <a:pt x="4123250" y="9270199"/>
                  <a:pt x="4088960" y="9290299"/>
                  <a:pt x="4068005" y="9304180"/>
                </a:cubicBezTo>
                <a:cubicBezTo>
                  <a:pt x="4047050" y="9318061"/>
                  <a:pt x="4018475" y="9335288"/>
                  <a:pt x="4004505" y="9342465"/>
                </a:cubicBezTo>
                <a:cubicBezTo>
                  <a:pt x="3990535" y="9349640"/>
                  <a:pt x="3962534" y="9370089"/>
                  <a:pt x="3942281" y="9387905"/>
                </a:cubicBezTo>
                <a:cubicBezTo>
                  <a:pt x="3905738" y="9420054"/>
                  <a:pt x="3904481" y="9420208"/>
                  <a:pt x="3777181" y="9408155"/>
                </a:cubicBezTo>
                <a:cubicBezTo>
                  <a:pt x="3706629" y="9401474"/>
                  <a:pt x="3621623" y="9393548"/>
                  <a:pt x="3588278" y="9390539"/>
                </a:cubicBezTo>
                <a:cubicBezTo>
                  <a:pt x="3554933" y="9387532"/>
                  <a:pt x="3520929" y="9378349"/>
                  <a:pt x="3512713" y="9370133"/>
                </a:cubicBezTo>
                <a:cubicBezTo>
                  <a:pt x="3504497" y="9361917"/>
                  <a:pt x="3477487" y="9352387"/>
                  <a:pt x="3452690" y="9348954"/>
                </a:cubicBezTo>
                <a:cubicBezTo>
                  <a:pt x="3379246" y="9338787"/>
                  <a:pt x="3299655" y="9301013"/>
                  <a:pt x="3299655" y="9276323"/>
                </a:cubicBezTo>
                <a:cubicBezTo>
                  <a:pt x="3299655" y="9238740"/>
                  <a:pt x="3404644" y="9157216"/>
                  <a:pt x="3466696" y="9146617"/>
                </a:cubicBezTo>
                <a:cubicBezTo>
                  <a:pt x="3485227" y="9143451"/>
                  <a:pt x="3504137" y="9134794"/>
                  <a:pt x="3508721" y="9127379"/>
                </a:cubicBezTo>
                <a:cubicBezTo>
                  <a:pt x="3513304" y="9119963"/>
                  <a:pt x="3528326" y="9113895"/>
                  <a:pt x="3542103" y="9113895"/>
                </a:cubicBezTo>
                <a:cubicBezTo>
                  <a:pt x="3555880" y="9113895"/>
                  <a:pt x="3570442" y="9105323"/>
                  <a:pt x="3574462" y="9094845"/>
                </a:cubicBezTo>
                <a:cubicBezTo>
                  <a:pt x="3578483" y="9084367"/>
                  <a:pt x="3590261" y="9075795"/>
                  <a:pt x="3600635" y="9075795"/>
                </a:cubicBezTo>
                <a:cubicBezTo>
                  <a:pt x="3611010" y="9075795"/>
                  <a:pt x="3634030" y="9064365"/>
                  <a:pt x="3651790" y="9050395"/>
                </a:cubicBezTo>
                <a:cubicBezTo>
                  <a:pt x="3669549" y="9036425"/>
                  <a:pt x="3691882" y="9024995"/>
                  <a:pt x="3701418" y="9024995"/>
                </a:cubicBezTo>
                <a:cubicBezTo>
                  <a:pt x="3710953" y="9024995"/>
                  <a:pt x="3718755" y="9019839"/>
                  <a:pt x="3718755" y="9013538"/>
                </a:cubicBezTo>
                <a:cubicBezTo>
                  <a:pt x="3718755" y="8990521"/>
                  <a:pt x="3841928" y="8912651"/>
                  <a:pt x="3893380" y="8903140"/>
                </a:cubicBezTo>
                <a:cubicBezTo>
                  <a:pt x="3916081" y="8898944"/>
                  <a:pt x="3934655" y="8890913"/>
                  <a:pt x="3934655" y="8885295"/>
                </a:cubicBezTo>
                <a:cubicBezTo>
                  <a:pt x="3934655" y="8864393"/>
                  <a:pt x="4058379" y="8785937"/>
                  <a:pt x="4105846" y="8776739"/>
                </a:cubicBezTo>
                <a:cubicBezTo>
                  <a:pt x="4126660" y="8772706"/>
                  <a:pt x="4143809" y="8762620"/>
                  <a:pt x="4143956" y="8754325"/>
                </a:cubicBezTo>
                <a:cubicBezTo>
                  <a:pt x="4144103" y="8746031"/>
                  <a:pt x="4161365" y="8730284"/>
                  <a:pt x="4182315" y="8719330"/>
                </a:cubicBezTo>
                <a:cubicBezTo>
                  <a:pt x="4229778" y="8694514"/>
                  <a:pt x="4329173" y="8640837"/>
                  <a:pt x="4351211" y="8628120"/>
                </a:cubicBezTo>
                <a:cubicBezTo>
                  <a:pt x="4360289" y="8622882"/>
                  <a:pt x="4378526" y="8618595"/>
                  <a:pt x="4391736" y="8618595"/>
                </a:cubicBezTo>
                <a:cubicBezTo>
                  <a:pt x="4404947" y="8618595"/>
                  <a:pt x="4419506" y="8612527"/>
                  <a:pt x="4424089" y="8605111"/>
                </a:cubicBezTo>
                <a:cubicBezTo>
                  <a:pt x="4442123" y="8575932"/>
                  <a:pt x="4514057" y="8523741"/>
                  <a:pt x="4588705" y="8485676"/>
                </a:cubicBezTo>
                <a:cubicBezTo>
                  <a:pt x="4609660" y="8474991"/>
                  <a:pt x="4643950" y="8455207"/>
                  <a:pt x="4664905" y="8441711"/>
                </a:cubicBezTo>
                <a:cubicBezTo>
                  <a:pt x="4718095" y="8407458"/>
                  <a:pt x="4825361" y="8350421"/>
                  <a:pt x="4853585" y="8341386"/>
                </a:cubicBezTo>
                <a:cubicBezTo>
                  <a:pt x="4866553" y="8337234"/>
                  <a:pt x="4886556" y="8323836"/>
                  <a:pt x="4898035" y="8311614"/>
                </a:cubicBezTo>
                <a:cubicBezTo>
                  <a:pt x="4909513" y="8299391"/>
                  <a:pt x="4927477" y="8285460"/>
                  <a:pt x="4937955" y="8280657"/>
                </a:cubicBezTo>
                <a:cubicBezTo>
                  <a:pt x="4955960" y="8272401"/>
                  <a:pt x="5151035" y="8160620"/>
                  <a:pt x="5191955" y="8135110"/>
                </a:cubicBezTo>
                <a:cubicBezTo>
                  <a:pt x="5202433" y="8128578"/>
                  <a:pt x="5222435" y="8117448"/>
                  <a:pt x="5236405" y="8110376"/>
                </a:cubicBezTo>
                <a:cubicBezTo>
                  <a:pt x="5250375" y="8103304"/>
                  <a:pt x="5278950" y="8086258"/>
                  <a:pt x="5299905" y="8072495"/>
                </a:cubicBezTo>
                <a:cubicBezTo>
                  <a:pt x="5320860" y="8058732"/>
                  <a:pt x="5355034" y="8044172"/>
                  <a:pt x="5375846" y="8040139"/>
                </a:cubicBezTo>
                <a:cubicBezTo>
                  <a:pt x="5396660" y="8036106"/>
                  <a:pt x="5413821" y="8026020"/>
                  <a:pt x="5413982" y="8017725"/>
                </a:cubicBezTo>
                <a:cubicBezTo>
                  <a:pt x="5414144" y="8009431"/>
                  <a:pt x="5439977" y="7989000"/>
                  <a:pt x="5471391" y="7972324"/>
                </a:cubicBezTo>
                <a:cubicBezTo>
                  <a:pt x="5570499" y="7919709"/>
                  <a:pt x="5650020" y="7881995"/>
                  <a:pt x="5661855" y="7881995"/>
                </a:cubicBezTo>
                <a:cubicBezTo>
                  <a:pt x="5668140" y="7881995"/>
                  <a:pt x="5694999" y="7862681"/>
                  <a:pt x="5721543" y="7839076"/>
                </a:cubicBezTo>
                <a:cubicBezTo>
                  <a:pt x="5748087" y="7815470"/>
                  <a:pt x="5798380" y="7780779"/>
                  <a:pt x="5833305" y="7761985"/>
                </a:cubicBezTo>
                <a:cubicBezTo>
                  <a:pt x="5868230" y="7743192"/>
                  <a:pt x="5913950" y="7717044"/>
                  <a:pt x="5934905" y="7703880"/>
                </a:cubicBezTo>
                <a:cubicBezTo>
                  <a:pt x="6016076" y="7652887"/>
                  <a:pt x="6143855" y="7589895"/>
                  <a:pt x="6166125" y="7589895"/>
                </a:cubicBezTo>
                <a:cubicBezTo>
                  <a:pt x="6173451" y="7589895"/>
                  <a:pt x="6186559" y="7581323"/>
                  <a:pt x="6195255" y="7570845"/>
                </a:cubicBezTo>
                <a:cubicBezTo>
                  <a:pt x="6203951" y="7560367"/>
                  <a:pt x="6218684" y="7551795"/>
                  <a:pt x="6227996" y="7551795"/>
                </a:cubicBezTo>
                <a:cubicBezTo>
                  <a:pt x="6237308" y="7551795"/>
                  <a:pt x="6263755" y="7534078"/>
                  <a:pt x="6286766" y="7512424"/>
                </a:cubicBezTo>
                <a:cubicBezTo>
                  <a:pt x="6309777" y="7490769"/>
                  <a:pt x="6340035" y="7467616"/>
                  <a:pt x="6354005" y="7460970"/>
                </a:cubicBezTo>
                <a:cubicBezTo>
                  <a:pt x="6367975" y="7454325"/>
                  <a:pt x="6402265" y="7435031"/>
                  <a:pt x="6430205" y="7418093"/>
                </a:cubicBezTo>
                <a:cubicBezTo>
                  <a:pt x="6458145" y="7401156"/>
                  <a:pt x="6492435" y="7381363"/>
                  <a:pt x="6506405" y="7374108"/>
                </a:cubicBezTo>
                <a:cubicBezTo>
                  <a:pt x="6520375" y="7366854"/>
                  <a:pt x="6548950" y="7349755"/>
                  <a:pt x="6569905" y="7336111"/>
                </a:cubicBezTo>
                <a:cubicBezTo>
                  <a:pt x="6590860" y="7322467"/>
                  <a:pt x="6625150" y="7302561"/>
                  <a:pt x="6646105" y="7291876"/>
                </a:cubicBezTo>
                <a:cubicBezTo>
                  <a:pt x="6667060" y="7281191"/>
                  <a:pt x="6701350" y="7261069"/>
                  <a:pt x="6722305" y="7247162"/>
                </a:cubicBezTo>
                <a:cubicBezTo>
                  <a:pt x="6743260" y="7233254"/>
                  <a:pt x="6768977" y="7218105"/>
                  <a:pt x="6779455" y="7213498"/>
                </a:cubicBezTo>
                <a:cubicBezTo>
                  <a:pt x="6789933" y="7208891"/>
                  <a:pt x="6847876" y="7180253"/>
                  <a:pt x="6908218" y="7149858"/>
                </a:cubicBezTo>
                <a:cubicBezTo>
                  <a:pt x="6968561" y="7119463"/>
                  <a:pt x="7024283" y="7094595"/>
                  <a:pt x="7032043" y="7094595"/>
                </a:cubicBezTo>
                <a:cubicBezTo>
                  <a:pt x="7039805" y="7094595"/>
                  <a:pt x="7046155" y="7089439"/>
                  <a:pt x="7046155" y="7083138"/>
                </a:cubicBezTo>
                <a:cubicBezTo>
                  <a:pt x="7046155" y="7060121"/>
                  <a:pt x="7169328" y="6982251"/>
                  <a:pt x="7220780" y="6972740"/>
                </a:cubicBezTo>
                <a:cubicBezTo>
                  <a:pt x="7243481" y="6968544"/>
                  <a:pt x="7262055" y="6960513"/>
                  <a:pt x="7262055" y="6954895"/>
                </a:cubicBezTo>
                <a:cubicBezTo>
                  <a:pt x="7262055" y="6949277"/>
                  <a:pt x="7274914" y="6935531"/>
                  <a:pt x="7290630" y="6924350"/>
                </a:cubicBezTo>
                <a:cubicBezTo>
                  <a:pt x="7341249" y="6888336"/>
                  <a:pt x="7394749" y="6854004"/>
                  <a:pt x="7420805" y="6840814"/>
                </a:cubicBezTo>
                <a:cubicBezTo>
                  <a:pt x="7434775" y="6833742"/>
                  <a:pt x="7454777" y="6822524"/>
                  <a:pt x="7465255" y="6815886"/>
                </a:cubicBezTo>
                <a:cubicBezTo>
                  <a:pt x="7497751" y="6795298"/>
                  <a:pt x="7699148" y="6680707"/>
                  <a:pt x="7719255" y="6671366"/>
                </a:cubicBezTo>
                <a:cubicBezTo>
                  <a:pt x="7729733" y="6666498"/>
                  <a:pt x="7755450" y="6651136"/>
                  <a:pt x="7776405" y="6637228"/>
                </a:cubicBezTo>
                <a:cubicBezTo>
                  <a:pt x="7797360" y="6623321"/>
                  <a:pt x="7831650" y="6603199"/>
                  <a:pt x="7852605" y="6592514"/>
                </a:cubicBezTo>
                <a:cubicBezTo>
                  <a:pt x="7873560" y="6581829"/>
                  <a:pt x="7907850" y="6562113"/>
                  <a:pt x="7928805" y="6548701"/>
                </a:cubicBezTo>
                <a:cubicBezTo>
                  <a:pt x="8011151" y="6495999"/>
                  <a:pt x="8031901" y="6485718"/>
                  <a:pt x="8071680" y="6477911"/>
                </a:cubicBezTo>
                <a:cubicBezTo>
                  <a:pt x="8094381" y="6473455"/>
                  <a:pt x="8112955" y="6464654"/>
                  <a:pt x="8112955" y="6458352"/>
                </a:cubicBezTo>
                <a:cubicBezTo>
                  <a:pt x="8112955" y="6452051"/>
                  <a:pt x="8120229" y="6446895"/>
                  <a:pt x="8129120" y="6446895"/>
                </a:cubicBezTo>
                <a:cubicBezTo>
                  <a:pt x="8138010" y="6446895"/>
                  <a:pt x="8175657" y="6426892"/>
                  <a:pt x="8212778" y="6402445"/>
                </a:cubicBezTo>
                <a:cubicBezTo>
                  <a:pt x="8249900" y="6377998"/>
                  <a:pt x="8285202" y="6357995"/>
                  <a:pt x="8291227" y="6357995"/>
                </a:cubicBezTo>
                <a:cubicBezTo>
                  <a:pt x="8297252" y="6357995"/>
                  <a:pt x="8323899" y="6338778"/>
                  <a:pt x="8350444" y="6315291"/>
                </a:cubicBezTo>
                <a:cubicBezTo>
                  <a:pt x="8376987" y="6291804"/>
                  <a:pt x="8424407" y="6258943"/>
                  <a:pt x="8455819" y="6242266"/>
                </a:cubicBezTo>
                <a:cubicBezTo>
                  <a:pt x="8487232" y="6225590"/>
                  <a:pt x="8515807" y="6208541"/>
                  <a:pt x="8519319" y="6204381"/>
                </a:cubicBezTo>
                <a:cubicBezTo>
                  <a:pt x="8532848" y="6188355"/>
                  <a:pt x="8603767" y="6154879"/>
                  <a:pt x="8643180" y="6145914"/>
                </a:cubicBezTo>
                <a:cubicBezTo>
                  <a:pt x="8665881" y="6140751"/>
                  <a:pt x="8684455" y="6132064"/>
                  <a:pt x="8684455" y="6126611"/>
                </a:cubicBezTo>
                <a:cubicBezTo>
                  <a:pt x="8684455" y="6121157"/>
                  <a:pt x="8692620" y="6116695"/>
                  <a:pt x="8702598" y="6116695"/>
                </a:cubicBezTo>
                <a:cubicBezTo>
                  <a:pt x="8712577" y="6116695"/>
                  <a:pt x="8729291" y="6108145"/>
                  <a:pt x="8739742" y="6097694"/>
                </a:cubicBezTo>
                <a:cubicBezTo>
                  <a:pt x="8804362" y="6033073"/>
                  <a:pt x="8902613" y="5970941"/>
                  <a:pt x="8960680" y="5957975"/>
                </a:cubicBezTo>
                <a:cubicBezTo>
                  <a:pt x="8976396" y="5954466"/>
                  <a:pt x="8996399" y="5942981"/>
                  <a:pt x="9005130" y="5932453"/>
                </a:cubicBezTo>
                <a:cubicBezTo>
                  <a:pt x="9020507" y="5913911"/>
                  <a:pt x="9071023" y="5885008"/>
                  <a:pt x="9097463" y="5879623"/>
                </a:cubicBezTo>
                <a:cubicBezTo>
                  <a:pt x="9104591" y="5878172"/>
                  <a:pt x="9121735" y="5867969"/>
                  <a:pt x="9135563" y="5856951"/>
                </a:cubicBezTo>
                <a:cubicBezTo>
                  <a:pt x="9189220" y="5814197"/>
                  <a:pt x="9238299" y="5786634"/>
                  <a:pt x="9270596" y="5781117"/>
                </a:cubicBezTo>
                <a:cubicBezTo>
                  <a:pt x="9289127" y="5777952"/>
                  <a:pt x="9308038" y="5769294"/>
                  <a:pt x="9312621" y="5761878"/>
                </a:cubicBezTo>
                <a:cubicBezTo>
                  <a:pt x="9319614" y="5750564"/>
                  <a:pt x="9332110" y="5743877"/>
                  <a:pt x="9345963" y="5742294"/>
                </a:cubicBezTo>
                <a:close/>
                <a:moveTo>
                  <a:pt x="9456516" y="4153743"/>
                </a:moveTo>
                <a:cubicBezTo>
                  <a:pt x="9484845" y="4154018"/>
                  <a:pt x="9483295" y="4205732"/>
                  <a:pt x="9475298" y="4405205"/>
                </a:cubicBezTo>
                <a:cubicBezTo>
                  <a:pt x="9468250" y="4581049"/>
                  <a:pt x="9460936" y="4652515"/>
                  <a:pt x="9449198" y="4660220"/>
                </a:cubicBezTo>
                <a:cubicBezTo>
                  <a:pt x="9434304" y="4669996"/>
                  <a:pt x="9372711" y="4702321"/>
                  <a:pt x="9236905" y="4771633"/>
                </a:cubicBezTo>
                <a:cubicBezTo>
                  <a:pt x="9208965" y="4785893"/>
                  <a:pt x="9168960" y="4808554"/>
                  <a:pt x="9148005" y="4821992"/>
                </a:cubicBezTo>
                <a:cubicBezTo>
                  <a:pt x="9127050" y="4835431"/>
                  <a:pt x="9095618" y="4853513"/>
                  <a:pt x="9078155" y="4862177"/>
                </a:cubicBezTo>
                <a:cubicBezTo>
                  <a:pt x="9060693" y="4870840"/>
                  <a:pt x="9046289" y="4884831"/>
                  <a:pt x="9046147" y="4893267"/>
                </a:cubicBezTo>
                <a:cubicBezTo>
                  <a:pt x="9046004" y="4901703"/>
                  <a:pt x="9028860" y="4912066"/>
                  <a:pt x="9008047" y="4916296"/>
                </a:cubicBezTo>
                <a:cubicBezTo>
                  <a:pt x="8987233" y="4920525"/>
                  <a:pt x="8959723" y="4934508"/>
                  <a:pt x="8946911" y="4947369"/>
                </a:cubicBezTo>
                <a:lnTo>
                  <a:pt x="8909446" y="4984924"/>
                </a:lnTo>
                <a:cubicBezTo>
                  <a:pt x="8901652" y="4992718"/>
                  <a:pt x="8885272" y="4999095"/>
                  <a:pt x="8873046" y="4999095"/>
                </a:cubicBezTo>
                <a:cubicBezTo>
                  <a:pt x="8860820" y="4999095"/>
                  <a:pt x="8843389" y="5003381"/>
                  <a:pt x="8834311" y="5008620"/>
                </a:cubicBezTo>
                <a:cubicBezTo>
                  <a:pt x="8825232" y="5013859"/>
                  <a:pt x="8794997" y="5029575"/>
                  <a:pt x="8767120" y="5043545"/>
                </a:cubicBezTo>
                <a:cubicBezTo>
                  <a:pt x="8739243" y="5057515"/>
                  <a:pt x="8690796" y="5090376"/>
                  <a:pt x="8659460" y="5116570"/>
                </a:cubicBezTo>
                <a:cubicBezTo>
                  <a:pt x="8628123" y="5142764"/>
                  <a:pt x="8598354" y="5164195"/>
                  <a:pt x="8593306" y="5164195"/>
                </a:cubicBezTo>
                <a:cubicBezTo>
                  <a:pt x="8581499" y="5164195"/>
                  <a:pt x="8469947" y="5216428"/>
                  <a:pt x="8436805" y="5237475"/>
                </a:cubicBezTo>
                <a:cubicBezTo>
                  <a:pt x="8422835" y="5246347"/>
                  <a:pt x="8394260" y="5262245"/>
                  <a:pt x="8373305" y="5272805"/>
                </a:cubicBezTo>
                <a:cubicBezTo>
                  <a:pt x="8329566" y="5294846"/>
                  <a:pt x="8270365" y="5332566"/>
                  <a:pt x="8233863" y="5361651"/>
                </a:cubicBezTo>
                <a:cubicBezTo>
                  <a:pt x="8220035" y="5372669"/>
                  <a:pt x="8202891" y="5382872"/>
                  <a:pt x="8195763" y="5384323"/>
                </a:cubicBezTo>
                <a:cubicBezTo>
                  <a:pt x="8176334" y="5388280"/>
                  <a:pt x="8124098" y="5415304"/>
                  <a:pt x="8081205" y="5443590"/>
                </a:cubicBezTo>
                <a:cubicBezTo>
                  <a:pt x="8060250" y="5457409"/>
                  <a:pt x="8034533" y="5472048"/>
                  <a:pt x="8024055" y="5476121"/>
                </a:cubicBezTo>
                <a:cubicBezTo>
                  <a:pt x="7978220" y="5493941"/>
                  <a:pt x="7922455" y="5538651"/>
                  <a:pt x="7922455" y="5557581"/>
                </a:cubicBezTo>
                <a:cubicBezTo>
                  <a:pt x="7922455" y="5564738"/>
                  <a:pt x="7911363" y="5570595"/>
                  <a:pt x="7897805" y="5570595"/>
                </a:cubicBezTo>
                <a:cubicBezTo>
                  <a:pt x="7884246" y="5570595"/>
                  <a:pt x="7869261" y="5576893"/>
                  <a:pt x="7864504" y="5584591"/>
                </a:cubicBezTo>
                <a:cubicBezTo>
                  <a:pt x="7859746" y="5592289"/>
                  <a:pt x="7835121" y="5603901"/>
                  <a:pt x="7809780" y="5610395"/>
                </a:cubicBezTo>
                <a:cubicBezTo>
                  <a:pt x="7784439" y="5616890"/>
                  <a:pt x="7746560" y="5633367"/>
                  <a:pt x="7725605" y="5647011"/>
                </a:cubicBezTo>
                <a:cubicBezTo>
                  <a:pt x="7704650" y="5660655"/>
                  <a:pt x="7676075" y="5677754"/>
                  <a:pt x="7662105" y="5685008"/>
                </a:cubicBezTo>
                <a:cubicBezTo>
                  <a:pt x="7648135" y="5692262"/>
                  <a:pt x="7613845" y="5712056"/>
                  <a:pt x="7585905" y="5728993"/>
                </a:cubicBezTo>
                <a:cubicBezTo>
                  <a:pt x="7557965" y="5745930"/>
                  <a:pt x="7523675" y="5765882"/>
                  <a:pt x="7509705" y="5773330"/>
                </a:cubicBezTo>
                <a:cubicBezTo>
                  <a:pt x="7475962" y="5791320"/>
                  <a:pt x="7414143" y="5832107"/>
                  <a:pt x="7382963" y="5856951"/>
                </a:cubicBezTo>
                <a:cubicBezTo>
                  <a:pt x="7369135" y="5867969"/>
                  <a:pt x="7351991" y="5878055"/>
                  <a:pt x="7344863" y="5879365"/>
                </a:cubicBezTo>
                <a:cubicBezTo>
                  <a:pt x="7309964" y="5885776"/>
                  <a:pt x="7204084" y="5947898"/>
                  <a:pt x="7194699" y="5967470"/>
                </a:cubicBezTo>
                <a:cubicBezTo>
                  <a:pt x="7188837" y="5979694"/>
                  <a:pt x="7175877" y="5989695"/>
                  <a:pt x="7165898" y="5989695"/>
                </a:cubicBezTo>
                <a:cubicBezTo>
                  <a:pt x="7155920" y="5989695"/>
                  <a:pt x="7147755" y="5994851"/>
                  <a:pt x="7147755" y="6001152"/>
                </a:cubicBezTo>
                <a:cubicBezTo>
                  <a:pt x="7147755" y="6007454"/>
                  <a:pt x="7129181" y="6016256"/>
                  <a:pt x="7106480" y="6020711"/>
                </a:cubicBezTo>
                <a:cubicBezTo>
                  <a:pt x="7048784" y="6032035"/>
                  <a:pt x="6988600" y="6066575"/>
                  <a:pt x="6991122" y="6086917"/>
                </a:cubicBezTo>
                <a:cubicBezTo>
                  <a:pt x="6992286" y="6096310"/>
                  <a:pt x="6986441" y="6103995"/>
                  <a:pt x="6978132" y="6103995"/>
                </a:cubicBezTo>
                <a:cubicBezTo>
                  <a:pt x="6969823" y="6103995"/>
                  <a:pt x="6934182" y="6122991"/>
                  <a:pt x="6898928" y="6146208"/>
                </a:cubicBezTo>
                <a:cubicBezTo>
                  <a:pt x="6863674" y="6169426"/>
                  <a:pt x="6823800" y="6189392"/>
                  <a:pt x="6810317" y="6190578"/>
                </a:cubicBezTo>
                <a:cubicBezTo>
                  <a:pt x="6782132" y="6193056"/>
                  <a:pt x="6781931" y="6193174"/>
                  <a:pt x="6644342" y="6287290"/>
                </a:cubicBezTo>
                <a:cubicBezTo>
                  <a:pt x="6587492" y="6326178"/>
                  <a:pt x="6537771" y="6357995"/>
                  <a:pt x="6533853" y="6357995"/>
                </a:cubicBezTo>
                <a:cubicBezTo>
                  <a:pt x="6524136" y="6357995"/>
                  <a:pt x="6410802" y="6411441"/>
                  <a:pt x="6379405" y="6430830"/>
                </a:cubicBezTo>
                <a:cubicBezTo>
                  <a:pt x="6365435" y="6439457"/>
                  <a:pt x="6336860" y="6455162"/>
                  <a:pt x="6315905" y="6465729"/>
                </a:cubicBezTo>
                <a:cubicBezTo>
                  <a:pt x="6244585" y="6501694"/>
                  <a:pt x="6169364" y="6556566"/>
                  <a:pt x="6151289" y="6585811"/>
                </a:cubicBezTo>
                <a:cubicBezTo>
                  <a:pt x="6146706" y="6593227"/>
                  <a:pt x="6131684" y="6599295"/>
                  <a:pt x="6117907" y="6599295"/>
                </a:cubicBezTo>
                <a:cubicBezTo>
                  <a:pt x="6104130" y="6599295"/>
                  <a:pt x="6089568" y="6607867"/>
                  <a:pt x="6085548" y="6618345"/>
                </a:cubicBezTo>
                <a:cubicBezTo>
                  <a:pt x="6081527" y="6628823"/>
                  <a:pt x="6069749" y="6637395"/>
                  <a:pt x="6059375" y="6637395"/>
                </a:cubicBezTo>
                <a:cubicBezTo>
                  <a:pt x="6049000" y="6637395"/>
                  <a:pt x="6025980" y="6648825"/>
                  <a:pt x="6008220" y="6662795"/>
                </a:cubicBezTo>
                <a:cubicBezTo>
                  <a:pt x="5990461" y="6676765"/>
                  <a:pt x="5968128" y="6688195"/>
                  <a:pt x="5958592" y="6688195"/>
                </a:cubicBezTo>
                <a:cubicBezTo>
                  <a:pt x="5949057" y="6688195"/>
                  <a:pt x="5941255" y="6693351"/>
                  <a:pt x="5941255" y="6699652"/>
                </a:cubicBezTo>
                <a:cubicBezTo>
                  <a:pt x="5941255" y="6705954"/>
                  <a:pt x="5922681" y="6714544"/>
                  <a:pt x="5899980" y="6718740"/>
                </a:cubicBezTo>
                <a:cubicBezTo>
                  <a:pt x="5862059" y="6725750"/>
                  <a:pt x="5831288" y="6742313"/>
                  <a:pt x="5753930" y="6797350"/>
                </a:cubicBezTo>
                <a:cubicBezTo>
                  <a:pt x="5738214" y="6808531"/>
                  <a:pt x="5725355" y="6822277"/>
                  <a:pt x="5725355" y="6827895"/>
                </a:cubicBezTo>
                <a:cubicBezTo>
                  <a:pt x="5725355" y="6833513"/>
                  <a:pt x="5706781" y="6841544"/>
                  <a:pt x="5684080" y="6845740"/>
                </a:cubicBezTo>
                <a:cubicBezTo>
                  <a:pt x="5645040" y="6852957"/>
                  <a:pt x="5598056" y="6878657"/>
                  <a:pt x="5541464" y="6923751"/>
                </a:cubicBezTo>
                <a:cubicBezTo>
                  <a:pt x="5527636" y="6934769"/>
                  <a:pt x="5510486" y="6944855"/>
                  <a:pt x="5503354" y="6946165"/>
                </a:cubicBezTo>
                <a:cubicBezTo>
                  <a:pt x="5490165" y="6948585"/>
                  <a:pt x="5459265" y="6964025"/>
                  <a:pt x="5357055" y="7019260"/>
                </a:cubicBezTo>
                <a:cubicBezTo>
                  <a:pt x="5325622" y="7036247"/>
                  <a:pt x="5298192" y="7060146"/>
                  <a:pt x="5296099" y="7072370"/>
                </a:cubicBezTo>
                <a:cubicBezTo>
                  <a:pt x="5294006" y="7084594"/>
                  <a:pt x="5281484" y="7094595"/>
                  <a:pt x="5268274" y="7094595"/>
                </a:cubicBezTo>
                <a:cubicBezTo>
                  <a:pt x="5255063" y="7094595"/>
                  <a:pt x="5240504" y="7100663"/>
                  <a:pt x="5235921" y="7108079"/>
                </a:cubicBezTo>
                <a:cubicBezTo>
                  <a:pt x="5231337" y="7115494"/>
                  <a:pt x="5212427" y="7124151"/>
                  <a:pt x="5193896" y="7127317"/>
                </a:cubicBezTo>
                <a:cubicBezTo>
                  <a:pt x="5175366" y="7130482"/>
                  <a:pt x="5143060" y="7144235"/>
                  <a:pt x="5122105" y="7157879"/>
                </a:cubicBezTo>
                <a:cubicBezTo>
                  <a:pt x="5101150" y="7171523"/>
                  <a:pt x="5066860" y="7191429"/>
                  <a:pt x="5045905" y="7202114"/>
                </a:cubicBezTo>
                <a:cubicBezTo>
                  <a:pt x="5024950" y="7212799"/>
                  <a:pt x="4990660" y="7232609"/>
                  <a:pt x="4969705" y="7246136"/>
                </a:cubicBezTo>
                <a:cubicBezTo>
                  <a:pt x="4948750" y="7259663"/>
                  <a:pt x="4908745" y="7282397"/>
                  <a:pt x="4880805" y="7296657"/>
                </a:cubicBezTo>
                <a:cubicBezTo>
                  <a:pt x="4852865" y="7310917"/>
                  <a:pt x="4802360" y="7345582"/>
                  <a:pt x="4768572" y="7373690"/>
                </a:cubicBezTo>
                <a:cubicBezTo>
                  <a:pt x="4734783" y="7401798"/>
                  <a:pt x="4702208" y="7424795"/>
                  <a:pt x="4696183" y="7424795"/>
                </a:cubicBezTo>
                <a:cubicBezTo>
                  <a:pt x="4682778" y="7424795"/>
                  <a:pt x="4587465" y="7471861"/>
                  <a:pt x="4493455" y="7524903"/>
                </a:cubicBezTo>
                <a:cubicBezTo>
                  <a:pt x="4455038" y="7546579"/>
                  <a:pt x="4412175" y="7570154"/>
                  <a:pt x="4398205" y="7577293"/>
                </a:cubicBezTo>
                <a:cubicBezTo>
                  <a:pt x="4366113" y="7593692"/>
                  <a:pt x="4304205" y="7634262"/>
                  <a:pt x="4271464" y="7660351"/>
                </a:cubicBezTo>
                <a:cubicBezTo>
                  <a:pt x="4257636" y="7671369"/>
                  <a:pt x="4240491" y="7681572"/>
                  <a:pt x="4233364" y="7683023"/>
                </a:cubicBezTo>
                <a:cubicBezTo>
                  <a:pt x="4201161" y="7689581"/>
                  <a:pt x="4138015" y="7726672"/>
                  <a:pt x="4008129" y="7815320"/>
                </a:cubicBezTo>
                <a:cubicBezTo>
                  <a:pt x="3954399" y="7851991"/>
                  <a:pt x="3904457" y="7881995"/>
                  <a:pt x="3897147" y="7881995"/>
                </a:cubicBezTo>
                <a:cubicBezTo>
                  <a:pt x="3889836" y="7881995"/>
                  <a:pt x="3883855" y="7886516"/>
                  <a:pt x="3883855" y="7892042"/>
                </a:cubicBezTo>
                <a:cubicBezTo>
                  <a:pt x="3883855" y="7897568"/>
                  <a:pt x="3849146" y="7916142"/>
                  <a:pt x="3806723" y="7933317"/>
                </a:cubicBezTo>
                <a:cubicBezTo>
                  <a:pt x="3696685" y="7977868"/>
                  <a:pt x="3661641" y="7997922"/>
                  <a:pt x="3661346" y="8016511"/>
                </a:cubicBezTo>
                <a:cubicBezTo>
                  <a:pt x="3661204" y="8025473"/>
                  <a:pt x="3644060" y="8036106"/>
                  <a:pt x="3623246" y="8040139"/>
                </a:cubicBezTo>
                <a:cubicBezTo>
                  <a:pt x="3573374" y="8049803"/>
                  <a:pt x="3482829" y="8109176"/>
                  <a:pt x="3458889" y="8147911"/>
                </a:cubicBezTo>
                <a:cubicBezTo>
                  <a:pt x="3454306" y="8155327"/>
                  <a:pt x="3442607" y="8161395"/>
                  <a:pt x="3432892" y="8161395"/>
                </a:cubicBezTo>
                <a:cubicBezTo>
                  <a:pt x="3413413" y="8161395"/>
                  <a:pt x="3330905" y="8200852"/>
                  <a:pt x="3223455" y="8261552"/>
                </a:cubicBezTo>
                <a:cubicBezTo>
                  <a:pt x="3185038" y="8283254"/>
                  <a:pt x="3145032" y="8304756"/>
                  <a:pt x="3134555" y="8309333"/>
                </a:cubicBezTo>
                <a:cubicBezTo>
                  <a:pt x="3124078" y="8313910"/>
                  <a:pt x="3106932" y="8324720"/>
                  <a:pt x="3096455" y="8333354"/>
                </a:cubicBezTo>
                <a:cubicBezTo>
                  <a:pt x="3085978" y="8341989"/>
                  <a:pt x="3048830" y="8364380"/>
                  <a:pt x="3013905" y="8383114"/>
                </a:cubicBezTo>
                <a:cubicBezTo>
                  <a:pt x="2938032" y="8423812"/>
                  <a:pt x="2890684" y="8452898"/>
                  <a:pt x="2826142" y="8498457"/>
                </a:cubicBezTo>
                <a:cubicBezTo>
                  <a:pt x="2799708" y="8517117"/>
                  <a:pt x="2768275" y="8536133"/>
                  <a:pt x="2756292" y="8540713"/>
                </a:cubicBezTo>
                <a:cubicBezTo>
                  <a:pt x="2708696" y="8558907"/>
                  <a:pt x="2670235" y="8581239"/>
                  <a:pt x="2655130" y="8599453"/>
                </a:cubicBezTo>
                <a:cubicBezTo>
                  <a:pt x="2646399" y="8609981"/>
                  <a:pt x="2626396" y="8621466"/>
                  <a:pt x="2610680" y="8624975"/>
                </a:cubicBezTo>
                <a:cubicBezTo>
                  <a:pt x="2552613" y="8637941"/>
                  <a:pt x="2454363" y="8700073"/>
                  <a:pt x="2389741" y="8764695"/>
                </a:cubicBezTo>
                <a:cubicBezTo>
                  <a:pt x="2379291" y="8775144"/>
                  <a:pt x="2363276" y="8783695"/>
                  <a:pt x="2354153" y="8783695"/>
                </a:cubicBezTo>
                <a:cubicBezTo>
                  <a:pt x="2345030" y="8783695"/>
                  <a:pt x="2330451" y="8792267"/>
                  <a:pt x="2321755" y="8802745"/>
                </a:cubicBezTo>
                <a:cubicBezTo>
                  <a:pt x="2313059" y="8813223"/>
                  <a:pt x="2287342" y="8821795"/>
                  <a:pt x="2264605" y="8821795"/>
                </a:cubicBezTo>
                <a:cubicBezTo>
                  <a:pt x="2241868" y="8821795"/>
                  <a:pt x="2216151" y="8813223"/>
                  <a:pt x="2207455" y="8802745"/>
                </a:cubicBezTo>
                <a:cubicBezTo>
                  <a:pt x="2198759" y="8792267"/>
                  <a:pt x="2184658" y="8783695"/>
                  <a:pt x="2176118" y="8783695"/>
                </a:cubicBezTo>
                <a:cubicBezTo>
                  <a:pt x="2167579" y="8783695"/>
                  <a:pt x="2150248" y="8772265"/>
                  <a:pt x="2137605" y="8758295"/>
                </a:cubicBezTo>
                <a:cubicBezTo>
                  <a:pt x="2124962" y="8744325"/>
                  <a:pt x="2109355" y="8732895"/>
                  <a:pt x="2102922" y="8732895"/>
                </a:cubicBezTo>
                <a:cubicBezTo>
                  <a:pt x="2096489" y="8732895"/>
                  <a:pt x="2055941" y="8705128"/>
                  <a:pt x="2012815" y="8671192"/>
                </a:cubicBezTo>
                <a:cubicBezTo>
                  <a:pt x="1969690" y="8637255"/>
                  <a:pt x="1924404" y="8608296"/>
                  <a:pt x="1912180" y="8606836"/>
                </a:cubicBezTo>
                <a:cubicBezTo>
                  <a:pt x="1884605" y="8603545"/>
                  <a:pt x="1872121" y="8543373"/>
                  <a:pt x="1893534" y="8516965"/>
                </a:cubicBezTo>
                <a:cubicBezTo>
                  <a:pt x="1902043" y="8506471"/>
                  <a:pt x="1940438" y="8481731"/>
                  <a:pt x="1978855" y="8461988"/>
                </a:cubicBezTo>
                <a:cubicBezTo>
                  <a:pt x="2017272" y="8442244"/>
                  <a:pt x="2065850" y="8415100"/>
                  <a:pt x="2086805" y="8401666"/>
                </a:cubicBezTo>
                <a:cubicBezTo>
                  <a:pt x="2107760" y="8388233"/>
                  <a:pt x="2142050" y="8368287"/>
                  <a:pt x="2163005" y="8357343"/>
                </a:cubicBezTo>
                <a:cubicBezTo>
                  <a:pt x="2209465" y="8333076"/>
                  <a:pt x="2252318" y="8307855"/>
                  <a:pt x="2302705" y="8275121"/>
                </a:cubicBezTo>
                <a:cubicBezTo>
                  <a:pt x="2323660" y="8261508"/>
                  <a:pt x="2359379" y="8246937"/>
                  <a:pt x="2382080" y="8242740"/>
                </a:cubicBezTo>
                <a:cubicBezTo>
                  <a:pt x="2404781" y="8238544"/>
                  <a:pt x="2423355" y="8230340"/>
                  <a:pt x="2423355" y="8224508"/>
                </a:cubicBezTo>
                <a:cubicBezTo>
                  <a:pt x="2423355" y="8205077"/>
                  <a:pt x="2571567" y="8123295"/>
                  <a:pt x="2606783" y="8123295"/>
                </a:cubicBezTo>
                <a:cubicBezTo>
                  <a:pt x="2616163" y="8123295"/>
                  <a:pt x="2627127" y="8114723"/>
                  <a:pt x="2631148" y="8104245"/>
                </a:cubicBezTo>
                <a:cubicBezTo>
                  <a:pt x="2635168" y="8093767"/>
                  <a:pt x="2649730" y="8085195"/>
                  <a:pt x="2663507" y="8085195"/>
                </a:cubicBezTo>
                <a:cubicBezTo>
                  <a:pt x="2677284" y="8085195"/>
                  <a:pt x="2692306" y="8079127"/>
                  <a:pt x="2696889" y="8071711"/>
                </a:cubicBezTo>
                <a:cubicBezTo>
                  <a:pt x="2714859" y="8042636"/>
                  <a:pt x="2789315" y="7988225"/>
                  <a:pt x="2861505" y="7951414"/>
                </a:cubicBezTo>
                <a:cubicBezTo>
                  <a:pt x="2882460" y="7940729"/>
                  <a:pt x="2916750" y="7920823"/>
                  <a:pt x="2937705" y="7907179"/>
                </a:cubicBezTo>
                <a:cubicBezTo>
                  <a:pt x="2958660" y="7893535"/>
                  <a:pt x="2991243" y="7879677"/>
                  <a:pt x="3010113" y="7876383"/>
                </a:cubicBezTo>
                <a:cubicBezTo>
                  <a:pt x="3028982" y="7873089"/>
                  <a:pt x="3066129" y="7851689"/>
                  <a:pt x="3092663" y="7828828"/>
                </a:cubicBezTo>
                <a:cubicBezTo>
                  <a:pt x="3141021" y="7787164"/>
                  <a:pt x="3175182" y="7763567"/>
                  <a:pt x="3210755" y="7747257"/>
                </a:cubicBezTo>
                <a:cubicBezTo>
                  <a:pt x="3228760" y="7739001"/>
                  <a:pt x="3423835" y="7627220"/>
                  <a:pt x="3464755" y="7601710"/>
                </a:cubicBezTo>
                <a:cubicBezTo>
                  <a:pt x="3475233" y="7595178"/>
                  <a:pt x="3495235" y="7584048"/>
                  <a:pt x="3509205" y="7576976"/>
                </a:cubicBezTo>
                <a:cubicBezTo>
                  <a:pt x="3523175" y="7569904"/>
                  <a:pt x="3551750" y="7552858"/>
                  <a:pt x="3572705" y="7539095"/>
                </a:cubicBezTo>
                <a:cubicBezTo>
                  <a:pt x="3593660" y="7525332"/>
                  <a:pt x="3627834" y="7510772"/>
                  <a:pt x="3648646" y="7506739"/>
                </a:cubicBezTo>
                <a:cubicBezTo>
                  <a:pt x="3669460" y="7502706"/>
                  <a:pt x="3686609" y="7492620"/>
                  <a:pt x="3686756" y="7484325"/>
                </a:cubicBezTo>
                <a:cubicBezTo>
                  <a:pt x="3686903" y="7476031"/>
                  <a:pt x="3704165" y="7460284"/>
                  <a:pt x="3725115" y="7449330"/>
                </a:cubicBezTo>
                <a:cubicBezTo>
                  <a:pt x="3818061" y="7400734"/>
                  <a:pt x="3877917" y="7367073"/>
                  <a:pt x="3883819" y="7360080"/>
                </a:cubicBezTo>
                <a:cubicBezTo>
                  <a:pt x="3889884" y="7352897"/>
                  <a:pt x="3927796" y="7331482"/>
                  <a:pt x="3998155" y="7295500"/>
                </a:cubicBezTo>
                <a:cubicBezTo>
                  <a:pt x="4015618" y="7286569"/>
                  <a:pt x="4032763" y="7275781"/>
                  <a:pt x="4036255" y="7271525"/>
                </a:cubicBezTo>
                <a:cubicBezTo>
                  <a:pt x="4052945" y="7251190"/>
                  <a:pt x="4187015" y="7182828"/>
                  <a:pt x="4223580" y="7176009"/>
                </a:cubicBezTo>
                <a:cubicBezTo>
                  <a:pt x="4246281" y="7171775"/>
                  <a:pt x="4264855" y="7163154"/>
                  <a:pt x="4264855" y="7156852"/>
                </a:cubicBezTo>
                <a:cubicBezTo>
                  <a:pt x="4264855" y="7150551"/>
                  <a:pt x="4272129" y="7145395"/>
                  <a:pt x="4281020" y="7145395"/>
                </a:cubicBezTo>
                <a:cubicBezTo>
                  <a:pt x="4289910" y="7145395"/>
                  <a:pt x="4327557" y="7125392"/>
                  <a:pt x="4364678" y="7100945"/>
                </a:cubicBezTo>
                <a:cubicBezTo>
                  <a:pt x="4401800" y="7076498"/>
                  <a:pt x="4439634" y="7056495"/>
                  <a:pt x="4448755" y="7056495"/>
                </a:cubicBezTo>
                <a:cubicBezTo>
                  <a:pt x="4457875" y="7056495"/>
                  <a:pt x="4468627" y="7047923"/>
                  <a:pt x="4472648" y="7037445"/>
                </a:cubicBezTo>
                <a:cubicBezTo>
                  <a:pt x="4476668" y="7026967"/>
                  <a:pt x="4488456" y="7018395"/>
                  <a:pt x="4498842" y="7018395"/>
                </a:cubicBezTo>
                <a:cubicBezTo>
                  <a:pt x="4509229" y="7018395"/>
                  <a:pt x="4536555" y="7000678"/>
                  <a:pt x="4559566" y="6979024"/>
                </a:cubicBezTo>
                <a:cubicBezTo>
                  <a:pt x="4582577" y="6957369"/>
                  <a:pt x="4612835" y="6934216"/>
                  <a:pt x="4626805" y="6927570"/>
                </a:cubicBezTo>
                <a:cubicBezTo>
                  <a:pt x="4640775" y="6920925"/>
                  <a:pt x="4675065" y="6901631"/>
                  <a:pt x="4703005" y="6884693"/>
                </a:cubicBezTo>
                <a:cubicBezTo>
                  <a:pt x="4730945" y="6867756"/>
                  <a:pt x="4765235" y="6847963"/>
                  <a:pt x="4779205" y="6840708"/>
                </a:cubicBezTo>
                <a:cubicBezTo>
                  <a:pt x="4793175" y="6833454"/>
                  <a:pt x="4821750" y="6816355"/>
                  <a:pt x="4842705" y="6802711"/>
                </a:cubicBezTo>
                <a:cubicBezTo>
                  <a:pt x="4863660" y="6789067"/>
                  <a:pt x="4897950" y="6769161"/>
                  <a:pt x="4918905" y="6758476"/>
                </a:cubicBezTo>
                <a:cubicBezTo>
                  <a:pt x="4939860" y="6747791"/>
                  <a:pt x="4974150" y="6727623"/>
                  <a:pt x="4995105" y="6713659"/>
                </a:cubicBezTo>
                <a:cubicBezTo>
                  <a:pt x="5016060" y="6699695"/>
                  <a:pt x="5051779" y="6684837"/>
                  <a:pt x="5074480" y="6680640"/>
                </a:cubicBezTo>
                <a:cubicBezTo>
                  <a:pt x="5097181" y="6676444"/>
                  <a:pt x="5115755" y="6667854"/>
                  <a:pt x="5115755" y="6661552"/>
                </a:cubicBezTo>
                <a:cubicBezTo>
                  <a:pt x="5115755" y="6655251"/>
                  <a:pt x="5123029" y="6650095"/>
                  <a:pt x="5131920" y="6650095"/>
                </a:cubicBezTo>
                <a:cubicBezTo>
                  <a:pt x="5140810" y="6650095"/>
                  <a:pt x="5178457" y="6630092"/>
                  <a:pt x="5215578" y="6605645"/>
                </a:cubicBezTo>
                <a:cubicBezTo>
                  <a:pt x="5252700" y="6581198"/>
                  <a:pt x="5290808" y="6561195"/>
                  <a:pt x="5300264" y="6561195"/>
                </a:cubicBezTo>
                <a:cubicBezTo>
                  <a:pt x="5309720" y="6561195"/>
                  <a:pt x="5321206" y="6555127"/>
                  <a:pt x="5325789" y="6547711"/>
                </a:cubicBezTo>
                <a:cubicBezTo>
                  <a:pt x="5350641" y="6507500"/>
                  <a:pt x="5441172" y="6449028"/>
                  <a:pt x="5493580" y="6439340"/>
                </a:cubicBezTo>
                <a:cubicBezTo>
                  <a:pt x="5516281" y="6435144"/>
                  <a:pt x="5534855" y="6427113"/>
                  <a:pt x="5534855" y="6421495"/>
                </a:cubicBezTo>
                <a:cubicBezTo>
                  <a:pt x="5534855" y="6415877"/>
                  <a:pt x="5547714" y="6402131"/>
                  <a:pt x="5563430" y="6390950"/>
                </a:cubicBezTo>
                <a:cubicBezTo>
                  <a:pt x="5610890" y="6357183"/>
                  <a:pt x="5666715" y="6321066"/>
                  <a:pt x="5693605" y="6306730"/>
                </a:cubicBezTo>
                <a:cubicBezTo>
                  <a:pt x="5707575" y="6299282"/>
                  <a:pt x="5741865" y="6279330"/>
                  <a:pt x="5769805" y="6262393"/>
                </a:cubicBezTo>
                <a:cubicBezTo>
                  <a:pt x="5797745" y="6245456"/>
                  <a:pt x="5832035" y="6226319"/>
                  <a:pt x="5846005" y="6219868"/>
                </a:cubicBezTo>
                <a:cubicBezTo>
                  <a:pt x="5859975" y="6213416"/>
                  <a:pt x="5895948" y="6196135"/>
                  <a:pt x="5925944" y="6181466"/>
                </a:cubicBezTo>
                <a:cubicBezTo>
                  <a:pt x="5955941" y="6166797"/>
                  <a:pt x="5985445" y="6154795"/>
                  <a:pt x="5991510" y="6154795"/>
                </a:cubicBezTo>
                <a:cubicBezTo>
                  <a:pt x="5997576" y="6154795"/>
                  <a:pt x="6032910" y="6134792"/>
                  <a:pt x="6070032" y="6110345"/>
                </a:cubicBezTo>
                <a:cubicBezTo>
                  <a:pt x="6107153" y="6085898"/>
                  <a:pt x="6144800" y="6065895"/>
                  <a:pt x="6153690" y="6065895"/>
                </a:cubicBezTo>
                <a:cubicBezTo>
                  <a:pt x="6162581" y="6065895"/>
                  <a:pt x="6169855" y="6060739"/>
                  <a:pt x="6169855" y="6054438"/>
                </a:cubicBezTo>
                <a:cubicBezTo>
                  <a:pt x="6169855" y="6037763"/>
                  <a:pt x="6261296" y="5974649"/>
                  <a:pt x="6354005" y="5927333"/>
                </a:cubicBezTo>
                <a:cubicBezTo>
                  <a:pt x="6381945" y="5913073"/>
                  <a:pt x="6438165" y="5884123"/>
                  <a:pt x="6478938" y="5863000"/>
                </a:cubicBezTo>
                <a:cubicBezTo>
                  <a:pt x="6519712" y="5841877"/>
                  <a:pt x="6558002" y="5824595"/>
                  <a:pt x="6564027" y="5824595"/>
                </a:cubicBezTo>
                <a:cubicBezTo>
                  <a:pt x="6570052" y="5824595"/>
                  <a:pt x="6596699" y="5805223"/>
                  <a:pt x="6623244" y="5781546"/>
                </a:cubicBezTo>
                <a:cubicBezTo>
                  <a:pt x="6664954" y="5744341"/>
                  <a:pt x="6747012" y="5692478"/>
                  <a:pt x="6836605" y="5646697"/>
                </a:cubicBezTo>
                <a:cubicBezTo>
                  <a:pt x="6850575" y="5639559"/>
                  <a:pt x="6879150" y="5622458"/>
                  <a:pt x="6900105" y="5608695"/>
                </a:cubicBezTo>
                <a:cubicBezTo>
                  <a:pt x="6921060" y="5594932"/>
                  <a:pt x="6954351" y="5580708"/>
                  <a:pt x="6974087" y="5577084"/>
                </a:cubicBezTo>
                <a:cubicBezTo>
                  <a:pt x="6993821" y="5573461"/>
                  <a:pt x="7018518" y="5561946"/>
                  <a:pt x="7028968" y="5551496"/>
                </a:cubicBezTo>
                <a:cubicBezTo>
                  <a:pt x="7039419" y="5541045"/>
                  <a:pt x="7055434" y="5532495"/>
                  <a:pt x="7064557" y="5532495"/>
                </a:cubicBezTo>
                <a:cubicBezTo>
                  <a:pt x="7073680" y="5532495"/>
                  <a:pt x="7088259" y="5523923"/>
                  <a:pt x="7096955" y="5513445"/>
                </a:cubicBezTo>
                <a:cubicBezTo>
                  <a:pt x="7105651" y="5502967"/>
                  <a:pt x="7123495" y="5494395"/>
                  <a:pt x="7136610" y="5494395"/>
                </a:cubicBezTo>
                <a:cubicBezTo>
                  <a:pt x="7149725" y="5494395"/>
                  <a:pt x="7160455" y="5488383"/>
                  <a:pt x="7160455" y="5481034"/>
                </a:cubicBezTo>
                <a:cubicBezTo>
                  <a:pt x="7160455" y="5473686"/>
                  <a:pt x="7177600" y="5461697"/>
                  <a:pt x="7198555" y="5454392"/>
                </a:cubicBezTo>
                <a:cubicBezTo>
                  <a:pt x="7219510" y="5447087"/>
                  <a:pt x="7236655" y="5435954"/>
                  <a:pt x="7236655" y="5429652"/>
                </a:cubicBezTo>
                <a:cubicBezTo>
                  <a:pt x="7236655" y="5423351"/>
                  <a:pt x="7245754" y="5418195"/>
                  <a:pt x="7256877" y="5418195"/>
                </a:cubicBezTo>
                <a:cubicBezTo>
                  <a:pt x="7267999" y="5418195"/>
                  <a:pt x="7291630" y="5406765"/>
                  <a:pt x="7309389" y="5392795"/>
                </a:cubicBezTo>
                <a:cubicBezTo>
                  <a:pt x="7327149" y="5378825"/>
                  <a:pt x="7349482" y="5367395"/>
                  <a:pt x="7359018" y="5367395"/>
                </a:cubicBezTo>
                <a:cubicBezTo>
                  <a:pt x="7368553" y="5367395"/>
                  <a:pt x="7376355" y="5362239"/>
                  <a:pt x="7376355" y="5355938"/>
                </a:cubicBezTo>
                <a:cubicBezTo>
                  <a:pt x="7376355" y="5344191"/>
                  <a:pt x="7409065" y="5317621"/>
                  <a:pt x="7465255" y="5283726"/>
                </a:cubicBezTo>
                <a:cubicBezTo>
                  <a:pt x="7482718" y="5273191"/>
                  <a:pt x="7514150" y="5253406"/>
                  <a:pt x="7535105" y="5239757"/>
                </a:cubicBezTo>
                <a:cubicBezTo>
                  <a:pt x="7556060" y="5226109"/>
                  <a:pt x="7590350" y="5206199"/>
                  <a:pt x="7611305" y="5195514"/>
                </a:cubicBezTo>
                <a:cubicBezTo>
                  <a:pt x="7632260" y="5184829"/>
                  <a:pt x="7666550" y="5164855"/>
                  <a:pt x="7687505" y="5151128"/>
                </a:cubicBezTo>
                <a:cubicBezTo>
                  <a:pt x="7708460" y="5137401"/>
                  <a:pt x="7744179" y="5122737"/>
                  <a:pt x="7766880" y="5118540"/>
                </a:cubicBezTo>
                <a:cubicBezTo>
                  <a:pt x="7789581" y="5114344"/>
                  <a:pt x="7808155" y="5105754"/>
                  <a:pt x="7808155" y="5099452"/>
                </a:cubicBezTo>
                <a:cubicBezTo>
                  <a:pt x="7808155" y="5093151"/>
                  <a:pt x="7814505" y="5087995"/>
                  <a:pt x="7822267" y="5087995"/>
                </a:cubicBezTo>
                <a:cubicBezTo>
                  <a:pt x="7830027" y="5087995"/>
                  <a:pt x="7880034" y="5057412"/>
                  <a:pt x="7933392" y="5020032"/>
                </a:cubicBezTo>
                <a:cubicBezTo>
                  <a:pt x="7986749" y="4982652"/>
                  <a:pt x="8038977" y="4948299"/>
                  <a:pt x="8049455" y="4943692"/>
                </a:cubicBezTo>
                <a:cubicBezTo>
                  <a:pt x="8059933" y="4939085"/>
                  <a:pt x="8085650" y="4924033"/>
                  <a:pt x="8106605" y="4910244"/>
                </a:cubicBezTo>
                <a:cubicBezTo>
                  <a:pt x="8127560" y="4896454"/>
                  <a:pt x="8161733" y="4881872"/>
                  <a:pt x="8182547" y="4877839"/>
                </a:cubicBezTo>
                <a:cubicBezTo>
                  <a:pt x="8203360" y="4873806"/>
                  <a:pt x="8220504" y="4863603"/>
                  <a:pt x="8220647" y="4855167"/>
                </a:cubicBezTo>
                <a:cubicBezTo>
                  <a:pt x="8220789" y="4846731"/>
                  <a:pt x="8235193" y="4832740"/>
                  <a:pt x="8252655" y="4824077"/>
                </a:cubicBezTo>
                <a:cubicBezTo>
                  <a:pt x="8270118" y="4815413"/>
                  <a:pt x="8301550" y="4797041"/>
                  <a:pt x="8322505" y="4783248"/>
                </a:cubicBezTo>
                <a:cubicBezTo>
                  <a:pt x="8343460" y="4769457"/>
                  <a:pt x="8375445" y="4755704"/>
                  <a:pt x="8393584" y="4752688"/>
                </a:cubicBezTo>
                <a:cubicBezTo>
                  <a:pt x="8425520" y="4747377"/>
                  <a:pt x="8578542" y="4659907"/>
                  <a:pt x="8619726" y="4623421"/>
                </a:cubicBezTo>
                <a:cubicBezTo>
                  <a:pt x="8664603" y="4583664"/>
                  <a:pt x="8815736" y="4503795"/>
                  <a:pt x="8846090" y="4503795"/>
                </a:cubicBezTo>
                <a:cubicBezTo>
                  <a:pt x="8854981" y="4503795"/>
                  <a:pt x="8862255" y="4498639"/>
                  <a:pt x="8862255" y="4492338"/>
                </a:cubicBezTo>
                <a:cubicBezTo>
                  <a:pt x="8862255" y="4481044"/>
                  <a:pt x="8882580" y="4464551"/>
                  <a:pt x="8957505" y="4415046"/>
                </a:cubicBezTo>
                <a:cubicBezTo>
                  <a:pt x="9009248" y="4380858"/>
                  <a:pt x="9041060" y="4365349"/>
                  <a:pt x="9074980" y="4357775"/>
                </a:cubicBezTo>
                <a:cubicBezTo>
                  <a:pt x="9090696" y="4354266"/>
                  <a:pt x="9110699" y="4342781"/>
                  <a:pt x="9119430" y="4332253"/>
                </a:cubicBezTo>
                <a:cubicBezTo>
                  <a:pt x="9128161" y="4321725"/>
                  <a:pt x="9149593" y="4306125"/>
                  <a:pt x="9167055" y="4297586"/>
                </a:cubicBezTo>
                <a:cubicBezTo>
                  <a:pt x="9184518" y="4289048"/>
                  <a:pt x="9201662" y="4278662"/>
                  <a:pt x="9205155" y="4274506"/>
                </a:cubicBezTo>
                <a:cubicBezTo>
                  <a:pt x="9212859" y="4265339"/>
                  <a:pt x="9314916" y="4210585"/>
                  <a:pt x="9353860" y="4194725"/>
                </a:cubicBezTo>
                <a:cubicBezTo>
                  <a:pt x="9369290" y="4188441"/>
                  <a:pt x="9397865" y="4175986"/>
                  <a:pt x="9417360" y="4167047"/>
                </a:cubicBezTo>
                <a:cubicBezTo>
                  <a:pt x="9434310" y="4159275"/>
                  <a:pt x="9447073" y="4153651"/>
                  <a:pt x="9456516" y="4153743"/>
                </a:cubicBezTo>
                <a:close/>
                <a:moveTo>
                  <a:pt x="9084322" y="2820431"/>
                </a:moveTo>
                <a:cubicBezTo>
                  <a:pt x="9101598" y="2822124"/>
                  <a:pt x="9114118" y="2835016"/>
                  <a:pt x="9122275" y="2859145"/>
                </a:cubicBezTo>
                <a:cubicBezTo>
                  <a:pt x="9129360" y="2880100"/>
                  <a:pt x="9145190" y="2907654"/>
                  <a:pt x="9157456" y="2920377"/>
                </a:cubicBezTo>
                <a:cubicBezTo>
                  <a:pt x="9169720" y="2933100"/>
                  <a:pt x="9177079" y="2953102"/>
                  <a:pt x="9173809" y="2964827"/>
                </a:cubicBezTo>
                <a:cubicBezTo>
                  <a:pt x="9170539" y="2976552"/>
                  <a:pt x="9179111" y="3000096"/>
                  <a:pt x="9192859" y="3017147"/>
                </a:cubicBezTo>
                <a:cubicBezTo>
                  <a:pt x="9206607" y="3034199"/>
                  <a:pt x="9217855" y="3063503"/>
                  <a:pt x="9217855" y="3082267"/>
                </a:cubicBezTo>
                <a:cubicBezTo>
                  <a:pt x="9217855" y="3101032"/>
                  <a:pt x="9226710" y="3123734"/>
                  <a:pt x="9237534" y="3132717"/>
                </a:cubicBezTo>
                <a:cubicBezTo>
                  <a:pt x="9265179" y="3155660"/>
                  <a:pt x="9246306" y="3232682"/>
                  <a:pt x="9205257" y="3264441"/>
                </a:cubicBezTo>
                <a:cubicBezTo>
                  <a:pt x="9187851" y="3277908"/>
                  <a:pt x="9166011" y="3296525"/>
                  <a:pt x="9156725" y="3305811"/>
                </a:cubicBezTo>
                <a:cubicBezTo>
                  <a:pt x="9147438" y="3315097"/>
                  <a:pt x="9133934" y="3322695"/>
                  <a:pt x="9126715" y="3322695"/>
                </a:cubicBezTo>
                <a:cubicBezTo>
                  <a:pt x="9119495" y="3322695"/>
                  <a:pt x="9088185" y="3339840"/>
                  <a:pt x="9057135" y="3360795"/>
                </a:cubicBezTo>
                <a:cubicBezTo>
                  <a:pt x="9026086" y="3381750"/>
                  <a:pt x="8993007" y="3398895"/>
                  <a:pt x="8983627" y="3398895"/>
                </a:cubicBezTo>
                <a:cubicBezTo>
                  <a:pt x="8974247" y="3398895"/>
                  <a:pt x="8963283" y="3407467"/>
                  <a:pt x="8959262" y="3417945"/>
                </a:cubicBezTo>
                <a:cubicBezTo>
                  <a:pt x="8955242" y="3428423"/>
                  <a:pt x="8940680" y="3436995"/>
                  <a:pt x="8926903" y="3436995"/>
                </a:cubicBezTo>
                <a:cubicBezTo>
                  <a:pt x="8913126" y="3436995"/>
                  <a:pt x="8898104" y="3443062"/>
                  <a:pt x="8893521" y="3450478"/>
                </a:cubicBezTo>
                <a:cubicBezTo>
                  <a:pt x="8888938" y="3457894"/>
                  <a:pt x="8870027" y="3466552"/>
                  <a:pt x="8851496" y="3469717"/>
                </a:cubicBezTo>
                <a:cubicBezTo>
                  <a:pt x="8832966" y="3472882"/>
                  <a:pt x="8800660" y="3486829"/>
                  <a:pt x="8779705" y="3500710"/>
                </a:cubicBezTo>
                <a:cubicBezTo>
                  <a:pt x="8758750" y="3514591"/>
                  <a:pt x="8724460" y="3534903"/>
                  <a:pt x="8703505" y="3545848"/>
                </a:cubicBezTo>
                <a:cubicBezTo>
                  <a:pt x="8658727" y="3569235"/>
                  <a:pt x="8616483" y="3593987"/>
                  <a:pt x="8563805" y="3627702"/>
                </a:cubicBezTo>
                <a:cubicBezTo>
                  <a:pt x="8542850" y="3641113"/>
                  <a:pt x="8508560" y="3660829"/>
                  <a:pt x="8487605" y="3671514"/>
                </a:cubicBezTo>
                <a:cubicBezTo>
                  <a:pt x="8441455" y="3695047"/>
                  <a:pt x="8380588" y="3734888"/>
                  <a:pt x="8353026" y="3759602"/>
                </a:cubicBezTo>
                <a:cubicBezTo>
                  <a:pt x="8312661" y="3795799"/>
                  <a:pt x="8159087" y="3883732"/>
                  <a:pt x="8126884" y="3889088"/>
                </a:cubicBezTo>
                <a:cubicBezTo>
                  <a:pt x="8108745" y="3892104"/>
                  <a:pt x="8076760" y="3905832"/>
                  <a:pt x="8055805" y="3919595"/>
                </a:cubicBezTo>
                <a:cubicBezTo>
                  <a:pt x="8034850" y="3933358"/>
                  <a:pt x="8006275" y="3950554"/>
                  <a:pt x="7992305" y="3957808"/>
                </a:cubicBezTo>
                <a:cubicBezTo>
                  <a:pt x="7978335" y="3965062"/>
                  <a:pt x="7944045" y="3984856"/>
                  <a:pt x="7916105" y="4001793"/>
                </a:cubicBezTo>
                <a:cubicBezTo>
                  <a:pt x="7888165" y="4018730"/>
                  <a:pt x="7853875" y="4038025"/>
                  <a:pt x="7839905" y="4044670"/>
                </a:cubicBezTo>
                <a:cubicBezTo>
                  <a:pt x="7825935" y="4051316"/>
                  <a:pt x="7795677" y="4074470"/>
                  <a:pt x="7772666" y="4096124"/>
                </a:cubicBezTo>
                <a:cubicBezTo>
                  <a:pt x="7749655" y="4117778"/>
                  <a:pt x="7725865" y="4135495"/>
                  <a:pt x="7719799" y="4135495"/>
                </a:cubicBezTo>
                <a:cubicBezTo>
                  <a:pt x="7713734" y="4135495"/>
                  <a:pt x="7678400" y="4155498"/>
                  <a:pt x="7641278" y="4179945"/>
                </a:cubicBezTo>
                <a:cubicBezTo>
                  <a:pt x="7604157" y="4204392"/>
                  <a:pt x="7566510" y="4224395"/>
                  <a:pt x="7557620" y="4224395"/>
                </a:cubicBezTo>
                <a:cubicBezTo>
                  <a:pt x="7548729" y="4224395"/>
                  <a:pt x="7541455" y="4229551"/>
                  <a:pt x="7541455" y="4235852"/>
                </a:cubicBezTo>
                <a:cubicBezTo>
                  <a:pt x="7541455" y="4242154"/>
                  <a:pt x="7522881" y="4250744"/>
                  <a:pt x="7500180" y="4254940"/>
                </a:cubicBezTo>
                <a:cubicBezTo>
                  <a:pt x="7462259" y="4261950"/>
                  <a:pt x="7431488" y="4278512"/>
                  <a:pt x="7354130" y="4333550"/>
                </a:cubicBezTo>
                <a:cubicBezTo>
                  <a:pt x="7338414" y="4344731"/>
                  <a:pt x="7325555" y="4358651"/>
                  <a:pt x="7325555" y="4364481"/>
                </a:cubicBezTo>
                <a:cubicBezTo>
                  <a:pt x="7325555" y="4370312"/>
                  <a:pt x="7309839" y="4376187"/>
                  <a:pt x="7290630" y="4377536"/>
                </a:cubicBezTo>
                <a:cubicBezTo>
                  <a:pt x="7271421" y="4378884"/>
                  <a:pt x="7233987" y="4399272"/>
                  <a:pt x="7207444" y="4422841"/>
                </a:cubicBezTo>
                <a:cubicBezTo>
                  <a:pt x="7180899" y="4446411"/>
                  <a:pt x="7150716" y="4465695"/>
                  <a:pt x="7140369" y="4465695"/>
                </a:cubicBezTo>
                <a:cubicBezTo>
                  <a:pt x="7130024" y="4465695"/>
                  <a:pt x="7118268" y="4474267"/>
                  <a:pt x="7114248" y="4484745"/>
                </a:cubicBezTo>
                <a:cubicBezTo>
                  <a:pt x="7110227" y="4495223"/>
                  <a:pt x="7097262" y="4503795"/>
                  <a:pt x="7085436" y="4503795"/>
                </a:cubicBezTo>
                <a:cubicBezTo>
                  <a:pt x="7073611" y="4503795"/>
                  <a:pt x="7057558" y="4510172"/>
                  <a:pt x="7049764" y="4517966"/>
                </a:cubicBezTo>
                <a:cubicBezTo>
                  <a:pt x="7041970" y="4525760"/>
                  <a:pt x="7019396" y="4537013"/>
                  <a:pt x="6999599" y="4542972"/>
                </a:cubicBezTo>
                <a:cubicBezTo>
                  <a:pt x="6958512" y="4555340"/>
                  <a:pt x="6906455" y="4590228"/>
                  <a:pt x="6906455" y="4605395"/>
                </a:cubicBezTo>
                <a:cubicBezTo>
                  <a:pt x="6906455" y="4611013"/>
                  <a:pt x="6887881" y="4619256"/>
                  <a:pt x="6865180" y="4623711"/>
                </a:cubicBezTo>
                <a:cubicBezTo>
                  <a:pt x="6825077" y="4631582"/>
                  <a:pt x="6801606" y="4643282"/>
                  <a:pt x="6722305" y="4694933"/>
                </a:cubicBezTo>
                <a:cubicBezTo>
                  <a:pt x="6701350" y="4708581"/>
                  <a:pt x="6667060" y="4728491"/>
                  <a:pt x="6646105" y="4739176"/>
                </a:cubicBezTo>
                <a:cubicBezTo>
                  <a:pt x="6568464" y="4778767"/>
                  <a:pt x="6474655" y="4845225"/>
                  <a:pt x="6474655" y="4860638"/>
                </a:cubicBezTo>
                <a:cubicBezTo>
                  <a:pt x="6474655" y="4866939"/>
                  <a:pt x="6466490" y="4872095"/>
                  <a:pt x="6456512" y="4872095"/>
                </a:cubicBezTo>
                <a:cubicBezTo>
                  <a:pt x="6423065" y="4872095"/>
                  <a:pt x="6335248" y="4914701"/>
                  <a:pt x="6312730" y="4941853"/>
                </a:cubicBezTo>
                <a:cubicBezTo>
                  <a:pt x="6303999" y="4952381"/>
                  <a:pt x="6283996" y="4963866"/>
                  <a:pt x="6268280" y="4967375"/>
                </a:cubicBezTo>
                <a:cubicBezTo>
                  <a:pt x="6211628" y="4980025"/>
                  <a:pt x="6055555" y="5077839"/>
                  <a:pt x="6055555" y="5100695"/>
                </a:cubicBezTo>
                <a:cubicBezTo>
                  <a:pt x="6055555" y="5106313"/>
                  <a:pt x="6036981" y="5114344"/>
                  <a:pt x="6014280" y="5118540"/>
                </a:cubicBezTo>
                <a:cubicBezTo>
                  <a:pt x="5975240" y="5125757"/>
                  <a:pt x="5928256" y="5151457"/>
                  <a:pt x="5871664" y="5196551"/>
                </a:cubicBezTo>
                <a:cubicBezTo>
                  <a:pt x="5857836" y="5207569"/>
                  <a:pt x="5840675" y="5217655"/>
                  <a:pt x="5833528" y="5218965"/>
                </a:cubicBezTo>
                <a:cubicBezTo>
                  <a:pt x="5803406" y="5224483"/>
                  <a:pt x="5702773" y="5285112"/>
                  <a:pt x="5658043" y="5324691"/>
                </a:cubicBezTo>
                <a:cubicBezTo>
                  <a:pt x="5631499" y="5348178"/>
                  <a:pt x="5603826" y="5367395"/>
                  <a:pt x="5596547" y="5367395"/>
                </a:cubicBezTo>
                <a:cubicBezTo>
                  <a:pt x="5589267" y="5367395"/>
                  <a:pt x="5568780" y="5378825"/>
                  <a:pt x="5551020" y="5392795"/>
                </a:cubicBezTo>
                <a:cubicBezTo>
                  <a:pt x="5533261" y="5406765"/>
                  <a:pt x="5510928" y="5418195"/>
                  <a:pt x="5501392" y="5418195"/>
                </a:cubicBezTo>
                <a:cubicBezTo>
                  <a:pt x="5491857" y="5418195"/>
                  <a:pt x="5484055" y="5423801"/>
                  <a:pt x="5484055" y="5430653"/>
                </a:cubicBezTo>
                <a:cubicBezTo>
                  <a:pt x="5484055" y="5437505"/>
                  <a:pt x="5469768" y="5446697"/>
                  <a:pt x="5452305" y="5451080"/>
                </a:cubicBezTo>
                <a:cubicBezTo>
                  <a:pt x="5434843" y="5455462"/>
                  <a:pt x="5420555" y="5463585"/>
                  <a:pt x="5420555" y="5469129"/>
                </a:cubicBezTo>
                <a:cubicBezTo>
                  <a:pt x="5420555" y="5474674"/>
                  <a:pt x="5401981" y="5482644"/>
                  <a:pt x="5379280" y="5486840"/>
                </a:cubicBezTo>
                <a:cubicBezTo>
                  <a:pt x="5340121" y="5494079"/>
                  <a:pt x="5291325" y="5520824"/>
                  <a:pt x="5237593" y="5564497"/>
                </a:cubicBezTo>
                <a:cubicBezTo>
                  <a:pt x="5194644" y="5599408"/>
                  <a:pt x="5102094" y="5659495"/>
                  <a:pt x="5091274" y="5659495"/>
                </a:cubicBezTo>
                <a:cubicBezTo>
                  <a:pt x="5085494" y="5659495"/>
                  <a:pt x="5073651" y="5668067"/>
                  <a:pt x="5064955" y="5678545"/>
                </a:cubicBezTo>
                <a:cubicBezTo>
                  <a:pt x="5056259" y="5689023"/>
                  <a:pt x="5041771" y="5697595"/>
                  <a:pt x="5032759" y="5697595"/>
                </a:cubicBezTo>
                <a:cubicBezTo>
                  <a:pt x="5023746" y="5697595"/>
                  <a:pt x="4983012" y="5714877"/>
                  <a:pt x="4942238" y="5736000"/>
                </a:cubicBezTo>
                <a:cubicBezTo>
                  <a:pt x="4901465" y="5757123"/>
                  <a:pt x="4845245" y="5786073"/>
                  <a:pt x="4817305" y="5800333"/>
                </a:cubicBezTo>
                <a:cubicBezTo>
                  <a:pt x="4789365" y="5814593"/>
                  <a:pt x="4749360" y="5837230"/>
                  <a:pt x="4728405" y="5850639"/>
                </a:cubicBezTo>
                <a:cubicBezTo>
                  <a:pt x="4707450" y="5864047"/>
                  <a:pt x="4678875" y="5880954"/>
                  <a:pt x="4664905" y="5888208"/>
                </a:cubicBezTo>
                <a:cubicBezTo>
                  <a:pt x="4650935" y="5895462"/>
                  <a:pt x="4616645" y="5915256"/>
                  <a:pt x="4588705" y="5932193"/>
                </a:cubicBezTo>
                <a:cubicBezTo>
                  <a:pt x="4560765" y="5949130"/>
                  <a:pt x="4526475" y="5969082"/>
                  <a:pt x="4512505" y="5976530"/>
                </a:cubicBezTo>
                <a:cubicBezTo>
                  <a:pt x="4485615" y="5990866"/>
                  <a:pt x="4429790" y="6026983"/>
                  <a:pt x="4382330" y="6060750"/>
                </a:cubicBezTo>
                <a:cubicBezTo>
                  <a:pt x="4366614" y="6071931"/>
                  <a:pt x="4353755" y="6086236"/>
                  <a:pt x="4353755" y="6092538"/>
                </a:cubicBezTo>
                <a:cubicBezTo>
                  <a:pt x="4353755" y="6098839"/>
                  <a:pt x="4344655" y="6103995"/>
                  <a:pt x="4333533" y="6103995"/>
                </a:cubicBezTo>
                <a:cubicBezTo>
                  <a:pt x="4322411" y="6103995"/>
                  <a:pt x="4298780" y="6115425"/>
                  <a:pt x="4281020" y="6129395"/>
                </a:cubicBezTo>
                <a:cubicBezTo>
                  <a:pt x="4263261" y="6143365"/>
                  <a:pt x="4240928" y="6154795"/>
                  <a:pt x="4231392" y="6154795"/>
                </a:cubicBezTo>
                <a:cubicBezTo>
                  <a:pt x="4221857" y="6154795"/>
                  <a:pt x="4214055" y="6159316"/>
                  <a:pt x="4214055" y="6164842"/>
                </a:cubicBezTo>
                <a:cubicBezTo>
                  <a:pt x="4214055" y="6170368"/>
                  <a:pt x="4181194" y="6187838"/>
                  <a:pt x="4141030" y="6203664"/>
                </a:cubicBezTo>
                <a:cubicBezTo>
                  <a:pt x="4100866" y="6219490"/>
                  <a:pt x="4050860" y="6243556"/>
                  <a:pt x="4029905" y="6257143"/>
                </a:cubicBezTo>
                <a:cubicBezTo>
                  <a:pt x="4008950" y="6270731"/>
                  <a:pt x="3974660" y="6290591"/>
                  <a:pt x="3953705" y="6301276"/>
                </a:cubicBezTo>
                <a:cubicBezTo>
                  <a:pt x="3932750" y="6311961"/>
                  <a:pt x="3898460" y="6331867"/>
                  <a:pt x="3877505" y="6345511"/>
                </a:cubicBezTo>
                <a:cubicBezTo>
                  <a:pt x="3856550" y="6359155"/>
                  <a:pt x="3827975" y="6376154"/>
                  <a:pt x="3814005" y="6383288"/>
                </a:cubicBezTo>
                <a:cubicBezTo>
                  <a:pt x="3800035" y="6390421"/>
                  <a:pt x="3754315" y="6416324"/>
                  <a:pt x="3712405" y="6440850"/>
                </a:cubicBezTo>
                <a:cubicBezTo>
                  <a:pt x="3670495" y="6465376"/>
                  <a:pt x="3621918" y="6492365"/>
                  <a:pt x="3604455" y="6500827"/>
                </a:cubicBezTo>
                <a:cubicBezTo>
                  <a:pt x="3586993" y="6509287"/>
                  <a:pt x="3570992" y="6526332"/>
                  <a:pt x="3568899" y="6538703"/>
                </a:cubicBezTo>
                <a:cubicBezTo>
                  <a:pt x="3566806" y="6551073"/>
                  <a:pt x="3555090" y="6561195"/>
                  <a:pt x="3542864" y="6561195"/>
                </a:cubicBezTo>
                <a:cubicBezTo>
                  <a:pt x="3530638" y="6561195"/>
                  <a:pt x="3514258" y="6567572"/>
                  <a:pt x="3506464" y="6575366"/>
                </a:cubicBezTo>
                <a:cubicBezTo>
                  <a:pt x="3498670" y="6583160"/>
                  <a:pt x="3476096" y="6594344"/>
                  <a:pt x="3456299" y="6600221"/>
                </a:cubicBezTo>
                <a:cubicBezTo>
                  <a:pt x="3436502" y="6606097"/>
                  <a:pt x="3408991" y="6620080"/>
                  <a:pt x="3395164" y="6631294"/>
                </a:cubicBezTo>
                <a:cubicBezTo>
                  <a:pt x="3381336" y="6642509"/>
                  <a:pt x="3364191" y="6652872"/>
                  <a:pt x="3357064" y="6654323"/>
                </a:cubicBezTo>
                <a:cubicBezTo>
                  <a:pt x="3337634" y="6658280"/>
                  <a:pt x="3285397" y="6685304"/>
                  <a:pt x="3242505" y="6713590"/>
                </a:cubicBezTo>
                <a:cubicBezTo>
                  <a:pt x="3221550" y="6727409"/>
                  <a:pt x="3195832" y="6742485"/>
                  <a:pt x="3185355" y="6747092"/>
                </a:cubicBezTo>
                <a:cubicBezTo>
                  <a:pt x="3174878" y="6751699"/>
                  <a:pt x="3122649" y="6786052"/>
                  <a:pt x="3069291" y="6823432"/>
                </a:cubicBezTo>
                <a:cubicBezTo>
                  <a:pt x="3015934" y="6860812"/>
                  <a:pt x="2969071" y="6891395"/>
                  <a:pt x="2965153" y="6891395"/>
                </a:cubicBezTo>
                <a:cubicBezTo>
                  <a:pt x="2955436" y="6891395"/>
                  <a:pt x="2842102" y="6944841"/>
                  <a:pt x="2810705" y="6964231"/>
                </a:cubicBezTo>
                <a:cubicBezTo>
                  <a:pt x="2796735" y="6972857"/>
                  <a:pt x="2768160" y="6988562"/>
                  <a:pt x="2747205" y="6999129"/>
                </a:cubicBezTo>
                <a:cubicBezTo>
                  <a:pt x="2675885" y="7035094"/>
                  <a:pt x="2600664" y="7089966"/>
                  <a:pt x="2582589" y="7119211"/>
                </a:cubicBezTo>
                <a:cubicBezTo>
                  <a:pt x="2578006" y="7126627"/>
                  <a:pt x="2562984" y="7132695"/>
                  <a:pt x="2549207" y="7132695"/>
                </a:cubicBezTo>
                <a:cubicBezTo>
                  <a:pt x="2535430" y="7132695"/>
                  <a:pt x="2520868" y="7141267"/>
                  <a:pt x="2516848" y="7151745"/>
                </a:cubicBezTo>
                <a:cubicBezTo>
                  <a:pt x="2512827" y="7162223"/>
                  <a:pt x="2501049" y="7170795"/>
                  <a:pt x="2490674" y="7170795"/>
                </a:cubicBezTo>
                <a:cubicBezTo>
                  <a:pt x="2480300" y="7170795"/>
                  <a:pt x="2457280" y="7182225"/>
                  <a:pt x="2439520" y="7196195"/>
                </a:cubicBezTo>
                <a:cubicBezTo>
                  <a:pt x="2421761" y="7210165"/>
                  <a:pt x="2399428" y="7221595"/>
                  <a:pt x="2389892" y="7221595"/>
                </a:cubicBezTo>
                <a:cubicBezTo>
                  <a:pt x="2380357" y="7221595"/>
                  <a:pt x="2372555" y="7226116"/>
                  <a:pt x="2372555" y="7231642"/>
                </a:cubicBezTo>
                <a:cubicBezTo>
                  <a:pt x="2372555" y="7237168"/>
                  <a:pt x="2339694" y="7254756"/>
                  <a:pt x="2299530" y="7270727"/>
                </a:cubicBezTo>
                <a:cubicBezTo>
                  <a:pt x="2200797" y="7309987"/>
                  <a:pt x="2150357" y="7339208"/>
                  <a:pt x="2150046" y="7357325"/>
                </a:cubicBezTo>
                <a:cubicBezTo>
                  <a:pt x="2149904" y="7365620"/>
                  <a:pt x="2132759" y="7375706"/>
                  <a:pt x="2111946" y="7379739"/>
                </a:cubicBezTo>
                <a:cubicBezTo>
                  <a:pt x="2091134" y="7383772"/>
                  <a:pt x="2056960" y="7398142"/>
                  <a:pt x="2036005" y="7411673"/>
                </a:cubicBezTo>
                <a:cubicBezTo>
                  <a:pt x="1975899" y="7450482"/>
                  <a:pt x="1947959" y="7466739"/>
                  <a:pt x="1875314" y="7505173"/>
                </a:cubicBezTo>
                <a:cubicBezTo>
                  <a:pt x="1837964" y="7524934"/>
                  <a:pt x="1801240" y="7552079"/>
                  <a:pt x="1793705" y="7565498"/>
                </a:cubicBezTo>
                <a:cubicBezTo>
                  <a:pt x="1786170" y="7578917"/>
                  <a:pt x="1774011" y="7589895"/>
                  <a:pt x="1766685" y="7589895"/>
                </a:cubicBezTo>
                <a:cubicBezTo>
                  <a:pt x="1759359" y="7589895"/>
                  <a:pt x="1746251" y="7598467"/>
                  <a:pt x="1737555" y="7608945"/>
                </a:cubicBezTo>
                <a:cubicBezTo>
                  <a:pt x="1728859" y="7619423"/>
                  <a:pt x="1714371" y="7627995"/>
                  <a:pt x="1705359" y="7627995"/>
                </a:cubicBezTo>
                <a:cubicBezTo>
                  <a:pt x="1696346" y="7627995"/>
                  <a:pt x="1655612" y="7645278"/>
                  <a:pt x="1614838" y="7666400"/>
                </a:cubicBezTo>
                <a:lnTo>
                  <a:pt x="1489905" y="7731089"/>
                </a:lnTo>
                <a:cubicBezTo>
                  <a:pt x="1434273" y="7759872"/>
                  <a:pt x="1413699" y="7771670"/>
                  <a:pt x="1337024" y="7818755"/>
                </a:cubicBezTo>
                <a:cubicBezTo>
                  <a:pt x="1251211" y="7871450"/>
                  <a:pt x="1236735" y="7881380"/>
                  <a:pt x="1214490" y="7902807"/>
                </a:cubicBezTo>
                <a:cubicBezTo>
                  <a:pt x="1202712" y="7914152"/>
                  <a:pt x="1184442" y="7920121"/>
                  <a:pt x="1173890" y="7916073"/>
                </a:cubicBezTo>
                <a:cubicBezTo>
                  <a:pt x="1163339" y="7912023"/>
                  <a:pt x="1116715" y="7861266"/>
                  <a:pt x="1070282" y="7803278"/>
                </a:cubicBezTo>
                <a:cubicBezTo>
                  <a:pt x="1023848" y="7745290"/>
                  <a:pt x="972109" y="7681578"/>
                  <a:pt x="955306" y="7661696"/>
                </a:cubicBezTo>
                <a:cubicBezTo>
                  <a:pt x="917106" y="7616496"/>
                  <a:pt x="916463" y="7576087"/>
                  <a:pt x="953330" y="7537535"/>
                </a:cubicBezTo>
                <a:cubicBezTo>
                  <a:pt x="992441" y="7496636"/>
                  <a:pt x="1025274" y="7477820"/>
                  <a:pt x="1073980" y="7468396"/>
                </a:cubicBezTo>
                <a:cubicBezTo>
                  <a:pt x="1096681" y="7464004"/>
                  <a:pt x="1115255" y="7455813"/>
                  <a:pt x="1115255" y="7450195"/>
                </a:cubicBezTo>
                <a:cubicBezTo>
                  <a:pt x="1115255" y="7444577"/>
                  <a:pt x="1128114" y="7430831"/>
                  <a:pt x="1143830" y="7419650"/>
                </a:cubicBezTo>
                <a:cubicBezTo>
                  <a:pt x="1192970" y="7384689"/>
                  <a:pt x="1247585" y="7349502"/>
                  <a:pt x="1274005" y="7335782"/>
                </a:cubicBezTo>
                <a:cubicBezTo>
                  <a:pt x="1287975" y="7328527"/>
                  <a:pt x="1320701" y="7309869"/>
                  <a:pt x="1346729" y="7294318"/>
                </a:cubicBezTo>
                <a:cubicBezTo>
                  <a:pt x="1372757" y="7278768"/>
                  <a:pt x="1421335" y="7251016"/>
                  <a:pt x="1454679" y="7232647"/>
                </a:cubicBezTo>
                <a:cubicBezTo>
                  <a:pt x="1488023" y="7214278"/>
                  <a:pt x="1535307" y="7187178"/>
                  <a:pt x="1559755" y="7172425"/>
                </a:cubicBezTo>
                <a:cubicBezTo>
                  <a:pt x="1613084" y="7140244"/>
                  <a:pt x="1662935" y="7115133"/>
                  <a:pt x="1680664" y="7111523"/>
                </a:cubicBezTo>
                <a:cubicBezTo>
                  <a:pt x="1687791" y="7110072"/>
                  <a:pt x="1704936" y="7099869"/>
                  <a:pt x="1718764" y="7088851"/>
                </a:cubicBezTo>
                <a:cubicBezTo>
                  <a:pt x="1772420" y="7046097"/>
                  <a:pt x="1821500" y="7018534"/>
                  <a:pt x="1853796" y="7013017"/>
                </a:cubicBezTo>
                <a:cubicBezTo>
                  <a:pt x="1872327" y="7009851"/>
                  <a:pt x="1891238" y="7001194"/>
                  <a:pt x="1895821" y="6993779"/>
                </a:cubicBezTo>
                <a:cubicBezTo>
                  <a:pt x="1900404" y="6986363"/>
                  <a:pt x="1912621" y="6980295"/>
                  <a:pt x="1922969" y="6980295"/>
                </a:cubicBezTo>
                <a:cubicBezTo>
                  <a:pt x="1933317" y="6980295"/>
                  <a:pt x="1954411" y="6966704"/>
                  <a:pt x="1969844" y="6950093"/>
                </a:cubicBezTo>
                <a:cubicBezTo>
                  <a:pt x="1999586" y="6918080"/>
                  <a:pt x="2120370" y="6853295"/>
                  <a:pt x="2150311" y="6853295"/>
                </a:cubicBezTo>
                <a:cubicBezTo>
                  <a:pt x="2160091" y="6853295"/>
                  <a:pt x="2169806" y="6843294"/>
                  <a:pt x="2171899" y="6831070"/>
                </a:cubicBezTo>
                <a:cubicBezTo>
                  <a:pt x="2173992" y="6818846"/>
                  <a:pt x="2195707" y="6798054"/>
                  <a:pt x="2220155" y="6784865"/>
                </a:cubicBezTo>
                <a:cubicBezTo>
                  <a:pt x="2340802" y="6719777"/>
                  <a:pt x="2382011" y="6696652"/>
                  <a:pt x="2417005" y="6674399"/>
                </a:cubicBezTo>
                <a:cubicBezTo>
                  <a:pt x="2437960" y="6661073"/>
                  <a:pt x="2473679" y="6646737"/>
                  <a:pt x="2496380" y="6642540"/>
                </a:cubicBezTo>
                <a:cubicBezTo>
                  <a:pt x="2519081" y="6638344"/>
                  <a:pt x="2537655" y="6630313"/>
                  <a:pt x="2537655" y="6624695"/>
                </a:cubicBezTo>
                <a:cubicBezTo>
                  <a:pt x="2537655" y="6609528"/>
                  <a:pt x="2589712" y="6574641"/>
                  <a:pt x="2630799" y="6562272"/>
                </a:cubicBezTo>
                <a:cubicBezTo>
                  <a:pt x="2650596" y="6556312"/>
                  <a:pt x="2673170" y="6545060"/>
                  <a:pt x="2680964" y="6537266"/>
                </a:cubicBezTo>
                <a:cubicBezTo>
                  <a:pt x="2688758" y="6529472"/>
                  <a:pt x="2705422" y="6523095"/>
                  <a:pt x="2717995" y="6523095"/>
                </a:cubicBezTo>
                <a:cubicBezTo>
                  <a:pt x="2730568" y="6523095"/>
                  <a:pt x="2740855" y="6517201"/>
                  <a:pt x="2740855" y="6509997"/>
                </a:cubicBezTo>
                <a:cubicBezTo>
                  <a:pt x="2740855" y="6502792"/>
                  <a:pt x="2747999" y="6490513"/>
                  <a:pt x="2756730" y="6482710"/>
                </a:cubicBezTo>
                <a:cubicBezTo>
                  <a:pt x="2773023" y="6468148"/>
                  <a:pt x="2986727" y="6357995"/>
                  <a:pt x="2998685" y="6357995"/>
                </a:cubicBezTo>
                <a:cubicBezTo>
                  <a:pt x="3002344" y="6357995"/>
                  <a:pt x="3032983" y="6334998"/>
                  <a:pt x="3066772" y="6306890"/>
                </a:cubicBezTo>
                <a:cubicBezTo>
                  <a:pt x="3100560" y="6278782"/>
                  <a:pt x="3151065" y="6244117"/>
                  <a:pt x="3179005" y="6229857"/>
                </a:cubicBezTo>
                <a:cubicBezTo>
                  <a:pt x="3206945" y="6215597"/>
                  <a:pt x="3246950" y="6192960"/>
                  <a:pt x="3267905" y="6179551"/>
                </a:cubicBezTo>
                <a:cubicBezTo>
                  <a:pt x="3288860" y="6166143"/>
                  <a:pt x="3323034" y="6151872"/>
                  <a:pt x="3343846" y="6147839"/>
                </a:cubicBezTo>
                <a:cubicBezTo>
                  <a:pt x="3364660" y="6143806"/>
                  <a:pt x="3381804" y="6133603"/>
                  <a:pt x="3381946" y="6125167"/>
                </a:cubicBezTo>
                <a:cubicBezTo>
                  <a:pt x="3382089" y="6116731"/>
                  <a:pt x="3396493" y="6102740"/>
                  <a:pt x="3413955" y="6094077"/>
                </a:cubicBezTo>
                <a:cubicBezTo>
                  <a:pt x="3431418" y="6085413"/>
                  <a:pt x="3462850" y="6067019"/>
                  <a:pt x="3483805" y="6053200"/>
                </a:cubicBezTo>
                <a:cubicBezTo>
                  <a:pt x="3504760" y="6039381"/>
                  <a:pt x="3530477" y="6024606"/>
                  <a:pt x="3540955" y="6020366"/>
                </a:cubicBezTo>
                <a:lnTo>
                  <a:pt x="3572705" y="6007387"/>
                </a:lnTo>
                <a:cubicBezTo>
                  <a:pt x="3579690" y="6004488"/>
                  <a:pt x="3602550" y="5990833"/>
                  <a:pt x="3623505" y="5977044"/>
                </a:cubicBezTo>
                <a:cubicBezTo>
                  <a:pt x="3644460" y="5963254"/>
                  <a:pt x="3673035" y="5945878"/>
                  <a:pt x="3687005" y="5938430"/>
                </a:cubicBezTo>
                <a:cubicBezTo>
                  <a:pt x="3700975" y="5930982"/>
                  <a:pt x="3735265" y="5911030"/>
                  <a:pt x="3763205" y="5894093"/>
                </a:cubicBezTo>
                <a:cubicBezTo>
                  <a:pt x="3791145" y="5877156"/>
                  <a:pt x="3825435" y="5857362"/>
                  <a:pt x="3839405" y="5850108"/>
                </a:cubicBezTo>
                <a:cubicBezTo>
                  <a:pt x="3853375" y="5842854"/>
                  <a:pt x="3881950" y="5825590"/>
                  <a:pt x="3902905" y="5811744"/>
                </a:cubicBezTo>
                <a:cubicBezTo>
                  <a:pt x="3923860" y="5797899"/>
                  <a:pt x="3959579" y="5783137"/>
                  <a:pt x="3982280" y="5778940"/>
                </a:cubicBezTo>
                <a:cubicBezTo>
                  <a:pt x="4004981" y="5774744"/>
                  <a:pt x="4023555" y="5766713"/>
                  <a:pt x="4023555" y="5761095"/>
                </a:cubicBezTo>
                <a:cubicBezTo>
                  <a:pt x="4023555" y="5748262"/>
                  <a:pt x="4061252" y="5721235"/>
                  <a:pt x="4150555" y="5670042"/>
                </a:cubicBezTo>
                <a:cubicBezTo>
                  <a:pt x="4188972" y="5648020"/>
                  <a:pt x="4223263" y="5626636"/>
                  <a:pt x="4226755" y="5622523"/>
                </a:cubicBezTo>
                <a:cubicBezTo>
                  <a:pt x="4243473" y="5602836"/>
                  <a:pt x="4397984" y="5532495"/>
                  <a:pt x="4424512" y="5532495"/>
                </a:cubicBezTo>
                <a:cubicBezTo>
                  <a:pt x="4434491" y="5532495"/>
                  <a:pt x="4442655" y="5527339"/>
                  <a:pt x="4442655" y="5521038"/>
                </a:cubicBezTo>
                <a:cubicBezTo>
                  <a:pt x="4442655" y="5498021"/>
                  <a:pt x="4565828" y="5420151"/>
                  <a:pt x="4617280" y="5410640"/>
                </a:cubicBezTo>
                <a:cubicBezTo>
                  <a:pt x="4639981" y="5406444"/>
                  <a:pt x="4658555" y="5397854"/>
                  <a:pt x="4658555" y="5391552"/>
                </a:cubicBezTo>
                <a:cubicBezTo>
                  <a:pt x="4658555" y="5385251"/>
                  <a:pt x="4666357" y="5380095"/>
                  <a:pt x="4675892" y="5380095"/>
                </a:cubicBezTo>
                <a:cubicBezTo>
                  <a:pt x="4685428" y="5380095"/>
                  <a:pt x="4707761" y="5368665"/>
                  <a:pt x="4725520" y="5354695"/>
                </a:cubicBezTo>
                <a:cubicBezTo>
                  <a:pt x="4743280" y="5340725"/>
                  <a:pt x="4766435" y="5329295"/>
                  <a:pt x="4776975" y="5329295"/>
                </a:cubicBezTo>
                <a:cubicBezTo>
                  <a:pt x="4787515" y="5329295"/>
                  <a:pt x="4795186" y="5322094"/>
                  <a:pt x="4794022" y="5313291"/>
                </a:cubicBezTo>
                <a:cubicBezTo>
                  <a:pt x="4792858" y="5304489"/>
                  <a:pt x="4849055" y="5264164"/>
                  <a:pt x="4918905" y="5223679"/>
                </a:cubicBezTo>
                <a:cubicBezTo>
                  <a:pt x="4988755" y="5183194"/>
                  <a:pt x="5054477" y="5144662"/>
                  <a:pt x="5064955" y="5138052"/>
                </a:cubicBezTo>
                <a:cubicBezTo>
                  <a:pt x="5075433" y="5131442"/>
                  <a:pt x="5095435" y="5120248"/>
                  <a:pt x="5109405" y="5113176"/>
                </a:cubicBezTo>
                <a:cubicBezTo>
                  <a:pt x="5123375" y="5106104"/>
                  <a:pt x="5151950" y="5088990"/>
                  <a:pt x="5172905" y="5075144"/>
                </a:cubicBezTo>
                <a:cubicBezTo>
                  <a:pt x="5193860" y="5061299"/>
                  <a:pt x="5229579" y="5046537"/>
                  <a:pt x="5252280" y="5042340"/>
                </a:cubicBezTo>
                <a:cubicBezTo>
                  <a:pt x="5274981" y="5038144"/>
                  <a:pt x="5293555" y="5030113"/>
                  <a:pt x="5293555" y="5024495"/>
                </a:cubicBezTo>
                <a:cubicBezTo>
                  <a:pt x="5293555" y="5009328"/>
                  <a:pt x="5345612" y="4974440"/>
                  <a:pt x="5386699" y="4962072"/>
                </a:cubicBezTo>
                <a:cubicBezTo>
                  <a:pt x="5406496" y="4956113"/>
                  <a:pt x="5429070" y="4944860"/>
                  <a:pt x="5436864" y="4937066"/>
                </a:cubicBezTo>
                <a:cubicBezTo>
                  <a:pt x="5444658" y="4929272"/>
                  <a:pt x="5461501" y="4922895"/>
                  <a:pt x="5474294" y="4922895"/>
                </a:cubicBezTo>
                <a:cubicBezTo>
                  <a:pt x="5487086" y="4922895"/>
                  <a:pt x="5500842" y="4914323"/>
                  <a:pt x="5504862" y="4903845"/>
                </a:cubicBezTo>
                <a:cubicBezTo>
                  <a:pt x="5508883" y="4893367"/>
                  <a:pt x="5520661" y="4884795"/>
                  <a:pt x="5531035" y="4884795"/>
                </a:cubicBezTo>
                <a:cubicBezTo>
                  <a:pt x="5541410" y="4884795"/>
                  <a:pt x="5564430" y="4873365"/>
                  <a:pt x="5582190" y="4859395"/>
                </a:cubicBezTo>
                <a:cubicBezTo>
                  <a:pt x="5599949" y="4845425"/>
                  <a:pt x="5622282" y="4833995"/>
                  <a:pt x="5631818" y="4833995"/>
                </a:cubicBezTo>
                <a:cubicBezTo>
                  <a:pt x="5641353" y="4833995"/>
                  <a:pt x="5649155" y="4828839"/>
                  <a:pt x="5649155" y="4822538"/>
                </a:cubicBezTo>
                <a:cubicBezTo>
                  <a:pt x="5649155" y="4799521"/>
                  <a:pt x="5772328" y="4721651"/>
                  <a:pt x="5823780" y="4712140"/>
                </a:cubicBezTo>
                <a:cubicBezTo>
                  <a:pt x="5846481" y="4707944"/>
                  <a:pt x="5865055" y="4699913"/>
                  <a:pt x="5865055" y="4694295"/>
                </a:cubicBezTo>
                <a:cubicBezTo>
                  <a:pt x="5865055" y="4688677"/>
                  <a:pt x="5877914" y="4674931"/>
                  <a:pt x="5893630" y="4663750"/>
                </a:cubicBezTo>
                <a:cubicBezTo>
                  <a:pt x="5943721" y="4628112"/>
                  <a:pt x="5997624" y="4593471"/>
                  <a:pt x="6023805" y="4580093"/>
                </a:cubicBezTo>
                <a:cubicBezTo>
                  <a:pt x="6037775" y="4572954"/>
                  <a:pt x="6080638" y="4549379"/>
                  <a:pt x="6119055" y="4527703"/>
                </a:cubicBezTo>
                <a:cubicBezTo>
                  <a:pt x="6226827" y="4466896"/>
                  <a:pt x="6309050" y="4427595"/>
                  <a:pt x="6328492" y="4427595"/>
                </a:cubicBezTo>
                <a:cubicBezTo>
                  <a:pt x="6338207" y="4427595"/>
                  <a:pt x="6349906" y="4421528"/>
                  <a:pt x="6354489" y="4414112"/>
                </a:cubicBezTo>
                <a:cubicBezTo>
                  <a:pt x="6372523" y="4384932"/>
                  <a:pt x="6444457" y="4332741"/>
                  <a:pt x="6519105" y="4294676"/>
                </a:cubicBezTo>
                <a:cubicBezTo>
                  <a:pt x="6540060" y="4283991"/>
                  <a:pt x="6574350" y="4264181"/>
                  <a:pt x="6595305" y="4250654"/>
                </a:cubicBezTo>
                <a:cubicBezTo>
                  <a:pt x="6616260" y="4237127"/>
                  <a:pt x="6656265" y="4214393"/>
                  <a:pt x="6684205" y="4200133"/>
                </a:cubicBezTo>
                <a:cubicBezTo>
                  <a:pt x="6712145" y="4185873"/>
                  <a:pt x="6768365" y="4156923"/>
                  <a:pt x="6809138" y="4135800"/>
                </a:cubicBezTo>
                <a:cubicBezTo>
                  <a:pt x="6849912" y="4114677"/>
                  <a:pt x="6888202" y="4097395"/>
                  <a:pt x="6894227" y="4097395"/>
                </a:cubicBezTo>
                <a:cubicBezTo>
                  <a:pt x="6900252" y="4097395"/>
                  <a:pt x="6926899" y="4078023"/>
                  <a:pt x="6953444" y="4054346"/>
                </a:cubicBezTo>
                <a:cubicBezTo>
                  <a:pt x="6995154" y="4017141"/>
                  <a:pt x="7077212" y="3965278"/>
                  <a:pt x="7166805" y="3919497"/>
                </a:cubicBezTo>
                <a:cubicBezTo>
                  <a:pt x="7180775" y="3912359"/>
                  <a:pt x="7209350" y="3895258"/>
                  <a:pt x="7230305" y="3881495"/>
                </a:cubicBezTo>
                <a:cubicBezTo>
                  <a:pt x="7251260" y="3867732"/>
                  <a:pt x="7285433" y="3853172"/>
                  <a:pt x="7306247" y="3849139"/>
                </a:cubicBezTo>
                <a:cubicBezTo>
                  <a:pt x="7327060" y="3845106"/>
                  <a:pt x="7344204" y="3834903"/>
                  <a:pt x="7344347" y="3826467"/>
                </a:cubicBezTo>
                <a:cubicBezTo>
                  <a:pt x="7344489" y="3818031"/>
                  <a:pt x="7358893" y="3804054"/>
                  <a:pt x="7376355" y="3795408"/>
                </a:cubicBezTo>
                <a:cubicBezTo>
                  <a:pt x="7393818" y="3786762"/>
                  <a:pt x="7428108" y="3767502"/>
                  <a:pt x="7452555" y="3752608"/>
                </a:cubicBezTo>
                <a:cubicBezTo>
                  <a:pt x="7477002" y="3737714"/>
                  <a:pt x="7519865" y="3712981"/>
                  <a:pt x="7547805" y="3697647"/>
                </a:cubicBezTo>
                <a:cubicBezTo>
                  <a:pt x="7575745" y="3682311"/>
                  <a:pt x="7621052" y="3655968"/>
                  <a:pt x="7648489" y="3639105"/>
                </a:cubicBezTo>
                <a:cubicBezTo>
                  <a:pt x="7778725" y="3559058"/>
                  <a:pt x="7843268" y="3525597"/>
                  <a:pt x="7881180" y="3518470"/>
                </a:cubicBezTo>
                <a:cubicBezTo>
                  <a:pt x="7903881" y="3514202"/>
                  <a:pt x="7922455" y="3506113"/>
                  <a:pt x="7922455" y="3500495"/>
                </a:cubicBezTo>
                <a:cubicBezTo>
                  <a:pt x="7922455" y="3480197"/>
                  <a:pt x="8046272" y="3400901"/>
                  <a:pt x="8089496" y="3393517"/>
                </a:cubicBezTo>
                <a:cubicBezTo>
                  <a:pt x="8108027" y="3390352"/>
                  <a:pt x="8126938" y="3381694"/>
                  <a:pt x="8131521" y="3374278"/>
                </a:cubicBezTo>
                <a:cubicBezTo>
                  <a:pt x="8136104" y="3366862"/>
                  <a:pt x="8147590" y="3360795"/>
                  <a:pt x="8157046" y="3360795"/>
                </a:cubicBezTo>
                <a:cubicBezTo>
                  <a:pt x="8166501" y="3360795"/>
                  <a:pt x="8201883" y="3337798"/>
                  <a:pt x="8235672" y="3309690"/>
                </a:cubicBezTo>
                <a:cubicBezTo>
                  <a:pt x="8269460" y="3281582"/>
                  <a:pt x="8319965" y="3246917"/>
                  <a:pt x="8347905" y="3232657"/>
                </a:cubicBezTo>
                <a:cubicBezTo>
                  <a:pt x="8375845" y="3218397"/>
                  <a:pt x="8415850" y="3195827"/>
                  <a:pt x="8436805" y="3182501"/>
                </a:cubicBezTo>
                <a:cubicBezTo>
                  <a:pt x="8457760" y="3169175"/>
                  <a:pt x="8500623" y="3143461"/>
                  <a:pt x="8532055" y="3125359"/>
                </a:cubicBezTo>
                <a:cubicBezTo>
                  <a:pt x="8563487" y="3107258"/>
                  <a:pt x="8612065" y="3078953"/>
                  <a:pt x="8640005" y="3062461"/>
                </a:cubicBezTo>
                <a:cubicBezTo>
                  <a:pt x="8667945" y="3045969"/>
                  <a:pt x="8713665" y="3020760"/>
                  <a:pt x="8741605" y="3006441"/>
                </a:cubicBezTo>
                <a:cubicBezTo>
                  <a:pt x="8769545" y="2992122"/>
                  <a:pt x="8825765" y="2963123"/>
                  <a:pt x="8866538" y="2942000"/>
                </a:cubicBezTo>
                <a:cubicBezTo>
                  <a:pt x="8907312" y="2920877"/>
                  <a:pt x="8948746" y="2903595"/>
                  <a:pt x="8958613" y="2903595"/>
                </a:cubicBezTo>
                <a:cubicBezTo>
                  <a:pt x="8968481" y="2903595"/>
                  <a:pt x="8976555" y="2898351"/>
                  <a:pt x="8976555" y="2891941"/>
                </a:cubicBezTo>
                <a:cubicBezTo>
                  <a:pt x="8976555" y="2885531"/>
                  <a:pt x="8995129" y="2866166"/>
                  <a:pt x="9017830" y="2848908"/>
                </a:cubicBezTo>
                <a:cubicBezTo>
                  <a:pt x="9045013" y="2828243"/>
                  <a:pt x="9067046" y="2818738"/>
                  <a:pt x="9084322" y="2820431"/>
                </a:cubicBezTo>
                <a:close/>
                <a:moveTo>
                  <a:pt x="8388141" y="1691345"/>
                </a:moveTo>
                <a:lnTo>
                  <a:pt x="8423183" y="1704848"/>
                </a:lnTo>
                <a:cubicBezTo>
                  <a:pt x="8459849" y="1718919"/>
                  <a:pt x="8644036" y="1970269"/>
                  <a:pt x="8653106" y="2018613"/>
                </a:cubicBezTo>
                <a:cubicBezTo>
                  <a:pt x="8661398" y="2062818"/>
                  <a:pt x="8660361" y="2064318"/>
                  <a:pt x="8612711" y="2077010"/>
                </a:cubicBezTo>
                <a:cubicBezTo>
                  <a:pt x="8585813" y="2084175"/>
                  <a:pt x="8529515" y="2110173"/>
                  <a:pt x="8487605" y="2134785"/>
                </a:cubicBezTo>
                <a:cubicBezTo>
                  <a:pt x="8445695" y="2159396"/>
                  <a:pt x="8399975" y="2185369"/>
                  <a:pt x="8386005" y="2192502"/>
                </a:cubicBezTo>
                <a:cubicBezTo>
                  <a:pt x="8372035" y="2199636"/>
                  <a:pt x="8343460" y="2216635"/>
                  <a:pt x="8322505" y="2230279"/>
                </a:cubicBezTo>
                <a:cubicBezTo>
                  <a:pt x="8301550" y="2243923"/>
                  <a:pt x="8267260" y="2263828"/>
                  <a:pt x="8246305" y="2274514"/>
                </a:cubicBezTo>
                <a:cubicBezTo>
                  <a:pt x="8225350" y="2285199"/>
                  <a:pt x="8191060" y="2305299"/>
                  <a:pt x="8170105" y="2319180"/>
                </a:cubicBezTo>
                <a:cubicBezTo>
                  <a:pt x="8149150" y="2333061"/>
                  <a:pt x="8120575" y="2350204"/>
                  <a:pt x="8106605" y="2357276"/>
                </a:cubicBezTo>
                <a:cubicBezTo>
                  <a:pt x="8092635" y="2364348"/>
                  <a:pt x="8072633" y="2375451"/>
                  <a:pt x="8062155" y="2381948"/>
                </a:cubicBezTo>
                <a:cubicBezTo>
                  <a:pt x="8051677" y="2388446"/>
                  <a:pt x="8034533" y="2397095"/>
                  <a:pt x="8024055" y="2401168"/>
                </a:cubicBezTo>
                <a:cubicBezTo>
                  <a:pt x="8013577" y="2405242"/>
                  <a:pt x="7987860" y="2419881"/>
                  <a:pt x="7966905" y="2433700"/>
                </a:cubicBezTo>
                <a:cubicBezTo>
                  <a:pt x="7945950" y="2447519"/>
                  <a:pt x="7914518" y="2465913"/>
                  <a:pt x="7897055" y="2474577"/>
                </a:cubicBezTo>
                <a:cubicBezTo>
                  <a:pt x="7879593" y="2483240"/>
                  <a:pt x="7865189" y="2497230"/>
                  <a:pt x="7865047" y="2505667"/>
                </a:cubicBezTo>
                <a:cubicBezTo>
                  <a:pt x="7864904" y="2514103"/>
                  <a:pt x="7847760" y="2524306"/>
                  <a:pt x="7826947" y="2528339"/>
                </a:cubicBezTo>
                <a:cubicBezTo>
                  <a:pt x="7806133" y="2532372"/>
                  <a:pt x="7771960" y="2546835"/>
                  <a:pt x="7751005" y="2560479"/>
                </a:cubicBezTo>
                <a:cubicBezTo>
                  <a:pt x="7730050" y="2574123"/>
                  <a:pt x="7695760" y="2594246"/>
                  <a:pt x="7674805" y="2605198"/>
                </a:cubicBezTo>
                <a:cubicBezTo>
                  <a:pt x="7631979" y="2627580"/>
                  <a:pt x="7591168" y="2651848"/>
                  <a:pt x="7535105" y="2688268"/>
                </a:cubicBezTo>
                <a:cubicBezTo>
                  <a:pt x="7462613" y="2735362"/>
                  <a:pt x="7439855" y="2753728"/>
                  <a:pt x="7439855" y="2765137"/>
                </a:cubicBezTo>
                <a:cubicBezTo>
                  <a:pt x="7439855" y="2771439"/>
                  <a:pt x="7432581" y="2776595"/>
                  <a:pt x="7423690" y="2776595"/>
                </a:cubicBezTo>
                <a:cubicBezTo>
                  <a:pt x="7414800" y="2776595"/>
                  <a:pt x="7377153" y="2796597"/>
                  <a:pt x="7340032" y="2821045"/>
                </a:cubicBezTo>
                <a:cubicBezTo>
                  <a:pt x="7302910" y="2845493"/>
                  <a:pt x="7265076" y="2865495"/>
                  <a:pt x="7255955" y="2865495"/>
                </a:cubicBezTo>
                <a:cubicBezTo>
                  <a:pt x="7246835" y="2865495"/>
                  <a:pt x="7236083" y="2874068"/>
                  <a:pt x="7232062" y="2884545"/>
                </a:cubicBezTo>
                <a:cubicBezTo>
                  <a:pt x="7228042" y="2895022"/>
                  <a:pt x="7213480" y="2903595"/>
                  <a:pt x="7199703" y="2903595"/>
                </a:cubicBezTo>
                <a:cubicBezTo>
                  <a:pt x="7185926" y="2903595"/>
                  <a:pt x="7170904" y="2909662"/>
                  <a:pt x="7166321" y="2917078"/>
                </a:cubicBezTo>
                <a:cubicBezTo>
                  <a:pt x="7161738" y="2924494"/>
                  <a:pt x="7142827" y="2933152"/>
                  <a:pt x="7124296" y="2936317"/>
                </a:cubicBezTo>
                <a:cubicBezTo>
                  <a:pt x="7105766" y="2939482"/>
                  <a:pt x="7073460" y="2953429"/>
                  <a:pt x="7052505" y="2967310"/>
                </a:cubicBezTo>
                <a:cubicBezTo>
                  <a:pt x="7031550" y="2981191"/>
                  <a:pt x="6997260" y="3001291"/>
                  <a:pt x="6976305" y="3011976"/>
                </a:cubicBezTo>
                <a:cubicBezTo>
                  <a:pt x="6929547" y="3035819"/>
                  <a:pt x="6869292" y="3074715"/>
                  <a:pt x="6840398" y="3099707"/>
                </a:cubicBezTo>
                <a:cubicBezTo>
                  <a:pt x="6828513" y="3109987"/>
                  <a:pt x="6791366" y="3131386"/>
                  <a:pt x="6757848" y="3147262"/>
                </a:cubicBezTo>
                <a:cubicBezTo>
                  <a:pt x="6724329" y="3163137"/>
                  <a:pt x="6685475" y="3183162"/>
                  <a:pt x="6671505" y="3191762"/>
                </a:cubicBezTo>
                <a:cubicBezTo>
                  <a:pt x="6657535" y="3200363"/>
                  <a:pt x="6637533" y="3211329"/>
                  <a:pt x="6627055" y="3216134"/>
                </a:cubicBezTo>
                <a:cubicBezTo>
                  <a:pt x="6609051" y="3224389"/>
                  <a:pt x="6413975" y="3336171"/>
                  <a:pt x="6373055" y="3361680"/>
                </a:cubicBezTo>
                <a:cubicBezTo>
                  <a:pt x="6362577" y="3368212"/>
                  <a:pt x="6342575" y="3379342"/>
                  <a:pt x="6328605" y="3386414"/>
                </a:cubicBezTo>
                <a:cubicBezTo>
                  <a:pt x="6302549" y="3399604"/>
                  <a:pt x="6249049" y="3433936"/>
                  <a:pt x="6198430" y="3469950"/>
                </a:cubicBezTo>
                <a:cubicBezTo>
                  <a:pt x="6182714" y="3481131"/>
                  <a:pt x="6169855" y="3494336"/>
                  <a:pt x="6169855" y="3499293"/>
                </a:cubicBezTo>
                <a:cubicBezTo>
                  <a:pt x="6169855" y="3504251"/>
                  <a:pt x="6145566" y="3514964"/>
                  <a:pt x="6115880" y="3523101"/>
                </a:cubicBezTo>
                <a:cubicBezTo>
                  <a:pt x="6086194" y="3531238"/>
                  <a:pt x="6034260" y="3560913"/>
                  <a:pt x="6000472" y="3589045"/>
                </a:cubicBezTo>
                <a:cubicBezTo>
                  <a:pt x="5966683" y="3617178"/>
                  <a:pt x="5934108" y="3640195"/>
                  <a:pt x="5928083" y="3640195"/>
                </a:cubicBezTo>
                <a:cubicBezTo>
                  <a:pt x="5906619" y="3640195"/>
                  <a:pt x="5691511" y="3754516"/>
                  <a:pt x="5626930" y="3800246"/>
                </a:cubicBezTo>
                <a:cubicBezTo>
                  <a:pt x="5611214" y="3811374"/>
                  <a:pt x="5598355" y="3825077"/>
                  <a:pt x="5598355" y="3830695"/>
                </a:cubicBezTo>
                <a:cubicBezTo>
                  <a:pt x="5598355" y="3836313"/>
                  <a:pt x="5579781" y="3844344"/>
                  <a:pt x="5557080" y="3848540"/>
                </a:cubicBezTo>
                <a:cubicBezTo>
                  <a:pt x="5504672" y="3858228"/>
                  <a:pt x="5414141" y="3916699"/>
                  <a:pt x="5389289" y="3956912"/>
                </a:cubicBezTo>
                <a:cubicBezTo>
                  <a:pt x="5384706" y="3964328"/>
                  <a:pt x="5373007" y="3970395"/>
                  <a:pt x="5363292" y="3970395"/>
                </a:cubicBezTo>
                <a:cubicBezTo>
                  <a:pt x="5343850" y="3970395"/>
                  <a:pt x="5261627" y="4009696"/>
                  <a:pt x="5153855" y="4070503"/>
                </a:cubicBezTo>
                <a:cubicBezTo>
                  <a:pt x="5115438" y="4092179"/>
                  <a:pt x="5072575" y="4115754"/>
                  <a:pt x="5058605" y="4122893"/>
                </a:cubicBezTo>
                <a:cubicBezTo>
                  <a:pt x="5044635" y="4130031"/>
                  <a:pt x="5016060" y="4147035"/>
                  <a:pt x="4995105" y="4160679"/>
                </a:cubicBezTo>
                <a:cubicBezTo>
                  <a:pt x="4974150" y="4174323"/>
                  <a:pt x="4939860" y="4194229"/>
                  <a:pt x="4918905" y="4204914"/>
                </a:cubicBezTo>
                <a:cubicBezTo>
                  <a:pt x="4876279" y="4226650"/>
                  <a:pt x="4817379" y="4264639"/>
                  <a:pt x="4779464" y="4294851"/>
                </a:cubicBezTo>
                <a:cubicBezTo>
                  <a:pt x="4765636" y="4305869"/>
                  <a:pt x="4748491" y="4316072"/>
                  <a:pt x="4741364" y="4317523"/>
                </a:cubicBezTo>
                <a:cubicBezTo>
                  <a:pt x="4721283" y="4321612"/>
                  <a:pt x="4671954" y="4346822"/>
                  <a:pt x="4588705" y="4395540"/>
                </a:cubicBezTo>
                <a:cubicBezTo>
                  <a:pt x="4546795" y="4420066"/>
                  <a:pt x="4501075" y="4445969"/>
                  <a:pt x="4487105" y="4453102"/>
                </a:cubicBezTo>
                <a:cubicBezTo>
                  <a:pt x="4460934" y="4466466"/>
                  <a:pt x="4407062" y="4501083"/>
                  <a:pt x="4356930" y="4536750"/>
                </a:cubicBezTo>
                <a:cubicBezTo>
                  <a:pt x="4341214" y="4547931"/>
                  <a:pt x="4328355" y="4561851"/>
                  <a:pt x="4328355" y="4567681"/>
                </a:cubicBezTo>
                <a:cubicBezTo>
                  <a:pt x="4328355" y="4573512"/>
                  <a:pt x="4312639" y="4579387"/>
                  <a:pt x="4293430" y="4580736"/>
                </a:cubicBezTo>
                <a:cubicBezTo>
                  <a:pt x="4274221" y="4582084"/>
                  <a:pt x="4236787" y="4602472"/>
                  <a:pt x="4210243" y="4626041"/>
                </a:cubicBezTo>
                <a:cubicBezTo>
                  <a:pt x="4183699" y="4649611"/>
                  <a:pt x="4153696" y="4668895"/>
                  <a:pt x="4143568" y="4668895"/>
                </a:cubicBezTo>
                <a:cubicBezTo>
                  <a:pt x="4133441" y="4668895"/>
                  <a:pt x="4125155" y="4674752"/>
                  <a:pt x="4125155" y="4681909"/>
                </a:cubicBezTo>
                <a:cubicBezTo>
                  <a:pt x="4125155" y="4689067"/>
                  <a:pt x="4109439" y="4697010"/>
                  <a:pt x="4090230" y="4699559"/>
                </a:cubicBezTo>
                <a:cubicBezTo>
                  <a:pt x="4035384" y="4706839"/>
                  <a:pt x="3756855" y="4872211"/>
                  <a:pt x="3756855" y="4897495"/>
                </a:cubicBezTo>
                <a:cubicBezTo>
                  <a:pt x="3756855" y="4903113"/>
                  <a:pt x="3738281" y="4911304"/>
                  <a:pt x="3715580" y="4915697"/>
                </a:cubicBezTo>
                <a:cubicBezTo>
                  <a:pt x="3692879" y="4920089"/>
                  <a:pt x="3663823" y="4934273"/>
                  <a:pt x="3651011" y="4947218"/>
                </a:cubicBezTo>
                <a:cubicBezTo>
                  <a:pt x="3638199" y="4960162"/>
                  <a:pt x="3621340" y="4977130"/>
                  <a:pt x="3613546" y="4984924"/>
                </a:cubicBezTo>
                <a:cubicBezTo>
                  <a:pt x="3605752" y="4992718"/>
                  <a:pt x="3589088" y="4999095"/>
                  <a:pt x="3576515" y="4999095"/>
                </a:cubicBezTo>
                <a:cubicBezTo>
                  <a:pt x="3563942" y="4999095"/>
                  <a:pt x="3553655" y="5004300"/>
                  <a:pt x="3553655" y="5010662"/>
                </a:cubicBezTo>
                <a:cubicBezTo>
                  <a:pt x="3553655" y="5017024"/>
                  <a:pt x="3526509" y="5031174"/>
                  <a:pt x="3493330" y="5042107"/>
                </a:cubicBezTo>
                <a:cubicBezTo>
                  <a:pt x="3460151" y="5053039"/>
                  <a:pt x="3405360" y="5084982"/>
                  <a:pt x="3371572" y="5113090"/>
                </a:cubicBezTo>
                <a:cubicBezTo>
                  <a:pt x="3337783" y="5141198"/>
                  <a:pt x="3305421" y="5164195"/>
                  <a:pt x="3299655" y="5164195"/>
                </a:cubicBezTo>
                <a:cubicBezTo>
                  <a:pt x="3293889" y="5164195"/>
                  <a:pt x="3255812" y="5181477"/>
                  <a:pt x="3215038" y="5202600"/>
                </a:cubicBezTo>
                <a:cubicBezTo>
                  <a:pt x="3174265" y="5223723"/>
                  <a:pt x="3118045" y="5252673"/>
                  <a:pt x="3090105" y="5266933"/>
                </a:cubicBezTo>
                <a:cubicBezTo>
                  <a:pt x="2997396" y="5314249"/>
                  <a:pt x="2905955" y="5377363"/>
                  <a:pt x="2905955" y="5394038"/>
                </a:cubicBezTo>
                <a:cubicBezTo>
                  <a:pt x="2905955" y="5400339"/>
                  <a:pt x="2897791" y="5405495"/>
                  <a:pt x="2887812" y="5405495"/>
                </a:cubicBezTo>
                <a:cubicBezTo>
                  <a:pt x="2877834" y="5405495"/>
                  <a:pt x="2862071" y="5413093"/>
                  <a:pt x="2852785" y="5422379"/>
                </a:cubicBezTo>
                <a:cubicBezTo>
                  <a:pt x="2843499" y="5431665"/>
                  <a:pt x="2817537" y="5444524"/>
                  <a:pt x="2795093" y="5450954"/>
                </a:cubicBezTo>
                <a:cubicBezTo>
                  <a:pt x="2749428" y="5464036"/>
                  <a:pt x="2626555" y="5543516"/>
                  <a:pt x="2626555" y="5559972"/>
                </a:cubicBezTo>
                <a:cubicBezTo>
                  <a:pt x="2626555" y="5565815"/>
                  <a:pt x="2617455" y="5570595"/>
                  <a:pt x="2606333" y="5570595"/>
                </a:cubicBezTo>
                <a:cubicBezTo>
                  <a:pt x="2595211" y="5570595"/>
                  <a:pt x="2571580" y="5582025"/>
                  <a:pt x="2553820" y="5595995"/>
                </a:cubicBezTo>
                <a:cubicBezTo>
                  <a:pt x="2536061" y="5609965"/>
                  <a:pt x="2513728" y="5621395"/>
                  <a:pt x="2504192" y="5621395"/>
                </a:cubicBezTo>
                <a:cubicBezTo>
                  <a:pt x="2494657" y="5621395"/>
                  <a:pt x="2486855" y="5626551"/>
                  <a:pt x="2486855" y="5632852"/>
                </a:cubicBezTo>
                <a:cubicBezTo>
                  <a:pt x="2486855" y="5639154"/>
                  <a:pt x="2468281" y="5647744"/>
                  <a:pt x="2445580" y="5651940"/>
                </a:cubicBezTo>
                <a:cubicBezTo>
                  <a:pt x="2422879" y="5656137"/>
                  <a:pt x="2387160" y="5670899"/>
                  <a:pt x="2366205" y="5684744"/>
                </a:cubicBezTo>
                <a:cubicBezTo>
                  <a:pt x="2345250" y="5698590"/>
                  <a:pt x="2316675" y="5716012"/>
                  <a:pt x="2302705" y="5723460"/>
                </a:cubicBezTo>
                <a:cubicBezTo>
                  <a:pt x="2288735" y="5730908"/>
                  <a:pt x="2254445" y="5750860"/>
                  <a:pt x="2226505" y="5767797"/>
                </a:cubicBezTo>
                <a:cubicBezTo>
                  <a:pt x="2198565" y="5784734"/>
                  <a:pt x="2164275" y="5804528"/>
                  <a:pt x="2150305" y="5811782"/>
                </a:cubicBezTo>
                <a:cubicBezTo>
                  <a:pt x="2136335" y="5819036"/>
                  <a:pt x="2107760" y="5835943"/>
                  <a:pt x="2086805" y="5849351"/>
                </a:cubicBezTo>
                <a:cubicBezTo>
                  <a:pt x="2065850" y="5862760"/>
                  <a:pt x="2025845" y="5885397"/>
                  <a:pt x="1997905" y="5899657"/>
                </a:cubicBezTo>
                <a:cubicBezTo>
                  <a:pt x="1969965" y="5913917"/>
                  <a:pt x="1919460" y="5948582"/>
                  <a:pt x="1885672" y="5976690"/>
                </a:cubicBezTo>
                <a:cubicBezTo>
                  <a:pt x="1851883" y="6004798"/>
                  <a:pt x="1815985" y="6027795"/>
                  <a:pt x="1805898" y="6027795"/>
                </a:cubicBezTo>
                <a:cubicBezTo>
                  <a:pt x="1795811" y="6027795"/>
                  <a:pt x="1784268" y="6036367"/>
                  <a:pt x="1780248" y="6046845"/>
                </a:cubicBezTo>
                <a:cubicBezTo>
                  <a:pt x="1776227" y="6057323"/>
                  <a:pt x="1763262" y="6065895"/>
                  <a:pt x="1751436" y="6065895"/>
                </a:cubicBezTo>
                <a:cubicBezTo>
                  <a:pt x="1739610" y="6065895"/>
                  <a:pt x="1723558" y="6072272"/>
                  <a:pt x="1715764" y="6080066"/>
                </a:cubicBezTo>
                <a:cubicBezTo>
                  <a:pt x="1707970" y="6087860"/>
                  <a:pt x="1685396" y="6098947"/>
                  <a:pt x="1665599" y="6104704"/>
                </a:cubicBezTo>
                <a:cubicBezTo>
                  <a:pt x="1624946" y="6116527"/>
                  <a:pt x="1571464" y="6143084"/>
                  <a:pt x="1515305" y="6179336"/>
                </a:cubicBezTo>
                <a:cubicBezTo>
                  <a:pt x="1494350" y="6192863"/>
                  <a:pt x="1454345" y="6215597"/>
                  <a:pt x="1426405" y="6229857"/>
                </a:cubicBezTo>
                <a:cubicBezTo>
                  <a:pt x="1398465" y="6244117"/>
                  <a:pt x="1347960" y="6278782"/>
                  <a:pt x="1314172" y="6306890"/>
                </a:cubicBezTo>
                <a:cubicBezTo>
                  <a:pt x="1280383" y="6334998"/>
                  <a:pt x="1245364" y="6357995"/>
                  <a:pt x="1236352" y="6357995"/>
                </a:cubicBezTo>
                <a:cubicBezTo>
                  <a:pt x="1227339" y="6357995"/>
                  <a:pt x="1212851" y="6366567"/>
                  <a:pt x="1204155" y="6377045"/>
                </a:cubicBezTo>
                <a:cubicBezTo>
                  <a:pt x="1195459" y="6387523"/>
                  <a:pt x="1183829" y="6396095"/>
                  <a:pt x="1178308" y="6396095"/>
                </a:cubicBezTo>
                <a:cubicBezTo>
                  <a:pt x="1172788" y="6396095"/>
                  <a:pt x="1137900" y="6416098"/>
                  <a:pt x="1100778" y="6440545"/>
                </a:cubicBezTo>
                <a:cubicBezTo>
                  <a:pt x="1063657" y="6464992"/>
                  <a:pt x="1026010" y="6484995"/>
                  <a:pt x="1017120" y="6484995"/>
                </a:cubicBezTo>
                <a:cubicBezTo>
                  <a:pt x="1008229" y="6484995"/>
                  <a:pt x="1000955" y="6490151"/>
                  <a:pt x="1000955" y="6496452"/>
                </a:cubicBezTo>
                <a:cubicBezTo>
                  <a:pt x="1000955" y="6502754"/>
                  <a:pt x="982381" y="6511344"/>
                  <a:pt x="959680" y="6515540"/>
                </a:cubicBezTo>
                <a:cubicBezTo>
                  <a:pt x="907273" y="6525228"/>
                  <a:pt x="816742" y="6583700"/>
                  <a:pt x="791889" y="6623911"/>
                </a:cubicBezTo>
                <a:cubicBezTo>
                  <a:pt x="787306" y="6631327"/>
                  <a:pt x="775607" y="6637395"/>
                  <a:pt x="765892" y="6637395"/>
                </a:cubicBezTo>
                <a:cubicBezTo>
                  <a:pt x="724372" y="6637395"/>
                  <a:pt x="505655" y="6766599"/>
                  <a:pt x="505655" y="6791126"/>
                </a:cubicBezTo>
                <a:cubicBezTo>
                  <a:pt x="505655" y="6797379"/>
                  <a:pt x="491776" y="6802495"/>
                  <a:pt x="474812" y="6802495"/>
                </a:cubicBezTo>
                <a:cubicBezTo>
                  <a:pt x="440042" y="6802495"/>
                  <a:pt x="404055" y="6772349"/>
                  <a:pt x="404055" y="6743223"/>
                </a:cubicBezTo>
                <a:cubicBezTo>
                  <a:pt x="404055" y="6732575"/>
                  <a:pt x="393117" y="6705837"/>
                  <a:pt x="379748" y="6683805"/>
                </a:cubicBezTo>
                <a:cubicBezTo>
                  <a:pt x="345841" y="6627923"/>
                  <a:pt x="315155" y="6552128"/>
                  <a:pt x="315155" y="6524259"/>
                </a:cubicBezTo>
                <a:cubicBezTo>
                  <a:pt x="315155" y="6511359"/>
                  <a:pt x="306583" y="6493691"/>
                  <a:pt x="296105" y="6484995"/>
                </a:cubicBezTo>
                <a:cubicBezTo>
                  <a:pt x="269327" y="6462772"/>
                  <a:pt x="272423" y="6416923"/>
                  <a:pt x="302542" y="6389666"/>
                </a:cubicBezTo>
                <a:cubicBezTo>
                  <a:pt x="316561" y="6376980"/>
                  <a:pt x="337992" y="6356337"/>
                  <a:pt x="350167" y="6343793"/>
                </a:cubicBezTo>
                <a:cubicBezTo>
                  <a:pt x="362343" y="6331249"/>
                  <a:pt x="387145" y="6318357"/>
                  <a:pt x="405284" y="6315145"/>
                </a:cubicBezTo>
                <a:cubicBezTo>
                  <a:pt x="437662" y="6309410"/>
                  <a:pt x="591570" y="6221042"/>
                  <a:pt x="631426" y="6185302"/>
                </a:cubicBezTo>
                <a:cubicBezTo>
                  <a:pt x="672631" y="6148354"/>
                  <a:pt x="772143" y="6089385"/>
                  <a:pt x="804364" y="6082823"/>
                </a:cubicBezTo>
                <a:cubicBezTo>
                  <a:pt x="811491" y="6081372"/>
                  <a:pt x="828636" y="6071169"/>
                  <a:pt x="842464" y="6060151"/>
                </a:cubicBezTo>
                <a:cubicBezTo>
                  <a:pt x="899056" y="6015057"/>
                  <a:pt x="946040" y="5989357"/>
                  <a:pt x="985080" y="5982140"/>
                </a:cubicBezTo>
                <a:cubicBezTo>
                  <a:pt x="1007781" y="5977944"/>
                  <a:pt x="1026355" y="5969354"/>
                  <a:pt x="1026355" y="5963052"/>
                </a:cubicBezTo>
                <a:cubicBezTo>
                  <a:pt x="1026355" y="5956751"/>
                  <a:pt x="1032705" y="5951595"/>
                  <a:pt x="1040466" y="5951595"/>
                </a:cubicBezTo>
                <a:cubicBezTo>
                  <a:pt x="1048228" y="5951595"/>
                  <a:pt x="1101885" y="5923020"/>
                  <a:pt x="1159705" y="5888095"/>
                </a:cubicBezTo>
                <a:cubicBezTo>
                  <a:pt x="1217525" y="5853170"/>
                  <a:pt x="1268039" y="5824595"/>
                  <a:pt x="1271957" y="5824595"/>
                </a:cubicBezTo>
                <a:cubicBezTo>
                  <a:pt x="1275876" y="5824595"/>
                  <a:pt x="1300799" y="5805223"/>
                  <a:pt x="1327343" y="5781546"/>
                </a:cubicBezTo>
                <a:cubicBezTo>
                  <a:pt x="1369054" y="5744341"/>
                  <a:pt x="1451112" y="5692478"/>
                  <a:pt x="1540705" y="5646697"/>
                </a:cubicBezTo>
                <a:cubicBezTo>
                  <a:pt x="1554675" y="5639559"/>
                  <a:pt x="1583250" y="5622555"/>
                  <a:pt x="1604205" y="5608911"/>
                </a:cubicBezTo>
                <a:cubicBezTo>
                  <a:pt x="1625160" y="5595267"/>
                  <a:pt x="1659450" y="5575361"/>
                  <a:pt x="1680405" y="5564676"/>
                </a:cubicBezTo>
                <a:cubicBezTo>
                  <a:pt x="1701360" y="5553991"/>
                  <a:pt x="1735650" y="5533823"/>
                  <a:pt x="1756605" y="5519859"/>
                </a:cubicBezTo>
                <a:cubicBezTo>
                  <a:pt x="1777560" y="5505895"/>
                  <a:pt x="1813279" y="5491037"/>
                  <a:pt x="1835980" y="5486840"/>
                </a:cubicBezTo>
                <a:cubicBezTo>
                  <a:pt x="1858681" y="5482644"/>
                  <a:pt x="1877255" y="5474054"/>
                  <a:pt x="1877255" y="5467752"/>
                </a:cubicBezTo>
                <a:cubicBezTo>
                  <a:pt x="1877255" y="5461451"/>
                  <a:pt x="1888348" y="5456295"/>
                  <a:pt x="1901905" y="5456295"/>
                </a:cubicBezTo>
                <a:cubicBezTo>
                  <a:pt x="1915463" y="5456295"/>
                  <a:pt x="1930306" y="5450228"/>
                  <a:pt x="1934889" y="5442812"/>
                </a:cubicBezTo>
                <a:cubicBezTo>
                  <a:pt x="1953065" y="5413402"/>
                  <a:pt x="2026305" y="5361316"/>
                  <a:pt x="2112205" y="5316708"/>
                </a:cubicBezTo>
                <a:cubicBezTo>
                  <a:pt x="2126175" y="5309454"/>
                  <a:pt x="2154750" y="5292190"/>
                  <a:pt x="2175705" y="5278344"/>
                </a:cubicBezTo>
                <a:cubicBezTo>
                  <a:pt x="2196660" y="5264499"/>
                  <a:pt x="2232379" y="5249737"/>
                  <a:pt x="2255080" y="5245540"/>
                </a:cubicBezTo>
                <a:cubicBezTo>
                  <a:pt x="2277781" y="5241344"/>
                  <a:pt x="2296355" y="5232754"/>
                  <a:pt x="2296355" y="5226452"/>
                </a:cubicBezTo>
                <a:cubicBezTo>
                  <a:pt x="2296355" y="5220151"/>
                  <a:pt x="2303629" y="5214995"/>
                  <a:pt x="2312520" y="5214995"/>
                </a:cubicBezTo>
                <a:cubicBezTo>
                  <a:pt x="2321410" y="5214995"/>
                  <a:pt x="2358392" y="5195430"/>
                  <a:pt x="2394701" y="5171518"/>
                </a:cubicBezTo>
                <a:cubicBezTo>
                  <a:pt x="2431010" y="5147605"/>
                  <a:pt x="2472314" y="5124360"/>
                  <a:pt x="2486486" y="5119862"/>
                </a:cubicBezTo>
                <a:cubicBezTo>
                  <a:pt x="2500659" y="5115364"/>
                  <a:pt x="2512255" y="5106354"/>
                  <a:pt x="2512255" y="5099839"/>
                </a:cubicBezTo>
                <a:cubicBezTo>
                  <a:pt x="2512255" y="5093325"/>
                  <a:pt x="2520541" y="5087995"/>
                  <a:pt x="2530668" y="5087995"/>
                </a:cubicBezTo>
                <a:cubicBezTo>
                  <a:pt x="2547959" y="5087995"/>
                  <a:pt x="2630789" y="5036974"/>
                  <a:pt x="2684893" y="4992997"/>
                </a:cubicBezTo>
                <a:cubicBezTo>
                  <a:pt x="2738625" y="4949324"/>
                  <a:pt x="2787421" y="4922579"/>
                  <a:pt x="2826580" y="4915340"/>
                </a:cubicBezTo>
                <a:cubicBezTo>
                  <a:pt x="2849281" y="4911144"/>
                  <a:pt x="2867855" y="4902554"/>
                  <a:pt x="2867855" y="4896252"/>
                </a:cubicBezTo>
                <a:cubicBezTo>
                  <a:pt x="2867855" y="4889951"/>
                  <a:pt x="2875129" y="4884795"/>
                  <a:pt x="2884020" y="4884795"/>
                </a:cubicBezTo>
                <a:cubicBezTo>
                  <a:pt x="2892910" y="4884795"/>
                  <a:pt x="2930556" y="4864792"/>
                  <a:pt x="2967678" y="4840345"/>
                </a:cubicBezTo>
                <a:cubicBezTo>
                  <a:pt x="3004800" y="4815898"/>
                  <a:pt x="3042770" y="4795895"/>
                  <a:pt x="3052055" y="4795895"/>
                </a:cubicBezTo>
                <a:cubicBezTo>
                  <a:pt x="3061341" y="4795895"/>
                  <a:pt x="3067986" y="4788694"/>
                  <a:pt x="3066822" y="4779891"/>
                </a:cubicBezTo>
                <a:cubicBezTo>
                  <a:pt x="3065120" y="4767022"/>
                  <a:pt x="3305390" y="4630795"/>
                  <a:pt x="3329790" y="4630795"/>
                </a:cubicBezTo>
                <a:cubicBezTo>
                  <a:pt x="3333471" y="4630795"/>
                  <a:pt x="3361886" y="4613650"/>
                  <a:pt x="3392935" y="4592695"/>
                </a:cubicBezTo>
                <a:cubicBezTo>
                  <a:pt x="3423985" y="4571740"/>
                  <a:pt x="3455295" y="4554595"/>
                  <a:pt x="3462515" y="4554595"/>
                </a:cubicBezTo>
                <a:cubicBezTo>
                  <a:pt x="3469734" y="4554595"/>
                  <a:pt x="3480335" y="4544527"/>
                  <a:pt x="3486073" y="4532222"/>
                </a:cubicBezTo>
                <a:cubicBezTo>
                  <a:pt x="3491811" y="4519916"/>
                  <a:pt x="3510793" y="4502711"/>
                  <a:pt x="3528255" y="4493987"/>
                </a:cubicBezTo>
                <a:cubicBezTo>
                  <a:pt x="3545718" y="4485263"/>
                  <a:pt x="3577150" y="4466841"/>
                  <a:pt x="3598105" y="4453048"/>
                </a:cubicBezTo>
                <a:cubicBezTo>
                  <a:pt x="3619060" y="4439257"/>
                  <a:pt x="3651366" y="4425382"/>
                  <a:pt x="3669896" y="4422217"/>
                </a:cubicBezTo>
                <a:cubicBezTo>
                  <a:pt x="3688427" y="4419052"/>
                  <a:pt x="3707337" y="4410394"/>
                  <a:pt x="3711921" y="4402978"/>
                </a:cubicBezTo>
                <a:cubicBezTo>
                  <a:pt x="3716504" y="4395562"/>
                  <a:pt x="3731526" y="4389495"/>
                  <a:pt x="3745303" y="4389495"/>
                </a:cubicBezTo>
                <a:cubicBezTo>
                  <a:pt x="3759080" y="4389495"/>
                  <a:pt x="3773642" y="4380923"/>
                  <a:pt x="3777662" y="4370445"/>
                </a:cubicBezTo>
                <a:cubicBezTo>
                  <a:pt x="3781683" y="4359967"/>
                  <a:pt x="3795091" y="4351395"/>
                  <a:pt x="3807459" y="4351395"/>
                </a:cubicBezTo>
                <a:cubicBezTo>
                  <a:pt x="3819826" y="4351395"/>
                  <a:pt x="3836876" y="4343044"/>
                  <a:pt x="3845347" y="4332837"/>
                </a:cubicBezTo>
                <a:cubicBezTo>
                  <a:pt x="3853818" y="4322630"/>
                  <a:pt x="3872252" y="4310628"/>
                  <a:pt x="3886311" y="4306165"/>
                </a:cubicBezTo>
                <a:cubicBezTo>
                  <a:pt x="3900371" y="4301703"/>
                  <a:pt x="3929859" y="4280907"/>
                  <a:pt x="3951840" y="4259952"/>
                </a:cubicBezTo>
                <a:cubicBezTo>
                  <a:pt x="3973820" y="4238998"/>
                  <a:pt x="4003235" y="4216416"/>
                  <a:pt x="4017205" y="4209770"/>
                </a:cubicBezTo>
                <a:cubicBezTo>
                  <a:pt x="4031175" y="4203125"/>
                  <a:pt x="4065465" y="4183830"/>
                  <a:pt x="4093405" y="4166893"/>
                </a:cubicBezTo>
                <a:cubicBezTo>
                  <a:pt x="4121345" y="4149956"/>
                  <a:pt x="4155635" y="4130162"/>
                  <a:pt x="4169605" y="4122908"/>
                </a:cubicBezTo>
                <a:cubicBezTo>
                  <a:pt x="4183575" y="4115654"/>
                  <a:pt x="4212150" y="4098390"/>
                  <a:pt x="4233105" y="4084544"/>
                </a:cubicBezTo>
                <a:cubicBezTo>
                  <a:pt x="4254060" y="4070699"/>
                  <a:pt x="4289779" y="4055937"/>
                  <a:pt x="4312480" y="4051740"/>
                </a:cubicBezTo>
                <a:cubicBezTo>
                  <a:pt x="4335181" y="4047544"/>
                  <a:pt x="4353755" y="4038954"/>
                  <a:pt x="4353755" y="4032652"/>
                </a:cubicBezTo>
                <a:cubicBezTo>
                  <a:pt x="4353755" y="4026351"/>
                  <a:pt x="4361029" y="4021195"/>
                  <a:pt x="4369920" y="4021195"/>
                </a:cubicBezTo>
                <a:cubicBezTo>
                  <a:pt x="4378810" y="4021195"/>
                  <a:pt x="4416457" y="4001192"/>
                  <a:pt x="4453578" y="3976745"/>
                </a:cubicBezTo>
                <a:cubicBezTo>
                  <a:pt x="4490700" y="3952298"/>
                  <a:pt x="4528534" y="3932295"/>
                  <a:pt x="4537655" y="3932295"/>
                </a:cubicBezTo>
                <a:cubicBezTo>
                  <a:pt x="4546775" y="3932295"/>
                  <a:pt x="4557527" y="3923723"/>
                  <a:pt x="4561548" y="3913245"/>
                </a:cubicBezTo>
                <a:cubicBezTo>
                  <a:pt x="4565568" y="3902767"/>
                  <a:pt x="4579768" y="3894195"/>
                  <a:pt x="4593101" y="3894195"/>
                </a:cubicBezTo>
                <a:cubicBezTo>
                  <a:pt x="4606435" y="3894195"/>
                  <a:pt x="4624459" y="3885623"/>
                  <a:pt x="4633155" y="3875145"/>
                </a:cubicBezTo>
                <a:cubicBezTo>
                  <a:pt x="4641851" y="3864667"/>
                  <a:pt x="4653694" y="3856095"/>
                  <a:pt x="4659474" y="3856095"/>
                </a:cubicBezTo>
                <a:cubicBezTo>
                  <a:pt x="4670294" y="3856095"/>
                  <a:pt x="4762844" y="3796008"/>
                  <a:pt x="4805793" y="3761097"/>
                </a:cubicBezTo>
                <a:cubicBezTo>
                  <a:pt x="4856783" y="3719653"/>
                  <a:pt x="4907506" y="3691145"/>
                  <a:pt x="4940513" y="3685383"/>
                </a:cubicBezTo>
                <a:cubicBezTo>
                  <a:pt x="4959382" y="3682089"/>
                  <a:pt x="4996529" y="3660689"/>
                  <a:pt x="5023063" y="3637828"/>
                </a:cubicBezTo>
                <a:cubicBezTo>
                  <a:pt x="5071421" y="3596164"/>
                  <a:pt x="5105582" y="3572567"/>
                  <a:pt x="5141155" y="3556256"/>
                </a:cubicBezTo>
                <a:cubicBezTo>
                  <a:pt x="5159160" y="3548001"/>
                  <a:pt x="5354235" y="3436219"/>
                  <a:pt x="5395155" y="3410710"/>
                </a:cubicBezTo>
                <a:cubicBezTo>
                  <a:pt x="5405633" y="3404178"/>
                  <a:pt x="5425635" y="3393048"/>
                  <a:pt x="5439605" y="3385976"/>
                </a:cubicBezTo>
                <a:cubicBezTo>
                  <a:pt x="5453575" y="3378904"/>
                  <a:pt x="5482150" y="3361790"/>
                  <a:pt x="5503105" y="3347944"/>
                </a:cubicBezTo>
                <a:cubicBezTo>
                  <a:pt x="5524060" y="3334099"/>
                  <a:pt x="5559779" y="3319337"/>
                  <a:pt x="5582480" y="3315140"/>
                </a:cubicBezTo>
                <a:cubicBezTo>
                  <a:pt x="5605181" y="3310944"/>
                  <a:pt x="5623755" y="3302913"/>
                  <a:pt x="5623755" y="3297295"/>
                </a:cubicBezTo>
                <a:cubicBezTo>
                  <a:pt x="5623755" y="3288086"/>
                  <a:pt x="5644063" y="3271281"/>
                  <a:pt x="5699955" y="3234236"/>
                </a:cubicBezTo>
                <a:cubicBezTo>
                  <a:pt x="5710433" y="3227291"/>
                  <a:pt x="5799015" y="3175658"/>
                  <a:pt x="5896805" y="3119495"/>
                </a:cubicBezTo>
                <a:cubicBezTo>
                  <a:pt x="5994595" y="3063332"/>
                  <a:pt x="6083177" y="3011699"/>
                  <a:pt x="6093655" y="3004754"/>
                </a:cubicBezTo>
                <a:cubicBezTo>
                  <a:pt x="6104133" y="2997810"/>
                  <a:pt x="6131279" y="2988794"/>
                  <a:pt x="6153980" y="2984719"/>
                </a:cubicBezTo>
                <a:cubicBezTo>
                  <a:pt x="6176681" y="2980644"/>
                  <a:pt x="6195255" y="2972713"/>
                  <a:pt x="6195255" y="2967095"/>
                </a:cubicBezTo>
                <a:cubicBezTo>
                  <a:pt x="6195255" y="2946797"/>
                  <a:pt x="6319072" y="2867500"/>
                  <a:pt x="6362296" y="2860117"/>
                </a:cubicBezTo>
                <a:cubicBezTo>
                  <a:pt x="6380827" y="2856952"/>
                  <a:pt x="6399737" y="2848294"/>
                  <a:pt x="6404321" y="2840878"/>
                </a:cubicBezTo>
                <a:cubicBezTo>
                  <a:pt x="6408904" y="2833462"/>
                  <a:pt x="6420390" y="2827395"/>
                  <a:pt x="6429846" y="2827395"/>
                </a:cubicBezTo>
                <a:cubicBezTo>
                  <a:pt x="6439302" y="2827395"/>
                  <a:pt x="6474683" y="2804398"/>
                  <a:pt x="6508472" y="2776290"/>
                </a:cubicBezTo>
                <a:cubicBezTo>
                  <a:pt x="6542260" y="2748182"/>
                  <a:pt x="6592765" y="2713517"/>
                  <a:pt x="6620705" y="2699257"/>
                </a:cubicBezTo>
                <a:cubicBezTo>
                  <a:pt x="6648645" y="2684997"/>
                  <a:pt x="6688650" y="2662336"/>
                  <a:pt x="6709605" y="2648898"/>
                </a:cubicBezTo>
                <a:cubicBezTo>
                  <a:pt x="6730560" y="2635460"/>
                  <a:pt x="6761993" y="2617377"/>
                  <a:pt x="6779455" y="2608713"/>
                </a:cubicBezTo>
                <a:cubicBezTo>
                  <a:pt x="6796918" y="2600050"/>
                  <a:pt x="6814062" y="2589872"/>
                  <a:pt x="6817555" y="2586095"/>
                </a:cubicBezTo>
                <a:cubicBezTo>
                  <a:pt x="6821048" y="2582318"/>
                  <a:pt x="6838193" y="2572140"/>
                  <a:pt x="6855655" y="2563477"/>
                </a:cubicBezTo>
                <a:cubicBezTo>
                  <a:pt x="6873118" y="2554813"/>
                  <a:pt x="6904550" y="2536730"/>
                  <a:pt x="6925505" y="2523292"/>
                </a:cubicBezTo>
                <a:cubicBezTo>
                  <a:pt x="6946460" y="2509854"/>
                  <a:pt x="6986465" y="2487193"/>
                  <a:pt x="7014405" y="2472933"/>
                </a:cubicBezTo>
                <a:cubicBezTo>
                  <a:pt x="7042345" y="2458673"/>
                  <a:pt x="7098565" y="2429723"/>
                  <a:pt x="7139338" y="2408600"/>
                </a:cubicBezTo>
                <a:cubicBezTo>
                  <a:pt x="7180112" y="2387477"/>
                  <a:pt x="7221209" y="2370195"/>
                  <a:pt x="7230664" y="2370195"/>
                </a:cubicBezTo>
                <a:cubicBezTo>
                  <a:pt x="7240120" y="2370195"/>
                  <a:pt x="7251606" y="2364128"/>
                  <a:pt x="7256189" y="2356712"/>
                </a:cubicBezTo>
                <a:cubicBezTo>
                  <a:pt x="7281041" y="2316500"/>
                  <a:pt x="7371572" y="2258028"/>
                  <a:pt x="7423980" y="2248340"/>
                </a:cubicBezTo>
                <a:cubicBezTo>
                  <a:pt x="7446681" y="2244144"/>
                  <a:pt x="7465255" y="2236113"/>
                  <a:pt x="7465255" y="2230495"/>
                </a:cubicBezTo>
                <a:cubicBezTo>
                  <a:pt x="7465255" y="2224877"/>
                  <a:pt x="7478114" y="2211131"/>
                  <a:pt x="7493830" y="2199950"/>
                </a:cubicBezTo>
                <a:cubicBezTo>
                  <a:pt x="7542970" y="2164989"/>
                  <a:pt x="7597585" y="2129802"/>
                  <a:pt x="7624005" y="2116082"/>
                </a:cubicBezTo>
                <a:cubicBezTo>
                  <a:pt x="7637975" y="2108827"/>
                  <a:pt x="7672265" y="2089034"/>
                  <a:pt x="7700205" y="2072097"/>
                </a:cubicBezTo>
                <a:cubicBezTo>
                  <a:pt x="7728145" y="2055160"/>
                  <a:pt x="7762435" y="2035365"/>
                  <a:pt x="7776405" y="2028109"/>
                </a:cubicBezTo>
                <a:cubicBezTo>
                  <a:pt x="7790375" y="2020853"/>
                  <a:pt x="7836095" y="1994852"/>
                  <a:pt x="7878005" y="1970330"/>
                </a:cubicBezTo>
                <a:cubicBezTo>
                  <a:pt x="7962979" y="1920611"/>
                  <a:pt x="8011284" y="1895770"/>
                  <a:pt x="8030663" y="1891823"/>
                </a:cubicBezTo>
                <a:cubicBezTo>
                  <a:pt x="8037791" y="1890372"/>
                  <a:pt x="8054935" y="1880169"/>
                  <a:pt x="8068763" y="1869151"/>
                </a:cubicBezTo>
                <a:cubicBezTo>
                  <a:pt x="8101530" y="1843042"/>
                  <a:pt x="8163437" y="1802477"/>
                  <a:pt x="8195505" y="1786102"/>
                </a:cubicBezTo>
                <a:cubicBezTo>
                  <a:pt x="8209475" y="1778969"/>
                  <a:pt x="8255195" y="1753437"/>
                  <a:pt x="8297105" y="1729364"/>
                </a:cubicBezTo>
                <a:cubicBezTo>
                  <a:pt x="8339015" y="1705291"/>
                  <a:pt x="8379981" y="1688183"/>
                  <a:pt x="8388141" y="1691345"/>
                </a:cubicBezTo>
                <a:close/>
                <a:moveTo>
                  <a:pt x="7362448" y="751357"/>
                </a:moveTo>
                <a:cubicBezTo>
                  <a:pt x="7393376" y="752583"/>
                  <a:pt x="7423678" y="765216"/>
                  <a:pt x="7437311" y="784611"/>
                </a:cubicBezTo>
                <a:cubicBezTo>
                  <a:pt x="7446389" y="797527"/>
                  <a:pt x="7459482" y="808095"/>
                  <a:pt x="7466405" y="808095"/>
                </a:cubicBezTo>
                <a:cubicBezTo>
                  <a:pt x="7473327" y="808095"/>
                  <a:pt x="7530755" y="848100"/>
                  <a:pt x="7594021" y="896995"/>
                </a:cubicBezTo>
                <a:cubicBezTo>
                  <a:pt x="7657287" y="945890"/>
                  <a:pt x="7714203" y="985895"/>
                  <a:pt x="7720502" y="985895"/>
                </a:cubicBezTo>
                <a:cubicBezTo>
                  <a:pt x="7742147" y="985895"/>
                  <a:pt x="7732491" y="1048224"/>
                  <a:pt x="7709730" y="1055423"/>
                </a:cubicBezTo>
                <a:cubicBezTo>
                  <a:pt x="7697506" y="1059289"/>
                  <a:pt x="7668677" y="1079517"/>
                  <a:pt x="7645666" y="1100374"/>
                </a:cubicBezTo>
                <a:cubicBezTo>
                  <a:pt x="7622655" y="1121231"/>
                  <a:pt x="7598774" y="1138295"/>
                  <a:pt x="7592598" y="1138295"/>
                </a:cubicBezTo>
                <a:cubicBezTo>
                  <a:pt x="7578046" y="1138295"/>
                  <a:pt x="7543359" y="1152349"/>
                  <a:pt x="7496425" y="1177260"/>
                </a:cubicBezTo>
                <a:cubicBezTo>
                  <a:pt x="7369863" y="1244437"/>
                  <a:pt x="7344646" y="1260486"/>
                  <a:pt x="7344382" y="1274025"/>
                </a:cubicBezTo>
                <a:cubicBezTo>
                  <a:pt x="7344221" y="1282320"/>
                  <a:pt x="7327060" y="1292406"/>
                  <a:pt x="7306247" y="1296439"/>
                </a:cubicBezTo>
                <a:cubicBezTo>
                  <a:pt x="7269545" y="1303551"/>
                  <a:pt x="7214877" y="1334208"/>
                  <a:pt x="7170598" y="1372507"/>
                </a:cubicBezTo>
                <a:cubicBezTo>
                  <a:pt x="7158713" y="1382787"/>
                  <a:pt x="7121566" y="1404186"/>
                  <a:pt x="7088048" y="1420061"/>
                </a:cubicBezTo>
                <a:cubicBezTo>
                  <a:pt x="7054529" y="1435937"/>
                  <a:pt x="7015675" y="1455962"/>
                  <a:pt x="7001705" y="1464562"/>
                </a:cubicBezTo>
                <a:cubicBezTo>
                  <a:pt x="6987735" y="1473162"/>
                  <a:pt x="6967733" y="1484129"/>
                  <a:pt x="6957255" y="1488934"/>
                </a:cubicBezTo>
                <a:cubicBezTo>
                  <a:pt x="6939251" y="1497189"/>
                  <a:pt x="6744175" y="1608971"/>
                  <a:pt x="6703255" y="1634480"/>
                </a:cubicBezTo>
                <a:cubicBezTo>
                  <a:pt x="6692777" y="1641012"/>
                  <a:pt x="6672775" y="1652142"/>
                  <a:pt x="6658805" y="1659214"/>
                </a:cubicBezTo>
                <a:cubicBezTo>
                  <a:pt x="6632749" y="1672404"/>
                  <a:pt x="6579249" y="1706736"/>
                  <a:pt x="6528630" y="1742750"/>
                </a:cubicBezTo>
                <a:cubicBezTo>
                  <a:pt x="6512914" y="1753931"/>
                  <a:pt x="6500055" y="1767677"/>
                  <a:pt x="6500055" y="1773295"/>
                </a:cubicBezTo>
                <a:cubicBezTo>
                  <a:pt x="6500055" y="1778913"/>
                  <a:pt x="6481481" y="1787104"/>
                  <a:pt x="6458780" y="1791496"/>
                </a:cubicBezTo>
                <a:cubicBezTo>
                  <a:pt x="6436079" y="1795889"/>
                  <a:pt x="6407023" y="1810074"/>
                  <a:pt x="6394211" y="1823018"/>
                </a:cubicBezTo>
                <a:cubicBezTo>
                  <a:pt x="6381399" y="1835962"/>
                  <a:pt x="6364540" y="1852930"/>
                  <a:pt x="6356746" y="1860724"/>
                </a:cubicBezTo>
                <a:cubicBezTo>
                  <a:pt x="6348952" y="1868518"/>
                  <a:pt x="6332109" y="1874895"/>
                  <a:pt x="6319316" y="1874895"/>
                </a:cubicBezTo>
                <a:cubicBezTo>
                  <a:pt x="6306524" y="1874895"/>
                  <a:pt x="6292768" y="1883468"/>
                  <a:pt x="6288748" y="1893945"/>
                </a:cubicBezTo>
                <a:cubicBezTo>
                  <a:pt x="6284727" y="1904422"/>
                  <a:pt x="6272949" y="1912995"/>
                  <a:pt x="6262575" y="1912995"/>
                </a:cubicBezTo>
                <a:cubicBezTo>
                  <a:pt x="6252200" y="1912995"/>
                  <a:pt x="6229180" y="1924425"/>
                  <a:pt x="6211420" y="1938395"/>
                </a:cubicBezTo>
                <a:cubicBezTo>
                  <a:pt x="6193661" y="1952365"/>
                  <a:pt x="6171328" y="1963795"/>
                  <a:pt x="6161792" y="1963795"/>
                </a:cubicBezTo>
                <a:cubicBezTo>
                  <a:pt x="6152257" y="1963795"/>
                  <a:pt x="6144455" y="1968316"/>
                  <a:pt x="6144455" y="1973842"/>
                </a:cubicBezTo>
                <a:cubicBezTo>
                  <a:pt x="6144455" y="1979368"/>
                  <a:pt x="6111594" y="1996838"/>
                  <a:pt x="6071430" y="2012664"/>
                </a:cubicBezTo>
                <a:cubicBezTo>
                  <a:pt x="6031266" y="2028490"/>
                  <a:pt x="5981260" y="2052556"/>
                  <a:pt x="5960305" y="2066143"/>
                </a:cubicBezTo>
                <a:cubicBezTo>
                  <a:pt x="5939350" y="2079731"/>
                  <a:pt x="5905060" y="2099591"/>
                  <a:pt x="5884105" y="2110276"/>
                </a:cubicBezTo>
                <a:cubicBezTo>
                  <a:pt x="5839943" y="2132795"/>
                  <a:pt x="5780681" y="2170652"/>
                  <a:pt x="5744664" y="2199351"/>
                </a:cubicBezTo>
                <a:cubicBezTo>
                  <a:pt x="5730836" y="2210369"/>
                  <a:pt x="5713686" y="2220455"/>
                  <a:pt x="5706554" y="2221765"/>
                </a:cubicBezTo>
                <a:cubicBezTo>
                  <a:pt x="5693365" y="2224186"/>
                  <a:pt x="5662465" y="2239624"/>
                  <a:pt x="5560255" y="2294860"/>
                </a:cubicBezTo>
                <a:cubicBezTo>
                  <a:pt x="5528822" y="2311847"/>
                  <a:pt x="5501392" y="2335746"/>
                  <a:pt x="5499299" y="2347970"/>
                </a:cubicBezTo>
                <a:cubicBezTo>
                  <a:pt x="5497206" y="2360194"/>
                  <a:pt x="5484684" y="2370195"/>
                  <a:pt x="5471474" y="2370195"/>
                </a:cubicBezTo>
                <a:cubicBezTo>
                  <a:pt x="5458263" y="2370195"/>
                  <a:pt x="5443704" y="2376262"/>
                  <a:pt x="5439121" y="2383678"/>
                </a:cubicBezTo>
                <a:cubicBezTo>
                  <a:pt x="5434537" y="2391094"/>
                  <a:pt x="5415627" y="2399752"/>
                  <a:pt x="5397096" y="2402917"/>
                </a:cubicBezTo>
                <a:cubicBezTo>
                  <a:pt x="5378566" y="2406082"/>
                  <a:pt x="5346260" y="2419835"/>
                  <a:pt x="5325305" y="2433479"/>
                </a:cubicBezTo>
                <a:cubicBezTo>
                  <a:pt x="5304350" y="2447123"/>
                  <a:pt x="5270060" y="2467028"/>
                  <a:pt x="5249105" y="2477714"/>
                </a:cubicBezTo>
                <a:cubicBezTo>
                  <a:pt x="5228150" y="2488399"/>
                  <a:pt x="5193860" y="2508521"/>
                  <a:pt x="5172905" y="2522429"/>
                </a:cubicBezTo>
                <a:cubicBezTo>
                  <a:pt x="5151950" y="2536336"/>
                  <a:pt x="5126233" y="2551485"/>
                  <a:pt x="5115755" y="2556092"/>
                </a:cubicBezTo>
                <a:cubicBezTo>
                  <a:pt x="5105277" y="2560699"/>
                  <a:pt x="5053049" y="2595052"/>
                  <a:pt x="4999691" y="2632432"/>
                </a:cubicBezTo>
                <a:cubicBezTo>
                  <a:pt x="4946334" y="2669812"/>
                  <a:pt x="4899471" y="2700395"/>
                  <a:pt x="4895553" y="2700395"/>
                </a:cubicBezTo>
                <a:cubicBezTo>
                  <a:pt x="4885528" y="2700395"/>
                  <a:pt x="4771679" y="2754292"/>
                  <a:pt x="4741105" y="2773512"/>
                </a:cubicBezTo>
                <a:cubicBezTo>
                  <a:pt x="4727135" y="2782294"/>
                  <a:pt x="4701418" y="2796465"/>
                  <a:pt x="4683955" y="2805004"/>
                </a:cubicBezTo>
                <a:cubicBezTo>
                  <a:pt x="4666493" y="2813542"/>
                  <a:pt x="4652089" y="2827430"/>
                  <a:pt x="4651946" y="2835867"/>
                </a:cubicBezTo>
                <a:cubicBezTo>
                  <a:pt x="4651804" y="2844303"/>
                  <a:pt x="4634660" y="2854666"/>
                  <a:pt x="4613846" y="2858896"/>
                </a:cubicBezTo>
                <a:cubicBezTo>
                  <a:pt x="4593034" y="2863125"/>
                  <a:pt x="4565523" y="2877108"/>
                  <a:pt x="4552711" y="2889969"/>
                </a:cubicBezTo>
                <a:lnTo>
                  <a:pt x="4515246" y="2927524"/>
                </a:lnTo>
                <a:cubicBezTo>
                  <a:pt x="4507452" y="2935318"/>
                  <a:pt x="4490609" y="2941695"/>
                  <a:pt x="4477816" y="2941695"/>
                </a:cubicBezTo>
                <a:cubicBezTo>
                  <a:pt x="4465024" y="2941695"/>
                  <a:pt x="4451268" y="2950268"/>
                  <a:pt x="4447248" y="2960745"/>
                </a:cubicBezTo>
                <a:cubicBezTo>
                  <a:pt x="4443227" y="2971222"/>
                  <a:pt x="4434199" y="2979795"/>
                  <a:pt x="4427185" y="2979795"/>
                </a:cubicBezTo>
                <a:cubicBezTo>
                  <a:pt x="4420171" y="2979795"/>
                  <a:pt x="4367125" y="3008370"/>
                  <a:pt x="4309305" y="3043295"/>
                </a:cubicBezTo>
                <a:cubicBezTo>
                  <a:pt x="4251485" y="3078220"/>
                  <a:pt x="4199706" y="3106795"/>
                  <a:pt x="4194241" y="3106795"/>
                </a:cubicBezTo>
                <a:cubicBezTo>
                  <a:pt x="4178931" y="3106795"/>
                  <a:pt x="4138122" y="3125918"/>
                  <a:pt x="4061655" y="3168927"/>
                </a:cubicBezTo>
                <a:cubicBezTo>
                  <a:pt x="4023238" y="3190535"/>
                  <a:pt x="3980375" y="3214054"/>
                  <a:pt x="3966405" y="3221193"/>
                </a:cubicBezTo>
                <a:cubicBezTo>
                  <a:pt x="3952435" y="3228331"/>
                  <a:pt x="3923860" y="3245529"/>
                  <a:pt x="3902905" y="3259410"/>
                </a:cubicBezTo>
                <a:cubicBezTo>
                  <a:pt x="3881950" y="3273291"/>
                  <a:pt x="3847660" y="3293391"/>
                  <a:pt x="3826705" y="3304076"/>
                </a:cubicBezTo>
                <a:cubicBezTo>
                  <a:pt x="3752057" y="3342141"/>
                  <a:pt x="3680123" y="3394332"/>
                  <a:pt x="3662089" y="3423512"/>
                </a:cubicBezTo>
                <a:cubicBezTo>
                  <a:pt x="3657506" y="3430928"/>
                  <a:pt x="3645775" y="3436995"/>
                  <a:pt x="3636019" y="3436995"/>
                </a:cubicBezTo>
                <a:cubicBezTo>
                  <a:pt x="3626265" y="3436995"/>
                  <a:pt x="3593741" y="3448997"/>
                  <a:pt x="3563744" y="3463666"/>
                </a:cubicBezTo>
                <a:cubicBezTo>
                  <a:pt x="3533748" y="3478335"/>
                  <a:pt x="3497775" y="3495774"/>
                  <a:pt x="3483805" y="3502420"/>
                </a:cubicBezTo>
                <a:cubicBezTo>
                  <a:pt x="3469835" y="3509065"/>
                  <a:pt x="3435545" y="3528360"/>
                  <a:pt x="3407605" y="3545297"/>
                </a:cubicBezTo>
                <a:cubicBezTo>
                  <a:pt x="3379665" y="3562234"/>
                  <a:pt x="3345375" y="3582028"/>
                  <a:pt x="3331405" y="3589282"/>
                </a:cubicBezTo>
                <a:cubicBezTo>
                  <a:pt x="3317435" y="3596536"/>
                  <a:pt x="3288860" y="3613635"/>
                  <a:pt x="3267905" y="3627279"/>
                </a:cubicBezTo>
                <a:cubicBezTo>
                  <a:pt x="3246950" y="3640923"/>
                  <a:pt x="3212660" y="3660829"/>
                  <a:pt x="3191705" y="3671514"/>
                </a:cubicBezTo>
                <a:cubicBezTo>
                  <a:pt x="3170750" y="3682199"/>
                  <a:pt x="3136460" y="3702009"/>
                  <a:pt x="3115505" y="3715536"/>
                </a:cubicBezTo>
                <a:cubicBezTo>
                  <a:pt x="3094550" y="3729063"/>
                  <a:pt x="3054545" y="3751797"/>
                  <a:pt x="3026605" y="3766057"/>
                </a:cubicBezTo>
                <a:cubicBezTo>
                  <a:pt x="2998665" y="3780317"/>
                  <a:pt x="2948160" y="3814982"/>
                  <a:pt x="2914372" y="3843090"/>
                </a:cubicBezTo>
                <a:cubicBezTo>
                  <a:pt x="2880583" y="3871198"/>
                  <a:pt x="2844864" y="3894195"/>
                  <a:pt x="2834997" y="3894195"/>
                </a:cubicBezTo>
                <a:cubicBezTo>
                  <a:pt x="2825129" y="3894195"/>
                  <a:pt x="2817055" y="3899351"/>
                  <a:pt x="2817055" y="3905652"/>
                </a:cubicBezTo>
                <a:cubicBezTo>
                  <a:pt x="2817055" y="3911954"/>
                  <a:pt x="2798481" y="3920544"/>
                  <a:pt x="2775780" y="3924740"/>
                </a:cubicBezTo>
                <a:cubicBezTo>
                  <a:pt x="2737859" y="3931750"/>
                  <a:pt x="2707088" y="3948312"/>
                  <a:pt x="2629730" y="4003350"/>
                </a:cubicBezTo>
                <a:cubicBezTo>
                  <a:pt x="2614014" y="4014531"/>
                  <a:pt x="2601155" y="4028277"/>
                  <a:pt x="2601155" y="4033895"/>
                </a:cubicBezTo>
                <a:cubicBezTo>
                  <a:pt x="2601155" y="4039513"/>
                  <a:pt x="2582581" y="4047544"/>
                  <a:pt x="2559880" y="4051740"/>
                </a:cubicBezTo>
                <a:cubicBezTo>
                  <a:pt x="2537179" y="4055937"/>
                  <a:pt x="2501460" y="4070699"/>
                  <a:pt x="2480505" y="4084544"/>
                </a:cubicBezTo>
                <a:cubicBezTo>
                  <a:pt x="2459550" y="4098390"/>
                  <a:pt x="2430975" y="4115504"/>
                  <a:pt x="2417005" y="4122576"/>
                </a:cubicBezTo>
                <a:cubicBezTo>
                  <a:pt x="2403035" y="4129648"/>
                  <a:pt x="2383032" y="4140778"/>
                  <a:pt x="2372555" y="4147310"/>
                </a:cubicBezTo>
                <a:cubicBezTo>
                  <a:pt x="2362078" y="4153842"/>
                  <a:pt x="2302070" y="4188530"/>
                  <a:pt x="2239205" y="4224395"/>
                </a:cubicBezTo>
                <a:cubicBezTo>
                  <a:pt x="2071230" y="4320226"/>
                  <a:pt x="2029655" y="4348020"/>
                  <a:pt x="2029655" y="4364481"/>
                </a:cubicBezTo>
                <a:cubicBezTo>
                  <a:pt x="2029655" y="4370312"/>
                  <a:pt x="2013939" y="4376187"/>
                  <a:pt x="1994730" y="4377536"/>
                </a:cubicBezTo>
                <a:cubicBezTo>
                  <a:pt x="1975521" y="4378884"/>
                  <a:pt x="1938087" y="4399272"/>
                  <a:pt x="1911543" y="4422841"/>
                </a:cubicBezTo>
                <a:cubicBezTo>
                  <a:pt x="1884999" y="4446411"/>
                  <a:pt x="1858553" y="4465695"/>
                  <a:pt x="1852773" y="4465695"/>
                </a:cubicBezTo>
                <a:cubicBezTo>
                  <a:pt x="1846994" y="4465695"/>
                  <a:pt x="1835151" y="4474267"/>
                  <a:pt x="1826455" y="4484745"/>
                </a:cubicBezTo>
                <a:cubicBezTo>
                  <a:pt x="1817759" y="4495223"/>
                  <a:pt x="1803059" y="4503795"/>
                  <a:pt x="1793787" y="4503795"/>
                </a:cubicBezTo>
                <a:cubicBezTo>
                  <a:pt x="1775075" y="4503795"/>
                  <a:pt x="1691554" y="4543871"/>
                  <a:pt x="1585155" y="4603903"/>
                </a:cubicBezTo>
                <a:cubicBezTo>
                  <a:pt x="1546737" y="4625579"/>
                  <a:pt x="1503875" y="4649154"/>
                  <a:pt x="1489905" y="4656293"/>
                </a:cubicBezTo>
                <a:cubicBezTo>
                  <a:pt x="1475935" y="4663431"/>
                  <a:pt x="1447360" y="4680557"/>
                  <a:pt x="1426405" y="4694348"/>
                </a:cubicBezTo>
                <a:cubicBezTo>
                  <a:pt x="1405450" y="4708141"/>
                  <a:pt x="1374018" y="4726513"/>
                  <a:pt x="1356555" y="4735177"/>
                </a:cubicBezTo>
                <a:cubicBezTo>
                  <a:pt x="1339093" y="4743840"/>
                  <a:pt x="1324689" y="4757831"/>
                  <a:pt x="1324546" y="4766267"/>
                </a:cubicBezTo>
                <a:cubicBezTo>
                  <a:pt x="1324404" y="4774703"/>
                  <a:pt x="1307259" y="4784906"/>
                  <a:pt x="1286446" y="4788939"/>
                </a:cubicBezTo>
                <a:cubicBezTo>
                  <a:pt x="1237314" y="4798460"/>
                  <a:pt x="1115255" y="4876746"/>
                  <a:pt x="1115255" y="4898738"/>
                </a:cubicBezTo>
                <a:cubicBezTo>
                  <a:pt x="1115255" y="4905039"/>
                  <a:pt x="1107453" y="4910195"/>
                  <a:pt x="1097918" y="4910195"/>
                </a:cubicBezTo>
                <a:cubicBezTo>
                  <a:pt x="1088382" y="4910195"/>
                  <a:pt x="1066049" y="4921625"/>
                  <a:pt x="1048290" y="4935595"/>
                </a:cubicBezTo>
                <a:cubicBezTo>
                  <a:pt x="1030530" y="4949565"/>
                  <a:pt x="1006899" y="4960995"/>
                  <a:pt x="995777" y="4960995"/>
                </a:cubicBezTo>
                <a:cubicBezTo>
                  <a:pt x="984655" y="4960995"/>
                  <a:pt x="975555" y="4966295"/>
                  <a:pt x="975555" y="4972773"/>
                </a:cubicBezTo>
                <a:cubicBezTo>
                  <a:pt x="975555" y="4979250"/>
                  <a:pt x="942694" y="4996599"/>
                  <a:pt x="902530" y="5011324"/>
                </a:cubicBezTo>
                <a:cubicBezTo>
                  <a:pt x="862366" y="5026050"/>
                  <a:pt x="812360" y="5049337"/>
                  <a:pt x="791405" y="5063073"/>
                </a:cubicBezTo>
                <a:cubicBezTo>
                  <a:pt x="770450" y="5076809"/>
                  <a:pt x="736160" y="5097003"/>
                  <a:pt x="715205" y="5107948"/>
                </a:cubicBezTo>
                <a:cubicBezTo>
                  <a:pt x="668461" y="5132362"/>
                  <a:pt x="625549" y="5157638"/>
                  <a:pt x="575505" y="5190233"/>
                </a:cubicBezTo>
                <a:cubicBezTo>
                  <a:pt x="554550" y="5203881"/>
                  <a:pt x="520260" y="5223791"/>
                  <a:pt x="499305" y="5234476"/>
                </a:cubicBezTo>
                <a:cubicBezTo>
                  <a:pt x="424657" y="5272541"/>
                  <a:pt x="352723" y="5324732"/>
                  <a:pt x="334689" y="5353912"/>
                </a:cubicBezTo>
                <a:cubicBezTo>
                  <a:pt x="330106" y="5361328"/>
                  <a:pt x="317889" y="5367395"/>
                  <a:pt x="307541" y="5367395"/>
                </a:cubicBezTo>
                <a:cubicBezTo>
                  <a:pt x="273491" y="5367395"/>
                  <a:pt x="208118" y="5401633"/>
                  <a:pt x="151601" y="5449067"/>
                </a:cubicBezTo>
                <a:cubicBezTo>
                  <a:pt x="105493" y="5487764"/>
                  <a:pt x="90396" y="5493993"/>
                  <a:pt x="63206" y="5485540"/>
                </a:cubicBezTo>
                <a:cubicBezTo>
                  <a:pt x="11832" y="5469567"/>
                  <a:pt x="-3405" y="5394481"/>
                  <a:pt x="609" y="5177054"/>
                </a:cubicBezTo>
                <a:cubicBezTo>
                  <a:pt x="3794" y="5004518"/>
                  <a:pt x="5586" y="4992765"/>
                  <a:pt x="29405" y="4988260"/>
                </a:cubicBezTo>
                <a:cubicBezTo>
                  <a:pt x="43375" y="4985618"/>
                  <a:pt x="57663" y="4979324"/>
                  <a:pt x="61155" y="4974273"/>
                </a:cubicBezTo>
                <a:cubicBezTo>
                  <a:pt x="75003" y="4954245"/>
                  <a:pt x="209642" y="4884552"/>
                  <a:pt x="248480" y="4877309"/>
                </a:cubicBezTo>
                <a:cubicBezTo>
                  <a:pt x="271181" y="4873074"/>
                  <a:pt x="289755" y="4865013"/>
                  <a:pt x="289755" y="4859395"/>
                </a:cubicBezTo>
                <a:cubicBezTo>
                  <a:pt x="289755" y="4853777"/>
                  <a:pt x="302614" y="4840031"/>
                  <a:pt x="318330" y="4828850"/>
                </a:cubicBezTo>
                <a:cubicBezTo>
                  <a:pt x="367470" y="4793889"/>
                  <a:pt x="422085" y="4758702"/>
                  <a:pt x="448505" y="4744982"/>
                </a:cubicBezTo>
                <a:cubicBezTo>
                  <a:pt x="462475" y="4737728"/>
                  <a:pt x="496765" y="4717934"/>
                  <a:pt x="524705" y="4700997"/>
                </a:cubicBezTo>
                <a:cubicBezTo>
                  <a:pt x="552645" y="4684060"/>
                  <a:pt x="586935" y="4664765"/>
                  <a:pt x="600905" y="4658120"/>
                </a:cubicBezTo>
                <a:cubicBezTo>
                  <a:pt x="614875" y="4651474"/>
                  <a:pt x="650848" y="4634035"/>
                  <a:pt x="680844" y="4619366"/>
                </a:cubicBezTo>
                <a:cubicBezTo>
                  <a:pt x="710840" y="4604697"/>
                  <a:pt x="743418" y="4592695"/>
                  <a:pt x="753238" y="4592695"/>
                </a:cubicBezTo>
                <a:cubicBezTo>
                  <a:pt x="763058" y="4592695"/>
                  <a:pt x="772806" y="4582694"/>
                  <a:pt x="774899" y="4570470"/>
                </a:cubicBezTo>
                <a:cubicBezTo>
                  <a:pt x="776992" y="4558246"/>
                  <a:pt x="798707" y="4537454"/>
                  <a:pt x="823155" y="4524265"/>
                </a:cubicBezTo>
                <a:cubicBezTo>
                  <a:pt x="943802" y="4459177"/>
                  <a:pt x="985011" y="4436052"/>
                  <a:pt x="1020005" y="4413799"/>
                </a:cubicBezTo>
                <a:cubicBezTo>
                  <a:pt x="1040960" y="4400473"/>
                  <a:pt x="1076679" y="4386137"/>
                  <a:pt x="1099380" y="4381940"/>
                </a:cubicBezTo>
                <a:cubicBezTo>
                  <a:pt x="1122081" y="4377744"/>
                  <a:pt x="1140655" y="4369154"/>
                  <a:pt x="1140655" y="4362852"/>
                </a:cubicBezTo>
                <a:cubicBezTo>
                  <a:pt x="1140655" y="4356551"/>
                  <a:pt x="1147929" y="4351395"/>
                  <a:pt x="1156820" y="4351395"/>
                </a:cubicBezTo>
                <a:cubicBezTo>
                  <a:pt x="1174850" y="4351395"/>
                  <a:pt x="1294562" y="4275292"/>
                  <a:pt x="1312992" y="4252112"/>
                </a:cubicBezTo>
                <a:cubicBezTo>
                  <a:pt x="1319489" y="4243942"/>
                  <a:pt x="1333378" y="4231890"/>
                  <a:pt x="1343855" y="4225331"/>
                </a:cubicBezTo>
                <a:cubicBezTo>
                  <a:pt x="1373866" y="4206543"/>
                  <a:pt x="1594235" y="4097395"/>
                  <a:pt x="1602157" y="4097395"/>
                </a:cubicBezTo>
                <a:cubicBezTo>
                  <a:pt x="1606076" y="4097395"/>
                  <a:pt x="1630999" y="4078821"/>
                  <a:pt x="1657543" y="4056120"/>
                </a:cubicBezTo>
                <a:cubicBezTo>
                  <a:pt x="1711332" y="4010118"/>
                  <a:pt x="1738744" y="3991585"/>
                  <a:pt x="1794705" y="3963385"/>
                </a:cubicBezTo>
                <a:cubicBezTo>
                  <a:pt x="1815660" y="3952826"/>
                  <a:pt x="1849950" y="3933023"/>
                  <a:pt x="1870905" y="3919379"/>
                </a:cubicBezTo>
                <a:cubicBezTo>
                  <a:pt x="1891860" y="3905735"/>
                  <a:pt x="1924166" y="3891982"/>
                  <a:pt x="1942696" y="3888817"/>
                </a:cubicBezTo>
                <a:cubicBezTo>
                  <a:pt x="1961227" y="3885652"/>
                  <a:pt x="1980138" y="3876994"/>
                  <a:pt x="1984721" y="3869578"/>
                </a:cubicBezTo>
                <a:cubicBezTo>
                  <a:pt x="1989304" y="3862162"/>
                  <a:pt x="2001003" y="3856095"/>
                  <a:pt x="2010718" y="3856095"/>
                </a:cubicBezTo>
                <a:cubicBezTo>
                  <a:pt x="2027387" y="3856095"/>
                  <a:pt x="2110965" y="3804362"/>
                  <a:pt x="2164193" y="3761097"/>
                </a:cubicBezTo>
                <a:cubicBezTo>
                  <a:pt x="2193627" y="3737174"/>
                  <a:pt x="2255476" y="3696239"/>
                  <a:pt x="2290005" y="3677830"/>
                </a:cubicBezTo>
                <a:cubicBezTo>
                  <a:pt x="2303975" y="3670382"/>
                  <a:pt x="2338265" y="3650430"/>
                  <a:pt x="2366205" y="3633493"/>
                </a:cubicBezTo>
                <a:cubicBezTo>
                  <a:pt x="2394145" y="3616556"/>
                  <a:pt x="2428435" y="3596762"/>
                  <a:pt x="2442405" y="3589508"/>
                </a:cubicBezTo>
                <a:cubicBezTo>
                  <a:pt x="2456375" y="3582254"/>
                  <a:pt x="2484950" y="3564990"/>
                  <a:pt x="2505905" y="3551144"/>
                </a:cubicBezTo>
                <a:cubicBezTo>
                  <a:pt x="2526860" y="3537299"/>
                  <a:pt x="2562579" y="3522537"/>
                  <a:pt x="2585280" y="3518340"/>
                </a:cubicBezTo>
                <a:cubicBezTo>
                  <a:pt x="2607981" y="3514144"/>
                  <a:pt x="2626555" y="3506113"/>
                  <a:pt x="2626555" y="3500495"/>
                </a:cubicBezTo>
                <a:cubicBezTo>
                  <a:pt x="2626555" y="3485328"/>
                  <a:pt x="2678612" y="3450440"/>
                  <a:pt x="2719699" y="3438072"/>
                </a:cubicBezTo>
                <a:cubicBezTo>
                  <a:pt x="2739496" y="3432113"/>
                  <a:pt x="2762070" y="3420860"/>
                  <a:pt x="2769864" y="3413066"/>
                </a:cubicBezTo>
                <a:cubicBezTo>
                  <a:pt x="2777658" y="3405272"/>
                  <a:pt x="2794501" y="3398895"/>
                  <a:pt x="2807294" y="3398895"/>
                </a:cubicBezTo>
                <a:cubicBezTo>
                  <a:pt x="2820086" y="3398895"/>
                  <a:pt x="2833842" y="3390323"/>
                  <a:pt x="2837862" y="3379845"/>
                </a:cubicBezTo>
                <a:cubicBezTo>
                  <a:pt x="2841883" y="3369367"/>
                  <a:pt x="2853661" y="3360795"/>
                  <a:pt x="2864036" y="3360795"/>
                </a:cubicBezTo>
                <a:cubicBezTo>
                  <a:pt x="2874410" y="3360795"/>
                  <a:pt x="2897430" y="3349365"/>
                  <a:pt x="2915190" y="3335395"/>
                </a:cubicBezTo>
                <a:cubicBezTo>
                  <a:pt x="2932949" y="3321425"/>
                  <a:pt x="2955282" y="3309995"/>
                  <a:pt x="2964818" y="3309995"/>
                </a:cubicBezTo>
                <a:cubicBezTo>
                  <a:pt x="2974353" y="3309995"/>
                  <a:pt x="2982155" y="3304280"/>
                  <a:pt x="2982155" y="3297295"/>
                </a:cubicBezTo>
                <a:cubicBezTo>
                  <a:pt x="2982155" y="3290310"/>
                  <a:pt x="2990319" y="3284595"/>
                  <a:pt x="3000298" y="3284595"/>
                </a:cubicBezTo>
                <a:cubicBezTo>
                  <a:pt x="3010276" y="3284595"/>
                  <a:pt x="3026991" y="3276045"/>
                  <a:pt x="3037441" y="3265594"/>
                </a:cubicBezTo>
                <a:cubicBezTo>
                  <a:pt x="3096021" y="3207015"/>
                  <a:pt x="3169322" y="3159663"/>
                  <a:pt x="3213313" y="3151983"/>
                </a:cubicBezTo>
                <a:cubicBezTo>
                  <a:pt x="3232182" y="3148688"/>
                  <a:pt x="3269329" y="3127289"/>
                  <a:pt x="3295863" y="3104428"/>
                </a:cubicBezTo>
                <a:cubicBezTo>
                  <a:pt x="3344221" y="3062764"/>
                  <a:pt x="3378382" y="3039167"/>
                  <a:pt x="3413955" y="3022856"/>
                </a:cubicBezTo>
                <a:cubicBezTo>
                  <a:pt x="3431960" y="3014601"/>
                  <a:pt x="3627035" y="2902819"/>
                  <a:pt x="3667955" y="2877310"/>
                </a:cubicBezTo>
                <a:cubicBezTo>
                  <a:pt x="3678433" y="2870778"/>
                  <a:pt x="3698435" y="2859648"/>
                  <a:pt x="3712405" y="2852576"/>
                </a:cubicBezTo>
                <a:cubicBezTo>
                  <a:pt x="3726375" y="2845504"/>
                  <a:pt x="3754950" y="2828390"/>
                  <a:pt x="3775905" y="2814544"/>
                </a:cubicBezTo>
                <a:cubicBezTo>
                  <a:pt x="3796860" y="2800699"/>
                  <a:pt x="3832579" y="2785937"/>
                  <a:pt x="3855280" y="2781740"/>
                </a:cubicBezTo>
                <a:cubicBezTo>
                  <a:pt x="3877981" y="2777544"/>
                  <a:pt x="3896555" y="2769339"/>
                  <a:pt x="3896555" y="2763508"/>
                </a:cubicBezTo>
                <a:cubicBezTo>
                  <a:pt x="3896555" y="2757678"/>
                  <a:pt x="3908050" y="2749258"/>
                  <a:pt x="3922100" y="2744799"/>
                </a:cubicBezTo>
                <a:cubicBezTo>
                  <a:pt x="3936149" y="2740340"/>
                  <a:pt x="4020445" y="2689605"/>
                  <a:pt x="4109425" y="2632055"/>
                </a:cubicBezTo>
                <a:cubicBezTo>
                  <a:pt x="4198404" y="2574506"/>
                  <a:pt x="4279777" y="2523413"/>
                  <a:pt x="4290255" y="2518517"/>
                </a:cubicBezTo>
                <a:cubicBezTo>
                  <a:pt x="4300733" y="2513621"/>
                  <a:pt x="4326450" y="2498265"/>
                  <a:pt x="4347405" y="2484393"/>
                </a:cubicBezTo>
                <a:cubicBezTo>
                  <a:pt x="4368360" y="2470520"/>
                  <a:pt x="4404079" y="2455737"/>
                  <a:pt x="4426780" y="2451540"/>
                </a:cubicBezTo>
                <a:cubicBezTo>
                  <a:pt x="4449481" y="2447344"/>
                  <a:pt x="4468055" y="2439139"/>
                  <a:pt x="4468055" y="2433308"/>
                </a:cubicBezTo>
                <a:cubicBezTo>
                  <a:pt x="4468055" y="2413298"/>
                  <a:pt x="4616628" y="2332095"/>
                  <a:pt x="4653240" y="2332095"/>
                </a:cubicBezTo>
                <a:cubicBezTo>
                  <a:pt x="4663587" y="2332095"/>
                  <a:pt x="4675342" y="2323522"/>
                  <a:pt x="4679362" y="2313045"/>
                </a:cubicBezTo>
                <a:cubicBezTo>
                  <a:pt x="4683383" y="2302568"/>
                  <a:pt x="4694347" y="2293995"/>
                  <a:pt x="4703727" y="2293995"/>
                </a:cubicBezTo>
                <a:cubicBezTo>
                  <a:pt x="4713107" y="2293995"/>
                  <a:pt x="4742499" y="2274623"/>
                  <a:pt x="4769043" y="2250946"/>
                </a:cubicBezTo>
                <a:cubicBezTo>
                  <a:pt x="4810754" y="2213741"/>
                  <a:pt x="4892812" y="2161878"/>
                  <a:pt x="4982405" y="2116097"/>
                </a:cubicBezTo>
                <a:cubicBezTo>
                  <a:pt x="4996375" y="2108958"/>
                  <a:pt x="5024950" y="2091761"/>
                  <a:pt x="5045905" y="2077880"/>
                </a:cubicBezTo>
                <a:cubicBezTo>
                  <a:pt x="5066860" y="2063999"/>
                  <a:pt x="5101150" y="2043899"/>
                  <a:pt x="5122105" y="2033214"/>
                </a:cubicBezTo>
                <a:cubicBezTo>
                  <a:pt x="5143060" y="2022528"/>
                  <a:pt x="5177350" y="2002912"/>
                  <a:pt x="5198305" y="1989623"/>
                </a:cubicBezTo>
                <a:cubicBezTo>
                  <a:pt x="5219260" y="1976333"/>
                  <a:pt x="5259265" y="1953793"/>
                  <a:pt x="5287205" y="1939533"/>
                </a:cubicBezTo>
                <a:cubicBezTo>
                  <a:pt x="5315145" y="1925273"/>
                  <a:pt x="5371365" y="1896323"/>
                  <a:pt x="5412138" y="1875200"/>
                </a:cubicBezTo>
                <a:cubicBezTo>
                  <a:pt x="5452912" y="1854077"/>
                  <a:pt x="5494008" y="1836795"/>
                  <a:pt x="5503464" y="1836795"/>
                </a:cubicBezTo>
                <a:cubicBezTo>
                  <a:pt x="5512920" y="1836795"/>
                  <a:pt x="5524406" y="1830728"/>
                  <a:pt x="5528989" y="1823312"/>
                </a:cubicBezTo>
                <a:cubicBezTo>
                  <a:pt x="5546959" y="1794236"/>
                  <a:pt x="5621415" y="1739825"/>
                  <a:pt x="5693605" y="1703014"/>
                </a:cubicBezTo>
                <a:cubicBezTo>
                  <a:pt x="5714560" y="1692328"/>
                  <a:pt x="5748850" y="1672613"/>
                  <a:pt x="5769805" y="1659201"/>
                </a:cubicBezTo>
                <a:cubicBezTo>
                  <a:pt x="5852151" y="1606499"/>
                  <a:pt x="5872901" y="1596218"/>
                  <a:pt x="5912680" y="1588411"/>
                </a:cubicBezTo>
                <a:cubicBezTo>
                  <a:pt x="5935381" y="1583956"/>
                  <a:pt x="5953955" y="1575713"/>
                  <a:pt x="5953955" y="1570095"/>
                </a:cubicBezTo>
                <a:cubicBezTo>
                  <a:pt x="5953955" y="1549193"/>
                  <a:pt x="6077679" y="1470737"/>
                  <a:pt x="6125146" y="1461539"/>
                </a:cubicBezTo>
                <a:cubicBezTo>
                  <a:pt x="6145960" y="1457506"/>
                  <a:pt x="6163104" y="1447420"/>
                  <a:pt x="6163246" y="1439125"/>
                </a:cubicBezTo>
                <a:cubicBezTo>
                  <a:pt x="6163476" y="1425754"/>
                  <a:pt x="6269837" y="1364342"/>
                  <a:pt x="6303464" y="1358165"/>
                </a:cubicBezTo>
                <a:cubicBezTo>
                  <a:pt x="6310591" y="1356855"/>
                  <a:pt x="6327736" y="1346769"/>
                  <a:pt x="6341564" y="1335751"/>
                </a:cubicBezTo>
                <a:cubicBezTo>
                  <a:pt x="6374631" y="1309402"/>
                  <a:pt x="6436514" y="1268908"/>
                  <a:pt x="6468305" y="1252814"/>
                </a:cubicBezTo>
                <a:cubicBezTo>
                  <a:pt x="6482275" y="1245742"/>
                  <a:pt x="6502277" y="1234533"/>
                  <a:pt x="6512755" y="1227904"/>
                </a:cubicBezTo>
                <a:cubicBezTo>
                  <a:pt x="6523233" y="1221276"/>
                  <a:pt x="6559456" y="1199831"/>
                  <a:pt x="6593252" y="1180249"/>
                </a:cubicBezTo>
                <a:cubicBezTo>
                  <a:pt x="6627048" y="1160667"/>
                  <a:pt x="6669911" y="1134729"/>
                  <a:pt x="6688502" y="1122609"/>
                </a:cubicBezTo>
                <a:cubicBezTo>
                  <a:pt x="6707094" y="1110489"/>
                  <a:pt x="6737145" y="1098104"/>
                  <a:pt x="6755284" y="1095088"/>
                </a:cubicBezTo>
                <a:cubicBezTo>
                  <a:pt x="6787487" y="1089733"/>
                  <a:pt x="6941061" y="1001798"/>
                  <a:pt x="6981426" y="965602"/>
                </a:cubicBezTo>
                <a:cubicBezTo>
                  <a:pt x="7022631" y="928653"/>
                  <a:pt x="7122143" y="869685"/>
                  <a:pt x="7154363" y="863123"/>
                </a:cubicBezTo>
                <a:cubicBezTo>
                  <a:pt x="7161491" y="861672"/>
                  <a:pt x="7178635" y="851309"/>
                  <a:pt x="7192463" y="840094"/>
                </a:cubicBezTo>
                <a:cubicBezTo>
                  <a:pt x="7206291" y="828880"/>
                  <a:pt x="7232712" y="815440"/>
                  <a:pt x="7251176" y="810229"/>
                </a:cubicBezTo>
                <a:cubicBezTo>
                  <a:pt x="7269639" y="805017"/>
                  <a:pt x="7289642" y="791590"/>
                  <a:pt x="7295626" y="780391"/>
                </a:cubicBezTo>
                <a:cubicBezTo>
                  <a:pt x="7301609" y="769191"/>
                  <a:pt x="7317935" y="757363"/>
                  <a:pt x="7331905" y="754105"/>
                </a:cubicBezTo>
                <a:cubicBezTo>
                  <a:pt x="7341759" y="751807"/>
                  <a:pt x="7352138" y="750948"/>
                  <a:pt x="7362448" y="751357"/>
                </a:cubicBezTo>
                <a:close/>
                <a:moveTo>
                  <a:pt x="5877737" y="79682"/>
                </a:moveTo>
                <a:cubicBezTo>
                  <a:pt x="5898143" y="78482"/>
                  <a:pt x="5914322" y="84140"/>
                  <a:pt x="5922205" y="96896"/>
                </a:cubicBezTo>
                <a:cubicBezTo>
                  <a:pt x="5926522" y="103881"/>
                  <a:pt x="5945433" y="106773"/>
                  <a:pt x="5964230" y="103324"/>
                </a:cubicBezTo>
                <a:cubicBezTo>
                  <a:pt x="5985448" y="99430"/>
                  <a:pt x="6015043" y="106880"/>
                  <a:pt x="6042290" y="122975"/>
                </a:cubicBezTo>
                <a:cubicBezTo>
                  <a:pt x="6066426" y="137231"/>
                  <a:pt x="6110655" y="152253"/>
                  <a:pt x="6140576" y="156354"/>
                </a:cubicBezTo>
                <a:cubicBezTo>
                  <a:pt x="6170498" y="160455"/>
                  <a:pt x="6201456" y="171615"/>
                  <a:pt x="6209372" y="181153"/>
                </a:cubicBezTo>
                <a:cubicBezTo>
                  <a:pt x="6217288" y="190692"/>
                  <a:pt x="6242368" y="198495"/>
                  <a:pt x="6265105" y="198495"/>
                </a:cubicBezTo>
                <a:cubicBezTo>
                  <a:pt x="6287842" y="198495"/>
                  <a:pt x="6313559" y="207068"/>
                  <a:pt x="6322255" y="217545"/>
                </a:cubicBezTo>
                <a:cubicBezTo>
                  <a:pt x="6330951" y="228023"/>
                  <a:pt x="6348184" y="236596"/>
                  <a:pt x="6360551" y="236596"/>
                </a:cubicBezTo>
                <a:cubicBezTo>
                  <a:pt x="6385045" y="236596"/>
                  <a:pt x="6401319" y="265154"/>
                  <a:pt x="6391463" y="290839"/>
                </a:cubicBezTo>
                <a:cubicBezTo>
                  <a:pt x="6388056" y="299718"/>
                  <a:pt x="6369661" y="310811"/>
                  <a:pt x="6350587" y="315491"/>
                </a:cubicBezTo>
                <a:cubicBezTo>
                  <a:pt x="6311006" y="325201"/>
                  <a:pt x="6258755" y="360505"/>
                  <a:pt x="6258755" y="377537"/>
                </a:cubicBezTo>
                <a:cubicBezTo>
                  <a:pt x="6258755" y="383839"/>
                  <a:pt x="6251481" y="388996"/>
                  <a:pt x="6242590" y="388996"/>
                </a:cubicBezTo>
                <a:cubicBezTo>
                  <a:pt x="6233700" y="388996"/>
                  <a:pt x="6197582" y="407992"/>
                  <a:pt x="6162328" y="431208"/>
                </a:cubicBezTo>
                <a:cubicBezTo>
                  <a:pt x="6127074" y="454426"/>
                  <a:pt x="6087200" y="474447"/>
                  <a:pt x="6073717" y="475701"/>
                </a:cubicBezTo>
                <a:cubicBezTo>
                  <a:pt x="6038465" y="478978"/>
                  <a:pt x="5917674" y="549611"/>
                  <a:pt x="5861243" y="599946"/>
                </a:cubicBezTo>
                <a:cubicBezTo>
                  <a:pt x="5834699" y="623623"/>
                  <a:pt x="5808052" y="642995"/>
                  <a:pt x="5802027" y="642995"/>
                </a:cubicBezTo>
                <a:cubicBezTo>
                  <a:pt x="5796002" y="642995"/>
                  <a:pt x="5757712" y="660277"/>
                  <a:pt x="5716938" y="681400"/>
                </a:cubicBezTo>
                <a:cubicBezTo>
                  <a:pt x="5676165" y="702523"/>
                  <a:pt x="5619945" y="731473"/>
                  <a:pt x="5592005" y="745733"/>
                </a:cubicBezTo>
                <a:cubicBezTo>
                  <a:pt x="5499296" y="793049"/>
                  <a:pt x="5407855" y="856163"/>
                  <a:pt x="5407855" y="872837"/>
                </a:cubicBezTo>
                <a:cubicBezTo>
                  <a:pt x="5407855" y="879139"/>
                  <a:pt x="5400581" y="884295"/>
                  <a:pt x="5391690" y="884295"/>
                </a:cubicBezTo>
                <a:cubicBezTo>
                  <a:pt x="5382800" y="884295"/>
                  <a:pt x="5345153" y="904297"/>
                  <a:pt x="5308032" y="928745"/>
                </a:cubicBezTo>
                <a:cubicBezTo>
                  <a:pt x="5270910" y="953193"/>
                  <a:pt x="5237544" y="973195"/>
                  <a:pt x="5233885" y="973195"/>
                </a:cubicBezTo>
                <a:cubicBezTo>
                  <a:pt x="5226361" y="973195"/>
                  <a:pt x="5005353" y="1082816"/>
                  <a:pt x="4976055" y="1101080"/>
                </a:cubicBezTo>
                <a:cubicBezTo>
                  <a:pt x="4965577" y="1107612"/>
                  <a:pt x="4945575" y="1118742"/>
                  <a:pt x="4931605" y="1125814"/>
                </a:cubicBezTo>
                <a:cubicBezTo>
                  <a:pt x="4905549" y="1139004"/>
                  <a:pt x="4852049" y="1173336"/>
                  <a:pt x="4801430" y="1209350"/>
                </a:cubicBezTo>
                <a:cubicBezTo>
                  <a:pt x="4785714" y="1220531"/>
                  <a:pt x="4772855" y="1234277"/>
                  <a:pt x="4772855" y="1239895"/>
                </a:cubicBezTo>
                <a:cubicBezTo>
                  <a:pt x="4772855" y="1245513"/>
                  <a:pt x="4754281" y="1253544"/>
                  <a:pt x="4731580" y="1257740"/>
                </a:cubicBezTo>
                <a:cubicBezTo>
                  <a:pt x="4679172" y="1267428"/>
                  <a:pt x="4588641" y="1325900"/>
                  <a:pt x="4563789" y="1366112"/>
                </a:cubicBezTo>
                <a:cubicBezTo>
                  <a:pt x="4559206" y="1373527"/>
                  <a:pt x="4547507" y="1379595"/>
                  <a:pt x="4537792" y="1379595"/>
                </a:cubicBezTo>
                <a:cubicBezTo>
                  <a:pt x="4528077" y="1379595"/>
                  <a:pt x="4495018" y="1396542"/>
                  <a:pt x="4464328" y="1417254"/>
                </a:cubicBezTo>
                <a:cubicBezTo>
                  <a:pt x="4433638" y="1437967"/>
                  <a:pt x="4391918" y="1458054"/>
                  <a:pt x="4371617" y="1461893"/>
                </a:cubicBezTo>
                <a:cubicBezTo>
                  <a:pt x="4351315" y="1465731"/>
                  <a:pt x="4317560" y="1480132"/>
                  <a:pt x="4296605" y="1493895"/>
                </a:cubicBezTo>
                <a:cubicBezTo>
                  <a:pt x="4275650" y="1507658"/>
                  <a:pt x="4247075" y="1525012"/>
                  <a:pt x="4233105" y="1532460"/>
                </a:cubicBezTo>
                <a:cubicBezTo>
                  <a:pt x="4219135" y="1539908"/>
                  <a:pt x="4184845" y="1559859"/>
                  <a:pt x="4156905" y="1576797"/>
                </a:cubicBezTo>
                <a:cubicBezTo>
                  <a:pt x="4128965" y="1593734"/>
                  <a:pt x="4094675" y="1613527"/>
                  <a:pt x="4080705" y="1620782"/>
                </a:cubicBezTo>
                <a:cubicBezTo>
                  <a:pt x="4066735" y="1628037"/>
                  <a:pt x="4038160" y="1644943"/>
                  <a:pt x="4017205" y="1658351"/>
                </a:cubicBezTo>
                <a:cubicBezTo>
                  <a:pt x="3996250" y="1671760"/>
                  <a:pt x="3956245" y="1694397"/>
                  <a:pt x="3928305" y="1708657"/>
                </a:cubicBezTo>
                <a:cubicBezTo>
                  <a:pt x="3900365" y="1722917"/>
                  <a:pt x="3849860" y="1757582"/>
                  <a:pt x="3816072" y="1785690"/>
                </a:cubicBezTo>
                <a:cubicBezTo>
                  <a:pt x="3782283" y="1813798"/>
                  <a:pt x="3746902" y="1836795"/>
                  <a:pt x="3737446" y="1836795"/>
                </a:cubicBezTo>
                <a:cubicBezTo>
                  <a:pt x="3727990" y="1836795"/>
                  <a:pt x="3716504" y="1842862"/>
                  <a:pt x="3711921" y="1850278"/>
                </a:cubicBezTo>
                <a:cubicBezTo>
                  <a:pt x="3707337" y="1857694"/>
                  <a:pt x="3688427" y="1866352"/>
                  <a:pt x="3669896" y="1869517"/>
                </a:cubicBezTo>
                <a:cubicBezTo>
                  <a:pt x="3651366" y="1872682"/>
                  <a:pt x="3619060" y="1886435"/>
                  <a:pt x="3598105" y="1900079"/>
                </a:cubicBezTo>
                <a:cubicBezTo>
                  <a:pt x="3577150" y="1913723"/>
                  <a:pt x="3542860" y="1933628"/>
                  <a:pt x="3521905" y="1944314"/>
                </a:cubicBezTo>
                <a:cubicBezTo>
                  <a:pt x="3500950" y="1954999"/>
                  <a:pt x="3466660" y="1974783"/>
                  <a:pt x="3445705" y="1988278"/>
                </a:cubicBezTo>
                <a:cubicBezTo>
                  <a:pt x="3424750" y="2001773"/>
                  <a:pt x="3379030" y="2028192"/>
                  <a:pt x="3344105" y="2046986"/>
                </a:cubicBezTo>
                <a:cubicBezTo>
                  <a:pt x="3309180" y="2065779"/>
                  <a:pt x="3258887" y="2100470"/>
                  <a:pt x="3232343" y="2124076"/>
                </a:cubicBezTo>
                <a:cubicBezTo>
                  <a:pt x="3205799" y="2147681"/>
                  <a:pt x="3176133" y="2166995"/>
                  <a:pt x="3166418" y="2166995"/>
                </a:cubicBezTo>
                <a:cubicBezTo>
                  <a:pt x="3156703" y="2166995"/>
                  <a:pt x="3145004" y="2173062"/>
                  <a:pt x="3140421" y="2180478"/>
                </a:cubicBezTo>
                <a:cubicBezTo>
                  <a:pt x="3135838" y="2187894"/>
                  <a:pt x="3116927" y="2196552"/>
                  <a:pt x="3098396" y="2199717"/>
                </a:cubicBezTo>
                <a:cubicBezTo>
                  <a:pt x="3055172" y="2207100"/>
                  <a:pt x="2931355" y="2286397"/>
                  <a:pt x="2931355" y="2306695"/>
                </a:cubicBezTo>
                <a:cubicBezTo>
                  <a:pt x="2931355" y="2312313"/>
                  <a:pt x="2912781" y="2320504"/>
                  <a:pt x="2890080" y="2324896"/>
                </a:cubicBezTo>
                <a:cubicBezTo>
                  <a:pt x="2867379" y="2329289"/>
                  <a:pt x="2838323" y="2343474"/>
                  <a:pt x="2825511" y="2356418"/>
                </a:cubicBezTo>
                <a:cubicBezTo>
                  <a:pt x="2812699" y="2369362"/>
                  <a:pt x="2795840" y="2386330"/>
                  <a:pt x="2788046" y="2394124"/>
                </a:cubicBezTo>
                <a:cubicBezTo>
                  <a:pt x="2780252" y="2401918"/>
                  <a:pt x="2763409" y="2408295"/>
                  <a:pt x="2750616" y="2408295"/>
                </a:cubicBezTo>
                <a:cubicBezTo>
                  <a:pt x="2737824" y="2408295"/>
                  <a:pt x="2724068" y="2416868"/>
                  <a:pt x="2720048" y="2427345"/>
                </a:cubicBezTo>
                <a:cubicBezTo>
                  <a:pt x="2716027" y="2437822"/>
                  <a:pt x="2705275" y="2446395"/>
                  <a:pt x="2696155" y="2446395"/>
                </a:cubicBezTo>
                <a:cubicBezTo>
                  <a:pt x="2687034" y="2446395"/>
                  <a:pt x="2646212" y="2463677"/>
                  <a:pt x="2605438" y="2484800"/>
                </a:cubicBezTo>
                <a:cubicBezTo>
                  <a:pt x="2564665" y="2505923"/>
                  <a:pt x="2508445" y="2534873"/>
                  <a:pt x="2480505" y="2549133"/>
                </a:cubicBezTo>
                <a:cubicBezTo>
                  <a:pt x="2452565" y="2563393"/>
                  <a:pt x="2412560" y="2586127"/>
                  <a:pt x="2391605" y="2599654"/>
                </a:cubicBezTo>
                <a:cubicBezTo>
                  <a:pt x="2370650" y="2613181"/>
                  <a:pt x="2336360" y="2632991"/>
                  <a:pt x="2315405" y="2643676"/>
                </a:cubicBezTo>
                <a:cubicBezTo>
                  <a:pt x="2294450" y="2654362"/>
                  <a:pt x="2260160" y="2674267"/>
                  <a:pt x="2239205" y="2687911"/>
                </a:cubicBezTo>
                <a:cubicBezTo>
                  <a:pt x="2218250" y="2701555"/>
                  <a:pt x="2189675" y="2718558"/>
                  <a:pt x="2175705" y="2725697"/>
                </a:cubicBezTo>
                <a:cubicBezTo>
                  <a:pt x="2079756" y="2774726"/>
                  <a:pt x="2008617" y="2820750"/>
                  <a:pt x="1996905" y="2841372"/>
                </a:cubicBezTo>
                <a:cubicBezTo>
                  <a:pt x="1989370" y="2854640"/>
                  <a:pt x="1977211" y="2865495"/>
                  <a:pt x="1969885" y="2865495"/>
                </a:cubicBezTo>
                <a:cubicBezTo>
                  <a:pt x="1962559" y="2865495"/>
                  <a:pt x="1949451" y="2874068"/>
                  <a:pt x="1940755" y="2884545"/>
                </a:cubicBezTo>
                <a:cubicBezTo>
                  <a:pt x="1932059" y="2895022"/>
                  <a:pt x="1914499" y="2903595"/>
                  <a:pt x="1901731" y="2903595"/>
                </a:cubicBezTo>
                <a:cubicBezTo>
                  <a:pt x="1888963" y="2903595"/>
                  <a:pt x="1871089" y="2907887"/>
                  <a:pt x="1862011" y="2913132"/>
                </a:cubicBezTo>
                <a:cubicBezTo>
                  <a:pt x="1852933" y="2918377"/>
                  <a:pt x="1819788" y="2935951"/>
                  <a:pt x="1788355" y="2952185"/>
                </a:cubicBezTo>
                <a:cubicBezTo>
                  <a:pt x="1679117" y="3008604"/>
                  <a:pt x="1655003" y="3024331"/>
                  <a:pt x="1654746" y="3039325"/>
                </a:cubicBezTo>
                <a:cubicBezTo>
                  <a:pt x="1654604" y="3047620"/>
                  <a:pt x="1637459" y="3057706"/>
                  <a:pt x="1616646" y="3061739"/>
                </a:cubicBezTo>
                <a:cubicBezTo>
                  <a:pt x="1595834" y="3065772"/>
                  <a:pt x="1561660" y="3080332"/>
                  <a:pt x="1540705" y="3094095"/>
                </a:cubicBezTo>
                <a:cubicBezTo>
                  <a:pt x="1519750" y="3107858"/>
                  <a:pt x="1491175" y="3125212"/>
                  <a:pt x="1477205" y="3132660"/>
                </a:cubicBezTo>
                <a:cubicBezTo>
                  <a:pt x="1382240" y="3183290"/>
                  <a:pt x="1293055" y="3245174"/>
                  <a:pt x="1293055" y="3260438"/>
                </a:cubicBezTo>
                <a:cubicBezTo>
                  <a:pt x="1293055" y="3266739"/>
                  <a:pt x="1284891" y="3271895"/>
                  <a:pt x="1274912" y="3271895"/>
                </a:cubicBezTo>
                <a:cubicBezTo>
                  <a:pt x="1235511" y="3271895"/>
                  <a:pt x="1083594" y="3349279"/>
                  <a:pt x="1083246" y="3369525"/>
                </a:cubicBezTo>
                <a:cubicBezTo>
                  <a:pt x="1083104" y="3377820"/>
                  <a:pt x="1065959" y="3387906"/>
                  <a:pt x="1045146" y="3391939"/>
                </a:cubicBezTo>
                <a:cubicBezTo>
                  <a:pt x="1024334" y="3395972"/>
                  <a:pt x="990160" y="3410532"/>
                  <a:pt x="969205" y="3424295"/>
                </a:cubicBezTo>
                <a:cubicBezTo>
                  <a:pt x="948250" y="3438058"/>
                  <a:pt x="919675" y="3455412"/>
                  <a:pt x="905705" y="3462860"/>
                </a:cubicBezTo>
                <a:cubicBezTo>
                  <a:pt x="891735" y="3470308"/>
                  <a:pt x="857445" y="3490260"/>
                  <a:pt x="829505" y="3507197"/>
                </a:cubicBezTo>
                <a:cubicBezTo>
                  <a:pt x="801565" y="3524134"/>
                  <a:pt x="767275" y="3543928"/>
                  <a:pt x="753305" y="3551182"/>
                </a:cubicBezTo>
                <a:cubicBezTo>
                  <a:pt x="716917" y="3570078"/>
                  <a:pt x="655096" y="3611377"/>
                  <a:pt x="631426" y="3632602"/>
                </a:cubicBezTo>
                <a:cubicBezTo>
                  <a:pt x="591061" y="3668799"/>
                  <a:pt x="437487" y="3756732"/>
                  <a:pt x="405284" y="3762088"/>
                </a:cubicBezTo>
                <a:cubicBezTo>
                  <a:pt x="387145" y="3765104"/>
                  <a:pt x="355160" y="3778857"/>
                  <a:pt x="334205" y="3792648"/>
                </a:cubicBezTo>
                <a:cubicBezTo>
                  <a:pt x="313250" y="3806441"/>
                  <a:pt x="281818" y="3824813"/>
                  <a:pt x="264355" y="3833477"/>
                </a:cubicBezTo>
                <a:cubicBezTo>
                  <a:pt x="246893" y="3842140"/>
                  <a:pt x="232489" y="3856131"/>
                  <a:pt x="232347" y="3864567"/>
                </a:cubicBezTo>
                <a:cubicBezTo>
                  <a:pt x="232204" y="3873003"/>
                  <a:pt x="215059" y="3883107"/>
                  <a:pt x="194247" y="3887020"/>
                </a:cubicBezTo>
                <a:cubicBezTo>
                  <a:pt x="153135" y="3894749"/>
                  <a:pt x="133949" y="3904355"/>
                  <a:pt x="88904" y="3939761"/>
                </a:cubicBezTo>
                <a:cubicBezTo>
                  <a:pt x="60374" y="3962187"/>
                  <a:pt x="58969" y="3962137"/>
                  <a:pt x="41474" y="3938058"/>
                </a:cubicBezTo>
                <a:cubicBezTo>
                  <a:pt x="18704" y="3906722"/>
                  <a:pt x="18913" y="3871266"/>
                  <a:pt x="42105" y="3830695"/>
                </a:cubicBezTo>
                <a:cubicBezTo>
                  <a:pt x="52087" y="3813233"/>
                  <a:pt x="60493" y="3773228"/>
                  <a:pt x="60783" y="3741795"/>
                </a:cubicBezTo>
                <a:cubicBezTo>
                  <a:pt x="61134" y="3703806"/>
                  <a:pt x="69801" y="3674578"/>
                  <a:pt x="86633" y="3654618"/>
                </a:cubicBezTo>
                <a:cubicBezTo>
                  <a:pt x="105353" y="3632421"/>
                  <a:pt x="110320" y="3612553"/>
                  <a:pt x="105683" y="3578418"/>
                </a:cubicBezTo>
                <a:cubicBezTo>
                  <a:pt x="101144" y="3545000"/>
                  <a:pt x="105864" y="3524995"/>
                  <a:pt x="122772" y="3505999"/>
                </a:cubicBezTo>
                <a:cubicBezTo>
                  <a:pt x="135620" y="3491563"/>
                  <a:pt x="147460" y="3460130"/>
                  <a:pt x="149083" y="3436149"/>
                </a:cubicBezTo>
                <a:cubicBezTo>
                  <a:pt x="151950" y="3393784"/>
                  <a:pt x="183136" y="3360795"/>
                  <a:pt x="220318" y="3360795"/>
                </a:cubicBezTo>
                <a:cubicBezTo>
                  <a:pt x="228858" y="3360795"/>
                  <a:pt x="242959" y="3352223"/>
                  <a:pt x="251655" y="3341745"/>
                </a:cubicBezTo>
                <a:cubicBezTo>
                  <a:pt x="260351" y="3331267"/>
                  <a:pt x="275051" y="3322695"/>
                  <a:pt x="284323" y="3322695"/>
                </a:cubicBezTo>
                <a:cubicBezTo>
                  <a:pt x="293595" y="3322695"/>
                  <a:pt x="322899" y="3303273"/>
                  <a:pt x="349443" y="3279535"/>
                </a:cubicBezTo>
                <a:cubicBezTo>
                  <a:pt x="397859" y="3236236"/>
                  <a:pt x="459431" y="3199666"/>
                  <a:pt x="572947" y="3146786"/>
                </a:cubicBezTo>
                <a:cubicBezTo>
                  <a:pt x="606466" y="3131172"/>
                  <a:pt x="643613" y="3109987"/>
                  <a:pt x="655497" y="3099707"/>
                </a:cubicBezTo>
                <a:cubicBezTo>
                  <a:pt x="681264" y="3077420"/>
                  <a:pt x="743319" y="3036158"/>
                  <a:pt x="778705" y="3017782"/>
                </a:cubicBezTo>
                <a:cubicBezTo>
                  <a:pt x="792675" y="3010527"/>
                  <a:pt x="826965" y="2990734"/>
                  <a:pt x="854905" y="2973797"/>
                </a:cubicBezTo>
                <a:cubicBezTo>
                  <a:pt x="882845" y="2956860"/>
                  <a:pt x="917135" y="2937565"/>
                  <a:pt x="931105" y="2930920"/>
                </a:cubicBezTo>
                <a:cubicBezTo>
                  <a:pt x="945075" y="2924274"/>
                  <a:pt x="981048" y="2906835"/>
                  <a:pt x="1011044" y="2892166"/>
                </a:cubicBezTo>
                <a:cubicBezTo>
                  <a:pt x="1041040" y="2877497"/>
                  <a:pt x="1074081" y="2865495"/>
                  <a:pt x="1084468" y="2865495"/>
                </a:cubicBezTo>
                <a:cubicBezTo>
                  <a:pt x="1094854" y="2865495"/>
                  <a:pt x="1106642" y="2856922"/>
                  <a:pt x="1110662" y="2846445"/>
                </a:cubicBezTo>
                <a:cubicBezTo>
                  <a:pt x="1114683" y="2835968"/>
                  <a:pt x="1127648" y="2827395"/>
                  <a:pt x="1139474" y="2827395"/>
                </a:cubicBezTo>
                <a:cubicBezTo>
                  <a:pt x="1151299" y="2827395"/>
                  <a:pt x="1167352" y="2821018"/>
                  <a:pt x="1175146" y="2813224"/>
                </a:cubicBezTo>
                <a:cubicBezTo>
                  <a:pt x="1182940" y="2805430"/>
                  <a:pt x="1199799" y="2788462"/>
                  <a:pt x="1212611" y="2775518"/>
                </a:cubicBezTo>
                <a:cubicBezTo>
                  <a:pt x="1225423" y="2762574"/>
                  <a:pt x="1254479" y="2748389"/>
                  <a:pt x="1277180" y="2743996"/>
                </a:cubicBezTo>
                <a:cubicBezTo>
                  <a:pt x="1299881" y="2739604"/>
                  <a:pt x="1318455" y="2731413"/>
                  <a:pt x="1318455" y="2725795"/>
                </a:cubicBezTo>
                <a:cubicBezTo>
                  <a:pt x="1318455" y="2699985"/>
                  <a:pt x="1609412" y="2535295"/>
                  <a:pt x="1655011" y="2535295"/>
                </a:cubicBezTo>
                <a:cubicBezTo>
                  <a:pt x="1664791" y="2535295"/>
                  <a:pt x="1674506" y="2525294"/>
                  <a:pt x="1676599" y="2513070"/>
                </a:cubicBezTo>
                <a:cubicBezTo>
                  <a:pt x="1678692" y="2500846"/>
                  <a:pt x="1697550" y="2481883"/>
                  <a:pt x="1718505" y="2470930"/>
                </a:cubicBezTo>
                <a:cubicBezTo>
                  <a:pt x="1739460" y="2459976"/>
                  <a:pt x="1782307" y="2437116"/>
                  <a:pt x="1813719" y="2420130"/>
                </a:cubicBezTo>
                <a:cubicBezTo>
                  <a:pt x="1845132" y="2403143"/>
                  <a:pt x="1876681" y="2388174"/>
                  <a:pt x="1883828" y="2386865"/>
                </a:cubicBezTo>
                <a:cubicBezTo>
                  <a:pt x="1890975" y="2385555"/>
                  <a:pt x="1908136" y="2375257"/>
                  <a:pt x="1921964" y="2363979"/>
                </a:cubicBezTo>
                <a:cubicBezTo>
                  <a:pt x="1935791" y="2352702"/>
                  <a:pt x="1961393" y="2334924"/>
                  <a:pt x="1978855" y="2324474"/>
                </a:cubicBezTo>
                <a:cubicBezTo>
                  <a:pt x="1996318" y="2314023"/>
                  <a:pt x="2027750" y="2294500"/>
                  <a:pt x="2048705" y="2281089"/>
                </a:cubicBezTo>
                <a:cubicBezTo>
                  <a:pt x="2069660" y="2267677"/>
                  <a:pt x="2103950" y="2247962"/>
                  <a:pt x="2124905" y="2237276"/>
                </a:cubicBezTo>
                <a:cubicBezTo>
                  <a:pt x="2145860" y="2226591"/>
                  <a:pt x="2180150" y="2206717"/>
                  <a:pt x="2201105" y="2193113"/>
                </a:cubicBezTo>
                <a:cubicBezTo>
                  <a:pt x="2222060" y="2179509"/>
                  <a:pt x="2264922" y="2155447"/>
                  <a:pt x="2296355" y="2139643"/>
                </a:cubicBezTo>
                <a:cubicBezTo>
                  <a:pt x="2327788" y="2123839"/>
                  <a:pt x="2362078" y="2104101"/>
                  <a:pt x="2372555" y="2095779"/>
                </a:cubicBezTo>
                <a:cubicBezTo>
                  <a:pt x="2390451" y="2081566"/>
                  <a:pt x="2500425" y="2017856"/>
                  <a:pt x="2556705" y="1989097"/>
                </a:cubicBezTo>
                <a:cubicBezTo>
                  <a:pt x="2570675" y="1981958"/>
                  <a:pt x="2599250" y="1964761"/>
                  <a:pt x="2620205" y="1950880"/>
                </a:cubicBezTo>
                <a:cubicBezTo>
                  <a:pt x="2641160" y="1936999"/>
                  <a:pt x="2675450" y="1916899"/>
                  <a:pt x="2696405" y="1906214"/>
                </a:cubicBezTo>
                <a:cubicBezTo>
                  <a:pt x="2717360" y="1895528"/>
                  <a:pt x="2751650" y="1875623"/>
                  <a:pt x="2772605" y="1861979"/>
                </a:cubicBezTo>
                <a:cubicBezTo>
                  <a:pt x="2793560" y="1848335"/>
                  <a:pt x="2825866" y="1834582"/>
                  <a:pt x="2844396" y="1831417"/>
                </a:cubicBezTo>
                <a:cubicBezTo>
                  <a:pt x="2862927" y="1828252"/>
                  <a:pt x="2881838" y="1819594"/>
                  <a:pt x="2886421" y="1812178"/>
                </a:cubicBezTo>
                <a:cubicBezTo>
                  <a:pt x="2891004" y="1804762"/>
                  <a:pt x="2905563" y="1798695"/>
                  <a:pt x="2918773" y="1798695"/>
                </a:cubicBezTo>
                <a:cubicBezTo>
                  <a:pt x="2931984" y="1798695"/>
                  <a:pt x="2944506" y="1788694"/>
                  <a:pt x="2946599" y="1776470"/>
                </a:cubicBezTo>
                <a:cubicBezTo>
                  <a:pt x="2948692" y="1764246"/>
                  <a:pt x="2967550" y="1745283"/>
                  <a:pt x="2988505" y="1734330"/>
                </a:cubicBezTo>
                <a:cubicBezTo>
                  <a:pt x="3009460" y="1723376"/>
                  <a:pt x="3052047" y="1700516"/>
                  <a:pt x="3083143" y="1683530"/>
                </a:cubicBezTo>
                <a:cubicBezTo>
                  <a:pt x="3146037" y="1649172"/>
                  <a:pt x="3181822" y="1633595"/>
                  <a:pt x="3197854" y="1633595"/>
                </a:cubicBezTo>
                <a:cubicBezTo>
                  <a:pt x="3203730" y="1633595"/>
                  <a:pt x="3236183" y="1610598"/>
                  <a:pt x="3269972" y="1582490"/>
                </a:cubicBezTo>
                <a:cubicBezTo>
                  <a:pt x="3303760" y="1554382"/>
                  <a:pt x="3354265" y="1519717"/>
                  <a:pt x="3382205" y="1505457"/>
                </a:cubicBezTo>
                <a:cubicBezTo>
                  <a:pt x="3410145" y="1491198"/>
                  <a:pt x="3450150" y="1468492"/>
                  <a:pt x="3471105" y="1455000"/>
                </a:cubicBezTo>
                <a:cubicBezTo>
                  <a:pt x="3492060" y="1441509"/>
                  <a:pt x="3527779" y="1427037"/>
                  <a:pt x="3550480" y="1422840"/>
                </a:cubicBezTo>
                <a:cubicBezTo>
                  <a:pt x="3573181" y="1418644"/>
                  <a:pt x="3591755" y="1410054"/>
                  <a:pt x="3591755" y="1403753"/>
                </a:cubicBezTo>
                <a:cubicBezTo>
                  <a:pt x="3591755" y="1397451"/>
                  <a:pt x="3599557" y="1392295"/>
                  <a:pt x="3609092" y="1392295"/>
                </a:cubicBezTo>
                <a:cubicBezTo>
                  <a:pt x="3618628" y="1392295"/>
                  <a:pt x="3640961" y="1380865"/>
                  <a:pt x="3658720" y="1366895"/>
                </a:cubicBezTo>
                <a:cubicBezTo>
                  <a:pt x="3676480" y="1352925"/>
                  <a:pt x="3699500" y="1341495"/>
                  <a:pt x="3709875" y="1341495"/>
                </a:cubicBezTo>
                <a:cubicBezTo>
                  <a:pt x="3720249" y="1341495"/>
                  <a:pt x="3732027" y="1332922"/>
                  <a:pt x="3736048" y="1322445"/>
                </a:cubicBezTo>
                <a:cubicBezTo>
                  <a:pt x="3740068" y="1311968"/>
                  <a:pt x="3754630" y="1303395"/>
                  <a:pt x="3768407" y="1303395"/>
                </a:cubicBezTo>
                <a:cubicBezTo>
                  <a:pt x="3782184" y="1303395"/>
                  <a:pt x="3797206" y="1297327"/>
                  <a:pt x="3801789" y="1289912"/>
                </a:cubicBezTo>
                <a:cubicBezTo>
                  <a:pt x="3819529" y="1261208"/>
                  <a:pt x="3892170" y="1207916"/>
                  <a:pt x="3966405" y="1169142"/>
                </a:cubicBezTo>
                <a:cubicBezTo>
                  <a:pt x="4011183" y="1145755"/>
                  <a:pt x="4053427" y="1121003"/>
                  <a:pt x="4106105" y="1087289"/>
                </a:cubicBezTo>
                <a:cubicBezTo>
                  <a:pt x="4127060" y="1073877"/>
                  <a:pt x="4161350" y="1054162"/>
                  <a:pt x="4182305" y="1043476"/>
                </a:cubicBezTo>
                <a:cubicBezTo>
                  <a:pt x="4203260" y="1032791"/>
                  <a:pt x="4237550" y="1012691"/>
                  <a:pt x="4258505" y="998810"/>
                </a:cubicBezTo>
                <a:cubicBezTo>
                  <a:pt x="4279460" y="984929"/>
                  <a:pt x="4308035" y="967736"/>
                  <a:pt x="4322005" y="960602"/>
                </a:cubicBezTo>
                <a:cubicBezTo>
                  <a:pt x="4335975" y="953469"/>
                  <a:pt x="4381695" y="927566"/>
                  <a:pt x="4423605" y="903040"/>
                </a:cubicBezTo>
                <a:cubicBezTo>
                  <a:pt x="4506854" y="854322"/>
                  <a:pt x="4556183" y="829112"/>
                  <a:pt x="4576264" y="825023"/>
                </a:cubicBezTo>
                <a:cubicBezTo>
                  <a:pt x="4583391" y="823572"/>
                  <a:pt x="4600536" y="813369"/>
                  <a:pt x="4614364" y="802351"/>
                </a:cubicBezTo>
                <a:cubicBezTo>
                  <a:pt x="4670956" y="757257"/>
                  <a:pt x="4717940" y="731557"/>
                  <a:pt x="4756980" y="724340"/>
                </a:cubicBezTo>
                <a:cubicBezTo>
                  <a:pt x="4779681" y="720144"/>
                  <a:pt x="4798255" y="711554"/>
                  <a:pt x="4798255" y="705253"/>
                </a:cubicBezTo>
                <a:cubicBezTo>
                  <a:pt x="4798255" y="698951"/>
                  <a:pt x="4805529" y="693795"/>
                  <a:pt x="4814420" y="693795"/>
                </a:cubicBezTo>
                <a:cubicBezTo>
                  <a:pt x="4823310" y="693795"/>
                  <a:pt x="4856717" y="672364"/>
                  <a:pt x="4888657" y="646170"/>
                </a:cubicBezTo>
                <a:cubicBezTo>
                  <a:pt x="4968787" y="580456"/>
                  <a:pt x="4990044" y="567542"/>
                  <a:pt x="5028084" y="561469"/>
                </a:cubicBezTo>
                <a:cubicBezTo>
                  <a:pt x="5060184" y="556344"/>
                  <a:pt x="5213550" y="468677"/>
                  <a:pt x="5254226" y="432202"/>
                </a:cubicBezTo>
                <a:cubicBezTo>
                  <a:pt x="5294984" y="395655"/>
                  <a:pt x="5351615" y="363796"/>
                  <a:pt x="5388546" y="356640"/>
                </a:cubicBezTo>
                <a:cubicBezTo>
                  <a:pt x="5409360" y="352607"/>
                  <a:pt x="5426504" y="342404"/>
                  <a:pt x="5426646" y="333968"/>
                </a:cubicBezTo>
                <a:cubicBezTo>
                  <a:pt x="5426926" y="317369"/>
                  <a:pt x="5469031" y="292759"/>
                  <a:pt x="5526399" y="275664"/>
                </a:cubicBezTo>
                <a:cubicBezTo>
                  <a:pt x="5546196" y="269765"/>
                  <a:pt x="5568770" y="258560"/>
                  <a:pt x="5576564" y="250767"/>
                </a:cubicBezTo>
                <a:cubicBezTo>
                  <a:pt x="5584358" y="242973"/>
                  <a:pt x="5601201" y="236596"/>
                  <a:pt x="5613994" y="236596"/>
                </a:cubicBezTo>
                <a:cubicBezTo>
                  <a:pt x="5626786" y="236596"/>
                  <a:pt x="5640542" y="228023"/>
                  <a:pt x="5644562" y="217545"/>
                </a:cubicBezTo>
                <a:cubicBezTo>
                  <a:pt x="5648583" y="207068"/>
                  <a:pt x="5662354" y="198495"/>
                  <a:pt x="5675164" y="198495"/>
                </a:cubicBezTo>
                <a:cubicBezTo>
                  <a:pt x="5687975" y="198495"/>
                  <a:pt x="5702206" y="192428"/>
                  <a:pt x="5706789" y="185013"/>
                </a:cubicBezTo>
                <a:cubicBezTo>
                  <a:pt x="5720757" y="162413"/>
                  <a:pt x="5754587" y="135179"/>
                  <a:pt x="5807905" y="103616"/>
                </a:cubicBezTo>
                <a:cubicBezTo>
                  <a:pt x="5832697" y="88939"/>
                  <a:pt x="5857330" y="80882"/>
                  <a:pt x="5877737" y="79682"/>
                </a:cubicBezTo>
                <a:close/>
                <a:moveTo>
                  <a:pt x="3964921" y="329"/>
                </a:moveTo>
                <a:cubicBezTo>
                  <a:pt x="4051077" y="-2148"/>
                  <a:pt x="4188655" y="9708"/>
                  <a:pt x="4188655" y="24790"/>
                </a:cubicBezTo>
                <a:cubicBezTo>
                  <a:pt x="4188655" y="42853"/>
                  <a:pt x="4094805" y="109596"/>
                  <a:pt x="4069405" y="109596"/>
                </a:cubicBezTo>
                <a:cubicBezTo>
                  <a:pt x="4060952" y="109596"/>
                  <a:pt x="4047658" y="115973"/>
                  <a:pt x="4039864" y="123767"/>
                </a:cubicBezTo>
                <a:cubicBezTo>
                  <a:pt x="4032070" y="131561"/>
                  <a:pt x="4009496" y="142765"/>
                  <a:pt x="3989699" y="148664"/>
                </a:cubicBezTo>
                <a:cubicBezTo>
                  <a:pt x="3932331" y="165760"/>
                  <a:pt x="3890226" y="190368"/>
                  <a:pt x="3889946" y="206968"/>
                </a:cubicBezTo>
                <a:cubicBezTo>
                  <a:pt x="3889804" y="215404"/>
                  <a:pt x="3872660" y="225607"/>
                  <a:pt x="3851846" y="229639"/>
                </a:cubicBezTo>
                <a:cubicBezTo>
                  <a:pt x="3815705" y="236644"/>
                  <a:pt x="3767097" y="263678"/>
                  <a:pt x="3712664" y="307051"/>
                </a:cubicBezTo>
                <a:cubicBezTo>
                  <a:pt x="3698836" y="318070"/>
                  <a:pt x="3681686" y="328155"/>
                  <a:pt x="3674554" y="329466"/>
                </a:cubicBezTo>
                <a:cubicBezTo>
                  <a:pt x="3667421" y="330775"/>
                  <a:pt x="3644445" y="340808"/>
                  <a:pt x="3623495" y="351761"/>
                </a:cubicBezTo>
                <a:cubicBezTo>
                  <a:pt x="3536280" y="397361"/>
                  <a:pt x="3470778" y="433868"/>
                  <a:pt x="3464791" y="440214"/>
                </a:cubicBezTo>
                <a:cubicBezTo>
                  <a:pt x="3445206" y="460973"/>
                  <a:pt x="3286716" y="566795"/>
                  <a:pt x="3275210" y="566795"/>
                </a:cubicBezTo>
                <a:cubicBezTo>
                  <a:pt x="3267700" y="566795"/>
                  <a:pt x="3261555" y="571951"/>
                  <a:pt x="3261555" y="578253"/>
                </a:cubicBezTo>
                <a:cubicBezTo>
                  <a:pt x="3261555" y="584554"/>
                  <a:pt x="3242981" y="593144"/>
                  <a:pt x="3220280" y="597340"/>
                </a:cubicBezTo>
                <a:cubicBezTo>
                  <a:pt x="3182359" y="604350"/>
                  <a:pt x="3151588" y="620912"/>
                  <a:pt x="3074230" y="675950"/>
                </a:cubicBezTo>
                <a:cubicBezTo>
                  <a:pt x="3058514" y="687131"/>
                  <a:pt x="3045655" y="700877"/>
                  <a:pt x="3045655" y="706495"/>
                </a:cubicBezTo>
                <a:cubicBezTo>
                  <a:pt x="3045655" y="712113"/>
                  <a:pt x="3027081" y="720144"/>
                  <a:pt x="3004380" y="724340"/>
                </a:cubicBezTo>
                <a:cubicBezTo>
                  <a:pt x="2952928" y="733852"/>
                  <a:pt x="2829755" y="811721"/>
                  <a:pt x="2829755" y="834737"/>
                </a:cubicBezTo>
                <a:cubicBezTo>
                  <a:pt x="2829755" y="841039"/>
                  <a:pt x="2821469" y="846195"/>
                  <a:pt x="2811342" y="846195"/>
                </a:cubicBezTo>
                <a:cubicBezTo>
                  <a:pt x="2801214" y="846195"/>
                  <a:pt x="2767818" y="863142"/>
                  <a:pt x="2737128" y="883854"/>
                </a:cubicBezTo>
                <a:cubicBezTo>
                  <a:pt x="2706438" y="904567"/>
                  <a:pt x="2664718" y="924654"/>
                  <a:pt x="2644417" y="928493"/>
                </a:cubicBezTo>
                <a:cubicBezTo>
                  <a:pt x="2624115" y="932331"/>
                  <a:pt x="2590360" y="946732"/>
                  <a:pt x="2569405" y="960495"/>
                </a:cubicBezTo>
                <a:cubicBezTo>
                  <a:pt x="2548450" y="974258"/>
                  <a:pt x="2519875" y="991612"/>
                  <a:pt x="2505905" y="999060"/>
                </a:cubicBezTo>
                <a:cubicBezTo>
                  <a:pt x="2491935" y="1006508"/>
                  <a:pt x="2457645" y="1026459"/>
                  <a:pt x="2429705" y="1043397"/>
                </a:cubicBezTo>
                <a:cubicBezTo>
                  <a:pt x="2401765" y="1060334"/>
                  <a:pt x="2367475" y="1080127"/>
                  <a:pt x="2353505" y="1087382"/>
                </a:cubicBezTo>
                <a:cubicBezTo>
                  <a:pt x="2317117" y="1106278"/>
                  <a:pt x="2255296" y="1147577"/>
                  <a:pt x="2231626" y="1168802"/>
                </a:cubicBezTo>
                <a:cubicBezTo>
                  <a:pt x="2191261" y="1204998"/>
                  <a:pt x="2037687" y="1292933"/>
                  <a:pt x="2005484" y="1298288"/>
                </a:cubicBezTo>
                <a:cubicBezTo>
                  <a:pt x="1973848" y="1303549"/>
                  <a:pt x="1924678" y="1331210"/>
                  <a:pt x="1871164" y="1373851"/>
                </a:cubicBezTo>
                <a:cubicBezTo>
                  <a:pt x="1857336" y="1384869"/>
                  <a:pt x="1840191" y="1395072"/>
                  <a:pt x="1833064" y="1396523"/>
                </a:cubicBezTo>
                <a:cubicBezTo>
                  <a:pt x="1814487" y="1400306"/>
                  <a:pt x="1762749" y="1426734"/>
                  <a:pt x="1718505" y="1455040"/>
                </a:cubicBezTo>
                <a:cubicBezTo>
                  <a:pt x="1697550" y="1468446"/>
                  <a:pt x="1651830" y="1494792"/>
                  <a:pt x="1616905" y="1513586"/>
                </a:cubicBezTo>
                <a:cubicBezTo>
                  <a:pt x="1581980" y="1532380"/>
                  <a:pt x="1531687" y="1567070"/>
                  <a:pt x="1505143" y="1590676"/>
                </a:cubicBezTo>
                <a:cubicBezTo>
                  <a:pt x="1478599" y="1614281"/>
                  <a:pt x="1449072" y="1633595"/>
                  <a:pt x="1439527" y="1633595"/>
                </a:cubicBezTo>
                <a:cubicBezTo>
                  <a:pt x="1412074" y="1633595"/>
                  <a:pt x="1405175" y="1637301"/>
                  <a:pt x="1329107" y="1692909"/>
                </a:cubicBezTo>
                <a:cubicBezTo>
                  <a:pt x="1289563" y="1721816"/>
                  <a:pt x="1245272" y="1749257"/>
                  <a:pt x="1230682" y="1753887"/>
                </a:cubicBezTo>
                <a:cubicBezTo>
                  <a:pt x="1216092" y="1758518"/>
                  <a:pt x="1204155" y="1767078"/>
                  <a:pt x="1204155" y="1772908"/>
                </a:cubicBezTo>
                <a:cubicBezTo>
                  <a:pt x="1204155" y="1778739"/>
                  <a:pt x="1185581" y="1786944"/>
                  <a:pt x="1162880" y="1791140"/>
                </a:cubicBezTo>
                <a:cubicBezTo>
                  <a:pt x="1140179" y="1795337"/>
                  <a:pt x="1104460" y="1810120"/>
                  <a:pt x="1083505" y="1823993"/>
                </a:cubicBezTo>
                <a:cubicBezTo>
                  <a:pt x="1062550" y="1837865"/>
                  <a:pt x="1036832" y="1853004"/>
                  <a:pt x="1026355" y="1857636"/>
                </a:cubicBezTo>
                <a:cubicBezTo>
                  <a:pt x="1015878" y="1862267"/>
                  <a:pt x="1000374" y="1877310"/>
                  <a:pt x="991903" y="1891066"/>
                </a:cubicBezTo>
                <a:cubicBezTo>
                  <a:pt x="971134" y="1924790"/>
                  <a:pt x="937455" y="1910095"/>
                  <a:pt x="937455" y="1867308"/>
                </a:cubicBezTo>
                <a:cubicBezTo>
                  <a:pt x="937455" y="1818277"/>
                  <a:pt x="993824" y="1738062"/>
                  <a:pt x="1177106" y="1526277"/>
                </a:cubicBezTo>
                <a:cubicBezTo>
                  <a:pt x="1265636" y="1423980"/>
                  <a:pt x="1531502" y="1165860"/>
                  <a:pt x="1655478" y="1061844"/>
                </a:cubicBezTo>
                <a:cubicBezTo>
                  <a:pt x="1758552" y="975364"/>
                  <a:pt x="1993671" y="808095"/>
                  <a:pt x="2012155" y="808095"/>
                </a:cubicBezTo>
                <a:cubicBezTo>
                  <a:pt x="2016277" y="808095"/>
                  <a:pt x="2037617" y="789042"/>
                  <a:pt x="2059577" y="765755"/>
                </a:cubicBezTo>
                <a:cubicBezTo>
                  <a:pt x="2081537" y="742468"/>
                  <a:pt x="2108078" y="719644"/>
                  <a:pt x="2118555" y="715036"/>
                </a:cubicBezTo>
                <a:cubicBezTo>
                  <a:pt x="2139687" y="705741"/>
                  <a:pt x="2160026" y="692997"/>
                  <a:pt x="2244925" y="635857"/>
                </a:cubicBezTo>
                <a:cubicBezTo>
                  <a:pt x="2276704" y="614469"/>
                  <a:pt x="2311278" y="592919"/>
                  <a:pt x="2321755" y="587967"/>
                </a:cubicBezTo>
                <a:cubicBezTo>
                  <a:pt x="2332232" y="583016"/>
                  <a:pt x="2375095" y="559238"/>
                  <a:pt x="2417005" y="535127"/>
                </a:cubicBezTo>
                <a:cubicBezTo>
                  <a:pt x="2458915" y="511015"/>
                  <a:pt x="2514245" y="485504"/>
                  <a:pt x="2539962" y="478434"/>
                </a:cubicBezTo>
                <a:cubicBezTo>
                  <a:pt x="2565678" y="471364"/>
                  <a:pt x="2590304" y="459778"/>
                  <a:pt x="2594686" y="452687"/>
                </a:cubicBezTo>
                <a:cubicBezTo>
                  <a:pt x="2599068" y="445597"/>
                  <a:pt x="2615904" y="439795"/>
                  <a:pt x="2632099" y="439795"/>
                </a:cubicBezTo>
                <a:cubicBezTo>
                  <a:pt x="2648294" y="439795"/>
                  <a:pt x="2668659" y="431223"/>
                  <a:pt x="2677355" y="420746"/>
                </a:cubicBezTo>
                <a:cubicBezTo>
                  <a:pt x="2686051" y="410268"/>
                  <a:pt x="2703195" y="401696"/>
                  <a:pt x="2715455" y="401696"/>
                </a:cubicBezTo>
                <a:cubicBezTo>
                  <a:pt x="2727715" y="401696"/>
                  <a:pt x="2744859" y="393123"/>
                  <a:pt x="2753555" y="382646"/>
                </a:cubicBezTo>
                <a:cubicBezTo>
                  <a:pt x="2762251" y="372168"/>
                  <a:pt x="2777259" y="363596"/>
                  <a:pt x="2786906" y="363596"/>
                </a:cubicBezTo>
                <a:cubicBezTo>
                  <a:pt x="2796554" y="363596"/>
                  <a:pt x="2825773" y="352166"/>
                  <a:pt x="2851838" y="338196"/>
                </a:cubicBezTo>
                <a:cubicBezTo>
                  <a:pt x="2877903" y="324225"/>
                  <a:pt x="2908615" y="312796"/>
                  <a:pt x="2920087" y="312796"/>
                </a:cubicBezTo>
                <a:cubicBezTo>
                  <a:pt x="2931559" y="312796"/>
                  <a:pt x="2948059" y="304223"/>
                  <a:pt x="2956755" y="293746"/>
                </a:cubicBezTo>
                <a:cubicBezTo>
                  <a:pt x="2965451" y="283267"/>
                  <a:pt x="2985453" y="274696"/>
                  <a:pt x="3001205" y="274696"/>
                </a:cubicBezTo>
                <a:cubicBezTo>
                  <a:pt x="3016957" y="274696"/>
                  <a:pt x="3036959" y="266124"/>
                  <a:pt x="3045655" y="255645"/>
                </a:cubicBezTo>
                <a:cubicBezTo>
                  <a:pt x="3054351" y="245168"/>
                  <a:pt x="3080068" y="236596"/>
                  <a:pt x="3102805" y="236596"/>
                </a:cubicBezTo>
                <a:cubicBezTo>
                  <a:pt x="3125542" y="236596"/>
                  <a:pt x="3151259" y="228023"/>
                  <a:pt x="3159955" y="217545"/>
                </a:cubicBezTo>
                <a:cubicBezTo>
                  <a:pt x="3168651" y="207068"/>
                  <a:pt x="3190939" y="198495"/>
                  <a:pt x="3209484" y="198495"/>
                </a:cubicBezTo>
                <a:cubicBezTo>
                  <a:pt x="3228030" y="198495"/>
                  <a:pt x="3251619" y="187877"/>
                  <a:pt x="3261904" y="174898"/>
                </a:cubicBezTo>
                <a:cubicBezTo>
                  <a:pt x="3274102" y="159506"/>
                  <a:pt x="3299187" y="150508"/>
                  <a:pt x="3334044" y="149023"/>
                </a:cubicBezTo>
                <a:cubicBezTo>
                  <a:pt x="3365960" y="147663"/>
                  <a:pt x="3399207" y="136738"/>
                  <a:pt x="3416594" y="121899"/>
                </a:cubicBezTo>
                <a:cubicBezTo>
                  <a:pt x="3438012" y="103618"/>
                  <a:pt x="3457906" y="98710"/>
                  <a:pt x="3491878" y="103324"/>
                </a:cubicBezTo>
                <a:cubicBezTo>
                  <a:pt x="3526013" y="107961"/>
                  <a:pt x="3545881" y="102994"/>
                  <a:pt x="3568078" y="84274"/>
                </a:cubicBezTo>
                <a:cubicBezTo>
                  <a:pt x="3590538" y="65333"/>
                  <a:pt x="3610210" y="60533"/>
                  <a:pt x="3646138" y="65224"/>
                </a:cubicBezTo>
                <a:cubicBezTo>
                  <a:pt x="3674151" y="68882"/>
                  <a:pt x="3713174" y="63556"/>
                  <a:pt x="3739764" y="52445"/>
                </a:cubicBezTo>
                <a:cubicBezTo>
                  <a:pt x="3764840" y="41969"/>
                  <a:pt x="3806090" y="30137"/>
                  <a:pt x="3831431" y="26153"/>
                </a:cubicBezTo>
                <a:cubicBezTo>
                  <a:pt x="3856772" y="22170"/>
                  <a:pt x="3888935" y="13999"/>
                  <a:pt x="3902905" y="7996"/>
                </a:cubicBezTo>
                <a:cubicBezTo>
                  <a:pt x="3913197" y="3573"/>
                  <a:pt x="3936202" y="1155"/>
                  <a:pt x="3964921" y="32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314303" y="1514046"/>
            <a:ext cx="5058434" cy="17998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3000"/>
              </a:lnSpc>
            </a:pPr>
            <a:r>
              <a:rPr kumimoji="1" lang="en-US" altLang="zh-CN" sz="4400" dirty="0" err="1">
                <a:ln w="12700">
                  <a:noFill/>
                </a:ln>
                <a:solidFill>
                  <a:srgbClr val="FA6B60">
                    <a:alpha val="100000"/>
                  </a:srgbClr>
                </a:solidFill>
                <a:latin typeface="HelloFont WenYiHei"/>
                <a:ea typeface="HelloFont WenYiHei"/>
                <a:cs typeface="HelloFont WenYiHei"/>
              </a:rPr>
              <a:t>篮球半场人盯人防守</a:t>
            </a:r>
            <a:endParaRPr kumimoji="1" lang="zh-CN" altLang="en-US" dirty="0"/>
          </a:p>
        </p:txBody>
      </p:sp>
      <p:sp>
        <p:nvSpPr>
          <p:cNvPr id="29" name="标题 1"/>
          <p:cNvSpPr txBox="1"/>
          <p:nvPr/>
        </p:nvSpPr>
        <p:spPr>
          <a:xfrm flipH="1">
            <a:off x="10678772" y="1241636"/>
            <a:ext cx="629888" cy="453175"/>
          </a:xfrm>
          <a:custGeom>
            <a:avLst/>
            <a:gdLst>
              <a:gd name="connsiteX0" fmla="*/ 573801 w 1693851"/>
              <a:gd name="connsiteY0" fmla="*/ 983265 h 1218645"/>
              <a:gd name="connsiteX1" fmla="*/ 633893 w 1693851"/>
              <a:gd name="connsiteY1" fmla="*/ 983265 h 1218645"/>
              <a:gd name="connsiteX2" fmla="*/ 633893 w 1693851"/>
              <a:gd name="connsiteY2" fmla="*/ 1070909 h 1218645"/>
              <a:gd name="connsiteX3" fmla="*/ 721537 w 1693851"/>
              <a:gd name="connsiteY3" fmla="*/ 1070909 h 1218645"/>
              <a:gd name="connsiteX4" fmla="*/ 721537 w 1693851"/>
              <a:gd name="connsiteY4" fmla="*/ 1131001 h 1218645"/>
              <a:gd name="connsiteX5" fmla="*/ 633893 w 1693851"/>
              <a:gd name="connsiteY5" fmla="*/ 1131001 h 1218645"/>
              <a:gd name="connsiteX6" fmla="*/ 633893 w 1693851"/>
              <a:gd name="connsiteY6" fmla="*/ 1218645 h 1218645"/>
              <a:gd name="connsiteX7" fmla="*/ 573801 w 1693851"/>
              <a:gd name="connsiteY7" fmla="*/ 1218645 h 1218645"/>
              <a:gd name="connsiteX8" fmla="*/ 573801 w 1693851"/>
              <a:gd name="connsiteY8" fmla="*/ 1131001 h 1218645"/>
              <a:gd name="connsiteX9" fmla="*/ 486157 w 1693851"/>
              <a:gd name="connsiteY9" fmla="*/ 1131001 h 1218645"/>
              <a:gd name="connsiteX10" fmla="*/ 486157 w 1693851"/>
              <a:gd name="connsiteY10" fmla="*/ 1070909 h 1218645"/>
              <a:gd name="connsiteX11" fmla="*/ 573801 w 1693851"/>
              <a:gd name="connsiteY11" fmla="*/ 1070909 h 1218645"/>
              <a:gd name="connsiteX12" fmla="*/ 87644 w 1693851"/>
              <a:gd name="connsiteY12" fmla="*/ 983265 h 1218645"/>
              <a:gd name="connsiteX13" fmla="*/ 147736 w 1693851"/>
              <a:gd name="connsiteY13" fmla="*/ 983265 h 1218645"/>
              <a:gd name="connsiteX14" fmla="*/ 147736 w 1693851"/>
              <a:gd name="connsiteY14" fmla="*/ 1070909 h 1218645"/>
              <a:gd name="connsiteX15" fmla="*/ 235380 w 1693851"/>
              <a:gd name="connsiteY15" fmla="*/ 1070909 h 1218645"/>
              <a:gd name="connsiteX16" fmla="*/ 235380 w 1693851"/>
              <a:gd name="connsiteY16" fmla="*/ 1131001 h 1218645"/>
              <a:gd name="connsiteX17" fmla="*/ 147736 w 1693851"/>
              <a:gd name="connsiteY17" fmla="*/ 1131001 h 1218645"/>
              <a:gd name="connsiteX18" fmla="*/ 147736 w 1693851"/>
              <a:gd name="connsiteY18" fmla="*/ 1218645 h 1218645"/>
              <a:gd name="connsiteX19" fmla="*/ 87644 w 1693851"/>
              <a:gd name="connsiteY19" fmla="*/ 1218645 h 1218645"/>
              <a:gd name="connsiteX20" fmla="*/ 87644 w 1693851"/>
              <a:gd name="connsiteY20" fmla="*/ 1131001 h 1218645"/>
              <a:gd name="connsiteX21" fmla="*/ 0 w 1693851"/>
              <a:gd name="connsiteY21" fmla="*/ 1131001 h 1218645"/>
              <a:gd name="connsiteX22" fmla="*/ 0 w 1693851"/>
              <a:gd name="connsiteY22" fmla="*/ 1070909 h 1218645"/>
              <a:gd name="connsiteX23" fmla="*/ 87644 w 1693851"/>
              <a:gd name="connsiteY23" fmla="*/ 1070909 h 1218645"/>
              <a:gd name="connsiteX24" fmla="*/ 1546115 w 1693851"/>
              <a:gd name="connsiteY24" fmla="*/ 491632 h 1218645"/>
              <a:gd name="connsiteX25" fmla="*/ 1606207 w 1693851"/>
              <a:gd name="connsiteY25" fmla="*/ 491632 h 1218645"/>
              <a:gd name="connsiteX26" fmla="*/ 1606207 w 1693851"/>
              <a:gd name="connsiteY26" fmla="*/ 579276 h 1218645"/>
              <a:gd name="connsiteX27" fmla="*/ 1693851 w 1693851"/>
              <a:gd name="connsiteY27" fmla="*/ 579276 h 1218645"/>
              <a:gd name="connsiteX28" fmla="*/ 1693851 w 1693851"/>
              <a:gd name="connsiteY28" fmla="*/ 639368 h 1218645"/>
              <a:gd name="connsiteX29" fmla="*/ 1606207 w 1693851"/>
              <a:gd name="connsiteY29" fmla="*/ 639368 h 1218645"/>
              <a:gd name="connsiteX30" fmla="*/ 1606207 w 1693851"/>
              <a:gd name="connsiteY30" fmla="*/ 727012 h 1218645"/>
              <a:gd name="connsiteX31" fmla="*/ 1546115 w 1693851"/>
              <a:gd name="connsiteY31" fmla="*/ 727012 h 1218645"/>
              <a:gd name="connsiteX32" fmla="*/ 1546115 w 1693851"/>
              <a:gd name="connsiteY32" fmla="*/ 639368 h 1218645"/>
              <a:gd name="connsiteX33" fmla="*/ 1458471 w 1693851"/>
              <a:gd name="connsiteY33" fmla="*/ 639368 h 1218645"/>
              <a:gd name="connsiteX34" fmla="*/ 1458471 w 1693851"/>
              <a:gd name="connsiteY34" fmla="*/ 579276 h 1218645"/>
              <a:gd name="connsiteX35" fmla="*/ 1546115 w 1693851"/>
              <a:gd name="connsiteY35" fmla="*/ 579276 h 1218645"/>
              <a:gd name="connsiteX36" fmla="*/ 1059958 w 1693851"/>
              <a:gd name="connsiteY36" fmla="*/ 491632 h 1218645"/>
              <a:gd name="connsiteX37" fmla="*/ 1120050 w 1693851"/>
              <a:gd name="connsiteY37" fmla="*/ 491632 h 1218645"/>
              <a:gd name="connsiteX38" fmla="*/ 1120050 w 1693851"/>
              <a:gd name="connsiteY38" fmla="*/ 579276 h 1218645"/>
              <a:gd name="connsiteX39" fmla="*/ 1207694 w 1693851"/>
              <a:gd name="connsiteY39" fmla="*/ 579276 h 1218645"/>
              <a:gd name="connsiteX40" fmla="*/ 1207694 w 1693851"/>
              <a:gd name="connsiteY40" fmla="*/ 639368 h 1218645"/>
              <a:gd name="connsiteX41" fmla="*/ 1120050 w 1693851"/>
              <a:gd name="connsiteY41" fmla="*/ 639368 h 1218645"/>
              <a:gd name="connsiteX42" fmla="*/ 1120050 w 1693851"/>
              <a:gd name="connsiteY42" fmla="*/ 727012 h 1218645"/>
              <a:gd name="connsiteX43" fmla="*/ 1059958 w 1693851"/>
              <a:gd name="connsiteY43" fmla="*/ 727012 h 1218645"/>
              <a:gd name="connsiteX44" fmla="*/ 1059958 w 1693851"/>
              <a:gd name="connsiteY44" fmla="*/ 639368 h 1218645"/>
              <a:gd name="connsiteX45" fmla="*/ 972314 w 1693851"/>
              <a:gd name="connsiteY45" fmla="*/ 639368 h 1218645"/>
              <a:gd name="connsiteX46" fmla="*/ 972314 w 1693851"/>
              <a:gd name="connsiteY46" fmla="*/ 579276 h 1218645"/>
              <a:gd name="connsiteX47" fmla="*/ 1059958 w 1693851"/>
              <a:gd name="connsiteY47" fmla="*/ 579276 h 1218645"/>
              <a:gd name="connsiteX48" fmla="*/ 573801 w 1693851"/>
              <a:gd name="connsiteY48" fmla="*/ 491632 h 1218645"/>
              <a:gd name="connsiteX49" fmla="*/ 633893 w 1693851"/>
              <a:gd name="connsiteY49" fmla="*/ 491632 h 1218645"/>
              <a:gd name="connsiteX50" fmla="*/ 633893 w 1693851"/>
              <a:gd name="connsiteY50" fmla="*/ 579276 h 1218645"/>
              <a:gd name="connsiteX51" fmla="*/ 721537 w 1693851"/>
              <a:gd name="connsiteY51" fmla="*/ 579276 h 1218645"/>
              <a:gd name="connsiteX52" fmla="*/ 721537 w 1693851"/>
              <a:gd name="connsiteY52" fmla="*/ 639368 h 1218645"/>
              <a:gd name="connsiteX53" fmla="*/ 633893 w 1693851"/>
              <a:gd name="connsiteY53" fmla="*/ 639368 h 1218645"/>
              <a:gd name="connsiteX54" fmla="*/ 633893 w 1693851"/>
              <a:gd name="connsiteY54" fmla="*/ 727012 h 1218645"/>
              <a:gd name="connsiteX55" fmla="*/ 573801 w 1693851"/>
              <a:gd name="connsiteY55" fmla="*/ 727012 h 1218645"/>
              <a:gd name="connsiteX56" fmla="*/ 573801 w 1693851"/>
              <a:gd name="connsiteY56" fmla="*/ 639368 h 1218645"/>
              <a:gd name="connsiteX57" fmla="*/ 486157 w 1693851"/>
              <a:gd name="connsiteY57" fmla="*/ 639368 h 1218645"/>
              <a:gd name="connsiteX58" fmla="*/ 486157 w 1693851"/>
              <a:gd name="connsiteY58" fmla="*/ 579276 h 1218645"/>
              <a:gd name="connsiteX59" fmla="*/ 573801 w 1693851"/>
              <a:gd name="connsiteY59" fmla="*/ 579276 h 1218645"/>
              <a:gd name="connsiteX60" fmla="*/ 87644 w 1693851"/>
              <a:gd name="connsiteY60" fmla="*/ 491632 h 1218645"/>
              <a:gd name="connsiteX61" fmla="*/ 147736 w 1693851"/>
              <a:gd name="connsiteY61" fmla="*/ 491632 h 1218645"/>
              <a:gd name="connsiteX62" fmla="*/ 147736 w 1693851"/>
              <a:gd name="connsiteY62" fmla="*/ 579276 h 1218645"/>
              <a:gd name="connsiteX63" fmla="*/ 235380 w 1693851"/>
              <a:gd name="connsiteY63" fmla="*/ 579276 h 1218645"/>
              <a:gd name="connsiteX64" fmla="*/ 235380 w 1693851"/>
              <a:gd name="connsiteY64" fmla="*/ 639368 h 1218645"/>
              <a:gd name="connsiteX65" fmla="*/ 147736 w 1693851"/>
              <a:gd name="connsiteY65" fmla="*/ 639368 h 1218645"/>
              <a:gd name="connsiteX66" fmla="*/ 147736 w 1693851"/>
              <a:gd name="connsiteY66" fmla="*/ 727012 h 1218645"/>
              <a:gd name="connsiteX67" fmla="*/ 87644 w 1693851"/>
              <a:gd name="connsiteY67" fmla="*/ 727012 h 1218645"/>
              <a:gd name="connsiteX68" fmla="*/ 87644 w 1693851"/>
              <a:gd name="connsiteY68" fmla="*/ 639368 h 1218645"/>
              <a:gd name="connsiteX69" fmla="*/ 0 w 1693851"/>
              <a:gd name="connsiteY69" fmla="*/ 639368 h 1218645"/>
              <a:gd name="connsiteX70" fmla="*/ 0 w 1693851"/>
              <a:gd name="connsiteY70" fmla="*/ 579276 h 1218645"/>
              <a:gd name="connsiteX71" fmla="*/ 87644 w 1693851"/>
              <a:gd name="connsiteY71" fmla="*/ 579276 h 1218645"/>
              <a:gd name="connsiteX72" fmla="*/ 1546115 w 1693851"/>
              <a:gd name="connsiteY72" fmla="*/ 0 h 1218645"/>
              <a:gd name="connsiteX73" fmla="*/ 1606207 w 1693851"/>
              <a:gd name="connsiteY73" fmla="*/ 0 h 1218645"/>
              <a:gd name="connsiteX74" fmla="*/ 1606207 w 1693851"/>
              <a:gd name="connsiteY74" fmla="*/ 87644 h 1218645"/>
              <a:gd name="connsiteX75" fmla="*/ 1693851 w 1693851"/>
              <a:gd name="connsiteY75" fmla="*/ 87644 h 1218645"/>
              <a:gd name="connsiteX76" fmla="*/ 1693851 w 1693851"/>
              <a:gd name="connsiteY76" fmla="*/ 147736 h 1218645"/>
              <a:gd name="connsiteX77" fmla="*/ 1606207 w 1693851"/>
              <a:gd name="connsiteY77" fmla="*/ 147736 h 1218645"/>
              <a:gd name="connsiteX78" fmla="*/ 1606207 w 1693851"/>
              <a:gd name="connsiteY78" fmla="*/ 235380 h 1218645"/>
              <a:gd name="connsiteX79" fmla="*/ 1546115 w 1693851"/>
              <a:gd name="connsiteY79" fmla="*/ 235380 h 1218645"/>
              <a:gd name="connsiteX80" fmla="*/ 1546115 w 1693851"/>
              <a:gd name="connsiteY80" fmla="*/ 147736 h 1218645"/>
              <a:gd name="connsiteX81" fmla="*/ 1458471 w 1693851"/>
              <a:gd name="connsiteY81" fmla="*/ 147736 h 1218645"/>
              <a:gd name="connsiteX82" fmla="*/ 1458471 w 1693851"/>
              <a:gd name="connsiteY82" fmla="*/ 87644 h 1218645"/>
              <a:gd name="connsiteX83" fmla="*/ 1546115 w 1693851"/>
              <a:gd name="connsiteY83" fmla="*/ 87644 h 1218645"/>
              <a:gd name="connsiteX84" fmla="*/ 1059958 w 1693851"/>
              <a:gd name="connsiteY84" fmla="*/ 0 h 1218645"/>
              <a:gd name="connsiteX85" fmla="*/ 1120050 w 1693851"/>
              <a:gd name="connsiteY85" fmla="*/ 0 h 1218645"/>
              <a:gd name="connsiteX86" fmla="*/ 1120050 w 1693851"/>
              <a:gd name="connsiteY86" fmla="*/ 87644 h 1218645"/>
              <a:gd name="connsiteX87" fmla="*/ 1207694 w 1693851"/>
              <a:gd name="connsiteY87" fmla="*/ 87644 h 1218645"/>
              <a:gd name="connsiteX88" fmla="*/ 1207694 w 1693851"/>
              <a:gd name="connsiteY88" fmla="*/ 147736 h 1218645"/>
              <a:gd name="connsiteX89" fmla="*/ 1120050 w 1693851"/>
              <a:gd name="connsiteY89" fmla="*/ 147736 h 1218645"/>
              <a:gd name="connsiteX90" fmla="*/ 1120050 w 1693851"/>
              <a:gd name="connsiteY90" fmla="*/ 235380 h 1218645"/>
              <a:gd name="connsiteX91" fmla="*/ 1059958 w 1693851"/>
              <a:gd name="connsiteY91" fmla="*/ 235380 h 1218645"/>
              <a:gd name="connsiteX92" fmla="*/ 1059958 w 1693851"/>
              <a:gd name="connsiteY92" fmla="*/ 147736 h 1218645"/>
              <a:gd name="connsiteX93" fmla="*/ 972314 w 1693851"/>
              <a:gd name="connsiteY93" fmla="*/ 147736 h 1218645"/>
              <a:gd name="connsiteX94" fmla="*/ 972314 w 1693851"/>
              <a:gd name="connsiteY94" fmla="*/ 87644 h 1218645"/>
              <a:gd name="connsiteX95" fmla="*/ 1059958 w 1693851"/>
              <a:gd name="connsiteY95" fmla="*/ 87644 h 1218645"/>
            </a:gdLst>
            <a:ahLst/>
            <a:cxnLst/>
            <a:rect l="l" t="t" r="r" b="b"/>
            <a:pathLst>
              <a:path w="1693851" h="1218645">
                <a:moveTo>
                  <a:pt x="573801" y="983265"/>
                </a:moveTo>
                <a:lnTo>
                  <a:pt x="633893" y="983265"/>
                </a:lnTo>
                <a:lnTo>
                  <a:pt x="633893" y="1070909"/>
                </a:lnTo>
                <a:lnTo>
                  <a:pt x="721537" y="1070909"/>
                </a:lnTo>
                <a:lnTo>
                  <a:pt x="721537" y="1131001"/>
                </a:lnTo>
                <a:lnTo>
                  <a:pt x="633893" y="1131001"/>
                </a:lnTo>
                <a:lnTo>
                  <a:pt x="633893" y="1218645"/>
                </a:lnTo>
                <a:lnTo>
                  <a:pt x="573801" y="1218645"/>
                </a:lnTo>
                <a:lnTo>
                  <a:pt x="573801" y="1131001"/>
                </a:lnTo>
                <a:lnTo>
                  <a:pt x="486157" y="1131001"/>
                </a:lnTo>
                <a:lnTo>
                  <a:pt x="486157" y="1070909"/>
                </a:lnTo>
                <a:lnTo>
                  <a:pt x="573801" y="1070909"/>
                </a:lnTo>
                <a:close/>
                <a:moveTo>
                  <a:pt x="87644" y="983265"/>
                </a:moveTo>
                <a:lnTo>
                  <a:pt x="147736" y="983265"/>
                </a:lnTo>
                <a:lnTo>
                  <a:pt x="147736" y="1070909"/>
                </a:lnTo>
                <a:lnTo>
                  <a:pt x="235380" y="1070909"/>
                </a:lnTo>
                <a:lnTo>
                  <a:pt x="235380" y="1131001"/>
                </a:lnTo>
                <a:lnTo>
                  <a:pt x="147736" y="1131001"/>
                </a:lnTo>
                <a:lnTo>
                  <a:pt x="147736" y="1218645"/>
                </a:lnTo>
                <a:lnTo>
                  <a:pt x="87644" y="1218645"/>
                </a:lnTo>
                <a:lnTo>
                  <a:pt x="87644" y="1131001"/>
                </a:lnTo>
                <a:lnTo>
                  <a:pt x="0" y="1131001"/>
                </a:lnTo>
                <a:lnTo>
                  <a:pt x="0" y="1070909"/>
                </a:lnTo>
                <a:lnTo>
                  <a:pt x="87644" y="1070909"/>
                </a:lnTo>
                <a:close/>
                <a:moveTo>
                  <a:pt x="1546115" y="491632"/>
                </a:moveTo>
                <a:lnTo>
                  <a:pt x="1606207" y="491632"/>
                </a:lnTo>
                <a:lnTo>
                  <a:pt x="1606207" y="579276"/>
                </a:lnTo>
                <a:lnTo>
                  <a:pt x="1693851" y="579276"/>
                </a:lnTo>
                <a:lnTo>
                  <a:pt x="1693851" y="639368"/>
                </a:lnTo>
                <a:lnTo>
                  <a:pt x="1606207" y="639368"/>
                </a:lnTo>
                <a:lnTo>
                  <a:pt x="1606207" y="727012"/>
                </a:lnTo>
                <a:lnTo>
                  <a:pt x="1546115" y="727012"/>
                </a:lnTo>
                <a:lnTo>
                  <a:pt x="1546115" y="639368"/>
                </a:lnTo>
                <a:lnTo>
                  <a:pt x="1458471" y="639368"/>
                </a:lnTo>
                <a:lnTo>
                  <a:pt x="1458471" y="579276"/>
                </a:lnTo>
                <a:lnTo>
                  <a:pt x="1546115" y="579276"/>
                </a:lnTo>
                <a:close/>
                <a:moveTo>
                  <a:pt x="1059958" y="491632"/>
                </a:moveTo>
                <a:lnTo>
                  <a:pt x="1120050" y="491632"/>
                </a:lnTo>
                <a:lnTo>
                  <a:pt x="1120050" y="579276"/>
                </a:lnTo>
                <a:lnTo>
                  <a:pt x="1207694" y="579276"/>
                </a:lnTo>
                <a:lnTo>
                  <a:pt x="1207694" y="639368"/>
                </a:lnTo>
                <a:lnTo>
                  <a:pt x="1120050" y="639368"/>
                </a:lnTo>
                <a:lnTo>
                  <a:pt x="1120050" y="727012"/>
                </a:lnTo>
                <a:lnTo>
                  <a:pt x="1059958" y="727012"/>
                </a:lnTo>
                <a:lnTo>
                  <a:pt x="1059958" y="639368"/>
                </a:lnTo>
                <a:lnTo>
                  <a:pt x="972314" y="639368"/>
                </a:lnTo>
                <a:lnTo>
                  <a:pt x="972314" y="579276"/>
                </a:lnTo>
                <a:lnTo>
                  <a:pt x="1059958" y="579276"/>
                </a:lnTo>
                <a:close/>
                <a:moveTo>
                  <a:pt x="573801" y="491632"/>
                </a:moveTo>
                <a:lnTo>
                  <a:pt x="633893" y="491632"/>
                </a:lnTo>
                <a:lnTo>
                  <a:pt x="633893" y="579276"/>
                </a:lnTo>
                <a:lnTo>
                  <a:pt x="721537" y="579276"/>
                </a:lnTo>
                <a:lnTo>
                  <a:pt x="721537" y="639368"/>
                </a:lnTo>
                <a:lnTo>
                  <a:pt x="633893" y="639368"/>
                </a:lnTo>
                <a:lnTo>
                  <a:pt x="633893" y="727012"/>
                </a:lnTo>
                <a:lnTo>
                  <a:pt x="573801" y="727012"/>
                </a:lnTo>
                <a:lnTo>
                  <a:pt x="573801" y="639368"/>
                </a:lnTo>
                <a:lnTo>
                  <a:pt x="486157" y="639368"/>
                </a:lnTo>
                <a:lnTo>
                  <a:pt x="486157" y="579276"/>
                </a:lnTo>
                <a:lnTo>
                  <a:pt x="573801" y="579276"/>
                </a:lnTo>
                <a:close/>
                <a:moveTo>
                  <a:pt x="87644" y="491632"/>
                </a:moveTo>
                <a:lnTo>
                  <a:pt x="147736" y="491632"/>
                </a:lnTo>
                <a:lnTo>
                  <a:pt x="147736" y="579276"/>
                </a:lnTo>
                <a:lnTo>
                  <a:pt x="235380" y="579276"/>
                </a:lnTo>
                <a:lnTo>
                  <a:pt x="235380" y="639368"/>
                </a:lnTo>
                <a:lnTo>
                  <a:pt x="147736" y="639368"/>
                </a:lnTo>
                <a:lnTo>
                  <a:pt x="147736" y="727012"/>
                </a:lnTo>
                <a:lnTo>
                  <a:pt x="87644" y="727012"/>
                </a:lnTo>
                <a:lnTo>
                  <a:pt x="87644" y="639368"/>
                </a:lnTo>
                <a:lnTo>
                  <a:pt x="0" y="639368"/>
                </a:lnTo>
                <a:lnTo>
                  <a:pt x="0" y="579276"/>
                </a:lnTo>
                <a:lnTo>
                  <a:pt x="87644" y="579276"/>
                </a:lnTo>
                <a:close/>
                <a:moveTo>
                  <a:pt x="1546115" y="0"/>
                </a:moveTo>
                <a:lnTo>
                  <a:pt x="1606207" y="0"/>
                </a:lnTo>
                <a:lnTo>
                  <a:pt x="1606207" y="87644"/>
                </a:lnTo>
                <a:lnTo>
                  <a:pt x="1693851" y="87644"/>
                </a:lnTo>
                <a:lnTo>
                  <a:pt x="1693851" y="147736"/>
                </a:lnTo>
                <a:lnTo>
                  <a:pt x="1606207" y="147736"/>
                </a:lnTo>
                <a:lnTo>
                  <a:pt x="1606207" y="235380"/>
                </a:lnTo>
                <a:lnTo>
                  <a:pt x="1546115" y="235380"/>
                </a:lnTo>
                <a:lnTo>
                  <a:pt x="1546115" y="147736"/>
                </a:lnTo>
                <a:lnTo>
                  <a:pt x="1458471" y="147736"/>
                </a:lnTo>
                <a:lnTo>
                  <a:pt x="1458471" y="87644"/>
                </a:lnTo>
                <a:lnTo>
                  <a:pt x="1546115" y="87644"/>
                </a:lnTo>
                <a:close/>
                <a:moveTo>
                  <a:pt x="1059958" y="0"/>
                </a:moveTo>
                <a:lnTo>
                  <a:pt x="1120050" y="0"/>
                </a:lnTo>
                <a:lnTo>
                  <a:pt x="1120050" y="87644"/>
                </a:lnTo>
                <a:lnTo>
                  <a:pt x="1207694" y="87644"/>
                </a:lnTo>
                <a:lnTo>
                  <a:pt x="1207694" y="147736"/>
                </a:lnTo>
                <a:lnTo>
                  <a:pt x="1120050" y="147736"/>
                </a:lnTo>
                <a:lnTo>
                  <a:pt x="1120050" y="235380"/>
                </a:lnTo>
                <a:lnTo>
                  <a:pt x="1059958" y="235380"/>
                </a:lnTo>
                <a:lnTo>
                  <a:pt x="1059958" y="147736"/>
                </a:lnTo>
                <a:lnTo>
                  <a:pt x="972314" y="147736"/>
                </a:lnTo>
                <a:lnTo>
                  <a:pt x="972314" y="87644"/>
                </a:lnTo>
                <a:lnTo>
                  <a:pt x="1059958" y="87644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11630923" y="6417553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5400000">
            <a:off x="621257" y="1401223"/>
            <a:ext cx="1080000" cy="232251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45000" tIns="22500" rIns="45000" bIns="225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982346" y="2947146"/>
            <a:ext cx="1080000" cy="304469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45000" tIns="22500" rIns="45000" bIns="225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54072" y="2277787"/>
            <a:ext cx="1097467" cy="5693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kumimoji="1" lang="en-US" altLang="zh-CN" sz="3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01.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576251" y="4184802"/>
            <a:ext cx="1097467" cy="5693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kumimoji="1" lang="en-US" altLang="zh-CN" sz="37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/>
                <a:ea typeface="OPPOSans B"/>
                <a:cs typeface="OPPOSans B"/>
              </a:rPr>
              <a:t>02.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553291" y="2329941"/>
            <a:ext cx="7560000" cy="1393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教师运用简洁语言讲解半场人盯人防守的概念、基本要求、防守策略等要点，让学生在理论层面建立正确的防守概念。
结合标准动作示范，将防守姿势、选位、移动等要点直观呈现，如防守姿势的保持、脚步移动的规范等，帮助学生更好地理解与记忆战术细节。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553291" y="1908023"/>
            <a:ext cx="7560000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战术概念与要点讲解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275470" y="4224412"/>
            <a:ext cx="7560000" cy="1329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教师完整示范半场人盯人防守配合，让学生对战术流程有整体认识；再分解示范各环节，边做边讲解要点，如防守姿势、选位、移动、配合等，便于学生逐个环节学习与掌握。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275470" y="3802494"/>
            <a:ext cx="7560000" cy="39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完整与分解示范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92354" y="196102"/>
            <a:ext cx="609600" cy="712691"/>
          </a:xfrm>
          <a:prstGeom prst="rect">
            <a:avLst/>
          </a:prstGeom>
          <a:noFill/>
          <a:ln w="9525" cap="sq">
            <a:solidFill>
              <a:schemeClr val="tx1">
                <a:lumMod val="50000"/>
                <a:lumOff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35794" y="591391"/>
            <a:ext cx="555420" cy="45958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35806" y="618230"/>
            <a:ext cx="10147300" cy="419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讲解示范法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>
            <a:off x="6681468" y="888522"/>
            <a:ext cx="5453148" cy="5453148"/>
          </a:xfrm>
          <a:prstGeom prst="arc">
            <a:avLst>
              <a:gd name="adj1" fmla="val 18633812"/>
              <a:gd name="adj2" fmla="val 3033281"/>
            </a:avLst>
          </a:prstGeom>
          <a:noFill/>
          <a:ln w="6350" cap="sq">
            <a:solidFill>
              <a:schemeClr val="bg1">
                <a:lumMod val="75000"/>
              </a:schemeClr>
            </a:solidFill>
            <a:miter/>
            <a:headEnd type="oval"/>
            <a:tailEnd type="oval"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>
            <a:off x="915981" y="1805486"/>
            <a:ext cx="5472000" cy="173348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464899" y="2312228"/>
            <a:ext cx="720000" cy="7200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10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2700000" scaled="0"/>
          </a:gradFill>
          <a:ln w="57150" cap="rnd">
            <a:noFill/>
            <a:round/>
          </a:ln>
          <a:effectLst>
            <a:outerShdw blurRad="254000" dist="127000" dir="5400000" algn="t" rotWithShape="0">
              <a:schemeClr val="tx1">
                <a:lumMod val="65000"/>
                <a:lumOff val="35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345628" y="2138830"/>
            <a:ext cx="3848100" cy="10795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altLang="zh-CN" sz="1111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将半场人盯人防守拆分为防守姿势、选位、移动、配合等多个环节，引导学生逐步练习。先进行无球模仿防守姿势与选位练习，让学生熟悉防守要点与协同防守态势；再进行防守移动练习，强调滑步、撤步、交叉步的规范与灵活运用；最后结合防守配合，让学生在不同防守情况下做出合理反应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644897" y="2492229"/>
            <a:ext cx="360004" cy="360000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95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915981" y="3725428"/>
            <a:ext cx="5472000" cy="173348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464899" y="4232170"/>
            <a:ext cx="720000" cy="7200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10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2700000" scaled="0"/>
          </a:gradFill>
          <a:ln w="57150" cap="rnd">
            <a:noFill/>
            <a:round/>
          </a:ln>
          <a:effectLst>
            <a:outerShdw blurRad="254000" dist="127000" dir="5400000" algn="t" rotWithShape="0">
              <a:schemeClr val="tx1">
                <a:lumMod val="65000"/>
                <a:lumOff val="35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345628" y="4058771"/>
            <a:ext cx="3848100" cy="30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altLang="zh-CN" sz="792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通过分步练习，学生逐步攻克战术难点，掌握每个环节技巧，为完整战术配合打下坚实基础。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644899" y="4443286"/>
            <a:ext cx="360000" cy="297770"/>
          </a:xfrm>
          <a:custGeom>
            <a:avLst/>
            <a:gdLst>
              <a:gd name="connsiteX0" fmla="*/ 153878 w 870468"/>
              <a:gd name="connsiteY0" fmla="*/ 353026 h 720000"/>
              <a:gd name="connsiteX1" fmla="*/ 449972 w 870468"/>
              <a:gd name="connsiteY1" fmla="*/ 353026 h 720000"/>
              <a:gd name="connsiteX2" fmla="*/ 489985 w 870468"/>
              <a:gd name="connsiteY2" fmla="*/ 393039 h 720000"/>
              <a:gd name="connsiteX3" fmla="*/ 449972 w 870468"/>
              <a:gd name="connsiteY3" fmla="*/ 433051 h 720000"/>
              <a:gd name="connsiteX4" fmla="*/ 153878 w 870468"/>
              <a:gd name="connsiteY4" fmla="*/ 433051 h 720000"/>
              <a:gd name="connsiteX5" fmla="*/ 113865 w 870468"/>
              <a:gd name="connsiteY5" fmla="*/ 393039 h 720000"/>
              <a:gd name="connsiteX6" fmla="*/ 153878 w 870468"/>
              <a:gd name="connsiteY6" fmla="*/ 353026 h 720000"/>
              <a:gd name="connsiteX7" fmla="*/ 68708 w 870468"/>
              <a:gd name="connsiteY7" fmla="*/ 275858 h 720000"/>
              <a:gd name="connsiteX8" fmla="*/ 68708 w 870468"/>
              <a:gd name="connsiteY8" fmla="*/ 603735 h 720000"/>
              <a:gd name="connsiteX9" fmla="*/ 116266 w 870468"/>
              <a:gd name="connsiteY9" fmla="*/ 651293 h 720000"/>
              <a:gd name="connsiteX10" fmla="*/ 598821 w 870468"/>
              <a:gd name="connsiteY10" fmla="*/ 651293 h 720000"/>
              <a:gd name="connsiteX11" fmla="*/ 754317 w 870468"/>
              <a:gd name="connsiteY11" fmla="*/ 651293 h 720000"/>
              <a:gd name="connsiteX12" fmla="*/ 801875 w 870468"/>
              <a:gd name="connsiteY12" fmla="*/ 603735 h 720000"/>
              <a:gd name="connsiteX13" fmla="*/ 801875 w 870468"/>
              <a:gd name="connsiteY13" fmla="*/ 275858 h 720000"/>
              <a:gd name="connsiteX14" fmla="*/ 598821 w 870468"/>
              <a:gd name="connsiteY14" fmla="*/ 275858 h 720000"/>
              <a:gd name="connsiteX15" fmla="*/ 116266 w 870468"/>
              <a:gd name="connsiteY15" fmla="*/ 68593 h 720000"/>
              <a:gd name="connsiteX16" fmla="*/ 68708 w 870468"/>
              <a:gd name="connsiteY16" fmla="*/ 116151 h 720000"/>
              <a:gd name="connsiteX17" fmla="*/ 68708 w 870468"/>
              <a:gd name="connsiteY17" fmla="*/ 207265 h 720000"/>
              <a:gd name="connsiteX18" fmla="*/ 598821 w 870468"/>
              <a:gd name="connsiteY18" fmla="*/ 207265 h 720000"/>
              <a:gd name="connsiteX19" fmla="*/ 801875 w 870468"/>
              <a:gd name="connsiteY19" fmla="*/ 207265 h 720000"/>
              <a:gd name="connsiteX20" fmla="*/ 801875 w 870468"/>
              <a:gd name="connsiteY20" fmla="*/ 116151 h 720000"/>
              <a:gd name="connsiteX21" fmla="*/ 754317 w 870468"/>
              <a:gd name="connsiteY21" fmla="*/ 68593 h 720000"/>
              <a:gd name="connsiteX22" fmla="*/ 598821 w 870468"/>
              <a:gd name="connsiteY22" fmla="*/ 68593 h 720000"/>
              <a:gd name="connsiteX23" fmla="*/ 116266 w 870468"/>
              <a:gd name="connsiteY23" fmla="*/ 0 h 720000"/>
              <a:gd name="connsiteX24" fmla="*/ 598821 w 870468"/>
              <a:gd name="connsiteY24" fmla="*/ 0 h 720000"/>
              <a:gd name="connsiteX25" fmla="*/ 754317 w 870468"/>
              <a:gd name="connsiteY25" fmla="*/ 0 h 720000"/>
              <a:gd name="connsiteX26" fmla="*/ 870468 w 870468"/>
              <a:gd name="connsiteY26" fmla="*/ 116151 h 720000"/>
              <a:gd name="connsiteX27" fmla="*/ 870468 w 870468"/>
              <a:gd name="connsiteY27" fmla="*/ 241562 h 720000"/>
              <a:gd name="connsiteX28" fmla="*/ 870468 w 870468"/>
              <a:gd name="connsiteY28" fmla="*/ 603735 h 720000"/>
              <a:gd name="connsiteX29" fmla="*/ 754317 w 870468"/>
              <a:gd name="connsiteY29" fmla="*/ 720000 h 720000"/>
              <a:gd name="connsiteX30" fmla="*/ 598821 w 870468"/>
              <a:gd name="connsiteY30" fmla="*/ 720000 h 720000"/>
              <a:gd name="connsiteX31" fmla="*/ 116266 w 870468"/>
              <a:gd name="connsiteY31" fmla="*/ 720000 h 720000"/>
              <a:gd name="connsiteX32" fmla="*/ 115 w 870468"/>
              <a:gd name="connsiteY32" fmla="*/ 603849 h 720000"/>
              <a:gd name="connsiteX33" fmla="*/ 115 w 870468"/>
              <a:gd name="connsiteY33" fmla="*/ 241841 h 720000"/>
              <a:gd name="connsiteX34" fmla="*/ 0 w 870468"/>
              <a:gd name="connsiteY34" fmla="*/ 241562 h 720000"/>
              <a:gd name="connsiteX35" fmla="*/ 115 w 870468"/>
              <a:gd name="connsiteY35" fmla="*/ 241284 h 720000"/>
              <a:gd name="connsiteX36" fmla="*/ 115 w 870468"/>
              <a:gd name="connsiteY36" fmla="*/ 116151 h 720000"/>
              <a:gd name="connsiteX37" fmla="*/ 116266 w 870468"/>
              <a:gd name="connsiteY37" fmla="*/ 0 h 720000"/>
            </a:gdLst>
            <a:ahLst/>
            <a:cxnLst/>
            <a:rect l="l" t="t" r="r" b="b"/>
            <a:pathLst>
              <a:path w="870468" h="720000">
                <a:moveTo>
                  <a:pt x="153878" y="353026"/>
                </a:moveTo>
                <a:lnTo>
                  <a:pt x="449972" y="353026"/>
                </a:lnTo>
                <a:cubicBezTo>
                  <a:pt x="472036" y="353026"/>
                  <a:pt x="489985" y="370975"/>
                  <a:pt x="489985" y="393039"/>
                </a:cubicBezTo>
                <a:cubicBezTo>
                  <a:pt x="489985" y="415103"/>
                  <a:pt x="472150" y="433051"/>
                  <a:pt x="449972" y="433051"/>
                </a:cubicBezTo>
                <a:lnTo>
                  <a:pt x="153878" y="433051"/>
                </a:lnTo>
                <a:cubicBezTo>
                  <a:pt x="131814" y="433051"/>
                  <a:pt x="113865" y="415103"/>
                  <a:pt x="113865" y="393039"/>
                </a:cubicBezTo>
                <a:cubicBezTo>
                  <a:pt x="113865" y="370975"/>
                  <a:pt x="131814" y="353026"/>
                  <a:pt x="153878" y="353026"/>
                </a:cubicBezTo>
                <a:close/>
                <a:moveTo>
                  <a:pt x="68708" y="275858"/>
                </a:moveTo>
                <a:lnTo>
                  <a:pt x="68708" y="603735"/>
                </a:lnTo>
                <a:cubicBezTo>
                  <a:pt x="68708" y="630029"/>
                  <a:pt x="90087" y="651293"/>
                  <a:pt x="116266" y="651293"/>
                </a:cubicBezTo>
                <a:lnTo>
                  <a:pt x="598821" y="651293"/>
                </a:lnTo>
                <a:lnTo>
                  <a:pt x="754317" y="651293"/>
                </a:lnTo>
                <a:cubicBezTo>
                  <a:pt x="780611" y="651293"/>
                  <a:pt x="801875" y="629915"/>
                  <a:pt x="801875" y="603735"/>
                </a:cubicBezTo>
                <a:lnTo>
                  <a:pt x="801875" y="275858"/>
                </a:lnTo>
                <a:lnTo>
                  <a:pt x="598821" y="275858"/>
                </a:lnTo>
                <a:close/>
                <a:moveTo>
                  <a:pt x="116266" y="68593"/>
                </a:moveTo>
                <a:cubicBezTo>
                  <a:pt x="89972" y="68593"/>
                  <a:pt x="68708" y="89972"/>
                  <a:pt x="68708" y="116151"/>
                </a:cubicBezTo>
                <a:lnTo>
                  <a:pt x="68708" y="207265"/>
                </a:lnTo>
                <a:lnTo>
                  <a:pt x="598821" y="207265"/>
                </a:lnTo>
                <a:lnTo>
                  <a:pt x="801875" y="207265"/>
                </a:lnTo>
                <a:lnTo>
                  <a:pt x="801875" y="116151"/>
                </a:lnTo>
                <a:cubicBezTo>
                  <a:pt x="801875" y="89857"/>
                  <a:pt x="780497" y="68593"/>
                  <a:pt x="754317" y="68593"/>
                </a:cubicBezTo>
                <a:lnTo>
                  <a:pt x="598821" y="68593"/>
                </a:lnTo>
                <a:close/>
                <a:moveTo>
                  <a:pt x="116266" y="0"/>
                </a:moveTo>
                <a:lnTo>
                  <a:pt x="598821" y="0"/>
                </a:lnTo>
                <a:lnTo>
                  <a:pt x="754317" y="0"/>
                </a:lnTo>
                <a:cubicBezTo>
                  <a:pt x="818338" y="0"/>
                  <a:pt x="870468" y="52131"/>
                  <a:pt x="870468" y="116151"/>
                </a:cubicBezTo>
                <a:lnTo>
                  <a:pt x="870468" y="241562"/>
                </a:lnTo>
                <a:lnTo>
                  <a:pt x="870468" y="603735"/>
                </a:lnTo>
                <a:cubicBezTo>
                  <a:pt x="870468" y="667869"/>
                  <a:pt x="818338" y="720000"/>
                  <a:pt x="754317" y="720000"/>
                </a:cubicBezTo>
                <a:lnTo>
                  <a:pt x="598821" y="720000"/>
                </a:lnTo>
                <a:lnTo>
                  <a:pt x="116266" y="720000"/>
                </a:lnTo>
                <a:cubicBezTo>
                  <a:pt x="52246" y="720000"/>
                  <a:pt x="115" y="667869"/>
                  <a:pt x="115" y="603849"/>
                </a:cubicBezTo>
                <a:lnTo>
                  <a:pt x="115" y="241841"/>
                </a:lnTo>
                <a:lnTo>
                  <a:pt x="0" y="241562"/>
                </a:lnTo>
                <a:lnTo>
                  <a:pt x="115" y="241284"/>
                </a:lnTo>
                <a:lnTo>
                  <a:pt x="115" y="116151"/>
                </a:lnTo>
                <a:cubicBezTo>
                  <a:pt x="115" y="52131"/>
                  <a:pt x="52246" y="0"/>
                  <a:pt x="116266" y="0"/>
                </a:cubicBezTo>
                <a:close/>
              </a:path>
            </a:pathLst>
          </a:custGeom>
          <a:solidFill>
            <a:schemeClr val="bg1"/>
          </a:solidFill>
          <a:ln w="95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179900" y="2278387"/>
            <a:ext cx="4300900" cy="270762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战术环节拆分与练习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292354" y="196102"/>
            <a:ext cx="609600" cy="712691"/>
          </a:xfrm>
          <a:prstGeom prst="rect">
            <a:avLst/>
          </a:prstGeom>
          <a:noFill/>
          <a:ln w="9525" cap="sq">
            <a:solidFill>
              <a:schemeClr val="tx1">
                <a:lumMod val="50000"/>
                <a:lumOff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35794" y="591391"/>
            <a:ext cx="555420" cy="45958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35806" y="618230"/>
            <a:ext cx="10147300" cy="419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分解练习法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5000"/>
          </a:blip>
          <a:srcRect t="25323"/>
          <a:stretch>
            <a:fillRect/>
          </a:stretch>
        </p:blipFill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/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5013178"/>
            <a:ext cx="12192000" cy="1844822"/>
          </a:xfrm>
          <a:custGeom>
            <a:avLst/>
            <a:gdLst>
              <a:gd name="connsiteX0" fmla="*/ 8169884 w 12192000"/>
              <a:gd name="connsiteY0" fmla="*/ 1 h 1844822"/>
              <a:gd name="connsiteX1" fmla="*/ 6495799 w 12192000"/>
              <a:gd name="connsiteY1" fmla="*/ 223757 h 1844822"/>
              <a:gd name="connsiteX2" fmla="*/ 5806983 w 12192000"/>
              <a:gd name="connsiteY2" fmla="*/ 398494 h 1844822"/>
              <a:gd name="connsiteX3" fmla="*/ 4821714 w 12192000"/>
              <a:gd name="connsiteY3" fmla="*/ 626659 h 1844822"/>
              <a:gd name="connsiteX4" fmla="*/ 4566394 w 12192000"/>
              <a:gd name="connsiteY4" fmla="*/ 685014 h 1844822"/>
              <a:gd name="connsiteX5" fmla="*/ 3226102 w 12192000"/>
              <a:gd name="connsiteY5" fmla="*/ 875267 h 1844822"/>
              <a:gd name="connsiteX6" fmla="*/ 2450439 w 12192000"/>
              <a:gd name="connsiteY6" fmla="*/ 908283 h 1844822"/>
              <a:gd name="connsiteX7" fmla="*/ 1413336 w 12192000"/>
              <a:gd name="connsiteY7" fmla="*/ 785235 h 1844822"/>
              <a:gd name="connsiteX8" fmla="*/ 355419 w 12192000"/>
              <a:gd name="connsiteY8" fmla="*/ 370645 h 1844822"/>
              <a:gd name="connsiteX9" fmla="*/ 89087 w 12192000"/>
              <a:gd name="connsiteY9" fmla="*/ 170366 h 1844822"/>
              <a:gd name="connsiteX10" fmla="*/ 0 w 12192000"/>
              <a:gd name="connsiteY10" fmla="*/ 92189 h 1844822"/>
              <a:gd name="connsiteX11" fmla="*/ 0 w 12192000"/>
              <a:gd name="connsiteY11" fmla="*/ 1844822 h 1844822"/>
              <a:gd name="connsiteX12" fmla="*/ 12192000 w 12192000"/>
              <a:gd name="connsiteY12" fmla="*/ 1844822 h 1844822"/>
              <a:gd name="connsiteX13" fmla="*/ 12192000 w 12192000"/>
              <a:gd name="connsiteY13" fmla="*/ 992881 h 1844822"/>
              <a:gd name="connsiteX14" fmla="*/ 12058681 w 12192000"/>
              <a:gd name="connsiteY14" fmla="*/ 977446 h 1844822"/>
              <a:gd name="connsiteX15" fmla="*/ 10807628 w 12192000"/>
              <a:gd name="connsiteY15" fmla="*/ 701401 h 1844822"/>
              <a:gd name="connsiteX16" fmla="*/ 9922442 w 12192000"/>
              <a:gd name="connsiteY16" fmla="*/ 362201 h 1844822"/>
              <a:gd name="connsiteX17" fmla="*/ 9477763 w 12192000"/>
              <a:gd name="connsiteY17" fmla="*/ 181904 h 1844822"/>
              <a:gd name="connsiteX18" fmla="*/ 8169884 w 12192000"/>
              <a:gd name="connsiteY18" fmla="*/ 1 h 1844822"/>
            </a:gdLst>
            <a:ahLst/>
            <a:cxnLst/>
            <a:rect l="l" t="t" r="r" b="b"/>
            <a:pathLst>
              <a:path w="12192000" h="1844822">
                <a:moveTo>
                  <a:pt x="8169884" y="1"/>
                </a:moveTo>
                <a:cubicBezTo>
                  <a:pt x="7625337" y="-83"/>
                  <a:pt x="7083208" y="72378"/>
                  <a:pt x="6495799" y="223757"/>
                </a:cubicBezTo>
                <a:cubicBezTo>
                  <a:pt x="6327929" y="267018"/>
                  <a:pt x="5986276" y="353687"/>
                  <a:pt x="5806983" y="398494"/>
                </a:cubicBezTo>
                <a:cubicBezTo>
                  <a:pt x="5611481" y="447350"/>
                  <a:pt x="5020549" y="584196"/>
                  <a:pt x="4821714" y="626659"/>
                </a:cubicBezTo>
                <a:cubicBezTo>
                  <a:pt x="4744985" y="643045"/>
                  <a:pt x="4630091" y="669304"/>
                  <a:pt x="4566394" y="685014"/>
                </a:cubicBezTo>
                <a:cubicBezTo>
                  <a:pt x="4358038" y="736399"/>
                  <a:pt x="3653076" y="836468"/>
                  <a:pt x="3226102" y="875267"/>
                </a:cubicBezTo>
                <a:cubicBezTo>
                  <a:pt x="2870992" y="907536"/>
                  <a:pt x="2620118" y="918214"/>
                  <a:pt x="2450439" y="908283"/>
                </a:cubicBezTo>
                <a:cubicBezTo>
                  <a:pt x="1867253" y="874150"/>
                  <a:pt x="1764404" y="861947"/>
                  <a:pt x="1413336" y="785235"/>
                </a:cubicBezTo>
                <a:cubicBezTo>
                  <a:pt x="1056514" y="707264"/>
                  <a:pt x="637664" y="543120"/>
                  <a:pt x="355419" y="370645"/>
                </a:cubicBezTo>
                <a:cubicBezTo>
                  <a:pt x="239194" y="299622"/>
                  <a:pt x="219533" y="284837"/>
                  <a:pt x="89087" y="170366"/>
                </a:cubicBezTo>
                <a:lnTo>
                  <a:pt x="0" y="92189"/>
                </a:lnTo>
                <a:lnTo>
                  <a:pt x="0" y="1844822"/>
                </a:lnTo>
                <a:lnTo>
                  <a:pt x="12192000" y="1844822"/>
                </a:lnTo>
                <a:lnTo>
                  <a:pt x="12192000" y="992881"/>
                </a:lnTo>
                <a:lnTo>
                  <a:pt x="12058681" y="977446"/>
                </a:lnTo>
                <a:cubicBezTo>
                  <a:pt x="11625728" y="916913"/>
                  <a:pt x="11229212" y="828855"/>
                  <a:pt x="10807628" y="701401"/>
                </a:cubicBezTo>
                <a:cubicBezTo>
                  <a:pt x="10504678" y="609812"/>
                  <a:pt x="10282572" y="524703"/>
                  <a:pt x="9922442" y="362201"/>
                </a:cubicBezTo>
                <a:cubicBezTo>
                  <a:pt x="9736174" y="278153"/>
                  <a:pt x="9562913" y="207904"/>
                  <a:pt x="9477763" y="181904"/>
                </a:cubicBezTo>
                <a:cubicBezTo>
                  <a:pt x="9093189" y="64483"/>
                  <a:pt x="8630065" y="71"/>
                  <a:pt x="8169884" y="1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127829" y="1799771"/>
            <a:ext cx="8650514" cy="2677885"/>
          </a:xfrm>
          <a:prstGeom prst="roundRect">
            <a:avLst>
              <a:gd name="adj" fmla="val 9892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/>
        </p:spPr>
        <p:txBody>
          <a:bodyPr vert="horz" wrap="square" lIns="118507" tIns="59252" rIns="118507" bIns="59252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0" y="4992957"/>
            <a:ext cx="12192000" cy="1865043"/>
          </a:xfrm>
          <a:custGeom>
            <a:avLst/>
            <a:gdLst>
              <a:gd name="connsiteX0" fmla="*/ 8469419 w 12192000"/>
              <a:gd name="connsiteY0" fmla="*/ 928 h 1865043"/>
              <a:gd name="connsiteX1" fmla="*/ 7846903 w 12192000"/>
              <a:gd name="connsiteY1" fmla="*/ 57870 h 1865043"/>
              <a:gd name="connsiteX2" fmla="*/ 7550452 w 12192000"/>
              <a:gd name="connsiteY2" fmla="*/ 113025 h 1865043"/>
              <a:gd name="connsiteX3" fmla="*/ 6632751 w 12192000"/>
              <a:gd name="connsiteY3" fmla="*/ 415902 h 1865043"/>
              <a:gd name="connsiteX4" fmla="*/ 5423338 w 12192000"/>
              <a:gd name="connsiteY4" fmla="*/ 853436 h 1865043"/>
              <a:gd name="connsiteX5" fmla="*/ 4986802 w 12192000"/>
              <a:gd name="connsiteY5" fmla="*/ 1002588 h 1865043"/>
              <a:gd name="connsiteX6" fmla="*/ 3283183 w 12192000"/>
              <a:gd name="connsiteY6" fmla="*/ 1359373 h 1865043"/>
              <a:gd name="connsiteX7" fmla="*/ 2707716 w 12192000"/>
              <a:gd name="connsiteY7" fmla="*/ 1371093 h 1865043"/>
              <a:gd name="connsiteX8" fmla="*/ 1715966 w 12192000"/>
              <a:gd name="connsiteY8" fmla="*/ 1260915 h 1865043"/>
              <a:gd name="connsiteX9" fmla="*/ 105855 w 12192000"/>
              <a:gd name="connsiteY9" fmla="*/ 378831 h 1865043"/>
              <a:gd name="connsiteX10" fmla="*/ 0 w 12192000"/>
              <a:gd name="connsiteY10" fmla="*/ 257326 h 1865043"/>
              <a:gd name="connsiteX11" fmla="*/ 0 w 12192000"/>
              <a:gd name="connsiteY11" fmla="*/ 1865043 h 1865043"/>
              <a:gd name="connsiteX12" fmla="*/ 12192000 w 12192000"/>
              <a:gd name="connsiteY12" fmla="*/ 1865043 h 1865043"/>
              <a:gd name="connsiteX13" fmla="*/ 12192000 w 12192000"/>
              <a:gd name="connsiteY13" fmla="*/ 868153 h 1865043"/>
              <a:gd name="connsiteX14" fmla="*/ 12024936 w 12192000"/>
              <a:gd name="connsiteY14" fmla="*/ 837465 h 1865043"/>
              <a:gd name="connsiteX15" fmla="*/ 11832854 w 12192000"/>
              <a:gd name="connsiteY15" fmla="*/ 794304 h 1865043"/>
              <a:gd name="connsiteX16" fmla="*/ 9874569 w 12192000"/>
              <a:gd name="connsiteY16" fmla="*/ 153308 h 1865043"/>
              <a:gd name="connsiteX17" fmla="*/ 8992196 w 12192000"/>
              <a:gd name="connsiteY17" fmla="*/ 19128 h 1865043"/>
              <a:gd name="connsiteX18" fmla="*/ 8698970 w 12192000"/>
              <a:gd name="connsiteY18" fmla="*/ 1707 h 1865043"/>
              <a:gd name="connsiteX19" fmla="*/ 8469419 w 12192000"/>
              <a:gd name="connsiteY19" fmla="*/ 928 h 1865043"/>
            </a:gdLst>
            <a:ahLst/>
            <a:cxnLst/>
            <a:rect l="l" t="t" r="r" b="b"/>
            <a:pathLst>
              <a:path w="12192000" h="1865043">
                <a:moveTo>
                  <a:pt x="8469419" y="928"/>
                </a:moveTo>
                <a:cubicBezTo>
                  <a:pt x="8239959" y="5272"/>
                  <a:pt x="8016186" y="24803"/>
                  <a:pt x="7846903" y="57870"/>
                </a:cubicBezTo>
                <a:cubicBezTo>
                  <a:pt x="7765175" y="73835"/>
                  <a:pt x="7631773" y="98654"/>
                  <a:pt x="7550452" y="113025"/>
                </a:cubicBezTo>
                <a:cubicBezTo>
                  <a:pt x="7383943" y="142449"/>
                  <a:pt x="7301943" y="169513"/>
                  <a:pt x="6632751" y="415902"/>
                </a:cubicBezTo>
                <a:cubicBezTo>
                  <a:pt x="5742263" y="743769"/>
                  <a:pt x="5657756" y="774342"/>
                  <a:pt x="5423338" y="853436"/>
                </a:cubicBezTo>
                <a:lnTo>
                  <a:pt x="4986802" y="1002588"/>
                </a:lnTo>
                <a:cubicBezTo>
                  <a:pt x="4541140" y="1157083"/>
                  <a:pt x="4060515" y="1257739"/>
                  <a:pt x="3283183" y="1359373"/>
                </a:cubicBezTo>
                <a:lnTo>
                  <a:pt x="2707716" y="1371093"/>
                </a:lnTo>
                <a:cubicBezTo>
                  <a:pt x="2202660" y="1359744"/>
                  <a:pt x="2010653" y="1338413"/>
                  <a:pt x="1715966" y="1260915"/>
                </a:cubicBezTo>
                <a:cubicBezTo>
                  <a:pt x="948858" y="1059178"/>
                  <a:pt x="470054" y="796870"/>
                  <a:pt x="105855" y="378831"/>
                </a:cubicBezTo>
                <a:lnTo>
                  <a:pt x="0" y="257326"/>
                </a:lnTo>
                <a:lnTo>
                  <a:pt x="0" y="1865043"/>
                </a:lnTo>
                <a:lnTo>
                  <a:pt x="12192000" y="1865043"/>
                </a:lnTo>
                <a:lnTo>
                  <a:pt x="12192000" y="868153"/>
                </a:lnTo>
                <a:lnTo>
                  <a:pt x="12024936" y="837465"/>
                </a:lnTo>
                <a:cubicBezTo>
                  <a:pt x="11955185" y="823340"/>
                  <a:pt x="11890932" y="808913"/>
                  <a:pt x="11832854" y="794304"/>
                </a:cubicBezTo>
                <a:cubicBezTo>
                  <a:pt x="10903596" y="560569"/>
                  <a:pt x="10348011" y="282504"/>
                  <a:pt x="9874569" y="153308"/>
                </a:cubicBezTo>
                <a:cubicBezTo>
                  <a:pt x="9401128" y="24111"/>
                  <a:pt x="9301609" y="49179"/>
                  <a:pt x="8992196" y="19128"/>
                </a:cubicBezTo>
                <a:cubicBezTo>
                  <a:pt x="8899399" y="10116"/>
                  <a:pt x="8800230" y="4357"/>
                  <a:pt x="8698970" y="1707"/>
                </a:cubicBezTo>
                <a:cubicBezTo>
                  <a:pt x="8623025" y="-281"/>
                  <a:pt x="8545906" y="-521"/>
                  <a:pt x="8469419" y="928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>
            <a:off x="11805920" y="5559204"/>
            <a:ext cx="386080" cy="861915"/>
          </a:xfrm>
          <a:custGeom>
            <a:avLst/>
            <a:gdLst>
              <a:gd name="connsiteX0" fmla="*/ 0 w 4991100"/>
              <a:gd name="connsiteY0" fmla="*/ 10848032 h 11142516"/>
              <a:gd name="connsiteX1" fmla="*/ 534235 w 4991100"/>
              <a:gd name="connsiteY1" fmla="*/ 10848032 h 11142516"/>
              <a:gd name="connsiteX2" fmla="*/ 1093035 w 4991100"/>
              <a:gd name="connsiteY2" fmla="*/ 10861178 h 11142516"/>
              <a:gd name="connsiteX3" fmla="*/ 1054616 w 4991100"/>
              <a:gd name="connsiteY3" fmla="*/ 10924232 h 11142516"/>
              <a:gd name="connsiteX4" fmla="*/ 1017026 w 4991100"/>
              <a:gd name="connsiteY4" fmla="*/ 10942045 h 11142516"/>
              <a:gd name="connsiteX5" fmla="*/ 942446 w 4991100"/>
              <a:gd name="connsiteY5" fmla="*/ 10959277 h 11142516"/>
              <a:gd name="connsiteX6" fmla="*/ 844550 w 4991100"/>
              <a:gd name="connsiteY6" fmla="*/ 10972190 h 11142516"/>
              <a:gd name="connsiteX7" fmla="*/ 749300 w 4991100"/>
              <a:gd name="connsiteY7" fmla="*/ 11000272 h 11142516"/>
              <a:gd name="connsiteX8" fmla="*/ 633035 w 4991100"/>
              <a:gd name="connsiteY8" fmla="*/ 11031786 h 11142516"/>
              <a:gd name="connsiteX9" fmla="*/ 525085 w 4991100"/>
              <a:gd name="connsiteY9" fmla="*/ 11055637 h 11142516"/>
              <a:gd name="connsiteX10" fmla="*/ 387350 w 4991100"/>
              <a:gd name="connsiteY10" fmla="*/ 11076407 h 11142516"/>
              <a:gd name="connsiteX11" fmla="*/ 203200 w 4991100"/>
              <a:gd name="connsiteY11" fmla="*/ 11101753 h 11142516"/>
              <a:gd name="connsiteX12" fmla="*/ 53975 w 4991100"/>
              <a:gd name="connsiteY12" fmla="*/ 11127884 h 11142516"/>
              <a:gd name="connsiteX13" fmla="*/ 0 w 4991100"/>
              <a:gd name="connsiteY13" fmla="*/ 11142516 h 11142516"/>
              <a:gd name="connsiteX14" fmla="*/ 2715999 w 4991100"/>
              <a:gd name="connsiteY14" fmla="*/ 9290273 h 11142516"/>
              <a:gd name="connsiteX15" fmla="*/ 3533775 w 4991100"/>
              <a:gd name="connsiteY15" fmla="*/ 9300287 h 11142516"/>
              <a:gd name="connsiteX16" fmla="*/ 3568700 w 4991100"/>
              <a:gd name="connsiteY16" fmla="*/ 9336696 h 11142516"/>
              <a:gd name="connsiteX17" fmla="*/ 3339511 w 4991100"/>
              <a:gd name="connsiteY17" fmla="*/ 9582866 h 11142516"/>
              <a:gd name="connsiteX18" fmla="*/ 3110322 w 4991100"/>
              <a:gd name="connsiteY18" fmla="*/ 9806632 h 11142516"/>
              <a:gd name="connsiteX19" fmla="*/ 0 w 4991100"/>
              <a:gd name="connsiteY19" fmla="*/ 9806632 h 11142516"/>
              <a:gd name="connsiteX20" fmla="*/ 0 w 4991100"/>
              <a:gd name="connsiteY20" fmla="*/ 9298632 h 11142516"/>
              <a:gd name="connsiteX21" fmla="*/ 1749425 w 4991100"/>
              <a:gd name="connsiteY21" fmla="*/ 9292456 h 11142516"/>
              <a:gd name="connsiteX22" fmla="*/ 2715999 w 4991100"/>
              <a:gd name="connsiteY22" fmla="*/ 9290273 h 11142516"/>
              <a:gd name="connsiteX23" fmla="*/ 0 w 4991100"/>
              <a:gd name="connsiteY23" fmla="*/ 7749232 h 11142516"/>
              <a:gd name="connsiteX24" fmla="*/ 2278095 w 4991100"/>
              <a:gd name="connsiteY24" fmla="*/ 7749232 h 11142516"/>
              <a:gd name="connsiteX25" fmla="*/ 4571866 w 4991100"/>
              <a:gd name="connsiteY25" fmla="*/ 7768120 h 11142516"/>
              <a:gd name="connsiteX26" fmla="*/ 4573502 w 4991100"/>
              <a:gd name="connsiteY26" fmla="*/ 7796695 h 11142516"/>
              <a:gd name="connsiteX27" fmla="*/ 4518586 w 4991100"/>
              <a:gd name="connsiteY27" fmla="*/ 7888932 h 11142516"/>
              <a:gd name="connsiteX28" fmla="*/ 4346961 w 4991100"/>
              <a:gd name="connsiteY28" fmla="*/ 8250195 h 11142516"/>
              <a:gd name="connsiteX29" fmla="*/ 2164311 w 4991100"/>
              <a:gd name="connsiteY29" fmla="*/ 8257232 h 11142516"/>
              <a:gd name="connsiteX30" fmla="*/ 0 w 4991100"/>
              <a:gd name="connsiteY30" fmla="*/ 8257232 h 11142516"/>
              <a:gd name="connsiteX31" fmla="*/ 2463865 w 4991100"/>
              <a:gd name="connsiteY31" fmla="*/ 6174593 h 11142516"/>
              <a:gd name="connsiteX32" fmla="*/ 4951413 w 4991100"/>
              <a:gd name="connsiteY32" fmla="*/ 6182370 h 11142516"/>
              <a:gd name="connsiteX33" fmla="*/ 4984872 w 4991100"/>
              <a:gd name="connsiteY33" fmla="*/ 6229995 h 11142516"/>
              <a:gd name="connsiteX34" fmla="*/ 4964397 w 4991100"/>
              <a:gd name="connsiteY34" fmla="*/ 6396682 h 11142516"/>
              <a:gd name="connsiteX35" fmla="*/ 4939615 w 4991100"/>
              <a:gd name="connsiteY35" fmla="*/ 6549082 h 11142516"/>
              <a:gd name="connsiteX36" fmla="*/ 4920523 w 4991100"/>
              <a:gd name="connsiteY36" fmla="*/ 6618932 h 11142516"/>
              <a:gd name="connsiteX37" fmla="*/ 4905528 w 4991100"/>
              <a:gd name="connsiteY37" fmla="*/ 6685607 h 11142516"/>
              <a:gd name="connsiteX38" fmla="*/ 2449545 w 4991100"/>
              <a:gd name="connsiteY38" fmla="*/ 6707832 h 11142516"/>
              <a:gd name="connsiteX39" fmla="*/ 0 w 4991100"/>
              <a:gd name="connsiteY39" fmla="*/ 6707832 h 11142516"/>
              <a:gd name="connsiteX40" fmla="*/ 0 w 4991100"/>
              <a:gd name="connsiteY40" fmla="*/ 6449599 h 11142516"/>
              <a:gd name="connsiteX41" fmla="*/ 8467 w 4991100"/>
              <a:gd name="connsiteY41" fmla="*/ 6182899 h 11142516"/>
              <a:gd name="connsiteX42" fmla="*/ 2463865 w 4991100"/>
              <a:gd name="connsiteY42" fmla="*/ 6174593 h 11142516"/>
              <a:gd name="connsiteX43" fmla="*/ 0 w 4991100"/>
              <a:gd name="connsiteY43" fmla="*/ 4625032 h 11142516"/>
              <a:gd name="connsiteX44" fmla="*/ 2461373 w 4991100"/>
              <a:gd name="connsiteY44" fmla="*/ 4625032 h 11142516"/>
              <a:gd name="connsiteX45" fmla="*/ 4937640 w 4991100"/>
              <a:gd name="connsiteY45" fmla="*/ 4634557 h 11142516"/>
              <a:gd name="connsiteX46" fmla="*/ 4984498 w 4991100"/>
              <a:gd name="connsiteY46" fmla="*/ 4990157 h 11142516"/>
              <a:gd name="connsiteX47" fmla="*/ 4991100 w 4991100"/>
              <a:gd name="connsiteY47" fmla="*/ 5158432 h 11142516"/>
              <a:gd name="connsiteX48" fmla="*/ 0 w 4991100"/>
              <a:gd name="connsiteY48" fmla="*/ 5158432 h 11142516"/>
              <a:gd name="connsiteX49" fmla="*/ 0 w 4991100"/>
              <a:gd name="connsiteY49" fmla="*/ 3075632 h 11142516"/>
              <a:gd name="connsiteX50" fmla="*/ 4444084 w 4991100"/>
              <a:gd name="connsiteY50" fmla="*/ 3075632 h 11142516"/>
              <a:gd name="connsiteX51" fmla="*/ 4476292 w 4991100"/>
              <a:gd name="connsiteY51" fmla="*/ 3123031 h 11142516"/>
              <a:gd name="connsiteX52" fmla="*/ 4502554 w 4991100"/>
              <a:gd name="connsiteY52" fmla="*/ 3183356 h 11142516"/>
              <a:gd name="connsiteX53" fmla="*/ 4521604 w 4991100"/>
              <a:gd name="connsiteY53" fmla="*/ 3227285 h 11142516"/>
              <a:gd name="connsiteX54" fmla="*/ 4546600 w 4991100"/>
              <a:gd name="connsiteY54" fmla="*/ 3279704 h 11142516"/>
              <a:gd name="connsiteX55" fmla="*/ 4565650 w 4991100"/>
              <a:gd name="connsiteY55" fmla="*/ 3316933 h 11142516"/>
              <a:gd name="connsiteX56" fmla="*/ 4584700 w 4991100"/>
              <a:gd name="connsiteY56" fmla="*/ 3361382 h 11142516"/>
              <a:gd name="connsiteX57" fmla="*/ 4603750 w 4991100"/>
              <a:gd name="connsiteY57" fmla="*/ 3405833 h 11142516"/>
              <a:gd name="connsiteX58" fmla="*/ 4622800 w 4991100"/>
              <a:gd name="connsiteY58" fmla="*/ 3450283 h 11142516"/>
              <a:gd name="connsiteX59" fmla="*/ 4642492 w 4991100"/>
              <a:gd name="connsiteY59" fmla="*/ 3495265 h 11142516"/>
              <a:gd name="connsiteX60" fmla="*/ 4652017 w 4991100"/>
              <a:gd name="connsiteY60" fmla="*/ 3538096 h 11142516"/>
              <a:gd name="connsiteX61" fmla="*/ 4641850 w 4991100"/>
              <a:gd name="connsiteY61" fmla="*/ 3564583 h 11142516"/>
              <a:gd name="connsiteX62" fmla="*/ 0 w 4991100"/>
              <a:gd name="connsiteY62" fmla="*/ 3583701 h 11142516"/>
              <a:gd name="connsiteX63" fmla="*/ 0 w 4991100"/>
              <a:gd name="connsiteY63" fmla="*/ 1526233 h 11142516"/>
              <a:gd name="connsiteX64" fmla="*/ 3310323 w 4991100"/>
              <a:gd name="connsiteY64" fmla="*/ 1526233 h 11142516"/>
              <a:gd name="connsiteX65" fmla="*/ 3455387 w 4991100"/>
              <a:gd name="connsiteY65" fmla="*/ 1675574 h 11142516"/>
              <a:gd name="connsiteX66" fmla="*/ 3718171 w 4991100"/>
              <a:gd name="connsiteY66" fmla="*/ 1989783 h 11142516"/>
              <a:gd name="connsiteX67" fmla="*/ 1857375 w 4991100"/>
              <a:gd name="connsiteY67" fmla="*/ 2024750 h 11142516"/>
              <a:gd name="connsiteX68" fmla="*/ 0 w 4991100"/>
              <a:gd name="connsiteY68" fmla="*/ 2034317 h 11142516"/>
              <a:gd name="connsiteX69" fmla="*/ 0 w 4991100"/>
              <a:gd name="connsiteY69" fmla="*/ 0 h 11142516"/>
              <a:gd name="connsiteX70" fmla="*/ 41275 w 4991100"/>
              <a:gd name="connsiteY70" fmla="*/ 1557 h 11142516"/>
              <a:gd name="connsiteX71" fmla="*/ 544383 w 4991100"/>
              <a:gd name="connsiteY71" fmla="*/ 79614 h 11142516"/>
              <a:gd name="connsiteX72" fmla="*/ 647607 w 4991100"/>
              <a:gd name="connsiteY72" fmla="*/ 103833 h 11142516"/>
              <a:gd name="connsiteX73" fmla="*/ 728291 w 4991100"/>
              <a:gd name="connsiteY73" fmla="*/ 122883 h 11142516"/>
              <a:gd name="connsiteX74" fmla="*/ 809217 w 4991100"/>
              <a:gd name="connsiteY74" fmla="*/ 135987 h 11142516"/>
              <a:gd name="connsiteX75" fmla="*/ 875552 w 4991100"/>
              <a:gd name="connsiteY75" fmla="*/ 155037 h 11142516"/>
              <a:gd name="connsiteX76" fmla="*/ 945402 w 4991100"/>
              <a:gd name="connsiteY76" fmla="*/ 174087 h 11142516"/>
              <a:gd name="connsiteX77" fmla="*/ 1015252 w 4991100"/>
              <a:gd name="connsiteY77" fmla="*/ 193137 h 11142516"/>
              <a:gd name="connsiteX78" fmla="*/ 1072402 w 4991100"/>
              <a:gd name="connsiteY78" fmla="*/ 212233 h 11142516"/>
              <a:gd name="connsiteX79" fmla="*/ 1130300 w 4991100"/>
              <a:gd name="connsiteY79" fmla="*/ 224483 h 11142516"/>
              <a:gd name="connsiteX80" fmla="*/ 1193800 w 4991100"/>
              <a:gd name="connsiteY80" fmla="*/ 243487 h 11142516"/>
              <a:gd name="connsiteX81" fmla="*/ 1256552 w 4991100"/>
              <a:gd name="connsiteY81" fmla="*/ 269337 h 11142516"/>
              <a:gd name="connsiteX82" fmla="*/ 1307352 w 4991100"/>
              <a:gd name="connsiteY82" fmla="*/ 288387 h 11142516"/>
              <a:gd name="connsiteX83" fmla="*/ 1358152 w 4991100"/>
              <a:gd name="connsiteY83" fmla="*/ 307437 h 11142516"/>
              <a:gd name="connsiteX84" fmla="*/ 1416050 w 4991100"/>
              <a:gd name="connsiteY84" fmla="*/ 332433 h 11142516"/>
              <a:gd name="connsiteX85" fmla="*/ 1461248 w 4991100"/>
              <a:gd name="connsiteY85" fmla="*/ 344729 h 11142516"/>
              <a:gd name="connsiteX86" fmla="*/ 1512920 w 4991100"/>
              <a:gd name="connsiteY86" fmla="*/ 363779 h 11142516"/>
              <a:gd name="connsiteX87" fmla="*/ 1561066 w 4991100"/>
              <a:gd name="connsiteY87" fmla="*/ 388337 h 11142516"/>
              <a:gd name="connsiteX88" fmla="*/ 1607895 w 4991100"/>
              <a:gd name="connsiteY88" fmla="*/ 414186 h 11142516"/>
              <a:gd name="connsiteX89" fmla="*/ 1629600 w 4991100"/>
              <a:gd name="connsiteY89" fmla="*/ 444007 h 11142516"/>
              <a:gd name="connsiteX90" fmla="*/ 809625 w 4991100"/>
              <a:gd name="connsiteY90" fmla="*/ 475401 h 11142516"/>
              <a:gd name="connsiteX91" fmla="*/ 0 w 4991100"/>
              <a:gd name="connsiteY91" fmla="*/ 485020 h 11142516"/>
            </a:gdLst>
            <a:ahLst/>
            <a:cxnLst/>
            <a:rect l="l" t="t" r="r" b="b"/>
            <a:pathLst>
              <a:path w="4991100" h="11142516">
                <a:moveTo>
                  <a:pt x="0" y="10848032"/>
                </a:moveTo>
                <a:lnTo>
                  <a:pt x="534235" y="10848032"/>
                </a:lnTo>
                <a:cubicBezTo>
                  <a:pt x="878210" y="10848032"/>
                  <a:pt x="1077218" y="10852714"/>
                  <a:pt x="1093035" y="10861178"/>
                </a:cubicBezTo>
                <a:cubicBezTo>
                  <a:pt x="1139102" y="10885834"/>
                  <a:pt x="1115706" y="10924232"/>
                  <a:pt x="1054616" y="10924232"/>
                </a:cubicBezTo>
                <a:cubicBezTo>
                  <a:pt x="1042073" y="10924232"/>
                  <a:pt x="1025157" y="10932248"/>
                  <a:pt x="1017026" y="10942045"/>
                </a:cubicBezTo>
                <a:cubicBezTo>
                  <a:pt x="1008017" y="10952901"/>
                  <a:pt x="978886" y="10959631"/>
                  <a:pt x="942446" y="10959277"/>
                </a:cubicBezTo>
                <a:cubicBezTo>
                  <a:pt x="909558" y="10958957"/>
                  <a:pt x="865505" y="10964768"/>
                  <a:pt x="844550" y="10972190"/>
                </a:cubicBezTo>
                <a:cubicBezTo>
                  <a:pt x="823595" y="10979612"/>
                  <a:pt x="780732" y="10992249"/>
                  <a:pt x="749300" y="11000272"/>
                </a:cubicBezTo>
                <a:cubicBezTo>
                  <a:pt x="717868" y="11008295"/>
                  <a:pt x="665548" y="11022476"/>
                  <a:pt x="633035" y="11031786"/>
                </a:cubicBezTo>
                <a:cubicBezTo>
                  <a:pt x="600522" y="11041095"/>
                  <a:pt x="551945" y="11051829"/>
                  <a:pt x="525085" y="11055637"/>
                </a:cubicBezTo>
                <a:cubicBezTo>
                  <a:pt x="498226" y="11059445"/>
                  <a:pt x="436245" y="11068791"/>
                  <a:pt x="387350" y="11076407"/>
                </a:cubicBezTo>
                <a:cubicBezTo>
                  <a:pt x="338455" y="11084022"/>
                  <a:pt x="255588" y="11095428"/>
                  <a:pt x="203200" y="11101753"/>
                </a:cubicBezTo>
                <a:cubicBezTo>
                  <a:pt x="150813" y="11108077"/>
                  <a:pt x="83661" y="11119836"/>
                  <a:pt x="53975" y="11127884"/>
                </a:cubicBezTo>
                <a:lnTo>
                  <a:pt x="0" y="11142516"/>
                </a:lnTo>
                <a:close/>
                <a:moveTo>
                  <a:pt x="2715999" y="9290273"/>
                </a:moveTo>
                <a:cubicBezTo>
                  <a:pt x="3274563" y="9290154"/>
                  <a:pt x="3516498" y="9293358"/>
                  <a:pt x="3533775" y="9300287"/>
                </a:cubicBezTo>
                <a:cubicBezTo>
                  <a:pt x="3553382" y="9308151"/>
                  <a:pt x="3568700" y="9324120"/>
                  <a:pt x="3568700" y="9336696"/>
                </a:cubicBezTo>
                <a:cubicBezTo>
                  <a:pt x="3568700" y="9349018"/>
                  <a:pt x="3465565" y="9459793"/>
                  <a:pt x="3339511" y="9582866"/>
                </a:cubicBezTo>
                <a:lnTo>
                  <a:pt x="3110322" y="9806632"/>
                </a:lnTo>
                <a:lnTo>
                  <a:pt x="0" y="9806632"/>
                </a:lnTo>
                <a:lnTo>
                  <a:pt x="0" y="9298632"/>
                </a:lnTo>
                <a:lnTo>
                  <a:pt x="1749425" y="9292456"/>
                </a:lnTo>
                <a:cubicBezTo>
                  <a:pt x="2142794" y="9291067"/>
                  <a:pt x="2462106" y="9290327"/>
                  <a:pt x="2715999" y="9290273"/>
                </a:cubicBezTo>
                <a:close/>
                <a:moveTo>
                  <a:pt x="0" y="7749232"/>
                </a:moveTo>
                <a:lnTo>
                  <a:pt x="2278095" y="7749232"/>
                </a:lnTo>
                <a:cubicBezTo>
                  <a:pt x="4278905" y="7749232"/>
                  <a:pt x="4558098" y="7751531"/>
                  <a:pt x="4571866" y="7768120"/>
                </a:cubicBezTo>
                <a:cubicBezTo>
                  <a:pt x="4583152" y="7781720"/>
                  <a:pt x="4583611" y="7789721"/>
                  <a:pt x="4573502" y="7796695"/>
                </a:cubicBezTo>
                <a:cubicBezTo>
                  <a:pt x="4556682" y="7808300"/>
                  <a:pt x="4543971" y="7829649"/>
                  <a:pt x="4518586" y="7888932"/>
                </a:cubicBezTo>
                <a:cubicBezTo>
                  <a:pt x="4402453" y="8160141"/>
                  <a:pt x="4362504" y="8244230"/>
                  <a:pt x="4346961" y="8250195"/>
                </a:cubicBezTo>
                <a:cubicBezTo>
                  <a:pt x="4336875" y="8254066"/>
                  <a:pt x="3354682" y="8257232"/>
                  <a:pt x="2164311" y="8257232"/>
                </a:cubicBezTo>
                <a:lnTo>
                  <a:pt x="0" y="8257232"/>
                </a:lnTo>
                <a:close/>
                <a:moveTo>
                  <a:pt x="2463865" y="6174593"/>
                </a:moveTo>
                <a:cubicBezTo>
                  <a:pt x="3691562" y="6174462"/>
                  <a:pt x="4924617" y="6177011"/>
                  <a:pt x="4951413" y="6182370"/>
                </a:cubicBezTo>
                <a:cubicBezTo>
                  <a:pt x="4987557" y="6189599"/>
                  <a:pt x="4990544" y="6193850"/>
                  <a:pt x="4984872" y="6229995"/>
                </a:cubicBezTo>
                <a:cubicBezTo>
                  <a:pt x="4981447" y="6251823"/>
                  <a:pt x="4972234" y="6326832"/>
                  <a:pt x="4964397" y="6396682"/>
                </a:cubicBezTo>
                <a:cubicBezTo>
                  <a:pt x="4956561" y="6466532"/>
                  <a:pt x="4945409" y="6535112"/>
                  <a:pt x="4939615" y="6549082"/>
                </a:cubicBezTo>
                <a:cubicBezTo>
                  <a:pt x="4933820" y="6563052"/>
                  <a:pt x="4925229" y="6594485"/>
                  <a:pt x="4920523" y="6618932"/>
                </a:cubicBezTo>
                <a:cubicBezTo>
                  <a:pt x="4915817" y="6643379"/>
                  <a:pt x="4909070" y="6673383"/>
                  <a:pt x="4905528" y="6685607"/>
                </a:cubicBezTo>
                <a:cubicBezTo>
                  <a:pt x="4899425" y="6706675"/>
                  <a:pt x="4771525" y="6707832"/>
                  <a:pt x="2449545" y="6707832"/>
                </a:cubicBezTo>
                <a:lnTo>
                  <a:pt x="0" y="6707832"/>
                </a:lnTo>
                <a:lnTo>
                  <a:pt x="0" y="6449599"/>
                </a:lnTo>
                <a:cubicBezTo>
                  <a:pt x="0" y="6307570"/>
                  <a:pt x="3810" y="6187555"/>
                  <a:pt x="8467" y="6182899"/>
                </a:cubicBezTo>
                <a:cubicBezTo>
                  <a:pt x="13830" y="6177536"/>
                  <a:pt x="1236168" y="6174724"/>
                  <a:pt x="2463865" y="6174593"/>
                </a:cubicBezTo>
                <a:close/>
                <a:moveTo>
                  <a:pt x="0" y="4625032"/>
                </a:moveTo>
                <a:lnTo>
                  <a:pt x="2461373" y="4625032"/>
                </a:lnTo>
                <a:cubicBezTo>
                  <a:pt x="3815128" y="4625032"/>
                  <a:pt x="4929448" y="4629319"/>
                  <a:pt x="4937640" y="4634557"/>
                </a:cubicBezTo>
                <a:cubicBezTo>
                  <a:pt x="4958012" y="4647586"/>
                  <a:pt x="4976590" y="4788566"/>
                  <a:pt x="4984498" y="4990157"/>
                </a:cubicBezTo>
                <a:lnTo>
                  <a:pt x="4991100" y="5158432"/>
                </a:lnTo>
                <a:lnTo>
                  <a:pt x="0" y="5158432"/>
                </a:lnTo>
                <a:close/>
                <a:moveTo>
                  <a:pt x="0" y="3075632"/>
                </a:moveTo>
                <a:lnTo>
                  <a:pt x="4444084" y="3075632"/>
                </a:lnTo>
                <a:lnTo>
                  <a:pt x="4476292" y="3123031"/>
                </a:lnTo>
                <a:cubicBezTo>
                  <a:pt x="4494006" y="3149100"/>
                  <a:pt x="4505824" y="3176246"/>
                  <a:pt x="4502554" y="3183356"/>
                </a:cubicBezTo>
                <a:cubicBezTo>
                  <a:pt x="4499284" y="3190466"/>
                  <a:pt x="4507856" y="3210234"/>
                  <a:pt x="4521604" y="3227285"/>
                </a:cubicBezTo>
                <a:cubicBezTo>
                  <a:pt x="4535352" y="3244337"/>
                  <a:pt x="4546600" y="3267926"/>
                  <a:pt x="4546600" y="3279704"/>
                </a:cubicBezTo>
                <a:cubicBezTo>
                  <a:pt x="4546600" y="3291485"/>
                  <a:pt x="4555172" y="3308237"/>
                  <a:pt x="4565650" y="3316933"/>
                </a:cubicBezTo>
                <a:cubicBezTo>
                  <a:pt x="4576128" y="3325629"/>
                  <a:pt x="4584700" y="3345631"/>
                  <a:pt x="4584700" y="3361382"/>
                </a:cubicBezTo>
                <a:cubicBezTo>
                  <a:pt x="4584700" y="3377134"/>
                  <a:pt x="4593272" y="3397136"/>
                  <a:pt x="4603750" y="3405833"/>
                </a:cubicBezTo>
                <a:cubicBezTo>
                  <a:pt x="4614228" y="3414529"/>
                  <a:pt x="4622800" y="3434531"/>
                  <a:pt x="4622800" y="3450283"/>
                </a:cubicBezTo>
                <a:cubicBezTo>
                  <a:pt x="4622800" y="3466035"/>
                  <a:pt x="4631661" y="3486276"/>
                  <a:pt x="4642492" y="3495265"/>
                </a:cubicBezTo>
                <a:cubicBezTo>
                  <a:pt x="4656056" y="3506523"/>
                  <a:pt x="4659020" y="3519852"/>
                  <a:pt x="4652017" y="3538096"/>
                </a:cubicBezTo>
                <a:lnTo>
                  <a:pt x="4641850" y="3564583"/>
                </a:lnTo>
                <a:lnTo>
                  <a:pt x="0" y="3583701"/>
                </a:lnTo>
                <a:close/>
                <a:moveTo>
                  <a:pt x="0" y="1526233"/>
                </a:moveTo>
                <a:lnTo>
                  <a:pt x="3310323" y="1526233"/>
                </a:lnTo>
                <a:lnTo>
                  <a:pt x="3455387" y="1675574"/>
                </a:lnTo>
                <a:cubicBezTo>
                  <a:pt x="3662305" y="1888593"/>
                  <a:pt x="3722162" y="1960163"/>
                  <a:pt x="3718171" y="1989783"/>
                </a:cubicBezTo>
                <a:cubicBezTo>
                  <a:pt x="3714774" y="2015002"/>
                  <a:pt x="3701515" y="2015251"/>
                  <a:pt x="1857375" y="2024750"/>
                </a:cubicBezTo>
                <a:lnTo>
                  <a:pt x="0" y="2034317"/>
                </a:lnTo>
                <a:close/>
                <a:moveTo>
                  <a:pt x="0" y="0"/>
                </a:moveTo>
                <a:lnTo>
                  <a:pt x="41275" y="1557"/>
                </a:lnTo>
                <a:cubicBezTo>
                  <a:pt x="204692" y="7719"/>
                  <a:pt x="448579" y="45558"/>
                  <a:pt x="544383" y="79614"/>
                </a:cubicBezTo>
                <a:cubicBezTo>
                  <a:pt x="581857" y="92934"/>
                  <a:pt x="628308" y="103833"/>
                  <a:pt x="647607" y="103833"/>
                </a:cubicBezTo>
                <a:cubicBezTo>
                  <a:pt x="666907" y="103833"/>
                  <a:pt x="703215" y="112406"/>
                  <a:pt x="728291" y="122883"/>
                </a:cubicBezTo>
                <a:cubicBezTo>
                  <a:pt x="753367" y="133360"/>
                  <a:pt x="789784" y="139257"/>
                  <a:pt x="809217" y="135987"/>
                </a:cubicBezTo>
                <a:cubicBezTo>
                  <a:pt x="832400" y="132085"/>
                  <a:pt x="855211" y="138636"/>
                  <a:pt x="875552" y="155037"/>
                </a:cubicBezTo>
                <a:cubicBezTo>
                  <a:pt x="896692" y="172081"/>
                  <a:pt x="918913" y="178141"/>
                  <a:pt x="945402" y="174087"/>
                </a:cubicBezTo>
                <a:cubicBezTo>
                  <a:pt x="971891" y="170032"/>
                  <a:pt x="994113" y="176093"/>
                  <a:pt x="1015252" y="193137"/>
                </a:cubicBezTo>
                <a:cubicBezTo>
                  <a:pt x="1032664" y="207175"/>
                  <a:pt x="1057718" y="215547"/>
                  <a:pt x="1072402" y="212233"/>
                </a:cubicBezTo>
                <a:cubicBezTo>
                  <a:pt x="1086784" y="208988"/>
                  <a:pt x="1112838" y="214501"/>
                  <a:pt x="1130300" y="224483"/>
                </a:cubicBezTo>
                <a:cubicBezTo>
                  <a:pt x="1147763" y="234465"/>
                  <a:pt x="1176338" y="243017"/>
                  <a:pt x="1193800" y="243487"/>
                </a:cubicBezTo>
                <a:cubicBezTo>
                  <a:pt x="1211263" y="243957"/>
                  <a:pt x="1239501" y="255589"/>
                  <a:pt x="1256552" y="269337"/>
                </a:cubicBezTo>
                <a:cubicBezTo>
                  <a:pt x="1273604" y="283085"/>
                  <a:pt x="1296464" y="291657"/>
                  <a:pt x="1307352" y="288387"/>
                </a:cubicBezTo>
                <a:cubicBezTo>
                  <a:pt x="1318241" y="285117"/>
                  <a:pt x="1341101" y="293689"/>
                  <a:pt x="1358152" y="307437"/>
                </a:cubicBezTo>
                <a:cubicBezTo>
                  <a:pt x="1375204" y="321185"/>
                  <a:pt x="1401258" y="332433"/>
                  <a:pt x="1416050" y="332433"/>
                </a:cubicBezTo>
                <a:cubicBezTo>
                  <a:pt x="1430842" y="332433"/>
                  <a:pt x="1451181" y="337966"/>
                  <a:pt x="1461248" y="344729"/>
                </a:cubicBezTo>
                <a:cubicBezTo>
                  <a:pt x="1471314" y="351492"/>
                  <a:pt x="1494567" y="360064"/>
                  <a:pt x="1512920" y="363779"/>
                </a:cubicBezTo>
                <a:cubicBezTo>
                  <a:pt x="1531273" y="367494"/>
                  <a:pt x="1552939" y="378545"/>
                  <a:pt x="1561066" y="388337"/>
                </a:cubicBezTo>
                <a:cubicBezTo>
                  <a:pt x="1569193" y="398129"/>
                  <a:pt x="1590266" y="409761"/>
                  <a:pt x="1607895" y="414186"/>
                </a:cubicBezTo>
                <a:cubicBezTo>
                  <a:pt x="1632735" y="420420"/>
                  <a:pt x="1637620" y="427132"/>
                  <a:pt x="1629600" y="444007"/>
                </a:cubicBezTo>
                <a:cubicBezTo>
                  <a:pt x="1620056" y="464088"/>
                  <a:pt x="1556229" y="466532"/>
                  <a:pt x="809625" y="475401"/>
                </a:cubicBezTo>
                <a:lnTo>
                  <a:pt x="0" y="48502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8613957">
            <a:off x="252841" y="6273090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987027">
            <a:off x="3298397" y="6387492"/>
            <a:ext cx="304800" cy="304800"/>
          </a:xfrm>
          <a:prstGeom prst="mathPlus">
            <a:avLst>
              <a:gd name="adj1" fmla="val 13520"/>
            </a:avLst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9924814" flipH="1" flipV="1">
            <a:off x="8026275" y="6175628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4741295" y="5361352"/>
            <a:ext cx="712390" cy="709681"/>
          </a:xfrm>
          <a:custGeom>
            <a:avLst/>
            <a:gdLst>
              <a:gd name="connsiteX0" fmla="*/ 11334751 w 11940779"/>
              <a:gd name="connsiteY0" fmla="*/ 8424994 h 11895366"/>
              <a:gd name="connsiteX1" fmla="*/ 11360799 w 11940779"/>
              <a:gd name="connsiteY1" fmla="*/ 8533860 h 11895366"/>
              <a:gd name="connsiteX2" fmla="*/ 11341099 w 11940779"/>
              <a:gd name="connsiteY2" fmla="*/ 8572110 h 11895366"/>
              <a:gd name="connsiteX3" fmla="*/ 11315699 w 11940779"/>
              <a:gd name="connsiteY3" fmla="*/ 8623298 h 11895366"/>
              <a:gd name="connsiteX4" fmla="*/ 11290299 w 11940779"/>
              <a:gd name="connsiteY4" fmla="*/ 8674486 h 11895366"/>
              <a:gd name="connsiteX5" fmla="*/ 11271251 w 11940779"/>
              <a:gd name="connsiteY5" fmla="*/ 8712198 h 11895366"/>
              <a:gd name="connsiteX6" fmla="*/ 11252199 w 11940779"/>
              <a:gd name="connsiteY6" fmla="*/ 8746018 h 11895366"/>
              <a:gd name="connsiteX7" fmla="*/ 11223115 w 11940779"/>
              <a:gd name="connsiteY7" fmla="*/ 8792087 h 11895366"/>
              <a:gd name="connsiteX8" fmla="*/ 11144467 w 11940779"/>
              <a:gd name="connsiteY8" fmla="*/ 8909048 h 11895366"/>
              <a:gd name="connsiteX9" fmla="*/ 11100015 w 11940779"/>
              <a:gd name="connsiteY9" fmla="*/ 8985248 h 11895366"/>
              <a:gd name="connsiteX10" fmla="*/ 11068191 w 11940779"/>
              <a:gd name="connsiteY10" fmla="*/ 9059230 h 11895366"/>
              <a:gd name="connsiteX11" fmla="*/ 11042599 w 11940779"/>
              <a:gd name="connsiteY11" fmla="*/ 9114111 h 11895366"/>
              <a:gd name="connsiteX12" fmla="*/ 11023599 w 11940779"/>
              <a:gd name="connsiteY12" fmla="*/ 9151255 h 11895366"/>
              <a:gd name="connsiteX13" fmla="*/ 11011755 w 11940779"/>
              <a:gd name="connsiteY13" fmla="*/ 9169398 h 11895366"/>
              <a:gd name="connsiteX14" fmla="*/ 10991875 w 11940779"/>
              <a:gd name="connsiteY14" fmla="*/ 9194723 h 11895366"/>
              <a:gd name="connsiteX15" fmla="*/ 10962443 w 11940779"/>
              <a:gd name="connsiteY15" fmla="*/ 9229648 h 11895366"/>
              <a:gd name="connsiteX16" fmla="*/ 10889463 w 11940779"/>
              <a:gd name="connsiteY16" fmla="*/ 9315448 h 11895366"/>
              <a:gd name="connsiteX17" fmla="*/ 10789015 w 11940779"/>
              <a:gd name="connsiteY17" fmla="*/ 9461498 h 11895366"/>
              <a:gd name="connsiteX18" fmla="*/ 10135124 w 11940779"/>
              <a:gd name="connsiteY18" fmla="*/ 10134598 h 11895366"/>
              <a:gd name="connsiteX19" fmla="*/ 9496313 w 11940779"/>
              <a:gd name="connsiteY19" fmla="*/ 10772773 h 11895366"/>
              <a:gd name="connsiteX20" fmla="*/ 9449946 w 11940779"/>
              <a:gd name="connsiteY20" fmla="*/ 10807698 h 11895366"/>
              <a:gd name="connsiteX21" fmla="*/ 9420856 w 11940779"/>
              <a:gd name="connsiteY21" fmla="*/ 10817260 h 11895366"/>
              <a:gd name="connsiteX22" fmla="*/ 9283700 w 11940779"/>
              <a:gd name="connsiteY22" fmla="*/ 10909262 h 11895366"/>
              <a:gd name="connsiteX23" fmla="*/ 9242939 w 11940779"/>
              <a:gd name="connsiteY23" fmla="*/ 10950573 h 11895366"/>
              <a:gd name="connsiteX24" fmla="*/ 9196222 w 11940779"/>
              <a:gd name="connsiteY24" fmla="*/ 10985498 h 11895366"/>
              <a:gd name="connsiteX25" fmla="*/ 9102896 w 11940779"/>
              <a:gd name="connsiteY25" fmla="*/ 11039473 h 11895366"/>
              <a:gd name="connsiteX26" fmla="*/ 9056522 w 11940779"/>
              <a:gd name="connsiteY26" fmla="*/ 11074398 h 11895366"/>
              <a:gd name="connsiteX27" fmla="*/ 9027330 w 11940779"/>
              <a:gd name="connsiteY27" fmla="*/ 11091282 h 11895366"/>
              <a:gd name="connsiteX28" fmla="*/ 8969638 w 11940779"/>
              <a:gd name="connsiteY28" fmla="*/ 11119857 h 11895366"/>
              <a:gd name="connsiteX29" fmla="*/ 8778244 w 11940779"/>
              <a:gd name="connsiteY29" fmla="*/ 11229840 h 11895366"/>
              <a:gd name="connsiteX30" fmla="*/ 8742921 w 11940779"/>
              <a:gd name="connsiteY30" fmla="*/ 11252198 h 11895366"/>
              <a:gd name="connsiteX31" fmla="*/ 8704390 w 11940779"/>
              <a:gd name="connsiteY31" fmla="*/ 11270472 h 11895366"/>
              <a:gd name="connsiteX32" fmla="*/ 8661216 w 11940779"/>
              <a:gd name="connsiteY32" fmla="*/ 11296688 h 11895366"/>
              <a:gd name="connsiteX33" fmla="*/ 8609923 w 11940779"/>
              <a:gd name="connsiteY33" fmla="*/ 11322864 h 11895366"/>
              <a:gd name="connsiteX34" fmla="*/ 8572500 w 11940779"/>
              <a:gd name="connsiteY34" fmla="*/ 11341098 h 11895366"/>
              <a:gd name="connsiteX35" fmla="*/ 8533862 w 11940779"/>
              <a:gd name="connsiteY35" fmla="*/ 11360797 h 11895366"/>
              <a:gd name="connsiteX36" fmla="*/ 8426450 w 11940779"/>
              <a:gd name="connsiteY36" fmla="*/ 11336256 h 11895366"/>
              <a:gd name="connsiteX37" fmla="*/ 9867900 w 11940779"/>
              <a:gd name="connsiteY37" fmla="*/ 9867951 h 11895366"/>
              <a:gd name="connsiteX38" fmla="*/ 11334751 w 11940779"/>
              <a:gd name="connsiteY38" fmla="*/ 8424994 h 11895366"/>
              <a:gd name="connsiteX39" fmla="*/ 11842751 w 11940779"/>
              <a:gd name="connsiteY39" fmla="*/ 6291439 h 11895366"/>
              <a:gd name="connsiteX40" fmla="*/ 11940779 w 11940779"/>
              <a:gd name="connsiteY40" fmla="*/ 6299198 h 11895366"/>
              <a:gd name="connsiteX41" fmla="*/ 11926107 w 11940779"/>
              <a:gd name="connsiteY41" fmla="*/ 6340473 h 11895366"/>
              <a:gd name="connsiteX42" fmla="*/ 11901807 w 11940779"/>
              <a:gd name="connsiteY42" fmla="*/ 6559548 h 11895366"/>
              <a:gd name="connsiteX43" fmla="*/ 11875251 w 11940779"/>
              <a:gd name="connsiteY43" fmla="*/ 6787701 h 11895366"/>
              <a:gd name="connsiteX44" fmla="*/ 9341205 w 11940779"/>
              <a:gd name="connsiteY44" fmla="*/ 9354743 h 11895366"/>
              <a:gd name="connsiteX45" fmla="*/ 6824083 w 11940779"/>
              <a:gd name="connsiteY45" fmla="*/ 11871431 h 11895366"/>
              <a:gd name="connsiteX46" fmla="*/ 6761667 w 11940779"/>
              <a:gd name="connsiteY46" fmla="*/ 11874283 h 11895366"/>
              <a:gd name="connsiteX47" fmla="*/ 6492875 w 11940779"/>
              <a:gd name="connsiteY47" fmla="*/ 11889096 h 11895366"/>
              <a:gd name="connsiteX48" fmla="*/ 6286500 w 11940779"/>
              <a:gd name="connsiteY48" fmla="*/ 11885849 h 11895366"/>
              <a:gd name="connsiteX49" fmla="*/ 9064625 w 11940779"/>
              <a:gd name="connsiteY49" fmla="*/ 9081041 h 11895366"/>
              <a:gd name="connsiteX50" fmla="*/ 11782167 w 11940779"/>
              <a:gd name="connsiteY50" fmla="*/ 4783595 h 11895366"/>
              <a:gd name="connsiteX51" fmla="*/ 11866627 w 11940779"/>
              <a:gd name="connsiteY51" fmla="*/ 4998965 h 11895366"/>
              <a:gd name="connsiteX52" fmla="*/ 11887667 w 11940779"/>
              <a:gd name="connsiteY52" fmla="*/ 5152607 h 11895366"/>
              <a:gd name="connsiteX53" fmla="*/ 11902703 w 11940779"/>
              <a:gd name="connsiteY53" fmla="*/ 5193465 h 11895366"/>
              <a:gd name="connsiteX54" fmla="*/ 5221061 w 11940779"/>
              <a:gd name="connsiteY54" fmla="*/ 11874498 h 11895366"/>
              <a:gd name="connsiteX55" fmla="*/ 5098475 w 11940779"/>
              <a:gd name="connsiteY55" fmla="*/ 11874498 h 11895366"/>
              <a:gd name="connsiteX56" fmla="*/ 4929520 w 11940779"/>
              <a:gd name="connsiteY56" fmla="*/ 11850743 h 11895366"/>
              <a:gd name="connsiteX57" fmla="*/ 4832486 w 11940779"/>
              <a:gd name="connsiteY57" fmla="*/ 11815818 h 11895366"/>
              <a:gd name="connsiteX58" fmla="*/ 4783826 w 11940779"/>
              <a:gd name="connsiteY58" fmla="*/ 11788233 h 11895366"/>
              <a:gd name="connsiteX59" fmla="*/ 8269841 w 11940779"/>
              <a:gd name="connsiteY59" fmla="*/ 8275554 h 11895366"/>
              <a:gd name="connsiteX60" fmla="*/ 11782167 w 11940779"/>
              <a:gd name="connsiteY60" fmla="*/ 4783595 h 11895366"/>
              <a:gd name="connsiteX61" fmla="*/ 11400371 w 11940779"/>
              <a:gd name="connsiteY61" fmla="*/ 3563135 h 11895366"/>
              <a:gd name="connsiteX62" fmla="*/ 11413087 w 11940779"/>
              <a:gd name="connsiteY62" fmla="*/ 3563351 h 11895366"/>
              <a:gd name="connsiteX63" fmla="*/ 11461835 w 11940779"/>
              <a:gd name="connsiteY63" fmla="*/ 3598633 h 11895366"/>
              <a:gd name="connsiteX64" fmla="*/ 11480799 w 11940779"/>
              <a:gd name="connsiteY64" fmla="*/ 3651248 h 11895366"/>
              <a:gd name="connsiteX65" fmla="*/ 11512467 w 11940779"/>
              <a:gd name="connsiteY65" fmla="*/ 3720098 h 11895366"/>
              <a:gd name="connsiteX66" fmla="*/ 11538623 w 11940779"/>
              <a:gd name="connsiteY66" fmla="*/ 3772640 h 11895366"/>
              <a:gd name="connsiteX67" fmla="*/ 11554497 w 11940779"/>
              <a:gd name="connsiteY67" fmla="*/ 3857615 h 11895366"/>
              <a:gd name="connsiteX68" fmla="*/ 11550651 w 11940779"/>
              <a:gd name="connsiteY68" fmla="*/ 3920796 h 11895366"/>
              <a:gd name="connsiteX69" fmla="*/ 7739066 w 11940779"/>
              <a:gd name="connsiteY69" fmla="*/ 7745246 h 11895366"/>
              <a:gd name="connsiteX70" fmla="*/ 3890777 w 11940779"/>
              <a:gd name="connsiteY70" fmla="*/ 11569698 h 11895366"/>
              <a:gd name="connsiteX71" fmla="*/ 3806683 w 11940779"/>
              <a:gd name="connsiteY71" fmla="*/ 11544298 h 11895366"/>
              <a:gd name="connsiteX72" fmla="*/ 3735401 w 11940779"/>
              <a:gd name="connsiteY72" fmla="*/ 11518898 h 11895366"/>
              <a:gd name="connsiteX73" fmla="*/ 3695700 w 11940779"/>
              <a:gd name="connsiteY73" fmla="*/ 11499848 h 11895366"/>
              <a:gd name="connsiteX74" fmla="*/ 3644252 w 11940779"/>
              <a:gd name="connsiteY74" fmla="*/ 11480798 h 11895366"/>
              <a:gd name="connsiteX75" fmla="*/ 3574929 w 11940779"/>
              <a:gd name="connsiteY75" fmla="*/ 11406906 h 11895366"/>
              <a:gd name="connsiteX76" fmla="*/ 7483004 w 11940779"/>
              <a:gd name="connsiteY76" fmla="*/ 7478505 h 11895366"/>
              <a:gd name="connsiteX77" fmla="*/ 11390631 w 11940779"/>
              <a:gd name="connsiteY77" fmla="*/ 3570123 h 11895366"/>
              <a:gd name="connsiteX78" fmla="*/ 11400371 w 11940779"/>
              <a:gd name="connsiteY78" fmla="*/ 3563135 h 11895366"/>
              <a:gd name="connsiteX79" fmla="*/ 10847451 w 11940779"/>
              <a:gd name="connsiteY79" fmla="*/ 2534035 h 11895366"/>
              <a:gd name="connsiteX80" fmla="*/ 11005983 w 11940779"/>
              <a:gd name="connsiteY80" fmla="*/ 2743199 h 11895366"/>
              <a:gd name="connsiteX81" fmla="*/ 11039483 w 11940779"/>
              <a:gd name="connsiteY81" fmla="*/ 2790031 h 11895366"/>
              <a:gd name="connsiteX82" fmla="*/ 11025007 w 11940779"/>
              <a:gd name="connsiteY82" fmla="*/ 2853531 h 11895366"/>
              <a:gd name="connsiteX83" fmla="*/ 6923536 w 11940779"/>
              <a:gd name="connsiteY83" fmla="*/ 6962773 h 11895366"/>
              <a:gd name="connsiteX84" fmla="*/ 2816898 w 11940779"/>
              <a:gd name="connsiteY84" fmla="*/ 11036298 h 11895366"/>
              <a:gd name="connsiteX85" fmla="*/ 2749551 w 11940779"/>
              <a:gd name="connsiteY85" fmla="*/ 11010898 h 11895366"/>
              <a:gd name="connsiteX86" fmla="*/ 2715702 w 11940779"/>
              <a:gd name="connsiteY86" fmla="*/ 10985498 h 11895366"/>
              <a:gd name="connsiteX87" fmla="*/ 2641601 w 11940779"/>
              <a:gd name="connsiteY87" fmla="*/ 10941048 h 11895366"/>
              <a:gd name="connsiteX88" fmla="*/ 2566890 w 11940779"/>
              <a:gd name="connsiteY88" fmla="*/ 10896598 h 11895366"/>
              <a:gd name="connsiteX89" fmla="*/ 2549406 w 11940779"/>
              <a:gd name="connsiteY89" fmla="*/ 10831626 h 11895366"/>
              <a:gd name="connsiteX90" fmla="*/ 6678633 w 11940779"/>
              <a:gd name="connsiteY90" fmla="*/ 6683030 h 11895366"/>
              <a:gd name="connsiteX91" fmla="*/ 10813471 w 11940779"/>
              <a:gd name="connsiteY91" fmla="*/ 2545914 h 11895366"/>
              <a:gd name="connsiteX92" fmla="*/ 10847451 w 11940779"/>
              <a:gd name="connsiteY92" fmla="*/ 2534035 h 11895366"/>
              <a:gd name="connsiteX93" fmla="*/ 10120330 w 11940779"/>
              <a:gd name="connsiteY93" fmla="*/ 1664946 h 11895366"/>
              <a:gd name="connsiteX94" fmla="*/ 10358200 w 11940779"/>
              <a:gd name="connsiteY94" fmla="*/ 1912205 h 11895366"/>
              <a:gd name="connsiteX95" fmla="*/ 10339649 w 11940779"/>
              <a:gd name="connsiteY95" fmla="*/ 1950799 h 11895366"/>
              <a:gd name="connsiteX96" fmla="*/ 6123666 w 11940779"/>
              <a:gd name="connsiteY96" fmla="*/ 6163690 h 11895366"/>
              <a:gd name="connsiteX97" fmla="*/ 1933072 w 11940779"/>
              <a:gd name="connsiteY97" fmla="*/ 10365231 h 11895366"/>
              <a:gd name="connsiteX98" fmla="*/ 1890461 w 11940779"/>
              <a:gd name="connsiteY98" fmla="*/ 10340009 h 11895366"/>
              <a:gd name="connsiteX99" fmla="*/ 1663701 w 11940779"/>
              <a:gd name="connsiteY99" fmla="*/ 10110507 h 11895366"/>
              <a:gd name="connsiteX100" fmla="*/ 5881704 w 11940779"/>
              <a:gd name="connsiteY100" fmla="*/ 5879604 h 11895366"/>
              <a:gd name="connsiteX101" fmla="*/ 10120330 w 11940779"/>
              <a:gd name="connsiteY101" fmla="*/ 1664946 h 11895366"/>
              <a:gd name="connsiteX102" fmla="*/ 9238590 w 11940779"/>
              <a:gd name="connsiteY102" fmla="*/ 952499 h 11895366"/>
              <a:gd name="connsiteX103" fmla="*/ 9290050 w 11940779"/>
              <a:gd name="connsiteY103" fmla="*/ 977899 h 11895366"/>
              <a:gd name="connsiteX104" fmla="*/ 9325635 w 11940779"/>
              <a:gd name="connsiteY104" fmla="*/ 1003300 h 11895366"/>
              <a:gd name="connsiteX105" fmla="*/ 9392479 w 11940779"/>
              <a:gd name="connsiteY105" fmla="*/ 1047749 h 11895366"/>
              <a:gd name="connsiteX106" fmla="*/ 9459742 w 11940779"/>
              <a:gd name="connsiteY106" fmla="*/ 1092199 h 11895366"/>
              <a:gd name="connsiteX107" fmla="*/ 9512300 w 11940779"/>
              <a:gd name="connsiteY107" fmla="*/ 1168169 h 11895366"/>
              <a:gd name="connsiteX108" fmla="*/ 7899117 w 11940779"/>
              <a:gd name="connsiteY108" fmla="*/ 2787768 h 11895366"/>
              <a:gd name="connsiteX109" fmla="*/ 3730342 w 11940779"/>
              <a:gd name="connsiteY109" fmla="*/ 6943721 h 11895366"/>
              <a:gd name="connsiteX110" fmla="*/ 1162833 w 11940779"/>
              <a:gd name="connsiteY110" fmla="*/ 9505946 h 11895366"/>
              <a:gd name="connsiteX111" fmla="*/ 1035105 w 11940779"/>
              <a:gd name="connsiteY111" fmla="*/ 9375011 h 11895366"/>
              <a:gd name="connsiteX112" fmla="*/ 996951 w 11940779"/>
              <a:gd name="connsiteY112" fmla="*/ 9312860 h 11895366"/>
              <a:gd name="connsiteX113" fmla="*/ 952500 w 11940779"/>
              <a:gd name="connsiteY113" fmla="*/ 9231345 h 11895366"/>
              <a:gd name="connsiteX114" fmla="*/ 5081309 w 11940779"/>
              <a:gd name="connsiteY114" fmla="*/ 5080270 h 11895366"/>
              <a:gd name="connsiteX115" fmla="*/ 9238590 w 11940779"/>
              <a:gd name="connsiteY115" fmla="*/ 952499 h 11895366"/>
              <a:gd name="connsiteX116" fmla="*/ 8182770 w 11940779"/>
              <a:gd name="connsiteY116" fmla="*/ 388563 h 11895366"/>
              <a:gd name="connsiteX117" fmla="*/ 8210550 w 11940779"/>
              <a:gd name="connsiteY117" fmla="*/ 406399 h 11895366"/>
              <a:gd name="connsiteX118" fmla="*/ 8247456 w 11940779"/>
              <a:gd name="connsiteY118" fmla="*/ 419099 h 11895366"/>
              <a:gd name="connsiteX119" fmla="*/ 8305800 w 11940779"/>
              <a:gd name="connsiteY119" fmla="*/ 444499 h 11895366"/>
              <a:gd name="connsiteX120" fmla="*/ 8363338 w 11940779"/>
              <a:gd name="connsiteY120" fmla="*/ 469899 h 11895366"/>
              <a:gd name="connsiteX121" fmla="*/ 8406130 w 11940779"/>
              <a:gd name="connsiteY121" fmla="*/ 487418 h 11895366"/>
              <a:gd name="connsiteX122" fmla="*/ 8458484 w 11940779"/>
              <a:gd name="connsiteY122" fmla="*/ 512501 h 11895366"/>
              <a:gd name="connsiteX123" fmla="*/ 8496300 w 11940779"/>
              <a:gd name="connsiteY123" fmla="*/ 561994 h 11895366"/>
              <a:gd name="connsiteX124" fmla="*/ 4548969 w 11940779"/>
              <a:gd name="connsiteY124" fmla="*/ 4550111 h 11895366"/>
              <a:gd name="connsiteX125" fmla="*/ 560852 w 11940779"/>
              <a:gd name="connsiteY125" fmla="*/ 8496298 h 11895366"/>
              <a:gd name="connsiteX126" fmla="*/ 512502 w 11940779"/>
              <a:gd name="connsiteY126" fmla="*/ 8458482 h 11895366"/>
              <a:gd name="connsiteX127" fmla="*/ 487420 w 11940779"/>
              <a:gd name="connsiteY127" fmla="*/ 8406128 h 11895366"/>
              <a:gd name="connsiteX128" fmla="*/ 469900 w 11940779"/>
              <a:gd name="connsiteY128" fmla="*/ 8362300 h 11895366"/>
              <a:gd name="connsiteX129" fmla="*/ 451478 w 11940779"/>
              <a:gd name="connsiteY129" fmla="*/ 8314589 h 11895366"/>
              <a:gd name="connsiteX130" fmla="*/ 417977 w 11940779"/>
              <a:gd name="connsiteY130" fmla="*/ 8253357 h 11895366"/>
              <a:gd name="connsiteX131" fmla="*/ 398165 w 11940779"/>
              <a:gd name="connsiteY131" fmla="*/ 8202735 h 11895366"/>
              <a:gd name="connsiteX132" fmla="*/ 403128 w 11940779"/>
              <a:gd name="connsiteY132" fmla="*/ 8158285 h 11895366"/>
              <a:gd name="connsiteX133" fmla="*/ 4269602 w 11940779"/>
              <a:gd name="connsiteY133" fmla="*/ 4278810 h 11895366"/>
              <a:gd name="connsiteX134" fmla="*/ 8149414 w 11940779"/>
              <a:gd name="connsiteY134" fmla="*/ 409152 h 11895366"/>
              <a:gd name="connsiteX135" fmla="*/ 8182770 w 11940779"/>
              <a:gd name="connsiteY135" fmla="*/ 388563 h 11895366"/>
              <a:gd name="connsiteX136" fmla="*/ 3840198 w 11940779"/>
              <a:gd name="connsiteY136" fmla="*/ 339038 h 11895366"/>
              <a:gd name="connsiteX137" fmla="*/ 3877618 w 11940779"/>
              <a:gd name="connsiteY137" fmla="*/ 371922 h 11895366"/>
              <a:gd name="connsiteX138" fmla="*/ 2152014 w 11940779"/>
              <a:gd name="connsiteY138" fmla="*/ 2141397 h 11895366"/>
              <a:gd name="connsiteX139" fmla="*/ 376260 w 11940779"/>
              <a:gd name="connsiteY139" fmla="*/ 3871324 h 11895366"/>
              <a:gd name="connsiteX140" fmla="*/ 361338 w 11940779"/>
              <a:gd name="connsiteY140" fmla="*/ 3810507 h 11895366"/>
              <a:gd name="connsiteX141" fmla="*/ 381001 w 11940779"/>
              <a:gd name="connsiteY141" fmla="*/ 3759199 h 11895366"/>
              <a:gd name="connsiteX142" fmla="*/ 400051 w 11940779"/>
              <a:gd name="connsiteY142" fmla="*/ 3708399 h 11895366"/>
              <a:gd name="connsiteX143" fmla="*/ 419101 w 11940779"/>
              <a:gd name="connsiteY143" fmla="*/ 3673309 h 11895366"/>
              <a:gd name="connsiteX144" fmla="*/ 437127 w 11940779"/>
              <a:gd name="connsiteY144" fmla="*/ 3595489 h 11895366"/>
              <a:gd name="connsiteX145" fmla="*/ 524884 w 11940779"/>
              <a:gd name="connsiteY145" fmla="*/ 3413782 h 11895366"/>
              <a:gd name="connsiteX146" fmla="*/ 558801 w 11940779"/>
              <a:gd name="connsiteY146" fmla="*/ 3348664 h 11895366"/>
              <a:gd name="connsiteX147" fmla="*/ 577851 w 11940779"/>
              <a:gd name="connsiteY147" fmla="*/ 3314700 h 11895366"/>
              <a:gd name="connsiteX148" fmla="*/ 596902 w 11940779"/>
              <a:gd name="connsiteY148" fmla="*/ 3276988 h 11895366"/>
              <a:gd name="connsiteX149" fmla="*/ 622301 w 11940779"/>
              <a:gd name="connsiteY149" fmla="*/ 3225799 h 11895366"/>
              <a:gd name="connsiteX150" fmla="*/ 647701 w 11940779"/>
              <a:gd name="connsiteY150" fmla="*/ 3172657 h 11895366"/>
              <a:gd name="connsiteX151" fmla="*/ 665326 w 11940779"/>
              <a:gd name="connsiteY151" fmla="*/ 3142040 h 11895366"/>
              <a:gd name="connsiteX152" fmla="*/ 689980 w 11940779"/>
              <a:gd name="connsiteY152" fmla="*/ 3100130 h 11895366"/>
              <a:gd name="connsiteX153" fmla="*/ 3100131 w 11940779"/>
              <a:gd name="connsiteY153" fmla="*/ 689979 h 11895366"/>
              <a:gd name="connsiteX154" fmla="*/ 3142041 w 11940779"/>
              <a:gd name="connsiteY154" fmla="*/ 665324 h 11895366"/>
              <a:gd name="connsiteX155" fmla="*/ 3172659 w 11940779"/>
              <a:gd name="connsiteY155" fmla="*/ 647699 h 11895366"/>
              <a:gd name="connsiteX156" fmla="*/ 3225801 w 11940779"/>
              <a:gd name="connsiteY156" fmla="*/ 622300 h 11895366"/>
              <a:gd name="connsiteX157" fmla="*/ 3276989 w 11940779"/>
              <a:gd name="connsiteY157" fmla="*/ 596899 h 11895366"/>
              <a:gd name="connsiteX158" fmla="*/ 3314701 w 11940779"/>
              <a:gd name="connsiteY158" fmla="*/ 577849 h 11895366"/>
              <a:gd name="connsiteX159" fmla="*/ 3348665 w 11940779"/>
              <a:gd name="connsiteY159" fmla="*/ 558800 h 11895366"/>
              <a:gd name="connsiteX160" fmla="*/ 3407435 w 11940779"/>
              <a:gd name="connsiteY160" fmla="*/ 527679 h 11895366"/>
              <a:gd name="connsiteX161" fmla="*/ 3467101 w 11940779"/>
              <a:gd name="connsiteY161" fmla="*/ 489659 h 11895366"/>
              <a:gd name="connsiteX162" fmla="*/ 3505201 w 11940779"/>
              <a:gd name="connsiteY162" fmla="*/ 471483 h 11895366"/>
              <a:gd name="connsiteX163" fmla="*/ 3673312 w 11940779"/>
              <a:gd name="connsiteY163" fmla="*/ 419100 h 11895366"/>
              <a:gd name="connsiteX164" fmla="*/ 3708401 w 11940779"/>
              <a:gd name="connsiteY164" fmla="*/ 400050 h 11895366"/>
              <a:gd name="connsiteX165" fmla="*/ 3761155 w 11940779"/>
              <a:gd name="connsiteY165" fmla="*/ 380999 h 11895366"/>
              <a:gd name="connsiteX166" fmla="*/ 3805672 w 11940779"/>
              <a:gd name="connsiteY166" fmla="*/ 361262 h 11895366"/>
              <a:gd name="connsiteX167" fmla="*/ 3840198 w 11940779"/>
              <a:gd name="connsiteY167" fmla="*/ 339038 h 11895366"/>
              <a:gd name="connsiteX168" fmla="*/ 6959600 w 11940779"/>
              <a:gd name="connsiteY168" fmla="*/ 44146 h 11895366"/>
              <a:gd name="connsiteX169" fmla="*/ 7080250 w 11940779"/>
              <a:gd name="connsiteY169" fmla="*/ 58297 h 11895366"/>
              <a:gd name="connsiteX170" fmla="*/ 7175500 w 11940779"/>
              <a:gd name="connsiteY170" fmla="*/ 83130 h 11895366"/>
              <a:gd name="connsiteX171" fmla="*/ 7245350 w 11940779"/>
              <a:gd name="connsiteY171" fmla="*/ 103837 h 11895366"/>
              <a:gd name="connsiteX172" fmla="*/ 7306933 w 11940779"/>
              <a:gd name="connsiteY172" fmla="*/ 145732 h 11895366"/>
              <a:gd name="connsiteX173" fmla="*/ 3753946 w 11940779"/>
              <a:gd name="connsiteY173" fmla="*/ 3743834 h 11895366"/>
              <a:gd name="connsiteX174" fmla="*/ 190178 w 11940779"/>
              <a:gd name="connsiteY174" fmla="*/ 7304154 h 11895366"/>
              <a:gd name="connsiteX175" fmla="*/ 149065 w 11940779"/>
              <a:gd name="connsiteY175" fmla="*/ 7293801 h 11895366"/>
              <a:gd name="connsiteX176" fmla="*/ 110179 w 11940779"/>
              <a:gd name="connsiteY176" fmla="*/ 7246633 h 11895366"/>
              <a:gd name="connsiteX177" fmla="*/ 89003 w 11940779"/>
              <a:gd name="connsiteY177" fmla="*/ 7176783 h 11895366"/>
              <a:gd name="connsiteX178" fmla="*/ 64049 w 11940779"/>
              <a:gd name="connsiteY178" fmla="*/ 6907773 h 11895366"/>
              <a:gd name="connsiteX179" fmla="*/ 3481805 w 11940779"/>
              <a:gd name="connsiteY179" fmla="*/ 3479807 h 11895366"/>
              <a:gd name="connsiteX180" fmla="*/ 6901022 w 11940779"/>
              <a:gd name="connsiteY180" fmla="*/ 56870 h 11895366"/>
              <a:gd name="connsiteX181" fmla="*/ 6959600 w 11940779"/>
              <a:gd name="connsiteY181" fmla="*/ 44146 h 11895366"/>
              <a:gd name="connsiteX182" fmla="*/ 5362835 w 11940779"/>
              <a:gd name="connsiteY182" fmla="*/ 0 h 11895366"/>
              <a:gd name="connsiteX183" fmla="*/ 5615117 w 11940779"/>
              <a:gd name="connsiteY183" fmla="*/ 0 h 11895366"/>
              <a:gd name="connsiteX184" fmla="*/ 5867400 w 11940779"/>
              <a:gd name="connsiteY184" fmla="*/ 16754 h 11895366"/>
              <a:gd name="connsiteX185" fmla="*/ 11961 w 11940779"/>
              <a:gd name="connsiteY185" fmla="*/ 5867398 h 11895366"/>
              <a:gd name="connsiteX186" fmla="*/ 0 w 11940779"/>
              <a:gd name="connsiteY186" fmla="*/ 5613905 h 11895366"/>
              <a:gd name="connsiteX187" fmla="*/ 0 w 11940779"/>
              <a:gd name="connsiteY187" fmla="*/ 5360413 h 11895366"/>
              <a:gd name="connsiteX188" fmla="*/ 2681417 w 11940779"/>
              <a:gd name="connsiteY188" fmla="*/ 2680207 h 11895366"/>
            </a:gdLst>
            <a:ahLst/>
            <a:cxnLst/>
            <a:rect l="l" t="t" r="r" b="b"/>
            <a:pathLst>
              <a:path w="11940779" h="11895366">
                <a:moveTo>
                  <a:pt x="11334751" y="8424994"/>
                </a:moveTo>
                <a:cubicBezTo>
                  <a:pt x="11369807" y="8427001"/>
                  <a:pt x="11389647" y="8509918"/>
                  <a:pt x="11360799" y="8533860"/>
                </a:cubicBezTo>
                <a:cubicBezTo>
                  <a:pt x="11349965" y="8542851"/>
                  <a:pt x="11341099" y="8560064"/>
                  <a:pt x="11341099" y="8572110"/>
                </a:cubicBezTo>
                <a:cubicBezTo>
                  <a:pt x="11341099" y="8584155"/>
                  <a:pt x="11329671" y="8607190"/>
                  <a:pt x="11315699" y="8623298"/>
                </a:cubicBezTo>
                <a:cubicBezTo>
                  <a:pt x="11301731" y="8639406"/>
                  <a:pt x="11290299" y="8662441"/>
                  <a:pt x="11290299" y="8674486"/>
                </a:cubicBezTo>
                <a:cubicBezTo>
                  <a:pt x="11290299" y="8686532"/>
                  <a:pt x="11281727" y="8703502"/>
                  <a:pt x="11271251" y="8712198"/>
                </a:cubicBezTo>
                <a:cubicBezTo>
                  <a:pt x="11260771" y="8720894"/>
                  <a:pt x="11252199" y="8736112"/>
                  <a:pt x="11252199" y="8746018"/>
                </a:cubicBezTo>
                <a:cubicBezTo>
                  <a:pt x="11252199" y="8755922"/>
                  <a:pt x="11239111" y="8776654"/>
                  <a:pt x="11223115" y="8792087"/>
                </a:cubicBezTo>
                <a:cubicBezTo>
                  <a:pt x="11192707" y="8821427"/>
                  <a:pt x="11176491" y="8845540"/>
                  <a:pt x="11144467" y="8909048"/>
                </a:cubicBezTo>
                <a:cubicBezTo>
                  <a:pt x="11133899" y="8930003"/>
                  <a:pt x="11113895" y="8964293"/>
                  <a:pt x="11100015" y="8985248"/>
                </a:cubicBezTo>
                <a:cubicBezTo>
                  <a:pt x="11086135" y="9006203"/>
                  <a:pt x="11071813" y="9039494"/>
                  <a:pt x="11068191" y="9059230"/>
                </a:cubicBezTo>
                <a:cubicBezTo>
                  <a:pt x="11064567" y="9078964"/>
                  <a:pt x="11053051" y="9103661"/>
                  <a:pt x="11042599" y="9114111"/>
                </a:cubicBezTo>
                <a:cubicBezTo>
                  <a:pt x="11032151" y="9124562"/>
                  <a:pt x="11023599" y="9141276"/>
                  <a:pt x="11023599" y="9151255"/>
                </a:cubicBezTo>
                <a:cubicBezTo>
                  <a:pt x="11023599" y="9161233"/>
                  <a:pt x="11018271" y="9169398"/>
                  <a:pt x="11011755" y="9169398"/>
                </a:cubicBezTo>
                <a:cubicBezTo>
                  <a:pt x="11005241" y="9169398"/>
                  <a:pt x="10996295" y="9180794"/>
                  <a:pt x="10991875" y="9194723"/>
                </a:cubicBezTo>
                <a:cubicBezTo>
                  <a:pt x="10987453" y="9208651"/>
                  <a:pt x="10974209" y="9224368"/>
                  <a:pt x="10962443" y="9229648"/>
                </a:cubicBezTo>
                <a:cubicBezTo>
                  <a:pt x="10950677" y="9234928"/>
                  <a:pt x="10917835" y="9273538"/>
                  <a:pt x="10889463" y="9315448"/>
                </a:cubicBezTo>
                <a:cubicBezTo>
                  <a:pt x="10861091" y="9357358"/>
                  <a:pt x="10815889" y="9423080"/>
                  <a:pt x="10789015" y="9461498"/>
                </a:cubicBezTo>
                <a:cubicBezTo>
                  <a:pt x="10762139" y="9499916"/>
                  <a:pt x="10467889" y="9802811"/>
                  <a:pt x="10135124" y="10134598"/>
                </a:cubicBezTo>
                <a:cubicBezTo>
                  <a:pt x="9802360" y="10466386"/>
                  <a:pt x="9514894" y="10753564"/>
                  <a:pt x="9496313" y="10772773"/>
                </a:cubicBezTo>
                <a:cubicBezTo>
                  <a:pt x="9477732" y="10791982"/>
                  <a:pt x="9456866" y="10807698"/>
                  <a:pt x="9449946" y="10807698"/>
                </a:cubicBezTo>
                <a:cubicBezTo>
                  <a:pt x="9443024" y="10807698"/>
                  <a:pt x="9429934" y="10812001"/>
                  <a:pt x="9420856" y="10817260"/>
                </a:cubicBezTo>
                <a:cubicBezTo>
                  <a:pt x="9395006" y="10832234"/>
                  <a:pt x="9290763" y="10902160"/>
                  <a:pt x="9283700" y="10909262"/>
                </a:cubicBezTo>
                <a:lnTo>
                  <a:pt x="9242939" y="10950573"/>
                </a:lnTo>
                <a:cubicBezTo>
                  <a:pt x="9224014" y="10969782"/>
                  <a:pt x="9202990" y="10985498"/>
                  <a:pt x="9196222" y="10985498"/>
                </a:cubicBezTo>
                <a:cubicBezTo>
                  <a:pt x="9170758" y="10985498"/>
                  <a:pt x="9135857" y="11005684"/>
                  <a:pt x="9102896" y="11039473"/>
                </a:cubicBezTo>
                <a:cubicBezTo>
                  <a:pt x="9084159" y="11058682"/>
                  <a:pt x="9063290" y="11074398"/>
                  <a:pt x="9056522" y="11074398"/>
                </a:cubicBezTo>
                <a:cubicBezTo>
                  <a:pt x="9049752" y="11074398"/>
                  <a:pt x="9036617" y="11081996"/>
                  <a:pt x="9027330" y="11091282"/>
                </a:cubicBezTo>
                <a:cubicBezTo>
                  <a:pt x="9018044" y="11100568"/>
                  <a:pt x="8992082" y="11113427"/>
                  <a:pt x="8969638" y="11119857"/>
                </a:cubicBezTo>
                <a:cubicBezTo>
                  <a:pt x="8897353" y="11140566"/>
                  <a:pt x="8782174" y="11206752"/>
                  <a:pt x="8778244" y="11229840"/>
                </a:cubicBezTo>
                <a:cubicBezTo>
                  <a:pt x="8775807" y="11244155"/>
                  <a:pt x="8763101" y="11252198"/>
                  <a:pt x="8742921" y="11252198"/>
                </a:cubicBezTo>
                <a:cubicBezTo>
                  <a:pt x="8725586" y="11252198"/>
                  <a:pt x="8708248" y="11260422"/>
                  <a:pt x="8704390" y="11270472"/>
                </a:cubicBezTo>
                <a:cubicBezTo>
                  <a:pt x="8700533" y="11280523"/>
                  <a:pt x="8681106" y="11292320"/>
                  <a:pt x="8661216" y="11296688"/>
                </a:cubicBezTo>
                <a:cubicBezTo>
                  <a:pt x="8641328" y="11301056"/>
                  <a:pt x="8618245" y="11312836"/>
                  <a:pt x="8609923" y="11322864"/>
                </a:cubicBezTo>
                <a:cubicBezTo>
                  <a:pt x="8601600" y="11332893"/>
                  <a:pt x="8584760" y="11341098"/>
                  <a:pt x="8572500" y="11341098"/>
                </a:cubicBezTo>
                <a:cubicBezTo>
                  <a:pt x="8560240" y="11341098"/>
                  <a:pt x="8542853" y="11349963"/>
                  <a:pt x="8533862" y="11360797"/>
                </a:cubicBezTo>
                <a:cubicBezTo>
                  <a:pt x="8510409" y="11389055"/>
                  <a:pt x="8426450" y="11369871"/>
                  <a:pt x="8426450" y="11336256"/>
                </a:cubicBezTo>
                <a:cubicBezTo>
                  <a:pt x="8426450" y="11321489"/>
                  <a:pt x="8977072" y="10760609"/>
                  <a:pt x="9867900" y="9867951"/>
                </a:cubicBezTo>
                <a:cubicBezTo>
                  <a:pt x="10874189" y="8859595"/>
                  <a:pt x="11317019" y="8423979"/>
                  <a:pt x="11334751" y="8424994"/>
                </a:cubicBezTo>
                <a:close/>
                <a:moveTo>
                  <a:pt x="11842751" y="6291439"/>
                </a:moveTo>
                <a:lnTo>
                  <a:pt x="11940779" y="6299198"/>
                </a:lnTo>
                <a:lnTo>
                  <a:pt x="11926107" y="6340473"/>
                </a:lnTo>
                <a:cubicBezTo>
                  <a:pt x="11918039" y="6363174"/>
                  <a:pt x="11907103" y="6461758"/>
                  <a:pt x="11901807" y="6559548"/>
                </a:cubicBezTo>
                <a:cubicBezTo>
                  <a:pt x="11896507" y="6657338"/>
                  <a:pt x="11884559" y="6760007"/>
                  <a:pt x="11875251" y="6787701"/>
                </a:cubicBezTo>
                <a:cubicBezTo>
                  <a:pt x="11861371" y="6828997"/>
                  <a:pt x="11405539" y="7290762"/>
                  <a:pt x="9341205" y="9354743"/>
                </a:cubicBezTo>
                <a:lnTo>
                  <a:pt x="6824083" y="11871431"/>
                </a:lnTo>
                <a:lnTo>
                  <a:pt x="6761667" y="11874283"/>
                </a:lnTo>
                <a:cubicBezTo>
                  <a:pt x="6727337" y="11875852"/>
                  <a:pt x="6606381" y="11882518"/>
                  <a:pt x="6492875" y="11889096"/>
                </a:cubicBezTo>
                <a:cubicBezTo>
                  <a:pt x="6334417" y="11898279"/>
                  <a:pt x="6286500" y="11897525"/>
                  <a:pt x="6286500" y="11885849"/>
                </a:cubicBezTo>
                <a:cubicBezTo>
                  <a:pt x="6286500" y="11877485"/>
                  <a:pt x="7536656" y="10615321"/>
                  <a:pt x="9064625" y="9081041"/>
                </a:cubicBezTo>
                <a:close/>
                <a:moveTo>
                  <a:pt x="11782167" y="4783595"/>
                </a:moveTo>
                <a:cubicBezTo>
                  <a:pt x="11828761" y="4790676"/>
                  <a:pt x="11859747" y="4869690"/>
                  <a:pt x="11866627" y="4998965"/>
                </a:cubicBezTo>
                <a:cubicBezTo>
                  <a:pt x="11869927" y="5060996"/>
                  <a:pt x="11879395" y="5130134"/>
                  <a:pt x="11887667" y="5152607"/>
                </a:cubicBezTo>
                <a:lnTo>
                  <a:pt x="11902703" y="5193465"/>
                </a:lnTo>
                <a:lnTo>
                  <a:pt x="5221061" y="11874498"/>
                </a:lnTo>
                <a:lnTo>
                  <a:pt x="5098475" y="11874498"/>
                </a:lnTo>
                <a:cubicBezTo>
                  <a:pt x="5003712" y="11874498"/>
                  <a:pt x="4965366" y="11869107"/>
                  <a:pt x="4929520" y="11850743"/>
                </a:cubicBezTo>
                <a:cubicBezTo>
                  <a:pt x="4904017" y="11837677"/>
                  <a:pt x="4860352" y="11821961"/>
                  <a:pt x="4832486" y="11815818"/>
                </a:cubicBezTo>
                <a:cubicBezTo>
                  <a:pt x="4803228" y="11809367"/>
                  <a:pt x="4782668" y="11797713"/>
                  <a:pt x="4783826" y="11788233"/>
                </a:cubicBezTo>
                <a:cubicBezTo>
                  <a:pt x="4784928" y="11779205"/>
                  <a:pt x="6353635" y="10198500"/>
                  <a:pt x="8269841" y="8275554"/>
                </a:cubicBezTo>
                <a:cubicBezTo>
                  <a:pt x="11102771" y="5432659"/>
                  <a:pt x="11759143" y="4780096"/>
                  <a:pt x="11782167" y="4783595"/>
                </a:cubicBezTo>
                <a:close/>
                <a:moveTo>
                  <a:pt x="11400371" y="3563135"/>
                </a:moveTo>
                <a:cubicBezTo>
                  <a:pt x="11404441" y="3561907"/>
                  <a:pt x="11409007" y="3561881"/>
                  <a:pt x="11413087" y="3563351"/>
                </a:cubicBezTo>
                <a:cubicBezTo>
                  <a:pt x="11460603" y="3580476"/>
                  <a:pt x="11467511" y="3585478"/>
                  <a:pt x="11461835" y="3598633"/>
                </a:cubicBezTo>
                <a:cubicBezTo>
                  <a:pt x="11458387" y="3606616"/>
                  <a:pt x="11466923" y="3630294"/>
                  <a:pt x="11480799" y="3651248"/>
                </a:cubicBezTo>
                <a:cubicBezTo>
                  <a:pt x="11494679" y="3672203"/>
                  <a:pt x="11508927" y="3703186"/>
                  <a:pt x="11512467" y="3720098"/>
                </a:cubicBezTo>
                <a:cubicBezTo>
                  <a:pt x="11516005" y="3737011"/>
                  <a:pt x="11527775" y="3760656"/>
                  <a:pt x="11538623" y="3772640"/>
                </a:cubicBezTo>
                <a:cubicBezTo>
                  <a:pt x="11552255" y="3787706"/>
                  <a:pt x="11557155" y="3813939"/>
                  <a:pt x="11554497" y="3857615"/>
                </a:cubicBezTo>
                <a:lnTo>
                  <a:pt x="11550651" y="3920796"/>
                </a:lnTo>
                <a:lnTo>
                  <a:pt x="7739066" y="7745246"/>
                </a:lnTo>
                <a:cubicBezTo>
                  <a:pt x="4420928" y="11074586"/>
                  <a:pt x="3922729" y="11569698"/>
                  <a:pt x="3890777" y="11569698"/>
                </a:cubicBezTo>
                <a:cubicBezTo>
                  <a:pt x="3870590" y="11569698"/>
                  <a:pt x="3832748" y="11558268"/>
                  <a:pt x="3806683" y="11544298"/>
                </a:cubicBezTo>
                <a:cubicBezTo>
                  <a:pt x="3780618" y="11530328"/>
                  <a:pt x="3748541" y="11518898"/>
                  <a:pt x="3735401" y="11518898"/>
                </a:cubicBezTo>
                <a:cubicBezTo>
                  <a:pt x="3722261" y="11518898"/>
                  <a:pt x="3704396" y="11510326"/>
                  <a:pt x="3695700" y="11499848"/>
                </a:cubicBezTo>
                <a:cubicBezTo>
                  <a:pt x="3687004" y="11489370"/>
                  <a:pt x="3663853" y="11480798"/>
                  <a:pt x="3644252" y="11480798"/>
                </a:cubicBezTo>
                <a:cubicBezTo>
                  <a:pt x="3595651" y="11480798"/>
                  <a:pt x="3564672" y="11447778"/>
                  <a:pt x="3574929" y="11406906"/>
                </a:cubicBezTo>
                <a:cubicBezTo>
                  <a:pt x="3579986" y="11386760"/>
                  <a:pt x="5038220" y="9920940"/>
                  <a:pt x="7483004" y="7478505"/>
                </a:cubicBezTo>
                <a:cubicBezTo>
                  <a:pt x="9628008" y="5335561"/>
                  <a:pt x="11386441" y="3576790"/>
                  <a:pt x="11390631" y="3570123"/>
                </a:cubicBezTo>
                <a:cubicBezTo>
                  <a:pt x="11392727" y="3566790"/>
                  <a:pt x="11396301" y="3564362"/>
                  <a:pt x="11400371" y="3563135"/>
                </a:cubicBezTo>
                <a:close/>
                <a:moveTo>
                  <a:pt x="10847451" y="2534035"/>
                </a:moveTo>
                <a:cubicBezTo>
                  <a:pt x="10872743" y="2541323"/>
                  <a:pt x="10975323" y="2676663"/>
                  <a:pt x="11005983" y="2743199"/>
                </a:cubicBezTo>
                <a:cubicBezTo>
                  <a:pt x="11010811" y="2753676"/>
                  <a:pt x="11025887" y="2774751"/>
                  <a:pt x="11039483" y="2790031"/>
                </a:cubicBezTo>
                <a:cubicBezTo>
                  <a:pt x="11064167" y="2817773"/>
                  <a:pt x="11064147" y="2817866"/>
                  <a:pt x="11025007" y="2853531"/>
                </a:cubicBezTo>
                <a:cubicBezTo>
                  <a:pt x="11003451" y="2873176"/>
                  <a:pt x="9157788" y="4722334"/>
                  <a:pt x="6923536" y="6962773"/>
                </a:cubicBezTo>
                <a:cubicBezTo>
                  <a:pt x="3064117" y="10832878"/>
                  <a:pt x="2859044" y="11036298"/>
                  <a:pt x="2816898" y="11036298"/>
                </a:cubicBezTo>
                <a:cubicBezTo>
                  <a:pt x="2788667" y="11036298"/>
                  <a:pt x="2764180" y="11027063"/>
                  <a:pt x="2749551" y="11010898"/>
                </a:cubicBezTo>
                <a:cubicBezTo>
                  <a:pt x="2736908" y="10996928"/>
                  <a:pt x="2721677" y="10985498"/>
                  <a:pt x="2715702" y="10985498"/>
                </a:cubicBezTo>
                <a:cubicBezTo>
                  <a:pt x="2709728" y="10985498"/>
                  <a:pt x="2676383" y="10965495"/>
                  <a:pt x="2641601" y="10941048"/>
                </a:cubicBezTo>
                <a:cubicBezTo>
                  <a:pt x="2606819" y="10916601"/>
                  <a:pt x="2573199" y="10896598"/>
                  <a:pt x="2566890" y="10896598"/>
                </a:cubicBezTo>
                <a:cubicBezTo>
                  <a:pt x="2549472" y="10896598"/>
                  <a:pt x="2540822" y="10864452"/>
                  <a:pt x="2549406" y="10831626"/>
                </a:cubicBezTo>
                <a:cubicBezTo>
                  <a:pt x="2553623" y="10815499"/>
                  <a:pt x="4411776" y="8948630"/>
                  <a:pt x="6678633" y="6683030"/>
                </a:cubicBezTo>
                <a:cubicBezTo>
                  <a:pt x="8945491" y="4417429"/>
                  <a:pt x="10806167" y="2555727"/>
                  <a:pt x="10813471" y="2545914"/>
                </a:cubicBezTo>
                <a:cubicBezTo>
                  <a:pt x="10820775" y="2536100"/>
                  <a:pt x="10836067" y="2530755"/>
                  <a:pt x="10847451" y="2534035"/>
                </a:cubicBezTo>
                <a:close/>
                <a:moveTo>
                  <a:pt x="10120330" y="1664946"/>
                </a:moveTo>
                <a:cubicBezTo>
                  <a:pt x="10147615" y="1667514"/>
                  <a:pt x="10349440" y="1877306"/>
                  <a:pt x="10358200" y="1912205"/>
                </a:cubicBezTo>
                <a:cubicBezTo>
                  <a:pt x="10363016" y="1931394"/>
                  <a:pt x="10357532" y="1942803"/>
                  <a:pt x="10339649" y="1950799"/>
                </a:cubicBezTo>
                <a:cubicBezTo>
                  <a:pt x="10325686" y="1957041"/>
                  <a:pt x="8428493" y="3852843"/>
                  <a:pt x="6123666" y="6163690"/>
                </a:cubicBezTo>
                <a:lnTo>
                  <a:pt x="1933072" y="10365231"/>
                </a:lnTo>
                <a:lnTo>
                  <a:pt x="1890461" y="10340009"/>
                </a:lnTo>
                <a:cubicBezTo>
                  <a:pt x="1840634" y="10310517"/>
                  <a:pt x="1663701" y="10131444"/>
                  <a:pt x="1663701" y="10110507"/>
                </a:cubicBezTo>
                <a:cubicBezTo>
                  <a:pt x="1663701" y="10102639"/>
                  <a:pt x="3561802" y="8198732"/>
                  <a:pt x="5881704" y="5879604"/>
                </a:cubicBezTo>
                <a:cubicBezTo>
                  <a:pt x="8332461" y="3429664"/>
                  <a:pt x="10108348" y="1663819"/>
                  <a:pt x="10120330" y="1664946"/>
                </a:cubicBezTo>
                <a:close/>
                <a:moveTo>
                  <a:pt x="9238590" y="952499"/>
                </a:moveTo>
                <a:cubicBezTo>
                  <a:pt x="9254251" y="952499"/>
                  <a:pt x="9277407" y="963929"/>
                  <a:pt x="9290050" y="977899"/>
                </a:cubicBezTo>
                <a:cubicBezTo>
                  <a:pt x="9302693" y="991869"/>
                  <a:pt x="9318706" y="1003300"/>
                  <a:pt x="9325635" y="1003300"/>
                </a:cubicBezTo>
                <a:cubicBezTo>
                  <a:pt x="9332564" y="1003300"/>
                  <a:pt x="9362645" y="1023301"/>
                  <a:pt x="9392479" y="1047749"/>
                </a:cubicBezTo>
                <a:cubicBezTo>
                  <a:pt x="9422314" y="1072197"/>
                  <a:pt x="9452583" y="1092199"/>
                  <a:pt x="9459742" y="1092199"/>
                </a:cubicBezTo>
                <a:cubicBezTo>
                  <a:pt x="9476896" y="1092199"/>
                  <a:pt x="9512300" y="1143374"/>
                  <a:pt x="9512300" y="1168169"/>
                </a:cubicBezTo>
                <a:cubicBezTo>
                  <a:pt x="9512300" y="1178903"/>
                  <a:pt x="8786368" y="1907723"/>
                  <a:pt x="7899117" y="2787768"/>
                </a:cubicBezTo>
                <a:cubicBezTo>
                  <a:pt x="7011867" y="3667812"/>
                  <a:pt x="5135918" y="5537992"/>
                  <a:pt x="3730342" y="6943721"/>
                </a:cubicBezTo>
                <a:cubicBezTo>
                  <a:pt x="2324766" y="8349451"/>
                  <a:pt x="1169387" y="9502452"/>
                  <a:pt x="1162833" y="9505946"/>
                </a:cubicBezTo>
                <a:cubicBezTo>
                  <a:pt x="1150682" y="9512423"/>
                  <a:pt x="1023633" y="9382185"/>
                  <a:pt x="1035105" y="9375011"/>
                </a:cubicBezTo>
                <a:cubicBezTo>
                  <a:pt x="1038567" y="9372846"/>
                  <a:pt x="1021398" y="9344878"/>
                  <a:pt x="996951" y="9312860"/>
                </a:cubicBezTo>
                <a:cubicBezTo>
                  <a:pt x="972503" y="9280842"/>
                  <a:pt x="952500" y="9244160"/>
                  <a:pt x="952500" y="9231345"/>
                </a:cubicBezTo>
                <a:cubicBezTo>
                  <a:pt x="952500" y="9217256"/>
                  <a:pt x="2584802" y="7576151"/>
                  <a:pt x="5081309" y="5080270"/>
                </a:cubicBezTo>
                <a:cubicBezTo>
                  <a:pt x="8122122" y="2040223"/>
                  <a:pt x="9217621" y="952499"/>
                  <a:pt x="9238590" y="952499"/>
                </a:cubicBezTo>
                <a:close/>
                <a:moveTo>
                  <a:pt x="8182770" y="388563"/>
                </a:moveTo>
                <a:cubicBezTo>
                  <a:pt x="8193299" y="388089"/>
                  <a:pt x="8202899" y="394019"/>
                  <a:pt x="8210550" y="406399"/>
                </a:cubicBezTo>
                <a:cubicBezTo>
                  <a:pt x="8214867" y="413384"/>
                  <a:pt x="8231475" y="419099"/>
                  <a:pt x="8247456" y="419099"/>
                </a:cubicBezTo>
                <a:cubicBezTo>
                  <a:pt x="8263437" y="419099"/>
                  <a:pt x="8289692" y="430529"/>
                  <a:pt x="8305800" y="444499"/>
                </a:cubicBezTo>
                <a:cubicBezTo>
                  <a:pt x="8321908" y="458469"/>
                  <a:pt x="8347800" y="469899"/>
                  <a:pt x="8363338" y="469899"/>
                </a:cubicBezTo>
                <a:cubicBezTo>
                  <a:pt x="8378877" y="469899"/>
                  <a:pt x="8398133" y="477783"/>
                  <a:pt x="8406130" y="487418"/>
                </a:cubicBezTo>
                <a:cubicBezTo>
                  <a:pt x="8414127" y="497054"/>
                  <a:pt x="8437687" y="508341"/>
                  <a:pt x="8458484" y="512501"/>
                </a:cubicBezTo>
                <a:cubicBezTo>
                  <a:pt x="8491276" y="519059"/>
                  <a:pt x="8496300" y="525635"/>
                  <a:pt x="8496300" y="561994"/>
                </a:cubicBezTo>
                <a:cubicBezTo>
                  <a:pt x="8496300" y="600879"/>
                  <a:pt x="8209708" y="890434"/>
                  <a:pt x="4548969" y="4550111"/>
                </a:cubicBezTo>
                <a:cubicBezTo>
                  <a:pt x="933382" y="8164650"/>
                  <a:pt x="598210" y="8496298"/>
                  <a:pt x="560852" y="8496298"/>
                </a:cubicBezTo>
                <a:cubicBezTo>
                  <a:pt x="525761" y="8496298"/>
                  <a:pt x="519010" y="8491017"/>
                  <a:pt x="512502" y="8458482"/>
                </a:cubicBezTo>
                <a:cubicBezTo>
                  <a:pt x="508343" y="8437685"/>
                  <a:pt x="497055" y="8414125"/>
                  <a:pt x="487420" y="8406128"/>
                </a:cubicBezTo>
                <a:cubicBezTo>
                  <a:pt x="477784" y="8398131"/>
                  <a:pt x="469900" y="8378408"/>
                  <a:pt x="469900" y="8362300"/>
                </a:cubicBezTo>
                <a:cubicBezTo>
                  <a:pt x="469900" y="8346192"/>
                  <a:pt x="461610" y="8324722"/>
                  <a:pt x="451478" y="8314589"/>
                </a:cubicBezTo>
                <a:cubicBezTo>
                  <a:pt x="441344" y="8304457"/>
                  <a:pt x="426270" y="8276902"/>
                  <a:pt x="417977" y="8253357"/>
                </a:cubicBezTo>
                <a:cubicBezTo>
                  <a:pt x="409683" y="8229812"/>
                  <a:pt x="400768" y="8207032"/>
                  <a:pt x="398165" y="8202735"/>
                </a:cubicBezTo>
                <a:cubicBezTo>
                  <a:pt x="395561" y="8198437"/>
                  <a:pt x="397794" y="8178434"/>
                  <a:pt x="403128" y="8158285"/>
                </a:cubicBezTo>
                <a:cubicBezTo>
                  <a:pt x="409945" y="8132532"/>
                  <a:pt x="1558554" y="6980060"/>
                  <a:pt x="4269602" y="4278810"/>
                </a:cubicBezTo>
                <a:cubicBezTo>
                  <a:pt x="6390829" y="2165252"/>
                  <a:pt x="8136744" y="423904"/>
                  <a:pt x="8149414" y="409152"/>
                </a:cubicBezTo>
                <a:cubicBezTo>
                  <a:pt x="8160782" y="395916"/>
                  <a:pt x="8172241" y="389038"/>
                  <a:pt x="8182770" y="388563"/>
                </a:cubicBezTo>
                <a:close/>
                <a:moveTo>
                  <a:pt x="3840198" y="339038"/>
                </a:moveTo>
                <a:cubicBezTo>
                  <a:pt x="3859755" y="337232"/>
                  <a:pt x="3870023" y="346257"/>
                  <a:pt x="3877618" y="371922"/>
                </a:cubicBezTo>
                <a:cubicBezTo>
                  <a:pt x="3887681" y="405929"/>
                  <a:pt x="3821064" y="474240"/>
                  <a:pt x="2152014" y="2141397"/>
                </a:cubicBezTo>
                <a:cubicBezTo>
                  <a:pt x="514701" y="3776855"/>
                  <a:pt x="413686" y="3875261"/>
                  <a:pt x="376260" y="3871324"/>
                </a:cubicBezTo>
                <a:cubicBezTo>
                  <a:pt x="332944" y="3866766"/>
                  <a:pt x="326280" y="3839603"/>
                  <a:pt x="361338" y="3810507"/>
                </a:cubicBezTo>
                <a:cubicBezTo>
                  <a:pt x="372153" y="3801531"/>
                  <a:pt x="381001" y="3778443"/>
                  <a:pt x="381001" y="3759199"/>
                </a:cubicBezTo>
                <a:cubicBezTo>
                  <a:pt x="381001" y="3739953"/>
                  <a:pt x="389573" y="3717094"/>
                  <a:pt x="400051" y="3708399"/>
                </a:cubicBezTo>
                <a:cubicBezTo>
                  <a:pt x="410530" y="3699703"/>
                  <a:pt x="419101" y="3683912"/>
                  <a:pt x="419101" y="3673309"/>
                </a:cubicBezTo>
                <a:cubicBezTo>
                  <a:pt x="419101" y="3662706"/>
                  <a:pt x="427212" y="3627688"/>
                  <a:pt x="437127" y="3595489"/>
                </a:cubicBezTo>
                <a:cubicBezTo>
                  <a:pt x="467656" y="3496338"/>
                  <a:pt x="472479" y="3486350"/>
                  <a:pt x="524884" y="3413782"/>
                </a:cubicBezTo>
                <a:cubicBezTo>
                  <a:pt x="543538" y="3387952"/>
                  <a:pt x="558801" y="3358648"/>
                  <a:pt x="558801" y="3348664"/>
                </a:cubicBezTo>
                <a:cubicBezTo>
                  <a:pt x="558801" y="3338678"/>
                  <a:pt x="567373" y="3323395"/>
                  <a:pt x="577851" y="3314700"/>
                </a:cubicBezTo>
                <a:cubicBezTo>
                  <a:pt x="588329" y="3306003"/>
                  <a:pt x="596902" y="3289034"/>
                  <a:pt x="596902" y="3276988"/>
                </a:cubicBezTo>
                <a:cubicBezTo>
                  <a:pt x="596902" y="3264941"/>
                  <a:pt x="608331" y="3241908"/>
                  <a:pt x="622301" y="3225799"/>
                </a:cubicBezTo>
                <a:cubicBezTo>
                  <a:pt x="636272" y="3209691"/>
                  <a:pt x="647701" y="3185779"/>
                  <a:pt x="647701" y="3172657"/>
                </a:cubicBezTo>
                <a:cubicBezTo>
                  <a:pt x="647701" y="3159537"/>
                  <a:pt x="655633" y="3145759"/>
                  <a:pt x="665326" y="3142040"/>
                </a:cubicBezTo>
                <a:cubicBezTo>
                  <a:pt x="675020" y="3138319"/>
                  <a:pt x="686114" y="3119460"/>
                  <a:pt x="689980" y="3100130"/>
                </a:cubicBezTo>
                <a:cubicBezTo>
                  <a:pt x="699980" y="3050134"/>
                  <a:pt x="3050136" y="699977"/>
                  <a:pt x="3100131" y="689979"/>
                </a:cubicBezTo>
                <a:cubicBezTo>
                  <a:pt x="3119461" y="686113"/>
                  <a:pt x="3138321" y="675018"/>
                  <a:pt x="3142041" y="665324"/>
                </a:cubicBezTo>
                <a:cubicBezTo>
                  <a:pt x="3145760" y="655630"/>
                  <a:pt x="3159539" y="647699"/>
                  <a:pt x="3172659" y="647699"/>
                </a:cubicBezTo>
                <a:cubicBezTo>
                  <a:pt x="3185780" y="647699"/>
                  <a:pt x="3209693" y="636270"/>
                  <a:pt x="3225801" y="622300"/>
                </a:cubicBezTo>
                <a:cubicBezTo>
                  <a:pt x="3241909" y="608329"/>
                  <a:pt x="3264943" y="596899"/>
                  <a:pt x="3276989" y="596899"/>
                </a:cubicBezTo>
                <a:cubicBezTo>
                  <a:pt x="3289035" y="596899"/>
                  <a:pt x="3306005" y="588328"/>
                  <a:pt x="3314701" y="577849"/>
                </a:cubicBezTo>
                <a:cubicBezTo>
                  <a:pt x="3323397" y="567372"/>
                  <a:pt x="3338680" y="558800"/>
                  <a:pt x="3348665" y="558800"/>
                </a:cubicBezTo>
                <a:cubicBezTo>
                  <a:pt x="3358649" y="558800"/>
                  <a:pt x="3385096" y="544796"/>
                  <a:pt x="3407435" y="527679"/>
                </a:cubicBezTo>
                <a:cubicBezTo>
                  <a:pt x="3429774" y="510563"/>
                  <a:pt x="3456623" y="493455"/>
                  <a:pt x="3467101" y="489659"/>
                </a:cubicBezTo>
                <a:cubicBezTo>
                  <a:pt x="3477579" y="485866"/>
                  <a:pt x="3494723" y="477686"/>
                  <a:pt x="3505201" y="471483"/>
                </a:cubicBezTo>
                <a:cubicBezTo>
                  <a:pt x="3531420" y="455962"/>
                  <a:pt x="3649720" y="419100"/>
                  <a:pt x="3673312" y="419100"/>
                </a:cubicBezTo>
                <a:cubicBezTo>
                  <a:pt x="3683915" y="419100"/>
                  <a:pt x="3699705" y="410527"/>
                  <a:pt x="3708401" y="400050"/>
                </a:cubicBezTo>
                <a:cubicBezTo>
                  <a:pt x="3717097" y="389572"/>
                  <a:pt x="3740836" y="380999"/>
                  <a:pt x="3761155" y="380999"/>
                </a:cubicBezTo>
                <a:cubicBezTo>
                  <a:pt x="3782849" y="380999"/>
                  <a:pt x="3801224" y="372852"/>
                  <a:pt x="3805672" y="361262"/>
                </a:cubicBezTo>
                <a:cubicBezTo>
                  <a:pt x="3809837" y="350408"/>
                  <a:pt x="3825374" y="340405"/>
                  <a:pt x="3840198" y="339038"/>
                </a:cubicBezTo>
                <a:close/>
                <a:moveTo>
                  <a:pt x="6959600" y="44146"/>
                </a:moveTo>
                <a:cubicBezTo>
                  <a:pt x="6984047" y="47396"/>
                  <a:pt x="7038340" y="53765"/>
                  <a:pt x="7080250" y="58297"/>
                </a:cubicBezTo>
                <a:cubicBezTo>
                  <a:pt x="7122160" y="62828"/>
                  <a:pt x="7165022" y="74003"/>
                  <a:pt x="7175500" y="83130"/>
                </a:cubicBezTo>
                <a:cubicBezTo>
                  <a:pt x="7185978" y="92256"/>
                  <a:pt x="7217410" y="101574"/>
                  <a:pt x="7245350" y="103837"/>
                </a:cubicBezTo>
                <a:cubicBezTo>
                  <a:pt x="7289347" y="107398"/>
                  <a:pt x="7297594" y="113009"/>
                  <a:pt x="7306933" y="145732"/>
                </a:cubicBezTo>
                <a:cubicBezTo>
                  <a:pt x="7317537" y="182890"/>
                  <a:pt x="7258690" y="242484"/>
                  <a:pt x="3753946" y="3743834"/>
                </a:cubicBezTo>
                <a:lnTo>
                  <a:pt x="190178" y="7304154"/>
                </a:lnTo>
                <a:lnTo>
                  <a:pt x="149065" y="7293801"/>
                </a:lnTo>
                <a:cubicBezTo>
                  <a:pt x="113738" y="7284905"/>
                  <a:pt x="108264" y="7278265"/>
                  <a:pt x="110179" y="7246633"/>
                </a:cubicBezTo>
                <a:cubicBezTo>
                  <a:pt x="111406" y="7226385"/>
                  <a:pt x="101876" y="7194952"/>
                  <a:pt x="89003" y="7176783"/>
                </a:cubicBezTo>
                <a:cubicBezTo>
                  <a:pt x="61440" y="7137879"/>
                  <a:pt x="43633" y="6945921"/>
                  <a:pt x="64049" y="6907773"/>
                </a:cubicBezTo>
                <a:cubicBezTo>
                  <a:pt x="71015" y="6894757"/>
                  <a:pt x="1609006" y="5352172"/>
                  <a:pt x="3481805" y="3479807"/>
                </a:cubicBezTo>
                <a:cubicBezTo>
                  <a:pt x="5354604" y="1607442"/>
                  <a:pt x="6893252" y="67120"/>
                  <a:pt x="6901022" y="56870"/>
                </a:cubicBezTo>
                <a:cubicBezTo>
                  <a:pt x="6910506" y="44359"/>
                  <a:pt x="6929761" y="40177"/>
                  <a:pt x="6959600" y="44146"/>
                </a:cubicBezTo>
                <a:close/>
                <a:moveTo>
                  <a:pt x="5362835" y="0"/>
                </a:moveTo>
                <a:lnTo>
                  <a:pt x="5615117" y="0"/>
                </a:lnTo>
                <a:cubicBezTo>
                  <a:pt x="5815533" y="0"/>
                  <a:pt x="5867400" y="3444"/>
                  <a:pt x="5867400" y="16754"/>
                </a:cubicBezTo>
                <a:cubicBezTo>
                  <a:pt x="5867400" y="35520"/>
                  <a:pt x="30744" y="5867398"/>
                  <a:pt x="11961" y="5867398"/>
                </a:cubicBezTo>
                <a:cubicBezTo>
                  <a:pt x="4879" y="5867398"/>
                  <a:pt x="0" y="5763988"/>
                  <a:pt x="0" y="5613905"/>
                </a:cubicBezTo>
                <a:lnTo>
                  <a:pt x="0" y="5360413"/>
                </a:lnTo>
                <a:lnTo>
                  <a:pt x="2681417" y="2680207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30226" y="957046"/>
            <a:ext cx="5112410" cy="5182288"/>
          </a:xfrm>
          <a:custGeom>
            <a:avLst/>
            <a:gdLst/>
            <a:ahLst/>
            <a:cxnLst/>
            <a:rect l="0" t="0" r="0" b="0"/>
            <a:pathLst>
              <a:path w="6799783" h="6892726">
                <a:moveTo>
                  <a:pt x="1841500" y="52881"/>
                </a:moveTo>
                <a:cubicBezTo>
                  <a:pt x="1365298" y="152401"/>
                  <a:pt x="982335" y="363301"/>
                  <a:pt x="638540" y="715358"/>
                </a:cubicBezTo>
                <a:cubicBezTo>
                  <a:pt x="547737" y="808343"/>
                  <a:pt x="499814" y="874295"/>
                  <a:pt x="298140" y="1183822"/>
                </a:cubicBezTo>
                <a:cubicBezTo>
                  <a:pt x="221112" y="1302042"/>
                  <a:pt x="173359" y="1423586"/>
                  <a:pt x="77421" y="1745608"/>
                </a:cubicBezTo>
                <a:cubicBezTo>
                  <a:pt x="8341" y="1977481"/>
                  <a:pt x="0" y="2079808"/>
                  <a:pt x="0" y="2695375"/>
                </a:cubicBezTo>
                <a:cubicBezTo>
                  <a:pt x="0" y="3146982"/>
                  <a:pt x="3922" y="3271141"/>
                  <a:pt x="22664" y="3412925"/>
                </a:cubicBezTo>
                <a:cubicBezTo>
                  <a:pt x="82621" y="3866495"/>
                  <a:pt x="163221" y="4238646"/>
                  <a:pt x="274130" y="4574002"/>
                </a:cubicBezTo>
                <a:cubicBezTo>
                  <a:pt x="301674" y="4657287"/>
                  <a:pt x="341896" y="4780160"/>
                  <a:pt x="363513" y="4847052"/>
                </a:cubicBezTo>
                <a:cubicBezTo>
                  <a:pt x="494950" y="5253781"/>
                  <a:pt x="757098" y="5783625"/>
                  <a:pt x="970561" y="6073995"/>
                </a:cubicBezTo>
                <a:cubicBezTo>
                  <a:pt x="1055972" y="6190176"/>
                  <a:pt x="1231721" y="6367884"/>
                  <a:pt x="1360146" y="6467919"/>
                </a:cubicBezTo>
                <a:cubicBezTo>
                  <a:pt x="1620247" y="6670522"/>
                  <a:pt x="1914046" y="6801983"/>
                  <a:pt x="2254028" y="6867889"/>
                </a:cubicBezTo>
                <a:cubicBezTo>
                  <a:pt x="2356590" y="6887770"/>
                  <a:pt x="2436348" y="6892725"/>
                  <a:pt x="2653817" y="6892725"/>
                </a:cubicBezTo>
                <a:cubicBezTo>
                  <a:pt x="2902926" y="6892725"/>
                  <a:pt x="2935842" y="6890062"/>
                  <a:pt x="3050242" y="6860651"/>
                </a:cubicBezTo>
                <a:cubicBezTo>
                  <a:pt x="3493269" y="6746754"/>
                  <a:pt x="3730227" y="6638092"/>
                  <a:pt x="4328071" y="6274681"/>
                </a:cubicBezTo>
                <a:cubicBezTo>
                  <a:pt x="4424414" y="6216116"/>
                  <a:pt x="4544430" y="6133017"/>
                  <a:pt x="4594771" y="6090017"/>
                </a:cubicBezTo>
                <a:cubicBezTo>
                  <a:pt x="4645112" y="6047016"/>
                  <a:pt x="4754880" y="5957427"/>
                  <a:pt x="4838700" y="5890928"/>
                </a:cubicBezTo>
                <a:cubicBezTo>
                  <a:pt x="5317746" y="5510880"/>
                  <a:pt x="5842645" y="4983833"/>
                  <a:pt x="6256800" y="4467025"/>
                </a:cubicBezTo>
                <a:cubicBezTo>
                  <a:pt x="6548806" y="4102642"/>
                  <a:pt x="6663289" y="3887574"/>
                  <a:pt x="6716554" y="3603323"/>
                </a:cubicBezTo>
                <a:cubicBezTo>
                  <a:pt x="6727670" y="3544007"/>
                  <a:pt x="6748326" y="3450553"/>
                  <a:pt x="6762457" y="3395647"/>
                </a:cubicBezTo>
                <a:cubicBezTo>
                  <a:pt x="6799782" y="3250624"/>
                  <a:pt x="6799722" y="2825802"/>
                  <a:pt x="6762350" y="2636195"/>
                </a:cubicBezTo>
                <a:cubicBezTo>
                  <a:pt x="6655804" y="2095632"/>
                  <a:pt x="6375097" y="1670609"/>
                  <a:pt x="5875432" y="1293295"/>
                </a:cubicBezTo>
                <a:cubicBezTo>
                  <a:pt x="5415828" y="946233"/>
                  <a:pt x="4903121" y="658075"/>
                  <a:pt x="4375150" y="450089"/>
                </a:cubicBezTo>
                <a:cubicBezTo>
                  <a:pt x="3998794" y="301830"/>
                  <a:pt x="3499652" y="162184"/>
                  <a:pt x="3073400" y="85896"/>
                </a:cubicBezTo>
                <a:cubicBezTo>
                  <a:pt x="2681334" y="15726"/>
                  <a:pt x="2094533" y="0"/>
                  <a:pt x="1841500" y="5288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alphaModFix/>
          </a:blip>
          <a:srcRect l="12781" r="12781"/>
          <a:stretch>
            <a:fillRect/>
          </a:stretch>
        </p:blipFill>
        <p:spPr>
          <a:xfrm>
            <a:off x="928130" y="1072984"/>
            <a:ext cx="4845475" cy="4903175"/>
          </a:xfrm>
          <a:custGeom>
            <a:avLst/>
            <a:gdLst>
              <a:gd name="connsiteX0" fmla="*/ 1619855 w 4912458"/>
              <a:gd name="connsiteY0" fmla="*/ 101 h 4970957"/>
              <a:gd name="connsiteX1" fmla="*/ 2223421 w 4912458"/>
              <a:gd name="connsiteY1" fmla="*/ 46626 h 4970957"/>
              <a:gd name="connsiteX2" fmla="*/ 3165158 w 4912458"/>
              <a:gd name="connsiteY2" fmla="*/ 310097 h 4970957"/>
              <a:gd name="connsiteX3" fmla="*/ 4250523 w 4912458"/>
              <a:gd name="connsiteY3" fmla="*/ 920106 h 4970957"/>
              <a:gd name="connsiteX4" fmla="*/ 4892154 w 4912458"/>
              <a:gd name="connsiteY4" fmla="*/ 1891614 h 4970957"/>
              <a:gd name="connsiteX5" fmla="*/ 4892232 w 4912458"/>
              <a:gd name="connsiteY5" fmla="*/ 2441031 h 4970957"/>
              <a:gd name="connsiteX6" fmla="*/ 4859023 w 4912458"/>
              <a:gd name="connsiteY6" fmla="*/ 2591273 h 4970957"/>
              <a:gd name="connsiteX7" fmla="*/ 4526419 w 4912458"/>
              <a:gd name="connsiteY7" fmla="*/ 3216109 h 4970957"/>
              <a:gd name="connsiteX8" fmla="*/ 3500509 w 4912458"/>
              <a:gd name="connsiteY8" fmla="*/ 4246217 h 4970957"/>
              <a:gd name="connsiteX9" fmla="*/ 3324042 w 4912458"/>
              <a:gd name="connsiteY9" fmla="*/ 4390246 h 4970957"/>
              <a:gd name="connsiteX10" fmla="*/ 3131099 w 4912458"/>
              <a:gd name="connsiteY10" fmla="*/ 4523839 h 4970957"/>
              <a:gd name="connsiteX11" fmla="*/ 2206666 w 4912458"/>
              <a:gd name="connsiteY11" fmla="*/ 4947754 h 4970957"/>
              <a:gd name="connsiteX12" fmla="*/ 1919878 w 4912458"/>
              <a:gd name="connsiteY12" fmla="*/ 4970957 h 4970957"/>
              <a:gd name="connsiteX13" fmla="*/ 1630655 w 4912458"/>
              <a:gd name="connsiteY13" fmla="*/ 4952990 h 4970957"/>
              <a:gd name="connsiteX14" fmla="*/ 983984 w 4912458"/>
              <a:gd name="connsiteY14" fmla="*/ 4663635 h 4970957"/>
              <a:gd name="connsiteX15" fmla="*/ 702143 w 4912458"/>
              <a:gd name="connsiteY15" fmla="*/ 4378656 h 4970957"/>
              <a:gd name="connsiteX16" fmla="*/ 262980 w 4912458"/>
              <a:gd name="connsiteY16" fmla="*/ 3491035 h 4970957"/>
              <a:gd name="connsiteX17" fmla="*/ 198317 w 4912458"/>
              <a:gd name="connsiteY17" fmla="*/ 3293501 h 4970957"/>
              <a:gd name="connsiteX18" fmla="*/ 16397 w 4912458"/>
              <a:gd name="connsiteY18" fmla="*/ 2453531 h 4970957"/>
              <a:gd name="connsiteX19" fmla="*/ 0 w 4912458"/>
              <a:gd name="connsiteY19" fmla="*/ 1934426 h 4970957"/>
              <a:gd name="connsiteX20" fmla="*/ 56010 w 4912458"/>
              <a:gd name="connsiteY20" fmla="*/ 1247328 h 4970957"/>
              <a:gd name="connsiteX21" fmla="*/ 215686 w 4912458"/>
              <a:gd name="connsiteY21" fmla="*/ 840910 h 4970957"/>
              <a:gd name="connsiteX22" fmla="*/ 461945 w 4912458"/>
              <a:gd name="connsiteY22" fmla="*/ 502003 h 4970957"/>
              <a:gd name="connsiteX23" fmla="*/ 1332214 w 4912458"/>
              <a:gd name="connsiteY23" fmla="*/ 22740 h 4970957"/>
              <a:gd name="connsiteX24" fmla="*/ 1619855 w 4912458"/>
              <a:gd name="connsiteY24" fmla="*/ 101 h 4970957"/>
            </a:gdLst>
            <a:ahLst/>
            <a:cxnLst/>
            <a:rect l="l" t="t" r="r" b="b"/>
            <a:pathLst>
              <a:path w="4912458" h="4970957">
                <a:moveTo>
                  <a:pt x="1619855" y="101"/>
                </a:moveTo>
                <a:cubicBezTo>
                  <a:pt x="1813844" y="-1442"/>
                  <a:pt x="2046148" y="14899"/>
                  <a:pt x="2223421" y="46626"/>
                </a:cubicBezTo>
                <a:cubicBezTo>
                  <a:pt x="2531789" y="101815"/>
                  <a:pt x="2892887" y="202840"/>
                  <a:pt x="3165158" y="310097"/>
                </a:cubicBezTo>
                <a:cubicBezTo>
                  <a:pt x="3547114" y="460563"/>
                  <a:pt x="3918026" y="669028"/>
                  <a:pt x="4250523" y="920106"/>
                </a:cubicBezTo>
                <a:cubicBezTo>
                  <a:pt x="4612000" y="1193070"/>
                  <a:pt x="4815076" y="1500549"/>
                  <a:pt x="4892154" y="1891614"/>
                </a:cubicBezTo>
                <a:cubicBezTo>
                  <a:pt x="4919191" y="2028782"/>
                  <a:pt x="4919235" y="2336116"/>
                  <a:pt x="4892232" y="2441031"/>
                </a:cubicBezTo>
                <a:cubicBezTo>
                  <a:pt x="4882008" y="2480752"/>
                  <a:pt x="4867066" y="2548361"/>
                  <a:pt x="4859023" y="2591273"/>
                </a:cubicBezTo>
                <a:cubicBezTo>
                  <a:pt x="4820490" y="2796911"/>
                  <a:pt x="4737668" y="2952499"/>
                  <a:pt x="4526419" y="3216109"/>
                </a:cubicBezTo>
                <a:cubicBezTo>
                  <a:pt x="4226803" y="3589988"/>
                  <a:pt x="3847070" y="3971275"/>
                  <a:pt x="3500509" y="4246217"/>
                </a:cubicBezTo>
                <a:cubicBezTo>
                  <a:pt x="3439870" y="4294324"/>
                  <a:pt x="3360459" y="4359137"/>
                  <a:pt x="3324042" y="4390246"/>
                </a:cubicBezTo>
                <a:cubicBezTo>
                  <a:pt x="3287622" y="4421354"/>
                  <a:pt x="3200797" y="4481471"/>
                  <a:pt x="3131099" y="4523839"/>
                </a:cubicBezTo>
                <a:cubicBezTo>
                  <a:pt x="2698594" y="4786744"/>
                  <a:pt x="2527171" y="4865355"/>
                  <a:pt x="2206666" y="4947754"/>
                </a:cubicBezTo>
                <a:cubicBezTo>
                  <a:pt x="2123905" y="4969030"/>
                  <a:pt x="2100093" y="4970957"/>
                  <a:pt x="1919878" y="4970957"/>
                </a:cubicBezTo>
                <a:cubicBezTo>
                  <a:pt x="1762551" y="4970957"/>
                  <a:pt x="1704852" y="4967372"/>
                  <a:pt x="1630655" y="4952990"/>
                </a:cubicBezTo>
                <a:cubicBezTo>
                  <a:pt x="1384697" y="4905310"/>
                  <a:pt x="1172152" y="4810206"/>
                  <a:pt x="983984" y="4663635"/>
                </a:cubicBezTo>
                <a:cubicBezTo>
                  <a:pt x="891076" y="4591266"/>
                  <a:pt x="763933" y="4462705"/>
                  <a:pt x="702143" y="4378656"/>
                </a:cubicBezTo>
                <a:cubicBezTo>
                  <a:pt x="547715" y="4168589"/>
                  <a:pt x="358067" y="3785279"/>
                  <a:pt x="262980" y="3491035"/>
                </a:cubicBezTo>
                <a:cubicBezTo>
                  <a:pt x="247341" y="3442643"/>
                  <a:pt x="218244" y="3353753"/>
                  <a:pt x="198317" y="3293501"/>
                </a:cubicBezTo>
                <a:cubicBezTo>
                  <a:pt x="118081" y="3050890"/>
                  <a:pt x="59771" y="2781661"/>
                  <a:pt x="16397" y="2453531"/>
                </a:cubicBezTo>
                <a:cubicBezTo>
                  <a:pt x="2838" y="2350959"/>
                  <a:pt x="0" y="2261137"/>
                  <a:pt x="0" y="1934426"/>
                </a:cubicBezTo>
                <a:cubicBezTo>
                  <a:pt x="0" y="1489102"/>
                  <a:pt x="6035" y="1415074"/>
                  <a:pt x="56010" y="1247328"/>
                </a:cubicBezTo>
                <a:cubicBezTo>
                  <a:pt x="125415" y="1014364"/>
                  <a:pt x="159962" y="926434"/>
                  <a:pt x="215686" y="840910"/>
                </a:cubicBezTo>
                <a:cubicBezTo>
                  <a:pt x="361585" y="616985"/>
                  <a:pt x="396255" y="569273"/>
                  <a:pt x="461945" y="502003"/>
                </a:cubicBezTo>
                <a:cubicBezTo>
                  <a:pt x="710661" y="247311"/>
                  <a:pt x="987712" y="94738"/>
                  <a:pt x="1332214" y="22740"/>
                </a:cubicBezTo>
                <a:cubicBezTo>
                  <a:pt x="1400859" y="8394"/>
                  <a:pt x="1503461" y="1028"/>
                  <a:pt x="1619855" y="101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3" name="标题 1"/>
          <p:cNvSpPr txBox="1"/>
          <p:nvPr/>
        </p:nvSpPr>
        <p:spPr>
          <a:xfrm flipH="1" flipV="1">
            <a:off x="6218010" y="5883296"/>
            <a:ext cx="90193" cy="90193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987027" flipH="1" flipV="1">
            <a:off x="413744" y="1254217"/>
            <a:ext cx="300644" cy="300644"/>
          </a:xfrm>
          <a:prstGeom prst="mathPlus">
            <a:avLst>
              <a:gd name="adj1" fmla="val 1352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307850">
            <a:off x="5016854" y="1115211"/>
            <a:ext cx="165354" cy="142546"/>
          </a:xfrm>
          <a:prstGeom prst="triangl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06294" y="5434897"/>
            <a:ext cx="90193" cy="90193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5400000" flipH="1">
            <a:off x="4694107" y="4030157"/>
            <a:ext cx="671581" cy="1442899"/>
          </a:xfrm>
          <a:custGeom>
            <a:avLst/>
            <a:gdLst>
              <a:gd name="connsiteX0" fmla="*/ 8826961 w 9168189"/>
              <a:gd name="connsiteY0" fmla="*/ 18885501 h 19697946"/>
              <a:gd name="connsiteX1" fmla="*/ 9125445 w 9168189"/>
              <a:gd name="connsiteY1" fmla="*/ 19080894 h 19697946"/>
              <a:gd name="connsiteX2" fmla="*/ 9168188 w 9168189"/>
              <a:gd name="connsiteY2" fmla="*/ 19143705 h 19697946"/>
              <a:gd name="connsiteX3" fmla="*/ 9168188 w 9168189"/>
              <a:gd name="connsiteY3" fmla="*/ 19463959 h 19697946"/>
              <a:gd name="connsiteX4" fmla="*/ 9125445 w 9168189"/>
              <a:gd name="connsiteY4" fmla="*/ 19514070 h 19697946"/>
              <a:gd name="connsiteX5" fmla="*/ 8767450 w 9168189"/>
              <a:gd name="connsiteY5" fmla="*/ 19691134 h 19697946"/>
              <a:gd name="connsiteX6" fmla="*/ 8614361 w 9168189"/>
              <a:gd name="connsiteY6" fmla="*/ 19697532 h 19697946"/>
              <a:gd name="connsiteX7" fmla="*/ 8551550 w 9168189"/>
              <a:gd name="connsiteY7" fmla="*/ 19654789 h 19697946"/>
              <a:gd name="connsiteX8" fmla="*/ 8393242 w 9168189"/>
              <a:gd name="connsiteY8" fmla="*/ 19488593 h 19697946"/>
              <a:gd name="connsiteX9" fmla="*/ 8364532 w 9168189"/>
              <a:gd name="connsiteY9" fmla="*/ 19303832 h 19697946"/>
              <a:gd name="connsiteX10" fmla="*/ 8455345 w 9168189"/>
              <a:gd name="connsiteY10" fmla="*/ 19006914 h 19697946"/>
              <a:gd name="connsiteX11" fmla="*/ 8699784 w 9168189"/>
              <a:gd name="connsiteY11" fmla="*/ 18888591 h 19697946"/>
              <a:gd name="connsiteX12" fmla="*/ 8826961 w 9168189"/>
              <a:gd name="connsiteY12" fmla="*/ 18885501 h 19697946"/>
              <a:gd name="connsiteX13" fmla="*/ 6739701 w 9168189"/>
              <a:gd name="connsiteY13" fmla="*/ 18884364 h 19697946"/>
              <a:gd name="connsiteX14" fmla="*/ 6859698 w 9168189"/>
              <a:gd name="connsiteY14" fmla="*/ 18918827 h 19697946"/>
              <a:gd name="connsiteX15" fmla="*/ 7035924 w 9168189"/>
              <a:gd name="connsiteY15" fmla="*/ 19090167 h 19697946"/>
              <a:gd name="connsiteX16" fmla="*/ 7083549 w 9168189"/>
              <a:gd name="connsiteY16" fmla="*/ 19186789 h 19697946"/>
              <a:gd name="connsiteX17" fmla="*/ 7110788 w 9168189"/>
              <a:gd name="connsiteY17" fmla="*/ 19303833 h 19697946"/>
              <a:gd name="connsiteX18" fmla="*/ 7083549 w 9168189"/>
              <a:gd name="connsiteY18" fmla="*/ 19408177 h 19697946"/>
              <a:gd name="connsiteX19" fmla="*/ 7042505 w 9168189"/>
              <a:gd name="connsiteY19" fmla="*/ 19497609 h 19697946"/>
              <a:gd name="connsiteX20" fmla="*/ 6887423 w 9168189"/>
              <a:gd name="connsiteY20" fmla="*/ 19657459 h 19697946"/>
              <a:gd name="connsiteX21" fmla="*/ 6680417 w 9168189"/>
              <a:gd name="connsiteY21" fmla="*/ 19697533 h 19697946"/>
              <a:gd name="connsiteX22" fmla="*/ 6392014 w 9168189"/>
              <a:gd name="connsiteY22" fmla="*/ 19606149 h 19697946"/>
              <a:gd name="connsiteX23" fmla="*/ 6270185 w 9168189"/>
              <a:gd name="connsiteY23" fmla="*/ 19182840 h 19697946"/>
              <a:gd name="connsiteX24" fmla="*/ 6370375 w 9168189"/>
              <a:gd name="connsiteY24" fmla="*/ 18997337 h 19697946"/>
              <a:gd name="connsiteX25" fmla="*/ 6598233 w 9168189"/>
              <a:gd name="connsiteY25" fmla="*/ 18888426 h 19697946"/>
              <a:gd name="connsiteX26" fmla="*/ 6739701 w 9168189"/>
              <a:gd name="connsiteY26" fmla="*/ 18884364 h 19697946"/>
              <a:gd name="connsiteX27" fmla="*/ 381407 w 9168189"/>
              <a:gd name="connsiteY27" fmla="*/ 18882824 h 19697946"/>
              <a:gd name="connsiteX28" fmla="*/ 455988 w 9168189"/>
              <a:gd name="connsiteY28" fmla="*/ 18883222 h 19697946"/>
              <a:gd name="connsiteX29" fmla="*/ 602038 w 9168189"/>
              <a:gd name="connsiteY29" fmla="*/ 18929204 h 19697946"/>
              <a:gd name="connsiteX30" fmla="*/ 773747 w 9168189"/>
              <a:gd name="connsiteY30" fmla="*/ 19106391 h 19697946"/>
              <a:gd name="connsiteX31" fmla="*/ 809254 w 9168189"/>
              <a:gd name="connsiteY31" fmla="*/ 19296891 h 19697946"/>
              <a:gd name="connsiteX32" fmla="*/ 767831 w 9168189"/>
              <a:gd name="connsiteY32" fmla="*/ 19481632 h 19697946"/>
              <a:gd name="connsiteX33" fmla="*/ 615427 w 9168189"/>
              <a:gd name="connsiteY33" fmla="*/ 19654789 h 19697946"/>
              <a:gd name="connsiteX34" fmla="*/ 565315 w 9168189"/>
              <a:gd name="connsiteY34" fmla="*/ 19697532 h 19697946"/>
              <a:gd name="connsiteX35" fmla="*/ 399527 w 9168189"/>
              <a:gd name="connsiteY35" fmla="*/ 19691134 h 19697946"/>
              <a:gd name="connsiteX36" fmla="*/ 189288 w 9168189"/>
              <a:gd name="connsiteY36" fmla="*/ 19658089 h 19697946"/>
              <a:gd name="connsiteX37" fmla="*/ 41531 w 9168189"/>
              <a:gd name="connsiteY37" fmla="*/ 19514070 h 19697946"/>
              <a:gd name="connsiteX38" fmla="*/ 11488 w 9168189"/>
              <a:gd name="connsiteY38" fmla="*/ 19303832 h 19697946"/>
              <a:gd name="connsiteX39" fmla="*/ 41531 w 9168189"/>
              <a:gd name="connsiteY39" fmla="*/ 19080894 h 19697946"/>
              <a:gd name="connsiteX40" fmla="*/ 318015 w 9168189"/>
              <a:gd name="connsiteY40" fmla="*/ 18888662 h 19697946"/>
              <a:gd name="connsiteX41" fmla="*/ 381407 w 9168189"/>
              <a:gd name="connsiteY41" fmla="*/ 18882824 h 19697946"/>
              <a:gd name="connsiteX42" fmla="*/ 2489977 w 9168189"/>
              <a:gd name="connsiteY42" fmla="*/ 18880209 h 19697946"/>
              <a:gd name="connsiteX43" fmla="*/ 2684838 w 9168189"/>
              <a:gd name="connsiteY43" fmla="*/ 18919893 h 19697946"/>
              <a:gd name="connsiteX44" fmla="*/ 2851513 w 9168189"/>
              <a:gd name="connsiteY44" fmla="*/ 19081582 h 19697946"/>
              <a:gd name="connsiteX45" fmla="*/ 2896790 w 9168189"/>
              <a:gd name="connsiteY45" fmla="*/ 19412125 h 19697946"/>
              <a:gd name="connsiteX46" fmla="*/ 2856997 w 9168189"/>
              <a:gd name="connsiteY46" fmla="*/ 19508799 h 19697946"/>
              <a:gd name="connsiteX47" fmla="*/ 2693271 w 9168189"/>
              <a:gd name="connsiteY47" fmla="*/ 19677405 h 19697946"/>
              <a:gd name="connsiteX48" fmla="*/ 2499259 w 9168189"/>
              <a:gd name="connsiteY48" fmla="*/ 19697532 h 19697946"/>
              <a:gd name="connsiteX49" fmla="*/ 2279554 w 9168189"/>
              <a:gd name="connsiteY49" fmla="*/ 19657458 h 19697946"/>
              <a:gd name="connsiteX50" fmla="*/ 2083428 w 9168189"/>
              <a:gd name="connsiteY50" fmla="*/ 19186788 h 19697946"/>
              <a:gd name="connsiteX51" fmla="*/ 2200912 w 9168189"/>
              <a:gd name="connsiteY51" fmla="*/ 18997488 h 19697946"/>
              <a:gd name="connsiteX52" fmla="*/ 2405438 w 9168189"/>
              <a:gd name="connsiteY52" fmla="*/ 18884901 h 19697946"/>
              <a:gd name="connsiteX53" fmla="*/ 2489977 w 9168189"/>
              <a:gd name="connsiteY53" fmla="*/ 18880209 h 19697946"/>
              <a:gd name="connsiteX54" fmla="*/ 4577756 w 9168189"/>
              <a:gd name="connsiteY54" fmla="*/ 18879612 h 19697946"/>
              <a:gd name="connsiteX55" fmla="*/ 4764590 w 9168189"/>
              <a:gd name="connsiteY55" fmla="*/ 18917773 h 19697946"/>
              <a:gd name="connsiteX56" fmla="*/ 4958542 w 9168189"/>
              <a:gd name="connsiteY56" fmla="*/ 19104365 h 19697946"/>
              <a:gd name="connsiteX57" fmla="*/ 4977592 w 9168189"/>
              <a:gd name="connsiteY57" fmla="*/ 19150685 h 19697946"/>
              <a:gd name="connsiteX58" fmla="*/ 5002588 w 9168189"/>
              <a:gd name="connsiteY58" fmla="*/ 19303832 h 19697946"/>
              <a:gd name="connsiteX59" fmla="*/ 4977592 w 9168189"/>
              <a:gd name="connsiteY59" fmla="*/ 19444279 h 19697946"/>
              <a:gd name="connsiteX60" fmla="*/ 4958542 w 9168189"/>
              <a:gd name="connsiteY60" fmla="*/ 19490599 h 19697946"/>
              <a:gd name="connsiteX61" fmla="*/ 4893545 w 9168189"/>
              <a:gd name="connsiteY61" fmla="*/ 19590129 h 19697946"/>
              <a:gd name="connsiteX62" fmla="*/ 4779653 w 9168189"/>
              <a:gd name="connsiteY62" fmla="*/ 19679587 h 19697946"/>
              <a:gd name="connsiteX63" fmla="*/ 4401338 w 9168189"/>
              <a:gd name="connsiteY63" fmla="*/ 19680136 h 19697946"/>
              <a:gd name="connsiteX64" fmla="*/ 4208434 w 9168189"/>
              <a:gd name="connsiteY64" fmla="*/ 19488061 h 19697946"/>
              <a:gd name="connsiteX65" fmla="*/ 4189384 w 9168189"/>
              <a:gd name="connsiteY65" fmla="*/ 19444279 h 19697946"/>
              <a:gd name="connsiteX66" fmla="*/ 4189384 w 9168189"/>
              <a:gd name="connsiteY66" fmla="*/ 19150685 h 19697946"/>
              <a:gd name="connsiteX67" fmla="*/ 4285402 w 9168189"/>
              <a:gd name="connsiteY67" fmla="*/ 19020511 h 19697946"/>
              <a:gd name="connsiteX68" fmla="*/ 4500938 w 9168189"/>
              <a:gd name="connsiteY68" fmla="*/ 18881838 h 19697946"/>
              <a:gd name="connsiteX69" fmla="*/ 4577756 w 9168189"/>
              <a:gd name="connsiteY69" fmla="*/ 18879612 h 19697946"/>
              <a:gd name="connsiteX70" fmla="*/ 347159 w 9168189"/>
              <a:gd name="connsiteY70" fmla="*/ 16770799 h 19697946"/>
              <a:gd name="connsiteX71" fmla="*/ 611621 w 9168189"/>
              <a:gd name="connsiteY71" fmla="*/ 16838185 h 19697946"/>
              <a:gd name="connsiteX72" fmla="*/ 637461 w 9168189"/>
              <a:gd name="connsiteY72" fmla="*/ 16852733 h 19697946"/>
              <a:gd name="connsiteX73" fmla="*/ 786334 w 9168189"/>
              <a:gd name="connsiteY73" fmla="*/ 17024484 h 19697946"/>
              <a:gd name="connsiteX74" fmla="*/ 809079 w 9168189"/>
              <a:gd name="connsiteY74" fmla="*/ 17200461 h 19697946"/>
              <a:gd name="connsiteX75" fmla="*/ 780844 w 9168189"/>
              <a:gd name="connsiteY75" fmla="*/ 17377870 h 19697946"/>
              <a:gd name="connsiteX76" fmla="*/ 620769 w 9168189"/>
              <a:gd name="connsiteY76" fmla="*/ 17564065 h 19697946"/>
              <a:gd name="connsiteX77" fmla="*/ 582988 w 9168189"/>
              <a:gd name="connsiteY77" fmla="*/ 17590874 h 19697946"/>
              <a:gd name="connsiteX78" fmla="*/ 553500 w 9168189"/>
              <a:gd name="connsiteY78" fmla="*/ 17602033 h 19697946"/>
              <a:gd name="connsiteX79" fmla="*/ 463865 w 9168189"/>
              <a:gd name="connsiteY79" fmla="*/ 17622528 h 19697946"/>
              <a:gd name="connsiteX80" fmla="*/ 350053 w 9168189"/>
              <a:gd name="connsiteY80" fmla="*/ 17622528 h 19697946"/>
              <a:gd name="connsiteX81" fmla="*/ 273978 w 9168189"/>
              <a:gd name="connsiteY81" fmla="*/ 17602033 h 19697946"/>
              <a:gd name="connsiteX82" fmla="*/ 22263 w 9168189"/>
              <a:gd name="connsiteY82" fmla="*/ 17383366 h 19697946"/>
              <a:gd name="connsiteX83" fmla="*/ 23533 w 9168189"/>
              <a:gd name="connsiteY83" fmla="*/ 17009858 h 19697946"/>
              <a:gd name="connsiteX84" fmla="*/ 165716 w 9168189"/>
              <a:gd name="connsiteY84" fmla="*/ 16848691 h 19697946"/>
              <a:gd name="connsiteX85" fmla="*/ 235566 w 9168189"/>
              <a:gd name="connsiteY85" fmla="*/ 16807833 h 19697946"/>
              <a:gd name="connsiteX86" fmla="*/ 278188 w 9168189"/>
              <a:gd name="connsiteY86" fmla="*/ 16782883 h 19697946"/>
              <a:gd name="connsiteX87" fmla="*/ 347159 w 9168189"/>
              <a:gd name="connsiteY87" fmla="*/ 16770799 h 19697946"/>
              <a:gd name="connsiteX88" fmla="*/ 4581569 w 9168189"/>
              <a:gd name="connsiteY88" fmla="*/ 16770472 h 19697946"/>
              <a:gd name="connsiteX89" fmla="*/ 4894495 w 9168189"/>
              <a:gd name="connsiteY89" fmla="*/ 16918756 h 19697946"/>
              <a:gd name="connsiteX90" fmla="*/ 5002588 w 9168189"/>
              <a:gd name="connsiteY90" fmla="*/ 17202466 h 19697946"/>
              <a:gd name="connsiteX91" fmla="*/ 4961313 w 9168189"/>
              <a:gd name="connsiteY91" fmla="*/ 17382019 h 19697946"/>
              <a:gd name="connsiteX92" fmla="*/ 4805873 w 9168189"/>
              <a:gd name="connsiteY92" fmla="*/ 17563932 h 19697946"/>
              <a:gd name="connsiteX93" fmla="*/ 4773988 w 9168189"/>
              <a:gd name="connsiteY93" fmla="*/ 17582982 h 19697946"/>
              <a:gd name="connsiteX94" fmla="*/ 4731582 w 9168189"/>
              <a:gd name="connsiteY94" fmla="*/ 17602032 h 19697946"/>
              <a:gd name="connsiteX95" fmla="*/ 4648884 w 9168189"/>
              <a:gd name="connsiteY95" fmla="*/ 17623459 h 19697946"/>
              <a:gd name="connsiteX96" fmla="*/ 4532455 w 9168189"/>
              <a:gd name="connsiteY96" fmla="*/ 17623459 h 19697946"/>
              <a:gd name="connsiteX97" fmla="*/ 4446813 w 9168189"/>
              <a:gd name="connsiteY97" fmla="*/ 17602032 h 19697946"/>
              <a:gd name="connsiteX98" fmla="*/ 4405688 w 9168189"/>
              <a:gd name="connsiteY98" fmla="*/ 17582982 h 19697946"/>
              <a:gd name="connsiteX99" fmla="*/ 4373803 w 9168189"/>
              <a:gd name="connsiteY99" fmla="*/ 17563932 h 19697946"/>
              <a:gd name="connsiteX100" fmla="*/ 4205663 w 9168189"/>
              <a:gd name="connsiteY100" fmla="*/ 17382019 h 19697946"/>
              <a:gd name="connsiteX101" fmla="*/ 4203836 w 9168189"/>
              <a:gd name="connsiteY101" fmla="*/ 17030797 h 19697946"/>
              <a:gd name="connsiteX102" fmla="*/ 4456488 w 9168189"/>
              <a:gd name="connsiteY102" fmla="*/ 16784192 h 19697946"/>
              <a:gd name="connsiteX103" fmla="*/ 4581569 w 9168189"/>
              <a:gd name="connsiteY103" fmla="*/ 16770472 h 19697946"/>
              <a:gd name="connsiteX104" fmla="*/ 6617831 w 9168189"/>
              <a:gd name="connsiteY104" fmla="*/ 16770279 h 19697946"/>
              <a:gd name="connsiteX105" fmla="*/ 6856788 w 9168189"/>
              <a:gd name="connsiteY105" fmla="*/ 16815770 h 19697946"/>
              <a:gd name="connsiteX106" fmla="*/ 6894888 w 9168189"/>
              <a:gd name="connsiteY106" fmla="*/ 16835949 h 19697946"/>
              <a:gd name="connsiteX107" fmla="*/ 7025971 w 9168189"/>
              <a:gd name="connsiteY107" fmla="*/ 16967032 h 19697946"/>
              <a:gd name="connsiteX108" fmla="*/ 7045514 w 9168189"/>
              <a:gd name="connsiteY108" fmla="*/ 17005132 h 19697946"/>
              <a:gd name="connsiteX109" fmla="*/ 7101255 w 9168189"/>
              <a:gd name="connsiteY109" fmla="*/ 17191914 h 19697946"/>
              <a:gd name="connsiteX110" fmla="*/ 7092839 w 9168189"/>
              <a:gd name="connsiteY110" fmla="*/ 17299514 h 19697946"/>
              <a:gd name="connsiteX111" fmla="*/ 7072688 w 9168189"/>
              <a:gd name="connsiteY111" fmla="*/ 17351111 h 19697946"/>
              <a:gd name="connsiteX112" fmla="*/ 6856466 w 9168189"/>
              <a:gd name="connsiteY112" fmla="*/ 17565557 h 19697946"/>
              <a:gd name="connsiteX113" fmla="*/ 6625842 w 9168189"/>
              <a:gd name="connsiteY113" fmla="*/ 17623287 h 19697946"/>
              <a:gd name="connsiteX114" fmla="*/ 6548136 w 9168189"/>
              <a:gd name="connsiteY114" fmla="*/ 17602032 h 19697946"/>
              <a:gd name="connsiteX115" fmla="*/ 6388786 w 9168189"/>
              <a:gd name="connsiteY115" fmla="*/ 17502288 h 19697946"/>
              <a:gd name="connsiteX116" fmla="*/ 6285288 w 9168189"/>
              <a:gd name="connsiteY116" fmla="*/ 17338124 h 19697946"/>
              <a:gd name="connsiteX117" fmla="*/ 6270382 w 9168189"/>
              <a:gd name="connsiteY117" fmla="*/ 17300106 h 19697946"/>
              <a:gd name="connsiteX118" fmla="*/ 6271663 w 9168189"/>
              <a:gd name="connsiteY118" fmla="*/ 17102577 h 19697946"/>
              <a:gd name="connsiteX119" fmla="*/ 6285288 w 9168189"/>
              <a:gd name="connsiteY119" fmla="*/ 17061298 h 19697946"/>
              <a:gd name="connsiteX120" fmla="*/ 6304338 w 9168189"/>
              <a:gd name="connsiteY120" fmla="*/ 17017832 h 19697946"/>
              <a:gd name="connsiteX121" fmla="*/ 6323388 w 9168189"/>
              <a:gd name="connsiteY121" fmla="*/ 16985530 h 19697946"/>
              <a:gd name="connsiteX122" fmla="*/ 6551988 w 9168189"/>
              <a:gd name="connsiteY122" fmla="*/ 16784192 h 19697946"/>
              <a:gd name="connsiteX123" fmla="*/ 6617831 w 9168189"/>
              <a:gd name="connsiteY123" fmla="*/ 16770279 h 19697946"/>
              <a:gd name="connsiteX124" fmla="*/ 8740564 w 9168189"/>
              <a:gd name="connsiteY124" fmla="*/ 16767578 h 19697946"/>
              <a:gd name="connsiteX125" fmla="*/ 9077335 w 9168189"/>
              <a:gd name="connsiteY125" fmla="*/ 16915081 h 19697946"/>
              <a:gd name="connsiteX126" fmla="*/ 9168188 w 9168189"/>
              <a:gd name="connsiteY126" fmla="*/ 17211689 h 19697946"/>
              <a:gd name="connsiteX127" fmla="*/ 9168188 w 9168189"/>
              <a:gd name="connsiteY127" fmla="*/ 17368458 h 19697946"/>
              <a:gd name="connsiteX128" fmla="*/ 9125528 w 9168189"/>
              <a:gd name="connsiteY128" fmla="*/ 17418569 h 19697946"/>
              <a:gd name="connsiteX129" fmla="*/ 8903291 w 9168189"/>
              <a:gd name="connsiteY129" fmla="*/ 17602031 h 19697946"/>
              <a:gd name="connsiteX130" fmla="*/ 8830635 w 9168189"/>
              <a:gd name="connsiteY130" fmla="*/ 17622318 h 19697946"/>
              <a:gd name="connsiteX131" fmla="*/ 8698909 w 9168189"/>
              <a:gd name="connsiteY131" fmla="*/ 17614596 h 19697946"/>
              <a:gd name="connsiteX132" fmla="*/ 8399219 w 9168189"/>
              <a:gd name="connsiteY132" fmla="*/ 17395442 h 19697946"/>
              <a:gd name="connsiteX133" fmla="*/ 8364223 w 9168189"/>
              <a:gd name="connsiteY133" fmla="*/ 17207889 h 19697946"/>
              <a:gd name="connsiteX134" fmla="*/ 8393342 w 9168189"/>
              <a:gd name="connsiteY134" fmla="*/ 17024482 h 19697946"/>
              <a:gd name="connsiteX135" fmla="*/ 8542215 w 9168189"/>
              <a:gd name="connsiteY135" fmla="*/ 16852731 h 19697946"/>
              <a:gd name="connsiteX136" fmla="*/ 8568253 w 9168189"/>
              <a:gd name="connsiteY136" fmla="*/ 16837985 h 19697946"/>
              <a:gd name="connsiteX137" fmla="*/ 8637468 w 9168189"/>
              <a:gd name="connsiteY137" fmla="*/ 16794156 h 19697946"/>
              <a:gd name="connsiteX138" fmla="*/ 8740564 w 9168189"/>
              <a:gd name="connsiteY138" fmla="*/ 16767578 h 19697946"/>
              <a:gd name="connsiteX139" fmla="*/ 2485145 w 9168189"/>
              <a:gd name="connsiteY139" fmla="*/ 16764220 h 19697946"/>
              <a:gd name="connsiteX140" fmla="*/ 2600565 w 9168189"/>
              <a:gd name="connsiteY140" fmla="*/ 16789310 h 19697946"/>
              <a:gd name="connsiteX141" fmla="*/ 2662237 w 9168189"/>
              <a:gd name="connsiteY141" fmla="*/ 16814632 h 19697946"/>
              <a:gd name="connsiteX142" fmla="*/ 2849735 w 9168189"/>
              <a:gd name="connsiteY142" fmla="*/ 16981352 h 19697946"/>
              <a:gd name="connsiteX143" fmla="*/ 2875338 w 9168189"/>
              <a:gd name="connsiteY143" fmla="*/ 17017832 h 19697946"/>
              <a:gd name="connsiteX144" fmla="*/ 2894388 w 9168189"/>
              <a:gd name="connsiteY144" fmla="*/ 17061298 h 19697946"/>
              <a:gd name="connsiteX145" fmla="*/ 2908013 w 9168189"/>
              <a:gd name="connsiteY145" fmla="*/ 17102577 h 19697946"/>
              <a:gd name="connsiteX146" fmla="*/ 2909294 w 9168189"/>
              <a:gd name="connsiteY146" fmla="*/ 17300106 h 19697946"/>
              <a:gd name="connsiteX147" fmla="*/ 2894388 w 9168189"/>
              <a:gd name="connsiteY147" fmla="*/ 17338124 h 19697946"/>
              <a:gd name="connsiteX148" fmla="*/ 2790890 w 9168189"/>
              <a:gd name="connsiteY148" fmla="*/ 17502288 h 19697946"/>
              <a:gd name="connsiteX149" fmla="*/ 2631540 w 9168189"/>
              <a:gd name="connsiteY149" fmla="*/ 17602032 h 19697946"/>
              <a:gd name="connsiteX150" fmla="*/ 2554620 w 9168189"/>
              <a:gd name="connsiteY150" fmla="*/ 17622986 h 19697946"/>
              <a:gd name="connsiteX151" fmla="*/ 2420846 w 9168189"/>
              <a:gd name="connsiteY151" fmla="*/ 17614782 h 19697946"/>
              <a:gd name="connsiteX152" fmla="*/ 2297809 w 9168189"/>
              <a:gd name="connsiteY152" fmla="*/ 17565253 h 19697946"/>
              <a:gd name="connsiteX153" fmla="*/ 2106988 w 9168189"/>
              <a:gd name="connsiteY153" fmla="*/ 17351111 h 19697946"/>
              <a:gd name="connsiteX154" fmla="*/ 2086837 w 9168189"/>
              <a:gd name="connsiteY154" fmla="*/ 17299514 h 19697946"/>
              <a:gd name="connsiteX155" fmla="*/ 2108763 w 9168189"/>
              <a:gd name="connsiteY155" fmla="*/ 17005132 h 19697946"/>
              <a:gd name="connsiteX156" fmla="*/ 2128305 w 9168189"/>
              <a:gd name="connsiteY156" fmla="*/ 16967032 h 19697946"/>
              <a:gd name="connsiteX157" fmla="*/ 2259388 w 9168189"/>
              <a:gd name="connsiteY157" fmla="*/ 16835949 h 19697946"/>
              <a:gd name="connsiteX158" fmla="*/ 2297488 w 9168189"/>
              <a:gd name="connsiteY158" fmla="*/ 16815852 h 19697946"/>
              <a:gd name="connsiteX159" fmla="*/ 2360988 w 9168189"/>
              <a:gd name="connsiteY159" fmla="*/ 16784311 h 19697946"/>
              <a:gd name="connsiteX160" fmla="*/ 2485145 w 9168189"/>
              <a:gd name="connsiteY160" fmla="*/ 16764220 h 19697946"/>
              <a:gd name="connsiteX161" fmla="*/ 8774749 w 9168189"/>
              <a:gd name="connsiteY161" fmla="*/ 14676476 h 19697946"/>
              <a:gd name="connsiteX162" fmla="*/ 8857943 w 9168189"/>
              <a:gd name="connsiteY162" fmla="*/ 14695196 h 19697946"/>
              <a:gd name="connsiteX163" fmla="*/ 8902773 w 9168189"/>
              <a:gd name="connsiteY163" fmla="*/ 14706431 h 19697946"/>
              <a:gd name="connsiteX164" fmla="*/ 8949649 w 9168189"/>
              <a:gd name="connsiteY164" fmla="*/ 14712623 h 19697946"/>
              <a:gd name="connsiteX165" fmla="*/ 9119453 w 9168189"/>
              <a:gd name="connsiteY165" fmla="*/ 14869742 h 19697946"/>
              <a:gd name="connsiteX166" fmla="*/ 9168188 w 9168189"/>
              <a:gd name="connsiteY166" fmla="*/ 14937804 h 19697946"/>
              <a:gd name="connsiteX167" fmla="*/ 9168188 w 9168189"/>
              <a:gd name="connsiteY167" fmla="*/ 15095674 h 19697946"/>
              <a:gd name="connsiteX168" fmla="*/ 9141783 w 9168189"/>
              <a:gd name="connsiteY168" fmla="*/ 15305303 h 19697946"/>
              <a:gd name="connsiteX169" fmla="*/ 8968244 w 9168189"/>
              <a:gd name="connsiteY169" fmla="*/ 15465447 h 19697946"/>
              <a:gd name="connsiteX170" fmla="*/ 8877621 w 9168189"/>
              <a:gd name="connsiteY170" fmla="*/ 15506965 h 19697946"/>
              <a:gd name="connsiteX171" fmla="*/ 8750621 w 9168189"/>
              <a:gd name="connsiteY171" fmla="*/ 15522975 h 19697946"/>
              <a:gd name="connsiteX172" fmla="*/ 8392799 w 9168189"/>
              <a:gd name="connsiteY172" fmla="*/ 15282856 h 19697946"/>
              <a:gd name="connsiteX173" fmla="*/ 8391824 w 9168189"/>
              <a:gd name="connsiteY173" fmla="*/ 14929385 h 19697946"/>
              <a:gd name="connsiteX174" fmla="*/ 8552421 w 9168189"/>
              <a:gd name="connsiteY174" fmla="*/ 14744531 h 19697946"/>
              <a:gd name="connsiteX175" fmla="*/ 8582919 w 9168189"/>
              <a:gd name="connsiteY175" fmla="*/ 14726769 h 19697946"/>
              <a:gd name="connsiteX176" fmla="*/ 8730006 w 9168189"/>
              <a:gd name="connsiteY176" fmla="*/ 14678468 h 19697946"/>
              <a:gd name="connsiteX177" fmla="*/ 8774749 w 9168189"/>
              <a:gd name="connsiteY177" fmla="*/ 14676476 h 19697946"/>
              <a:gd name="connsiteX178" fmla="*/ 6696676 w 9168189"/>
              <a:gd name="connsiteY178" fmla="*/ 14671949 h 19697946"/>
              <a:gd name="connsiteX179" fmla="*/ 6754554 w 9168189"/>
              <a:gd name="connsiteY179" fmla="*/ 14689036 h 19697946"/>
              <a:gd name="connsiteX180" fmla="*/ 6813324 w 9168189"/>
              <a:gd name="connsiteY180" fmla="*/ 14706432 h 19697946"/>
              <a:gd name="connsiteX181" fmla="*/ 6869489 w 9168189"/>
              <a:gd name="connsiteY181" fmla="*/ 14725482 h 19697946"/>
              <a:gd name="connsiteX182" fmla="*/ 6896824 w 9168189"/>
              <a:gd name="connsiteY182" fmla="*/ 14744532 h 19697946"/>
              <a:gd name="connsiteX183" fmla="*/ 7044713 w 9168189"/>
              <a:gd name="connsiteY183" fmla="*/ 14893311 h 19697946"/>
              <a:gd name="connsiteX184" fmla="*/ 7072689 w 9168189"/>
              <a:gd name="connsiteY184" fmla="*/ 14957558 h 19697946"/>
              <a:gd name="connsiteX185" fmla="*/ 7084985 w 9168189"/>
              <a:gd name="connsiteY185" fmla="*/ 14999279 h 19697946"/>
              <a:gd name="connsiteX186" fmla="*/ 7079039 w 9168189"/>
              <a:gd name="connsiteY186" fmla="*/ 15189032 h 19697946"/>
              <a:gd name="connsiteX187" fmla="*/ 7066789 w 9168189"/>
              <a:gd name="connsiteY187" fmla="*/ 15249328 h 19697946"/>
              <a:gd name="connsiteX188" fmla="*/ 7026750 w 9168189"/>
              <a:gd name="connsiteY188" fmla="*/ 15341816 h 19697946"/>
              <a:gd name="connsiteX189" fmla="*/ 6793777 w 9168189"/>
              <a:gd name="connsiteY189" fmla="*/ 15503211 h 19697946"/>
              <a:gd name="connsiteX190" fmla="*/ 6560258 w 9168189"/>
              <a:gd name="connsiteY190" fmla="*/ 15505591 h 19697946"/>
              <a:gd name="connsiteX191" fmla="*/ 6471902 w 9168189"/>
              <a:gd name="connsiteY191" fmla="*/ 15465107 h 19697946"/>
              <a:gd name="connsiteX192" fmla="*/ 6323389 w 9168189"/>
              <a:gd name="connsiteY192" fmla="*/ 15322266 h 19697946"/>
              <a:gd name="connsiteX193" fmla="*/ 6304339 w 9168189"/>
              <a:gd name="connsiteY193" fmla="*/ 15290632 h 19697946"/>
              <a:gd name="connsiteX194" fmla="*/ 6285289 w 9168189"/>
              <a:gd name="connsiteY194" fmla="*/ 15247166 h 19697946"/>
              <a:gd name="connsiteX195" fmla="*/ 6271648 w 9168189"/>
              <a:gd name="connsiteY195" fmla="*/ 15205871 h 19697946"/>
              <a:gd name="connsiteX196" fmla="*/ 6271156 w 9168189"/>
              <a:gd name="connsiteY196" fmla="*/ 15007584 h 19697946"/>
              <a:gd name="connsiteX197" fmla="*/ 6285289 w 9168189"/>
              <a:gd name="connsiteY197" fmla="*/ 14970340 h 19697946"/>
              <a:gd name="connsiteX198" fmla="*/ 6388787 w 9168189"/>
              <a:gd name="connsiteY198" fmla="*/ 14806176 h 19697946"/>
              <a:gd name="connsiteX199" fmla="*/ 6550278 w 9168189"/>
              <a:gd name="connsiteY199" fmla="*/ 14706432 h 19697946"/>
              <a:gd name="connsiteX200" fmla="*/ 6616808 w 9168189"/>
              <a:gd name="connsiteY200" fmla="*/ 14688632 h 19697946"/>
              <a:gd name="connsiteX201" fmla="*/ 6696676 w 9168189"/>
              <a:gd name="connsiteY201" fmla="*/ 14671949 h 19697946"/>
              <a:gd name="connsiteX202" fmla="*/ 354388 w 9168189"/>
              <a:gd name="connsiteY202" fmla="*/ 14665841 h 19697946"/>
              <a:gd name="connsiteX203" fmla="*/ 430588 w 9168189"/>
              <a:gd name="connsiteY203" fmla="*/ 14672414 h 19697946"/>
              <a:gd name="connsiteX204" fmla="*/ 528527 w 9168189"/>
              <a:gd name="connsiteY204" fmla="*/ 14696318 h 19697946"/>
              <a:gd name="connsiteX205" fmla="*/ 596757 w 9168189"/>
              <a:gd name="connsiteY205" fmla="*/ 14726770 h 19697946"/>
              <a:gd name="connsiteX206" fmla="*/ 627255 w 9168189"/>
              <a:gd name="connsiteY206" fmla="*/ 14744532 h 19697946"/>
              <a:gd name="connsiteX207" fmla="*/ 780568 w 9168189"/>
              <a:gd name="connsiteY207" fmla="*/ 14917352 h 19697946"/>
              <a:gd name="connsiteX208" fmla="*/ 809079 w 9168189"/>
              <a:gd name="connsiteY208" fmla="*/ 15095304 h 19697946"/>
              <a:gd name="connsiteX209" fmla="*/ 786501 w 9168189"/>
              <a:gd name="connsiteY209" fmla="*/ 15283636 h 19697946"/>
              <a:gd name="connsiteX210" fmla="*/ 416355 w 9168189"/>
              <a:gd name="connsiteY210" fmla="*/ 15522976 h 19697946"/>
              <a:gd name="connsiteX211" fmla="*/ 289355 w 9168189"/>
              <a:gd name="connsiteY211" fmla="*/ 15506966 h 19697946"/>
              <a:gd name="connsiteX212" fmla="*/ 197471 w 9168189"/>
              <a:gd name="connsiteY212" fmla="*/ 15464769 h 19697946"/>
              <a:gd name="connsiteX213" fmla="*/ 30408 w 9168189"/>
              <a:gd name="connsiteY213" fmla="*/ 15294711 h 19697946"/>
              <a:gd name="connsiteX214" fmla="*/ 28949 w 9168189"/>
              <a:gd name="connsiteY214" fmla="*/ 14917825 h 19697946"/>
              <a:gd name="connsiteX215" fmla="*/ 279935 w 9168189"/>
              <a:gd name="connsiteY215" fmla="*/ 14706432 h 19697946"/>
              <a:gd name="connsiteX216" fmla="*/ 316923 w 9168189"/>
              <a:gd name="connsiteY216" fmla="*/ 14688458 h 19697946"/>
              <a:gd name="connsiteX217" fmla="*/ 354388 w 9168189"/>
              <a:gd name="connsiteY217" fmla="*/ 14665841 h 19697946"/>
              <a:gd name="connsiteX218" fmla="*/ 4594675 w 9168189"/>
              <a:gd name="connsiteY218" fmla="*/ 14664781 h 19697946"/>
              <a:gd name="connsiteX219" fmla="*/ 4668378 w 9168189"/>
              <a:gd name="connsiteY219" fmla="*/ 14689171 h 19697946"/>
              <a:gd name="connsiteX220" fmla="*/ 4727148 w 9168189"/>
              <a:gd name="connsiteY220" fmla="*/ 14706432 h 19697946"/>
              <a:gd name="connsiteX221" fmla="*/ 4773988 w 9168189"/>
              <a:gd name="connsiteY221" fmla="*/ 14725482 h 19697946"/>
              <a:gd name="connsiteX222" fmla="*/ 4805873 w 9168189"/>
              <a:gd name="connsiteY222" fmla="*/ 14744532 h 19697946"/>
              <a:gd name="connsiteX223" fmla="*/ 4961313 w 9168189"/>
              <a:gd name="connsiteY223" fmla="*/ 14913745 h 19697946"/>
              <a:gd name="connsiteX224" fmla="*/ 5002588 w 9168189"/>
              <a:gd name="connsiteY224" fmla="*/ 15105998 h 19697946"/>
              <a:gd name="connsiteX225" fmla="*/ 4976329 w 9168189"/>
              <a:gd name="connsiteY225" fmla="*/ 15276729 h 19697946"/>
              <a:gd name="connsiteX226" fmla="*/ 4813225 w 9168189"/>
              <a:gd name="connsiteY226" fmla="*/ 15450441 h 19697946"/>
              <a:gd name="connsiteX227" fmla="*/ 4700532 w 9168189"/>
              <a:gd name="connsiteY227" fmla="*/ 15504991 h 19697946"/>
              <a:gd name="connsiteX228" fmla="*/ 4589838 w 9168189"/>
              <a:gd name="connsiteY228" fmla="*/ 15531932 h 19697946"/>
              <a:gd name="connsiteX229" fmla="*/ 4392988 w 9168189"/>
              <a:gd name="connsiteY229" fmla="*/ 15466860 h 19697946"/>
              <a:gd name="connsiteX230" fmla="*/ 4353751 w 9168189"/>
              <a:gd name="connsiteY230" fmla="*/ 15450441 h 19697946"/>
              <a:gd name="connsiteX231" fmla="*/ 4203082 w 9168189"/>
              <a:gd name="connsiteY231" fmla="*/ 15272810 h 19697946"/>
              <a:gd name="connsiteX232" fmla="*/ 4177088 w 9168189"/>
              <a:gd name="connsiteY232" fmla="*/ 15102380 h 19697946"/>
              <a:gd name="connsiteX233" fmla="*/ 4211857 w 9168189"/>
              <a:gd name="connsiteY233" fmla="*/ 14921270 h 19697946"/>
              <a:gd name="connsiteX234" fmla="*/ 4373638 w 9168189"/>
              <a:gd name="connsiteY234" fmla="*/ 14744532 h 19697946"/>
              <a:gd name="connsiteX235" fmla="*/ 4405688 w 9168189"/>
              <a:gd name="connsiteY235" fmla="*/ 14725482 h 19697946"/>
              <a:gd name="connsiteX236" fmla="*/ 4442168 w 9168189"/>
              <a:gd name="connsiteY236" fmla="*/ 14699891 h 19697946"/>
              <a:gd name="connsiteX237" fmla="*/ 4513638 w 9168189"/>
              <a:gd name="connsiteY237" fmla="*/ 14675553 h 19697946"/>
              <a:gd name="connsiteX238" fmla="*/ 4594675 w 9168189"/>
              <a:gd name="connsiteY238" fmla="*/ 14664781 h 19697946"/>
              <a:gd name="connsiteX239" fmla="*/ 2486064 w 9168189"/>
              <a:gd name="connsiteY239" fmla="*/ 14662337 h 19697946"/>
              <a:gd name="connsiteX240" fmla="*/ 2504271 w 9168189"/>
              <a:gd name="connsiteY240" fmla="*/ 14663884 h 19697946"/>
              <a:gd name="connsiteX241" fmla="*/ 2629491 w 9168189"/>
              <a:gd name="connsiteY241" fmla="*/ 14706432 h 19697946"/>
              <a:gd name="connsiteX242" fmla="*/ 2790890 w 9168189"/>
              <a:gd name="connsiteY242" fmla="*/ 14806176 h 19697946"/>
              <a:gd name="connsiteX243" fmla="*/ 2894388 w 9168189"/>
              <a:gd name="connsiteY243" fmla="*/ 14970340 h 19697946"/>
              <a:gd name="connsiteX244" fmla="*/ 2908521 w 9168189"/>
              <a:gd name="connsiteY244" fmla="*/ 15007584 h 19697946"/>
              <a:gd name="connsiteX245" fmla="*/ 2908029 w 9168189"/>
              <a:gd name="connsiteY245" fmla="*/ 15205871 h 19697946"/>
              <a:gd name="connsiteX246" fmla="*/ 2894388 w 9168189"/>
              <a:gd name="connsiteY246" fmla="*/ 15247166 h 19697946"/>
              <a:gd name="connsiteX247" fmla="*/ 2875338 w 9168189"/>
              <a:gd name="connsiteY247" fmla="*/ 15290632 h 19697946"/>
              <a:gd name="connsiteX248" fmla="*/ 2856288 w 9168189"/>
              <a:gd name="connsiteY248" fmla="*/ 15322266 h 19697946"/>
              <a:gd name="connsiteX249" fmla="*/ 2695076 w 9168189"/>
              <a:gd name="connsiteY249" fmla="*/ 15465107 h 19697946"/>
              <a:gd name="connsiteX250" fmla="*/ 2606719 w 9168189"/>
              <a:gd name="connsiteY250" fmla="*/ 15505591 h 19697946"/>
              <a:gd name="connsiteX251" fmla="*/ 2492419 w 9168189"/>
              <a:gd name="connsiteY251" fmla="*/ 15525504 h 19697946"/>
              <a:gd name="connsiteX252" fmla="*/ 2388111 w 9168189"/>
              <a:gd name="connsiteY252" fmla="*/ 15506454 h 19697946"/>
              <a:gd name="connsiteX253" fmla="*/ 2340516 w 9168189"/>
              <a:gd name="connsiteY253" fmla="*/ 15493832 h 19697946"/>
              <a:gd name="connsiteX254" fmla="*/ 2100188 w 9168189"/>
              <a:gd name="connsiteY254" fmla="*/ 15249328 h 19697946"/>
              <a:gd name="connsiteX255" fmla="*/ 2075238 w 9168189"/>
              <a:gd name="connsiteY255" fmla="*/ 15189032 h 19697946"/>
              <a:gd name="connsiteX256" fmla="*/ 2057042 w 9168189"/>
              <a:gd name="connsiteY256" fmla="*/ 15087432 h 19697946"/>
              <a:gd name="connsiteX257" fmla="*/ 2081992 w 9168189"/>
              <a:gd name="connsiteY257" fmla="*/ 14999279 h 19697946"/>
              <a:gd name="connsiteX258" fmla="*/ 2106988 w 9168189"/>
              <a:gd name="connsiteY258" fmla="*/ 14957558 h 19697946"/>
              <a:gd name="connsiteX259" fmla="*/ 2204434 w 9168189"/>
              <a:gd name="connsiteY259" fmla="*/ 14798507 h 19697946"/>
              <a:gd name="connsiteX260" fmla="*/ 2282853 w 9168189"/>
              <a:gd name="connsiteY260" fmla="*/ 14744532 h 19697946"/>
              <a:gd name="connsiteX261" fmla="*/ 2310188 w 9168189"/>
              <a:gd name="connsiteY261" fmla="*/ 14725482 h 19697946"/>
              <a:gd name="connsiteX262" fmla="*/ 2366353 w 9168189"/>
              <a:gd name="connsiteY262" fmla="*/ 14706432 h 19697946"/>
              <a:gd name="connsiteX263" fmla="*/ 2412423 w 9168189"/>
              <a:gd name="connsiteY263" fmla="*/ 14688359 h 19697946"/>
              <a:gd name="connsiteX264" fmla="*/ 2456238 w 9168189"/>
              <a:gd name="connsiteY264" fmla="*/ 14664862 h 19697946"/>
              <a:gd name="connsiteX265" fmla="*/ 2486064 w 9168189"/>
              <a:gd name="connsiteY265" fmla="*/ 14662337 h 19697946"/>
              <a:gd name="connsiteX266" fmla="*/ 6641867 w 9168189"/>
              <a:gd name="connsiteY266" fmla="*/ 12576981 h 19697946"/>
              <a:gd name="connsiteX267" fmla="*/ 6691688 w 9168189"/>
              <a:gd name="connsiteY267" fmla="*/ 12577950 h 19697946"/>
              <a:gd name="connsiteX268" fmla="*/ 6859392 w 9168189"/>
              <a:gd name="connsiteY268" fmla="*/ 12615702 h 19697946"/>
              <a:gd name="connsiteX269" fmla="*/ 7035924 w 9168189"/>
              <a:gd name="connsiteY269" fmla="*/ 12790503 h 19697946"/>
              <a:gd name="connsiteX270" fmla="*/ 7083549 w 9168189"/>
              <a:gd name="connsiteY270" fmla="*/ 12887588 h 19697946"/>
              <a:gd name="connsiteX271" fmla="*/ 7110788 w 9168189"/>
              <a:gd name="connsiteY271" fmla="*/ 13004632 h 19697946"/>
              <a:gd name="connsiteX272" fmla="*/ 7083549 w 9168189"/>
              <a:gd name="connsiteY272" fmla="*/ 13108976 h 19697946"/>
              <a:gd name="connsiteX273" fmla="*/ 7042505 w 9168189"/>
              <a:gd name="connsiteY273" fmla="*/ 13198408 h 19697946"/>
              <a:gd name="connsiteX274" fmla="*/ 6869488 w 9168189"/>
              <a:gd name="connsiteY274" fmla="*/ 13360477 h 19697946"/>
              <a:gd name="connsiteX275" fmla="*/ 6678988 w 9168189"/>
              <a:gd name="connsiteY275" fmla="*/ 13404121 h 19697946"/>
              <a:gd name="connsiteX276" fmla="*/ 6392743 w 9168189"/>
              <a:gd name="connsiteY276" fmla="*/ 13307620 h 19697946"/>
              <a:gd name="connsiteX277" fmla="*/ 6256957 w 9168189"/>
              <a:gd name="connsiteY277" fmla="*/ 13004632 h 19697946"/>
              <a:gd name="connsiteX278" fmla="*/ 6309979 w 9168189"/>
              <a:gd name="connsiteY278" fmla="*/ 12786964 h 19697946"/>
              <a:gd name="connsiteX279" fmla="*/ 6490128 w 9168189"/>
              <a:gd name="connsiteY279" fmla="*/ 12629134 h 19697946"/>
              <a:gd name="connsiteX280" fmla="*/ 6558256 w 9168189"/>
              <a:gd name="connsiteY280" fmla="*/ 12590326 h 19697946"/>
              <a:gd name="connsiteX281" fmla="*/ 6641867 w 9168189"/>
              <a:gd name="connsiteY281" fmla="*/ 12576981 h 19697946"/>
              <a:gd name="connsiteX282" fmla="*/ 4552770 w 9168189"/>
              <a:gd name="connsiteY282" fmla="*/ 12576679 h 19697946"/>
              <a:gd name="connsiteX283" fmla="*/ 4596188 w 9168189"/>
              <a:gd name="connsiteY283" fmla="*/ 12577849 h 19697946"/>
              <a:gd name="connsiteX284" fmla="*/ 4762310 w 9168189"/>
              <a:gd name="connsiteY284" fmla="*/ 12614938 h 19697946"/>
              <a:gd name="connsiteX285" fmla="*/ 4958542 w 9168189"/>
              <a:gd name="connsiteY285" fmla="*/ 12804875 h 19697946"/>
              <a:gd name="connsiteX286" fmla="*/ 4977592 w 9168189"/>
              <a:gd name="connsiteY286" fmla="*/ 12851484 h 19697946"/>
              <a:gd name="connsiteX287" fmla="*/ 5002588 w 9168189"/>
              <a:gd name="connsiteY287" fmla="*/ 13004632 h 19697946"/>
              <a:gd name="connsiteX288" fmla="*/ 4977592 w 9168189"/>
              <a:gd name="connsiteY288" fmla="*/ 13145079 h 19697946"/>
              <a:gd name="connsiteX289" fmla="*/ 4958542 w 9168189"/>
              <a:gd name="connsiteY289" fmla="*/ 13190542 h 19697946"/>
              <a:gd name="connsiteX290" fmla="*/ 4759747 w 9168189"/>
              <a:gd name="connsiteY290" fmla="*/ 13381624 h 19697946"/>
              <a:gd name="connsiteX291" fmla="*/ 4408736 w 9168189"/>
              <a:gd name="connsiteY291" fmla="*/ 13382333 h 19697946"/>
              <a:gd name="connsiteX292" fmla="*/ 4208434 w 9168189"/>
              <a:gd name="connsiteY292" fmla="*/ 13191399 h 19697946"/>
              <a:gd name="connsiteX293" fmla="*/ 4189384 w 9168189"/>
              <a:gd name="connsiteY293" fmla="*/ 13145079 h 19697946"/>
              <a:gd name="connsiteX294" fmla="*/ 4177088 w 9168189"/>
              <a:gd name="connsiteY294" fmla="*/ 13004632 h 19697946"/>
              <a:gd name="connsiteX295" fmla="*/ 4208434 w 9168189"/>
              <a:gd name="connsiteY295" fmla="*/ 12805705 h 19697946"/>
              <a:gd name="connsiteX296" fmla="*/ 4469188 w 9168189"/>
              <a:gd name="connsiteY296" fmla="*/ 12580602 h 19697946"/>
              <a:gd name="connsiteX297" fmla="*/ 4552770 w 9168189"/>
              <a:gd name="connsiteY297" fmla="*/ 12576679 h 19697946"/>
              <a:gd name="connsiteX298" fmla="*/ 2457270 w 9168189"/>
              <a:gd name="connsiteY298" fmla="*/ 12576251 h 19697946"/>
              <a:gd name="connsiteX299" fmla="*/ 2500688 w 9168189"/>
              <a:gd name="connsiteY299" fmla="*/ 12577174 h 19697946"/>
              <a:gd name="connsiteX300" fmla="*/ 2670226 w 9168189"/>
              <a:gd name="connsiteY300" fmla="*/ 12615909 h 19697946"/>
              <a:gd name="connsiteX301" fmla="*/ 2856997 w 9168189"/>
              <a:gd name="connsiteY301" fmla="*/ 12786964 h 19697946"/>
              <a:gd name="connsiteX302" fmla="*/ 2896790 w 9168189"/>
              <a:gd name="connsiteY302" fmla="*/ 12883640 h 19697946"/>
              <a:gd name="connsiteX303" fmla="*/ 2896790 w 9168189"/>
              <a:gd name="connsiteY303" fmla="*/ 13112925 h 19697946"/>
              <a:gd name="connsiteX304" fmla="*/ 2856997 w 9168189"/>
              <a:gd name="connsiteY304" fmla="*/ 13209599 h 19697946"/>
              <a:gd name="connsiteX305" fmla="*/ 2663336 w 9168189"/>
              <a:gd name="connsiteY305" fmla="*/ 13382052 h 19697946"/>
              <a:gd name="connsiteX306" fmla="*/ 2475288 w 9168189"/>
              <a:gd name="connsiteY306" fmla="*/ 13404121 h 19697946"/>
              <a:gd name="connsiteX307" fmla="*/ 2284788 w 9168189"/>
              <a:gd name="connsiteY307" fmla="*/ 13360477 h 19697946"/>
              <a:gd name="connsiteX308" fmla="*/ 2118353 w 9168189"/>
              <a:gd name="connsiteY308" fmla="*/ 12790503 h 19697946"/>
              <a:gd name="connsiteX309" fmla="*/ 2373688 w 9168189"/>
              <a:gd name="connsiteY309" fmla="*/ 12580405 h 19697946"/>
              <a:gd name="connsiteX310" fmla="*/ 2457270 w 9168189"/>
              <a:gd name="connsiteY310" fmla="*/ 12576251 h 19697946"/>
              <a:gd name="connsiteX311" fmla="*/ 392488 w 9168189"/>
              <a:gd name="connsiteY311" fmla="*/ 12572989 h 19697946"/>
              <a:gd name="connsiteX312" fmla="*/ 530465 w 9168189"/>
              <a:gd name="connsiteY312" fmla="*/ 12598310 h 19697946"/>
              <a:gd name="connsiteX313" fmla="*/ 584974 w 9168189"/>
              <a:gd name="connsiteY313" fmla="*/ 12623632 h 19697946"/>
              <a:gd name="connsiteX314" fmla="*/ 755689 w 9168189"/>
              <a:gd name="connsiteY314" fmla="*/ 12781498 h 19697946"/>
              <a:gd name="connsiteX315" fmla="*/ 816160 w 9168189"/>
              <a:gd name="connsiteY315" fmla="*/ 12869513 h 19697946"/>
              <a:gd name="connsiteX316" fmla="*/ 816160 w 9168189"/>
              <a:gd name="connsiteY316" fmla="*/ 13003959 h 19697946"/>
              <a:gd name="connsiteX317" fmla="*/ 770620 w 9168189"/>
              <a:gd name="connsiteY317" fmla="*/ 13209596 h 19697946"/>
              <a:gd name="connsiteX318" fmla="*/ 603094 w 9168189"/>
              <a:gd name="connsiteY318" fmla="*/ 13362548 h 19697946"/>
              <a:gd name="connsiteX319" fmla="*/ 548561 w 9168189"/>
              <a:gd name="connsiteY319" fmla="*/ 13398276 h 19697946"/>
              <a:gd name="connsiteX320" fmla="*/ 231355 w 9168189"/>
              <a:gd name="connsiteY320" fmla="*/ 13382764 h 19697946"/>
              <a:gd name="connsiteX321" fmla="*/ 41011 w 9168189"/>
              <a:gd name="connsiteY321" fmla="*/ 13214870 h 19697946"/>
              <a:gd name="connsiteX322" fmla="*/ 11488 w 9168189"/>
              <a:gd name="connsiteY322" fmla="*/ 13006437 h 19697946"/>
              <a:gd name="connsiteX323" fmla="*/ 43152 w 9168189"/>
              <a:gd name="connsiteY323" fmla="*/ 12794083 h 19697946"/>
              <a:gd name="connsiteX324" fmla="*/ 222543 w 9168189"/>
              <a:gd name="connsiteY324" fmla="*/ 12623632 h 19697946"/>
              <a:gd name="connsiteX325" fmla="*/ 267211 w 9168189"/>
              <a:gd name="connsiteY325" fmla="*/ 12598310 h 19697946"/>
              <a:gd name="connsiteX326" fmla="*/ 392488 w 9168189"/>
              <a:gd name="connsiteY326" fmla="*/ 12572989 h 19697946"/>
              <a:gd name="connsiteX327" fmla="*/ 8765035 w 9168189"/>
              <a:gd name="connsiteY327" fmla="*/ 12572863 h 19697946"/>
              <a:gd name="connsiteX328" fmla="*/ 8899765 w 9168189"/>
              <a:gd name="connsiteY328" fmla="*/ 12598310 h 19697946"/>
              <a:gd name="connsiteX329" fmla="*/ 8957133 w 9168189"/>
              <a:gd name="connsiteY329" fmla="*/ 12623632 h 19697946"/>
              <a:gd name="connsiteX330" fmla="*/ 9136524 w 9168189"/>
              <a:gd name="connsiteY330" fmla="*/ 12794083 h 19697946"/>
              <a:gd name="connsiteX331" fmla="*/ 9168188 w 9168189"/>
              <a:gd name="connsiteY331" fmla="*/ 13006437 h 19697946"/>
              <a:gd name="connsiteX332" fmla="*/ 9168188 w 9168189"/>
              <a:gd name="connsiteY332" fmla="*/ 13164759 h 19697946"/>
              <a:gd name="connsiteX333" fmla="*/ 9125965 w 9168189"/>
              <a:gd name="connsiteY333" fmla="*/ 13214870 h 19697946"/>
              <a:gd name="connsiteX334" fmla="*/ 8935622 w 9168189"/>
              <a:gd name="connsiteY334" fmla="*/ 13382764 h 19697946"/>
              <a:gd name="connsiteX335" fmla="*/ 8618415 w 9168189"/>
              <a:gd name="connsiteY335" fmla="*/ 13398276 h 19697946"/>
              <a:gd name="connsiteX336" fmla="*/ 8563882 w 9168189"/>
              <a:gd name="connsiteY336" fmla="*/ 13362548 h 19697946"/>
              <a:gd name="connsiteX337" fmla="*/ 8409056 w 9168189"/>
              <a:gd name="connsiteY337" fmla="*/ 13209596 h 19697946"/>
              <a:gd name="connsiteX338" fmla="*/ 8363516 w 9168189"/>
              <a:gd name="connsiteY338" fmla="*/ 13003959 h 19697946"/>
              <a:gd name="connsiteX339" fmla="*/ 8411009 w 9168189"/>
              <a:gd name="connsiteY339" fmla="*/ 12781498 h 19697946"/>
              <a:gd name="connsiteX340" fmla="*/ 8615209 w 9168189"/>
              <a:gd name="connsiteY340" fmla="*/ 12595766 h 19697946"/>
              <a:gd name="connsiteX341" fmla="*/ 8765035 w 9168189"/>
              <a:gd name="connsiteY341" fmla="*/ 12572863 h 19697946"/>
              <a:gd name="connsiteX342" fmla="*/ 4563432 w 9168189"/>
              <a:gd name="connsiteY342" fmla="*/ 10472219 h 19697946"/>
              <a:gd name="connsiteX343" fmla="*/ 4715944 w 9168189"/>
              <a:gd name="connsiteY343" fmla="*/ 10498944 h 19697946"/>
              <a:gd name="connsiteX344" fmla="*/ 4863429 w 9168189"/>
              <a:gd name="connsiteY344" fmla="*/ 10591019 h 19697946"/>
              <a:gd name="connsiteX345" fmla="*/ 4968204 w 9168189"/>
              <a:gd name="connsiteY345" fmla="*/ 10722198 h 19697946"/>
              <a:gd name="connsiteX346" fmla="*/ 5002589 w 9168189"/>
              <a:gd name="connsiteY346" fmla="*/ 10903904 h 19697946"/>
              <a:gd name="connsiteX347" fmla="*/ 4963026 w 9168189"/>
              <a:gd name="connsiteY347" fmla="*/ 11078138 h 19697946"/>
              <a:gd name="connsiteX348" fmla="*/ 4905904 w 9168189"/>
              <a:gd name="connsiteY348" fmla="*/ 11171404 h 19697946"/>
              <a:gd name="connsiteX349" fmla="*/ 4659689 w 9168189"/>
              <a:gd name="connsiteY349" fmla="*/ 11305941 h 19697946"/>
              <a:gd name="connsiteX350" fmla="*/ 4498453 w 9168189"/>
              <a:gd name="connsiteY350" fmla="*/ 11311144 h 19697946"/>
              <a:gd name="connsiteX351" fmla="*/ 4203952 w 9168189"/>
              <a:gd name="connsiteY351" fmla="*/ 11078138 h 19697946"/>
              <a:gd name="connsiteX352" fmla="*/ 4198774 w 9168189"/>
              <a:gd name="connsiteY352" fmla="*/ 10722198 h 19697946"/>
              <a:gd name="connsiteX353" fmla="*/ 4437439 w 9168189"/>
              <a:gd name="connsiteY353" fmla="*/ 10493773 h 19697946"/>
              <a:gd name="connsiteX354" fmla="*/ 4563432 w 9168189"/>
              <a:gd name="connsiteY354" fmla="*/ 10472219 h 19697946"/>
              <a:gd name="connsiteX355" fmla="*/ 8698110 w 9168189"/>
              <a:gd name="connsiteY355" fmla="*/ 10470557 h 19697946"/>
              <a:gd name="connsiteX356" fmla="*/ 8889474 w 9168189"/>
              <a:gd name="connsiteY356" fmla="*/ 10492850 h 19697946"/>
              <a:gd name="connsiteX357" fmla="*/ 9141784 w 9168189"/>
              <a:gd name="connsiteY357" fmla="*/ 10703960 h 19697946"/>
              <a:gd name="connsiteX358" fmla="*/ 9168189 w 9168189"/>
              <a:gd name="connsiteY358" fmla="*/ 10912489 h 19697946"/>
              <a:gd name="connsiteX359" fmla="*/ 9131904 w 9168189"/>
              <a:gd name="connsiteY359" fmla="*/ 11126474 h 19697946"/>
              <a:gd name="connsiteX360" fmla="*/ 8706217 w 9168189"/>
              <a:gd name="connsiteY360" fmla="*/ 11316338 h 19697946"/>
              <a:gd name="connsiteX361" fmla="*/ 8626842 w 9168189"/>
              <a:gd name="connsiteY361" fmla="*/ 11302831 h 19697946"/>
              <a:gd name="connsiteX362" fmla="*/ 8596689 w 9168189"/>
              <a:gd name="connsiteY362" fmla="*/ 11293019 h 19697946"/>
              <a:gd name="connsiteX363" fmla="*/ 8551598 w 9168189"/>
              <a:gd name="connsiteY363" fmla="*/ 11258924 h 19697946"/>
              <a:gd name="connsiteX364" fmla="*/ 8385781 w 9168189"/>
              <a:gd name="connsiteY364" fmla="*/ 11077978 h 19697946"/>
              <a:gd name="connsiteX365" fmla="*/ 8357898 w 9168189"/>
              <a:gd name="connsiteY365" fmla="*/ 10901258 h 19697946"/>
              <a:gd name="connsiteX366" fmla="*/ 8476317 w 9168189"/>
              <a:gd name="connsiteY366" fmla="*/ 10612398 h 19697946"/>
              <a:gd name="connsiteX367" fmla="*/ 8685589 w 9168189"/>
              <a:gd name="connsiteY367" fmla="*/ 10472137 h 19697946"/>
              <a:gd name="connsiteX368" fmla="*/ 8698110 w 9168189"/>
              <a:gd name="connsiteY368" fmla="*/ 10470557 h 19697946"/>
              <a:gd name="connsiteX369" fmla="*/ 328810 w 9168189"/>
              <a:gd name="connsiteY369" fmla="*/ 10470557 h 19697946"/>
              <a:gd name="connsiteX370" fmla="*/ 520174 w 9168189"/>
              <a:gd name="connsiteY370" fmla="*/ 10492850 h 19697946"/>
              <a:gd name="connsiteX371" fmla="*/ 787196 w 9168189"/>
              <a:gd name="connsiteY371" fmla="*/ 10727063 h 19697946"/>
              <a:gd name="connsiteX372" fmla="*/ 787836 w 9168189"/>
              <a:gd name="connsiteY372" fmla="*/ 11079912 h 19697946"/>
              <a:gd name="connsiteX373" fmla="*/ 614150 w 9168189"/>
              <a:gd name="connsiteY373" fmla="*/ 11270093 h 19697946"/>
              <a:gd name="connsiteX374" fmla="*/ 582988 w 9168189"/>
              <a:gd name="connsiteY374" fmla="*/ 11290373 h 19697946"/>
              <a:gd name="connsiteX375" fmla="*/ 548063 w 9168189"/>
              <a:gd name="connsiteY375" fmla="*/ 11296665 h 19697946"/>
              <a:gd name="connsiteX376" fmla="*/ 455988 w 9168189"/>
              <a:gd name="connsiteY376" fmla="*/ 11310407 h 19697946"/>
              <a:gd name="connsiteX377" fmla="*/ 322638 w 9168189"/>
              <a:gd name="connsiteY377" fmla="*/ 11308745 h 19697946"/>
              <a:gd name="connsiteX378" fmla="*/ 47773 w 9168189"/>
              <a:gd name="connsiteY378" fmla="*/ 11126474 h 19697946"/>
              <a:gd name="connsiteX379" fmla="*/ 11488 w 9168189"/>
              <a:gd name="connsiteY379" fmla="*/ 10914545 h 19697946"/>
              <a:gd name="connsiteX380" fmla="*/ 105266 w 9168189"/>
              <a:gd name="connsiteY380" fmla="*/ 10614123 h 19697946"/>
              <a:gd name="connsiteX381" fmla="*/ 316288 w 9168189"/>
              <a:gd name="connsiteY381" fmla="*/ 10472137 h 19697946"/>
              <a:gd name="connsiteX382" fmla="*/ 328810 w 9168189"/>
              <a:gd name="connsiteY382" fmla="*/ 10470557 h 19697946"/>
              <a:gd name="connsiteX383" fmla="*/ 6624427 w 9168189"/>
              <a:gd name="connsiteY383" fmla="*/ 10469645 h 19697946"/>
              <a:gd name="connsiteX384" fmla="*/ 6793776 w 9168189"/>
              <a:gd name="connsiteY384" fmla="*/ 10493352 h 19697946"/>
              <a:gd name="connsiteX385" fmla="*/ 6915624 w 9168189"/>
              <a:gd name="connsiteY385" fmla="*/ 10556438 h 19697946"/>
              <a:gd name="connsiteX386" fmla="*/ 7066788 w 9168189"/>
              <a:gd name="connsiteY386" fmla="*/ 10747236 h 19697946"/>
              <a:gd name="connsiteX387" fmla="*/ 7079038 w 9168189"/>
              <a:gd name="connsiteY387" fmla="*/ 10794832 h 19697946"/>
              <a:gd name="connsiteX388" fmla="*/ 7084984 w 9168189"/>
              <a:gd name="connsiteY388" fmla="*/ 10997284 h 19697946"/>
              <a:gd name="connsiteX389" fmla="*/ 7072688 w 9168189"/>
              <a:gd name="connsiteY389" fmla="*/ 11051512 h 19697946"/>
              <a:gd name="connsiteX390" fmla="*/ 7036190 w 9168189"/>
              <a:gd name="connsiteY390" fmla="*/ 11115760 h 19697946"/>
              <a:gd name="connsiteX391" fmla="*/ 6956098 w 9168189"/>
              <a:gd name="connsiteY391" fmla="*/ 11208995 h 19697946"/>
              <a:gd name="connsiteX392" fmla="*/ 6862421 w 9168189"/>
              <a:gd name="connsiteY392" fmla="*/ 11274199 h 19697946"/>
              <a:gd name="connsiteX393" fmla="*/ 6742488 w 9168189"/>
              <a:gd name="connsiteY393" fmla="*/ 11307451 h 19697946"/>
              <a:gd name="connsiteX394" fmla="*/ 6590088 w 9168189"/>
              <a:gd name="connsiteY394" fmla="*/ 11305226 h 19697946"/>
              <a:gd name="connsiteX395" fmla="*/ 6475780 w 9168189"/>
              <a:gd name="connsiteY395" fmla="*/ 11268698 h 19697946"/>
              <a:gd name="connsiteX396" fmla="*/ 6285288 w 9168189"/>
              <a:gd name="connsiteY396" fmla="*/ 11038924 h 19697946"/>
              <a:gd name="connsiteX397" fmla="*/ 6271001 w 9168189"/>
              <a:gd name="connsiteY397" fmla="*/ 11001525 h 19697946"/>
              <a:gd name="connsiteX398" fmla="*/ 6256713 w 9168189"/>
              <a:gd name="connsiteY398" fmla="*/ 10902782 h 19697946"/>
              <a:gd name="connsiteX399" fmla="*/ 6271001 w 9168189"/>
              <a:gd name="connsiteY399" fmla="*/ 10804039 h 19697946"/>
              <a:gd name="connsiteX400" fmla="*/ 6285288 w 9168189"/>
              <a:gd name="connsiteY400" fmla="*/ 10762097 h 19697946"/>
              <a:gd name="connsiteX401" fmla="*/ 6304338 w 9168189"/>
              <a:gd name="connsiteY401" fmla="*/ 10718632 h 19697946"/>
              <a:gd name="connsiteX402" fmla="*/ 6323388 w 9168189"/>
              <a:gd name="connsiteY402" fmla="*/ 10686329 h 19697946"/>
              <a:gd name="connsiteX403" fmla="*/ 6470452 w 9168189"/>
              <a:gd name="connsiteY403" fmla="*/ 10532633 h 19697946"/>
              <a:gd name="connsiteX404" fmla="*/ 6590088 w 9168189"/>
              <a:gd name="connsiteY404" fmla="*/ 10472913 h 19697946"/>
              <a:gd name="connsiteX405" fmla="*/ 6624427 w 9168189"/>
              <a:gd name="connsiteY405" fmla="*/ 10469645 h 19697946"/>
              <a:gd name="connsiteX406" fmla="*/ 2427524 w 9168189"/>
              <a:gd name="connsiteY406" fmla="*/ 10469116 h 19697946"/>
              <a:gd name="connsiteX407" fmla="*/ 2507341 w 9168189"/>
              <a:gd name="connsiteY407" fmla="*/ 10474684 h 19697946"/>
              <a:gd name="connsiteX408" fmla="*/ 2690174 w 9168189"/>
              <a:gd name="connsiteY408" fmla="*/ 10529427 h 19697946"/>
              <a:gd name="connsiteX409" fmla="*/ 2856288 w 9168189"/>
              <a:gd name="connsiteY409" fmla="*/ 10686329 h 19697946"/>
              <a:gd name="connsiteX410" fmla="*/ 2875338 w 9168189"/>
              <a:gd name="connsiteY410" fmla="*/ 10718632 h 19697946"/>
              <a:gd name="connsiteX411" fmla="*/ 2894388 w 9168189"/>
              <a:gd name="connsiteY411" fmla="*/ 10762097 h 19697946"/>
              <a:gd name="connsiteX412" fmla="*/ 2908676 w 9168189"/>
              <a:gd name="connsiteY412" fmla="*/ 10804039 h 19697946"/>
              <a:gd name="connsiteX413" fmla="*/ 2922963 w 9168189"/>
              <a:gd name="connsiteY413" fmla="*/ 10902782 h 19697946"/>
              <a:gd name="connsiteX414" fmla="*/ 2908676 w 9168189"/>
              <a:gd name="connsiteY414" fmla="*/ 11001525 h 19697946"/>
              <a:gd name="connsiteX415" fmla="*/ 2894388 w 9168189"/>
              <a:gd name="connsiteY415" fmla="*/ 11038924 h 19697946"/>
              <a:gd name="connsiteX416" fmla="*/ 2781546 w 9168189"/>
              <a:gd name="connsiteY416" fmla="*/ 11211372 h 19697946"/>
              <a:gd name="connsiteX417" fmla="*/ 2564188 w 9168189"/>
              <a:gd name="connsiteY417" fmla="*/ 11305226 h 19697946"/>
              <a:gd name="connsiteX418" fmla="*/ 2306330 w 9168189"/>
              <a:gd name="connsiteY418" fmla="*/ 11276263 h 19697946"/>
              <a:gd name="connsiteX419" fmla="*/ 2106988 w 9168189"/>
              <a:gd name="connsiteY419" fmla="*/ 11051512 h 19697946"/>
              <a:gd name="connsiteX420" fmla="*/ 2081992 w 9168189"/>
              <a:gd name="connsiteY420" fmla="*/ 10997284 h 19697946"/>
              <a:gd name="connsiteX421" fmla="*/ 2075238 w 9168189"/>
              <a:gd name="connsiteY421" fmla="*/ 10794832 h 19697946"/>
              <a:gd name="connsiteX422" fmla="*/ 2100188 w 9168189"/>
              <a:gd name="connsiteY422" fmla="*/ 10747236 h 19697946"/>
              <a:gd name="connsiteX423" fmla="*/ 2340516 w 9168189"/>
              <a:gd name="connsiteY423" fmla="*/ 10515432 h 19697946"/>
              <a:gd name="connsiteX424" fmla="*/ 2388111 w 9168189"/>
              <a:gd name="connsiteY424" fmla="*/ 10489285 h 19697946"/>
              <a:gd name="connsiteX425" fmla="*/ 2427524 w 9168189"/>
              <a:gd name="connsiteY425" fmla="*/ 10469116 h 19697946"/>
              <a:gd name="connsiteX426" fmla="*/ 6625753 w 9168189"/>
              <a:gd name="connsiteY426" fmla="*/ 8376925 h 19697946"/>
              <a:gd name="connsiteX427" fmla="*/ 6856466 w 9168189"/>
              <a:gd name="connsiteY427" fmla="*/ 8418596 h 19697946"/>
              <a:gd name="connsiteX428" fmla="*/ 7072688 w 9168189"/>
              <a:gd name="connsiteY428" fmla="*/ 8658555 h 19697946"/>
              <a:gd name="connsiteX429" fmla="*/ 7084984 w 9168189"/>
              <a:gd name="connsiteY429" fmla="*/ 8700083 h 19697946"/>
              <a:gd name="connsiteX430" fmla="*/ 7079038 w 9168189"/>
              <a:gd name="connsiteY430" fmla="*/ 8889833 h 19697946"/>
              <a:gd name="connsiteX431" fmla="*/ 7066788 w 9168189"/>
              <a:gd name="connsiteY431" fmla="*/ 8950129 h 19697946"/>
              <a:gd name="connsiteX432" fmla="*/ 7022949 w 9168189"/>
              <a:gd name="connsiteY432" fmla="*/ 9032680 h 19697946"/>
              <a:gd name="connsiteX433" fmla="*/ 6946652 w 9168189"/>
              <a:gd name="connsiteY433" fmla="*/ 9121609 h 19697946"/>
              <a:gd name="connsiteX434" fmla="*/ 6909047 w 9168189"/>
              <a:gd name="connsiteY434" fmla="*/ 9156534 h 19697946"/>
              <a:gd name="connsiteX435" fmla="*/ 6882188 w 9168189"/>
              <a:gd name="connsiteY435" fmla="*/ 9175584 h 19697946"/>
              <a:gd name="connsiteX436" fmla="*/ 6843985 w 9168189"/>
              <a:gd name="connsiteY436" fmla="*/ 9194633 h 19697946"/>
              <a:gd name="connsiteX437" fmla="*/ 6778865 w 9168189"/>
              <a:gd name="connsiteY437" fmla="*/ 9207255 h 19697946"/>
              <a:gd name="connsiteX438" fmla="*/ 6666288 w 9168189"/>
              <a:gd name="connsiteY438" fmla="*/ 9219876 h 19697946"/>
              <a:gd name="connsiteX439" fmla="*/ 6566411 w 9168189"/>
              <a:gd name="connsiteY439" fmla="*/ 9207255 h 19697946"/>
              <a:gd name="connsiteX440" fmla="*/ 6517439 w 9168189"/>
              <a:gd name="connsiteY440" fmla="*/ 9194633 h 19697946"/>
              <a:gd name="connsiteX441" fmla="*/ 6317379 w 9168189"/>
              <a:gd name="connsiteY441" fmla="*/ 9015214 h 19697946"/>
              <a:gd name="connsiteX442" fmla="*/ 6304338 w 9168189"/>
              <a:gd name="connsiteY442" fmla="*/ 8991434 h 19697946"/>
              <a:gd name="connsiteX443" fmla="*/ 6285288 w 9168189"/>
              <a:gd name="connsiteY443" fmla="*/ 8947969 h 19697946"/>
              <a:gd name="connsiteX444" fmla="*/ 6271001 w 9168189"/>
              <a:gd name="connsiteY444" fmla="*/ 8906026 h 19697946"/>
              <a:gd name="connsiteX445" fmla="*/ 6256713 w 9168189"/>
              <a:gd name="connsiteY445" fmla="*/ 8807285 h 19697946"/>
              <a:gd name="connsiteX446" fmla="*/ 6271001 w 9168189"/>
              <a:gd name="connsiteY446" fmla="*/ 8708542 h 19697946"/>
              <a:gd name="connsiteX447" fmla="*/ 6285288 w 9168189"/>
              <a:gd name="connsiteY447" fmla="*/ 8666600 h 19697946"/>
              <a:gd name="connsiteX448" fmla="*/ 6304338 w 9168189"/>
              <a:gd name="connsiteY448" fmla="*/ 8623135 h 19697946"/>
              <a:gd name="connsiteX449" fmla="*/ 6323388 w 9168189"/>
              <a:gd name="connsiteY449" fmla="*/ 8591250 h 19697946"/>
              <a:gd name="connsiteX450" fmla="*/ 6473163 w 9168189"/>
              <a:gd name="connsiteY450" fmla="*/ 8429815 h 19697946"/>
              <a:gd name="connsiteX451" fmla="*/ 6558338 w 9168189"/>
              <a:gd name="connsiteY451" fmla="*/ 8386983 h 19697946"/>
              <a:gd name="connsiteX452" fmla="*/ 6625753 w 9168189"/>
              <a:gd name="connsiteY452" fmla="*/ 8376925 h 19697946"/>
              <a:gd name="connsiteX453" fmla="*/ 357685 w 9168189"/>
              <a:gd name="connsiteY453" fmla="*/ 8373939 h 19697946"/>
              <a:gd name="connsiteX454" fmla="*/ 788788 w 9168189"/>
              <a:gd name="connsiteY454" fmla="*/ 8632179 h 19697946"/>
              <a:gd name="connsiteX455" fmla="*/ 787196 w 9168189"/>
              <a:gd name="connsiteY455" fmla="*/ 8983002 h 19697946"/>
              <a:gd name="connsiteX456" fmla="*/ 636212 w 9168189"/>
              <a:gd name="connsiteY456" fmla="*/ 9156534 h 19697946"/>
              <a:gd name="connsiteX457" fmla="*/ 608388 w 9168189"/>
              <a:gd name="connsiteY457" fmla="*/ 9175584 h 19697946"/>
              <a:gd name="connsiteX458" fmla="*/ 570185 w 9168189"/>
              <a:gd name="connsiteY458" fmla="*/ 9194633 h 19697946"/>
              <a:gd name="connsiteX459" fmla="*/ 505065 w 9168189"/>
              <a:gd name="connsiteY459" fmla="*/ 9207255 h 19697946"/>
              <a:gd name="connsiteX460" fmla="*/ 392488 w 9168189"/>
              <a:gd name="connsiteY460" fmla="*/ 9219876 h 19697946"/>
              <a:gd name="connsiteX461" fmla="*/ 292611 w 9168189"/>
              <a:gd name="connsiteY461" fmla="*/ 9207255 h 19697946"/>
              <a:gd name="connsiteX462" fmla="*/ 243639 w 9168189"/>
              <a:gd name="connsiteY462" fmla="*/ 9194633 h 19697946"/>
              <a:gd name="connsiteX463" fmla="*/ 23533 w 9168189"/>
              <a:gd name="connsiteY463" fmla="*/ 8986708 h 19697946"/>
              <a:gd name="connsiteX464" fmla="*/ 28949 w 9168189"/>
              <a:gd name="connsiteY464" fmla="*/ 8618628 h 19697946"/>
              <a:gd name="connsiteX465" fmla="*/ 284377 w 9168189"/>
              <a:gd name="connsiteY465" fmla="*/ 8386669 h 19697946"/>
              <a:gd name="connsiteX466" fmla="*/ 357685 w 9168189"/>
              <a:gd name="connsiteY466" fmla="*/ 8373939 h 19697946"/>
              <a:gd name="connsiteX467" fmla="*/ 4572752 w 9168189"/>
              <a:gd name="connsiteY467" fmla="*/ 8373891 h 19697946"/>
              <a:gd name="connsiteX468" fmla="*/ 4697788 w 9168189"/>
              <a:gd name="connsiteY468" fmla="*/ 8388836 h 19697946"/>
              <a:gd name="connsiteX469" fmla="*/ 4905903 w 9168189"/>
              <a:gd name="connsiteY469" fmla="*/ 8525963 h 19697946"/>
              <a:gd name="connsiteX470" fmla="*/ 5002588 w 9168189"/>
              <a:gd name="connsiteY470" fmla="*/ 8806163 h 19697946"/>
              <a:gd name="connsiteX471" fmla="*/ 4868283 w 9168189"/>
              <a:gd name="connsiteY471" fmla="*/ 9101894 h 19697946"/>
              <a:gd name="connsiteX472" fmla="*/ 4759792 w 9168189"/>
              <a:gd name="connsiteY472" fmla="*/ 9182462 h 19697946"/>
              <a:gd name="connsiteX473" fmla="*/ 4683169 w 9168189"/>
              <a:gd name="connsiteY473" fmla="*/ 9208524 h 19697946"/>
              <a:gd name="connsiteX474" fmla="*/ 4589838 w 9168189"/>
              <a:gd name="connsiteY474" fmla="*/ 9232734 h 19697946"/>
              <a:gd name="connsiteX475" fmla="*/ 4483807 w 9168189"/>
              <a:gd name="connsiteY475" fmla="*/ 9208524 h 19697946"/>
              <a:gd name="connsiteX476" fmla="*/ 4407184 w 9168189"/>
              <a:gd name="connsiteY476" fmla="*/ 9182462 h 19697946"/>
              <a:gd name="connsiteX477" fmla="*/ 4198773 w 9168189"/>
              <a:gd name="connsiteY477" fmla="*/ 8975168 h 19697946"/>
              <a:gd name="connsiteX478" fmla="*/ 4177088 w 9168189"/>
              <a:gd name="connsiteY478" fmla="*/ 8806801 h 19697946"/>
              <a:gd name="connsiteX479" fmla="*/ 4279384 w 9168189"/>
              <a:gd name="connsiteY479" fmla="*/ 8509077 h 19697946"/>
              <a:gd name="connsiteX480" fmla="*/ 4453061 w 9168189"/>
              <a:gd name="connsiteY480" fmla="*/ 8400690 h 19697946"/>
              <a:gd name="connsiteX481" fmla="*/ 4494588 w 9168189"/>
              <a:gd name="connsiteY481" fmla="*/ 8381275 h 19697946"/>
              <a:gd name="connsiteX482" fmla="*/ 4572752 w 9168189"/>
              <a:gd name="connsiteY482" fmla="*/ 8373891 h 19697946"/>
              <a:gd name="connsiteX483" fmla="*/ 8769897 w 9168189"/>
              <a:gd name="connsiteY483" fmla="*/ 8373321 h 19697946"/>
              <a:gd name="connsiteX484" fmla="*/ 9091835 w 9168189"/>
              <a:gd name="connsiteY484" fmla="*/ 8529651 h 19697946"/>
              <a:gd name="connsiteX485" fmla="*/ 9168188 w 9168189"/>
              <a:gd name="connsiteY485" fmla="*/ 8805326 h 19697946"/>
              <a:gd name="connsiteX486" fmla="*/ 9143444 w 9168189"/>
              <a:gd name="connsiteY486" fmla="*/ 8986708 h 19697946"/>
              <a:gd name="connsiteX487" fmla="*/ 8936037 w 9168189"/>
              <a:gd name="connsiteY487" fmla="*/ 9194633 h 19697946"/>
              <a:gd name="connsiteX488" fmla="*/ 8874365 w 9168189"/>
              <a:gd name="connsiteY488" fmla="*/ 9207255 h 19697946"/>
              <a:gd name="connsiteX489" fmla="*/ 8761788 w 9168189"/>
              <a:gd name="connsiteY489" fmla="*/ 9219876 h 19697946"/>
              <a:gd name="connsiteX490" fmla="*/ 8661911 w 9168189"/>
              <a:gd name="connsiteY490" fmla="*/ 9207255 h 19697946"/>
              <a:gd name="connsiteX491" fmla="*/ 8609491 w 9168189"/>
              <a:gd name="connsiteY491" fmla="*/ 9194633 h 19697946"/>
              <a:gd name="connsiteX492" fmla="*/ 8571288 w 9168189"/>
              <a:gd name="connsiteY492" fmla="*/ 9175584 h 19697946"/>
              <a:gd name="connsiteX493" fmla="*/ 8543464 w 9168189"/>
              <a:gd name="connsiteY493" fmla="*/ 9156534 h 19697946"/>
              <a:gd name="connsiteX494" fmla="*/ 8392480 w 9168189"/>
              <a:gd name="connsiteY494" fmla="*/ 8983002 h 19697946"/>
              <a:gd name="connsiteX495" fmla="*/ 8390888 w 9168189"/>
              <a:gd name="connsiteY495" fmla="*/ 8632179 h 19697946"/>
              <a:gd name="connsiteX496" fmla="*/ 8653677 w 9168189"/>
              <a:gd name="connsiteY496" fmla="*/ 8386669 h 19697946"/>
              <a:gd name="connsiteX497" fmla="*/ 8769897 w 9168189"/>
              <a:gd name="connsiteY497" fmla="*/ 8373321 h 19697946"/>
              <a:gd name="connsiteX498" fmla="*/ 2452056 w 9168189"/>
              <a:gd name="connsiteY498" fmla="*/ 8371840 h 19697946"/>
              <a:gd name="connsiteX499" fmla="*/ 2691196 w 9168189"/>
              <a:gd name="connsiteY499" fmla="*/ 8428586 h 19697946"/>
              <a:gd name="connsiteX500" fmla="*/ 2894388 w 9168189"/>
              <a:gd name="connsiteY500" fmla="*/ 8671144 h 19697946"/>
              <a:gd name="connsiteX501" fmla="*/ 2908676 w 9168189"/>
              <a:gd name="connsiteY501" fmla="*/ 8708542 h 19697946"/>
              <a:gd name="connsiteX502" fmla="*/ 2922963 w 9168189"/>
              <a:gd name="connsiteY502" fmla="*/ 8807285 h 19697946"/>
              <a:gd name="connsiteX503" fmla="*/ 2908676 w 9168189"/>
              <a:gd name="connsiteY503" fmla="*/ 8906026 h 19697946"/>
              <a:gd name="connsiteX504" fmla="*/ 2894388 w 9168189"/>
              <a:gd name="connsiteY504" fmla="*/ 8947969 h 19697946"/>
              <a:gd name="connsiteX505" fmla="*/ 2875338 w 9168189"/>
              <a:gd name="connsiteY505" fmla="*/ 8991434 h 19697946"/>
              <a:gd name="connsiteX506" fmla="*/ 2849596 w 9168189"/>
              <a:gd name="connsiteY506" fmla="*/ 9015214 h 19697946"/>
              <a:gd name="connsiteX507" fmla="*/ 2662237 w 9168189"/>
              <a:gd name="connsiteY507" fmla="*/ 9194633 h 19697946"/>
              <a:gd name="connsiteX508" fmla="*/ 2600565 w 9168189"/>
              <a:gd name="connsiteY508" fmla="*/ 9207255 h 19697946"/>
              <a:gd name="connsiteX509" fmla="*/ 2487988 w 9168189"/>
              <a:gd name="connsiteY509" fmla="*/ 9219876 h 19697946"/>
              <a:gd name="connsiteX510" fmla="*/ 2388111 w 9168189"/>
              <a:gd name="connsiteY510" fmla="*/ 9207255 h 19697946"/>
              <a:gd name="connsiteX511" fmla="*/ 2335691 w 9168189"/>
              <a:gd name="connsiteY511" fmla="*/ 9194633 h 19697946"/>
              <a:gd name="connsiteX512" fmla="*/ 2297488 w 9168189"/>
              <a:gd name="connsiteY512" fmla="*/ 9175584 h 19697946"/>
              <a:gd name="connsiteX513" fmla="*/ 2266674 w 9168189"/>
              <a:gd name="connsiteY513" fmla="*/ 9156534 h 19697946"/>
              <a:gd name="connsiteX514" fmla="*/ 2100188 w 9168189"/>
              <a:gd name="connsiteY514" fmla="*/ 8951006 h 19697946"/>
              <a:gd name="connsiteX515" fmla="*/ 2075238 w 9168189"/>
              <a:gd name="connsiteY515" fmla="*/ 8889833 h 19697946"/>
              <a:gd name="connsiteX516" fmla="*/ 2057042 w 9168189"/>
              <a:gd name="connsiteY516" fmla="*/ 8788235 h 19697946"/>
              <a:gd name="connsiteX517" fmla="*/ 2081992 w 9168189"/>
              <a:gd name="connsiteY517" fmla="*/ 8700083 h 19697946"/>
              <a:gd name="connsiteX518" fmla="*/ 2106988 w 9168189"/>
              <a:gd name="connsiteY518" fmla="*/ 8658555 h 19697946"/>
              <a:gd name="connsiteX519" fmla="*/ 2204132 w 9168189"/>
              <a:gd name="connsiteY519" fmla="*/ 8483435 h 19697946"/>
              <a:gd name="connsiteX520" fmla="*/ 2380038 w 9168189"/>
              <a:gd name="connsiteY520" fmla="*/ 8384958 h 19697946"/>
              <a:gd name="connsiteX521" fmla="*/ 2452056 w 9168189"/>
              <a:gd name="connsiteY521" fmla="*/ 8371840 h 19697946"/>
              <a:gd name="connsiteX522" fmla="*/ 8720458 w 9168189"/>
              <a:gd name="connsiteY522" fmla="*/ 6283440 h 19697946"/>
              <a:gd name="connsiteX523" fmla="*/ 8919326 w 9168189"/>
              <a:gd name="connsiteY523" fmla="*/ 6311795 h 19697946"/>
              <a:gd name="connsiteX524" fmla="*/ 8951871 w 9168189"/>
              <a:gd name="connsiteY524" fmla="*/ 6324437 h 19697946"/>
              <a:gd name="connsiteX525" fmla="*/ 9136524 w 9168189"/>
              <a:gd name="connsiteY525" fmla="*/ 6494888 h 19697946"/>
              <a:gd name="connsiteX526" fmla="*/ 9168188 w 9168189"/>
              <a:gd name="connsiteY526" fmla="*/ 6707241 h 19697946"/>
              <a:gd name="connsiteX527" fmla="*/ 9131537 w 9168189"/>
              <a:gd name="connsiteY527" fmla="*/ 6923357 h 19697946"/>
              <a:gd name="connsiteX528" fmla="*/ 8771570 w 9168189"/>
              <a:gd name="connsiteY528" fmla="*/ 7117477 h 19697946"/>
              <a:gd name="connsiteX529" fmla="*/ 8625520 w 9168189"/>
              <a:gd name="connsiteY529" fmla="*/ 7096988 h 19697946"/>
              <a:gd name="connsiteX530" fmla="*/ 8453530 w 9168189"/>
              <a:gd name="connsiteY530" fmla="*/ 6976182 h 19697946"/>
              <a:gd name="connsiteX531" fmla="*/ 8421780 w 9168189"/>
              <a:gd name="connsiteY531" fmla="*/ 6937641 h 19697946"/>
              <a:gd name="connsiteX532" fmla="*/ 8363322 w 9168189"/>
              <a:gd name="connsiteY532" fmla="*/ 6700490 h 19697946"/>
              <a:gd name="connsiteX533" fmla="*/ 8408699 w 9168189"/>
              <a:gd name="connsiteY533" fmla="*/ 6501031 h 19697946"/>
              <a:gd name="connsiteX534" fmla="*/ 8593173 w 9168189"/>
              <a:gd name="connsiteY534" fmla="*/ 6328941 h 19697946"/>
              <a:gd name="connsiteX535" fmla="*/ 8622088 w 9168189"/>
              <a:gd name="connsiteY535" fmla="*/ 6311127 h 19697946"/>
              <a:gd name="connsiteX536" fmla="*/ 8663363 w 9168189"/>
              <a:gd name="connsiteY536" fmla="*/ 6288450 h 19697946"/>
              <a:gd name="connsiteX537" fmla="*/ 8720458 w 9168189"/>
              <a:gd name="connsiteY537" fmla="*/ 6283440 h 19697946"/>
              <a:gd name="connsiteX538" fmla="*/ 310038 w 9168189"/>
              <a:gd name="connsiteY538" fmla="*/ 6280887 h 19697946"/>
              <a:gd name="connsiteX539" fmla="*/ 550658 w 9168189"/>
              <a:gd name="connsiteY539" fmla="*/ 6302744 h 19697946"/>
              <a:gd name="connsiteX540" fmla="*/ 590950 w 9168189"/>
              <a:gd name="connsiteY540" fmla="*/ 6326886 h 19697946"/>
              <a:gd name="connsiteX541" fmla="*/ 765040 w 9168189"/>
              <a:gd name="connsiteY541" fmla="*/ 6495370 h 19697946"/>
              <a:gd name="connsiteX542" fmla="*/ 815769 w 9168189"/>
              <a:gd name="connsiteY542" fmla="*/ 6571053 h 19697946"/>
              <a:gd name="connsiteX543" fmla="*/ 816354 w 9168189"/>
              <a:gd name="connsiteY543" fmla="*/ 6700490 h 19697946"/>
              <a:gd name="connsiteX544" fmla="*/ 785689 w 9168189"/>
              <a:gd name="connsiteY544" fmla="*/ 6872262 h 19697946"/>
              <a:gd name="connsiteX545" fmla="*/ 745196 w 9168189"/>
              <a:gd name="connsiteY545" fmla="*/ 6937641 h 19697946"/>
              <a:gd name="connsiteX546" fmla="*/ 713446 w 9168189"/>
              <a:gd name="connsiteY546" fmla="*/ 6976182 h 19697946"/>
              <a:gd name="connsiteX547" fmla="*/ 640138 w 9168189"/>
              <a:gd name="connsiteY547" fmla="*/ 7030559 h 19697946"/>
              <a:gd name="connsiteX548" fmla="*/ 395406 w 9168189"/>
              <a:gd name="connsiteY548" fmla="*/ 7117477 h 19697946"/>
              <a:gd name="connsiteX549" fmla="*/ 249792 w 9168189"/>
              <a:gd name="connsiteY549" fmla="*/ 7094915 h 19697946"/>
              <a:gd name="connsiteX550" fmla="*/ 48140 w 9168189"/>
              <a:gd name="connsiteY550" fmla="*/ 6923357 h 19697946"/>
              <a:gd name="connsiteX551" fmla="*/ 11488 w 9168189"/>
              <a:gd name="connsiteY551" fmla="*/ 6707241 h 19697946"/>
              <a:gd name="connsiteX552" fmla="*/ 43152 w 9168189"/>
              <a:gd name="connsiteY552" fmla="*/ 6494888 h 19697946"/>
              <a:gd name="connsiteX553" fmla="*/ 227805 w 9168189"/>
              <a:gd name="connsiteY553" fmla="*/ 6324437 h 19697946"/>
              <a:gd name="connsiteX554" fmla="*/ 253423 w 9168189"/>
              <a:gd name="connsiteY554" fmla="*/ 6306463 h 19697946"/>
              <a:gd name="connsiteX555" fmla="*/ 290888 w 9168189"/>
              <a:gd name="connsiteY555" fmla="*/ 6281978 h 19697946"/>
              <a:gd name="connsiteX556" fmla="*/ 310038 w 9168189"/>
              <a:gd name="connsiteY556" fmla="*/ 6280887 h 19697946"/>
              <a:gd name="connsiteX557" fmla="*/ 2513388 w 9168189"/>
              <a:gd name="connsiteY557" fmla="*/ 6280550 h 19697946"/>
              <a:gd name="connsiteX558" fmla="*/ 2670235 w 9168189"/>
              <a:gd name="connsiteY558" fmla="*/ 6318473 h 19697946"/>
              <a:gd name="connsiteX559" fmla="*/ 2856997 w 9168189"/>
              <a:gd name="connsiteY559" fmla="*/ 6487769 h 19697946"/>
              <a:gd name="connsiteX560" fmla="*/ 2896790 w 9168189"/>
              <a:gd name="connsiteY560" fmla="*/ 6584445 h 19697946"/>
              <a:gd name="connsiteX561" fmla="*/ 2896790 w 9168189"/>
              <a:gd name="connsiteY561" fmla="*/ 6813728 h 19697946"/>
              <a:gd name="connsiteX562" fmla="*/ 2856997 w 9168189"/>
              <a:gd name="connsiteY562" fmla="*/ 6910404 h 19697946"/>
              <a:gd name="connsiteX563" fmla="*/ 2657256 w 9168189"/>
              <a:gd name="connsiteY563" fmla="*/ 7095418 h 19697946"/>
              <a:gd name="connsiteX564" fmla="*/ 2470882 w 9168189"/>
              <a:gd name="connsiteY564" fmla="*/ 7115457 h 19697946"/>
              <a:gd name="connsiteX565" fmla="*/ 2291138 w 9168189"/>
              <a:gd name="connsiteY565" fmla="*/ 7068004 h 19697946"/>
              <a:gd name="connsiteX566" fmla="*/ 2083428 w 9168189"/>
              <a:gd name="connsiteY566" fmla="*/ 6809780 h 19697946"/>
              <a:gd name="connsiteX567" fmla="*/ 2124141 w 9168189"/>
              <a:gd name="connsiteY567" fmla="*/ 6499573 h 19697946"/>
              <a:gd name="connsiteX568" fmla="*/ 2182626 w 9168189"/>
              <a:gd name="connsiteY568" fmla="*/ 6416781 h 19697946"/>
              <a:gd name="connsiteX569" fmla="*/ 2388163 w 9168189"/>
              <a:gd name="connsiteY569" fmla="*/ 6288404 h 19697946"/>
              <a:gd name="connsiteX570" fmla="*/ 2513388 w 9168189"/>
              <a:gd name="connsiteY570" fmla="*/ 6280550 h 19697946"/>
              <a:gd name="connsiteX571" fmla="*/ 4532292 w 9168189"/>
              <a:gd name="connsiteY571" fmla="*/ 6278721 h 19697946"/>
              <a:gd name="connsiteX572" fmla="*/ 4608888 w 9168189"/>
              <a:gd name="connsiteY572" fmla="*/ 6280373 h 19697946"/>
              <a:gd name="connsiteX573" fmla="*/ 4764508 w 9168189"/>
              <a:gd name="connsiteY573" fmla="*/ 6317880 h 19697946"/>
              <a:gd name="connsiteX574" fmla="*/ 4958542 w 9168189"/>
              <a:gd name="connsiteY574" fmla="*/ 6506810 h 19697946"/>
              <a:gd name="connsiteX575" fmla="*/ 4977592 w 9168189"/>
              <a:gd name="connsiteY575" fmla="*/ 6552289 h 19697946"/>
              <a:gd name="connsiteX576" fmla="*/ 5002588 w 9168189"/>
              <a:gd name="connsiteY576" fmla="*/ 6705437 h 19697946"/>
              <a:gd name="connsiteX577" fmla="*/ 4977592 w 9168189"/>
              <a:gd name="connsiteY577" fmla="*/ 6845884 h 19697946"/>
              <a:gd name="connsiteX578" fmla="*/ 4958542 w 9168189"/>
              <a:gd name="connsiteY578" fmla="*/ 6892493 h 19697946"/>
              <a:gd name="connsiteX579" fmla="*/ 4752814 w 9168189"/>
              <a:gd name="connsiteY579" fmla="*/ 7094302 h 19697946"/>
              <a:gd name="connsiteX580" fmla="*/ 4420749 w 9168189"/>
              <a:gd name="connsiteY580" fmla="*/ 7088012 h 19697946"/>
              <a:gd name="connsiteX581" fmla="*/ 4208434 w 9168189"/>
              <a:gd name="connsiteY581" fmla="*/ 6891663 h 19697946"/>
              <a:gd name="connsiteX582" fmla="*/ 4189384 w 9168189"/>
              <a:gd name="connsiteY582" fmla="*/ 6845884 h 19697946"/>
              <a:gd name="connsiteX583" fmla="*/ 4177088 w 9168189"/>
              <a:gd name="connsiteY583" fmla="*/ 6705437 h 19697946"/>
              <a:gd name="connsiteX584" fmla="*/ 4208434 w 9168189"/>
              <a:gd name="connsiteY584" fmla="*/ 6506810 h 19697946"/>
              <a:gd name="connsiteX585" fmla="*/ 4402893 w 9168189"/>
              <a:gd name="connsiteY585" fmla="*/ 6318725 h 19697946"/>
              <a:gd name="connsiteX586" fmla="*/ 4481888 w 9168189"/>
              <a:gd name="connsiteY586" fmla="*/ 6281650 h 19697946"/>
              <a:gd name="connsiteX587" fmla="*/ 4532292 w 9168189"/>
              <a:gd name="connsiteY587" fmla="*/ 6278721 h 19697946"/>
              <a:gd name="connsiteX588" fmla="*/ 6606766 w 9168189"/>
              <a:gd name="connsiteY588" fmla="*/ 6278661 h 19697946"/>
              <a:gd name="connsiteX589" fmla="*/ 6877594 w 9168189"/>
              <a:gd name="connsiteY589" fmla="*/ 6331717 h 19697946"/>
              <a:gd name="connsiteX590" fmla="*/ 7042505 w 9168189"/>
              <a:gd name="connsiteY590" fmla="*/ 6498960 h 19697946"/>
              <a:gd name="connsiteX591" fmla="*/ 7083549 w 9168189"/>
              <a:gd name="connsiteY591" fmla="*/ 6588393 h 19697946"/>
              <a:gd name="connsiteX592" fmla="*/ 7110788 w 9168189"/>
              <a:gd name="connsiteY592" fmla="*/ 6705437 h 19697946"/>
              <a:gd name="connsiteX593" fmla="*/ 7083549 w 9168189"/>
              <a:gd name="connsiteY593" fmla="*/ 6809780 h 19697946"/>
              <a:gd name="connsiteX594" fmla="*/ 7042526 w 9168189"/>
              <a:gd name="connsiteY594" fmla="*/ 6899175 h 19697946"/>
              <a:gd name="connsiteX595" fmla="*/ 6696094 w 9168189"/>
              <a:gd name="connsiteY595" fmla="*/ 7115368 h 19697946"/>
              <a:gd name="connsiteX596" fmla="*/ 6522420 w 9168189"/>
              <a:gd name="connsiteY596" fmla="*/ 7095418 h 19697946"/>
              <a:gd name="connsiteX597" fmla="*/ 6270185 w 9168189"/>
              <a:gd name="connsiteY597" fmla="*/ 6813728 h 19697946"/>
              <a:gd name="connsiteX598" fmla="*/ 6309979 w 9168189"/>
              <a:gd name="connsiteY598" fmla="*/ 6487769 h 19697946"/>
              <a:gd name="connsiteX599" fmla="*/ 6577388 w 9168189"/>
              <a:gd name="connsiteY599" fmla="*/ 6281650 h 19697946"/>
              <a:gd name="connsiteX600" fmla="*/ 6606766 w 9168189"/>
              <a:gd name="connsiteY600" fmla="*/ 6278661 h 19697946"/>
              <a:gd name="connsiteX601" fmla="*/ 4583976 w 9168189"/>
              <a:gd name="connsiteY601" fmla="*/ 4172615 h 19697946"/>
              <a:gd name="connsiteX602" fmla="*/ 4761288 w 9168189"/>
              <a:gd name="connsiteY602" fmla="*/ 4217810 h 19697946"/>
              <a:gd name="connsiteX603" fmla="*/ 4813225 w 9168189"/>
              <a:gd name="connsiteY603" fmla="*/ 4246929 h 19697946"/>
              <a:gd name="connsiteX604" fmla="*/ 4976329 w 9168189"/>
              <a:gd name="connsiteY604" fmla="*/ 4433342 h 19697946"/>
              <a:gd name="connsiteX605" fmla="*/ 5002588 w 9168189"/>
              <a:gd name="connsiteY605" fmla="*/ 4604072 h 19697946"/>
              <a:gd name="connsiteX606" fmla="*/ 4961313 w 9168189"/>
              <a:gd name="connsiteY606" fmla="*/ 4783625 h 19697946"/>
              <a:gd name="connsiteX607" fmla="*/ 4805873 w 9168189"/>
              <a:gd name="connsiteY607" fmla="*/ 4965538 h 19697946"/>
              <a:gd name="connsiteX608" fmla="*/ 4773988 w 9168189"/>
              <a:gd name="connsiteY608" fmla="*/ 4984587 h 19697946"/>
              <a:gd name="connsiteX609" fmla="*/ 4733544 w 9168189"/>
              <a:gd name="connsiteY609" fmla="*/ 5003638 h 19697946"/>
              <a:gd name="connsiteX610" fmla="*/ 4645828 w 9168189"/>
              <a:gd name="connsiteY610" fmla="*/ 5024271 h 19697946"/>
              <a:gd name="connsiteX611" fmla="*/ 4528717 w 9168189"/>
              <a:gd name="connsiteY611" fmla="*/ 5024271 h 19697946"/>
              <a:gd name="connsiteX612" fmla="*/ 4448094 w 9168189"/>
              <a:gd name="connsiteY612" fmla="*/ 5003638 h 19697946"/>
              <a:gd name="connsiteX613" fmla="*/ 4405688 w 9168189"/>
              <a:gd name="connsiteY613" fmla="*/ 4984587 h 19697946"/>
              <a:gd name="connsiteX614" fmla="*/ 4373638 w 9168189"/>
              <a:gd name="connsiteY614" fmla="*/ 4965538 h 19697946"/>
              <a:gd name="connsiteX615" fmla="*/ 4211857 w 9168189"/>
              <a:gd name="connsiteY615" fmla="*/ 4788801 h 19697946"/>
              <a:gd name="connsiteX616" fmla="*/ 4177088 w 9168189"/>
              <a:gd name="connsiteY616" fmla="*/ 4607691 h 19697946"/>
              <a:gd name="connsiteX617" fmla="*/ 4281320 w 9168189"/>
              <a:gd name="connsiteY617" fmla="*/ 4324212 h 19697946"/>
              <a:gd name="connsiteX618" fmla="*/ 4456488 w 9168189"/>
              <a:gd name="connsiteY618" fmla="*/ 4186813 h 19697946"/>
              <a:gd name="connsiteX619" fmla="*/ 4521887 w 9168189"/>
              <a:gd name="connsiteY619" fmla="*/ 4172768 h 19697946"/>
              <a:gd name="connsiteX620" fmla="*/ 4583976 w 9168189"/>
              <a:gd name="connsiteY620" fmla="*/ 4172615 h 19697946"/>
              <a:gd name="connsiteX621" fmla="*/ 8767587 w 9168189"/>
              <a:gd name="connsiteY621" fmla="*/ 4172002 h 19697946"/>
              <a:gd name="connsiteX622" fmla="*/ 9141784 w 9168189"/>
              <a:gd name="connsiteY622" fmla="*/ 4404768 h 19697946"/>
              <a:gd name="connsiteX623" fmla="*/ 9168189 w 9168189"/>
              <a:gd name="connsiteY623" fmla="*/ 4614395 h 19697946"/>
              <a:gd name="connsiteX624" fmla="*/ 9168189 w 9168189"/>
              <a:gd name="connsiteY624" fmla="*/ 4772265 h 19697946"/>
              <a:gd name="connsiteX625" fmla="*/ 9119418 w 9168189"/>
              <a:gd name="connsiteY625" fmla="*/ 4827626 h 19697946"/>
              <a:gd name="connsiteX626" fmla="*/ 8899064 w 9168189"/>
              <a:gd name="connsiteY626" fmla="*/ 4996773 h 19697946"/>
              <a:gd name="connsiteX627" fmla="*/ 8858053 w 9168189"/>
              <a:gd name="connsiteY627" fmla="*/ 5014698 h 19697946"/>
              <a:gd name="connsiteX628" fmla="*/ 8713696 w 9168189"/>
              <a:gd name="connsiteY628" fmla="*/ 5016299 h 19697946"/>
              <a:gd name="connsiteX629" fmla="*/ 8626819 w 9168189"/>
              <a:gd name="connsiteY629" fmla="*/ 4997473 h 19697946"/>
              <a:gd name="connsiteX630" fmla="*/ 8583989 w 9168189"/>
              <a:gd name="connsiteY630" fmla="*/ 4984587 h 19697946"/>
              <a:gd name="connsiteX631" fmla="*/ 8552422 w 9168189"/>
              <a:gd name="connsiteY631" fmla="*/ 4965538 h 19697946"/>
              <a:gd name="connsiteX632" fmla="*/ 8386411 w 9168189"/>
              <a:gd name="connsiteY632" fmla="*/ 4780017 h 19697946"/>
              <a:gd name="connsiteX633" fmla="*/ 8357345 w 9168189"/>
              <a:gd name="connsiteY633" fmla="*/ 4603212 h 19697946"/>
              <a:gd name="connsiteX634" fmla="*/ 8384449 w 9168189"/>
              <a:gd name="connsiteY634" fmla="*/ 4425413 h 19697946"/>
              <a:gd name="connsiteX635" fmla="*/ 8628439 w 9168189"/>
              <a:gd name="connsiteY635" fmla="*/ 4192516 h 19697946"/>
              <a:gd name="connsiteX636" fmla="*/ 8767587 w 9168189"/>
              <a:gd name="connsiteY636" fmla="*/ 4172002 h 19697946"/>
              <a:gd name="connsiteX637" fmla="*/ 2453654 w 9168189"/>
              <a:gd name="connsiteY637" fmla="*/ 4169701 h 19697946"/>
              <a:gd name="connsiteX638" fmla="*/ 2492419 w 9168189"/>
              <a:gd name="connsiteY638" fmla="*/ 4171866 h 19697946"/>
              <a:gd name="connsiteX639" fmla="*/ 2692740 w 9168189"/>
              <a:gd name="connsiteY639" fmla="*/ 4231006 h 19697946"/>
              <a:gd name="connsiteX640" fmla="*/ 2856288 w 9168189"/>
              <a:gd name="connsiteY640" fmla="*/ 4388054 h 19697946"/>
              <a:gd name="connsiteX641" fmla="*/ 2875338 w 9168189"/>
              <a:gd name="connsiteY641" fmla="*/ 4419439 h 19697946"/>
              <a:gd name="connsiteX642" fmla="*/ 2894388 w 9168189"/>
              <a:gd name="connsiteY642" fmla="*/ 4462903 h 19697946"/>
              <a:gd name="connsiteX643" fmla="*/ 2908029 w 9168189"/>
              <a:gd name="connsiteY643" fmla="*/ 4504200 h 19697946"/>
              <a:gd name="connsiteX644" fmla="*/ 2908521 w 9168189"/>
              <a:gd name="connsiteY644" fmla="*/ 4702485 h 19697946"/>
              <a:gd name="connsiteX645" fmla="*/ 2894388 w 9168189"/>
              <a:gd name="connsiteY645" fmla="*/ 4739730 h 19697946"/>
              <a:gd name="connsiteX646" fmla="*/ 2790890 w 9168189"/>
              <a:gd name="connsiteY646" fmla="*/ 4903893 h 19697946"/>
              <a:gd name="connsiteX647" fmla="*/ 2629491 w 9168189"/>
              <a:gd name="connsiteY647" fmla="*/ 5003638 h 19697946"/>
              <a:gd name="connsiteX648" fmla="*/ 2561059 w 9168189"/>
              <a:gd name="connsiteY648" fmla="*/ 5022160 h 19697946"/>
              <a:gd name="connsiteX649" fmla="*/ 2417080 w 9168189"/>
              <a:gd name="connsiteY649" fmla="*/ 5014626 h 19697946"/>
              <a:gd name="connsiteX650" fmla="*/ 2368144 w 9168189"/>
              <a:gd name="connsiteY650" fmla="*/ 5003638 h 19697946"/>
              <a:gd name="connsiteX651" fmla="*/ 2310188 w 9168189"/>
              <a:gd name="connsiteY651" fmla="*/ 4984587 h 19697946"/>
              <a:gd name="connsiteX652" fmla="*/ 2282853 w 9168189"/>
              <a:gd name="connsiteY652" fmla="*/ 4965538 h 19697946"/>
              <a:gd name="connsiteX653" fmla="*/ 2122264 w 9168189"/>
              <a:gd name="connsiteY653" fmla="*/ 4804060 h 19697946"/>
              <a:gd name="connsiteX654" fmla="*/ 2106988 w 9168189"/>
              <a:gd name="connsiteY654" fmla="*/ 4752512 h 19697946"/>
              <a:gd name="connsiteX655" fmla="*/ 2081992 w 9168189"/>
              <a:gd name="connsiteY655" fmla="*/ 4698090 h 19697946"/>
              <a:gd name="connsiteX656" fmla="*/ 2075238 w 9168189"/>
              <a:gd name="connsiteY656" fmla="*/ 4495638 h 19697946"/>
              <a:gd name="connsiteX657" fmla="*/ 2100188 w 9168189"/>
              <a:gd name="connsiteY657" fmla="*/ 4448042 h 19697946"/>
              <a:gd name="connsiteX658" fmla="*/ 2340516 w 9168189"/>
              <a:gd name="connsiteY658" fmla="*/ 4216238 h 19697946"/>
              <a:gd name="connsiteX659" fmla="*/ 2388111 w 9168189"/>
              <a:gd name="connsiteY659" fmla="*/ 4190916 h 19697946"/>
              <a:gd name="connsiteX660" fmla="*/ 2453654 w 9168189"/>
              <a:gd name="connsiteY660" fmla="*/ 4169701 h 19697946"/>
              <a:gd name="connsiteX661" fmla="*/ 6630864 w 9168189"/>
              <a:gd name="connsiteY661" fmla="*/ 4169463 h 19697946"/>
              <a:gd name="connsiteX662" fmla="*/ 6915625 w 9168189"/>
              <a:gd name="connsiteY662" fmla="*/ 4257245 h 19697946"/>
              <a:gd name="connsiteX663" fmla="*/ 7066789 w 9168189"/>
              <a:gd name="connsiteY663" fmla="*/ 4448042 h 19697946"/>
              <a:gd name="connsiteX664" fmla="*/ 7079039 w 9168189"/>
              <a:gd name="connsiteY664" fmla="*/ 4495638 h 19697946"/>
              <a:gd name="connsiteX665" fmla="*/ 7084985 w 9168189"/>
              <a:gd name="connsiteY665" fmla="*/ 4698090 h 19697946"/>
              <a:gd name="connsiteX666" fmla="*/ 7072689 w 9168189"/>
              <a:gd name="connsiteY666" fmla="*/ 4752512 h 19697946"/>
              <a:gd name="connsiteX667" fmla="*/ 7044713 w 9168189"/>
              <a:gd name="connsiteY667" fmla="*/ 4804060 h 19697946"/>
              <a:gd name="connsiteX668" fmla="*/ 6962544 w 9168189"/>
              <a:gd name="connsiteY668" fmla="*/ 4898863 h 19697946"/>
              <a:gd name="connsiteX669" fmla="*/ 6896824 w 9168189"/>
              <a:gd name="connsiteY669" fmla="*/ 4965538 h 19697946"/>
              <a:gd name="connsiteX670" fmla="*/ 6869489 w 9168189"/>
              <a:gd name="connsiteY670" fmla="*/ 4984587 h 19697946"/>
              <a:gd name="connsiteX671" fmla="*/ 6811534 w 9168189"/>
              <a:gd name="connsiteY671" fmla="*/ 5003638 h 19697946"/>
              <a:gd name="connsiteX672" fmla="*/ 6762597 w 9168189"/>
              <a:gd name="connsiteY672" fmla="*/ 5014626 h 19697946"/>
              <a:gd name="connsiteX673" fmla="*/ 6618617 w 9168189"/>
              <a:gd name="connsiteY673" fmla="*/ 5022160 h 19697946"/>
              <a:gd name="connsiteX674" fmla="*/ 6550186 w 9168189"/>
              <a:gd name="connsiteY674" fmla="*/ 5003638 h 19697946"/>
              <a:gd name="connsiteX675" fmla="*/ 6388787 w 9168189"/>
              <a:gd name="connsiteY675" fmla="*/ 4903893 h 19697946"/>
              <a:gd name="connsiteX676" fmla="*/ 6285289 w 9168189"/>
              <a:gd name="connsiteY676" fmla="*/ 4739730 h 19697946"/>
              <a:gd name="connsiteX677" fmla="*/ 6271156 w 9168189"/>
              <a:gd name="connsiteY677" fmla="*/ 4702485 h 19697946"/>
              <a:gd name="connsiteX678" fmla="*/ 6271648 w 9168189"/>
              <a:gd name="connsiteY678" fmla="*/ 4504200 h 19697946"/>
              <a:gd name="connsiteX679" fmla="*/ 6285289 w 9168189"/>
              <a:gd name="connsiteY679" fmla="*/ 4462903 h 19697946"/>
              <a:gd name="connsiteX680" fmla="*/ 6304339 w 9168189"/>
              <a:gd name="connsiteY680" fmla="*/ 4419439 h 19697946"/>
              <a:gd name="connsiteX681" fmla="*/ 6323389 w 9168189"/>
              <a:gd name="connsiteY681" fmla="*/ 4388054 h 19697946"/>
              <a:gd name="connsiteX682" fmla="*/ 6459504 w 9168189"/>
              <a:gd name="connsiteY682" fmla="*/ 4254338 h 19697946"/>
              <a:gd name="connsiteX683" fmla="*/ 6475789 w 9168189"/>
              <a:gd name="connsiteY683" fmla="*/ 4241881 h 19697946"/>
              <a:gd name="connsiteX684" fmla="*/ 6509868 w 9168189"/>
              <a:gd name="connsiteY684" fmla="*/ 4220869 h 19697946"/>
              <a:gd name="connsiteX685" fmla="*/ 6570193 w 9168189"/>
              <a:gd name="connsiteY685" fmla="*/ 4188956 h 19697946"/>
              <a:gd name="connsiteX686" fmla="*/ 6630864 w 9168189"/>
              <a:gd name="connsiteY686" fmla="*/ 4169463 h 19697946"/>
              <a:gd name="connsiteX687" fmla="*/ 405188 w 9168189"/>
              <a:gd name="connsiteY687" fmla="*/ 4168927 h 19697946"/>
              <a:gd name="connsiteX688" fmla="*/ 786501 w 9168189"/>
              <a:gd name="connsiteY688" fmla="*/ 4426434 h 19697946"/>
              <a:gd name="connsiteX689" fmla="*/ 809079 w 9168189"/>
              <a:gd name="connsiteY689" fmla="*/ 4602065 h 19697946"/>
              <a:gd name="connsiteX690" fmla="*/ 780568 w 9168189"/>
              <a:gd name="connsiteY690" fmla="*/ 4780017 h 19697946"/>
              <a:gd name="connsiteX691" fmla="*/ 627255 w 9168189"/>
              <a:gd name="connsiteY691" fmla="*/ 4965538 h 19697946"/>
              <a:gd name="connsiteX692" fmla="*/ 595688 w 9168189"/>
              <a:gd name="connsiteY692" fmla="*/ 4984587 h 19697946"/>
              <a:gd name="connsiteX693" fmla="*/ 540158 w 9168189"/>
              <a:gd name="connsiteY693" fmla="*/ 4997473 h 19697946"/>
              <a:gd name="connsiteX694" fmla="*/ 453281 w 9168189"/>
              <a:gd name="connsiteY694" fmla="*/ 5016299 h 19697946"/>
              <a:gd name="connsiteX695" fmla="*/ 321624 w 9168189"/>
              <a:gd name="connsiteY695" fmla="*/ 5014698 h 19697946"/>
              <a:gd name="connsiteX696" fmla="*/ 267913 w 9168189"/>
              <a:gd name="connsiteY696" fmla="*/ 4996773 h 19697946"/>
              <a:gd name="connsiteX697" fmla="*/ 49792 w 9168189"/>
              <a:gd name="connsiteY697" fmla="*/ 4833756 h 19697946"/>
              <a:gd name="connsiteX698" fmla="*/ 5138 w 9168189"/>
              <a:gd name="connsiteY698" fmla="*/ 4772961 h 19697946"/>
              <a:gd name="connsiteX699" fmla="*/ 1140 w 9168189"/>
              <a:gd name="connsiteY699" fmla="*/ 4612075 h 19697946"/>
              <a:gd name="connsiteX700" fmla="*/ 105266 w 9168189"/>
              <a:gd name="connsiteY700" fmla="*/ 4314931 h 19697946"/>
              <a:gd name="connsiteX701" fmla="*/ 278188 w 9168189"/>
              <a:gd name="connsiteY701" fmla="*/ 4185107 h 19697946"/>
              <a:gd name="connsiteX702" fmla="*/ 405188 w 9168189"/>
              <a:gd name="connsiteY702" fmla="*/ 4168927 h 19697946"/>
              <a:gd name="connsiteX703" fmla="*/ 2481441 w 9168189"/>
              <a:gd name="connsiteY703" fmla="*/ 2065127 h 19697946"/>
              <a:gd name="connsiteX704" fmla="*/ 2559797 w 9168189"/>
              <a:gd name="connsiteY704" fmla="*/ 2088987 h 19697946"/>
              <a:gd name="connsiteX705" fmla="*/ 2634034 w 9168189"/>
              <a:gd name="connsiteY705" fmla="*/ 2108036 h 19697946"/>
              <a:gd name="connsiteX706" fmla="*/ 2678488 w 9168189"/>
              <a:gd name="connsiteY706" fmla="*/ 2127088 h 19697946"/>
              <a:gd name="connsiteX707" fmla="*/ 2709180 w 9168189"/>
              <a:gd name="connsiteY707" fmla="*/ 2146139 h 19697946"/>
              <a:gd name="connsiteX708" fmla="*/ 2894388 w 9168189"/>
              <a:gd name="connsiteY708" fmla="*/ 2371947 h 19697946"/>
              <a:gd name="connsiteX709" fmla="*/ 2908676 w 9168189"/>
              <a:gd name="connsiteY709" fmla="*/ 2409348 h 19697946"/>
              <a:gd name="connsiteX710" fmla="*/ 2922963 w 9168189"/>
              <a:gd name="connsiteY710" fmla="*/ 2508089 h 19697946"/>
              <a:gd name="connsiteX711" fmla="*/ 2908676 w 9168189"/>
              <a:gd name="connsiteY711" fmla="*/ 2606829 h 19697946"/>
              <a:gd name="connsiteX712" fmla="*/ 2894388 w 9168189"/>
              <a:gd name="connsiteY712" fmla="*/ 2648773 h 19697946"/>
              <a:gd name="connsiteX713" fmla="*/ 2875338 w 9168189"/>
              <a:gd name="connsiteY713" fmla="*/ 2692238 h 19697946"/>
              <a:gd name="connsiteX714" fmla="*/ 2849596 w 9168189"/>
              <a:gd name="connsiteY714" fmla="*/ 2716019 h 19697946"/>
              <a:gd name="connsiteX715" fmla="*/ 2662237 w 9168189"/>
              <a:gd name="connsiteY715" fmla="*/ 2895440 h 19697946"/>
              <a:gd name="connsiteX716" fmla="*/ 2600565 w 9168189"/>
              <a:gd name="connsiteY716" fmla="*/ 2908061 h 19697946"/>
              <a:gd name="connsiteX717" fmla="*/ 2375607 w 9168189"/>
              <a:gd name="connsiteY717" fmla="*/ 2909498 h 19697946"/>
              <a:gd name="connsiteX718" fmla="*/ 2310188 w 9168189"/>
              <a:gd name="connsiteY718" fmla="*/ 2877830 h 19697946"/>
              <a:gd name="connsiteX719" fmla="*/ 2128305 w 9168189"/>
              <a:gd name="connsiteY719" fmla="*/ 2717637 h 19697946"/>
              <a:gd name="connsiteX720" fmla="*/ 2108763 w 9168189"/>
              <a:gd name="connsiteY720" fmla="*/ 2679539 h 19697946"/>
              <a:gd name="connsiteX721" fmla="*/ 2086837 w 9168189"/>
              <a:gd name="connsiteY721" fmla="*/ 2410557 h 19697946"/>
              <a:gd name="connsiteX722" fmla="*/ 2106988 w 9168189"/>
              <a:gd name="connsiteY722" fmla="*/ 2358767 h 19697946"/>
              <a:gd name="connsiteX723" fmla="*/ 2195345 w 9168189"/>
              <a:gd name="connsiteY723" fmla="*/ 2196938 h 19697946"/>
              <a:gd name="connsiteX724" fmla="*/ 2405438 w 9168189"/>
              <a:gd name="connsiteY724" fmla="*/ 2079106 h 19697946"/>
              <a:gd name="connsiteX725" fmla="*/ 2481441 w 9168189"/>
              <a:gd name="connsiteY725" fmla="*/ 2065127 h 19697946"/>
              <a:gd name="connsiteX726" fmla="*/ 8756203 w 9168189"/>
              <a:gd name="connsiteY726" fmla="*/ 2064569 h 19697946"/>
              <a:gd name="connsiteX727" fmla="*/ 8833596 w 9168189"/>
              <a:gd name="connsiteY727" fmla="*/ 2088987 h 19697946"/>
              <a:gd name="connsiteX728" fmla="*/ 8903648 w 9168189"/>
              <a:gd name="connsiteY728" fmla="*/ 2108036 h 19697946"/>
              <a:gd name="connsiteX729" fmla="*/ 9101890 w 9168189"/>
              <a:gd name="connsiteY729" fmla="*/ 2244207 h 19697946"/>
              <a:gd name="connsiteX730" fmla="*/ 9168187 w 9168189"/>
              <a:gd name="connsiteY730" fmla="*/ 2507362 h 19697946"/>
              <a:gd name="connsiteX731" fmla="*/ 9083118 w 9168189"/>
              <a:gd name="connsiteY731" fmla="*/ 2763242 h 19697946"/>
              <a:gd name="connsiteX732" fmla="*/ 8782305 w 9168189"/>
              <a:gd name="connsiteY732" fmla="*/ 2923873 h 19697946"/>
              <a:gd name="connsiteX733" fmla="*/ 8552237 w 9168189"/>
              <a:gd name="connsiteY733" fmla="*/ 2859919 h 19697946"/>
              <a:gd name="connsiteX734" fmla="*/ 8393341 w 9168189"/>
              <a:gd name="connsiteY734" fmla="*/ 2685588 h 19697946"/>
              <a:gd name="connsiteX735" fmla="*/ 8357896 w 9168189"/>
              <a:gd name="connsiteY735" fmla="*/ 2496911 h 19697946"/>
              <a:gd name="connsiteX736" fmla="*/ 8385779 w 9168189"/>
              <a:gd name="connsiteY736" fmla="*/ 2320192 h 19697946"/>
              <a:gd name="connsiteX737" fmla="*/ 8647629 w 9168189"/>
              <a:gd name="connsiteY737" fmla="*/ 2108036 h 19697946"/>
              <a:gd name="connsiteX738" fmla="*/ 8706354 w 9168189"/>
              <a:gd name="connsiteY738" fmla="*/ 2083135 h 19697946"/>
              <a:gd name="connsiteX739" fmla="*/ 8756203 w 9168189"/>
              <a:gd name="connsiteY739" fmla="*/ 2064569 h 19697946"/>
              <a:gd name="connsiteX740" fmla="*/ 386905 w 9168189"/>
              <a:gd name="connsiteY740" fmla="*/ 2064569 h 19697946"/>
              <a:gd name="connsiteX741" fmla="*/ 464297 w 9168189"/>
              <a:gd name="connsiteY741" fmla="*/ 2088987 h 19697946"/>
              <a:gd name="connsiteX742" fmla="*/ 532139 w 9168189"/>
              <a:gd name="connsiteY742" fmla="*/ 2108036 h 19697946"/>
              <a:gd name="connsiteX743" fmla="*/ 714784 w 9168189"/>
              <a:gd name="connsiteY743" fmla="*/ 2222292 h 19697946"/>
              <a:gd name="connsiteX744" fmla="*/ 809079 w 9168189"/>
              <a:gd name="connsiteY744" fmla="*/ 2496911 h 19697946"/>
              <a:gd name="connsiteX745" fmla="*/ 786334 w 9168189"/>
              <a:gd name="connsiteY745" fmla="*/ 2685588 h 19697946"/>
              <a:gd name="connsiteX746" fmla="*/ 602038 w 9168189"/>
              <a:gd name="connsiteY746" fmla="*/ 2859673 h 19697946"/>
              <a:gd name="connsiteX747" fmla="*/ 522232 w 9168189"/>
              <a:gd name="connsiteY747" fmla="*/ 2906524 h 19697946"/>
              <a:gd name="connsiteX748" fmla="*/ 275444 w 9168189"/>
              <a:gd name="connsiteY748" fmla="*/ 2906380 h 19697946"/>
              <a:gd name="connsiteX749" fmla="*/ 198520 w 9168189"/>
              <a:gd name="connsiteY749" fmla="*/ 2872326 h 19697946"/>
              <a:gd name="connsiteX750" fmla="*/ 30565 w 9168189"/>
              <a:gd name="connsiteY750" fmla="*/ 2696693 h 19697946"/>
              <a:gd name="connsiteX751" fmla="*/ 11488 w 9168189"/>
              <a:gd name="connsiteY751" fmla="*/ 2506130 h 19697946"/>
              <a:gd name="connsiteX752" fmla="*/ 75796 w 9168189"/>
              <a:gd name="connsiteY752" fmla="*/ 2229956 h 19697946"/>
              <a:gd name="connsiteX753" fmla="*/ 276120 w 9168189"/>
              <a:gd name="connsiteY753" fmla="*/ 2108036 h 19697946"/>
              <a:gd name="connsiteX754" fmla="*/ 337055 w 9168189"/>
              <a:gd name="connsiteY754" fmla="*/ 2083135 h 19697946"/>
              <a:gd name="connsiteX755" fmla="*/ 386905 w 9168189"/>
              <a:gd name="connsiteY755" fmla="*/ 2064569 h 19697946"/>
              <a:gd name="connsiteX756" fmla="*/ 4571832 w 9168189"/>
              <a:gd name="connsiteY756" fmla="*/ 2064457 h 19697946"/>
              <a:gd name="connsiteX757" fmla="*/ 4655297 w 9168189"/>
              <a:gd name="connsiteY757" fmla="*/ 2088987 h 19697946"/>
              <a:gd name="connsiteX758" fmla="*/ 4729534 w 9168189"/>
              <a:gd name="connsiteY758" fmla="*/ 2108036 h 19697946"/>
              <a:gd name="connsiteX759" fmla="*/ 4773988 w 9168189"/>
              <a:gd name="connsiteY759" fmla="*/ 2127088 h 19697946"/>
              <a:gd name="connsiteX760" fmla="*/ 4805873 w 9168189"/>
              <a:gd name="connsiteY760" fmla="*/ 2146139 h 19697946"/>
              <a:gd name="connsiteX761" fmla="*/ 4961313 w 9168189"/>
              <a:gd name="connsiteY761" fmla="*/ 2315352 h 19697946"/>
              <a:gd name="connsiteX762" fmla="*/ 5002588 w 9168189"/>
              <a:gd name="connsiteY762" fmla="*/ 2507606 h 19697946"/>
              <a:gd name="connsiteX763" fmla="*/ 4975840 w 9168189"/>
              <a:gd name="connsiteY763" fmla="*/ 2679273 h 19697946"/>
              <a:gd name="connsiteX764" fmla="*/ 4791067 w 9168189"/>
              <a:gd name="connsiteY764" fmla="*/ 2866448 h 19697946"/>
              <a:gd name="connsiteX765" fmla="*/ 4702219 w 9168189"/>
              <a:gd name="connsiteY765" fmla="*/ 2907198 h 19697946"/>
              <a:gd name="connsiteX766" fmla="*/ 4464757 w 9168189"/>
              <a:gd name="connsiteY766" fmla="*/ 2907198 h 19697946"/>
              <a:gd name="connsiteX767" fmla="*/ 4375909 w 9168189"/>
              <a:gd name="connsiteY767" fmla="*/ 2866448 h 19697946"/>
              <a:gd name="connsiteX768" fmla="*/ 4203836 w 9168189"/>
              <a:gd name="connsiteY768" fmla="*/ 2679273 h 19697946"/>
              <a:gd name="connsiteX769" fmla="*/ 4177088 w 9168189"/>
              <a:gd name="connsiteY769" fmla="*/ 2507606 h 19697946"/>
              <a:gd name="connsiteX770" fmla="*/ 4211857 w 9168189"/>
              <a:gd name="connsiteY770" fmla="*/ 2322875 h 19697946"/>
              <a:gd name="connsiteX771" fmla="*/ 4373638 w 9168189"/>
              <a:gd name="connsiteY771" fmla="*/ 2146139 h 19697946"/>
              <a:gd name="connsiteX772" fmla="*/ 4405688 w 9168189"/>
              <a:gd name="connsiteY772" fmla="*/ 2127088 h 19697946"/>
              <a:gd name="connsiteX773" fmla="*/ 4450235 w 9168189"/>
              <a:gd name="connsiteY773" fmla="*/ 2108036 h 19697946"/>
              <a:gd name="connsiteX774" fmla="*/ 4515355 w 9168189"/>
              <a:gd name="connsiteY774" fmla="*/ 2083135 h 19697946"/>
              <a:gd name="connsiteX775" fmla="*/ 4571832 w 9168189"/>
              <a:gd name="connsiteY775" fmla="*/ 2064457 h 19697946"/>
              <a:gd name="connsiteX776" fmla="*/ 6665173 w 9168189"/>
              <a:gd name="connsiteY776" fmla="*/ 2064086 h 19697946"/>
              <a:gd name="connsiteX777" fmla="*/ 6747723 w 9168189"/>
              <a:gd name="connsiteY777" fmla="*/ 2084296 h 19697946"/>
              <a:gd name="connsiteX778" fmla="*/ 6856789 w 9168189"/>
              <a:gd name="connsiteY778" fmla="*/ 2119221 h 19697946"/>
              <a:gd name="connsiteX779" fmla="*/ 7072689 w 9168189"/>
              <a:gd name="connsiteY779" fmla="*/ 2358767 h 19697946"/>
              <a:gd name="connsiteX780" fmla="*/ 7092840 w 9168189"/>
              <a:gd name="connsiteY780" fmla="*/ 2410557 h 19697946"/>
              <a:gd name="connsiteX781" fmla="*/ 7101256 w 9168189"/>
              <a:gd name="connsiteY781" fmla="*/ 2505456 h 19697946"/>
              <a:gd name="connsiteX782" fmla="*/ 7072830 w 9168189"/>
              <a:gd name="connsiteY782" fmla="*/ 2616037 h 19697946"/>
              <a:gd name="connsiteX783" fmla="*/ 7051794 w 9168189"/>
              <a:gd name="connsiteY783" fmla="*/ 2673189 h 19697946"/>
              <a:gd name="connsiteX784" fmla="*/ 6901239 w 9168189"/>
              <a:gd name="connsiteY784" fmla="*/ 2846027 h 19697946"/>
              <a:gd name="connsiteX785" fmla="*/ 6797720 w 9168189"/>
              <a:gd name="connsiteY785" fmla="*/ 2907080 h 19697946"/>
              <a:gd name="connsiteX786" fmla="*/ 6677070 w 9168189"/>
              <a:gd name="connsiteY786" fmla="*/ 2927110 h 19697946"/>
              <a:gd name="connsiteX787" fmla="*/ 6566412 w 9168189"/>
              <a:gd name="connsiteY787" fmla="*/ 2908061 h 19697946"/>
              <a:gd name="connsiteX788" fmla="*/ 6517440 w 9168189"/>
              <a:gd name="connsiteY788" fmla="*/ 2895440 h 19697946"/>
              <a:gd name="connsiteX789" fmla="*/ 6317380 w 9168189"/>
              <a:gd name="connsiteY789" fmla="*/ 2716019 h 19697946"/>
              <a:gd name="connsiteX790" fmla="*/ 6304339 w 9168189"/>
              <a:gd name="connsiteY790" fmla="*/ 2692238 h 19697946"/>
              <a:gd name="connsiteX791" fmla="*/ 6285289 w 9168189"/>
              <a:gd name="connsiteY791" fmla="*/ 2648773 h 19697946"/>
              <a:gd name="connsiteX792" fmla="*/ 6271648 w 9168189"/>
              <a:gd name="connsiteY792" fmla="*/ 2607477 h 19697946"/>
              <a:gd name="connsiteX793" fmla="*/ 6271156 w 9168189"/>
              <a:gd name="connsiteY793" fmla="*/ 2409193 h 19697946"/>
              <a:gd name="connsiteX794" fmla="*/ 6285289 w 9168189"/>
              <a:gd name="connsiteY794" fmla="*/ 2371947 h 19697946"/>
              <a:gd name="connsiteX795" fmla="*/ 6470497 w 9168189"/>
              <a:gd name="connsiteY795" fmla="*/ 2146139 h 19697946"/>
              <a:gd name="connsiteX796" fmla="*/ 6501189 w 9168189"/>
              <a:gd name="connsiteY796" fmla="*/ 2127088 h 19697946"/>
              <a:gd name="connsiteX797" fmla="*/ 6545736 w 9168189"/>
              <a:gd name="connsiteY797" fmla="*/ 2108036 h 19697946"/>
              <a:gd name="connsiteX798" fmla="*/ 6610856 w 9168189"/>
              <a:gd name="connsiteY798" fmla="*/ 2083135 h 19697946"/>
              <a:gd name="connsiteX799" fmla="*/ 6665173 w 9168189"/>
              <a:gd name="connsiteY799" fmla="*/ 2064086 h 19697946"/>
              <a:gd name="connsiteX800" fmla="*/ 8774488 w 9168189"/>
              <a:gd name="connsiteY800" fmla="*/ 12535 h 19697946"/>
              <a:gd name="connsiteX801" fmla="*/ 8984726 w 9168189"/>
              <a:gd name="connsiteY801" fmla="*/ 42580 h 19697946"/>
              <a:gd name="connsiteX802" fmla="*/ 9128745 w 9168189"/>
              <a:gd name="connsiteY802" fmla="*/ 190335 h 19697946"/>
              <a:gd name="connsiteX803" fmla="*/ 9161791 w 9168189"/>
              <a:gd name="connsiteY803" fmla="*/ 400575 h 19697946"/>
              <a:gd name="connsiteX804" fmla="*/ 9168188 w 9168189"/>
              <a:gd name="connsiteY804" fmla="*/ 566366 h 19697946"/>
              <a:gd name="connsiteX805" fmla="*/ 9125445 w 9168189"/>
              <a:gd name="connsiteY805" fmla="*/ 616475 h 19697946"/>
              <a:gd name="connsiteX806" fmla="*/ 8959364 w 9168189"/>
              <a:gd name="connsiteY806" fmla="*/ 774710 h 19697946"/>
              <a:gd name="connsiteX807" fmla="*/ 8773521 w 9168189"/>
              <a:gd name="connsiteY807" fmla="*/ 815681 h 19697946"/>
              <a:gd name="connsiteX808" fmla="*/ 8637752 w 9168189"/>
              <a:gd name="connsiteY808" fmla="*/ 815312 h 19697946"/>
              <a:gd name="connsiteX809" fmla="*/ 8563245 w 9168189"/>
              <a:gd name="connsiteY809" fmla="*/ 764817 h 19697946"/>
              <a:gd name="connsiteX810" fmla="*/ 8393242 w 9168189"/>
              <a:gd name="connsiteY810" fmla="*/ 590996 h 19697946"/>
              <a:gd name="connsiteX811" fmla="*/ 8364532 w 9168189"/>
              <a:gd name="connsiteY811" fmla="*/ 406237 h 19697946"/>
              <a:gd name="connsiteX812" fmla="*/ 8393242 w 9168189"/>
              <a:gd name="connsiteY812" fmla="*/ 208774 h 19697946"/>
              <a:gd name="connsiteX813" fmla="*/ 8551550 w 9168189"/>
              <a:gd name="connsiteY813" fmla="*/ 42580 h 19697946"/>
              <a:gd name="connsiteX814" fmla="*/ 8774488 w 9168189"/>
              <a:gd name="connsiteY814" fmla="*/ 12535 h 19697946"/>
              <a:gd name="connsiteX815" fmla="*/ 6677183 w 9168189"/>
              <a:gd name="connsiteY815" fmla="*/ 12535 h 19697946"/>
              <a:gd name="connsiteX816" fmla="*/ 6893054 w 9168189"/>
              <a:gd name="connsiteY816" fmla="*/ 46261 h 19697946"/>
              <a:gd name="connsiteX817" fmla="*/ 7042836 w 9168189"/>
              <a:gd name="connsiteY817" fmla="*/ 200371 h 19697946"/>
              <a:gd name="connsiteX818" fmla="*/ 7083549 w 9168189"/>
              <a:gd name="connsiteY818" fmla="*/ 289190 h 19697946"/>
              <a:gd name="connsiteX819" fmla="*/ 7110788 w 9168189"/>
              <a:gd name="connsiteY819" fmla="*/ 406237 h 19697946"/>
              <a:gd name="connsiteX820" fmla="*/ 7083549 w 9168189"/>
              <a:gd name="connsiteY820" fmla="*/ 510581 h 19697946"/>
              <a:gd name="connsiteX821" fmla="*/ 7035924 w 9168189"/>
              <a:gd name="connsiteY821" fmla="*/ 594964 h 19697946"/>
              <a:gd name="connsiteX822" fmla="*/ 6863402 w 9168189"/>
              <a:gd name="connsiteY822" fmla="*/ 787108 h 19697946"/>
              <a:gd name="connsiteX823" fmla="*/ 6673473 w 9168189"/>
              <a:gd name="connsiteY823" fmla="*/ 815280 h 19697946"/>
              <a:gd name="connsiteX824" fmla="*/ 6480540 w 9168189"/>
              <a:gd name="connsiteY824" fmla="*/ 774213 h 19697946"/>
              <a:gd name="connsiteX825" fmla="*/ 6302763 w 9168189"/>
              <a:gd name="connsiteY825" fmla="*/ 603086 h 19697946"/>
              <a:gd name="connsiteX826" fmla="*/ 6277271 w 9168189"/>
              <a:gd name="connsiteY826" fmla="*/ 288569 h 19697946"/>
              <a:gd name="connsiteX827" fmla="*/ 6307311 w 9168189"/>
              <a:gd name="connsiteY827" fmla="*/ 193662 h 19697946"/>
              <a:gd name="connsiteX828" fmla="*/ 6456050 w 9168189"/>
              <a:gd name="connsiteY828" fmla="*/ 42636 h 19697946"/>
              <a:gd name="connsiteX829" fmla="*/ 6677183 w 9168189"/>
              <a:gd name="connsiteY829" fmla="*/ 12535 h 19697946"/>
              <a:gd name="connsiteX830" fmla="*/ 405188 w 9168189"/>
              <a:gd name="connsiteY830" fmla="*/ 12535 h 19697946"/>
              <a:gd name="connsiteX831" fmla="*/ 615427 w 9168189"/>
              <a:gd name="connsiteY831" fmla="*/ 42580 h 19697946"/>
              <a:gd name="connsiteX832" fmla="*/ 767831 w 9168189"/>
              <a:gd name="connsiteY832" fmla="*/ 203036 h 19697946"/>
              <a:gd name="connsiteX833" fmla="*/ 809254 w 9168189"/>
              <a:gd name="connsiteY833" fmla="*/ 400474 h 19697946"/>
              <a:gd name="connsiteX834" fmla="*/ 815170 w 9168189"/>
              <a:gd name="connsiteY834" fmla="*/ 540765 h 19697946"/>
              <a:gd name="connsiteX835" fmla="*/ 773747 w 9168189"/>
              <a:gd name="connsiteY835" fmla="*/ 590975 h 19697946"/>
              <a:gd name="connsiteX836" fmla="*/ 603731 w 9168189"/>
              <a:gd name="connsiteY836" fmla="*/ 764817 h 19697946"/>
              <a:gd name="connsiteX837" fmla="*/ 541924 w 9168189"/>
              <a:gd name="connsiteY837" fmla="*/ 815312 h 19697946"/>
              <a:gd name="connsiteX838" fmla="*/ 406155 w 9168189"/>
              <a:gd name="connsiteY838" fmla="*/ 815681 h 19697946"/>
              <a:gd name="connsiteX839" fmla="*/ 207613 w 9168189"/>
              <a:gd name="connsiteY839" fmla="*/ 774710 h 19697946"/>
              <a:gd name="connsiteX840" fmla="*/ 41531 w 9168189"/>
              <a:gd name="connsiteY840" fmla="*/ 616475 h 19697946"/>
              <a:gd name="connsiteX841" fmla="*/ 5185 w 9168189"/>
              <a:gd name="connsiteY841" fmla="*/ 400575 h 19697946"/>
              <a:gd name="connsiteX842" fmla="*/ 25530 w 9168189"/>
              <a:gd name="connsiteY842" fmla="*/ 190335 h 19697946"/>
              <a:gd name="connsiteX843" fmla="*/ 182249 w 9168189"/>
              <a:gd name="connsiteY843" fmla="*/ 42580 h 19697946"/>
              <a:gd name="connsiteX844" fmla="*/ 405188 w 9168189"/>
              <a:gd name="connsiteY844" fmla="*/ 12535 h 19697946"/>
              <a:gd name="connsiteX845" fmla="*/ 4503413 w 9168189"/>
              <a:gd name="connsiteY845" fmla="*/ 5136 h 19697946"/>
              <a:gd name="connsiteX846" fmla="*/ 4579486 w 9168189"/>
              <a:gd name="connsiteY846" fmla="*/ 6989 h 19697946"/>
              <a:gd name="connsiteX847" fmla="*/ 4827141 w 9168189"/>
              <a:gd name="connsiteY847" fmla="*/ 59537 h 19697946"/>
              <a:gd name="connsiteX848" fmla="*/ 4958542 w 9168189"/>
              <a:gd name="connsiteY848" fmla="*/ 208324 h 19697946"/>
              <a:gd name="connsiteX849" fmla="*/ 4977592 w 9168189"/>
              <a:gd name="connsiteY849" fmla="*/ 253085 h 19697946"/>
              <a:gd name="connsiteX850" fmla="*/ 5002588 w 9168189"/>
              <a:gd name="connsiteY850" fmla="*/ 406237 h 19697946"/>
              <a:gd name="connsiteX851" fmla="*/ 4977592 w 9168189"/>
              <a:gd name="connsiteY851" fmla="*/ 546683 h 19697946"/>
              <a:gd name="connsiteX852" fmla="*/ 4958542 w 9168189"/>
              <a:gd name="connsiteY852" fmla="*/ 593004 h 19697946"/>
              <a:gd name="connsiteX853" fmla="*/ 4765034 w 9168189"/>
              <a:gd name="connsiteY853" fmla="*/ 781359 h 19697946"/>
              <a:gd name="connsiteX854" fmla="*/ 4403109 w 9168189"/>
              <a:gd name="connsiteY854" fmla="*/ 781923 h 19697946"/>
              <a:gd name="connsiteX855" fmla="*/ 4203074 w 9168189"/>
              <a:gd name="connsiteY855" fmla="*/ 576050 h 19697946"/>
              <a:gd name="connsiteX856" fmla="*/ 4201905 w 9168189"/>
              <a:gd name="connsiteY856" fmla="*/ 226302 h 19697946"/>
              <a:gd name="connsiteX857" fmla="*/ 4353833 w 9168189"/>
              <a:gd name="connsiteY857" fmla="*/ 47111 h 19697946"/>
              <a:gd name="connsiteX858" fmla="*/ 4402351 w 9168189"/>
              <a:gd name="connsiteY858" fmla="*/ 19343 h 19697946"/>
              <a:gd name="connsiteX859" fmla="*/ 4452259 w 9168189"/>
              <a:gd name="connsiteY859" fmla="*/ 6318 h 19697946"/>
              <a:gd name="connsiteX860" fmla="*/ 4503413 w 9168189"/>
              <a:gd name="connsiteY860" fmla="*/ 5136 h 19697946"/>
              <a:gd name="connsiteX861" fmla="*/ 2487988 w 9168189"/>
              <a:gd name="connsiteY861" fmla="*/ 0 h 19697946"/>
              <a:gd name="connsiteX862" fmla="*/ 2691188 w 9168189"/>
              <a:gd name="connsiteY862" fmla="*/ 26578 h 19697946"/>
              <a:gd name="connsiteX863" fmla="*/ 2896790 w 9168189"/>
              <a:gd name="connsiteY863" fmla="*/ 514528 h 19697946"/>
              <a:gd name="connsiteX864" fmla="*/ 2851513 w 9168189"/>
              <a:gd name="connsiteY864" fmla="*/ 603086 h 19697946"/>
              <a:gd name="connsiteX865" fmla="*/ 2686436 w 9168189"/>
              <a:gd name="connsiteY865" fmla="*/ 774213 h 19697946"/>
              <a:gd name="connsiteX866" fmla="*/ 2506203 w 9168189"/>
              <a:gd name="connsiteY866" fmla="*/ 815280 h 19697946"/>
              <a:gd name="connsiteX867" fmla="*/ 2199328 w 9168189"/>
              <a:gd name="connsiteY867" fmla="*/ 698272 h 19697946"/>
              <a:gd name="connsiteX868" fmla="*/ 2083428 w 9168189"/>
              <a:gd name="connsiteY868" fmla="*/ 289190 h 19697946"/>
              <a:gd name="connsiteX869" fmla="*/ 2278732 w 9168189"/>
              <a:gd name="connsiteY869" fmla="*/ 40493 h 19697946"/>
              <a:gd name="connsiteX870" fmla="*/ 2329238 w 9168189"/>
              <a:gd name="connsiteY870" fmla="*/ 75 h 19697946"/>
            </a:gdLst>
            <a:ahLst/>
            <a:cxnLst/>
            <a:rect l="l" t="t" r="r" b="b"/>
            <a:pathLst>
              <a:path w="9168189" h="19697946">
                <a:moveTo>
                  <a:pt x="8826961" y="18885501"/>
                </a:moveTo>
                <a:cubicBezTo>
                  <a:pt x="8947071" y="18899400"/>
                  <a:pt x="9046126" y="18964332"/>
                  <a:pt x="9125445" y="19080894"/>
                </a:cubicBezTo>
                <a:lnTo>
                  <a:pt x="9168188" y="19143705"/>
                </a:lnTo>
                <a:lnTo>
                  <a:pt x="9168188" y="19463959"/>
                </a:lnTo>
                <a:lnTo>
                  <a:pt x="9125445" y="19514070"/>
                </a:lnTo>
                <a:cubicBezTo>
                  <a:pt x="8999370" y="19661880"/>
                  <a:pt x="8956168" y="19683248"/>
                  <a:pt x="8767450" y="19691134"/>
                </a:cubicBezTo>
                <a:lnTo>
                  <a:pt x="8614361" y="19697532"/>
                </a:lnTo>
                <a:lnTo>
                  <a:pt x="8551550" y="19654789"/>
                </a:lnTo>
                <a:cubicBezTo>
                  <a:pt x="8477295" y="19604260"/>
                  <a:pt x="8432515" y="19557248"/>
                  <a:pt x="8393242" y="19488593"/>
                </a:cubicBezTo>
                <a:cubicBezTo>
                  <a:pt x="8368393" y="19445152"/>
                  <a:pt x="8364532" y="19420307"/>
                  <a:pt x="8364532" y="19303832"/>
                </a:cubicBezTo>
                <a:cubicBezTo>
                  <a:pt x="8364532" y="19156281"/>
                  <a:pt x="8387489" y="19081221"/>
                  <a:pt x="8455345" y="19006914"/>
                </a:cubicBezTo>
                <a:cubicBezTo>
                  <a:pt x="8500767" y="18957173"/>
                  <a:pt x="8616863" y="18900976"/>
                  <a:pt x="8699784" y="18888591"/>
                </a:cubicBezTo>
                <a:cubicBezTo>
                  <a:pt x="8744548" y="18881905"/>
                  <a:pt x="8786924" y="18880868"/>
                  <a:pt x="8826961" y="18885501"/>
                </a:cubicBezTo>
                <a:close/>
                <a:moveTo>
                  <a:pt x="6739701" y="18884364"/>
                </a:moveTo>
                <a:cubicBezTo>
                  <a:pt x="6784683" y="18889594"/>
                  <a:pt x="6826086" y="18901245"/>
                  <a:pt x="6859698" y="18918827"/>
                </a:cubicBezTo>
                <a:cubicBezTo>
                  <a:pt x="6930125" y="18955665"/>
                  <a:pt x="7007128" y="19030533"/>
                  <a:pt x="7035924" y="19090167"/>
                </a:cubicBezTo>
                <a:cubicBezTo>
                  <a:pt x="7047135" y="19113386"/>
                  <a:pt x="7068567" y="19156865"/>
                  <a:pt x="7083549" y="19186789"/>
                </a:cubicBezTo>
                <a:cubicBezTo>
                  <a:pt x="7100365" y="19220378"/>
                  <a:pt x="7110788" y="19265161"/>
                  <a:pt x="7110788" y="19303833"/>
                </a:cubicBezTo>
                <a:cubicBezTo>
                  <a:pt x="7110788" y="19346452"/>
                  <a:pt x="7102082" y="19379800"/>
                  <a:pt x="7083549" y="19408177"/>
                </a:cubicBezTo>
                <a:cubicBezTo>
                  <a:pt x="7068567" y="19431115"/>
                  <a:pt x="7050097" y="19471359"/>
                  <a:pt x="7042505" y="19497609"/>
                </a:cubicBezTo>
                <a:cubicBezTo>
                  <a:pt x="7029163" y="19543745"/>
                  <a:pt x="7012532" y="19560887"/>
                  <a:pt x="6887423" y="19657459"/>
                </a:cubicBezTo>
                <a:cubicBezTo>
                  <a:pt x="6835676" y="19697403"/>
                  <a:pt x="6835001" y="19697533"/>
                  <a:pt x="6680417" y="19697533"/>
                </a:cubicBezTo>
                <a:cubicBezTo>
                  <a:pt x="6506160" y="19697533"/>
                  <a:pt x="6483294" y="19690287"/>
                  <a:pt x="6392014" y="19606149"/>
                </a:cubicBezTo>
                <a:cubicBezTo>
                  <a:pt x="6272722" y="19496189"/>
                  <a:pt x="6233268" y="19359101"/>
                  <a:pt x="6270185" y="19182840"/>
                </a:cubicBezTo>
                <a:cubicBezTo>
                  <a:pt x="6287887" y="19098325"/>
                  <a:pt x="6312589" y="19052588"/>
                  <a:pt x="6370375" y="18997337"/>
                </a:cubicBezTo>
                <a:cubicBezTo>
                  <a:pt x="6426645" y="18943536"/>
                  <a:pt x="6511144" y="18903147"/>
                  <a:pt x="6598233" y="18888426"/>
                </a:cubicBezTo>
                <a:cubicBezTo>
                  <a:pt x="6646158" y="18880325"/>
                  <a:pt x="6694719" y="18879134"/>
                  <a:pt x="6739701" y="18884364"/>
                </a:cubicBezTo>
                <a:close/>
                <a:moveTo>
                  <a:pt x="381407" y="18882824"/>
                </a:moveTo>
                <a:cubicBezTo>
                  <a:pt x="406414" y="18881837"/>
                  <a:pt x="433287" y="18881891"/>
                  <a:pt x="455988" y="18883222"/>
                </a:cubicBezTo>
                <a:cubicBezTo>
                  <a:pt x="522605" y="18887127"/>
                  <a:pt x="550794" y="18896003"/>
                  <a:pt x="602038" y="18929204"/>
                </a:cubicBezTo>
                <a:cubicBezTo>
                  <a:pt x="675451" y="18976768"/>
                  <a:pt x="715838" y="19018445"/>
                  <a:pt x="773747" y="19106391"/>
                </a:cubicBezTo>
                <a:cubicBezTo>
                  <a:pt x="814967" y="19168994"/>
                  <a:pt x="815141" y="19169927"/>
                  <a:pt x="809254" y="19296891"/>
                </a:cubicBezTo>
                <a:cubicBezTo>
                  <a:pt x="804068" y="19408734"/>
                  <a:pt x="798956" y="19431536"/>
                  <a:pt x="767831" y="19481632"/>
                </a:cubicBezTo>
                <a:cubicBezTo>
                  <a:pt x="726307" y="19548467"/>
                  <a:pt x="684831" y="19595591"/>
                  <a:pt x="615427" y="19654789"/>
                </a:cubicBezTo>
                <a:lnTo>
                  <a:pt x="565315" y="19697532"/>
                </a:lnTo>
                <a:lnTo>
                  <a:pt x="399527" y="19691134"/>
                </a:lnTo>
                <a:cubicBezTo>
                  <a:pt x="261091" y="19685793"/>
                  <a:pt x="226404" y="19680341"/>
                  <a:pt x="189288" y="19658089"/>
                </a:cubicBezTo>
                <a:cubicBezTo>
                  <a:pt x="125540" y="19619873"/>
                  <a:pt x="76031" y="19571617"/>
                  <a:pt x="41531" y="19514070"/>
                </a:cubicBezTo>
                <a:cubicBezTo>
                  <a:pt x="14179" y="19468447"/>
                  <a:pt x="11488" y="19449618"/>
                  <a:pt x="11488" y="19303832"/>
                </a:cubicBezTo>
                <a:cubicBezTo>
                  <a:pt x="11488" y="19161624"/>
                  <a:pt x="14850" y="19136676"/>
                  <a:pt x="41531" y="19080894"/>
                </a:cubicBezTo>
                <a:cubicBezTo>
                  <a:pt x="90442" y="18978633"/>
                  <a:pt x="184130" y="18913495"/>
                  <a:pt x="318015" y="18888662"/>
                </a:cubicBezTo>
                <a:cubicBezTo>
                  <a:pt x="333256" y="18885835"/>
                  <a:pt x="356399" y="18883809"/>
                  <a:pt x="381407" y="18882824"/>
                </a:cubicBezTo>
                <a:close/>
                <a:moveTo>
                  <a:pt x="2489977" y="18880209"/>
                </a:moveTo>
                <a:cubicBezTo>
                  <a:pt x="2571809" y="18880271"/>
                  <a:pt x="2643335" y="18894322"/>
                  <a:pt x="2684838" y="18919893"/>
                </a:cubicBezTo>
                <a:cubicBezTo>
                  <a:pt x="2752314" y="18961464"/>
                  <a:pt x="2827603" y="19034501"/>
                  <a:pt x="2851513" y="19081582"/>
                </a:cubicBezTo>
                <a:cubicBezTo>
                  <a:pt x="2928033" y="19232257"/>
                  <a:pt x="2940910" y="19326265"/>
                  <a:pt x="2896790" y="19412125"/>
                </a:cubicBezTo>
                <a:cubicBezTo>
                  <a:pt x="2882530" y="19439876"/>
                  <a:pt x="2864623" y="19483381"/>
                  <a:pt x="2856997" y="19508799"/>
                </a:cubicBezTo>
                <a:cubicBezTo>
                  <a:pt x="2842283" y="19557846"/>
                  <a:pt x="2759381" y="19643217"/>
                  <a:pt x="2693271" y="19677405"/>
                </a:cubicBezTo>
                <a:cubicBezTo>
                  <a:pt x="2663982" y="19692551"/>
                  <a:pt x="2615967" y="19697532"/>
                  <a:pt x="2499259" y="19697532"/>
                </a:cubicBezTo>
                <a:cubicBezTo>
                  <a:pt x="2347359" y="19697532"/>
                  <a:pt x="2342841" y="19696707"/>
                  <a:pt x="2279554" y="19657458"/>
                </a:cubicBezTo>
                <a:cubicBezTo>
                  <a:pt x="2111156" y="19553021"/>
                  <a:pt x="2034632" y="19369375"/>
                  <a:pt x="2083428" y="19186788"/>
                </a:cubicBezTo>
                <a:cubicBezTo>
                  <a:pt x="2107807" y="19095563"/>
                  <a:pt x="2135958" y="19050206"/>
                  <a:pt x="2200912" y="18997488"/>
                </a:cubicBezTo>
                <a:cubicBezTo>
                  <a:pt x="2310250" y="18908751"/>
                  <a:pt x="2340586" y="18892051"/>
                  <a:pt x="2405438" y="18884901"/>
                </a:cubicBezTo>
                <a:cubicBezTo>
                  <a:pt x="2434276" y="18881722"/>
                  <a:pt x="2462699" y="18880188"/>
                  <a:pt x="2489977" y="18880209"/>
                </a:cubicBezTo>
                <a:close/>
                <a:moveTo>
                  <a:pt x="4577756" y="18879612"/>
                </a:moveTo>
                <a:cubicBezTo>
                  <a:pt x="4652396" y="18881321"/>
                  <a:pt x="4719047" y="18894638"/>
                  <a:pt x="4764590" y="18917773"/>
                </a:cubicBezTo>
                <a:cubicBezTo>
                  <a:pt x="4833825" y="18952943"/>
                  <a:pt x="4967427" y="19081475"/>
                  <a:pt x="4958542" y="19104365"/>
                </a:cubicBezTo>
                <a:cubicBezTo>
                  <a:pt x="4955272" y="19112789"/>
                  <a:pt x="4963844" y="19133633"/>
                  <a:pt x="4977592" y="19150685"/>
                </a:cubicBezTo>
                <a:cubicBezTo>
                  <a:pt x="4998572" y="19176705"/>
                  <a:pt x="5002588" y="19201313"/>
                  <a:pt x="5002588" y="19303832"/>
                </a:cubicBezTo>
                <a:cubicBezTo>
                  <a:pt x="5002588" y="19410653"/>
                  <a:pt x="4999452" y="19428274"/>
                  <a:pt x="4977592" y="19444279"/>
                </a:cubicBezTo>
                <a:cubicBezTo>
                  <a:pt x="4961361" y="19456164"/>
                  <a:pt x="4954681" y="19472406"/>
                  <a:pt x="4958542" y="19490599"/>
                </a:cubicBezTo>
                <a:cubicBezTo>
                  <a:pt x="4963037" y="19511781"/>
                  <a:pt x="4947179" y="19536064"/>
                  <a:pt x="4893545" y="19590129"/>
                </a:cubicBezTo>
                <a:cubicBezTo>
                  <a:pt x="4854526" y="19629460"/>
                  <a:pt x="4803275" y="19669717"/>
                  <a:pt x="4779653" y="19679587"/>
                </a:cubicBezTo>
                <a:cubicBezTo>
                  <a:pt x="4721745" y="19703781"/>
                  <a:pt x="4458844" y="19704164"/>
                  <a:pt x="4401338" y="19680136"/>
                </a:cubicBezTo>
                <a:cubicBezTo>
                  <a:pt x="4353296" y="19660063"/>
                  <a:pt x="4218432" y="19525778"/>
                  <a:pt x="4208434" y="19488061"/>
                </a:cubicBezTo>
                <a:cubicBezTo>
                  <a:pt x="4204719" y="19474048"/>
                  <a:pt x="4196147" y="19454345"/>
                  <a:pt x="4189384" y="19444279"/>
                </a:cubicBezTo>
                <a:cubicBezTo>
                  <a:pt x="4173413" y="19420507"/>
                  <a:pt x="4173413" y="19190952"/>
                  <a:pt x="4189384" y="19150685"/>
                </a:cubicBezTo>
                <a:cubicBezTo>
                  <a:pt x="4209617" y="19099669"/>
                  <a:pt x="4212447" y="19095834"/>
                  <a:pt x="4285402" y="19020511"/>
                </a:cubicBezTo>
                <a:cubicBezTo>
                  <a:pt x="4376506" y="18926452"/>
                  <a:pt x="4438104" y="18886820"/>
                  <a:pt x="4500938" y="18881838"/>
                </a:cubicBezTo>
                <a:cubicBezTo>
                  <a:pt x="4527108" y="18879762"/>
                  <a:pt x="4552876" y="18879042"/>
                  <a:pt x="4577756" y="18879612"/>
                </a:cubicBezTo>
                <a:close/>
                <a:moveTo>
                  <a:pt x="347159" y="16770799"/>
                </a:moveTo>
                <a:cubicBezTo>
                  <a:pt x="437160" y="16770043"/>
                  <a:pt x="574019" y="16800583"/>
                  <a:pt x="611621" y="16838185"/>
                </a:cubicBezTo>
                <a:cubicBezTo>
                  <a:pt x="619622" y="16846186"/>
                  <a:pt x="631250" y="16852733"/>
                  <a:pt x="637461" y="16852733"/>
                </a:cubicBezTo>
                <a:cubicBezTo>
                  <a:pt x="659943" y="16852733"/>
                  <a:pt x="757895" y="16965737"/>
                  <a:pt x="786334" y="17024484"/>
                </a:cubicBezTo>
                <a:cubicBezTo>
                  <a:pt x="812116" y="17077743"/>
                  <a:pt x="814723" y="17097910"/>
                  <a:pt x="809079" y="17200461"/>
                </a:cubicBezTo>
                <a:cubicBezTo>
                  <a:pt x="805573" y="17264162"/>
                  <a:pt x="792868" y="17343998"/>
                  <a:pt x="780844" y="17377870"/>
                </a:cubicBezTo>
                <a:cubicBezTo>
                  <a:pt x="755771" y="17448509"/>
                  <a:pt x="676145" y="17541128"/>
                  <a:pt x="620769" y="17564065"/>
                </a:cubicBezTo>
                <a:cubicBezTo>
                  <a:pt x="599989" y="17572672"/>
                  <a:pt x="582988" y="17584736"/>
                  <a:pt x="582988" y="17590874"/>
                </a:cubicBezTo>
                <a:cubicBezTo>
                  <a:pt x="582988" y="17597012"/>
                  <a:pt x="569719" y="17602033"/>
                  <a:pt x="553500" y="17602033"/>
                </a:cubicBezTo>
                <a:cubicBezTo>
                  <a:pt x="537282" y="17602033"/>
                  <a:pt x="496946" y="17611256"/>
                  <a:pt x="463865" y="17622528"/>
                </a:cubicBezTo>
                <a:cubicBezTo>
                  <a:pt x="408516" y="17641387"/>
                  <a:pt x="399435" y="17641387"/>
                  <a:pt x="350053" y="17622528"/>
                </a:cubicBezTo>
                <a:cubicBezTo>
                  <a:pt x="320538" y="17611256"/>
                  <a:pt x="286304" y="17602033"/>
                  <a:pt x="273978" y="17602033"/>
                </a:cubicBezTo>
                <a:cubicBezTo>
                  <a:pt x="211917" y="17602033"/>
                  <a:pt x="45357" y="17457340"/>
                  <a:pt x="22263" y="17383366"/>
                </a:cubicBezTo>
                <a:cubicBezTo>
                  <a:pt x="7670" y="17336620"/>
                  <a:pt x="8573" y="17070937"/>
                  <a:pt x="23533" y="17009858"/>
                </a:cubicBezTo>
                <a:cubicBezTo>
                  <a:pt x="38268" y="16949695"/>
                  <a:pt x="87556" y="16893825"/>
                  <a:pt x="165716" y="16848691"/>
                </a:cubicBezTo>
                <a:cubicBezTo>
                  <a:pt x="198153" y="16829959"/>
                  <a:pt x="229586" y="16811573"/>
                  <a:pt x="235566" y="16807833"/>
                </a:cubicBezTo>
                <a:cubicBezTo>
                  <a:pt x="241545" y="16804093"/>
                  <a:pt x="260726" y="16792865"/>
                  <a:pt x="278188" y="16782883"/>
                </a:cubicBezTo>
                <a:cubicBezTo>
                  <a:pt x="292365" y="16774779"/>
                  <a:pt x="317159" y="16771050"/>
                  <a:pt x="347159" y="16770799"/>
                </a:cubicBezTo>
                <a:close/>
                <a:moveTo>
                  <a:pt x="4581569" y="16770472"/>
                </a:moveTo>
                <a:cubicBezTo>
                  <a:pt x="4718803" y="16780786"/>
                  <a:pt x="4808786" y="16823427"/>
                  <a:pt x="4894495" y="16918756"/>
                </a:cubicBezTo>
                <a:cubicBezTo>
                  <a:pt x="4985860" y="17020376"/>
                  <a:pt x="5002588" y="17064280"/>
                  <a:pt x="5002588" y="17202466"/>
                </a:cubicBezTo>
                <a:cubicBezTo>
                  <a:pt x="5002588" y="17317637"/>
                  <a:pt x="5000811" y="17325367"/>
                  <a:pt x="4961313" y="17382019"/>
                </a:cubicBezTo>
                <a:cubicBezTo>
                  <a:pt x="4888195" y="17486893"/>
                  <a:pt x="4822368" y="17563932"/>
                  <a:pt x="4805873" y="17563932"/>
                </a:cubicBezTo>
                <a:cubicBezTo>
                  <a:pt x="4797032" y="17563932"/>
                  <a:pt x="4782684" y="17572505"/>
                  <a:pt x="4773988" y="17582982"/>
                </a:cubicBezTo>
                <a:cubicBezTo>
                  <a:pt x="4765292" y="17593459"/>
                  <a:pt x="4746210" y="17602032"/>
                  <a:pt x="4731582" y="17602032"/>
                </a:cubicBezTo>
                <a:cubicBezTo>
                  <a:pt x="4716955" y="17602032"/>
                  <a:pt x="4679741" y="17611673"/>
                  <a:pt x="4648884" y="17623459"/>
                </a:cubicBezTo>
                <a:cubicBezTo>
                  <a:pt x="4596250" y="17643560"/>
                  <a:pt x="4589052" y="17643560"/>
                  <a:pt x="4532455" y="17623459"/>
                </a:cubicBezTo>
                <a:cubicBezTo>
                  <a:pt x="4499276" y="17611673"/>
                  <a:pt x="4460737" y="17602032"/>
                  <a:pt x="4446813" y="17602032"/>
                </a:cubicBezTo>
                <a:cubicBezTo>
                  <a:pt x="4432890" y="17602032"/>
                  <a:pt x="4414384" y="17593459"/>
                  <a:pt x="4405688" y="17582982"/>
                </a:cubicBezTo>
                <a:cubicBezTo>
                  <a:pt x="4396992" y="17572505"/>
                  <a:pt x="4382644" y="17563932"/>
                  <a:pt x="4373803" y="17563932"/>
                </a:cubicBezTo>
                <a:cubicBezTo>
                  <a:pt x="4346330" y="17563932"/>
                  <a:pt x="4235689" y="17444228"/>
                  <a:pt x="4205663" y="17382019"/>
                </a:cubicBezTo>
                <a:cubicBezTo>
                  <a:pt x="4165358" y="17298516"/>
                  <a:pt x="4164359" y="17106535"/>
                  <a:pt x="4203836" y="17030797"/>
                </a:cubicBezTo>
                <a:cubicBezTo>
                  <a:pt x="4254330" y="16933922"/>
                  <a:pt x="4366874" y="16824070"/>
                  <a:pt x="4456488" y="16784192"/>
                </a:cubicBezTo>
                <a:cubicBezTo>
                  <a:pt x="4487736" y="16770286"/>
                  <a:pt x="4524886" y="16766210"/>
                  <a:pt x="4581569" y="16770472"/>
                </a:cubicBezTo>
                <a:close/>
                <a:moveTo>
                  <a:pt x="6617831" y="16770279"/>
                </a:moveTo>
                <a:cubicBezTo>
                  <a:pt x="6696124" y="16764567"/>
                  <a:pt x="6802773" y="16782528"/>
                  <a:pt x="6856788" y="16815770"/>
                </a:cubicBezTo>
                <a:cubicBezTo>
                  <a:pt x="6867266" y="16822218"/>
                  <a:pt x="6884410" y="16831299"/>
                  <a:pt x="6894888" y="16835949"/>
                </a:cubicBezTo>
                <a:cubicBezTo>
                  <a:pt x="6919583" y="16846909"/>
                  <a:pt x="7015011" y="16942337"/>
                  <a:pt x="7025971" y="16967032"/>
                </a:cubicBezTo>
                <a:cubicBezTo>
                  <a:pt x="7030622" y="16977509"/>
                  <a:pt x="7039416" y="16994655"/>
                  <a:pt x="7045514" y="17005132"/>
                </a:cubicBezTo>
                <a:cubicBezTo>
                  <a:pt x="7068811" y="17045162"/>
                  <a:pt x="7089959" y="17116026"/>
                  <a:pt x="7101255" y="17191914"/>
                </a:cubicBezTo>
                <a:cubicBezTo>
                  <a:pt x="7110917" y="17256819"/>
                  <a:pt x="7109430" y="17275827"/>
                  <a:pt x="7092839" y="17299514"/>
                </a:cubicBezTo>
                <a:cubicBezTo>
                  <a:pt x="7081756" y="17315338"/>
                  <a:pt x="7072688" y="17338555"/>
                  <a:pt x="7072688" y="17351111"/>
                </a:cubicBezTo>
                <a:cubicBezTo>
                  <a:pt x="7072688" y="17391870"/>
                  <a:pt x="6934358" y="17529064"/>
                  <a:pt x="6856466" y="17565557"/>
                </a:cubicBezTo>
                <a:cubicBezTo>
                  <a:pt x="6681713" y="17647429"/>
                  <a:pt x="6686152" y="17646319"/>
                  <a:pt x="6625842" y="17623287"/>
                </a:cubicBezTo>
                <a:cubicBezTo>
                  <a:pt x="6595233" y="17611596"/>
                  <a:pt x="6560265" y="17602032"/>
                  <a:pt x="6548136" y="17602032"/>
                </a:cubicBezTo>
                <a:cubicBezTo>
                  <a:pt x="6520355" y="17602032"/>
                  <a:pt x="6438245" y="17550635"/>
                  <a:pt x="6388786" y="17502288"/>
                </a:cubicBezTo>
                <a:cubicBezTo>
                  <a:pt x="6340120" y="17454715"/>
                  <a:pt x="6285288" y="17367742"/>
                  <a:pt x="6285288" y="17338124"/>
                </a:cubicBezTo>
                <a:cubicBezTo>
                  <a:pt x="6285288" y="17325413"/>
                  <a:pt x="6278580" y="17308304"/>
                  <a:pt x="6270382" y="17300106"/>
                </a:cubicBezTo>
                <a:cubicBezTo>
                  <a:pt x="6251766" y="17281490"/>
                  <a:pt x="6252805" y="17121435"/>
                  <a:pt x="6271663" y="17102577"/>
                </a:cubicBezTo>
                <a:cubicBezTo>
                  <a:pt x="6279157" y="17095083"/>
                  <a:pt x="6285288" y="17076507"/>
                  <a:pt x="6285288" y="17061298"/>
                </a:cubicBezTo>
                <a:cubicBezTo>
                  <a:pt x="6285288" y="17046086"/>
                  <a:pt x="6293860" y="17026528"/>
                  <a:pt x="6304338" y="17017832"/>
                </a:cubicBezTo>
                <a:cubicBezTo>
                  <a:pt x="6314816" y="17009136"/>
                  <a:pt x="6323388" y="16994601"/>
                  <a:pt x="6323388" y="16985530"/>
                </a:cubicBezTo>
                <a:cubicBezTo>
                  <a:pt x="6323388" y="16950628"/>
                  <a:pt x="6471889" y="16819836"/>
                  <a:pt x="6551988" y="16784192"/>
                </a:cubicBezTo>
                <a:cubicBezTo>
                  <a:pt x="6568785" y="16776717"/>
                  <a:pt x="6591733" y="16772183"/>
                  <a:pt x="6617831" y="16770279"/>
                </a:cubicBezTo>
                <a:close/>
                <a:moveTo>
                  <a:pt x="8740564" y="16767578"/>
                </a:moveTo>
                <a:cubicBezTo>
                  <a:pt x="8853655" y="16762054"/>
                  <a:pt x="8989028" y="16817577"/>
                  <a:pt x="9077335" y="16915081"/>
                </a:cubicBezTo>
                <a:cubicBezTo>
                  <a:pt x="9155190" y="17001043"/>
                  <a:pt x="9168188" y="17043476"/>
                  <a:pt x="9168188" y="17211689"/>
                </a:cubicBezTo>
                <a:lnTo>
                  <a:pt x="9168188" y="17368458"/>
                </a:lnTo>
                <a:lnTo>
                  <a:pt x="9125528" y="17418569"/>
                </a:lnTo>
                <a:cubicBezTo>
                  <a:pt x="9049463" y="17507920"/>
                  <a:pt x="8935461" y="17602031"/>
                  <a:pt x="8903291" y="17602031"/>
                </a:cubicBezTo>
                <a:cubicBezTo>
                  <a:pt x="8890035" y="17602031"/>
                  <a:pt x="8857340" y="17611161"/>
                  <a:pt x="8830635" y="17622318"/>
                </a:cubicBezTo>
                <a:cubicBezTo>
                  <a:pt x="8784708" y="17641508"/>
                  <a:pt x="8777581" y="17641091"/>
                  <a:pt x="8698909" y="17614596"/>
                </a:cubicBezTo>
                <a:cubicBezTo>
                  <a:pt x="8530250" y="17557793"/>
                  <a:pt x="8459372" y="17505964"/>
                  <a:pt x="8399219" y="17395442"/>
                </a:cubicBezTo>
                <a:cubicBezTo>
                  <a:pt x="8367845" y="17337798"/>
                  <a:pt x="8364223" y="17318385"/>
                  <a:pt x="8364223" y="17207889"/>
                </a:cubicBezTo>
                <a:cubicBezTo>
                  <a:pt x="8364223" y="17105343"/>
                  <a:pt x="8369115" y="17074528"/>
                  <a:pt x="8393342" y="17024482"/>
                </a:cubicBezTo>
                <a:cubicBezTo>
                  <a:pt x="8421781" y="16965735"/>
                  <a:pt x="8519733" y="16852731"/>
                  <a:pt x="8542215" y="16852731"/>
                </a:cubicBezTo>
                <a:cubicBezTo>
                  <a:pt x="8548427" y="16852731"/>
                  <a:pt x="8560144" y="16846096"/>
                  <a:pt x="8568253" y="16837985"/>
                </a:cubicBezTo>
                <a:cubicBezTo>
                  <a:pt x="8576364" y="16829875"/>
                  <a:pt x="8607511" y="16810152"/>
                  <a:pt x="8637468" y="16794156"/>
                </a:cubicBezTo>
                <a:cubicBezTo>
                  <a:pt x="8667645" y="16778043"/>
                  <a:pt x="8702867" y="16769419"/>
                  <a:pt x="8740564" y="16767578"/>
                </a:cubicBezTo>
                <a:close/>
                <a:moveTo>
                  <a:pt x="2485145" y="16764220"/>
                </a:moveTo>
                <a:cubicBezTo>
                  <a:pt x="2530360" y="16765163"/>
                  <a:pt x="2574119" y="16773637"/>
                  <a:pt x="2600565" y="16789310"/>
                </a:cubicBezTo>
                <a:cubicBezTo>
                  <a:pt x="2624064" y="16803237"/>
                  <a:pt x="2651817" y="16814632"/>
                  <a:pt x="2662237" y="16814632"/>
                </a:cubicBezTo>
                <a:cubicBezTo>
                  <a:pt x="2700510" y="16814632"/>
                  <a:pt x="2834711" y="16933961"/>
                  <a:pt x="2849735" y="16981352"/>
                </a:cubicBezTo>
                <a:cubicBezTo>
                  <a:pt x="2853339" y="16992720"/>
                  <a:pt x="2864861" y="17009136"/>
                  <a:pt x="2875338" y="17017832"/>
                </a:cubicBezTo>
                <a:cubicBezTo>
                  <a:pt x="2885815" y="17026528"/>
                  <a:pt x="2894388" y="17046086"/>
                  <a:pt x="2894388" y="17061298"/>
                </a:cubicBezTo>
                <a:cubicBezTo>
                  <a:pt x="2894388" y="17076507"/>
                  <a:pt x="2900519" y="17095083"/>
                  <a:pt x="2908013" y="17102577"/>
                </a:cubicBezTo>
                <a:cubicBezTo>
                  <a:pt x="2926871" y="17121435"/>
                  <a:pt x="2927909" y="17281490"/>
                  <a:pt x="2909294" y="17300106"/>
                </a:cubicBezTo>
                <a:cubicBezTo>
                  <a:pt x="2901096" y="17308304"/>
                  <a:pt x="2894388" y="17325413"/>
                  <a:pt x="2894388" y="17338124"/>
                </a:cubicBezTo>
                <a:cubicBezTo>
                  <a:pt x="2894388" y="17367742"/>
                  <a:pt x="2839556" y="17454715"/>
                  <a:pt x="2790890" y="17502288"/>
                </a:cubicBezTo>
                <a:cubicBezTo>
                  <a:pt x="2741430" y="17550635"/>
                  <a:pt x="2659321" y="17602032"/>
                  <a:pt x="2631540" y="17602032"/>
                </a:cubicBezTo>
                <a:cubicBezTo>
                  <a:pt x="2619411" y="17602032"/>
                  <a:pt x="2584797" y="17611461"/>
                  <a:pt x="2554620" y="17622986"/>
                </a:cubicBezTo>
                <a:cubicBezTo>
                  <a:pt x="2501738" y="17643181"/>
                  <a:pt x="2496899" y="17642885"/>
                  <a:pt x="2420846" y="17614782"/>
                </a:cubicBezTo>
                <a:cubicBezTo>
                  <a:pt x="2377446" y="17598744"/>
                  <a:pt x="2322080" y="17576457"/>
                  <a:pt x="2297809" y="17565253"/>
                </a:cubicBezTo>
                <a:cubicBezTo>
                  <a:pt x="2210070" y="17524751"/>
                  <a:pt x="2106988" y="17409070"/>
                  <a:pt x="2106988" y="17351111"/>
                </a:cubicBezTo>
                <a:cubicBezTo>
                  <a:pt x="2106988" y="17338555"/>
                  <a:pt x="2097920" y="17315338"/>
                  <a:pt x="2086837" y="17299514"/>
                </a:cubicBezTo>
                <a:cubicBezTo>
                  <a:pt x="2049731" y="17246537"/>
                  <a:pt x="2061686" y="17086019"/>
                  <a:pt x="2108763" y="17005132"/>
                </a:cubicBezTo>
                <a:cubicBezTo>
                  <a:pt x="2114860" y="16994655"/>
                  <a:pt x="2123654" y="16977509"/>
                  <a:pt x="2128305" y="16967032"/>
                </a:cubicBezTo>
                <a:cubicBezTo>
                  <a:pt x="2139265" y="16942337"/>
                  <a:pt x="2234693" y="16846909"/>
                  <a:pt x="2259388" y="16835949"/>
                </a:cubicBezTo>
                <a:cubicBezTo>
                  <a:pt x="2269865" y="16831299"/>
                  <a:pt x="2287011" y="16822255"/>
                  <a:pt x="2297488" y="16815852"/>
                </a:cubicBezTo>
                <a:cubicBezTo>
                  <a:pt x="2307965" y="16809449"/>
                  <a:pt x="2336540" y="16795256"/>
                  <a:pt x="2360988" y="16784311"/>
                </a:cubicBezTo>
                <a:cubicBezTo>
                  <a:pt x="2393259" y="16769863"/>
                  <a:pt x="2439930" y="16763276"/>
                  <a:pt x="2485145" y="16764220"/>
                </a:cubicBezTo>
                <a:close/>
                <a:moveTo>
                  <a:pt x="8774749" y="14676476"/>
                </a:moveTo>
                <a:cubicBezTo>
                  <a:pt x="8817225" y="14676802"/>
                  <a:pt x="8850913" y="14683820"/>
                  <a:pt x="8857943" y="14695196"/>
                </a:cubicBezTo>
                <a:cubicBezTo>
                  <a:pt x="8861763" y="14701375"/>
                  <a:pt x="8881936" y="14706431"/>
                  <a:pt x="8902773" y="14706431"/>
                </a:cubicBezTo>
                <a:cubicBezTo>
                  <a:pt x="8923611" y="14706431"/>
                  <a:pt x="8944705" y="14709217"/>
                  <a:pt x="8949649" y="14712623"/>
                </a:cubicBezTo>
                <a:cubicBezTo>
                  <a:pt x="9029421" y="14767565"/>
                  <a:pt x="9079412" y="14813823"/>
                  <a:pt x="9119453" y="14869742"/>
                </a:cubicBezTo>
                <a:lnTo>
                  <a:pt x="9168188" y="14937804"/>
                </a:lnTo>
                <a:lnTo>
                  <a:pt x="9168188" y="15095674"/>
                </a:lnTo>
                <a:cubicBezTo>
                  <a:pt x="9168188" y="15230484"/>
                  <a:pt x="9164331" y="15261103"/>
                  <a:pt x="9141783" y="15305303"/>
                </a:cubicBezTo>
                <a:cubicBezTo>
                  <a:pt x="9106205" y="15375040"/>
                  <a:pt x="9026502" y="15448590"/>
                  <a:pt x="8968244" y="15465447"/>
                </a:cubicBezTo>
                <a:cubicBezTo>
                  <a:pt x="8942006" y="15473038"/>
                  <a:pt x="8901225" y="15491721"/>
                  <a:pt x="8877621" y="15506965"/>
                </a:cubicBezTo>
                <a:cubicBezTo>
                  <a:pt x="8838742" y="15532074"/>
                  <a:pt x="8826793" y="15533579"/>
                  <a:pt x="8750621" y="15522975"/>
                </a:cubicBezTo>
                <a:cubicBezTo>
                  <a:pt x="8584893" y="15499903"/>
                  <a:pt x="8455997" y="15413406"/>
                  <a:pt x="8392799" y="15282856"/>
                </a:cubicBezTo>
                <a:cubicBezTo>
                  <a:pt x="8351130" y="15196781"/>
                  <a:pt x="8350635" y="15017010"/>
                  <a:pt x="8391824" y="14929385"/>
                </a:cubicBezTo>
                <a:cubicBezTo>
                  <a:pt x="8422307" y="14864535"/>
                  <a:pt x="8526564" y="14744531"/>
                  <a:pt x="8552421" y="14744531"/>
                </a:cubicBezTo>
                <a:cubicBezTo>
                  <a:pt x="8561087" y="14744531"/>
                  <a:pt x="8574812" y="14736538"/>
                  <a:pt x="8582919" y="14726769"/>
                </a:cubicBezTo>
                <a:cubicBezTo>
                  <a:pt x="8600981" y="14705006"/>
                  <a:pt x="8662212" y="14684899"/>
                  <a:pt x="8730006" y="14678468"/>
                </a:cubicBezTo>
                <a:cubicBezTo>
                  <a:pt x="8745455" y="14677003"/>
                  <a:pt x="8760590" y="14676368"/>
                  <a:pt x="8774749" y="14676476"/>
                </a:cubicBezTo>
                <a:close/>
                <a:moveTo>
                  <a:pt x="6696676" y="14671949"/>
                </a:moveTo>
                <a:cubicBezTo>
                  <a:pt x="6721460" y="14672022"/>
                  <a:pt x="6742578" y="14677723"/>
                  <a:pt x="6754554" y="14689036"/>
                </a:cubicBezTo>
                <a:cubicBezTo>
                  <a:pt x="6764682" y="14698605"/>
                  <a:pt x="6791129" y="14706432"/>
                  <a:pt x="6813324" y="14706432"/>
                </a:cubicBezTo>
                <a:cubicBezTo>
                  <a:pt x="6835519" y="14706432"/>
                  <a:pt x="6860793" y="14715005"/>
                  <a:pt x="6869489" y="14725482"/>
                </a:cubicBezTo>
                <a:cubicBezTo>
                  <a:pt x="6878185" y="14735959"/>
                  <a:pt x="6890485" y="14744532"/>
                  <a:pt x="6896824" y="14744532"/>
                </a:cubicBezTo>
                <a:cubicBezTo>
                  <a:pt x="6912428" y="14744532"/>
                  <a:pt x="7010091" y="14842782"/>
                  <a:pt x="7044713" y="14893311"/>
                </a:cubicBezTo>
                <a:cubicBezTo>
                  <a:pt x="7060100" y="14915765"/>
                  <a:pt x="7072689" y="14944676"/>
                  <a:pt x="7072689" y="14957558"/>
                </a:cubicBezTo>
                <a:cubicBezTo>
                  <a:pt x="7072689" y="14970439"/>
                  <a:pt x="7078222" y="14989213"/>
                  <a:pt x="7084985" y="14999279"/>
                </a:cubicBezTo>
                <a:cubicBezTo>
                  <a:pt x="7103575" y="15026952"/>
                  <a:pt x="7099625" y="15153020"/>
                  <a:pt x="7079039" y="15189032"/>
                </a:cubicBezTo>
                <a:cubicBezTo>
                  <a:pt x="7069057" y="15206495"/>
                  <a:pt x="7063544" y="15233628"/>
                  <a:pt x="7066789" y="15249328"/>
                </a:cubicBezTo>
                <a:cubicBezTo>
                  <a:pt x="7070735" y="15268419"/>
                  <a:pt x="7057476" y="15299049"/>
                  <a:pt x="7026750" y="15341816"/>
                </a:cubicBezTo>
                <a:cubicBezTo>
                  <a:pt x="6982446" y="15403486"/>
                  <a:pt x="6960407" y="15418753"/>
                  <a:pt x="6793777" y="15503211"/>
                </a:cubicBezTo>
                <a:cubicBezTo>
                  <a:pt x="6721031" y="15540083"/>
                  <a:pt x="6631126" y="15541000"/>
                  <a:pt x="6560258" y="15505591"/>
                </a:cubicBezTo>
                <a:cubicBezTo>
                  <a:pt x="6531262" y="15491103"/>
                  <a:pt x="6491502" y="15472886"/>
                  <a:pt x="6471902" y="15465107"/>
                </a:cubicBezTo>
                <a:cubicBezTo>
                  <a:pt x="6430603" y="15448718"/>
                  <a:pt x="6323389" y="15345598"/>
                  <a:pt x="6323389" y="15322266"/>
                </a:cubicBezTo>
                <a:cubicBezTo>
                  <a:pt x="6323389" y="15313562"/>
                  <a:pt x="6314817" y="15299328"/>
                  <a:pt x="6304339" y="15290632"/>
                </a:cubicBezTo>
                <a:cubicBezTo>
                  <a:pt x="6293861" y="15281936"/>
                  <a:pt x="6285289" y="15262378"/>
                  <a:pt x="6285289" y="15247166"/>
                </a:cubicBezTo>
                <a:cubicBezTo>
                  <a:pt x="6285289" y="15231957"/>
                  <a:pt x="6279151" y="15213373"/>
                  <a:pt x="6271648" y="15205871"/>
                </a:cubicBezTo>
                <a:cubicBezTo>
                  <a:pt x="6253542" y="15187765"/>
                  <a:pt x="6253140" y="15025602"/>
                  <a:pt x="6271156" y="15007584"/>
                </a:cubicBezTo>
                <a:cubicBezTo>
                  <a:pt x="6278929" y="14999813"/>
                  <a:pt x="6285289" y="14983051"/>
                  <a:pt x="6285289" y="14970340"/>
                </a:cubicBezTo>
                <a:cubicBezTo>
                  <a:pt x="6285289" y="14940722"/>
                  <a:pt x="6340121" y="14853749"/>
                  <a:pt x="6388787" y="14806176"/>
                </a:cubicBezTo>
                <a:cubicBezTo>
                  <a:pt x="6439681" y="14756426"/>
                  <a:pt x="6520624" y="14706432"/>
                  <a:pt x="6550278" y="14706432"/>
                </a:cubicBezTo>
                <a:cubicBezTo>
                  <a:pt x="6563585" y="14706432"/>
                  <a:pt x="6593524" y="14698422"/>
                  <a:pt x="6616808" y="14688632"/>
                </a:cubicBezTo>
                <a:cubicBezTo>
                  <a:pt x="6643444" y="14677431"/>
                  <a:pt x="6671893" y="14671876"/>
                  <a:pt x="6696676" y="14671949"/>
                </a:cubicBezTo>
                <a:close/>
                <a:moveTo>
                  <a:pt x="354388" y="14665841"/>
                </a:moveTo>
                <a:cubicBezTo>
                  <a:pt x="371851" y="14663287"/>
                  <a:pt x="406141" y="14666245"/>
                  <a:pt x="430588" y="14672414"/>
                </a:cubicBezTo>
                <a:cubicBezTo>
                  <a:pt x="455035" y="14678583"/>
                  <a:pt x="499108" y="14689338"/>
                  <a:pt x="528527" y="14696318"/>
                </a:cubicBezTo>
                <a:cubicBezTo>
                  <a:pt x="557945" y="14703297"/>
                  <a:pt x="588649" y="14717000"/>
                  <a:pt x="596757" y="14726770"/>
                </a:cubicBezTo>
                <a:cubicBezTo>
                  <a:pt x="604864" y="14736539"/>
                  <a:pt x="618589" y="14744532"/>
                  <a:pt x="627255" y="14744532"/>
                </a:cubicBezTo>
                <a:cubicBezTo>
                  <a:pt x="651563" y="14744532"/>
                  <a:pt x="755785" y="14862016"/>
                  <a:pt x="780568" y="14917352"/>
                </a:cubicBezTo>
                <a:cubicBezTo>
                  <a:pt x="794789" y="14949107"/>
                  <a:pt x="804984" y="15012740"/>
                  <a:pt x="809079" y="15095304"/>
                </a:cubicBezTo>
                <a:cubicBezTo>
                  <a:pt x="814803" y="15210724"/>
                  <a:pt x="812501" y="15229926"/>
                  <a:pt x="786501" y="15283636"/>
                </a:cubicBezTo>
                <a:cubicBezTo>
                  <a:pt x="723738" y="15413287"/>
                  <a:pt x="600904" y="15492713"/>
                  <a:pt x="416355" y="15522976"/>
                </a:cubicBezTo>
                <a:cubicBezTo>
                  <a:pt x="354048" y="15533194"/>
                  <a:pt x="337900" y="15531158"/>
                  <a:pt x="289355" y="15506966"/>
                </a:cubicBezTo>
                <a:cubicBezTo>
                  <a:pt x="258766" y="15491722"/>
                  <a:pt x="217418" y="15472734"/>
                  <a:pt x="197471" y="15464769"/>
                </a:cubicBezTo>
                <a:cubicBezTo>
                  <a:pt x="147009" y="15444620"/>
                  <a:pt x="53104" y="15349030"/>
                  <a:pt x="30408" y="15294711"/>
                </a:cubicBezTo>
                <a:cubicBezTo>
                  <a:pt x="5252" y="15234505"/>
                  <a:pt x="4255" y="14976927"/>
                  <a:pt x="28949" y="14917825"/>
                </a:cubicBezTo>
                <a:cubicBezTo>
                  <a:pt x="66117" y="14828869"/>
                  <a:pt x="211487" y="14706432"/>
                  <a:pt x="279935" y="14706432"/>
                </a:cubicBezTo>
                <a:cubicBezTo>
                  <a:pt x="297135" y="14706432"/>
                  <a:pt x="313780" y="14698344"/>
                  <a:pt x="316923" y="14688458"/>
                </a:cubicBezTo>
                <a:cubicBezTo>
                  <a:pt x="320066" y="14678572"/>
                  <a:pt x="336926" y="14668394"/>
                  <a:pt x="354388" y="14665841"/>
                </a:cubicBezTo>
                <a:close/>
                <a:moveTo>
                  <a:pt x="4594675" y="14664781"/>
                </a:moveTo>
                <a:cubicBezTo>
                  <a:pt x="4620967" y="14667095"/>
                  <a:pt x="4646037" y="14675269"/>
                  <a:pt x="4668378" y="14689171"/>
                </a:cubicBezTo>
                <a:cubicBezTo>
                  <a:pt x="4683635" y="14698665"/>
                  <a:pt x="4710081" y="14706432"/>
                  <a:pt x="4727148" y="14706432"/>
                </a:cubicBezTo>
                <a:cubicBezTo>
                  <a:pt x="4744215" y="14706432"/>
                  <a:pt x="4765292" y="14715005"/>
                  <a:pt x="4773988" y="14725482"/>
                </a:cubicBezTo>
                <a:cubicBezTo>
                  <a:pt x="4782684" y="14735959"/>
                  <a:pt x="4797032" y="14744532"/>
                  <a:pt x="4805873" y="14744532"/>
                </a:cubicBezTo>
                <a:cubicBezTo>
                  <a:pt x="4832348" y="14744532"/>
                  <a:pt x="4917205" y="14836908"/>
                  <a:pt x="4961313" y="14913745"/>
                </a:cubicBezTo>
                <a:cubicBezTo>
                  <a:pt x="4999918" y="14980995"/>
                  <a:pt x="5002588" y="14993432"/>
                  <a:pt x="5002588" y="15105998"/>
                </a:cubicBezTo>
                <a:cubicBezTo>
                  <a:pt x="5002588" y="15202952"/>
                  <a:pt x="4997483" y="15236144"/>
                  <a:pt x="4976329" y="15276729"/>
                </a:cubicBezTo>
                <a:cubicBezTo>
                  <a:pt x="4936572" y="15353005"/>
                  <a:pt x="4850679" y="15444485"/>
                  <a:pt x="4813225" y="15450441"/>
                </a:cubicBezTo>
                <a:cubicBezTo>
                  <a:pt x="4778948" y="15455892"/>
                  <a:pt x="4769337" y="15460544"/>
                  <a:pt x="4700532" y="15504991"/>
                </a:cubicBezTo>
                <a:cubicBezTo>
                  <a:pt x="4671073" y="15524021"/>
                  <a:pt x="4638568" y="15531932"/>
                  <a:pt x="4589838" y="15531932"/>
                </a:cubicBezTo>
                <a:cubicBezTo>
                  <a:pt x="4527378" y="15531932"/>
                  <a:pt x="4473388" y="15514085"/>
                  <a:pt x="4392988" y="15466860"/>
                </a:cubicBezTo>
                <a:cubicBezTo>
                  <a:pt x="4382510" y="15460707"/>
                  <a:pt x="4364854" y="15453318"/>
                  <a:pt x="4353751" y="15450441"/>
                </a:cubicBezTo>
                <a:cubicBezTo>
                  <a:pt x="4324524" y="15442868"/>
                  <a:pt x="4233400" y="15335437"/>
                  <a:pt x="4203082" y="15272810"/>
                </a:cubicBezTo>
                <a:cubicBezTo>
                  <a:pt x="4182670" y="15230643"/>
                  <a:pt x="4177088" y="15194046"/>
                  <a:pt x="4177088" y="15102380"/>
                </a:cubicBezTo>
                <a:cubicBezTo>
                  <a:pt x="4177088" y="14999304"/>
                  <a:pt x="4181156" y="14978113"/>
                  <a:pt x="4211857" y="14921270"/>
                </a:cubicBezTo>
                <a:cubicBezTo>
                  <a:pt x="4249555" y="14851468"/>
                  <a:pt x="4347443" y="14744532"/>
                  <a:pt x="4373638" y="14744532"/>
                </a:cubicBezTo>
                <a:cubicBezTo>
                  <a:pt x="4382570" y="14744532"/>
                  <a:pt x="4396992" y="14735959"/>
                  <a:pt x="4405688" y="14725482"/>
                </a:cubicBezTo>
                <a:cubicBezTo>
                  <a:pt x="4414384" y="14715005"/>
                  <a:pt x="4430800" y="14703488"/>
                  <a:pt x="4442168" y="14699891"/>
                </a:cubicBezTo>
                <a:cubicBezTo>
                  <a:pt x="4453537" y="14696293"/>
                  <a:pt x="4485698" y="14685342"/>
                  <a:pt x="4513638" y="14675553"/>
                </a:cubicBezTo>
                <a:cubicBezTo>
                  <a:pt x="4540869" y="14666014"/>
                  <a:pt x="4568383" y="14662467"/>
                  <a:pt x="4594675" y="14664781"/>
                </a:cubicBezTo>
                <a:close/>
                <a:moveTo>
                  <a:pt x="2486064" y="14662337"/>
                </a:moveTo>
                <a:cubicBezTo>
                  <a:pt x="2494770" y="14662160"/>
                  <a:pt x="2501540" y="14662662"/>
                  <a:pt x="2504271" y="14663884"/>
                </a:cubicBezTo>
                <a:cubicBezTo>
                  <a:pt x="2566943" y="14691945"/>
                  <a:pt x="2609582" y="14706432"/>
                  <a:pt x="2629491" y="14706432"/>
                </a:cubicBezTo>
                <a:cubicBezTo>
                  <a:pt x="2659064" y="14706432"/>
                  <a:pt x="2740057" y="14756485"/>
                  <a:pt x="2790890" y="14806176"/>
                </a:cubicBezTo>
                <a:cubicBezTo>
                  <a:pt x="2839556" y="14853749"/>
                  <a:pt x="2894388" y="14940722"/>
                  <a:pt x="2894388" y="14970340"/>
                </a:cubicBezTo>
                <a:cubicBezTo>
                  <a:pt x="2894388" y="14983051"/>
                  <a:pt x="2900748" y="14999813"/>
                  <a:pt x="2908521" y="15007584"/>
                </a:cubicBezTo>
                <a:cubicBezTo>
                  <a:pt x="2926537" y="15025602"/>
                  <a:pt x="2926135" y="15187765"/>
                  <a:pt x="2908029" y="15205871"/>
                </a:cubicBezTo>
                <a:cubicBezTo>
                  <a:pt x="2900526" y="15213373"/>
                  <a:pt x="2894388" y="15231957"/>
                  <a:pt x="2894388" y="15247166"/>
                </a:cubicBezTo>
                <a:cubicBezTo>
                  <a:pt x="2894388" y="15262378"/>
                  <a:pt x="2885815" y="15281936"/>
                  <a:pt x="2875338" y="15290632"/>
                </a:cubicBezTo>
                <a:cubicBezTo>
                  <a:pt x="2864861" y="15299328"/>
                  <a:pt x="2856288" y="15313562"/>
                  <a:pt x="2856288" y="15322266"/>
                </a:cubicBezTo>
                <a:cubicBezTo>
                  <a:pt x="2856288" y="15351469"/>
                  <a:pt x="2744282" y="15450711"/>
                  <a:pt x="2695076" y="15465107"/>
                </a:cubicBezTo>
                <a:cubicBezTo>
                  <a:pt x="2668490" y="15472886"/>
                  <a:pt x="2628729" y="15491103"/>
                  <a:pt x="2606719" y="15505591"/>
                </a:cubicBezTo>
                <a:cubicBezTo>
                  <a:pt x="2573901" y="15527193"/>
                  <a:pt x="2553333" y="15530775"/>
                  <a:pt x="2492419" y="15525504"/>
                </a:cubicBezTo>
                <a:cubicBezTo>
                  <a:pt x="2451564" y="15521968"/>
                  <a:pt x="2404626" y="15513395"/>
                  <a:pt x="2388111" y="15506454"/>
                </a:cubicBezTo>
                <a:cubicBezTo>
                  <a:pt x="2371597" y="15499512"/>
                  <a:pt x="2350179" y="15493832"/>
                  <a:pt x="2340516" y="15493832"/>
                </a:cubicBezTo>
                <a:cubicBezTo>
                  <a:pt x="2284795" y="15493832"/>
                  <a:pt x="2118012" y="15324151"/>
                  <a:pt x="2100188" y="15249328"/>
                </a:cubicBezTo>
                <a:cubicBezTo>
                  <a:pt x="2096448" y="15233628"/>
                  <a:pt x="2085221" y="15206495"/>
                  <a:pt x="2075238" y="15189032"/>
                </a:cubicBezTo>
                <a:cubicBezTo>
                  <a:pt x="2065255" y="15171570"/>
                  <a:pt x="2057067" y="15125850"/>
                  <a:pt x="2057042" y="15087432"/>
                </a:cubicBezTo>
                <a:cubicBezTo>
                  <a:pt x="2057006" y="15032590"/>
                  <a:pt x="2062366" y="15013649"/>
                  <a:pt x="2081992" y="14999279"/>
                </a:cubicBezTo>
                <a:cubicBezTo>
                  <a:pt x="2095740" y="14989213"/>
                  <a:pt x="2106988" y="14970439"/>
                  <a:pt x="2106988" y="14957558"/>
                </a:cubicBezTo>
                <a:cubicBezTo>
                  <a:pt x="2106988" y="14905276"/>
                  <a:pt x="2141086" y="14849620"/>
                  <a:pt x="2204434" y="14798507"/>
                </a:cubicBezTo>
                <a:cubicBezTo>
                  <a:pt x="2241226" y="14768820"/>
                  <a:pt x="2276514" y="14744532"/>
                  <a:pt x="2282853" y="14744532"/>
                </a:cubicBezTo>
                <a:cubicBezTo>
                  <a:pt x="2289192" y="14744532"/>
                  <a:pt x="2301492" y="14735959"/>
                  <a:pt x="2310188" y="14725482"/>
                </a:cubicBezTo>
                <a:cubicBezTo>
                  <a:pt x="2318884" y="14715005"/>
                  <a:pt x="2344158" y="14706432"/>
                  <a:pt x="2366353" y="14706432"/>
                </a:cubicBezTo>
                <a:cubicBezTo>
                  <a:pt x="2390110" y="14706432"/>
                  <a:pt x="2409059" y="14698998"/>
                  <a:pt x="2412423" y="14688359"/>
                </a:cubicBezTo>
                <a:cubicBezTo>
                  <a:pt x="2415566" y="14678420"/>
                  <a:pt x="2435283" y="14667845"/>
                  <a:pt x="2456238" y="14664862"/>
                </a:cubicBezTo>
                <a:cubicBezTo>
                  <a:pt x="2466716" y="14663370"/>
                  <a:pt x="2477358" y="14662514"/>
                  <a:pt x="2486064" y="14662337"/>
                </a:cubicBezTo>
                <a:close/>
                <a:moveTo>
                  <a:pt x="6641867" y="12576981"/>
                </a:moveTo>
                <a:cubicBezTo>
                  <a:pt x="6656496" y="12576866"/>
                  <a:pt x="6673053" y="12577194"/>
                  <a:pt x="6691688" y="12577950"/>
                </a:cubicBezTo>
                <a:cubicBezTo>
                  <a:pt x="6779409" y="12581511"/>
                  <a:pt x="6810836" y="12588585"/>
                  <a:pt x="6859392" y="12615702"/>
                </a:cubicBezTo>
                <a:cubicBezTo>
                  <a:pt x="6930989" y="12655687"/>
                  <a:pt x="7007909" y="12731853"/>
                  <a:pt x="7035924" y="12790503"/>
                </a:cubicBezTo>
                <a:cubicBezTo>
                  <a:pt x="7047135" y="12813977"/>
                  <a:pt x="7068567" y="12857665"/>
                  <a:pt x="7083549" y="12887588"/>
                </a:cubicBezTo>
                <a:cubicBezTo>
                  <a:pt x="7100365" y="12921177"/>
                  <a:pt x="7110788" y="12965960"/>
                  <a:pt x="7110788" y="13004632"/>
                </a:cubicBezTo>
                <a:cubicBezTo>
                  <a:pt x="7110788" y="13047251"/>
                  <a:pt x="7102082" y="13080599"/>
                  <a:pt x="7083549" y="13108976"/>
                </a:cubicBezTo>
                <a:cubicBezTo>
                  <a:pt x="7068567" y="13131914"/>
                  <a:pt x="7050097" y="13172158"/>
                  <a:pt x="7042505" y="13198408"/>
                </a:cubicBezTo>
                <a:cubicBezTo>
                  <a:pt x="7027721" y="13249529"/>
                  <a:pt x="6985986" y="13288622"/>
                  <a:pt x="6869488" y="13360477"/>
                </a:cubicBezTo>
                <a:cubicBezTo>
                  <a:pt x="6803197" y="13401363"/>
                  <a:pt x="6793490" y="13403587"/>
                  <a:pt x="6678988" y="13404121"/>
                </a:cubicBezTo>
                <a:cubicBezTo>
                  <a:pt x="6535981" y="13404786"/>
                  <a:pt x="6476345" y="13384682"/>
                  <a:pt x="6392743" y="13307620"/>
                </a:cubicBezTo>
                <a:cubicBezTo>
                  <a:pt x="6300485" y="13222580"/>
                  <a:pt x="6256957" y="13125453"/>
                  <a:pt x="6256957" y="13004632"/>
                </a:cubicBezTo>
                <a:cubicBezTo>
                  <a:pt x="6256957" y="12919017"/>
                  <a:pt x="6279870" y="12824953"/>
                  <a:pt x="6309979" y="12786964"/>
                </a:cubicBezTo>
                <a:cubicBezTo>
                  <a:pt x="6352833" y="12732894"/>
                  <a:pt x="6444096" y="12652938"/>
                  <a:pt x="6490128" y="12629134"/>
                </a:cubicBezTo>
                <a:cubicBezTo>
                  <a:pt x="6513583" y="12617004"/>
                  <a:pt x="6544240" y="12599541"/>
                  <a:pt x="6558256" y="12590326"/>
                </a:cubicBezTo>
                <a:cubicBezTo>
                  <a:pt x="6571453" y="12581648"/>
                  <a:pt x="6597981" y="12577324"/>
                  <a:pt x="6641867" y="12576981"/>
                </a:cubicBezTo>
                <a:close/>
                <a:moveTo>
                  <a:pt x="4552770" y="12576679"/>
                </a:moveTo>
                <a:cubicBezTo>
                  <a:pt x="4566641" y="12576848"/>
                  <a:pt x="4581345" y="12577233"/>
                  <a:pt x="4596188" y="12577849"/>
                </a:cubicBezTo>
                <a:cubicBezTo>
                  <a:pt x="4683133" y="12581459"/>
                  <a:pt x="4715457" y="12588676"/>
                  <a:pt x="4762310" y="12614938"/>
                </a:cubicBezTo>
                <a:cubicBezTo>
                  <a:pt x="4833878" y="12655053"/>
                  <a:pt x="4966658" y="12783573"/>
                  <a:pt x="4958542" y="12804875"/>
                </a:cubicBezTo>
                <a:cubicBezTo>
                  <a:pt x="4955272" y="12813459"/>
                  <a:pt x="4963844" y="12834433"/>
                  <a:pt x="4977592" y="12851484"/>
                </a:cubicBezTo>
                <a:cubicBezTo>
                  <a:pt x="4998572" y="12877506"/>
                  <a:pt x="5002588" y="12902113"/>
                  <a:pt x="5002588" y="13004632"/>
                </a:cubicBezTo>
                <a:cubicBezTo>
                  <a:pt x="5002588" y="13111453"/>
                  <a:pt x="4999452" y="13129074"/>
                  <a:pt x="4977592" y="13145079"/>
                </a:cubicBezTo>
                <a:cubicBezTo>
                  <a:pt x="4961596" y="13156792"/>
                  <a:pt x="4954737" y="13173161"/>
                  <a:pt x="4958542" y="13190542"/>
                </a:cubicBezTo>
                <a:cubicBezTo>
                  <a:pt x="4968147" y="13234418"/>
                  <a:pt x="4844905" y="13352879"/>
                  <a:pt x="4759747" y="13381624"/>
                </a:cubicBezTo>
                <a:cubicBezTo>
                  <a:pt x="4667335" y="13412818"/>
                  <a:pt x="4483432" y="13413190"/>
                  <a:pt x="4408736" y="13382333"/>
                </a:cubicBezTo>
                <a:cubicBezTo>
                  <a:pt x="4347806" y="13357162"/>
                  <a:pt x="4218734" y="13234128"/>
                  <a:pt x="4208434" y="13191399"/>
                </a:cubicBezTo>
                <a:cubicBezTo>
                  <a:pt x="4204719" y="13175991"/>
                  <a:pt x="4196147" y="13155145"/>
                  <a:pt x="4189384" y="13145079"/>
                </a:cubicBezTo>
                <a:cubicBezTo>
                  <a:pt x="4182621" y="13135013"/>
                  <a:pt x="4177088" y="13071812"/>
                  <a:pt x="4177088" y="13004632"/>
                </a:cubicBezTo>
                <a:cubicBezTo>
                  <a:pt x="4177088" y="12896435"/>
                  <a:pt x="4182414" y="12862638"/>
                  <a:pt x="4208434" y="12805705"/>
                </a:cubicBezTo>
                <a:cubicBezTo>
                  <a:pt x="4229432" y="12759759"/>
                  <a:pt x="4411646" y="12602459"/>
                  <a:pt x="4469188" y="12580602"/>
                </a:cubicBezTo>
                <a:cubicBezTo>
                  <a:pt x="4477047" y="12577617"/>
                  <a:pt x="4511158" y="12576174"/>
                  <a:pt x="4552770" y="12576679"/>
                </a:cubicBezTo>
                <a:close/>
                <a:moveTo>
                  <a:pt x="2457270" y="12576251"/>
                </a:moveTo>
                <a:cubicBezTo>
                  <a:pt x="2471141" y="12576349"/>
                  <a:pt x="2485845" y="12576651"/>
                  <a:pt x="2500688" y="12577174"/>
                </a:cubicBezTo>
                <a:cubicBezTo>
                  <a:pt x="2590785" y="12580352"/>
                  <a:pt x="2618824" y="12586759"/>
                  <a:pt x="2670226" y="12615909"/>
                </a:cubicBezTo>
                <a:cubicBezTo>
                  <a:pt x="2747999" y="12660016"/>
                  <a:pt x="2838934" y="12743298"/>
                  <a:pt x="2856997" y="12786964"/>
                </a:cubicBezTo>
                <a:cubicBezTo>
                  <a:pt x="2864623" y="12805399"/>
                  <a:pt x="2882530" y="12848903"/>
                  <a:pt x="2896790" y="12883640"/>
                </a:cubicBezTo>
                <a:cubicBezTo>
                  <a:pt x="2929988" y="12964504"/>
                  <a:pt x="2929988" y="13048321"/>
                  <a:pt x="2896790" y="13112925"/>
                </a:cubicBezTo>
                <a:cubicBezTo>
                  <a:pt x="2882530" y="13140676"/>
                  <a:pt x="2864623" y="13184181"/>
                  <a:pt x="2856997" y="13209599"/>
                </a:cubicBezTo>
                <a:cubicBezTo>
                  <a:pt x="2838064" y="13272710"/>
                  <a:pt x="2746713" y="13354057"/>
                  <a:pt x="2663336" y="13382052"/>
                </a:cubicBezTo>
                <a:cubicBezTo>
                  <a:pt x="2616786" y="13397682"/>
                  <a:pt x="2558618" y="13404508"/>
                  <a:pt x="2475288" y="13404121"/>
                </a:cubicBezTo>
                <a:cubicBezTo>
                  <a:pt x="2360786" y="13403587"/>
                  <a:pt x="2351079" y="13401363"/>
                  <a:pt x="2284788" y="13360477"/>
                </a:cubicBezTo>
                <a:cubicBezTo>
                  <a:pt x="2078834" y="13233449"/>
                  <a:pt x="2013558" y="13009903"/>
                  <a:pt x="2118353" y="12790503"/>
                </a:cubicBezTo>
                <a:cubicBezTo>
                  <a:pt x="2157869" y="12707772"/>
                  <a:pt x="2262908" y="12621343"/>
                  <a:pt x="2373688" y="12580405"/>
                </a:cubicBezTo>
                <a:cubicBezTo>
                  <a:pt x="2381546" y="12577501"/>
                  <a:pt x="2415657" y="12575958"/>
                  <a:pt x="2457270" y="12576251"/>
                </a:cubicBezTo>
                <a:close/>
                <a:moveTo>
                  <a:pt x="392488" y="12572989"/>
                </a:moveTo>
                <a:cubicBezTo>
                  <a:pt x="464887" y="12572989"/>
                  <a:pt x="497988" y="12579063"/>
                  <a:pt x="530465" y="12598310"/>
                </a:cubicBezTo>
                <a:cubicBezTo>
                  <a:pt x="553964" y="12612237"/>
                  <a:pt x="578493" y="12623632"/>
                  <a:pt x="584974" y="12623632"/>
                </a:cubicBezTo>
                <a:cubicBezTo>
                  <a:pt x="616162" y="12623632"/>
                  <a:pt x="701351" y="12702409"/>
                  <a:pt x="755689" y="12781498"/>
                </a:cubicBezTo>
                <a:lnTo>
                  <a:pt x="816160" y="12869513"/>
                </a:lnTo>
                <a:lnTo>
                  <a:pt x="816160" y="13003959"/>
                </a:lnTo>
                <a:cubicBezTo>
                  <a:pt x="816160" y="13136522"/>
                  <a:pt x="815522" y="13139402"/>
                  <a:pt x="770620" y="13209596"/>
                </a:cubicBezTo>
                <a:cubicBezTo>
                  <a:pt x="712068" y="13301127"/>
                  <a:pt x="667589" y="13341735"/>
                  <a:pt x="603094" y="13362548"/>
                </a:cubicBezTo>
                <a:cubicBezTo>
                  <a:pt x="574573" y="13371752"/>
                  <a:pt x="550033" y="13387829"/>
                  <a:pt x="548561" y="13398276"/>
                </a:cubicBezTo>
                <a:cubicBezTo>
                  <a:pt x="544766" y="13425202"/>
                  <a:pt x="305995" y="13413525"/>
                  <a:pt x="231355" y="13382764"/>
                </a:cubicBezTo>
                <a:cubicBezTo>
                  <a:pt x="164552" y="13355234"/>
                  <a:pt x="79516" y="13280226"/>
                  <a:pt x="41011" y="13214870"/>
                </a:cubicBezTo>
                <a:cubicBezTo>
                  <a:pt x="14372" y="13169654"/>
                  <a:pt x="11488" y="13149293"/>
                  <a:pt x="11488" y="13006437"/>
                </a:cubicBezTo>
                <a:cubicBezTo>
                  <a:pt x="11488" y="12860587"/>
                  <a:pt x="13983" y="12843857"/>
                  <a:pt x="43152" y="12794083"/>
                </a:cubicBezTo>
                <a:cubicBezTo>
                  <a:pt x="75783" y="12738402"/>
                  <a:pt x="196573" y="12623632"/>
                  <a:pt x="222543" y="12623632"/>
                </a:cubicBezTo>
                <a:cubicBezTo>
                  <a:pt x="230596" y="12623632"/>
                  <a:pt x="250697" y="12612237"/>
                  <a:pt x="267211" y="12598310"/>
                </a:cubicBezTo>
                <a:cubicBezTo>
                  <a:pt x="291373" y="12577935"/>
                  <a:pt x="315843" y="12572989"/>
                  <a:pt x="392488" y="12572989"/>
                </a:cubicBezTo>
                <a:close/>
                <a:moveTo>
                  <a:pt x="8765035" y="12572863"/>
                </a:moveTo>
                <a:cubicBezTo>
                  <a:pt x="8819814" y="12573353"/>
                  <a:pt x="8872076" y="12581901"/>
                  <a:pt x="8899765" y="12598310"/>
                </a:cubicBezTo>
                <a:cubicBezTo>
                  <a:pt x="8923264" y="12612237"/>
                  <a:pt x="8949080" y="12623632"/>
                  <a:pt x="8957133" y="12623632"/>
                </a:cubicBezTo>
                <a:cubicBezTo>
                  <a:pt x="8983103" y="12623632"/>
                  <a:pt x="9103893" y="12738402"/>
                  <a:pt x="9136524" y="12794083"/>
                </a:cubicBezTo>
                <a:cubicBezTo>
                  <a:pt x="9165694" y="12843857"/>
                  <a:pt x="9168188" y="12860587"/>
                  <a:pt x="9168188" y="13006437"/>
                </a:cubicBezTo>
                <a:lnTo>
                  <a:pt x="9168188" y="13164759"/>
                </a:lnTo>
                <a:lnTo>
                  <a:pt x="9125965" y="13214870"/>
                </a:lnTo>
                <a:cubicBezTo>
                  <a:pt x="9008917" y="13353786"/>
                  <a:pt x="9000552" y="13361162"/>
                  <a:pt x="8935622" y="13382764"/>
                </a:cubicBezTo>
                <a:cubicBezTo>
                  <a:pt x="8842748" y="13413661"/>
                  <a:pt x="8638940" y="13423628"/>
                  <a:pt x="8618415" y="13398276"/>
                </a:cubicBezTo>
                <a:cubicBezTo>
                  <a:pt x="8609958" y="13387829"/>
                  <a:pt x="8585418" y="13371752"/>
                  <a:pt x="8563882" y="13362548"/>
                </a:cubicBezTo>
                <a:cubicBezTo>
                  <a:pt x="8509286" y="13339216"/>
                  <a:pt x="8462247" y="13292746"/>
                  <a:pt x="8409056" y="13209596"/>
                </a:cubicBezTo>
                <a:cubicBezTo>
                  <a:pt x="8364153" y="13139402"/>
                  <a:pt x="8363516" y="13136522"/>
                  <a:pt x="8363516" y="13003959"/>
                </a:cubicBezTo>
                <a:cubicBezTo>
                  <a:pt x="8363516" y="12872823"/>
                  <a:pt x="8364685" y="12867347"/>
                  <a:pt x="8411009" y="12781498"/>
                </a:cubicBezTo>
                <a:cubicBezTo>
                  <a:pt x="8460891" y="12689057"/>
                  <a:pt x="8519222" y="12636000"/>
                  <a:pt x="8615209" y="12595766"/>
                </a:cubicBezTo>
                <a:cubicBezTo>
                  <a:pt x="8652962" y="12579942"/>
                  <a:pt x="8710257" y="12572373"/>
                  <a:pt x="8765035" y="12572863"/>
                </a:cubicBezTo>
                <a:close/>
                <a:moveTo>
                  <a:pt x="4563432" y="10472219"/>
                </a:moveTo>
                <a:cubicBezTo>
                  <a:pt x="4607051" y="10473029"/>
                  <a:pt x="4655090" y="10481885"/>
                  <a:pt x="4715944" y="10498944"/>
                </a:cubicBezTo>
                <a:cubicBezTo>
                  <a:pt x="4778756" y="10516552"/>
                  <a:pt x="4806080" y="10533610"/>
                  <a:pt x="4863429" y="10591019"/>
                </a:cubicBezTo>
                <a:cubicBezTo>
                  <a:pt x="4902144" y="10629774"/>
                  <a:pt x="4949293" y="10688804"/>
                  <a:pt x="4968204" y="10722198"/>
                </a:cubicBezTo>
                <a:cubicBezTo>
                  <a:pt x="4998929" y="10776451"/>
                  <a:pt x="5002589" y="10795793"/>
                  <a:pt x="5002589" y="10903904"/>
                </a:cubicBezTo>
                <a:cubicBezTo>
                  <a:pt x="5002589" y="11019470"/>
                  <a:pt x="5000815" y="11027281"/>
                  <a:pt x="4963026" y="11078138"/>
                </a:cubicBezTo>
                <a:cubicBezTo>
                  <a:pt x="4941267" y="11107422"/>
                  <a:pt x="4915561" y="11149392"/>
                  <a:pt x="4905904" y="11171404"/>
                </a:cubicBezTo>
                <a:cubicBezTo>
                  <a:pt x="4884905" y="11219263"/>
                  <a:pt x="4784512" y="11274120"/>
                  <a:pt x="4659689" y="11305941"/>
                </a:cubicBezTo>
                <a:cubicBezTo>
                  <a:pt x="4588874" y="11323993"/>
                  <a:pt x="4565953" y="11324734"/>
                  <a:pt x="4498453" y="11311144"/>
                </a:cubicBezTo>
                <a:cubicBezTo>
                  <a:pt x="4366457" y="11284570"/>
                  <a:pt x="4269332" y="11207725"/>
                  <a:pt x="4203952" y="11078138"/>
                </a:cubicBezTo>
                <a:cubicBezTo>
                  <a:pt x="4168734" y="11008335"/>
                  <a:pt x="4165911" y="10814213"/>
                  <a:pt x="4198774" y="10722198"/>
                </a:cubicBezTo>
                <a:cubicBezTo>
                  <a:pt x="4230768" y="10632617"/>
                  <a:pt x="4340260" y="10527822"/>
                  <a:pt x="4437439" y="10493773"/>
                </a:cubicBezTo>
                <a:cubicBezTo>
                  <a:pt x="4480613" y="10478646"/>
                  <a:pt x="4519812" y="10471409"/>
                  <a:pt x="4563432" y="10472219"/>
                </a:cubicBezTo>
                <a:close/>
                <a:moveTo>
                  <a:pt x="8698110" y="10470557"/>
                </a:moveTo>
                <a:cubicBezTo>
                  <a:pt x="8739321" y="10469038"/>
                  <a:pt x="8856819" y="10481926"/>
                  <a:pt x="8889474" y="10492850"/>
                </a:cubicBezTo>
                <a:cubicBezTo>
                  <a:pt x="8982768" y="10524061"/>
                  <a:pt x="9100082" y="10622218"/>
                  <a:pt x="9141784" y="10703960"/>
                </a:cubicBezTo>
                <a:cubicBezTo>
                  <a:pt x="9164302" y="10748101"/>
                  <a:pt x="9168189" y="10778792"/>
                  <a:pt x="9168189" y="10912489"/>
                </a:cubicBezTo>
                <a:cubicBezTo>
                  <a:pt x="9168189" y="11063118"/>
                  <a:pt x="9166767" y="11071499"/>
                  <a:pt x="9131904" y="11126474"/>
                </a:cubicBezTo>
                <a:cubicBezTo>
                  <a:pt x="9061713" y="11237154"/>
                  <a:pt x="8816393" y="11346571"/>
                  <a:pt x="8706217" y="11316338"/>
                </a:cubicBezTo>
                <a:cubicBezTo>
                  <a:pt x="8679145" y="11308909"/>
                  <a:pt x="8643426" y="11302831"/>
                  <a:pt x="8626842" y="11302831"/>
                </a:cubicBezTo>
                <a:cubicBezTo>
                  <a:pt x="8610258" y="11302831"/>
                  <a:pt x="8596689" y="11298416"/>
                  <a:pt x="8596689" y="11293019"/>
                </a:cubicBezTo>
                <a:cubicBezTo>
                  <a:pt x="8596689" y="11287623"/>
                  <a:pt x="8576398" y="11272279"/>
                  <a:pt x="8551598" y="11258924"/>
                </a:cubicBezTo>
                <a:cubicBezTo>
                  <a:pt x="8495639" y="11228788"/>
                  <a:pt x="8430674" y="11157896"/>
                  <a:pt x="8385781" y="11077978"/>
                </a:cubicBezTo>
                <a:cubicBezTo>
                  <a:pt x="8353801" y="11021048"/>
                  <a:pt x="8351985" y="11009536"/>
                  <a:pt x="8357898" y="10901258"/>
                </a:cubicBezTo>
                <a:cubicBezTo>
                  <a:pt x="8365389" y="10764100"/>
                  <a:pt x="8394521" y="10693036"/>
                  <a:pt x="8476317" y="10612398"/>
                </a:cubicBezTo>
                <a:cubicBezTo>
                  <a:pt x="8559697" y="10530198"/>
                  <a:pt x="8597894" y="10504597"/>
                  <a:pt x="8685589" y="10472137"/>
                </a:cubicBezTo>
                <a:cubicBezTo>
                  <a:pt x="8687893" y="10471285"/>
                  <a:pt x="8692223" y="10470774"/>
                  <a:pt x="8698110" y="10470557"/>
                </a:cubicBezTo>
                <a:close/>
                <a:moveTo>
                  <a:pt x="328810" y="10470557"/>
                </a:moveTo>
                <a:cubicBezTo>
                  <a:pt x="370020" y="10469038"/>
                  <a:pt x="487519" y="10481926"/>
                  <a:pt x="520174" y="10492850"/>
                </a:cubicBezTo>
                <a:cubicBezTo>
                  <a:pt x="626330" y="10528364"/>
                  <a:pt x="738736" y="10626958"/>
                  <a:pt x="787196" y="10727063"/>
                </a:cubicBezTo>
                <a:cubicBezTo>
                  <a:pt x="827690" y="10810714"/>
                  <a:pt x="828024" y="10994416"/>
                  <a:pt x="787836" y="11079912"/>
                </a:cubicBezTo>
                <a:cubicBezTo>
                  <a:pt x="753194" y="11153610"/>
                  <a:pt x="656527" y="11259458"/>
                  <a:pt x="614150" y="11270093"/>
                </a:cubicBezTo>
                <a:cubicBezTo>
                  <a:pt x="597011" y="11274396"/>
                  <a:pt x="582988" y="11283521"/>
                  <a:pt x="582988" y="11290373"/>
                </a:cubicBezTo>
                <a:cubicBezTo>
                  <a:pt x="582988" y="11297225"/>
                  <a:pt x="567272" y="11300057"/>
                  <a:pt x="548063" y="11296665"/>
                </a:cubicBezTo>
                <a:cubicBezTo>
                  <a:pt x="528854" y="11293275"/>
                  <a:pt x="487420" y="11299458"/>
                  <a:pt x="455988" y="11310407"/>
                </a:cubicBezTo>
                <a:cubicBezTo>
                  <a:pt x="403549" y="11328671"/>
                  <a:pt x="392557" y="11328534"/>
                  <a:pt x="322638" y="11308745"/>
                </a:cubicBezTo>
                <a:cubicBezTo>
                  <a:pt x="181395" y="11268768"/>
                  <a:pt x="106529" y="11219122"/>
                  <a:pt x="47773" y="11126474"/>
                </a:cubicBezTo>
                <a:cubicBezTo>
                  <a:pt x="12976" y="11071606"/>
                  <a:pt x="11488" y="11062912"/>
                  <a:pt x="11488" y="10914545"/>
                </a:cubicBezTo>
                <a:cubicBezTo>
                  <a:pt x="11488" y="10733372"/>
                  <a:pt x="23571" y="10694662"/>
                  <a:pt x="105266" y="10614123"/>
                </a:cubicBezTo>
                <a:cubicBezTo>
                  <a:pt x="190474" y="10530121"/>
                  <a:pt x="228182" y="10504749"/>
                  <a:pt x="316288" y="10472137"/>
                </a:cubicBezTo>
                <a:cubicBezTo>
                  <a:pt x="318592" y="10471285"/>
                  <a:pt x="322922" y="10470774"/>
                  <a:pt x="328810" y="10470557"/>
                </a:cubicBezTo>
                <a:close/>
                <a:moveTo>
                  <a:pt x="6624427" y="10469645"/>
                </a:moveTo>
                <a:cubicBezTo>
                  <a:pt x="6670280" y="10469769"/>
                  <a:pt x="6744685" y="10479473"/>
                  <a:pt x="6793776" y="10493352"/>
                </a:cubicBezTo>
                <a:cubicBezTo>
                  <a:pt x="6824940" y="10502163"/>
                  <a:pt x="6879772" y="10530552"/>
                  <a:pt x="6915624" y="10556438"/>
                </a:cubicBezTo>
                <a:cubicBezTo>
                  <a:pt x="6985871" y="10607157"/>
                  <a:pt x="7076399" y="10721423"/>
                  <a:pt x="7066788" y="10747236"/>
                </a:cubicBezTo>
                <a:cubicBezTo>
                  <a:pt x="7063543" y="10755951"/>
                  <a:pt x="7069056" y="10777370"/>
                  <a:pt x="7079038" y="10794832"/>
                </a:cubicBezTo>
                <a:cubicBezTo>
                  <a:pt x="7099763" y="10831087"/>
                  <a:pt x="7103289" y="10951132"/>
                  <a:pt x="7084984" y="10997284"/>
                </a:cubicBezTo>
                <a:cubicBezTo>
                  <a:pt x="7078221" y="11014336"/>
                  <a:pt x="7072688" y="11038738"/>
                  <a:pt x="7072688" y="11051512"/>
                </a:cubicBezTo>
                <a:cubicBezTo>
                  <a:pt x="7072688" y="11064285"/>
                  <a:pt x="7056264" y="11093197"/>
                  <a:pt x="7036190" y="11115760"/>
                </a:cubicBezTo>
                <a:cubicBezTo>
                  <a:pt x="7016117" y="11138322"/>
                  <a:pt x="6980075" y="11180277"/>
                  <a:pt x="6956098" y="11208995"/>
                </a:cubicBezTo>
                <a:cubicBezTo>
                  <a:pt x="6926598" y="11244327"/>
                  <a:pt x="6896312" y="11265408"/>
                  <a:pt x="6862421" y="11274199"/>
                </a:cubicBezTo>
                <a:cubicBezTo>
                  <a:pt x="6834875" y="11281344"/>
                  <a:pt x="6780906" y="11296308"/>
                  <a:pt x="6742488" y="11307451"/>
                </a:cubicBezTo>
                <a:cubicBezTo>
                  <a:pt x="6677551" y="11326287"/>
                  <a:pt x="6666832" y="11326131"/>
                  <a:pt x="6590088" y="11305226"/>
                </a:cubicBezTo>
                <a:cubicBezTo>
                  <a:pt x="6544685" y="11292859"/>
                  <a:pt x="6493247" y="11276421"/>
                  <a:pt x="6475780" y="11268698"/>
                </a:cubicBezTo>
                <a:cubicBezTo>
                  <a:pt x="6405393" y="11237575"/>
                  <a:pt x="6285288" y="11092703"/>
                  <a:pt x="6285288" y="11038924"/>
                </a:cubicBezTo>
                <a:cubicBezTo>
                  <a:pt x="6285288" y="11026212"/>
                  <a:pt x="6278859" y="11009382"/>
                  <a:pt x="6271001" y="11001525"/>
                </a:cubicBezTo>
                <a:cubicBezTo>
                  <a:pt x="6263142" y="10993666"/>
                  <a:pt x="6256713" y="10949232"/>
                  <a:pt x="6256713" y="10902782"/>
                </a:cubicBezTo>
                <a:cubicBezTo>
                  <a:pt x="6256713" y="10856332"/>
                  <a:pt x="6263142" y="10811898"/>
                  <a:pt x="6271001" y="10804039"/>
                </a:cubicBezTo>
                <a:cubicBezTo>
                  <a:pt x="6278859" y="10796182"/>
                  <a:pt x="6285288" y="10777307"/>
                  <a:pt x="6285288" y="10762097"/>
                </a:cubicBezTo>
                <a:cubicBezTo>
                  <a:pt x="6285288" y="10746887"/>
                  <a:pt x="6293860" y="10727328"/>
                  <a:pt x="6304338" y="10718632"/>
                </a:cubicBezTo>
                <a:cubicBezTo>
                  <a:pt x="6314816" y="10709936"/>
                  <a:pt x="6323388" y="10695400"/>
                  <a:pt x="6323388" y="10686329"/>
                </a:cubicBezTo>
                <a:cubicBezTo>
                  <a:pt x="6323388" y="10668177"/>
                  <a:pt x="6412076" y="10575490"/>
                  <a:pt x="6470452" y="10532633"/>
                </a:cubicBezTo>
                <a:cubicBezTo>
                  <a:pt x="6504727" y="10507470"/>
                  <a:pt x="6542637" y="10488546"/>
                  <a:pt x="6590088" y="10472913"/>
                </a:cubicBezTo>
                <a:cubicBezTo>
                  <a:pt x="6597032" y="10470626"/>
                  <a:pt x="6609143" y="10469603"/>
                  <a:pt x="6624427" y="10469645"/>
                </a:cubicBezTo>
                <a:close/>
                <a:moveTo>
                  <a:pt x="2427524" y="10469116"/>
                </a:moveTo>
                <a:cubicBezTo>
                  <a:pt x="2443763" y="10467128"/>
                  <a:pt x="2466737" y="10469428"/>
                  <a:pt x="2507341" y="10474684"/>
                </a:cubicBezTo>
                <a:cubicBezTo>
                  <a:pt x="2611997" y="10488230"/>
                  <a:pt x="2616875" y="10489690"/>
                  <a:pt x="2690174" y="10529427"/>
                </a:cubicBezTo>
                <a:cubicBezTo>
                  <a:pt x="2753056" y="10563517"/>
                  <a:pt x="2856288" y="10661024"/>
                  <a:pt x="2856288" y="10686329"/>
                </a:cubicBezTo>
                <a:cubicBezTo>
                  <a:pt x="2856288" y="10695400"/>
                  <a:pt x="2864861" y="10709936"/>
                  <a:pt x="2875338" y="10718632"/>
                </a:cubicBezTo>
                <a:cubicBezTo>
                  <a:pt x="2885815" y="10727328"/>
                  <a:pt x="2894388" y="10746887"/>
                  <a:pt x="2894388" y="10762097"/>
                </a:cubicBezTo>
                <a:cubicBezTo>
                  <a:pt x="2894388" y="10777307"/>
                  <a:pt x="2900817" y="10796182"/>
                  <a:pt x="2908676" y="10804039"/>
                </a:cubicBezTo>
                <a:cubicBezTo>
                  <a:pt x="2916534" y="10811898"/>
                  <a:pt x="2922963" y="10856332"/>
                  <a:pt x="2922963" y="10902782"/>
                </a:cubicBezTo>
                <a:cubicBezTo>
                  <a:pt x="2922963" y="10949232"/>
                  <a:pt x="2916534" y="10993666"/>
                  <a:pt x="2908676" y="11001525"/>
                </a:cubicBezTo>
                <a:cubicBezTo>
                  <a:pt x="2900817" y="11009382"/>
                  <a:pt x="2894388" y="11026212"/>
                  <a:pt x="2894388" y="11038924"/>
                </a:cubicBezTo>
                <a:cubicBezTo>
                  <a:pt x="2894388" y="11071041"/>
                  <a:pt x="2836436" y="11159606"/>
                  <a:pt x="2781546" y="11211372"/>
                </a:cubicBezTo>
                <a:cubicBezTo>
                  <a:pt x="2735133" y="11255147"/>
                  <a:pt x="2713077" y="11264670"/>
                  <a:pt x="2564188" y="11305226"/>
                </a:cubicBezTo>
                <a:cubicBezTo>
                  <a:pt x="2477891" y="11328733"/>
                  <a:pt x="2458424" y="11326546"/>
                  <a:pt x="2306330" y="11276263"/>
                </a:cubicBezTo>
                <a:cubicBezTo>
                  <a:pt x="2233482" y="11252180"/>
                  <a:pt x="2106988" y="11109562"/>
                  <a:pt x="2106988" y="11051512"/>
                </a:cubicBezTo>
                <a:cubicBezTo>
                  <a:pt x="2106988" y="11038738"/>
                  <a:pt x="2095740" y="11014336"/>
                  <a:pt x="2081992" y="10997284"/>
                </a:cubicBezTo>
                <a:cubicBezTo>
                  <a:pt x="2051566" y="10959547"/>
                  <a:pt x="2047679" y="10843041"/>
                  <a:pt x="2075238" y="10794832"/>
                </a:cubicBezTo>
                <a:cubicBezTo>
                  <a:pt x="2085221" y="10777370"/>
                  <a:pt x="2096448" y="10755951"/>
                  <a:pt x="2100188" y="10747236"/>
                </a:cubicBezTo>
                <a:cubicBezTo>
                  <a:pt x="2134594" y="10667063"/>
                  <a:pt x="2291800" y="10515432"/>
                  <a:pt x="2340516" y="10515432"/>
                </a:cubicBezTo>
                <a:cubicBezTo>
                  <a:pt x="2350179" y="10515432"/>
                  <a:pt x="2371597" y="10503666"/>
                  <a:pt x="2388111" y="10489285"/>
                </a:cubicBezTo>
                <a:cubicBezTo>
                  <a:pt x="2401779" y="10477383"/>
                  <a:pt x="2411285" y="10471105"/>
                  <a:pt x="2427524" y="10469116"/>
                </a:cubicBezTo>
                <a:close/>
                <a:moveTo>
                  <a:pt x="6625753" y="8376925"/>
                </a:moveTo>
                <a:cubicBezTo>
                  <a:pt x="6700434" y="8373373"/>
                  <a:pt x="6792023" y="8388821"/>
                  <a:pt x="6856466" y="8418596"/>
                </a:cubicBezTo>
                <a:cubicBezTo>
                  <a:pt x="6943184" y="8458662"/>
                  <a:pt x="7072688" y="8602385"/>
                  <a:pt x="7072688" y="8658555"/>
                </a:cubicBezTo>
                <a:cubicBezTo>
                  <a:pt x="7072688" y="8671329"/>
                  <a:pt x="7078221" y="8690016"/>
                  <a:pt x="7084984" y="8700083"/>
                </a:cubicBezTo>
                <a:cubicBezTo>
                  <a:pt x="7103574" y="8727754"/>
                  <a:pt x="7099624" y="8853822"/>
                  <a:pt x="7079038" y="8889833"/>
                </a:cubicBezTo>
                <a:cubicBezTo>
                  <a:pt x="7069056" y="8907296"/>
                  <a:pt x="7063543" y="8934430"/>
                  <a:pt x="7066788" y="8950129"/>
                </a:cubicBezTo>
                <a:cubicBezTo>
                  <a:pt x="7071023" y="8970618"/>
                  <a:pt x="7058651" y="8993916"/>
                  <a:pt x="7022949" y="9032680"/>
                </a:cubicBezTo>
                <a:cubicBezTo>
                  <a:pt x="6995593" y="9062381"/>
                  <a:pt x="6961259" y="9102400"/>
                  <a:pt x="6946652" y="9121609"/>
                </a:cubicBezTo>
                <a:cubicBezTo>
                  <a:pt x="6932046" y="9140818"/>
                  <a:pt x="6915123" y="9156534"/>
                  <a:pt x="6909047" y="9156534"/>
                </a:cubicBezTo>
                <a:cubicBezTo>
                  <a:pt x="6902970" y="9156534"/>
                  <a:pt x="6890884" y="9165105"/>
                  <a:pt x="6882188" y="9175584"/>
                </a:cubicBezTo>
                <a:cubicBezTo>
                  <a:pt x="6873492" y="9186062"/>
                  <a:pt x="6856301" y="9194633"/>
                  <a:pt x="6843985" y="9194633"/>
                </a:cubicBezTo>
                <a:cubicBezTo>
                  <a:pt x="6831669" y="9194633"/>
                  <a:pt x="6802364" y="9200313"/>
                  <a:pt x="6778865" y="9207255"/>
                </a:cubicBezTo>
                <a:cubicBezTo>
                  <a:pt x="6755365" y="9214198"/>
                  <a:pt x="6704706" y="9219876"/>
                  <a:pt x="6666288" y="9219876"/>
                </a:cubicBezTo>
                <a:cubicBezTo>
                  <a:pt x="6627870" y="9219876"/>
                  <a:pt x="6582926" y="9214198"/>
                  <a:pt x="6566411" y="9207255"/>
                </a:cubicBezTo>
                <a:cubicBezTo>
                  <a:pt x="6549897" y="9200313"/>
                  <a:pt x="6527859" y="9194633"/>
                  <a:pt x="6517439" y="9194633"/>
                </a:cubicBezTo>
                <a:cubicBezTo>
                  <a:pt x="6479924" y="9194633"/>
                  <a:pt x="6302247" y="9035286"/>
                  <a:pt x="6317379" y="9015214"/>
                </a:cubicBezTo>
                <a:cubicBezTo>
                  <a:pt x="6320684" y="9010830"/>
                  <a:pt x="6314816" y="9000129"/>
                  <a:pt x="6304338" y="8991434"/>
                </a:cubicBezTo>
                <a:cubicBezTo>
                  <a:pt x="6293860" y="8982737"/>
                  <a:pt x="6285288" y="8963179"/>
                  <a:pt x="6285288" y="8947969"/>
                </a:cubicBezTo>
                <a:cubicBezTo>
                  <a:pt x="6285288" y="8932759"/>
                  <a:pt x="6278859" y="8913883"/>
                  <a:pt x="6271001" y="8906026"/>
                </a:cubicBezTo>
                <a:cubicBezTo>
                  <a:pt x="6263142" y="8898167"/>
                  <a:pt x="6256713" y="8853733"/>
                  <a:pt x="6256713" y="8807285"/>
                </a:cubicBezTo>
                <a:cubicBezTo>
                  <a:pt x="6256713" y="8760835"/>
                  <a:pt x="6263142" y="8716401"/>
                  <a:pt x="6271001" y="8708542"/>
                </a:cubicBezTo>
                <a:cubicBezTo>
                  <a:pt x="6278859" y="8700685"/>
                  <a:pt x="6285288" y="8681810"/>
                  <a:pt x="6285288" y="8666600"/>
                </a:cubicBezTo>
                <a:cubicBezTo>
                  <a:pt x="6285288" y="8651390"/>
                  <a:pt x="6293860" y="8631831"/>
                  <a:pt x="6304338" y="8623135"/>
                </a:cubicBezTo>
                <a:cubicBezTo>
                  <a:pt x="6314816" y="8614439"/>
                  <a:pt x="6323388" y="8600091"/>
                  <a:pt x="6323388" y="8591250"/>
                </a:cubicBezTo>
                <a:cubicBezTo>
                  <a:pt x="6323388" y="8575048"/>
                  <a:pt x="6409496" y="8482237"/>
                  <a:pt x="6473163" y="8429815"/>
                </a:cubicBezTo>
                <a:cubicBezTo>
                  <a:pt x="6492069" y="8414249"/>
                  <a:pt x="6530398" y="8394974"/>
                  <a:pt x="6558338" y="8386983"/>
                </a:cubicBezTo>
                <a:cubicBezTo>
                  <a:pt x="6577843" y="8381404"/>
                  <a:pt x="6600859" y="8378109"/>
                  <a:pt x="6625753" y="8376925"/>
                </a:cubicBezTo>
                <a:close/>
                <a:moveTo>
                  <a:pt x="357685" y="8373939"/>
                </a:moveTo>
                <a:cubicBezTo>
                  <a:pt x="530452" y="8361208"/>
                  <a:pt x="710105" y="8464787"/>
                  <a:pt x="788788" y="8632179"/>
                </a:cubicBezTo>
                <a:cubicBezTo>
                  <a:pt x="828009" y="8715618"/>
                  <a:pt x="827170" y="8900426"/>
                  <a:pt x="787196" y="8983002"/>
                </a:cubicBezTo>
                <a:cubicBezTo>
                  <a:pt x="759147" y="9040943"/>
                  <a:pt x="658576" y="9156534"/>
                  <a:pt x="636212" y="9156534"/>
                </a:cubicBezTo>
                <a:cubicBezTo>
                  <a:pt x="629604" y="9156534"/>
                  <a:pt x="617084" y="9165105"/>
                  <a:pt x="608388" y="9175584"/>
                </a:cubicBezTo>
                <a:cubicBezTo>
                  <a:pt x="599692" y="9186062"/>
                  <a:pt x="582501" y="9194633"/>
                  <a:pt x="570185" y="9194633"/>
                </a:cubicBezTo>
                <a:cubicBezTo>
                  <a:pt x="557868" y="9194633"/>
                  <a:pt x="528564" y="9200313"/>
                  <a:pt x="505065" y="9207255"/>
                </a:cubicBezTo>
                <a:cubicBezTo>
                  <a:pt x="481565" y="9214198"/>
                  <a:pt x="430906" y="9219876"/>
                  <a:pt x="392488" y="9219876"/>
                </a:cubicBezTo>
                <a:cubicBezTo>
                  <a:pt x="354071" y="9219876"/>
                  <a:pt x="309126" y="9214198"/>
                  <a:pt x="292611" y="9207255"/>
                </a:cubicBezTo>
                <a:cubicBezTo>
                  <a:pt x="276097" y="9200313"/>
                  <a:pt x="254059" y="9194633"/>
                  <a:pt x="243639" y="9194633"/>
                </a:cubicBezTo>
                <a:cubicBezTo>
                  <a:pt x="199086" y="9194633"/>
                  <a:pt x="43730" y="9047876"/>
                  <a:pt x="23533" y="8986708"/>
                </a:cubicBezTo>
                <a:cubicBezTo>
                  <a:pt x="4704" y="8929687"/>
                  <a:pt x="8564" y="8667417"/>
                  <a:pt x="28949" y="8618628"/>
                </a:cubicBezTo>
                <a:cubicBezTo>
                  <a:pt x="65686" y="8530704"/>
                  <a:pt x="197654" y="8410861"/>
                  <a:pt x="284377" y="8386669"/>
                </a:cubicBezTo>
                <a:cubicBezTo>
                  <a:pt x="308463" y="8379949"/>
                  <a:pt x="333004" y="8375757"/>
                  <a:pt x="357685" y="8373939"/>
                </a:cubicBezTo>
                <a:close/>
                <a:moveTo>
                  <a:pt x="4572752" y="8373891"/>
                </a:moveTo>
                <a:cubicBezTo>
                  <a:pt x="4610928" y="8375311"/>
                  <a:pt x="4656915" y="8380453"/>
                  <a:pt x="4697788" y="8388836"/>
                </a:cubicBezTo>
                <a:cubicBezTo>
                  <a:pt x="4748995" y="8399338"/>
                  <a:pt x="4879997" y="8485657"/>
                  <a:pt x="4905903" y="8525963"/>
                </a:cubicBezTo>
                <a:cubicBezTo>
                  <a:pt x="5000666" y="8673409"/>
                  <a:pt x="5002588" y="8678980"/>
                  <a:pt x="5002588" y="8806163"/>
                </a:cubicBezTo>
                <a:cubicBezTo>
                  <a:pt x="5002588" y="8941414"/>
                  <a:pt x="5003414" y="8939597"/>
                  <a:pt x="4868283" y="9101894"/>
                </a:cubicBezTo>
                <a:cubicBezTo>
                  <a:pt x="4813086" y="9168189"/>
                  <a:pt x="4795971" y="9180900"/>
                  <a:pt x="4759792" y="9182462"/>
                </a:cubicBezTo>
                <a:cubicBezTo>
                  <a:pt x="4736167" y="9183481"/>
                  <a:pt x="4701687" y="9195211"/>
                  <a:pt x="4683169" y="9208524"/>
                </a:cubicBezTo>
                <a:cubicBezTo>
                  <a:pt x="4661475" y="9224122"/>
                  <a:pt x="4628278" y="9232734"/>
                  <a:pt x="4589838" y="9232734"/>
                </a:cubicBezTo>
                <a:cubicBezTo>
                  <a:pt x="4555839" y="9232734"/>
                  <a:pt x="4510231" y="9222320"/>
                  <a:pt x="4483807" y="9208524"/>
                </a:cubicBezTo>
                <a:cubicBezTo>
                  <a:pt x="4458304" y="9195211"/>
                  <a:pt x="4423823" y="9183481"/>
                  <a:pt x="4407184" y="9182462"/>
                </a:cubicBezTo>
                <a:cubicBezTo>
                  <a:pt x="4368619" y="9180098"/>
                  <a:pt x="4228284" y="9040515"/>
                  <a:pt x="4198773" y="8975168"/>
                </a:cubicBezTo>
                <a:cubicBezTo>
                  <a:pt x="4183230" y="8940752"/>
                  <a:pt x="4177088" y="8893063"/>
                  <a:pt x="4177088" y="8806801"/>
                </a:cubicBezTo>
                <a:cubicBezTo>
                  <a:pt x="4177088" y="8658035"/>
                  <a:pt x="4209787" y="8562868"/>
                  <a:pt x="4279384" y="8509077"/>
                </a:cubicBezTo>
                <a:cubicBezTo>
                  <a:pt x="4340617" y="8461750"/>
                  <a:pt x="4425687" y="8408660"/>
                  <a:pt x="4453061" y="8400690"/>
                </a:cubicBezTo>
                <a:cubicBezTo>
                  <a:pt x="4465423" y="8397091"/>
                  <a:pt x="4484110" y="8388354"/>
                  <a:pt x="4494588" y="8381275"/>
                </a:cubicBezTo>
                <a:cubicBezTo>
                  <a:pt x="4504213" y="8374772"/>
                  <a:pt x="4534576" y="8372470"/>
                  <a:pt x="4572752" y="8373891"/>
                </a:cubicBezTo>
                <a:close/>
                <a:moveTo>
                  <a:pt x="8769897" y="8373321"/>
                </a:moveTo>
                <a:cubicBezTo>
                  <a:pt x="8888015" y="8377683"/>
                  <a:pt x="9007705" y="8433833"/>
                  <a:pt x="9091835" y="8529651"/>
                </a:cubicBezTo>
                <a:cubicBezTo>
                  <a:pt x="9157021" y="8603894"/>
                  <a:pt x="9168188" y="8644212"/>
                  <a:pt x="9168188" y="8805326"/>
                </a:cubicBezTo>
                <a:cubicBezTo>
                  <a:pt x="9168188" y="8928005"/>
                  <a:pt x="9164393" y="8955826"/>
                  <a:pt x="9143444" y="8986708"/>
                </a:cubicBezTo>
                <a:cubicBezTo>
                  <a:pt x="9090389" y="9064915"/>
                  <a:pt x="8960995" y="9194633"/>
                  <a:pt x="8936037" y="9194633"/>
                </a:cubicBezTo>
                <a:cubicBezTo>
                  <a:pt x="8925617" y="9194633"/>
                  <a:pt x="8897864" y="9200313"/>
                  <a:pt x="8874365" y="9207255"/>
                </a:cubicBezTo>
                <a:cubicBezTo>
                  <a:pt x="8850865" y="9214198"/>
                  <a:pt x="8800206" y="9219876"/>
                  <a:pt x="8761788" y="9219876"/>
                </a:cubicBezTo>
                <a:cubicBezTo>
                  <a:pt x="8723370" y="9219876"/>
                  <a:pt x="8678426" y="9214198"/>
                  <a:pt x="8661911" y="9207255"/>
                </a:cubicBezTo>
                <a:cubicBezTo>
                  <a:pt x="8645397" y="9200313"/>
                  <a:pt x="8621807" y="9194633"/>
                  <a:pt x="8609491" y="9194633"/>
                </a:cubicBezTo>
                <a:cubicBezTo>
                  <a:pt x="8597175" y="9194633"/>
                  <a:pt x="8579984" y="9186062"/>
                  <a:pt x="8571288" y="9175584"/>
                </a:cubicBezTo>
                <a:cubicBezTo>
                  <a:pt x="8562592" y="9165105"/>
                  <a:pt x="8550071" y="9156534"/>
                  <a:pt x="8543464" y="9156534"/>
                </a:cubicBezTo>
                <a:cubicBezTo>
                  <a:pt x="8521100" y="9156534"/>
                  <a:pt x="8420529" y="9040943"/>
                  <a:pt x="8392480" y="8983002"/>
                </a:cubicBezTo>
                <a:cubicBezTo>
                  <a:pt x="8352506" y="8900426"/>
                  <a:pt x="8351667" y="8715618"/>
                  <a:pt x="8390888" y="8632179"/>
                </a:cubicBezTo>
                <a:cubicBezTo>
                  <a:pt x="8441263" y="8525012"/>
                  <a:pt x="8561954" y="8412256"/>
                  <a:pt x="8653677" y="8386669"/>
                </a:cubicBezTo>
                <a:cubicBezTo>
                  <a:pt x="8691326" y="8376166"/>
                  <a:pt x="8730524" y="8371866"/>
                  <a:pt x="8769897" y="8373321"/>
                </a:cubicBezTo>
                <a:close/>
                <a:moveTo>
                  <a:pt x="2452056" y="8371840"/>
                </a:moveTo>
                <a:cubicBezTo>
                  <a:pt x="2530661" y="8367385"/>
                  <a:pt x="2624365" y="8388262"/>
                  <a:pt x="2691196" y="8428586"/>
                </a:cubicBezTo>
                <a:cubicBezTo>
                  <a:pt x="2784460" y="8484860"/>
                  <a:pt x="2894388" y="8616084"/>
                  <a:pt x="2894388" y="8671144"/>
                </a:cubicBezTo>
                <a:cubicBezTo>
                  <a:pt x="2894388" y="8683855"/>
                  <a:pt x="2900817" y="8700685"/>
                  <a:pt x="2908676" y="8708542"/>
                </a:cubicBezTo>
                <a:cubicBezTo>
                  <a:pt x="2916534" y="8716401"/>
                  <a:pt x="2922963" y="8760835"/>
                  <a:pt x="2922963" y="8807285"/>
                </a:cubicBezTo>
                <a:cubicBezTo>
                  <a:pt x="2922963" y="8853733"/>
                  <a:pt x="2916534" y="8898167"/>
                  <a:pt x="2908676" y="8906026"/>
                </a:cubicBezTo>
                <a:cubicBezTo>
                  <a:pt x="2900817" y="8913883"/>
                  <a:pt x="2894388" y="8932759"/>
                  <a:pt x="2894388" y="8947969"/>
                </a:cubicBezTo>
                <a:cubicBezTo>
                  <a:pt x="2894388" y="8963179"/>
                  <a:pt x="2885815" y="8982737"/>
                  <a:pt x="2875338" y="8991434"/>
                </a:cubicBezTo>
                <a:cubicBezTo>
                  <a:pt x="2864861" y="9000129"/>
                  <a:pt x="2853277" y="9010830"/>
                  <a:pt x="2849596" y="9015214"/>
                </a:cubicBezTo>
                <a:cubicBezTo>
                  <a:pt x="2762596" y="9118835"/>
                  <a:pt x="2683442" y="9194633"/>
                  <a:pt x="2662237" y="9194633"/>
                </a:cubicBezTo>
                <a:cubicBezTo>
                  <a:pt x="2651817" y="9194633"/>
                  <a:pt x="2624064" y="9200313"/>
                  <a:pt x="2600565" y="9207255"/>
                </a:cubicBezTo>
                <a:cubicBezTo>
                  <a:pt x="2577065" y="9214198"/>
                  <a:pt x="2526405" y="9219876"/>
                  <a:pt x="2487988" y="9219876"/>
                </a:cubicBezTo>
                <a:cubicBezTo>
                  <a:pt x="2449571" y="9219876"/>
                  <a:pt x="2404626" y="9214198"/>
                  <a:pt x="2388111" y="9207255"/>
                </a:cubicBezTo>
                <a:cubicBezTo>
                  <a:pt x="2371597" y="9200313"/>
                  <a:pt x="2348008" y="9194633"/>
                  <a:pt x="2335691" y="9194633"/>
                </a:cubicBezTo>
                <a:cubicBezTo>
                  <a:pt x="2323375" y="9194633"/>
                  <a:pt x="2306184" y="9186062"/>
                  <a:pt x="2297488" y="9175584"/>
                </a:cubicBezTo>
                <a:cubicBezTo>
                  <a:pt x="2288792" y="9165105"/>
                  <a:pt x="2274926" y="9156534"/>
                  <a:pt x="2266674" y="9156534"/>
                </a:cubicBezTo>
                <a:cubicBezTo>
                  <a:pt x="2234991" y="9156534"/>
                  <a:pt x="2112836" y="9005733"/>
                  <a:pt x="2100188" y="8951006"/>
                </a:cubicBezTo>
                <a:cubicBezTo>
                  <a:pt x="2096448" y="8934823"/>
                  <a:pt x="2085221" y="8907296"/>
                  <a:pt x="2075238" y="8889833"/>
                </a:cubicBezTo>
                <a:cubicBezTo>
                  <a:pt x="2065255" y="8872372"/>
                  <a:pt x="2057067" y="8826652"/>
                  <a:pt x="2057042" y="8788235"/>
                </a:cubicBezTo>
                <a:cubicBezTo>
                  <a:pt x="2057006" y="8733393"/>
                  <a:pt x="2062366" y="8714453"/>
                  <a:pt x="2081992" y="8700083"/>
                </a:cubicBezTo>
                <a:cubicBezTo>
                  <a:pt x="2095740" y="8690016"/>
                  <a:pt x="2106988" y="8671329"/>
                  <a:pt x="2106988" y="8658555"/>
                </a:cubicBezTo>
                <a:cubicBezTo>
                  <a:pt x="2106988" y="8614011"/>
                  <a:pt x="2154944" y="8527561"/>
                  <a:pt x="2204132" y="8483435"/>
                </a:cubicBezTo>
                <a:cubicBezTo>
                  <a:pt x="2252701" y="8439864"/>
                  <a:pt x="2304005" y="8411143"/>
                  <a:pt x="2380038" y="8384958"/>
                </a:cubicBezTo>
                <a:cubicBezTo>
                  <a:pt x="2401330" y="8377625"/>
                  <a:pt x="2425854" y="8373326"/>
                  <a:pt x="2452056" y="8371840"/>
                </a:cubicBezTo>
                <a:close/>
                <a:moveTo>
                  <a:pt x="8720458" y="6283440"/>
                </a:moveTo>
                <a:cubicBezTo>
                  <a:pt x="8794400" y="6283373"/>
                  <a:pt x="8904336" y="6296805"/>
                  <a:pt x="8919326" y="6311795"/>
                </a:cubicBezTo>
                <a:cubicBezTo>
                  <a:pt x="8926279" y="6318748"/>
                  <a:pt x="8940924" y="6324437"/>
                  <a:pt x="8951871" y="6324437"/>
                </a:cubicBezTo>
                <a:cubicBezTo>
                  <a:pt x="8982168" y="6324437"/>
                  <a:pt x="9100820" y="6433964"/>
                  <a:pt x="9136524" y="6494888"/>
                </a:cubicBezTo>
                <a:cubicBezTo>
                  <a:pt x="9165694" y="6544662"/>
                  <a:pt x="9168188" y="6561392"/>
                  <a:pt x="9168188" y="6707241"/>
                </a:cubicBezTo>
                <a:cubicBezTo>
                  <a:pt x="9168188" y="6859947"/>
                  <a:pt x="9166888" y="6867612"/>
                  <a:pt x="9131537" y="6923357"/>
                </a:cubicBezTo>
                <a:cubicBezTo>
                  <a:pt x="9051600" y="7049404"/>
                  <a:pt x="8953187" y="7102475"/>
                  <a:pt x="8771570" y="7117477"/>
                </a:cubicBezTo>
                <a:cubicBezTo>
                  <a:pt x="8700927" y="7123311"/>
                  <a:pt x="8675593" y="7119757"/>
                  <a:pt x="8625520" y="7096988"/>
                </a:cubicBezTo>
                <a:cubicBezTo>
                  <a:pt x="8563445" y="7068759"/>
                  <a:pt x="8471045" y="7003857"/>
                  <a:pt x="8453530" y="6976182"/>
                </a:cubicBezTo>
                <a:cubicBezTo>
                  <a:pt x="8448136" y="6967660"/>
                  <a:pt x="8433848" y="6950315"/>
                  <a:pt x="8421780" y="6937641"/>
                </a:cubicBezTo>
                <a:cubicBezTo>
                  <a:pt x="8376753" y="6890355"/>
                  <a:pt x="8362721" y="6833427"/>
                  <a:pt x="8363322" y="6700490"/>
                </a:cubicBezTo>
                <a:cubicBezTo>
                  <a:pt x="8363891" y="6574516"/>
                  <a:pt x="8365105" y="6569180"/>
                  <a:pt x="8408699" y="6501031"/>
                </a:cubicBezTo>
                <a:cubicBezTo>
                  <a:pt x="8457791" y="6424289"/>
                  <a:pt x="8547789" y="6340331"/>
                  <a:pt x="8593173" y="6328941"/>
                </a:cubicBezTo>
                <a:cubicBezTo>
                  <a:pt x="8609076" y="6324949"/>
                  <a:pt x="8622088" y="6316933"/>
                  <a:pt x="8622088" y="6311127"/>
                </a:cubicBezTo>
                <a:cubicBezTo>
                  <a:pt x="8622088" y="6305321"/>
                  <a:pt x="8640662" y="6295116"/>
                  <a:pt x="8663363" y="6288450"/>
                </a:cubicBezTo>
                <a:cubicBezTo>
                  <a:pt x="8675162" y="6284985"/>
                  <a:pt x="8695810" y="6283463"/>
                  <a:pt x="8720458" y="6283440"/>
                </a:cubicBezTo>
                <a:close/>
                <a:moveTo>
                  <a:pt x="310038" y="6280887"/>
                </a:moveTo>
                <a:cubicBezTo>
                  <a:pt x="372909" y="6280671"/>
                  <a:pt x="549355" y="6295649"/>
                  <a:pt x="550658" y="6302744"/>
                </a:cubicBezTo>
                <a:cubicBezTo>
                  <a:pt x="550977" y="6304482"/>
                  <a:pt x="569108" y="6315346"/>
                  <a:pt x="590950" y="6326886"/>
                </a:cubicBezTo>
                <a:cubicBezTo>
                  <a:pt x="655410" y="6360944"/>
                  <a:pt x="710995" y="6414739"/>
                  <a:pt x="765040" y="6495370"/>
                </a:cubicBezTo>
                <a:lnTo>
                  <a:pt x="815769" y="6571053"/>
                </a:lnTo>
                <a:lnTo>
                  <a:pt x="816354" y="6700490"/>
                </a:lnTo>
                <a:cubicBezTo>
                  <a:pt x="816888" y="6818558"/>
                  <a:pt x="814195" y="6833644"/>
                  <a:pt x="785689" y="6872262"/>
                </a:cubicBezTo>
                <a:cubicBezTo>
                  <a:pt x="768501" y="6895547"/>
                  <a:pt x="750279" y="6924968"/>
                  <a:pt x="745196" y="6937641"/>
                </a:cubicBezTo>
                <a:cubicBezTo>
                  <a:pt x="740113" y="6950315"/>
                  <a:pt x="725825" y="6967660"/>
                  <a:pt x="713446" y="6976182"/>
                </a:cubicBezTo>
                <a:cubicBezTo>
                  <a:pt x="701067" y="6984706"/>
                  <a:pt x="668078" y="7009177"/>
                  <a:pt x="640138" y="7030559"/>
                </a:cubicBezTo>
                <a:cubicBezTo>
                  <a:pt x="528698" y="7115847"/>
                  <a:pt x="502439" y="7125173"/>
                  <a:pt x="395406" y="7117477"/>
                </a:cubicBezTo>
                <a:cubicBezTo>
                  <a:pt x="341414" y="7113594"/>
                  <a:pt x="275887" y="7103441"/>
                  <a:pt x="249792" y="7094915"/>
                </a:cubicBezTo>
                <a:cubicBezTo>
                  <a:pt x="186875" y="7074358"/>
                  <a:pt x="93551" y="6994963"/>
                  <a:pt x="48140" y="6923357"/>
                </a:cubicBezTo>
                <a:cubicBezTo>
                  <a:pt x="12788" y="6867612"/>
                  <a:pt x="11488" y="6859947"/>
                  <a:pt x="11488" y="6707241"/>
                </a:cubicBezTo>
                <a:cubicBezTo>
                  <a:pt x="11488" y="6561392"/>
                  <a:pt x="13983" y="6544662"/>
                  <a:pt x="43152" y="6494888"/>
                </a:cubicBezTo>
                <a:cubicBezTo>
                  <a:pt x="78856" y="6433964"/>
                  <a:pt x="197509" y="6324437"/>
                  <a:pt x="227805" y="6324437"/>
                </a:cubicBezTo>
                <a:cubicBezTo>
                  <a:pt x="238752" y="6324437"/>
                  <a:pt x="250280" y="6316348"/>
                  <a:pt x="253423" y="6306463"/>
                </a:cubicBezTo>
                <a:cubicBezTo>
                  <a:pt x="256566" y="6296576"/>
                  <a:pt x="273426" y="6285558"/>
                  <a:pt x="290888" y="6281978"/>
                </a:cubicBezTo>
                <a:cubicBezTo>
                  <a:pt x="294393" y="6281259"/>
                  <a:pt x="301056" y="6280918"/>
                  <a:pt x="310038" y="6280887"/>
                </a:cubicBezTo>
                <a:close/>
                <a:moveTo>
                  <a:pt x="2513388" y="6280550"/>
                </a:moveTo>
                <a:cubicBezTo>
                  <a:pt x="2585644" y="6284143"/>
                  <a:pt x="2623508" y="6293298"/>
                  <a:pt x="2670235" y="6318473"/>
                </a:cubicBezTo>
                <a:cubicBezTo>
                  <a:pt x="2746311" y="6359459"/>
                  <a:pt x="2838482" y="6443011"/>
                  <a:pt x="2856997" y="6487769"/>
                </a:cubicBezTo>
                <a:cubicBezTo>
                  <a:pt x="2864623" y="6506204"/>
                  <a:pt x="2882530" y="6549708"/>
                  <a:pt x="2896790" y="6584445"/>
                </a:cubicBezTo>
                <a:cubicBezTo>
                  <a:pt x="2929988" y="6665308"/>
                  <a:pt x="2929988" y="6749125"/>
                  <a:pt x="2896790" y="6813728"/>
                </a:cubicBezTo>
                <a:cubicBezTo>
                  <a:pt x="2882530" y="6841480"/>
                  <a:pt x="2864623" y="6884984"/>
                  <a:pt x="2856997" y="6910404"/>
                </a:cubicBezTo>
                <a:cubicBezTo>
                  <a:pt x="2839248" y="6969568"/>
                  <a:pt x="2748457" y="7053665"/>
                  <a:pt x="2657256" y="7095418"/>
                </a:cubicBezTo>
                <a:cubicBezTo>
                  <a:pt x="2590518" y="7125972"/>
                  <a:pt x="2581503" y="7126941"/>
                  <a:pt x="2470882" y="7115457"/>
                </a:cubicBezTo>
                <a:cubicBezTo>
                  <a:pt x="2382693" y="7106303"/>
                  <a:pt x="2339312" y="7094850"/>
                  <a:pt x="2291138" y="7068004"/>
                </a:cubicBezTo>
                <a:cubicBezTo>
                  <a:pt x="2196739" y="7015397"/>
                  <a:pt x="2123269" y="6924060"/>
                  <a:pt x="2083428" y="6809780"/>
                </a:cubicBezTo>
                <a:cubicBezTo>
                  <a:pt x="2052644" y="6721479"/>
                  <a:pt x="2072930" y="6566907"/>
                  <a:pt x="2124141" y="6499573"/>
                </a:cubicBezTo>
                <a:cubicBezTo>
                  <a:pt x="2138536" y="6480645"/>
                  <a:pt x="2164854" y="6443389"/>
                  <a:pt x="2182626" y="6416781"/>
                </a:cubicBezTo>
                <a:cubicBezTo>
                  <a:pt x="2212360" y="6372263"/>
                  <a:pt x="2261327" y="6341679"/>
                  <a:pt x="2388163" y="6288404"/>
                </a:cubicBezTo>
                <a:cubicBezTo>
                  <a:pt x="2404649" y="6281480"/>
                  <a:pt x="2461001" y="6277945"/>
                  <a:pt x="2513388" y="6280550"/>
                </a:cubicBezTo>
                <a:close/>
                <a:moveTo>
                  <a:pt x="4532292" y="6278721"/>
                </a:moveTo>
                <a:cubicBezTo>
                  <a:pt x="4555310" y="6278489"/>
                  <a:pt x="4582695" y="6279022"/>
                  <a:pt x="4608888" y="6280373"/>
                </a:cubicBezTo>
                <a:cubicBezTo>
                  <a:pt x="4680420" y="6284063"/>
                  <a:pt x="4719170" y="6293402"/>
                  <a:pt x="4764508" y="6317880"/>
                </a:cubicBezTo>
                <a:cubicBezTo>
                  <a:pt x="4833931" y="6355361"/>
                  <a:pt x="4967377" y="6485297"/>
                  <a:pt x="4958542" y="6506810"/>
                </a:cubicBezTo>
                <a:cubicBezTo>
                  <a:pt x="4955272" y="6514772"/>
                  <a:pt x="4963844" y="6535238"/>
                  <a:pt x="4977592" y="6552289"/>
                </a:cubicBezTo>
                <a:cubicBezTo>
                  <a:pt x="4998572" y="6578311"/>
                  <a:pt x="5002588" y="6602918"/>
                  <a:pt x="5002588" y="6705437"/>
                </a:cubicBezTo>
                <a:cubicBezTo>
                  <a:pt x="5002588" y="6812257"/>
                  <a:pt x="4999452" y="6829877"/>
                  <a:pt x="4977592" y="6845884"/>
                </a:cubicBezTo>
                <a:cubicBezTo>
                  <a:pt x="4961285" y="6857824"/>
                  <a:pt x="4954663" y="6874026"/>
                  <a:pt x="4958542" y="6892493"/>
                </a:cubicBezTo>
                <a:cubicBezTo>
                  <a:pt x="4966647" y="6931078"/>
                  <a:pt x="4841700" y="7053644"/>
                  <a:pt x="4752814" y="7094302"/>
                </a:cubicBezTo>
                <a:cubicBezTo>
                  <a:pt x="4653359" y="7139794"/>
                  <a:pt x="4518059" y="7137231"/>
                  <a:pt x="4420749" y="7088012"/>
                </a:cubicBezTo>
                <a:cubicBezTo>
                  <a:pt x="4341228" y="7047791"/>
                  <a:pt x="4219033" y="6934786"/>
                  <a:pt x="4208434" y="6891663"/>
                </a:cubicBezTo>
                <a:cubicBezTo>
                  <a:pt x="4204719" y="6876551"/>
                  <a:pt x="4196147" y="6855950"/>
                  <a:pt x="4189384" y="6845884"/>
                </a:cubicBezTo>
                <a:cubicBezTo>
                  <a:pt x="4182621" y="6835817"/>
                  <a:pt x="4177088" y="6772616"/>
                  <a:pt x="4177088" y="6705437"/>
                </a:cubicBezTo>
                <a:cubicBezTo>
                  <a:pt x="4177088" y="6597296"/>
                  <a:pt x="4182643" y="6562095"/>
                  <a:pt x="4208434" y="6506810"/>
                </a:cubicBezTo>
                <a:cubicBezTo>
                  <a:pt x="4221073" y="6479717"/>
                  <a:pt x="4355468" y="6349728"/>
                  <a:pt x="4402893" y="6318725"/>
                </a:cubicBezTo>
                <a:cubicBezTo>
                  <a:pt x="4428878" y="6301738"/>
                  <a:pt x="4464426" y="6285055"/>
                  <a:pt x="4481888" y="6281650"/>
                </a:cubicBezTo>
                <a:cubicBezTo>
                  <a:pt x="4490620" y="6279947"/>
                  <a:pt x="4509273" y="6278952"/>
                  <a:pt x="4532292" y="6278721"/>
                </a:cubicBezTo>
                <a:close/>
                <a:moveTo>
                  <a:pt x="6606766" y="6278661"/>
                </a:moveTo>
                <a:cubicBezTo>
                  <a:pt x="6684752" y="6275891"/>
                  <a:pt x="6822083" y="6301425"/>
                  <a:pt x="6877594" y="6331717"/>
                </a:cubicBezTo>
                <a:cubicBezTo>
                  <a:pt x="6946232" y="6369175"/>
                  <a:pt x="7021402" y="6445408"/>
                  <a:pt x="7042505" y="6498960"/>
                </a:cubicBezTo>
                <a:cubicBezTo>
                  <a:pt x="7050097" y="6518225"/>
                  <a:pt x="7068567" y="6558470"/>
                  <a:pt x="7083549" y="6588393"/>
                </a:cubicBezTo>
                <a:cubicBezTo>
                  <a:pt x="7100365" y="6621982"/>
                  <a:pt x="7110788" y="6666766"/>
                  <a:pt x="7110788" y="6705437"/>
                </a:cubicBezTo>
                <a:cubicBezTo>
                  <a:pt x="7110788" y="6748055"/>
                  <a:pt x="7102082" y="6781403"/>
                  <a:pt x="7083549" y="6809780"/>
                </a:cubicBezTo>
                <a:cubicBezTo>
                  <a:pt x="7068567" y="6832718"/>
                  <a:pt x="7050106" y="6872946"/>
                  <a:pt x="7042526" y="6899175"/>
                </a:cubicBezTo>
                <a:cubicBezTo>
                  <a:pt x="7014035" y="6997756"/>
                  <a:pt x="6855575" y="7096645"/>
                  <a:pt x="6696094" y="7115368"/>
                </a:cubicBezTo>
                <a:cubicBezTo>
                  <a:pt x="6598674" y="7126806"/>
                  <a:pt x="6588403" y="7125627"/>
                  <a:pt x="6522420" y="7095418"/>
                </a:cubicBezTo>
                <a:cubicBezTo>
                  <a:pt x="6398731" y="7038792"/>
                  <a:pt x="6300400" y="6928977"/>
                  <a:pt x="6270185" y="6813728"/>
                </a:cubicBezTo>
                <a:cubicBezTo>
                  <a:pt x="6242778" y="6709185"/>
                  <a:pt x="6262495" y="6547681"/>
                  <a:pt x="6309979" y="6487769"/>
                </a:cubicBezTo>
                <a:cubicBezTo>
                  <a:pt x="6379204" y="6400427"/>
                  <a:pt x="6518372" y="6293156"/>
                  <a:pt x="6577388" y="6281650"/>
                </a:cubicBezTo>
                <a:cubicBezTo>
                  <a:pt x="6585695" y="6280030"/>
                  <a:pt x="6595625" y="6279057"/>
                  <a:pt x="6606766" y="6278661"/>
                </a:cubicBezTo>
                <a:close/>
                <a:moveTo>
                  <a:pt x="4583976" y="4172615"/>
                </a:moveTo>
                <a:cubicBezTo>
                  <a:pt x="4648882" y="4176629"/>
                  <a:pt x="4718676" y="4192781"/>
                  <a:pt x="4761288" y="4217810"/>
                </a:cubicBezTo>
                <a:cubicBezTo>
                  <a:pt x="4771766" y="4223963"/>
                  <a:pt x="4795137" y="4237068"/>
                  <a:pt x="4813225" y="4246929"/>
                </a:cubicBezTo>
                <a:cubicBezTo>
                  <a:pt x="4856266" y="4270396"/>
                  <a:pt x="4943163" y="4369711"/>
                  <a:pt x="4976329" y="4433342"/>
                </a:cubicBezTo>
                <a:cubicBezTo>
                  <a:pt x="4997483" y="4473927"/>
                  <a:pt x="5002588" y="4507119"/>
                  <a:pt x="5002588" y="4604072"/>
                </a:cubicBezTo>
                <a:cubicBezTo>
                  <a:pt x="5002588" y="4719243"/>
                  <a:pt x="5000811" y="4726973"/>
                  <a:pt x="4961313" y="4783625"/>
                </a:cubicBezTo>
                <a:cubicBezTo>
                  <a:pt x="4888195" y="4888500"/>
                  <a:pt x="4822368" y="4965538"/>
                  <a:pt x="4805873" y="4965538"/>
                </a:cubicBezTo>
                <a:cubicBezTo>
                  <a:pt x="4797032" y="4965538"/>
                  <a:pt x="4782684" y="4974110"/>
                  <a:pt x="4773988" y="4984587"/>
                </a:cubicBezTo>
                <a:cubicBezTo>
                  <a:pt x="4765292" y="4995065"/>
                  <a:pt x="4747093" y="5003638"/>
                  <a:pt x="4733544" y="5003638"/>
                </a:cubicBezTo>
                <a:cubicBezTo>
                  <a:pt x="4719996" y="5003638"/>
                  <a:pt x="4680523" y="5012923"/>
                  <a:pt x="4645828" y="5024271"/>
                </a:cubicBezTo>
                <a:cubicBezTo>
                  <a:pt x="4587602" y="5043316"/>
                  <a:pt x="4578584" y="5043316"/>
                  <a:pt x="4528717" y="5024271"/>
                </a:cubicBezTo>
                <a:cubicBezTo>
                  <a:pt x="4499001" y="5012923"/>
                  <a:pt x="4462721" y="5003638"/>
                  <a:pt x="4448094" y="5003638"/>
                </a:cubicBezTo>
                <a:cubicBezTo>
                  <a:pt x="4433466" y="5003638"/>
                  <a:pt x="4414384" y="4995065"/>
                  <a:pt x="4405688" y="4984587"/>
                </a:cubicBezTo>
                <a:cubicBezTo>
                  <a:pt x="4396992" y="4974110"/>
                  <a:pt x="4382570" y="4965538"/>
                  <a:pt x="4373638" y="4965538"/>
                </a:cubicBezTo>
                <a:cubicBezTo>
                  <a:pt x="4347443" y="4965538"/>
                  <a:pt x="4249555" y="4858602"/>
                  <a:pt x="4211857" y="4788801"/>
                </a:cubicBezTo>
                <a:cubicBezTo>
                  <a:pt x="4181156" y="4731957"/>
                  <a:pt x="4177088" y="4710766"/>
                  <a:pt x="4177088" y="4607691"/>
                </a:cubicBezTo>
                <a:cubicBezTo>
                  <a:pt x="4177088" y="4472974"/>
                  <a:pt x="4196251" y="4420856"/>
                  <a:pt x="4281320" y="4324212"/>
                </a:cubicBezTo>
                <a:cubicBezTo>
                  <a:pt x="4360441" y="4234327"/>
                  <a:pt x="4374662" y="4223172"/>
                  <a:pt x="4456488" y="4186813"/>
                </a:cubicBezTo>
                <a:cubicBezTo>
                  <a:pt x="4473333" y="4179329"/>
                  <a:pt x="4496071" y="4174743"/>
                  <a:pt x="4521887" y="4172768"/>
                </a:cubicBezTo>
                <a:cubicBezTo>
                  <a:pt x="4541248" y="4171288"/>
                  <a:pt x="4562341" y="4171277"/>
                  <a:pt x="4583976" y="4172615"/>
                </a:cubicBezTo>
                <a:close/>
                <a:moveTo>
                  <a:pt x="8767587" y="4172002"/>
                </a:moveTo>
                <a:cubicBezTo>
                  <a:pt x="8914791" y="4180836"/>
                  <a:pt x="9074504" y="4272887"/>
                  <a:pt x="9141784" y="4404768"/>
                </a:cubicBezTo>
                <a:cubicBezTo>
                  <a:pt x="9164332" y="4448967"/>
                  <a:pt x="9168189" y="4479585"/>
                  <a:pt x="9168189" y="4614395"/>
                </a:cubicBezTo>
                <a:lnTo>
                  <a:pt x="9168189" y="4772265"/>
                </a:lnTo>
                <a:lnTo>
                  <a:pt x="9119418" y="4827626"/>
                </a:lnTo>
                <a:cubicBezTo>
                  <a:pt x="9054250" y="4901602"/>
                  <a:pt x="8941325" y="4988283"/>
                  <a:pt x="8899064" y="4996773"/>
                </a:cubicBezTo>
                <a:cubicBezTo>
                  <a:pt x="8880267" y="5000549"/>
                  <a:pt x="8861812" y="5008615"/>
                  <a:pt x="8858053" y="5014698"/>
                </a:cubicBezTo>
                <a:cubicBezTo>
                  <a:pt x="8842401" y="5040022"/>
                  <a:pt x="8772375" y="5040798"/>
                  <a:pt x="8713696" y="5016299"/>
                </a:cubicBezTo>
                <a:cubicBezTo>
                  <a:pt x="8680775" y="5002554"/>
                  <a:pt x="8641680" y="4994082"/>
                  <a:pt x="8626819" y="4997473"/>
                </a:cubicBezTo>
                <a:cubicBezTo>
                  <a:pt x="8611612" y="5000942"/>
                  <a:pt x="8592887" y="4995308"/>
                  <a:pt x="8583989" y="4984587"/>
                </a:cubicBezTo>
                <a:cubicBezTo>
                  <a:pt x="8575293" y="4974110"/>
                  <a:pt x="8561088" y="4965538"/>
                  <a:pt x="8552422" y="4965538"/>
                </a:cubicBezTo>
                <a:cubicBezTo>
                  <a:pt x="8528797" y="4965538"/>
                  <a:pt x="8426051" y="4850716"/>
                  <a:pt x="8386411" y="4780017"/>
                </a:cubicBezTo>
                <a:cubicBezTo>
                  <a:pt x="8353914" y="4722056"/>
                  <a:pt x="8351964" y="4710195"/>
                  <a:pt x="8357345" y="4603212"/>
                </a:cubicBezTo>
                <a:cubicBezTo>
                  <a:pt x="8360517" y="4540142"/>
                  <a:pt x="8372714" y="4460131"/>
                  <a:pt x="8384449" y="4425413"/>
                </a:cubicBezTo>
                <a:cubicBezTo>
                  <a:pt x="8418169" y="4325651"/>
                  <a:pt x="8505562" y="4242230"/>
                  <a:pt x="8628439" y="4192516"/>
                </a:cubicBezTo>
                <a:cubicBezTo>
                  <a:pt x="8670841" y="4175360"/>
                  <a:pt x="8718519" y="4169058"/>
                  <a:pt x="8767587" y="4172002"/>
                </a:cubicBezTo>
                <a:close/>
                <a:moveTo>
                  <a:pt x="2453654" y="4169701"/>
                </a:moveTo>
                <a:cubicBezTo>
                  <a:pt x="2464374" y="4169797"/>
                  <a:pt x="2477032" y="4170567"/>
                  <a:pt x="2492419" y="4171866"/>
                </a:cubicBezTo>
                <a:cubicBezTo>
                  <a:pt x="2575800" y="4178907"/>
                  <a:pt x="2625387" y="4193546"/>
                  <a:pt x="2692740" y="4231006"/>
                </a:cubicBezTo>
                <a:cubicBezTo>
                  <a:pt x="2747454" y="4261436"/>
                  <a:pt x="2856288" y="4365944"/>
                  <a:pt x="2856288" y="4388054"/>
                </a:cubicBezTo>
                <a:cubicBezTo>
                  <a:pt x="2856288" y="4396619"/>
                  <a:pt x="2864861" y="4410743"/>
                  <a:pt x="2875338" y="4419439"/>
                </a:cubicBezTo>
                <a:cubicBezTo>
                  <a:pt x="2885815" y="4428135"/>
                  <a:pt x="2894388" y="4447693"/>
                  <a:pt x="2894388" y="4462903"/>
                </a:cubicBezTo>
                <a:cubicBezTo>
                  <a:pt x="2894388" y="4478114"/>
                  <a:pt x="2900526" y="4496697"/>
                  <a:pt x="2908029" y="4504200"/>
                </a:cubicBezTo>
                <a:cubicBezTo>
                  <a:pt x="2926135" y="4522306"/>
                  <a:pt x="2926537" y="4684469"/>
                  <a:pt x="2908521" y="4702485"/>
                </a:cubicBezTo>
                <a:cubicBezTo>
                  <a:pt x="2900748" y="4710258"/>
                  <a:pt x="2894388" y="4727017"/>
                  <a:pt x="2894388" y="4739730"/>
                </a:cubicBezTo>
                <a:cubicBezTo>
                  <a:pt x="2894388" y="4769348"/>
                  <a:pt x="2839556" y="4856321"/>
                  <a:pt x="2790890" y="4903893"/>
                </a:cubicBezTo>
                <a:cubicBezTo>
                  <a:pt x="2740057" y="4953584"/>
                  <a:pt x="2659064" y="5003638"/>
                  <a:pt x="2629491" y="5003638"/>
                </a:cubicBezTo>
                <a:cubicBezTo>
                  <a:pt x="2616236" y="5003638"/>
                  <a:pt x="2585441" y="5011973"/>
                  <a:pt x="2561059" y="5022160"/>
                </a:cubicBezTo>
                <a:cubicBezTo>
                  <a:pt x="2516280" y="5040871"/>
                  <a:pt x="2430527" y="5036383"/>
                  <a:pt x="2417080" y="5014626"/>
                </a:cubicBezTo>
                <a:cubicBezTo>
                  <a:pt x="2413345" y="5008583"/>
                  <a:pt x="2391324" y="5003638"/>
                  <a:pt x="2368144" y="5003638"/>
                </a:cubicBezTo>
                <a:cubicBezTo>
                  <a:pt x="2344964" y="5003638"/>
                  <a:pt x="2318884" y="4995065"/>
                  <a:pt x="2310188" y="4984587"/>
                </a:cubicBezTo>
                <a:cubicBezTo>
                  <a:pt x="2301492" y="4974110"/>
                  <a:pt x="2289192" y="4965538"/>
                  <a:pt x="2282853" y="4965538"/>
                </a:cubicBezTo>
                <a:cubicBezTo>
                  <a:pt x="2267118" y="4965538"/>
                  <a:pt x="2141193" y="4838916"/>
                  <a:pt x="2122264" y="4804060"/>
                </a:cubicBezTo>
                <a:cubicBezTo>
                  <a:pt x="2113862" y="4788589"/>
                  <a:pt x="2106988" y="4765393"/>
                  <a:pt x="2106988" y="4752512"/>
                </a:cubicBezTo>
                <a:cubicBezTo>
                  <a:pt x="2106988" y="4739632"/>
                  <a:pt x="2095740" y="4715142"/>
                  <a:pt x="2081992" y="4698090"/>
                </a:cubicBezTo>
                <a:cubicBezTo>
                  <a:pt x="2051566" y="4660353"/>
                  <a:pt x="2047679" y="4543848"/>
                  <a:pt x="2075238" y="4495638"/>
                </a:cubicBezTo>
                <a:cubicBezTo>
                  <a:pt x="2085221" y="4478177"/>
                  <a:pt x="2096448" y="4456758"/>
                  <a:pt x="2100188" y="4448042"/>
                </a:cubicBezTo>
                <a:cubicBezTo>
                  <a:pt x="2134594" y="4367870"/>
                  <a:pt x="2291800" y="4216238"/>
                  <a:pt x="2340516" y="4216238"/>
                </a:cubicBezTo>
                <a:cubicBezTo>
                  <a:pt x="2350179" y="4216238"/>
                  <a:pt x="2371597" y="4204844"/>
                  <a:pt x="2388111" y="4190916"/>
                </a:cubicBezTo>
                <a:cubicBezTo>
                  <a:pt x="2406771" y="4175181"/>
                  <a:pt x="2421493" y="4169410"/>
                  <a:pt x="2453654" y="4169701"/>
                </a:cubicBezTo>
                <a:close/>
                <a:moveTo>
                  <a:pt x="6630864" y="4169463"/>
                </a:moveTo>
                <a:cubicBezTo>
                  <a:pt x="6710232" y="4164161"/>
                  <a:pt x="6835555" y="4199432"/>
                  <a:pt x="6915625" y="4257245"/>
                </a:cubicBezTo>
                <a:cubicBezTo>
                  <a:pt x="6985872" y="4307963"/>
                  <a:pt x="7076400" y="4422229"/>
                  <a:pt x="7066789" y="4448042"/>
                </a:cubicBezTo>
                <a:cubicBezTo>
                  <a:pt x="7063544" y="4456758"/>
                  <a:pt x="7069057" y="4478177"/>
                  <a:pt x="7079039" y="4495638"/>
                </a:cubicBezTo>
                <a:cubicBezTo>
                  <a:pt x="7099764" y="4531893"/>
                  <a:pt x="7103290" y="4651938"/>
                  <a:pt x="7084985" y="4698090"/>
                </a:cubicBezTo>
                <a:cubicBezTo>
                  <a:pt x="7078222" y="4715142"/>
                  <a:pt x="7072689" y="4739632"/>
                  <a:pt x="7072689" y="4752512"/>
                </a:cubicBezTo>
                <a:cubicBezTo>
                  <a:pt x="7072689" y="4765393"/>
                  <a:pt x="7060100" y="4788589"/>
                  <a:pt x="7044713" y="4804060"/>
                </a:cubicBezTo>
                <a:cubicBezTo>
                  <a:pt x="7029327" y="4819530"/>
                  <a:pt x="6992350" y="4862192"/>
                  <a:pt x="6962544" y="4898863"/>
                </a:cubicBezTo>
                <a:cubicBezTo>
                  <a:pt x="6932736" y="4935534"/>
                  <a:pt x="6903163" y="4965538"/>
                  <a:pt x="6896824" y="4965538"/>
                </a:cubicBezTo>
                <a:cubicBezTo>
                  <a:pt x="6890485" y="4965538"/>
                  <a:pt x="6878185" y="4974110"/>
                  <a:pt x="6869489" y="4984587"/>
                </a:cubicBezTo>
                <a:cubicBezTo>
                  <a:pt x="6860793" y="4995065"/>
                  <a:pt x="6834714" y="5003638"/>
                  <a:pt x="6811534" y="5003638"/>
                </a:cubicBezTo>
                <a:cubicBezTo>
                  <a:pt x="6788354" y="5003638"/>
                  <a:pt x="6766332" y="5008583"/>
                  <a:pt x="6762597" y="5014626"/>
                </a:cubicBezTo>
                <a:cubicBezTo>
                  <a:pt x="6749151" y="5036383"/>
                  <a:pt x="6663397" y="5040871"/>
                  <a:pt x="6618617" y="5022160"/>
                </a:cubicBezTo>
                <a:cubicBezTo>
                  <a:pt x="6594236" y="5011973"/>
                  <a:pt x="6563442" y="5003638"/>
                  <a:pt x="6550186" y="5003638"/>
                </a:cubicBezTo>
                <a:cubicBezTo>
                  <a:pt x="6520613" y="5003638"/>
                  <a:pt x="6439620" y="4953584"/>
                  <a:pt x="6388787" y="4903893"/>
                </a:cubicBezTo>
                <a:cubicBezTo>
                  <a:pt x="6340121" y="4856321"/>
                  <a:pt x="6285289" y="4769348"/>
                  <a:pt x="6285289" y="4739730"/>
                </a:cubicBezTo>
                <a:cubicBezTo>
                  <a:pt x="6285289" y="4727017"/>
                  <a:pt x="6278929" y="4710258"/>
                  <a:pt x="6271156" y="4702485"/>
                </a:cubicBezTo>
                <a:cubicBezTo>
                  <a:pt x="6253140" y="4684469"/>
                  <a:pt x="6253542" y="4522306"/>
                  <a:pt x="6271648" y="4504200"/>
                </a:cubicBezTo>
                <a:cubicBezTo>
                  <a:pt x="6279151" y="4496697"/>
                  <a:pt x="6285289" y="4478114"/>
                  <a:pt x="6285289" y="4462903"/>
                </a:cubicBezTo>
                <a:cubicBezTo>
                  <a:pt x="6285289" y="4447693"/>
                  <a:pt x="6293861" y="4428135"/>
                  <a:pt x="6304339" y="4419439"/>
                </a:cubicBezTo>
                <a:cubicBezTo>
                  <a:pt x="6314817" y="4410743"/>
                  <a:pt x="6323389" y="4396619"/>
                  <a:pt x="6323389" y="4388054"/>
                </a:cubicBezTo>
                <a:cubicBezTo>
                  <a:pt x="6323389" y="4367505"/>
                  <a:pt x="6438585" y="4254338"/>
                  <a:pt x="6459504" y="4254338"/>
                </a:cubicBezTo>
                <a:cubicBezTo>
                  <a:pt x="6468461" y="4254338"/>
                  <a:pt x="6475789" y="4248732"/>
                  <a:pt x="6475789" y="4241881"/>
                </a:cubicBezTo>
                <a:cubicBezTo>
                  <a:pt x="6475789" y="4235029"/>
                  <a:pt x="6491124" y="4225574"/>
                  <a:pt x="6509868" y="4220869"/>
                </a:cubicBezTo>
                <a:cubicBezTo>
                  <a:pt x="6528611" y="4216164"/>
                  <a:pt x="6555757" y="4201804"/>
                  <a:pt x="6570193" y="4188956"/>
                </a:cubicBezTo>
                <a:cubicBezTo>
                  <a:pt x="6583059" y="4177504"/>
                  <a:pt x="6604408" y="4171229"/>
                  <a:pt x="6630864" y="4169463"/>
                </a:cubicBezTo>
                <a:close/>
                <a:moveTo>
                  <a:pt x="405188" y="4168927"/>
                </a:moveTo>
                <a:cubicBezTo>
                  <a:pt x="551417" y="4176531"/>
                  <a:pt x="720947" y="4291017"/>
                  <a:pt x="786501" y="4426434"/>
                </a:cubicBezTo>
                <a:cubicBezTo>
                  <a:pt x="812094" y="4479303"/>
                  <a:pt x="814714" y="4499681"/>
                  <a:pt x="809079" y="4602065"/>
                </a:cubicBezTo>
                <a:cubicBezTo>
                  <a:pt x="805573" y="4665768"/>
                  <a:pt x="792743" y="4745846"/>
                  <a:pt x="780568" y="4780017"/>
                </a:cubicBezTo>
                <a:cubicBezTo>
                  <a:pt x="758257" y="4842635"/>
                  <a:pt x="656691" y="4965538"/>
                  <a:pt x="627255" y="4965538"/>
                </a:cubicBezTo>
                <a:cubicBezTo>
                  <a:pt x="618589" y="4965538"/>
                  <a:pt x="604384" y="4974110"/>
                  <a:pt x="595688" y="4984587"/>
                </a:cubicBezTo>
                <a:cubicBezTo>
                  <a:pt x="585330" y="4997069"/>
                  <a:pt x="566181" y="5001512"/>
                  <a:pt x="540158" y="4997473"/>
                </a:cubicBezTo>
                <a:cubicBezTo>
                  <a:pt x="514896" y="4993552"/>
                  <a:pt x="483273" y="5000404"/>
                  <a:pt x="453281" y="5016299"/>
                </a:cubicBezTo>
                <a:cubicBezTo>
                  <a:pt x="406593" y="5041041"/>
                  <a:pt x="337386" y="5040200"/>
                  <a:pt x="321624" y="5014698"/>
                </a:cubicBezTo>
                <a:cubicBezTo>
                  <a:pt x="317865" y="5008615"/>
                  <a:pt x="293695" y="5000549"/>
                  <a:pt x="267913" y="4996773"/>
                </a:cubicBezTo>
                <a:cubicBezTo>
                  <a:pt x="208554" y="4988080"/>
                  <a:pt x="107880" y="4912838"/>
                  <a:pt x="49792" y="4833756"/>
                </a:cubicBezTo>
                <a:lnTo>
                  <a:pt x="5138" y="4772961"/>
                </a:lnTo>
                <a:lnTo>
                  <a:pt x="1140" y="4612075"/>
                </a:lnTo>
                <a:cubicBezTo>
                  <a:pt x="-3387" y="4429892"/>
                  <a:pt x="812" y="4417907"/>
                  <a:pt x="105266" y="4314931"/>
                </a:cubicBezTo>
                <a:cubicBezTo>
                  <a:pt x="175321" y="4245867"/>
                  <a:pt x="221438" y="4211243"/>
                  <a:pt x="278188" y="4185107"/>
                </a:cubicBezTo>
                <a:cubicBezTo>
                  <a:pt x="308804" y="4171005"/>
                  <a:pt x="348329" y="4165971"/>
                  <a:pt x="405188" y="4168927"/>
                </a:cubicBezTo>
                <a:close/>
                <a:moveTo>
                  <a:pt x="2481441" y="2065127"/>
                </a:moveTo>
                <a:cubicBezTo>
                  <a:pt x="2502668" y="2066485"/>
                  <a:pt x="2524286" y="2074150"/>
                  <a:pt x="2559797" y="2088987"/>
                </a:cubicBezTo>
                <a:cubicBezTo>
                  <a:pt x="2584873" y="2099466"/>
                  <a:pt x="2618280" y="2108036"/>
                  <a:pt x="2634034" y="2108036"/>
                </a:cubicBezTo>
                <a:cubicBezTo>
                  <a:pt x="2649788" y="2108036"/>
                  <a:pt x="2669792" y="2116611"/>
                  <a:pt x="2678488" y="2127088"/>
                </a:cubicBezTo>
                <a:cubicBezTo>
                  <a:pt x="2687184" y="2137565"/>
                  <a:pt x="2700995" y="2146139"/>
                  <a:pt x="2709180" y="2146139"/>
                </a:cubicBezTo>
                <a:cubicBezTo>
                  <a:pt x="2750974" y="2146139"/>
                  <a:pt x="2894388" y="2320991"/>
                  <a:pt x="2894388" y="2371947"/>
                </a:cubicBezTo>
                <a:cubicBezTo>
                  <a:pt x="2894388" y="2384659"/>
                  <a:pt x="2900817" y="2401488"/>
                  <a:pt x="2908676" y="2409348"/>
                </a:cubicBezTo>
                <a:cubicBezTo>
                  <a:pt x="2916534" y="2417205"/>
                  <a:pt x="2922963" y="2461639"/>
                  <a:pt x="2922963" y="2508089"/>
                </a:cubicBezTo>
                <a:cubicBezTo>
                  <a:pt x="2922963" y="2554538"/>
                  <a:pt x="2916534" y="2598972"/>
                  <a:pt x="2908676" y="2606829"/>
                </a:cubicBezTo>
                <a:cubicBezTo>
                  <a:pt x="2900817" y="2614689"/>
                  <a:pt x="2894388" y="2633563"/>
                  <a:pt x="2894388" y="2648773"/>
                </a:cubicBezTo>
                <a:cubicBezTo>
                  <a:pt x="2894388" y="2663984"/>
                  <a:pt x="2885815" y="2683543"/>
                  <a:pt x="2875338" y="2692238"/>
                </a:cubicBezTo>
                <a:cubicBezTo>
                  <a:pt x="2864861" y="2700934"/>
                  <a:pt x="2853277" y="2711635"/>
                  <a:pt x="2849596" y="2716019"/>
                </a:cubicBezTo>
                <a:cubicBezTo>
                  <a:pt x="2762596" y="2819640"/>
                  <a:pt x="2683442" y="2895440"/>
                  <a:pt x="2662237" y="2895440"/>
                </a:cubicBezTo>
                <a:cubicBezTo>
                  <a:pt x="2651817" y="2895440"/>
                  <a:pt x="2624064" y="2901118"/>
                  <a:pt x="2600565" y="2908061"/>
                </a:cubicBezTo>
                <a:cubicBezTo>
                  <a:pt x="2511589" y="2934343"/>
                  <a:pt x="2424603" y="2934901"/>
                  <a:pt x="2375607" y="2909498"/>
                </a:cubicBezTo>
                <a:cubicBezTo>
                  <a:pt x="2350104" y="2896275"/>
                  <a:pt x="2320665" y="2882025"/>
                  <a:pt x="2310188" y="2877830"/>
                </a:cubicBezTo>
                <a:cubicBezTo>
                  <a:pt x="2259278" y="2857441"/>
                  <a:pt x="2146121" y="2757781"/>
                  <a:pt x="2128305" y="2717637"/>
                </a:cubicBezTo>
                <a:cubicBezTo>
                  <a:pt x="2123654" y="2707161"/>
                  <a:pt x="2114860" y="2690015"/>
                  <a:pt x="2108763" y="2679539"/>
                </a:cubicBezTo>
                <a:cubicBezTo>
                  <a:pt x="2062210" y="2599553"/>
                  <a:pt x="2050978" y="2461752"/>
                  <a:pt x="2086837" y="2410557"/>
                </a:cubicBezTo>
                <a:cubicBezTo>
                  <a:pt x="2097920" y="2394735"/>
                  <a:pt x="2106988" y="2371428"/>
                  <a:pt x="2106988" y="2358767"/>
                </a:cubicBezTo>
                <a:cubicBezTo>
                  <a:pt x="2106988" y="2311653"/>
                  <a:pt x="2139322" y="2252436"/>
                  <a:pt x="2195345" y="2196938"/>
                </a:cubicBezTo>
                <a:cubicBezTo>
                  <a:pt x="2256435" y="2136423"/>
                  <a:pt x="2302364" y="2110663"/>
                  <a:pt x="2405438" y="2079106"/>
                </a:cubicBezTo>
                <a:cubicBezTo>
                  <a:pt x="2439381" y="2068716"/>
                  <a:pt x="2460215" y="2063768"/>
                  <a:pt x="2481441" y="2065127"/>
                </a:cubicBezTo>
                <a:close/>
                <a:moveTo>
                  <a:pt x="8756203" y="2064569"/>
                </a:moveTo>
                <a:cubicBezTo>
                  <a:pt x="8773904" y="2065383"/>
                  <a:pt x="8796195" y="2073359"/>
                  <a:pt x="8833596" y="2088987"/>
                </a:cubicBezTo>
                <a:cubicBezTo>
                  <a:pt x="8858672" y="2099466"/>
                  <a:pt x="8890195" y="2108036"/>
                  <a:pt x="8903648" y="2108036"/>
                </a:cubicBezTo>
                <a:cubicBezTo>
                  <a:pt x="8941223" y="2108036"/>
                  <a:pt x="9057060" y="2187605"/>
                  <a:pt x="9101890" y="2244207"/>
                </a:cubicBezTo>
                <a:cubicBezTo>
                  <a:pt x="9160587" y="2318318"/>
                  <a:pt x="9168187" y="2348483"/>
                  <a:pt x="9168187" y="2507362"/>
                </a:cubicBezTo>
                <a:cubicBezTo>
                  <a:pt x="9168187" y="2662079"/>
                  <a:pt x="9164350" y="2673622"/>
                  <a:pt x="9083118" y="2763242"/>
                </a:cubicBezTo>
                <a:cubicBezTo>
                  <a:pt x="8966520" y="2891879"/>
                  <a:pt x="8959948" y="2895387"/>
                  <a:pt x="8782305" y="2923873"/>
                </a:cubicBezTo>
                <a:cubicBezTo>
                  <a:pt x="8704443" y="2936358"/>
                  <a:pt x="8689278" y="2932143"/>
                  <a:pt x="8552237" y="2859919"/>
                </a:cubicBezTo>
                <a:cubicBezTo>
                  <a:pt x="8496019" y="2830293"/>
                  <a:pt x="8426434" y="2753947"/>
                  <a:pt x="8393341" y="2685588"/>
                </a:cubicBezTo>
                <a:cubicBezTo>
                  <a:pt x="8370950" y="2639336"/>
                  <a:pt x="8362760" y="2595737"/>
                  <a:pt x="8357896" y="2496911"/>
                </a:cubicBezTo>
                <a:cubicBezTo>
                  <a:pt x="8351793" y="2372904"/>
                  <a:pt x="8352772" y="2366695"/>
                  <a:pt x="8385779" y="2320192"/>
                </a:cubicBezTo>
                <a:cubicBezTo>
                  <a:pt x="8469692" y="2201964"/>
                  <a:pt x="8585619" y="2108036"/>
                  <a:pt x="8647629" y="2108036"/>
                </a:cubicBezTo>
                <a:cubicBezTo>
                  <a:pt x="8659916" y="2108036"/>
                  <a:pt x="8686344" y="2096833"/>
                  <a:pt x="8706354" y="2083135"/>
                </a:cubicBezTo>
                <a:cubicBezTo>
                  <a:pt x="8725392" y="2070104"/>
                  <a:pt x="8738502" y="2063754"/>
                  <a:pt x="8756203" y="2064569"/>
                </a:cubicBezTo>
                <a:close/>
                <a:moveTo>
                  <a:pt x="386905" y="2064569"/>
                </a:moveTo>
                <a:cubicBezTo>
                  <a:pt x="404605" y="2065383"/>
                  <a:pt x="426897" y="2073359"/>
                  <a:pt x="464297" y="2088987"/>
                </a:cubicBezTo>
                <a:cubicBezTo>
                  <a:pt x="489373" y="2099466"/>
                  <a:pt x="519902" y="2108036"/>
                  <a:pt x="532139" y="2108036"/>
                </a:cubicBezTo>
                <a:cubicBezTo>
                  <a:pt x="568953" y="2108036"/>
                  <a:pt x="666941" y="2169332"/>
                  <a:pt x="714784" y="2222292"/>
                </a:cubicBezTo>
                <a:cubicBezTo>
                  <a:pt x="783324" y="2298156"/>
                  <a:pt x="801905" y="2352273"/>
                  <a:pt x="809079" y="2496911"/>
                </a:cubicBezTo>
                <a:cubicBezTo>
                  <a:pt x="814813" y="2612516"/>
                  <a:pt x="812526" y="2631481"/>
                  <a:pt x="786334" y="2685588"/>
                </a:cubicBezTo>
                <a:cubicBezTo>
                  <a:pt x="757605" y="2744934"/>
                  <a:pt x="678000" y="2820128"/>
                  <a:pt x="602038" y="2859673"/>
                </a:cubicBezTo>
                <a:cubicBezTo>
                  <a:pt x="581083" y="2870587"/>
                  <a:pt x="545170" y="2891665"/>
                  <a:pt x="522232" y="2906524"/>
                </a:cubicBezTo>
                <a:cubicBezTo>
                  <a:pt x="464878" y="2943674"/>
                  <a:pt x="350015" y="2943606"/>
                  <a:pt x="275444" y="2906380"/>
                </a:cubicBezTo>
                <a:cubicBezTo>
                  <a:pt x="245521" y="2891439"/>
                  <a:pt x="210905" y="2876118"/>
                  <a:pt x="198520" y="2872326"/>
                </a:cubicBezTo>
                <a:cubicBezTo>
                  <a:pt x="161300" y="2860933"/>
                  <a:pt x="50992" y="2745583"/>
                  <a:pt x="30565" y="2696693"/>
                </a:cubicBezTo>
                <a:cubicBezTo>
                  <a:pt x="17378" y="2665133"/>
                  <a:pt x="11488" y="2606295"/>
                  <a:pt x="11488" y="2506130"/>
                </a:cubicBezTo>
                <a:cubicBezTo>
                  <a:pt x="11488" y="2321228"/>
                  <a:pt x="21937" y="2276351"/>
                  <a:pt x="75796" y="2229956"/>
                </a:cubicBezTo>
                <a:cubicBezTo>
                  <a:pt x="141575" y="2173295"/>
                  <a:pt x="248799" y="2108036"/>
                  <a:pt x="276120" y="2108036"/>
                </a:cubicBezTo>
                <a:cubicBezTo>
                  <a:pt x="289623" y="2108036"/>
                  <a:pt x="317044" y="2096833"/>
                  <a:pt x="337055" y="2083135"/>
                </a:cubicBezTo>
                <a:cubicBezTo>
                  <a:pt x="356093" y="2070104"/>
                  <a:pt x="369204" y="2063754"/>
                  <a:pt x="386905" y="2064569"/>
                </a:cubicBezTo>
                <a:close/>
                <a:moveTo>
                  <a:pt x="4571832" y="2064457"/>
                </a:moveTo>
                <a:cubicBezTo>
                  <a:pt x="4592663" y="2065328"/>
                  <a:pt x="4617992" y="2073401"/>
                  <a:pt x="4655297" y="2088987"/>
                </a:cubicBezTo>
                <a:cubicBezTo>
                  <a:pt x="4680373" y="2099466"/>
                  <a:pt x="4713780" y="2108036"/>
                  <a:pt x="4729534" y="2108036"/>
                </a:cubicBezTo>
                <a:cubicBezTo>
                  <a:pt x="4745288" y="2108036"/>
                  <a:pt x="4765292" y="2116611"/>
                  <a:pt x="4773988" y="2127088"/>
                </a:cubicBezTo>
                <a:cubicBezTo>
                  <a:pt x="4782684" y="2137565"/>
                  <a:pt x="4797032" y="2146139"/>
                  <a:pt x="4805873" y="2146139"/>
                </a:cubicBezTo>
                <a:cubicBezTo>
                  <a:pt x="4832348" y="2146139"/>
                  <a:pt x="4917205" y="2238514"/>
                  <a:pt x="4961313" y="2315352"/>
                </a:cubicBezTo>
                <a:cubicBezTo>
                  <a:pt x="4999918" y="2382602"/>
                  <a:pt x="5002588" y="2395039"/>
                  <a:pt x="5002588" y="2507606"/>
                </a:cubicBezTo>
                <a:cubicBezTo>
                  <a:pt x="5002588" y="2605268"/>
                  <a:pt x="4997545" y="2637631"/>
                  <a:pt x="4975840" y="2679273"/>
                </a:cubicBezTo>
                <a:cubicBezTo>
                  <a:pt x="4932479" y="2762463"/>
                  <a:pt x="4845758" y="2850310"/>
                  <a:pt x="4791067" y="2866448"/>
                </a:cubicBezTo>
                <a:cubicBezTo>
                  <a:pt x="4764211" y="2874373"/>
                  <a:pt x="4724229" y="2892710"/>
                  <a:pt x="4702219" y="2907198"/>
                </a:cubicBezTo>
                <a:cubicBezTo>
                  <a:pt x="4647718" y="2943071"/>
                  <a:pt x="4536553" y="2943071"/>
                  <a:pt x="4464757" y="2907198"/>
                </a:cubicBezTo>
                <a:cubicBezTo>
                  <a:pt x="4435762" y="2892710"/>
                  <a:pt x="4395780" y="2874373"/>
                  <a:pt x="4375909" y="2866448"/>
                </a:cubicBezTo>
                <a:cubicBezTo>
                  <a:pt x="4331935" y="2848913"/>
                  <a:pt x="4240305" y="2749240"/>
                  <a:pt x="4203836" y="2679273"/>
                </a:cubicBezTo>
                <a:cubicBezTo>
                  <a:pt x="4182131" y="2637631"/>
                  <a:pt x="4177088" y="2605268"/>
                  <a:pt x="4177088" y="2507606"/>
                </a:cubicBezTo>
                <a:cubicBezTo>
                  <a:pt x="4177088" y="2400585"/>
                  <a:pt x="4180940" y="2380120"/>
                  <a:pt x="4211857" y="2322875"/>
                </a:cubicBezTo>
                <a:cubicBezTo>
                  <a:pt x="4249555" y="2253076"/>
                  <a:pt x="4347443" y="2146139"/>
                  <a:pt x="4373638" y="2146139"/>
                </a:cubicBezTo>
                <a:cubicBezTo>
                  <a:pt x="4382570" y="2146139"/>
                  <a:pt x="4396992" y="2137565"/>
                  <a:pt x="4405688" y="2127088"/>
                </a:cubicBezTo>
                <a:cubicBezTo>
                  <a:pt x="4414384" y="2116611"/>
                  <a:pt x="4434430" y="2108036"/>
                  <a:pt x="4450235" y="2108036"/>
                </a:cubicBezTo>
                <a:cubicBezTo>
                  <a:pt x="4466040" y="2108036"/>
                  <a:pt x="4495344" y="2096833"/>
                  <a:pt x="4515355" y="2083135"/>
                </a:cubicBezTo>
                <a:cubicBezTo>
                  <a:pt x="4534668" y="2069915"/>
                  <a:pt x="4551001" y="2063586"/>
                  <a:pt x="4571832" y="2064457"/>
                </a:cubicBezTo>
                <a:close/>
                <a:moveTo>
                  <a:pt x="6665173" y="2064086"/>
                </a:moveTo>
                <a:cubicBezTo>
                  <a:pt x="6675037" y="2067303"/>
                  <a:pt x="6712184" y="2076401"/>
                  <a:pt x="6747723" y="2084296"/>
                </a:cubicBezTo>
                <a:cubicBezTo>
                  <a:pt x="6783262" y="2092196"/>
                  <a:pt x="6832342" y="2107912"/>
                  <a:pt x="6856789" y="2119221"/>
                </a:cubicBezTo>
                <a:cubicBezTo>
                  <a:pt x="6935458" y="2155621"/>
                  <a:pt x="7072689" y="2307880"/>
                  <a:pt x="7072689" y="2358767"/>
                </a:cubicBezTo>
                <a:cubicBezTo>
                  <a:pt x="7072689" y="2371428"/>
                  <a:pt x="7081757" y="2394735"/>
                  <a:pt x="7092840" y="2410557"/>
                </a:cubicBezTo>
                <a:cubicBezTo>
                  <a:pt x="7109153" y="2433846"/>
                  <a:pt x="7110756" y="2451917"/>
                  <a:pt x="7101256" y="2505456"/>
                </a:cubicBezTo>
                <a:cubicBezTo>
                  <a:pt x="7094802" y="2541831"/>
                  <a:pt x="7082011" y="2591591"/>
                  <a:pt x="7072830" y="2616037"/>
                </a:cubicBezTo>
                <a:cubicBezTo>
                  <a:pt x="7063649" y="2640486"/>
                  <a:pt x="7054183" y="2666204"/>
                  <a:pt x="7051794" y="2673189"/>
                </a:cubicBezTo>
                <a:cubicBezTo>
                  <a:pt x="7037112" y="2716115"/>
                  <a:pt x="6938215" y="2829650"/>
                  <a:pt x="6901239" y="2846027"/>
                </a:cubicBezTo>
                <a:cubicBezTo>
                  <a:pt x="6872918" y="2858570"/>
                  <a:pt x="6856038" y="2868527"/>
                  <a:pt x="6797720" y="2907080"/>
                </a:cubicBezTo>
                <a:cubicBezTo>
                  <a:pt x="6764301" y="2929177"/>
                  <a:pt x="6744402" y="2932477"/>
                  <a:pt x="6677070" y="2927110"/>
                </a:cubicBezTo>
                <a:cubicBezTo>
                  <a:pt x="6632723" y="2923573"/>
                  <a:pt x="6582927" y="2915001"/>
                  <a:pt x="6566412" y="2908061"/>
                </a:cubicBezTo>
                <a:cubicBezTo>
                  <a:pt x="6549898" y="2901118"/>
                  <a:pt x="6527860" y="2895440"/>
                  <a:pt x="6517440" y="2895440"/>
                </a:cubicBezTo>
                <a:cubicBezTo>
                  <a:pt x="6479925" y="2895440"/>
                  <a:pt x="6302248" y="2736091"/>
                  <a:pt x="6317380" y="2716019"/>
                </a:cubicBezTo>
                <a:cubicBezTo>
                  <a:pt x="6320685" y="2711635"/>
                  <a:pt x="6314817" y="2700934"/>
                  <a:pt x="6304339" y="2692238"/>
                </a:cubicBezTo>
                <a:cubicBezTo>
                  <a:pt x="6293861" y="2683543"/>
                  <a:pt x="6285289" y="2663984"/>
                  <a:pt x="6285289" y="2648773"/>
                </a:cubicBezTo>
                <a:cubicBezTo>
                  <a:pt x="6285289" y="2633563"/>
                  <a:pt x="6279151" y="2614981"/>
                  <a:pt x="6271648" y="2607477"/>
                </a:cubicBezTo>
                <a:cubicBezTo>
                  <a:pt x="6253542" y="2589370"/>
                  <a:pt x="6253140" y="2427209"/>
                  <a:pt x="6271156" y="2409193"/>
                </a:cubicBezTo>
                <a:cubicBezTo>
                  <a:pt x="6278929" y="2401420"/>
                  <a:pt x="6285289" y="2384659"/>
                  <a:pt x="6285289" y="2371947"/>
                </a:cubicBezTo>
                <a:cubicBezTo>
                  <a:pt x="6285289" y="2320991"/>
                  <a:pt x="6428703" y="2146139"/>
                  <a:pt x="6470497" y="2146139"/>
                </a:cubicBezTo>
                <a:cubicBezTo>
                  <a:pt x="6478682" y="2146139"/>
                  <a:pt x="6492493" y="2137565"/>
                  <a:pt x="6501189" y="2127088"/>
                </a:cubicBezTo>
                <a:cubicBezTo>
                  <a:pt x="6509885" y="2116611"/>
                  <a:pt x="6529931" y="2108036"/>
                  <a:pt x="6545736" y="2108036"/>
                </a:cubicBezTo>
                <a:cubicBezTo>
                  <a:pt x="6561541" y="2108036"/>
                  <a:pt x="6590846" y="2096833"/>
                  <a:pt x="6610856" y="2083135"/>
                </a:cubicBezTo>
                <a:cubicBezTo>
                  <a:pt x="6630866" y="2069439"/>
                  <a:pt x="6655309" y="2060867"/>
                  <a:pt x="6665173" y="2064086"/>
                </a:cubicBezTo>
                <a:close/>
                <a:moveTo>
                  <a:pt x="8774488" y="12535"/>
                </a:moveTo>
                <a:cubicBezTo>
                  <a:pt x="8920274" y="12535"/>
                  <a:pt x="8939103" y="15226"/>
                  <a:pt x="8984726" y="42580"/>
                </a:cubicBezTo>
                <a:cubicBezTo>
                  <a:pt x="9042273" y="77079"/>
                  <a:pt x="9090529" y="126589"/>
                  <a:pt x="9128745" y="190335"/>
                </a:cubicBezTo>
                <a:cubicBezTo>
                  <a:pt x="9150997" y="227452"/>
                  <a:pt x="9156448" y="262137"/>
                  <a:pt x="9161791" y="400575"/>
                </a:cubicBezTo>
                <a:lnTo>
                  <a:pt x="9168188" y="566366"/>
                </a:lnTo>
                <a:lnTo>
                  <a:pt x="9125445" y="616475"/>
                </a:lnTo>
                <a:cubicBezTo>
                  <a:pt x="9079537" y="670299"/>
                  <a:pt x="9038615" y="709285"/>
                  <a:pt x="8959364" y="774710"/>
                </a:cubicBezTo>
                <a:cubicBezTo>
                  <a:pt x="8909675" y="815727"/>
                  <a:pt x="8908242" y="816046"/>
                  <a:pt x="8773521" y="815681"/>
                </a:cubicBezTo>
                <a:lnTo>
                  <a:pt x="8637752" y="815312"/>
                </a:lnTo>
                <a:lnTo>
                  <a:pt x="8563245" y="764817"/>
                </a:lnTo>
                <a:cubicBezTo>
                  <a:pt x="8477655" y="706812"/>
                  <a:pt x="8433901" y="662072"/>
                  <a:pt x="8393242" y="590996"/>
                </a:cubicBezTo>
                <a:cubicBezTo>
                  <a:pt x="8368393" y="547555"/>
                  <a:pt x="8364532" y="522712"/>
                  <a:pt x="8364532" y="406237"/>
                </a:cubicBezTo>
                <a:cubicBezTo>
                  <a:pt x="8364532" y="293506"/>
                  <a:pt x="8369192" y="261456"/>
                  <a:pt x="8393242" y="208774"/>
                </a:cubicBezTo>
                <a:cubicBezTo>
                  <a:pt x="8431352" y="125294"/>
                  <a:pt x="8475489" y="78957"/>
                  <a:pt x="8551550" y="42580"/>
                </a:cubicBezTo>
                <a:cubicBezTo>
                  <a:pt x="8607332" y="15897"/>
                  <a:pt x="8632280" y="12535"/>
                  <a:pt x="8774488" y="12535"/>
                </a:cubicBezTo>
                <a:close/>
                <a:moveTo>
                  <a:pt x="6677183" y="12535"/>
                </a:moveTo>
                <a:cubicBezTo>
                  <a:pt x="6825620" y="12535"/>
                  <a:pt x="6839100" y="14641"/>
                  <a:pt x="6893054" y="46261"/>
                </a:cubicBezTo>
                <a:cubicBezTo>
                  <a:pt x="6959668" y="85300"/>
                  <a:pt x="7023495" y="150969"/>
                  <a:pt x="7042836" y="200371"/>
                </a:cubicBezTo>
                <a:cubicBezTo>
                  <a:pt x="7050245" y="219300"/>
                  <a:pt x="7068567" y="259268"/>
                  <a:pt x="7083549" y="289190"/>
                </a:cubicBezTo>
                <a:cubicBezTo>
                  <a:pt x="7100365" y="322778"/>
                  <a:pt x="7110788" y="367564"/>
                  <a:pt x="7110788" y="406237"/>
                </a:cubicBezTo>
                <a:cubicBezTo>
                  <a:pt x="7110788" y="448855"/>
                  <a:pt x="7102082" y="482203"/>
                  <a:pt x="7083549" y="510581"/>
                </a:cubicBezTo>
                <a:cubicBezTo>
                  <a:pt x="7068567" y="533517"/>
                  <a:pt x="7047135" y="571490"/>
                  <a:pt x="7035924" y="594964"/>
                </a:cubicBezTo>
                <a:cubicBezTo>
                  <a:pt x="6997320" y="675787"/>
                  <a:pt x="6923477" y="758024"/>
                  <a:pt x="6863402" y="787108"/>
                </a:cubicBezTo>
                <a:cubicBezTo>
                  <a:pt x="6813830" y="811104"/>
                  <a:pt x="6783758" y="815568"/>
                  <a:pt x="6673473" y="815280"/>
                </a:cubicBezTo>
                <a:cubicBezTo>
                  <a:pt x="6547594" y="814958"/>
                  <a:pt x="6540007" y="813341"/>
                  <a:pt x="6480540" y="774213"/>
                </a:cubicBezTo>
                <a:cubicBezTo>
                  <a:pt x="6400184" y="721334"/>
                  <a:pt x="6327077" y="650961"/>
                  <a:pt x="6302763" y="603086"/>
                </a:cubicBezTo>
                <a:cubicBezTo>
                  <a:pt x="6253865" y="506801"/>
                  <a:pt x="6244096" y="386283"/>
                  <a:pt x="6277271" y="288569"/>
                </a:cubicBezTo>
                <a:cubicBezTo>
                  <a:pt x="6288443" y="255660"/>
                  <a:pt x="6301961" y="212952"/>
                  <a:pt x="6307311" y="193662"/>
                </a:cubicBezTo>
                <a:cubicBezTo>
                  <a:pt x="6321908" y="141025"/>
                  <a:pt x="6385523" y="76431"/>
                  <a:pt x="6456050" y="42636"/>
                </a:cubicBezTo>
                <a:cubicBezTo>
                  <a:pt x="6511761" y="15937"/>
                  <a:pt x="6536757" y="12535"/>
                  <a:pt x="6677183" y="12535"/>
                </a:cubicBezTo>
                <a:close/>
                <a:moveTo>
                  <a:pt x="405188" y="12535"/>
                </a:moveTo>
                <a:cubicBezTo>
                  <a:pt x="550975" y="12535"/>
                  <a:pt x="569803" y="15226"/>
                  <a:pt x="615427" y="42580"/>
                </a:cubicBezTo>
                <a:cubicBezTo>
                  <a:pt x="674885" y="78225"/>
                  <a:pt x="719414" y="125106"/>
                  <a:pt x="767831" y="203036"/>
                </a:cubicBezTo>
                <a:cubicBezTo>
                  <a:pt x="799708" y="254343"/>
                  <a:pt x="803943" y="274526"/>
                  <a:pt x="809254" y="400474"/>
                </a:cubicBezTo>
                <a:lnTo>
                  <a:pt x="815170" y="540765"/>
                </a:lnTo>
                <a:lnTo>
                  <a:pt x="773747" y="590975"/>
                </a:lnTo>
                <a:cubicBezTo>
                  <a:pt x="703992" y="675527"/>
                  <a:pt x="668092" y="712234"/>
                  <a:pt x="603731" y="764817"/>
                </a:cubicBezTo>
                <a:lnTo>
                  <a:pt x="541924" y="815312"/>
                </a:lnTo>
                <a:lnTo>
                  <a:pt x="406155" y="815681"/>
                </a:lnTo>
                <a:cubicBezTo>
                  <a:pt x="273987" y="816039"/>
                  <a:pt x="268723" y="814948"/>
                  <a:pt x="207613" y="774710"/>
                </a:cubicBezTo>
                <a:cubicBezTo>
                  <a:pt x="121570" y="718049"/>
                  <a:pt x="76928" y="675517"/>
                  <a:pt x="41531" y="616475"/>
                </a:cubicBezTo>
                <a:cubicBezTo>
                  <a:pt x="15228" y="572601"/>
                  <a:pt x="10703" y="545723"/>
                  <a:pt x="5185" y="400575"/>
                </a:cubicBezTo>
                <a:cubicBezTo>
                  <a:pt x="-599" y="248416"/>
                  <a:pt x="1074" y="231133"/>
                  <a:pt x="25530" y="190335"/>
                </a:cubicBezTo>
                <a:cubicBezTo>
                  <a:pt x="68486" y="118685"/>
                  <a:pt x="115181" y="74656"/>
                  <a:pt x="182249" y="42580"/>
                </a:cubicBezTo>
                <a:cubicBezTo>
                  <a:pt x="238032" y="15897"/>
                  <a:pt x="262980" y="12535"/>
                  <a:pt x="405188" y="12535"/>
                </a:cubicBezTo>
                <a:close/>
                <a:moveTo>
                  <a:pt x="4503413" y="5136"/>
                </a:moveTo>
                <a:cubicBezTo>
                  <a:pt x="4524307" y="5271"/>
                  <a:pt x="4549354" y="5910"/>
                  <a:pt x="4579486" y="6989"/>
                </a:cubicBezTo>
                <a:cubicBezTo>
                  <a:pt x="4739577" y="12727"/>
                  <a:pt x="4777218" y="20714"/>
                  <a:pt x="4827141" y="59537"/>
                </a:cubicBezTo>
                <a:cubicBezTo>
                  <a:pt x="4884194" y="103904"/>
                  <a:pt x="4964412" y="194736"/>
                  <a:pt x="4958542" y="208324"/>
                </a:cubicBezTo>
                <a:cubicBezTo>
                  <a:pt x="4955272" y="215892"/>
                  <a:pt x="4963844" y="236036"/>
                  <a:pt x="4977592" y="253085"/>
                </a:cubicBezTo>
                <a:cubicBezTo>
                  <a:pt x="4998572" y="279107"/>
                  <a:pt x="5002588" y="303715"/>
                  <a:pt x="5002588" y="406237"/>
                </a:cubicBezTo>
                <a:cubicBezTo>
                  <a:pt x="5002588" y="513056"/>
                  <a:pt x="4999452" y="530676"/>
                  <a:pt x="4977592" y="546683"/>
                </a:cubicBezTo>
                <a:cubicBezTo>
                  <a:pt x="4961361" y="558566"/>
                  <a:pt x="4954681" y="574811"/>
                  <a:pt x="4958542" y="593004"/>
                </a:cubicBezTo>
                <a:cubicBezTo>
                  <a:pt x="4967399" y="634736"/>
                  <a:pt x="4844460" y="754400"/>
                  <a:pt x="4765034" y="781359"/>
                </a:cubicBezTo>
                <a:cubicBezTo>
                  <a:pt x="4682635" y="809328"/>
                  <a:pt x="4467992" y="809664"/>
                  <a:pt x="4403109" y="781923"/>
                </a:cubicBezTo>
                <a:cubicBezTo>
                  <a:pt x="4338692" y="754385"/>
                  <a:pt x="4234546" y="647198"/>
                  <a:pt x="4203074" y="576050"/>
                </a:cubicBezTo>
                <a:cubicBezTo>
                  <a:pt x="4167440" y="495494"/>
                  <a:pt x="4166860" y="321931"/>
                  <a:pt x="4201905" y="226302"/>
                </a:cubicBezTo>
                <a:cubicBezTo>
                  <a:pt x="4227120" y="157501"/>
                  <a:pt x="4305100" y="65527"/>
                  <a:pt x="4353833" y="47111"/>
                </a:cubicBezTo>
                <a:cubicBezTo>
                  <a:pt x="4368205" y="41680"/>
                  <a:pt x="4390038" y="29183"/>
                  <a:pt x="4402351" y="19343"/>
                </a:cubicBezTo>
                <a:cubicBezTo>
                  <a:pt x="4411069" y="12369"/>
                  <a:pt x="4425221" y="8205"/>
                  <a:pt x="4452259" y="6318"/>
                </a:cubicBezTo>
                <a:cubicBezTo>
                  <a:pt x="4465778" y="5376"/>
                  <a:pt x="4482519" y="5003"/>
                  <a:pt x="4503413" y="5136"/>
                </a:cubicBezTo>
                <a:close/>
                <a:moveTo>
                  <a:pt x="2487988" y="0"/>
                </a:moveTo>
                <a:cubicBezTo>
                  <a:pt x="2626704" y="-60"/>
                  <a:pt x="2652348" y="3292"/>
                  <a:pt x="2691188" y="26578"/>
                </a:cubicBezTo>
                <a:cubicBezTo>
                  <a:pt x="2872776" y="135439"/>
                  <a:pt x="2971362" y="369409"/>
                  <a:pt x="2896790" y="514528"/>
                </a:cubicBezTo>
                <a:cubicBezTo>
                  <a:pt x="2882530" y="542279"/>
                  <a:pt x="2862155" y="582134"/>
                  <a:pt x="2851513" y="603086"/>
                </a:cubicBezTo>
                <a:cubicBezTo>
                  <a:pt x="2831785" y="641931"/>
                  <a:pt x="2774555" y="701256"/>
                  <a:pt x="2686436" y="774213"/>
                </a:cubicBezTo>
                <a:cubicBezTo>
                  <a:pt x="2638160" y="814179"/>
                  <a:pt x="2634769" y="814950"/>
                  <a:pt x="2506203" y="815280"/>
                </a:cubicBezTo>
                <a:cubicBezTo>
                  <a:pt x="2349794" y="815686"/>
                  <a:pt x="2293939" y="794388"/>
                  <a:pt x="2199328" y="698272"/>
                </a:cubicBezTo>
                <a:cubicBezTo>
                  <a:pt x="2083125" y="580220"/>
                  <a:pt x="2043257" y="439506"/>
                  <a:pt x="2083428" y="289190"/>
                </a:cubicBezTo>
                <a:cubicBezTo>
                  <a:pt x="2103315" y="214775"/>
                  <a:pt x="2174972" y="123527"/>
                  <a:pt x="2278732" y="40493"/>
                </a:cubicBezTo>
                <a:lnTo>
                  <a:pt x="2329238" y="75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H="1">
            <a:off x="489633" y="2265234"/>
            <a:ext cx="1011177" cy="1004263"/>
          </a:xfrm>
          <a:custGeom>
            <a:avLst/>
            <a:gdLst>
              <a:gd name="connsiteX0" fmla="*/ 8233065 w 9480340"/>
              <a:gd name="connsiteY0" fmla="*/ 7933142 h 9415521"/>
              <a:gd name="connsiteX1" fmla="*/ 8259500 w 9480340"/>
              <a:gd name="connsiteY1" fmla="*/ 7946295 h 9415521"/>
              <a:gd name="connsiteX2" fmla="*/ 8247549 w 9480340"/>
              <a:gd name="connsiteY2" fmla="*/ 7982220 h 9415521"/>
              <a:gd name="connsiteX3" fmla="*/ 8227255 w 9480340"/>
              <a:gd name="connsiteY3" fmla="*/ 8013801 h 9415521"/>
              <a:gd name="connsiteX4" fmla="*/ 8107926 w 9480340"/>
              <a:gd name="connsiteY4" fmla="*/ 8127101 h 9415521"/>
              <a:gd name="connsiteX5" fmla="*/ 7926951 w 9480340"/>
              <a:gd name="connsiteY5" fmla="*/ 8288882 h 9415521"/>
              <a:gd name="connsiteX6" fmla="*/ 7801805 w 9480340"/>
              <a:gd name="connsiteY6" fmla="*/ 8396182 h 9415521"/>
              <a:gd name="connsiteX7" fmla="*/ 7725605 w 9480340"/>
              <a:gd name="connsiteY7" fmla="*/ 8459195 h 9415521"/>
              <a:gd name="connsiteX8" fmla="*/ 7594652 w 9480340"/>
              <a:gd name="connsiteY8" fmla="*/ 8580495 h 9415521"/>
              <a:gd name="connsiteX9" fmla="*/ 7574962 w 9480340"/>
              <a:gd name="connsiteY9" fmla="*/ 8599545 h 9415521"/>
              <a:gd name="connsiteX10" fmla="*/ 7548203 w 9480340"/>
              <a:gd name="connsiteY10" fmla="*/ 8618595 h 9415521"/>
              <a:gd name="connsiteX11" fmla="*/ 7528755 w 9480340"/>
              <a:gd name="connsiteY11" fmla="*/ 8631610 h 9415521"/>
              <a:gd name="connsiteX12" fmla="*/ 7497005 w 9480340"/>
              <a:gd name="connsiteY12" fmla="*/ 8656695 h 9415521"/>
              <a:gd name="connsiteX13" fmla="*/ 7465255 w 9480340"/>
              <a:gd name="connsiteY13" fmla="*/ 8681780 h 9415521"/>
              <a:gd name="connsiteX14" fmla="*/ 7452425 w 9480340"/>
              <a:gd name="connsiteY14" fmla="*/ 8694795 h 9415521"/>
              <a:gd name="connsiteX15" fmla="*/ 7376355 w 9480340"/>
              <a:gd name="connsiteY15" fmla="*/ 8739245 h 9415521"/>
              <a:gd name="connsiteX16" fmla="*/ 7307272 w 9480340"/>
              <a:gd name="connsiteY16" fmla="*/ 8783695 h 9415521"/>
              <a:gd name="connsiteX17" fmla="*/ 7244975 w 9480340"/>
              <a:gd name="connsiteY17" fmla="*/ 8821795 h 9415521"/>
              <a:gd name="connsiteX18" fmla="*/ 7178663 w 9480340"/>
              <a:gd name="connsiteY18" fmla="*/ 8859895 h 9415521"/>
              <a:gd name="connsiteX19" fmla="*/ 6879120 w 9480340"/>
              <a:gd name="connsiteY19" fmla="*/ 9017821 h 9415521"/>
              <a:gd name="connsiteX20" fmla="*/ 6767995 w 9480340"/>
              <a:gd name="connsiteY20" fmla="*/ 9075795 h 9415521"/>
              <a:gd name="connsiteX21" fmla="*/ 6754055 w 9480340"/>
              <a:gd name="connsiteY21" fmla="*/ 9087486 h 9415521"/>
              <a:gd name="connsiteX22" fmla="*/ 6716832 w 9480340"/>
              <a:gd name="connsiteY22" fmla="*/ 9107352 h 9415521"/>
              <a:gd name="connsiteX23" fmla="*/ 6664478 w 9480340"/>
              <a:gd name="connsiteY23" fmla="*/ 9133761 h 9415521"/>
              <a:gd name="connsiteX24" fmla="*/ 6620705 w 9480340"/>
              <a:gd name="connsiteY24" fmla="*/ 9151995 h 9415521"/>
              <a:gd name="connsiteX25" fmla="*/ 6576255 w 9480340"/>
              <a:gd name="connsiteY25" fmla="*/ 9171045 h 9415521"/>
              <a:gd name="connsiteX26" fmla="*/ 6525455 w 9480340"/>
              <a:gd name="connsiteY26" fmla="*/ 9190095 h 9415521"/>
              <a:gd name="connsiteX27" fmla="*/ 6474655 w 9480340"/>
              <a:gd name="connsiteY27" fmla="*/ 9209145 h 9415521"/>
              <a:gd name="connsiteX28" fmla="*/ 6423855 w 9480340"/>
              <a:gd name="connsiteY28" fmla="*/ 9228195 h 9415521"/>
              <a:gd name="connsiteX29" fmla="*/ 6374201 w 9480340"/>
              <a:gd name="connsiteY29" fmla="*/ 9245864 h 9415521"/>
              <a:gd name="connsiteX30" fmla="*/ 6302796 w 9480340"/>
              <a:gd name="connsiteY30" fmla="*/ 9272043 h 9415521"/>
              <a:gd name="connsiteX31" fmla="*/ 6246055 w 9480340"/>
              <a:gd name="connsiteY31" fmla="*/ 9291897 h 9415521"/>
              <a:gd name="connsiteX32" fmla="*/ 6192080 w 9480340"/>
              <a:gd name="connsiteY32" fmla="*/ 9304582 h 9415521"/>
              <a:gd name="connsiteX33" fmla="*/ 6110745 w 9480340"/>
              <a:gd name="connsiteY33" fmla="*/ 9330557 h 9415521"/>
              <a:gd name="connsiteX34" fmla="*/ 6040546 w 9480340"/>
              <a:gd name="connsiteY34" fmla="*/ 9355195 h 9415521"/>
              <a:gd name="connsiteX35" fmla="*/ 5966306 w 9480340"/>
              <a:gd name="connsiteY35" fmla="*/ 9366312 h 9415521"/>
              <a:gd name="connsiteX36" fmla="*/ 5884105 w 9480340"/>
              <a:gd name="connsiteY36" fmla="*/ 9384875 h 9415521"/>
              <a:gd name="connsiteX37" fmla="*/ 5792030 w 9480340"/>
              <a:gd name="connsiteY37" fmla="*/ 9406897 h 9415521"/>
              <a:gd name="connsiteX38" fmla="*/ 5745333 w 9480340"/>
              <a:gd name="connsiteY38" fmla="*/ 9404210 h 9415521"/>
              <a:gd name="connsiteX39" fmla="*/ 5808932 w 9480340"/>
              <a:gd name="connsiteY39" fmla="*/ 9306203 h 9415521"/>
              <a:gd name="connsiteX40" fmla="*/ 5929888 w 9480340"/>
              <a:gd name="connsiteY40" fmla="*/ 9252279 h 9415521"/>
              <a:gd name="connsiteX41" fmla="*/ 6125292 w 9480340"/>
              <a:gd name="connsiteY41" fmla="*/ 9151995 h 9415521"/>
              <a:gd name="connsiteX42" fmla="*/ 6151289 w 9480340"/>
              <a:gd name="connsiteY42" fmla="*/ 9138511 h 9415521"/>
              <a:gd name="connsiteX43" fmla="*/ 6319080 w 9480340"/>
              <a:gd name="connsiteY43" fmla="*/ 9030140 h 9415521"/>
              <a:gd name="connsiteX44" fmla="*/ 6360355 w 9480340"/>
              <a:gd name="connsiteY44" fmla="*/ 9012295 h 9415521"/>
              <a:gd name="connsiteX45" fmla="*/ 6550933 w 9480340"/>
              <a:gd name="connsiteY45" fmla="*/ 8881848 h 9415521"/>
              <a:gd name="connsiteX46" fmla="*/ 6652455 w 9480340"/>
              <a:gd name="connsiteY46" fmla="*/ 8821817 h 9415521"/>
              <a:gd name="connsiteX47" fmla="*/ 6918323 w 9480340"/>
              <a:gd name="connsiteY47" fmla="*/ 8694795 h 9415521"/>
              <a:gd name="connsiteX48" fmla="*/ 6931855 w 9480340"/>
              <a:gd name="connsiteY48" fmla="*/ 8683338 h 9415521"/>
              <a:gd name="connsiteX49" fmla="*/ 6960430 w 9480340"/>
              <a:gd name="connsiteY49" fmla="*/ 8651550 h 9415521"/>
              <a:gd name="connsiteX50" fmla="*/ 7090605 w 9480340"/>
              <a:gd name="connsiteY50" fmla="*/ 8568014 h 9415521"/>
              <a:gd name="connsiteX51" fmla="*/ 7135055 w 9480340"/>
              <a:gd name="connsiteY51" fmla="*/ 8543280 h 9415521"/>
              <a:gd name="connsiteX52" fmla="*/ 7393357 w 9480340"/>
              <a:gd name="connsiteY52" fmla="*/ 8415395 h 9415521"/>
              <a:gd name="connsiteX53" fmla="*/ 7448744 w 9480340"/>
              <a:gd name="connsiteY53" fmla="*/ 8372476 h 9415521"/>
              <a:gd name="connsiteX54" fmla="*/ 7560505 w 9480340"/>
              <a:gd name="connsiteY54" fmla="*/ 8295385 h 9415521"/>
              <a:gd name="connsiteX55" fmla="*/ 7662105 w 9480340"/>
              <a:gd name="connsiteY55" fmla="*/ 8236679 h 9415521"/>
              <a:gd name="connsiteX56" fmla="*/ 7738305 w 9480340"/>
              <a:gd name="connsiteY56" fmla="*/ 8192714 h 9415521"/>
              <a:gd name="connsiteX57" fmla="*/ 7814505 w 9480340"/>
              <a:gd name="connsiteY57" fmla="*/ 8148479 h 9415521"/>
              <a:gd name="connsiteX58" fmla="*/ 7886296 w 9480340"/>
              <a:gd name="connsiteY58" fmla="*/ 8117917 h 9415521"/>
              <a:gd name="connsiteX59" fmla="*/ 7928321 w 9480340"/>
              <a:gd name="connsiteY59" fmla="*/ 8098679 h 9415521"/>
              <a:gd name="connsiteX60" fmla="*/ 7961703 w 9480340"/>
              <a:gd name="connsiteY60" fmla="*/ 8085195 h 9415521"/>
              <a:gd name="connsiteX61" fmla="*/ 7994062 w 9480340"/>
              <a:gd name="connsiteY61" fmla="*/ 8066145 h 9415521"/>
              <a:gd name="connsiteX62" fmla="*/ 8014228 w 9480340"/>
              <a:gd name="connsiteY62" fmla="*/ 8047095 h 9415521"/>
              <a:gd name="connsiteX63" fmla="*/ 8100255 w 9480340"/>
              <a:gd name="connsiteY63" fmla="*/ 8002645 h 9415521"/>
              <a:gd name="connsiteX64" fmla="*/ 8193991 w 9480340"/>
              <a:gd name="connsiteY64" fmla="*/ 7958195 h 9415521"/>
              <a:gd name="connsiteX65" fmla="*/ 8214555 w 9480340"/>
              <a:gd name="connsiteY65" fmla="*/ 7945495 h 9415521"/>
              <a:gd name="connsiteX66" fmla="*/ 8233065 w 9480340"/>
              <a:gd name="connsiteY66" fmla="*/ 7933142 h 9415521"/>
              <a:gd name="connsiteX67" fmla="*/ 9345963 w 9480340"/>
              <a:gd name="connsiteY67" fmla="*/ 5742294 h 9415521"/>
              <a:gd name="connsiteX68" fmla="*/ 9387442 w 9480340"/>
              <a:gd name="connsiteY68" fmla="*/ 5753325 h 9415521"/>
              <a:gd name="connsiteX69" fmla="*/ 9396967 w 9480340"/>
              <a:gd name="connsiteY69" fmla="*/ 5796745 h 9415521"/>
              <a:gd name="connsiteX70" fmla="*/ 9376527 w 9480340"/>
              <a:gd name="connsiteY70" fmla="*/ 5858685 h 9415521"/>
              <a:gd name="connsiteX71" fmla="*/ 9359487 w 9480340"/>
              <a:gd name="connsiteY71" fmla="*/ 5933296 h 9415521"/>
              <a:gd name="connsiteX72" fmla="*/ 9340634 w 9480340"/>
              <a:gd name="connsiteY72" fmla="*/ 6023691 h 9415521"/>
              <a:gd name="connsiteX73" fmla="*/ 9306952 w 9480340"/>
              <a:gd name="connsiteY73" fmla="*/ 6105490 h 9415521"/>
              <a:gd name="connsiteX74" fmla="*/ 9281029 w 9480340"/>
              <a:gd name="connsiteY74" fmla="*/ 6167495 h 9415521"/>
              <a:gd name="connsiteX75" fmla="*/ 9268251 w 9480340"/>
              <a:gd name="connsiteY75" fmla="*/ 6230247 h 9415521"/>
              <a:gd name="connsiteX76" fmla="*/ 9255955 w 9480340"/>
              <a:gd name="connsiteY76" fmla="*/ 6282254 h 9415521"/>
              <a:gd name="connsiteX77" fmla="*/ 9170142 w 9480340"/>
              <a:gd name="connsiteY77" fmla="*/ 6359545 h 9415521"/>
              <a:gd name="connsiteX78" fmla="*/ 9000192 w 9480340"/>
              <a:gd name="connsiteY78" fmla="*/ 6455132 h 9415521"/>
              <a:gd name="connsiteX79" fmla="*/ 8889067 w 9480340"/>
              <a:gd name="connsiteY79" fmla="*/ 6523095 h 9415521"/>
              <a:gd name="connsiteX80" fmla="*/ 8874955 w 9480340"/>
              <a:gd name="connsiteY80" fmla="*/ 6534552 h 9415521"/>
              <a:gd name="connsiteX81" fmla="*/ 8833680 w 9480340"/>
              <a:gd name="connsiteY81" fmla="*/ 6554111 h 9415521"/>
              <a:gd name="connsiteX82" fmla="*/ 8718322 w 9480340"/>
              <a:gd name="connsiteY82" fmla="*/ 6620317 h 9415521"/>
              <a:gd name="connsiteX83" fmla="*/ 8705332 w 9480340"/>
              <a:gd name="connsiteY83" fmla="*/ 6637395 h 9415521"/>
              <a:gd name="connsiteX84" fmla="*/ 8622732 w 9480340"/>
              <a:gd name="connsiteY84" fmla="*/ 6681845 h 9415521"/>
              <a:gd name="connsiteX85" fmla="*/ 8538355 w 9480340"/>
              <a:gd name="connsiteY85" fmla="*/ 6726295 h 9415521"/>
              <a:gd name="connsiteX86" fmla="*/ 8415535 w 9480340"/>
              <a:gd name="connsiteY86" fmla="*/ 6793209 h 9415521"/>
              <a:gd name="connsiteX87" fmla="*/ 8317110 w 9480340"/>
              <a:gd name="connsiteY87" fmla="*/ 6853295 h 9415521"/>
              <a:gd name="connsiteX88" fmla="*/ 8303455 w 9480340"/>
              <a:gd name="connsiteY88" fmla="*/ 6864752 h 9415521"/>
              <a:gd name="connsiteX89" fmla="*/ 8262180 w 9480340"/>
              <a:gd name="connsiteY89" fmla="*/ 6883840 h 9415521"/>
              <a:gd name="connsiteX90" fmla="*/ 8119563 w 9480340"/>
              <a:gd name="connsiteY90" fmla="*/ 6961851 h 9415521"/>
              <a:gd name="connsiteX91" fmla="*/ 8081463 w 9480340"/>
              <a:gd name="connsiteY91" fmla="*/ 6984523 h 9415521"/>
              <a:gd name="connsiteX92" fmla="*/ 7966905 w 9480340"/>
              <a:gd name="connsiteY92" fmla="*/ 7043742 h 9415521"/>
              <a:gd name="connsiteX93" fmla="*/ 7903405 w 9480340"/>
              <a:gd name="connsiteY93" fmla="*/ 7081676 h 9415521"/>
              <a:gd name="connsiteX94" fmla="*/ 7862130 w 9480340"/>
              <a:gd name="connsiteY94" fmla="*/ 7113615 h 9415521"/>
              <a:gd name="connsiteX95" fmla="*/ 7817680 w 9480340"/>
              <a:gd name="connsiteY95" fmla="*/ 7139229 h 9415521"/>
              <a:gd name="connsiteX96" fmla="*/ 7731955 w 9480340"/>
              <a:gd name="connsiteY96" fmla="*/ 7196195 h 9415521"/>
              <a:gd name="connsiteX97" fmla="*/ 7690680 w 9480340"/>
              <a:gd name="connsiteY97" fmla="*/ 7214040 h 9415521"/>
              <a:gd name="connsiteX98" fmla="*/ 7611305 w 9480340"/>
              <a:gd name="connsiteY98" fmla="*/ 7246844 h 9415521"/>
              <a:gd name="connsiteX99" fmla="*/ 7547805 w 9480340"/>
              <a:gd name="connsiteY99" fmla="*/ 7285560 h 9415521"/>
              <a:gd name="connsiteX100" fmla="*/ 7471605 w 9480340"/>
              <a:gd name="connsiteY100" fmla="*/ 7329897 h 9415521"/>
              <a:gd name="connsiteX101" fmla="*/ 7395405 w 9480340"/>
              <a:gd name="connsiteY101" fmla="*/ 7373882 h 9415521"/>
              <a:gd name="connsiteX102" fmla="*/ 7265230 w 9480340"/>
              <a:gd name="connsiteY102" fmla="*/ 7457750 h 9415521"/>
              <a:gd name="connsiteX103" fmla="*/ 7236655 w 9480340"/>
              <a:gd name="connsiteY103" fmla="*/ 7489538 h 9415521"/>
              <a:gd name="connsiteX104" fmla="*/ 7220490 w 9480340"/>
              <a:gd name="connsiteY104" fmla="*/ 7500995 h 9415521"/>
              <a:gd name="connsiteX105" fmla="*/ 7136832 w 9480340"/>
              <a:gd name="connsiteY105" fmla="*/ 7545445 h 9415521"/>
              <a:gd name="connsiteX106" fmla="*/ 7052755 w 9480340"/>
              <a:gd name="connsiteY106" fmla="*/ 7589895 h 9415521"/>
              <a:gd name="connsiteX107" fmla="*/ 7028862 w 9480340"/>
              <a:gd name="connsiteY107" fmla="*/ 7608945 h 9415521"/>
              <a:gd name="connsiteX108" fmla="*/ 6998294 w 9480340"/>
              <a:gd name="connsiteY108" fmla="*/ 7627995 h 9415521"/>
              <a:gd name="connsiteX109" fmla="*/ 6960864 w 9480340"/>
              <a:gd name="connsiteY109" fmla="*/ 7642166 h 9415521"/>
              <a:gd name="connsiteX110" fmla="*/ 6910699 w 9480340"/>
              <a:gd name="connsiteY110" fmla="*/ 7667172 h 9415521"/>
              <a:gd name="connsiteX111" fmla="*/ 6817555 w 9480340"/>
              <a:gd name="connsiteY111" fmla="*/ 7729595 h 9415521"/>
              <a:gd name="connsiteX112" fmla="*/ 6776280 w 9480340"/>
              <a:gd name="connsiteY112" fmla="*/ 7747440 h 9415521"/>
              <a:gd name="connsiteX113" fmla="*/ 6637198 w 9480340"/>
              <a:gd name="connsiteY113" fmla="*/ 7824107 h 9415521"/>
              <a:gd name="connsiteX114" fmla="*/ 6554648 w 9480340"/>
              <a:gd name="connsiteY114" fmla="*/ 7871662 h 9415521"/>
              <a:gd name="connsiteX115" fmla="*/ 6468305 w 9480340"/>
              <a:gd name="connsiteY115" fmla="*/ 7916163 h 9415521"/>
              <a:gd name="connsiteX116" fmla="*/ 6423855 w 9480340"/>
              <a:gd name="connsiteY116" fmla="*/ 7940533 h 9415521"/>
              <a:gd name="connsiteX117" fmla="*/ 6169855 w 9480340"/>
              <a:gd name="connsiteY117" fmla="*/ 8086080 h 9415521"/>
              <a:gd name="connsiteX118" fmla="*/ 6125405 w 9480340"/>
              <a:gd name="connsiteY118" fmla="*/ 8110814 h 9415521"/>
              <a:gd name="connsiteX119" fmla="*/ 5995230 w 9480340"/>
              <a:gd name="connsiteY119" fmla="*/ 8194350 h 9415521"/>
              <a:gd name="connsiteX120" fmla="*/ 5966655 w 9480340"/>
              <a:gd name="connsiteY120" fmla="*/ 8224895 h 9415521"/>
              <a:gd name="connsiteX121" fmla="*/ 5925380 w 9480340"/>
              <a:gd name="connsiteY121" fmla="*/ 8242740 h 9415521"/>
              <a:gd name="connsiteX122" fmla="*/ 5846005 w 9480340"/>
              <a:gd name="connsiteY122" fmla="*/ 8275544 h 9415521"/>
              <a:gd name="connsiteX123" fmla="*/ 5782505 w 9480340"/>
              <a:gd name="connsiteY123" fmla="*/ 8312204 h 9415521"/>
              <a:gd name="connsiteX124" fmla="*/ 5471355 w 9480340"/>
              <a:gd name="connsiteY124" fmla="*/ 8491878 h 9415521"/>
              <a:gd name="connsiteX125" fmla="*/ 5395155 w 9480340"/>
              <a:gd name="connsiteY125" fmla="*/ 8555095 h 9415521"/>
              <a:gd name="connsiteX126" fmla="*/ 5353880 w 9480340"/>
              <a:gd name="connsiteY126" fmla="*/ 8573296 h 9415521"/>
              <a:gd name="connsiteX127" fmla="*/ 5289311 w 9480340"/>
              <a:gd name="connsiteY127" fmla="*/ 8604818 h 9415521"/>
              <a:gd name="connsiteX128" fmla="*/ 5251846 w 9480340"/>
              <a:gd name="connsiteY128" fmla="*/ 8642524 h 9415521"/>
              <a:gd name="connsiteX129" fmla="*/ 5216174 w 9480340"/>
              <a:gd name="connsiteY129" fmla="*/ 8656695 h 9415521"/>
              <a:gd name="connsiteX130" fmla="*/ 5187362 w 9480340"/>
              <a:gd name="connsiteY130" fmla="*/ 8675745 h 9415521"/>
              <a:gd name="connsiteX131" fmla="*/ 5161240 w 9480340"/>
              <a:gd name="connsiteY131" fmla="*/ 8694795 h 9415521"/>
              <a:gd name="connsiteX132" fmla="*/ 4963355 w 9480340"/>
              <a:gd name="connsiteY132" fmla="*/ 8786315 h 9415521"/>
              <a:gd name="connsiteX133" fmla="*/ 4857963 w 9480340"/>
              <a:gd name="connsiteY133" fmla="*/ 8858004 h 9415521"/>
              <a:gd name="connsiteX134" fmla="*/ 4775413 w 9480340"/>
              <a:gd name="connsiteY134" fmla="*/ 8905083 h 9415521"/>
              <a:gd name="connsiteX135" fmla="*/ 4703005 w 9480340"/>
              <a:gd name="connsiteY135" fmla="*/ 8936095 h 9415521"/>
              <a:gd name="connsiteX136" fmla="*/ 4639505 w 9480340"/>
              <a:gd name="connsiteY136" fmla="*/ 8974097 h 9415521"/>
              <a:gd name="connsiteX137" fmla="*/ 4426143 w 9480340"/>
              <a:gd name="connsiteY137" fmla="*/ 9108946 h 9415521"/>
              <a:gd name="connsiteX138" fmla="*/ 4360218 w 9480340"/>
              <a:gd name="connsiteY138" fmla="*/ 9151995 h 9415521"/>
              <a:gd name="connsiteX139" fmla="*/ 4334221 w 9480340"/>
              <a:gd name="connsiteY139" fmla="*/ 9165479 h 9415521"/>
              <a:gd name="connsiteX140" fmla="*/ 4292196 w 9480340"/>
              <a:gd name="connsiteY140" fmla="*/ 9184717 h 9415521"/>
              <a:gd name="connsiteX141" fmla="*/ 4220405 w 9480340"/>
              <a:gd name="connsiteY141" fmla="*/ 9215279 h 9415521"/>
              <a:gd name="connsiteX142" fmla="*/ 4144205 w 9480340"/>
              <a:gd name="connsiteY142" fmla="*/ 9259514 h 9415521"/>
              <a:gd name="connsiteX143" fmla="*/ 4068005 w 9480340"/>
              <a:gd name="connsiteY143" fmla="*/ 9304180 h 9415521"/>
              <a:gd name="connsiteX144" fmla="*/ 4004505 w 9480340"/>
              <a:gd name="connsiteY144" fmla="*/ 9342465 h 9415521"/>
              <a:gd name="connsiteX145" fmla="*/ 3942281 w 9480340"/>
              <a:gd name="connsiteY145" fmla="*/ 9387905 h 9415521"/>
              <a:gd name="connsiteX146" fmla="*/ 3777181 w 9480340"/>
              <a:gd name="connsiteY146" fmla="*/ 9408155 h 9415521"/>
              <a:gd name="connsiteX147" fmla="*/ 3588278 w 9480340"/>
              <a:gd name="connsiteY147" fmla="*/ 9390539 h 9415521"/>
              <a:gd name="connsiteX148" fmla="*/ 3512713 w 9480340"/>
              <a:gd name="connsiteY148" fmla="*/ 9370133 h 9415521"/>
              <a:gd name="connsiteX149" fmla="*/ 3452690 w 9480340"/>
              <a:gd name="connsiteY149" fmla="*/ 9348954 h 9415521"/>
              <a:gd name="connsiteX150" fmla="*/ 3299655 w 9480340"/>
              <a:gd name="connsiteY150" fmla="*/ 9276323 h 9415521"/>
              <a:gd name="connsiteX151" fmla="*/ 3466696 w 9480340"/>
              <a:gd name="connsiteY151" fmla="*/ 9146617 h 9415521"/>
              <a:gd name="connsiteX152" fmla="*/ 3508721 w 9480340"/>
              <a:gd name="connsiteY152" fmla="*/ 9127379 h 9415521"/>
              <a:gd name="connsiteX153" fmla="*/ 3542103 w 9480340"/>
              <a:gd name="connsiteY153" fmla="*/ 9113895 h 9415521"/>
              <a:gd name="connsiteX154" fmla="*/ 3574462 w 9480340"/>
              <a:gd name="connsiteY154" fmla="*/ 9094845 h 9415521"/>
              <a:gd name="connsiteX155" fmla="*/ 3600635 w 9480340"/>
              <a:gd name="connsiteY155" fmla="*/ 9075795 h 9415521"/>
              <a:gd name="connsiteX156" fmla="*/ 3651790 w 9480340"/>
              <a:gd name="connsiteY156" fmla="*/ 9050395 h 9415521"/>
              <a:gd name="connsiteX157" fmla="*/ 3701418 w 9480340"/>
              <a:gd name="connsiteY157" fmla="*/ 9024995 h 9415521"/>
              <a:gd name="connsiteX158" fmla="*/ 3718755 w 9480340"/>
              <a:gd name="connsiteY158" fmla="*/ 9013538 h 9415521"/>
              <a:gd name="connsiteX159" fmla="*/ 3893380 w 9480340"/>
              <a:gd name="connsiteY159" fmla="*/ 8903140 h 9415521"/>
              <a:gd name="connsiteX160" fmla="*/ 3934655 w 9480340"/>
              <a:gd name="connsiteY160" fmla="*/ 8885295 h 9415521"/>
              <a:gd name="connsiteX161" fmla="*/ 4105846 w 9480340"/>
              <a:gd name="connsiteY161" fmla="*/ 8776739 h 9415521"/>
              <a:gd name="connsiteX162" fmla="*/ 4143956 w 9480340"/>
              <a:gd name="connsiteY162" fmla="*/ 8754325 h 9415521"/>
              <a:gd name="connsiteX163" fmla="*/ 4182315 w 9480340"/>
              <a:gd name="connsiteY163" fmla="*/ 8719330 h 9415521"/>
              <a:gd name="connsiteX164" fmla="*/ 4351211 w 9480340"/>
              <a:gd name="connsiteY164" fmla="*/ 8628120 h 9415521"/>
              <a:gd name="connsiteX165" fmla="*/ 4391736 w 9480340"/>
              <a:gd name="connsiteY165" fmla="*/ 8618595 h 9415521"/>
              <a:gd name="connsiteX166" fmla="*/ 4424089 w 9480340"/>
              <a:gd name="connsiteY166" fmla="*/ 8605111 h 9415521"/>
              <a:gd name="connsiteX167" fmla="*/ 4588705 w 9480340"/>
              <a:gd name="connsiteY167" fmla="*/ 8485676 h 9415521"/>
              <a:gd name="connsiteX168" fmla="*/ 4664905 w 9480340"/>
              <a:gd name="connsiteY168" fmla="*/ 8441711 h 9415521"/>
              <a:gd name="connsiteX169" fmla="*/ 4853585 w 9480340"/>
              <a:gd name="connsiteY169" fmla="*/ 8341386 h 9415521"/>
              <a:gd name="connsiteX170" fmla="*/ 4898035 w 9480340"/>
              <a:gd name="connsiteY170" fmla="*/ 8311614 h 9415521"/>
              <a:gd name="connsiteX171" fmla="*/ 4937955 w 9480340"/>
              <a:gd name="connsiteY171" fmla="*/ 8280657 h 9415521"/>
              <a:gd name="connsiteX172" fmla="*/ 5191955 w 9480340"/>
              <a:gd name="connsiteY172" fmla="*/ 8135110 h 9415521"/>
              <a:gd name="connsiteX173" fmla="*/ 5236405 w 9480340"/>
              <a:gd name="connsiteY173" fmla="*/ 8110376 h 9415521"/>
              <a:gd name="connsiteX174" fmla="*/ 5299905 w 9480340"/>
              <a:gd name="connsiteY174" fmla="*/ 8072495 h 9415521"/>
              <a:gd name="connsiteX175" fmla="*/ 5375846 w 9480340"/>
              <a:gd name="connsiteY175" fmla="*/ 8040139 h 9415521"/>
              <a:gd name="connsiteX176" fmla="*/ 5413982 w 9480340"/>
              <a:gd name="connsiteY176" fmla="*/ 8017725 h 9415521"/>
              <a:gd name="connsiteX177" fmla="*/ 5471391 w 9480340"/>
              <a:gd name="connsiteY177" fmla="*/ 7972324 h 9415521"/>
              <a:gd name="connsiteX178" fmla="*/ 5661855 w 9480340"/>
              <a:gd name="connsiteY178" fmla="*/ 7881995 h 9415521"/>
              <a:gd name="connsiteX179" fmla="*/ 5721543 w 9480340"/>
              <a:gd name="connsiteY179" fmla="*/ 7839076 h 9415521"/>
              <a:gd name="connsiteX180" fmla="*/ 5833305 w 9480340"/>
              <a:gd name="connsiteY180" fmla="*/ 7761985 h 9415521"/>
              <a:gd name="connsiteX181" fmla="*/ 5934905 w 9480340"/>
              <a:gd name="connsiteY181" fmla="*/ 7703880 h 9415521"/>
              <a:gd name="connsiteX182" fmla="*/ 6166125 w 9480340"/>
              <a:gd name="connsiteY182" fmla="*/ 7589895 h 9415521"/>
              <a:gd name="connsiteX183" fmla="*/ 6195255 w 9480340"/>
              <a:gd name="connsiteY183" fmla="*/ 7570845 h 9415521"/>
              <a:gd name="connsiteX184" fmla="*/ 6227996 w 9480340"/>
              <a:gd name="connsiteY184" fmla="*/ 7551795 h 9415521"/>
              <a:gd name="connsiteX185" fmla="*/ 6286766 w 9480340"/>
              <a:gd name="connsiteY185" fmla="*/ 7512424 h 9415521"/>
              <a:gd name="connsiteX186" fmla="*/ 6354005 w 9480340"/>
              <a:gd name="connsiteY186" fmla="*/ 7460970 h 9415521"/>
              <a:gd name="connsiteX187" fmla="*/ 6430205 w 9480340"/>
              <a:gd name="connsiteY187" fmla="*/ 7418093 h 9415521"/>
              <a:gd name="connsiteX188" fmla="*/ 6506405 w 9480340"/>
              <a:gd name="connsiteY188" fmla="*/ 7374108 h 9415521"/>
              <a:gd name="connsiteX189" fmla="*/ 6569905 w 9480340"/>
              <a:gd name="connsiteY189" fmla="*/ 7336111 h 9415521"/>
              <a:gd name="connsiteX190" fmla="*/ 6646105 w 9480340"/>
              <a:gd name="connsiteY190" fmla="*/ 7291876 h 9415521"/>
              <a:gd name="connsiteX191" fmla="*/ 6722305 w 9480340"/>
              <a:gd name="connsiteY191" fmla="*/ 7247162 h 9415521"/>
              <a:gd name="connsiteX192" fmla="*/ 6779455 w 9480340"/>
              <a:gd name="connsiteY192" fmla="*/ 7213498 h 9415521"/>
              <a:gd name="connsiteX193" fmla="*/ 6908218 w 9480340"/>
              <a:gd name="connsiteY193" fmla="*/ 7149858 h 9415521"/>
              <a:gd name="connsiteX194" fmla="*/ 7032043 w 9480340"/>
              <a:gd name="connsiteY194" fmla="*/ 7094595 h 9415521"/>
              <a:gd name="connsiteX195" fmla="*/ 7046155 w 9480340"/>
              <a:gd name="connsiteY195" fmla="*/ 7083138 h 9415521"/>
              <a:gd name="connsiteX196" fmla="*/ 7220780 w 9480340"/>
              <a:gd name="connsiteY196" fmla="*/ 6972740 h 9415521"/>
              <a:gd name="connsiteX197" fmla="*/ 7262055 w 9480340"/>
              <a:gd name="connsiteY197" fmla="*/ 6954895 h 9415521"/>
              <a:gd name="connsiteX198" fmla="*/ 7290630 w 9480340"/>
              <a:gd name="connsiteY198" fmla="*/ 6924350 h 9415521"/>
              <a:gd name="connsiteX199" fmla="*/ 7420805 w 9480340"/>
              <a:gd name="connsiteY199" fmla="*/ 6840814 h 9415521"/>
              <a:gd name="connsiteX200" fmla="*/ 7465255 w 9480340"/>
              <a:gd name="connsiteY200" fmla="*/ 6815886 h 9415521"/>
              <a:gd name="connsiteX201" fmla="*/ 7719255 w 9480340"/>
              <a:gd name="connsiteY201" fmla="*/ 6671366 h 9415521"/>
              <a:gd name="connsiteX202" fmla="*/ 7776405 w 9480340"/>
              <a:gd name="connsiteY202" fmla="*/ 6637228 h 9415521"/>
              <a:gd name="connsiteX203" fmla="*/ 7852605 w 9480340"/>
              <a:gd name="connsiteY203" fmla="*/ 6592514 h 9415521"/>
              <a:gd name="connsiteX204" fmla="*/ 7928805 w 9480340"/>
              <a:gd name="connsiteY204" fmla="*/ 6548701 h 9415521"/>
              <a:gd name="connsiteX205" fmla="*/ 8071680 w 9480340"/>
              <a:gd name="connsiteY205" fmla="*/ 6477911 h 9415521"/>
              <a:gd name="connsiteX206" fmla="*/ 8112955 w 9480340"/>
              <a:gd name="connsiteY206" fmla="*/ 6458352 h 9415521"/>
              <a:gd name="connsiteX207" fmla="*/ 8129120 w 9480340"/>
              <a:gd name="connsiteY207" fmla="*/ 6446895 h 9415521"/>
              <a:gd name="connsiteX208" fmla="*/ 8212778 w 9480340"/>
              <a:gd name="connsiteY208" fmla="*/ 6402445 h 9415521"/>
              <a:gd name="connsiteX209" fmla="*/ 8291227 w 9480340"/>
              <a:gd name="connsiteY209" fmla="*/ 6357995 h 9415521"/>
              <a:gd name="connsiteX210" fmla="*/ 8350444 w 9480340"/>
              <a:gd name="connsiteY210" fmla="*/ 6315291 h 9415521"/>
              <a:gd name="connsiteX211" fmla="*/ 8455819 w 9480340"/>
              <a:gd name="connsiteY211" fmla="*/ 6242266 h 9415521"/>
              <a:gd name="connsiteX212" fmla="*/ 8519319 w 9480340"/>
              <a:gd name="connsiteY212" fmla="*/ 6204381 h 9415521"/>
              <a:gd name="connsiteX213" fmla="*/ 8643180 w 9480340"/>
              <a:gd name="connsiteY213" fmla="*/ 6145914 h 9415521"/>
              <a:gd name="connsiteX214" fmla="*/ 8684455 w 9480340"/>
              <a:gd name="connsiteY214" fmla="*/ 6126611 h 9415521"/>
              <a:gd name="connsiteX215" fmla="*/ 8702598 w 9480340"/>
              <a:gd name="connsiteY215" fmla="*/ 6116695 h 9415521"/>
              <a:gd name="connsiteX216" fmla="*/ 8739742 w 9480340"/>
              <a:gd name="connsiteY216" fmla="*/ 6097694 h 9415521"/>
              <a:gd name="connsiteX217" fmla="*/ 8960680 w 9480340"/>
              <a:gd name="connsiteY217" fmla="*/ 5957975 h 9415521"/>
              <a:gd name="connsiteX218" fmla="*/ 9005130 w 9480340"/>
              <a:gd name="connsiteY218" fmla="*/ 5932453 h 9415521"/>
              <a:gd name="connsiteX219" fmla="*/ 9097463 w 9480340"/>
              <a:gd name="connsiteY219" fmla="*/ 5879623 h 9415521"/>
              <a:gd name="connsiteX220" fmla="*/ 9135563 w 9480340"/>
              <a:gd name="connsiteY220" fmla="*/ 5856951 h 9415521"/>
              <a:gd name="connsiteX221" fmla="*/ 9270596 w 9480340"/>
              <a:gd name="connsiteY221" fmla="*/ 5781117 h 9415521"/>
              <a:gd name="connsiteX222" fmla="*/ 9312621 w 9480340"/>
              <a:gd name="connsiteY222" fmla="*/ 5761878 h 9415521"/>
              <a:gd name="connsiteX223" fmla="*/ 9345963 w 9480340"/>
              <a:gd name="connsiteY223" fmla="*/ 5742294 h 9415521"/>
              <a:gd name="connsiteX224" fmla="*/ 9456516 w 9480340"/>
              <a:gd name="connsiteY224" fmla="*/ 4153743 h 9415521"/>
              <a:gd name="connsiteX225" fmla="*/ 9475298 w 9480340"/>
              <a:gd name="connsiteY225" fmla="*/ 4405205 h 9415521"/>
              <a:gd name="connsiteX226" fmla="*/ 9449198 w 9480340"/>
              <a:gd name="connsiteY226" fmla="*/ 4660220 h 9415521"/>
              <a:gd name="connsiteX227" fmla="*/ 9236905 w 9480340"/>
              <a:gd name="connsiteY227" fmla="*/ 4771633 h 9415521"/>
              <a:gd name="connsiteX228" fmla="*/ 9148005 w 9480340"/>
              <a:gd name="connsiteY228" fmla="*/ 4821992 h 9415521"/>
              <a:gd name="connsiteX229" fmla="*/ 9078155 w 9480340"/>
              <a:gd name="connsiteY229" fmla="*/ 4862177 h 9415521"/>
              <a:gd name="connsiteX230" fmla="*/ 9046147 w 9480340"/>
              <a:gd name="connsiteY230" fmla="*/ 4893267 h 9415521"/>
              <a:gd name="connsiteX231" fmla="*/ 9008047 w 9480340"/>
              <a:gd name="connsiteY231" fmla="*/ 4916296 h 9415521"/>
              <a:gd name="connsiteX232" fmla="*/ 8946911 w 9480340"/>
              <a:gd name="connsiteY232" fmla="*/ 4947369 h 9415521"/>
              <a:gd name="connsiteX233" fmla="*/ 8909446 w 9480340"/>
              <a:gd name="connsiteY233" fmla="*/ 4984924 h 9415521"/>
              <a:gd name="connsiteX234" fmla="*/ 8873046 w 9480340"/>
              <a:gd name="connsiteY234" fmla="*/ 4999095 h 9415521"/>
              <a:gd name="connsiteX235" fmla="*/ 8834311 w 9480340"/>
              <a:gd name="connsiteY235" fmla="*/ 5008620 h 9415521"/>
              <a:gd name="connsiteX236" fmla="*/ 8767120 w 9480340"/>
              <a:gd name="connsiteY236" fmla="*/ 5043545 h 9415521"/>
              <a:gd name="connsiteX237" fmla="*/ 8659460 w 9480340"/>
              <a:gd name="connsiteY237" fmla="*/ 5116570 h 9415521"/>
              <a:gd name="connsiteX238" fmla="*/ 8593306 w 9480340"/>
              <a:gd name="connsiteY238" fmla="*/ 5164195 h 9415521"/>
              <a:gd name="connsiteX239" fmla="*/ 8436805 w 9480340"/>
              <a:gd name="connsiteY239" fmla="*/ 5237475 h 9415521"/>
              <a:gd name="connsiteX240" fmla="*/ 8373305 w 9480340"/>
              <a:gd name="connsiteY240" fmla="*/ 5272805 h 9415521"/>
              <a:gd name="connsiteX241" fmla="*/ 8233863 w 9480340"/>
              <a:gd name="connsiteY241" fmla="*/ 5361651 h 9415521"/>
              <a:gd name="connsiteX242" fmla="*/ 8195763 w 9480340"/>
              <a:gd name="connsiteY242" fmla="*/ 5384323 h 9415521"/>
              <a:gd name="connsiteX243" fmla="*/ 8081205 w 9480340"/>
              <a:gd name="connsiteY243" fmla="*/ 5443590 h 9415521"/>
              <a:gd name="connsiteX244" fmla="*/ 8024055 w 9480340"/>
              <a:gd name="connsiteY244" fmla="*/ 5476121 h 9415521"/>
              <a:gd name="connsiteX245" fmla="*/ 7922455 w 9480340"/>
              <a:gd name="connsiteY245" fmla="*/ 5557581 h 9415521"/>
              <a:gd name="connsiteX246" fmla="*/ 7897805 w 9480340"/>
              <a:gd name="connsiteY246" fmla="*/ 5570595 h 9415521"/>
              <a:gd name="connsiteX247" fmla="*/ 7864504 w 9480340"/>
              <a:gd name="connsiteY247" fmla="*/ 5584591 h 9415521"/>
              <a:gd name="connsiteX248" fmla="*/ 7809780 w 9480340"/>
              <a:gd name="connsiteY248" fmla="*/ 5610395 h 9415521"/>
              <a:gd name="connsiteX249" fmla="*/ 7725605 w 9480340"/>
              <a:gd name="connsiteY249" fmla="*/ 5647011 h 9415521"/>
              <a:gd name="connsiteX250" fmla="*/ 7662105 w 9480340"/>
              <a:gd name="connsiteY250" fmla="*/ 5685008 h 9415521"/>
              <a:gd name="connsiteX251" fmla="*/ 7585905 w 9480340"/>
              <a:gd name="connsiteY251" fmla="*/ 5728993 h 9415521"/>
              <a:gd name="connsiteX252" fmla="*/ 7509705 w 9480340"/>
              <a:gd name="connsiteY252" fmla="*/ 5773330 h 9415521"/>
              <a:gd name="connsiteX253" fmla="*/ 7382963 w 9480340"/>
              <a:gd name="connsiteY253" fmla="*/ 5856951 h 9415521"/>
              <a:gd name="connsiteX254" fmla="*/ 7344863 w 9480340"/>
              <a:gd name="connsiteY254" fmla="*/ 5879365 h 9415521"/>
              <a:gd name="connsiteX255" fmla="*/ 7194699 w 9480340"/>
              <a:gd name="connsiteY255" fmla="*/ 5967470 h 9415521"/>
              <a:gd name="connsiteX256" fmla="*/ 7165898 w 9480340"/>
              <a:gd name="connsiteY256" fmla="*/ 5989695 h 9415521"/>
              <a:gd name="connsiteX257" fmla="*/ 7147755 w 9480340"/>
              <a:gd name="connsiteY257" fmla="*/ 6001152 h 9415521"/>
              <a:gd name="connsiteX258" fmla="*/ 7106480 w 9480340"/>
              <a:gd name="connsiteY258" fmla="*/ 6020711 h 9415521"/>
              <a:gd name="connsiteX259" fmla="*/ 6991122 w 9480340"/>
              <a:gd name="connsiteY259" fmla="*/ 6086917 h 9415521"/>
              <a:gd name="connsiteX260" fmla="*/ 6978132 w 9480340"/>
              <a:gd name="connsiteY260" fmla="*/ 6103995 h 9415521"/>
              <a:gd name="connsiteX261" fmla="*/ 6898928 w 9480340"/>
              <a:gd name="connsiteY261" fmla="*/ 6146208 h 9415521"/>
              <a:gd name="connsiteX262" fmla="*/ 6810317 w 9480340"/>
              <a:gd name="connsiteY262" fmla="*/ 6190578 h 9415521"/>
              <a:gd name="connsiteX263" fmla="*/ 6644342 w 9480340"/>
              <a:gd name="connsiteY263" fmla="*/ 6287290 h 9415521"/>
              <a:gd name="connsiteX264" fmla="*/ 6533853 w 9480340"/>
              <a:gd name="connsiteY264" fmla="*/ 6357995 h 9415521"/>
              <a:gd name="connsiteX265" fmla="*/ 6379405 w 9480340"/>
              <a:gd name="connsiteY265" fmla="*/ 6430830 h 9415521"/>
              <a:gd name="connsiteX266" fmla="*/ 6315905 w 9480340"/>
              <a:gd name="connsiteY266" fmla="*/ 6465729 h 9415521"/>
              <a:gd name="connsiteX267" fmla="*/ 6151289 w 9480340"/>
              <a:gd name="connsiteY267" fmla="*/ 6585811 h 9415521"/>
              <a:gd name="connsiteX268" fmla="*/ 6117907 w 9480340"/>
              <a:gd name="connsiteY268" fmla="*/ 6599295 h 9415521"/>
              <a:gd name="connsiteX269" fmla="*/ 6085548 w 9480340"/>
              <a:gd name="connsiteY269" fmla="*/ 6618345 h 9415521"/>
              <a:gd name="connsiteX270" fmla="*/ 6059375 w 9480340"/>
              <a:gd name="connsiteY270" fmla="*/ 6637395 h 9415521"/>
              <a:gd name="connsiteX271" fmla="*/ 6008220 w 9480340"/>
              <a:gd name="connsiteY271" fmla="*/ 6662795 h 9415521"/>
              <a:gd name="connsiteX272" fmla="*/ 5958592 w 9480340"/>
              <a:gd name="connsiteY272" fmla="*/ 6688195 h 9415521"/>
              <a:gd name="connsiteX273" fmla="*/ 5941255 w 9480340"/>
              <a:gd name="connsiteY273" fmla="*/ 6699652 h 9415521"/>
              <a:gd name="connsiteX274" fmla="*/ 5899980 w 9480340"/>
              <a:gd name="connsiteY274" fmla="*/ 6718740 h 9415521"/>
              <a:gd name="connsiteX275" fmla="*/ 5753930 w 9480340"/>
              <a:gd name="connsiteY275" fmla="*/ 6797350 h 9415521"/>
              <a:gd name="connsiteX276" fmla="*/ 5725355 w 9480340"/>
              <a:gd name="connsiteY276" fmla="*/ 6827895 h 9415521"/>
              <a:gd name="connsiteX277" fmla="*/ 5684080 w 9480340"/>
              <a:gd name="connsiteY277" fmla="*/ 6845740 h 9415521"/>
              <a:gd name="connsiteX278" fmla="*/ 5541464 w 9480340"/>
              <a:gd name="connsiteY278" fmla="*/ 6923751 h 9415521"/>
              <a:gd name="connsiteX279" fmla="*/ 5503354 w 9480340"/>
              <a:gd name="connsiteY279" fmla="*/ 6946165 h 9415521"/>
              <a:gd name="connsiteX280" fmla="*/ 5357055 w 9480340"/>
              <a:gd name="connsiteY280" fmla="*/ 7019260 h 9415521"/>
              <a:gd name="connsiteX281" fmla="*/ 5296099 w 9480340"/>
              <a:gd name="connsiteY281" fmla="*/ 7072370 h 9415521"/>
              <a:gd name="connsiteX282" fmla="*/ 5268274 w 9480340"/>
              <a:gd name="connsiteY282" fmla="*/ 7094595 h 9415521"/>
              <a:gd name="connsiteX283" fmla="*/ 5235921 w 9480340"/>
              <a:gd name="connsiteY283" fmla="*/ 7108079 h 9415521"/>
              <a:gd name="connsiteX284" fmla="*/ 5193896 w 9480340"/>
              <a:gd name="connsiteY284" fmla="*/ 7127317 h 9415521"/>
              <a:gd name="connsiteX285" fmla="*/ 5122105 w 9480340"/>
              <a:gd name="connsiteY285" fmla="*/ 7157879 h 9415521"/>
              <a:gd name="connsiteX286" fmla="*/ 5045905 w 9480340"/>
              <a:gd name="connsiteY286" fmla="*/ 7202114 h 9415521"/>
              <a:gd name="connsiteX287" fmla="*/ 4969705 w 9480340"/>
              <a:gd name="connsiteY287" fmla="*/ 7246136 h 9415521"/>
              <a:gd name="connsiteX288" fmla="*/ 4880805 w 9480340"/>
              <a:gd name="connsiteY288" fmla="*/ 7296657 h 9415521"/>
              <a:gd name="connsiteX289" fmla="*/ 4768572 w 9480340"/>
              <a:gd name="connsiteY289" fmla="*/ 7373690 h 9415521"/>
              <a:gd name="connsiteX290" fmla="*/ 4696183 w 9480340"/>
              <a:gd name="connsiteY290" fmla="*/ 7424795 h 9415521"/>
              <a:gd name="connsiteX291" fmla="*/ 4493455 w 9480340"/>
              <a:gd name="connsiteY291" fmla="*/ 7524903 h 9415521"/>
              <a:gd name="connsiteX292" fmla="*/ 4398205 w 9480340"/>
              <a:gd name="connsiteY292" fmla="*/ 7577293 h 9415521"/>
              <a:gd name="connsiteX293" fmla="*/ 4271464 w 9480340"/>
              <a:gd name="connsiteY293" fmla="*/ 7660351 h 9415521"/>
              <a:gd name="connsiteX294" fmla="*/ 4233364 w 9480340"/>
              <a:gd name="connsiteY294" fmla="*/ 7683023 h 9415521"/>
              <a:gd name="connsiteX295" fmla="*/ 4008129 w 9480340"/>
              <a:gd name="connsiteY295" fmla="*/ 7815320 h 9415521"/>
              <a:gd name="connsiteX296" fmla="*/ 3897147 w 9480340"/>
              <a:gd name="connsiteY296" fmla="*/ 7881995 h 9415521"/>
              <a:gd name="connsiteX297" fmla="*/ 3883855 w 9480340"/>
              <a:gd name="connsiteY297" fmla="*/ 7892042 h 9415521"/>
              <a:gd name="connsiteX298" fmla="*/ 3806723 w 9480340"/>
              <a:gd name="connsiteY298" fmla="*/ 7933317 h 9415521"/>
              <a:gd name="connsiteX299" fmla="*/ 3661346 w 9480340"/>
              <a:gd name="connsiteY299" fmla="*/ 8016511 h 9415521"/>
              <a:gd name="connsiteX300" fmla="*/ 3623246 w 9480340"/>
              <a:gd name="connsiteY300" fmla="*/ 8040139 h 9415521"/>
              <a:gd name="connsiteX301" fmla="*/ 3458889 w 9480340"/>
              <a:gd name="connsiteY301" fmla="*/ 8147911 h 9415521"/>
              <a:gd name="connsiteX302" fmla="*/ 3432892 w 9480340"/>
              <a:gd name="connsiteY302" fmla="*/ 8161395 h 9415521"/>
              <a:gd name="connsiteX303" fmla="*/ 3223455 w 9480340"/>
              <a:gd name="connsiteY303" fmla="*/ 8261552 h 9415521"/>
              <a:gd name="connsiteX304" fmla="*/ 3134555 w 9480340"/>
              <a:gd name="connsiteY304" fmla="*/ 8309333 h 9415521"/>
              <a:gd name="connsiteX305" fmla="*/ 3096455 w 9480340"/>
              <a:gd name="connsiteY305" fmla="*/ 8333354 h 9415521"/>
              <a:gd name="connsiteX306" fmla="*/ 3013905 w 9480340"/>
              <a:gd name="connsiteY306" fmla="*/ 8383114 h 9415521"/>
              <a:gd name="connsiteX307" fmla="*/ 2826142 w 9480340"/>
              <a:gd name="connsiteY307" fmla="*/ 8498457 h 9415521"/>
              <a:gd name="connsiteX308" fmla="*/ 2756292 w 9480340"/>
              <a:gd name="connsiteY308" fmla="*/ 8540713 h 9415521"/>
              <a:gd name="connsiteX309" fmla="*/ 2655130 w 9480340"/>
              <a:gd name="connsiteY309" fmla="*/ 8599453 h 9415521"/>
              <a:gd name="connsiteX310" fmla="*/ 2610680 w 9480340"/>
              <a:gd name="connsiteY310" fmla="*/ 8624975 h 9415521"/>
              <a:gd name="connsiteX311" fmla="*/ 2389741 w 9480340"/>
              <a:gd name="connsiteY311" fmla="*/ 8764695 h 9415521"/>
              <a:gd name="connsiteX312" fmla="*/ 2354153 w 9480340"/>
              <a:gd name="connsiteY312" fmla="*/ 8783695 h 9415521"/>
              <a:gd name="connsiteX313" fmla="*/ 2321755 w 9480340"/>
              <a:gd name="connsiteY313" fmla="*/ 8802745 h 9415521"/>
              <a:gd name="connsiteX314" fmla="*/ 2264605 w 9480340"/>
              <a:gd name="connsiteY314" fmla="*/ 8821795 h 9415521"/>
              <a:gd name="connsiteX315" fmla="*/ 2207455 w 9480340"/>
              <a:gd name="connsiteY315" fmla="*/ 8802745 h 9415521"/>
              <a:gd name="connsiteX316" fmla="*/ 2176118 w 9480340"/>
              <a:gd name="connsiteY316" fmla="*/ 8783695 h 9415521"/>
              <a:gd name="connsiteX317" fmla="*/ 2137605 w 9480340"/>
              <a:gd name="connsiteY317" fmla="*/ 8758295 h 9415521"/>
              <a:gd name="connsiteX318" fmla="*/ 2102922 w 9480340"/>
              <a:gd name="connsiteY318" fmla="*/ 8732895 h 9415521"/>
              <a:gd name="connsiteX319" fmla="*/ 2012815 w 9480340"/>
              <a:gd name="connsiteY319" fmla="*/ 8671192 h 9415521"/>
              <a:gd name="connsiteX320" fmla="*/ 1912180 w 9480340"/>
              <a:gd name="connsiteY320" fmla="*/ 8606836 h 9415521"/>
              <a:gd name="connsiteX321" fmla="*/ 1893534 w 9480340"/>
              <a:gd name="connsiteY321" fmla="*/ 8516965 h 9415521"/>
              <a:gd name="connsiteX322" fmla="*/ 1978855 w 9480340"/>
              <a:gd name="connsiteY322" fmla="*/ 8461988 h 9415521"/>
              <a:gd name="connsiteX323" fmla="*/ 2086805 w 9480340"/>
              <a:gd name="connsiteY323" fmla="*/ 8401666 h 9415521"/>
              <a:gd name="connsiteX324" fmla="*/ 2163005 w 9480340"/>
              <a:gd name="connsiteY324" fmla="*/ 8357343 h 9415521"/>
              <a:gd name="connsiteX325" fmla="*/ 2302705 w 9480340"/>
              <a:gd name="connsiteY325" fmla="*/ 8275121 h 9415521"/>
              <a:gd name="connsiteX326" fmla="*/ 2382080 w 9480340"/>
              <a:gd name="connsiteY326" fmla="*/ 8242740 h 9415521"/>
              <a:gd name="connsiteX327" fmla="*/ 2423355 w 9480340"/>
              <a:gd name="connsiteY327" fmla="*/ 8224508 h 9415521"/>
              <a:gd name="connsiteX328" fmla="*/ 2606783 w 9480340"/>
              <a:gd name="connsiteY328" fmla="*/ 8123295 h 9415521"/>
              <a:gd name="connsiteX329" fmla="*/ 2631148 w 9480340"/>
              <a:gd name="connsiteY329" fmla="*/ 8104245 h 9415521"/>
              <a:gd name="connsiteX330" fmla="*/ 2663507 w 9480340"/>
              <a:gd name="connsiteY330" fmla="*/ 8085195 h 9415521"/>
              <a:gd name="connsiteX331" fmla="*/ 2696889 w 9480340"/>
              <a:gd name="connsiteY331" fmla="*/ 8071711 h 9415521"/>
              <a:gd name="connsiteX332" fmla="*/ 2861505 w 9480340"/>
              <a:gd name="connsiteY332" fmla="*/ 7951414 h 9415521"/>
              <a:gd name="connsiteX333" fmla="*/ 2937705 w 9480340"/>
              <a:gd name="connsiteY333" fmla="*/ 7907179 h 9415521"/>
              <a:gd name="connsiteX334" fmla="*/ 3010113 w 9480340"/>
              <a:gd name="connsiteY334" fmla="*/ 7876383 h 9415521"/>
              <a:gd name="connsiteX335" fmla="*/ 3092663 w 9480340"/>
              <a:gd name="connsiteY335" fmla="*/ 7828828 h 9415521"/>
              <a:gd name="connsiteX336" fmla="*/ 3210755 w 9480340"/>
              <a:gd name="connsiteY336" fmla="*/ 7747257 h 9415521"/>
              <a:gd name="connsiteX337" fmla="*/ 3464755 w 9480340"/>
              <a:gd name="connsiteY337" fmla="*/ 7601710 h 9415521"/>
              <a:gd name="connsiteX338" fmla="*/ 3509205 w 9480340"/>
              <a:gd name="connsiteY338" fmla="*/ 7576976 h 9415521"/>
              <a:gd name="connsiteX339" fmla="*/ 3572705 w 9480340"/>
              <a:gd name="connsiteY339" fmla="*/ 7539095 h 9415521"/>
              <a:gd name="connsiteX340" fmla="*/ 3648646 w 9480340"/>
              <a:gd name="connsiteY340" fmla="*/ 7506739 h 9415521"/>
              <a:gd name="connsiteX341" fmla="*/ 3686756 w 9480340"/>
              <a:gd name="connsiteY341" fmla="*/ 7484325 h 9415521"/>
              <a:gd name="connsiteX342" fmla="*/ 3725115 w 9480340"/>
              <a:gd name="connsiteY342" fmla="*/ 7449330 h 9415521"/>
              <a:gd name="connsiteX343" fmla="*/ 3883819 w 9480340"/>
              <a:gd name="connsiteY343" fmla="*/ 7360080 h 9415521"/>
              <a:gd name="connsiteX344" fmla="*/ 3998155 w 9480340"/>
              <a:gd name="connsiteY344" fmla="*/ 7295500 h 9415521"/>
              <a:gd name="connsiteX345" fmla="*/ 4036255 w 9480340"/>
              <a:gd name="connsiteY345" fmla="*/ 7271525 h 9415521"/>
              <a:gd name="connsiteX346" fmla="*/ 4223580 w 9480340"/>
              <a:gd name="connsiteY346" fmla="*/ 7176009 h 9415521"/>
              <a:gd name="connsiteX347" fmla="*/ 4264855 w 9480340"/>
              <a:gd name="connsiteY347" fmla="*/ 7156852 h 9415521"/>
              <a:gd name="connsiteX348" fmla="*/ 4281020 w 9480340"/>
              <a:gd name="connsiteY348" fmla="*/ 7145395 h 9415521"/>
              <a:gd name="connsiteX349" fmla="*/ 4364678 w 9480340"/>
              <a:gd name="connsiteY349" fmla="*/ 7100945 h 9415521"/>
              <a:gd name="connsiteX350" fmla="*/ 4448755 w 9480340"/>
              <a:gd name="connsiteY350" fmla="*/ 7056495 h 9415521"/>
              <a:gd name="connsiteX351" fmla="*/ 4472648 w 9480340"/>
              <a:gd name="connsiteY351" fmla="*/ 7037445 h 9415521"/>
              <a:gd name="connsiteX352" fmla="*/ 4498842 w 9480340"/>
              <a:gd name="connsiteY352" fmla="*/ 7018395 h 9415521"/>
              <a:gd name="connsiteX353" fmla="*/ 4559566 w 9480340"/>
              <a:gd name="connsiteY353" fmla="*/ 6979024 h 9415521"/>
              <a:gd name="connsiteX354" fmla="*/ 4626805 w 9480340"/>
              <a:gd name="connsiteY354" fmla="*/ 6927570 h 9415521"/>
              <a:gd name="connsiteX355" fmla="*/ 4703005 w 9480340"/>
              <a:gd name="connsiteY355" fmla="*/ 6884693 h 9415521"/>
              <a:gd name="connsiteX356" fmla="*/ 4779205 w 9480340"/>
              <a:gd name="connsiteY356" fmla="*/ 6840708 h 9415521"/>
              <a:gd name="connsiteX357" fmla="*/ 4842705 w 9480340"/>
              <a:gd name="connsiteY357" fmla="*/ 6802711 h 9415521"/>
              <a:gd name="connsiteX358" fmla="*/ 4918905 w 9480340"/>
              <a:gd name="connsiteY358" fmla="*/ 6758476 h 9415521"/>
              <a:gd name="connsiteX359" fmla="*/ 4995105 w 9480340"/>
              <a:gd name="connsiteY359" fmla="*/ 6713659 h 9415521"/>
              <a:gd name="connsiteX360" fmla="*/ 5074480 w 9480340"/>
              <a:gd name="connsiteY360" fmla="*/ 6680640 h 9415521"/>
              <a:gd name="connsiteX361" fmla="*/ 5115755 w 9480340"/>
              <a:gd name="connsiteY361" fmla="*/ 6661552 h 9415521"/>
              <a:gd name="connsiteX362" fmla="*/ 5131920 w 9480340"/>
              <a:gd name="connsiteY362" fmla="*/ 6650095 h 9415521"/>
              <a:gd name="connsiteX363" fmla="*/ 5215578 w 9480340"/>
              <a:gd name="connsiteY363" fmla="*/ 6605645 h 9415521"/>
              <a:gd name="connsiteX364" fmla="*/ 5300264 w 9480340"/>
              <a:gd name="connsiteY364" fmla="*/ 6561195 h 9415521"/>
              <a:gd name="connsiteX365" fmla="*/ 5325789 w 9480340"/>
              <a:gd name="connsiteY365" fmla="*/ 6547711 h 9415521"/>
              <a:gd name="connsiteX366" fmla="*/ 5493580 w 9480340"/>
              <a:gd name="connsiteY366" fmla="*/ 6439340 h 9415521"/>
              <a:gd name="connsiteX367" fmla="*/ 5534855 w 9480340"/>
              <a:gd name="connsiteY367" fmla="*/ 6421495 h 9415521"/>
              <a:gd name="connsiteX368" fmla="*/ 5563430 w 9480340"/>
              <a:gd name="connsiteY368" fmla="*/ 6390950 h 9415521"/>
              <a:gd name="connsiteX369" fmla="*/ 5693605 w 9480340"/>
              <a:gd name="connsiteY369" fmla="*/ 6306730 h 9415521"/>
              <a:gd name="connsiteX370" fmla="*/ 5769805 w 9480340"/>
              <a:gd name="connsiteY370" fmla="*/ 6262393 h 9415521"/>
              <a:gd name="connsiteX371" fmla="*/ 5846005 w 9480340"/>
              <a:gd name="connsiteY371" fmla="*/ 6219868 h 9415521"/>
              <a:gd name="connsiteX372" fmla="*/ 5925944 w 9480340"/>
              <a:gd name="connsiteY372" fmla="*/ 6181466 h 9415521"/>
              <a:gd name="connsiteX373" fmla="*/ 5991510 w 9480340"/>
              <a:gd name="connsiteY373" fmla="*/ 6154795 h 9415521"/>
              <a:gd name="connsiteX374" fmla="*/ 6070032 w 9480340"/>
              <a:gd name="connsiteY374" fmla="*/ 6110345 h 9415521"/>
              <a:gd name="connsiteX375" fmla="*/ 6153690 w 9480340"/>
              <a:gd name="connsiteY375" fmla="*/ 6065895 h 9415521"/>
              <a:gd name="connsiteX376" fmla="*/ 6169855 w 9480340"/>
              <a:gd name="connsiteY376" fmla="*/ 6054438 h 9415521"/>
              <a:gd name="connsiteX377" fmla="*/ 6354005 w 9480340"/>
              <a:gd name="connsiteY377" fmla="*/ 5927333 h 9415521"/>
              <a:gd name="connsiteX378" fmla="*/ 6478938 w 9480340"/>
              <a:gd name="connsiteY378" fmla="*/ 5863000 h 9415521"/>
              <a:gd name="connsiteX379" fmla="*/ 6564027 w 9480340"/>
              <a:gd name="connsiteY379" fmla="*/ 5824595 h 9415521"/>
              <a:gd name="connsiteX380" fmla="*/ 6623244 w 9480340"/>
              <a:gd name="connsiteY380" fmla="*/ 5781546 h 9415521"/>
              <a:gd name="connsiteX381" fmla="*/ 6836605 w 9480340"/>
              <a:gd name="connsiteY381" fmla="*/ 5646697 h 9415521"/>
              <a:gd name="connsiteX382" fmla="*/ 6900105 w 9480340"/>
              <a:gd name="connsiteY382" fmla="*/ 5608695 h 9415521"/>
              <a:gd name="connsiteX383" fmla="*/ 6974087 w 9480340"/>
              <a:gd name="connsiteY383" fmla="*/ 5577084 h 9415521"/>
              <a:gd name="connsiteX384" fmla="*/ 7028968 w 9480340"/>
              <a:gd name="connsiteY384" fmla="*/ 5551496 h 9415521"/>
              <a:gd name="connsiteX385" fmla="*/ 7064557 w 9480340"/>
              <a:gd name="connsiteY385" fmla="*/ 5532495 h 9415521"/>
              <a:gd name="connsiteX386" fmla="*/ 7096955 w 9480340"/>
              <a:gd name="connsiteY386" fmla="*/ 5513445 h 9415521"/>
              <a:gd name="connsiteX387" fmla="*/ 7136610 w 9480340"/>
              <a:gd name="connsiteY387" fmla="*/ 5494395 h 9415521"/>
              <a:gd name="connsiteX388" fmla="*/ 7160455 w 9480340"/>
              <a:gd name="connsiteY388" fmla="*/ 5481034 h 9415521"/>
              <a:gd name="connsiteX389" fmla="*/ 7198555 w 9480340"/>
              <a:gd name="connsiteY389" fmla="*/ 5454392 h 9415521"/>
              <a:gd name="connsiteX390" fmla="*/ 7236655 w 9480340"/>
              <a:gd name="connsiteY390" fmla="*/ 5429652 h 9415521"/>
              <a:gd name="connsiteX391" fmla="*/ 7256877 w 9480340"/>
              <a:gd name="connsiteY391" fmla="*/ 5418195 h 9415521"/>
              <a:gd name="connsiteX392" fmla="*/ 7309389 w 9480340"/>
              <a:gd name="connsiteY392" fmla="*/ 5392795 h 9415521"/>
              <a:gd name="connsiteX393" fmla="*/ 7359018 w 9480340"/>
              <a:gd name="connsiteY393" fmla="*/ 5367395 h 9415521"/>
              <a:gd name="connsiteX394" fmla="*/ 7376355 w 9480340"/>
              <a:gd name="connsiteY394" fmla="*/ 5355938 h 9415521"/>
              <a:gd name="connsiteX395" fmla="*/ 7465255 w 9480340"/>
              <a:gd name="connsiteY395" fmla="*/ 5283726 h 9415521"/>
              <a:gd name="connsiteX396" fmla="*/ 7535105 w 9480340"/>
              <a:gd name="connsiteY396" fmla="*/ 5239757 h 9415521"/>
              <a:gd name="connsiteX397" fmla="*/ 7611305 w 9480340"/>
              <a:gd name="connsiteY397" fmla="*/ 5195514 h 9415521"/>
              <a:gd name="connsiteX398" fmla="*/ 7687505 w 9480340"/>
              <a:gd name="connsiteY398" fmla="*/ 5151128 h 9415521"/>
              <a:gd name="connsiteX399" fmla="*/ 7766880 w 9480340"/>
              <a:gd name="connsiteY399" fmla="*/ 5118540 h 9415521"/>
              <a:gd name="connsiteX400" fmla="*/ 7808155 w 9480340"/>
              <a:gd name="connsiteY400" fmla="*/ 5099452 h 9415521"/>
              <a:gd name="connsiteX401" fmla="*/ 7822267 w 9480340"/>
              <a:gd name="connsiteY401" fmla="*/ 5087995 h 9415521"/>
              <a:gd name="connsiteX402" fmla="*/ 7933392 w 9480340"/>
              <a:gd name="connsiteY402" fmla="*/ 5020032 h 9415521"/>
              <a:gd name="connsiteX403" fmla="*/ 8049455 w 9480340"/>
              <a:gd name="connsiteY403" fmla="*/ 4943692 h 9415521"/>
              <a:gd name="connsiteX404" fmla="*/ 8106605 w 9480340"/>
              <a:gd name="connsiteY404" fmla="*/ 4910244 h 9415521"/>
              <a:gd name="connsiteX405" fmla="*/ 8182547 w 9480340"/>
              <a:gd name="connsiteY405" fmla="*/ 4877839 h 9415521"/>
              <a:gd name="connsiteX406" fmla="*/ 8220647 w 9480340"/>
              <a:gd name="connsiteY406" fmla="*/ 4855167 h 9415521"/>
              <a:gd name="connsiteX407" fmla="*/ 8252655 w 9480340"/>
              <a:gd name="connsiteY407" fmla="*/ 4824077 h 9415521"/>
              <a:gd name="connsiteX408" fmla="*/ 8322505 w 9480340"/>
              <a:gd name="connsiteY408" fmla="*/ 4783248 h 9415521"/>
              <a:gd name="connsiteX409" fmla="*/ 8393584 w 9480340"/>
              <a:gd name="connsiteY409" fmla="*/ 4752688 h 9415521"/>
              <a:gd name="connsiteX410" fmla="*/ 8619726 w 9480340"/>
              <a:gd name="connsiteY410" fmla="*/ 4623421 h 9415521"/>
              <a:gd name="connsiteX411" fmla="*/ 8846090 w 9480340"/>
              <a:gd name="connsiteY411" fmla="*/ 4503795 h 9415521"/>
              <a:gd name="connsiteX412" fmla="*/ 8862255 w 9480340"/>
              <a:gd name="connsiteY412" fmla="*/ 4492338 h 9415521"/>
              <a:gd name="connsiteX413" fmla="*/ 8957505 w 9480340"/>
              <a:gd name="connsiteY413" fmla="*/ 4415046 h 9415521"/>
              <a:gd name="connsiteX414" fmla="*/ 9074980 w 9480340"/>
              <a:gd name="connsiteY414" fmla="*/ 4357775 h 9415521"/>
              <a:gd name="connsiteX415" fmla="*/ 9119430 w 9480340"/>
              <a:gd name="connsiteY415" fmla="*/ 4332253 h 9415521"/>
              <a:gd name="connsiteX416" fmla="*/ 9167055 w 9480340"/>
              <a:gd name="connsiteY416" fmla="*/ 4297586 h 9415521"/>
              <a:gd name="connsiteX417" fmla="*/ 9205155 w 9480340"/>
              <a:gd name="connsiteY417" fmla="*/ 4274506 h 9415521"/>
              <a:gd name="connsiteX418" fmla="*/ 9353860 w 9480340"/>
              <a:gd name="connsiteY418" fmla="*/ 4194725 h 9415521"/>
              <a:gd name="connsiteX419" fmla="*/ 9417360 w 9480340"/>
              <a:gd name="connsiteY419" fmla="*/ 4167047 h 9415521"/>
              <a:gd name="connsiteX420" fmla="*/ 9456516 w 9480340"/>
              <a:gd name="connsiteY420" fmla="*/ 4153743 h 9415521"/>
              <a:gd name="connsiteX421" fmla="*/ 9084322 w 9480340"/>
              <a:gd name="connsiteY421" fmla="*/ 2820431 h 9415521"/>
              <a:gd name="connsiteX422" fmla="*/ 9122275 w 9480340"/>
              <a:gd name="connsiteY422" fmla="*/ 2859145 h 9415521"/>
              <a:gd name="connsiteX423" fmla="*/ 9157456 w 9480340"/>
              <a:gd name="connsiteY423" fmla="*/ 2920377 h 9415521"/>
              <a:gd name="connsiteX424" fmla="*/ 9173809 w 9480340"/>
              <a:gd name="connsiteY424" fmla="*/ 2964827 h 9415521"/>
              <a:gd name="connsiteX425" fmla="*/ 9192859 w 9480340"/>
              <a:gd name="connsiteY425" fmla="*/ 3017147 h 9415521"/>
              <a:gd name="connsiteX426" fmla="*/ 9217855 w 9480340"/>
              <a:gd name="connsiteY426" fmla="*/ 3082267 h 9415521"/>
              <a:gd name="connsiteX427" fmla="*/ 9237534 w 9480340"/>
              <a:gd name="connsiteY427" fmla="*/ 3132717 h 9415521"/>
              <a:gd name="connsiteX428" fmla="*/ 9205257 w 9480340"/>
              <a:gd name="connsiteY428" fmla="*/ 3264441 h 9415521"/>
              <a:gd name="connsiteX429" fmla="*/ 9156725 w 9480340"/>
              <a:gd name="connsiteY429" fmla="*/ 3305811 h 9415521"/>
              <a:gd name="connsiteX430" fmla="*/ 9126715 w 9480340"/>
              <a:gd name="connsiteY430" fmla="*/ 3322695 h 9415521"/>
              <a:gd name="connsiteX431" fmla="*/ 9057135 w 9480340"/>
              <a:gd name="connsiteY431" fmla="*/ 3360795 h 9415521"/>
              <a:gd name="connsiteX432" fmla="*/ 8983627 w 9480340"/>
              <a:gd name="connsiteY432" fmla="*/ 3398895 h 9415521"/>
              <a:gd name="connsiteX433" fmla="*/ 8959262 w 9480340"/>
              <a:gd name="connsiteY433" fmla="*/ 3417945 h 9415521"/>
              <a:gd name="connsiteX434" fmla="*/ 8926903 w 9480340"/>
              <a:gd name="connsiteY434" fmla="*/ 3436995 h 9415521"/>
              <a:gd name="connsiteX435" fmla="*/ 8893521 w 9480340"/>
              <a:gd name="connsiteY435" fmla="*/ 3450478 h 9415521"/>
              <a:gd name="connsiteX436" fmla="*/ 8851496 w 9480340"/>
              <a:gd name="connsiteY436" fmla="*/ 3469717 h 9415521"/>
              <a:gd name="connsiteX437" fmla="*/ 8779705 w 9480340"/>
              <a:gd name="connsiteY437" fmla="*/ 3500710 h 9415521"/>
              <a:gd name="connsiteX438" fmla="*/ 8703505 w 9480340"/>
              <a:gd name="connsiteY438" fmla="*/ 3545848 h 9415521"/>
              <a:gd name="connsiteX439" fmla="*/ 8563805 w 9480340"/>
              <a:gd name="connsiteY439" fmla="*/ 3627702 h 9415521"/>
              <a:gd name="connsiteX440" fmla="*/ 8487605 w 9480340"/>
              <a:gd name="connsiteY440" fmla="*/ 3671514 h 9415521"/>
              <a:gd name="connsiteX441" fmla="*/ 8353026 w 9480340"/>
              <a:gd name="connsiteY441" fmla="*/ 3759602 h 9415521"/>
              <a:gd name="connsiteX442" fmla="*/ 8126884 w 9480340"/>
              <a:gd name="connsiteY442" fmla="*/ 3889088 h 9415521"/>
              <a:gd name="connsiteX443" fmla="*/ 8055805 w 9480340"/>
              <a:gd name="connsiteY443" fmla="*/ 3919595 h 9415521"/>
              <a:gd name="connsiteX444" fmla="*/ 7992305 w 9480340"/>
              <a:gd name="connsiteY444" fmla="*/ 3957808 h 9415521"/>
              <a:gd name="connsiteX445" fmla="*/ 7916105 w 9480340"/>
              <a:gd name="connsiteY445" fmla="*/ 4001793 h 9415521"/>
              <a:gd name="connsiteX446" fmla="*/ 7839905 w 9480340"/>
              <a:gd name="connsiteY446" fmla="*/ 4044670 h 9415521"/>
              <a:gd name="connsiteX447" fmla="*/ 7772666 w 9480340"/>
              <a:gd name="connsiteY447" fmla="*/ 4096124 h 9415521"/>
              <a:gd name="connsiteX448" fmla="*/ 7719799 w 9480340"/>
              <a:gd name="connsiteY448" fmla="*/ 4135495 h 9415521"/>
              <a:gd name="connsiteX449" fmla="*/ 7641278 w 9480340"/>
              <a:gd name="connsiteY449" fmla="*/ 4179945 h 9415521"/>
              <a:gd name="connsiteX450" fmla="*/ 7557620 w 9480340"/>
              <a:gd name="connsiteY450" fmla="*/ 4224395 h 9415521"/>
              <a:gd name="connsiteX451" fmla="*/ 7541455 w 9480340"/>
              <a:gd name="connsiteY451" fmla="*/ 4235852 h 9415521"/>
              <a:gd name="connsiteX452" fmla="*/ 7500180 w 9480340"/>
              <a:gd name="connsiteY452" fmla="*/ 4254940 h 9415521"/>
              <a:gd name="connsiteX453" fmla="*/ 7354130 w 9480340"/>
              <a:gd name="connsiteY453" fmla="*/ 4333550 h 9415521"/>
              <a:gd name="connsiteX454" fmla="*/ 7325555 w 9480340"/>
              <a:gd name="connsiteY454" fmla="*/ 4364481 h 9415521"/>
              <a:gd name="connsiteX455" fmla="*/ 7290630 w 9480340"/>
              <a:gd name="connsiteY455" fmla="*/ 4377536 h 9415521"/>
              <a:gd name="connsiteX456" fmla="*/ 7207444 w 9480340"/>
              <a:gd name="connsiteY456" fmla="*/ 4422841 h 9415521"/>
              <a:gd name="connsiteX457" fmla="*/ 7140369 w 9480340"/>
              <a:gd name="connsiteY457" fmla="*/ 4465695 h 9415521"/>
              <a:gd name="connsiteX458" fmla="*/ 7114248 w 9480340"/>
              <a:gd name="connsiteY458" fmla="*/ 4484745 h 9415521"/>
              <a:gd name="connsiteX459" fmla="*/ 7085436 w 9480340"/>
              <a:gd name="connsiteY459" fmla="*/ 4503795 h 9415521"/>
              <a:gd name="connsiteX460" fmla="*/ 7049764 w 9480340"/>
              <a:gd name="connsiteY460" fmla="*/ 4517966 h 9415521"/>
              <a:gd name="connsiteX461" fmla="*/ 6999599 w 9480340"/>
              <a:gd name="connsiteY461" fmla="*/ 4542972 h 9415521"/>
              <a:gd name="connsiteX462" fmla="*/ 6906455 w 9480340"/>
              <a:gd name="connsiteY462" fmla="*/ 4605395 h 9415521"/>
              <a:gd name="connsiteX463" fmla="*/ 6865180 w 9480340"/>
              <a:gd name="connsiteY463" fmla="*/ 4623711 h 9415521"/>
              <a:gd name="connsiteX464" fmla="*/ 6722305 w 9480340"/>
              <a:gd name="connsiteY464" fmla="*/ 4694933 h 9415521"/>
              <a:gd name="connsiteX465" fmla="*/ 6646105 w 9480340"/>
              <a:gd name="connsiteY465" fmla="*/ 4739176 h 9415521"/>
              <a:gd name="connsiteX466" fmla="*/ 6474655 w 9480340"/>
              <a:gd name="connsiteY466" fmla="*/ 4860638 h 9415521"/>
              <a:gd name="connsiteX467" fmla="*/ 6456512 w 9480340"/>
              <a:gd name="connsiteY467" fmla="*/ 4872095 h 9415521"/>
              <a:gd name="connsiteX468" fmla="*/ 6312730 w 9480340"/>
              <a:gd name="connsiteY468" fmla="*/ 4941853 h 9415521"/>
              <a:gd name="connsiteX469" fmla="*/ 6268280 w 9480340"/>
              <a:gd name="connsiteY469" fmla="*/ 4967375 h 9415521"/>
              <a:gd name="connsiteX470" fmla="*/ 6055555 w 9480340"/>
              <a:gd name="connsiteY470" fmla="*/ 5100695 h 9415521"/>
              <a:gd name="connsiteX471" fmla="*/ 6014280 w 9480340"/>
              <a:gd name="connsiteY471" fmla="*/ 5118540 h 9415521"/>
              <a:gd name="connsiteX472" fmla="*/ 5871664 w 9480340"/>
              <a:gd name="connsiteY472" fmla="*/ 5196551 h 9415521"/>
              <a:gd name="connsiteX473" fmla="*/ 5833528 w 9480340"/>
              <a:gd name="connsiteY473" fmla="*/ 5218965 h 9415521"/>
              <a:gd name="connsiteX474" fmla="*/ 5658043 w 9480340"/>
              <a:gd name="connsiteY474" fmla="*/ 5324691 h 9415521"/>
              <a:gd name="connsiteX475" fmla="*/ 5596547 w 9480340"/>
              <a:gd name="connsiteY475" fmla="*/ 5367395 h 9415521"/>
              <a:gd name="connsiteX476" fmla="*/ 5551020 w 9480340"/>
              <a:gd name="connsiteY476" fmla="*/ 5392795 h 9415521"/>
              <a:gd name="connsiteX477" fmla="*/ 5501392 w 9480340"/>
              <a:gd name="connsiteY477" fmla="*/ 5418195 h 9415521"/>
              <a:gd name="connsiteX478" fmla="*/ 5484055 w 9480340"/>
              <a:gd name="connsiteY478" fmla="*/ 5430653 h 9415521"/>
              <a:gd name="connsiteX479" fmla="*/ 5452305 w 9480340"/>
              <a:gd name="connsiteY479" fmla="*/ 5451080 h 9415521"/>
              <a:gd name="connsiteX480" fmla="*/ 5420555 w 9480340"/>
              <a:gd name="connsiteY480" fmla="*/ 5469129 h 9415521"/>
              <a:gd name="connsiteX481" fmla="*/ 5379280 w 9480340"/>
              <a:gd name="connsiteY481" fmla="*/ 5486840 h 9415521"/>
              <a:gd name="connsiteX482" fmla="*/ 5237593 w 9480340"/>
              <a:gd name="connsiteY482" fmla="*/ 5564497 h 9415521"/>
              <a:gd name="connsiteX483" fmla="*/ 5091274 w 9480340"/>
              <a:gd name="connsiteY483" fmla="*/ 5659495 h 9415521"/>
              <a:gd name="connsiteX484" fmla="*/ 5064955 w 9480340"/>
              <a:gd name="connsiteY484" fmla="*/ 5678545 h 9415521"/>
              <a:gd name="connsiteX485" fmla="*/ 5032759 w 9480340"/>
              <a:gd name="connsiteY485" fmla="*/ 5697595 h 9415521"/>
              <a:gd name="connsiteX486" fmla="*/ 4942238 w 9480340"/>
              <a:gd name="connsiteY486" fmla="*/ 5736000 h 9415521"/>
              <a:gd name="connsiteX487" fmla="*/ 4817305 w 9480340"/>
              <a:gd name="connsiteY487" fmla="*/ 5800333 h 9415521"/>
              <a:gd name="connsiteX488" fmla="*/ 4728405 w 9480340"/>
              <a:gd name="connsiteY488" fmla="*/ 5850639 h 9415521"/>
              <a:gd name="connsiteX489" fmla="*/ 4664905 w 9480340"/>
              <a:gd name="connsiteY489" fmla="*/ 5888208 h 9415521"/>
              <a:gd name="connsiteX490" fmla="*/ 4588705 w 9480340"/>
              <a:gd name="connsiteY490" fmla="*/ 5932193 h 9415521"/>
              <a:gd name="connsiteX491" fmla="*/ 4512505 w 9480340"/>
              <a:gd name="connsiteY491" fmla="*/ 5976530 h 9415521"/>
              <a:gd name="connsiteX492" fmla="*/ 4382330 w 9480340"/>
              <a:gd name="connsiteY492" fmla="*/ 6060750 h 9415521"/>
              <a:gd name="connsiteX493" fmla="*/ 4353755 w 9480340"/>
              <a:gd name="connsiteY493" fmla="*/ 6092538 h 9415521"/>
              <a:gd name="connsiteX494" fmla="*/ 4333533 w 9480340"/>
              <a:gd name="connsiteY494" fmla="*/ 6103995 h 9415521"/>
              <a:gd name="connsiteX495" fmla="*/ 4281020 w 9480340"/>
              <a:gd name="connsiteY495" fmla="*/ 6129395 h 9415521"/>
              <a:gd name="connsiteX496" fmla="*/ 4231392 w 9480340"/>
              <a:gd name="connsiteY496" fmla="*/ 6154795 h 9415521"/>
              <a:gd name="connsiteX497" fmla="*/ 4214055 w 9480340"/>
              <a:gd name="connsiteY497" fmla="*/ 6164842 h 9415521"/>
              <a:gd name="connsiteX498" fmla="*/ 4141030 w 9480340"/>
              <a:gd name="connsiteY498" fmla="*/ 6203664 h 9415521"/>
              <a:gd name="connsiteX499" fmla="*/ 4029905 w 9480340"/>
              <a:gd name="connsiteY499" fmla="*/ 6257143 h 9415521"/>
              <a:gd name="connsiteX500" fmla="*/ 3953705 w 9480340"/>
              <a:gd name="connsiteY500" fmla="*/ 6301276 h 9415521"/>
              <a:gd name="connsiteX501" fmla="*/ 3877505 w 9480340"/>
              <a:gd name="connsiteY501" fmla="*/ 6345511 h 9415521"/>
              <a:gd name="connsiteX502" fmla="*/ 3814005 w 9480340"/>
              <a:gd name="connsiteY502" fmla="*/ 6383288 h 9415521"/>
              <a:gd name="connsiteX503" fmla="*/ 3712405 w 9480340"/>
              <a:gd name="connsiteY503" fmla="*/ 6440850 h 9415521"/>
              <a:gd name="connsiteX504" fmla="*/ 3604455 w 9480340"/>
              <a:gd name="connsiteY504" fmla="*/ 6500827 h 9415521"/>
              <a:gd name="connsiteX505" fmla="*/ 3568899 w 9480340"/>
              <a:gd name="connsiteY505" fmla="*/ 6538703 h 9415521"/>
              <a:gd name="connsiteX506" fmla="*/ 3542864 w 9480340"/>
              <a:gd name="connsiteY506" fmla="*/ 6561195 h 9415521"/>
              <a:gd name="connsiteX507" fmla="*/ 3506464 w 9480340"/>
              <a:gd name="connsiteY507" fmla="*/ 6575366 h 9415521"/>
              <a:gd name="connsiteX508" fmla="*/ 3456299 w 9480340"/>
              <a:gd name="connsiteY508" fmla="*/ 6600221 h 9415521"/>
              <a:gd name="connsiteX509" fmla="*/ 3395164 w 9480340"/>
              <a:gd name="connsiteY509" fmla="*/ 6631294 h 9415521"/>
              <a:gd name="connsiteX510" fmla="*/ 3357064 w 9480340"/>
              <a:gd name="connsiteY510" fmla="*/ 6654323 h 9415521"/>
              <a:gd name="connsiteX511" fmla="*/ 3242505 w 9480340"/>
              <a:gd name="connsiteY511" fmla="*/ 6713590 h 9415521"/>
              <a:gd name="connsiteX512" fmla="*/ 3185355 w 9480340"/>
              <a:gd name="connsiteY512" fmla="*/ 6747092 h 9415521"/>
              <a:gd name="connsiteX513" fmla="*/ 3069291 w 9480340"/>
              <a:gd name="connsiteY513" fmla="*/ 6823432 h 9415521"/>
              <a:gd name="connsiteX514" fmla="*/ 2965153 w 9480340"/>
              <a:gd name="connsiteY514" fmla="*/ 6891395 h 9415521"/>
              <a:gd name="connsiteX515" fmla="*/ 2810705 w 9480340"/>
              <a:gd name="connsiteY515" fmla="*/ 6964231 h 9415521"/>
              <a:gd name="connsiteX516" fmla="*/ 2747205 w 9480340"/>
              <a:gd name="connsiteY516" fmla="*/ 6999129 h 9415521"/>
              <a:gd name="connsiteX517" fmla="*/ 2582589 w 9480340"/>
              <a:gd name="connsiteY517" fmla="*/ 7119211 h 9415521"/>
              <a:gd name="connsiteX518" fmla="*/ 2549207 w 9480340"/>
              <a:gd name="connsiteY518" fmla="*/ 7132695 h 9415521"/>
              <a:gd name="connsiteX519" fmla="*/ 2516848 w 9480340"/>
              <a:gd name="connsiteY519" fmla="*/ 7151745 h 9415521"/>
              <a:gd name="connsiteX520" fmla="*/ 2490674 w 9480340"/>
              <a:gd name="connsiteY520" fmla="*/ 7170795 h 9415521"/>
              <a:gd name="connsiteX521" fmla="*/ 2439520 w 9480340"/>
              <a:gd name="connsiteY521" fmla="*/ 7196195 h 9415521"/>
              <a:gd name="connsiteX522" fmla="*/ 2389892 w 9480340"/>
              <a:gd name="connsiteY522" fmla="*/ 7221595 h 9415521"/>
              <a:gd name="connsiteX523" fmla="*/ 2372555 w 9480340"/>
              <a:gd name="connsiteY523" fmla="*/ 7231642 h 9415521"/>
              <a:gd name="connsiteX524" fmla="*/ 2299530 w 9480340"/>
              <a:gd name="connsiteY524" fmla="*/ 7270727 h 9415521"/>
              <a:gd name="connsiteX525" fmla="*/ 2150046 w 9480340"/>
              <a:gd name="connsiteY525" fmla="*/ 7357325 h 9415521"/>
              <a:gd name="connsiteX526" fmla="*/ 2111946 w 9480340"/>
              <a:gd name="connsiteY526" fmla="*/ 7379739 h 9415521"/>
              <a:gd name="connsiteX527" fmla="*/ 2036005 w 9480340"/>
              <a:gd name="connsiteY527" fmla="*/ 7411673 h 9415521"/>
              <a:gd name="connsiteX528" fmla="*/ 1875314 w 9480340"/>
              <a:gd name="connsiteY528" fmla="*/ 7505173 h 9415521"/>
              <a:gd name="connsiteX529" fmla="*/ 1793705 w 9480340"/>
              <a:gd name="connsiteY529" fmla="*/ 7565498 h 9415521"/>
              <a:gd name="connsiteX530" fmla="*/ 1766685 w 9480340"/>
              <a:gd name="connsiteY530" fmla="*/ 7589895 h 9415521"/>
              <a:gd name="connsiteX531" fmla="*/ 1737555 w 9480340"/>
              <a:gd name="connsiteY531" fmla="*/ 7608945 h 9415521"/>
              <a:gd name="connsiteX532" fmla="*/ 1705359 w 9480340"/>
              <a:gd name="connsiteY532" fmla="*/ 7627995 h 9415521"/>
              <a:gd name="connsiteX533" fmla="*/ 1614838 w 9480340"/>
              <a:gd name="connsiteY533" fmla="*/ 7666400 h 9415521"/>
              <a:gd name="connsiteX534" fmla="*/ 1489905 w 9480340"/>
              <a:gd name="connsiteY534" fmla="*/ 7731089 h 9415521"/>
              <a:gd name="connsiteX535" fmla="*/ 1337024 w 9480340"/>
              <a:gd name="connsiteY535" fmla="*/ 7818755 h 9415521"/>
              <a:gd name="connsiteX536" fmla="*/ 1214490 w 9480340"/>
              <a:gd name="connsiteY536" fmla="*/ 7902807 h 9415521"/>
              <a:gd name="connsiteX537" fmla="*/ 1173890 w 9480340"/>
              <a:gd name="connsiteY537" fmla="*/ 7916073 h 9415521"/>
              <a:gd name="connsiteX538" fmla="*/ 1070282 w 9480340"/>
              <a:gd name="connsiteY538" fmla="*/ 7803278 h 9415521"/>
              <a:gd name="connsiteX539" fmla="*/ 955306 w 9480340"/>
              <a:gd name="connsiteY539" fmla="*/ 7661696 h 9415521"/>
              <a:gd name="connsiteX540" fmla="*/ 953330 w 9480340"/>
              <a:gd name="connsiteY540" fmla="*/ 7537535 h 9415521"/>
              <a:gd name="connsiteX541" fmla="*/ 1073980 w 9480340"/>
              <a:gd name="connsiteY541" fmla="*/ 7468396 h 9415521"/>
              <a:gd name="connsiteX542" fmla="*/ 1115255 w 9480340"/>
              <a:gd name="connsiteY542" fmla="*/ 7450195 h 9415521"/>
              <a:gd name="connsiteX543" fmla="*/ 1143830 w 9480340"/>
              <a:gd name="connsiteY543" fmla="*/ 7419650 h 9415521"/>
              <a:gd name="connsiteX544" fmla="*/ 1274005 w 9480340"/>
              <a:gd name="connsiteY544" fmla="*/ 7335782 h 9415521"/>
              <a:gd name="connsiteX545" fmla="*/ 1346729 w 9480340"/>
              <a:gd name="connsiteY545" fmla="*/ 7294318 h 9415521"/>
              <a:gd name="connsiteX546" fmla="*/ 1454679 w 9480340"/>
              <a:gd name="connsiteY546" fmla="*/ 7232647 h 9415521"/>
              <a:gd name="connsiteX547" fmla="*/ 1559755 w 9480340"/>
              <a:gd name="connsiteY547" fmla="*/ 7172425 h 9415521"/>
              <a:gd name="connsiteX548" fmla="*/ 1680664 w 9480340"/>
              <a:gd name="connsiteY548" fmla="*/ 7111523 h 9415521"/>
              <a:gd name="connsiteX549" fmla="*/ 1718764 w 9480340"/>
              <a:gd name="connsiteY549" fmla="*/ 7088851 h 9415521"/>
              <a:gd name="connsiteX550" fmla="*/ 1853796 w 9480340"/>
              <a:gd name="connsiteY550" fmla="*/ 7013017 h 9415521"/>
              <a:gd name="connsiteX551" fmla="*/ 1895821 w 9480340"/>
              <a:gd name="connsiteY551" fmla="*/ 6993779 h 9415521"/>
              <a:gd name="connsiteX552" fmla="*/ 1922969 w 9480340"/>
              <a:gd name="connsiteY552" fmla="*/ 6980295 h 9415521"/>
              <a:gd name="connsiteX553" fmla="*/ 1969844 w 9480340"/>
              <a:gd name="connsiteY553" fmla="*/ 6950093 h 9415521"/>
              <a:gd name="connsiteX554" fmla="*/ 2150311 w 9480340"/>
              <a:gd name="connsiteY554" fmla="*/ 6853295 h 9415521"/>
              <a:gd name="connsiteX555" fmla="*/ 2171899 w 9480340"/>
              <a:gd name="connsiteY555" fmla="*/ 6831070 h 9415521"/>
              <a:gd name="connsiteX556" fmla="*/ 2220155 w 9480340"/>
              <a:gd name="connsiteY556" fmla="*/ 6784865 h 9415521"/>
              <a:gd name="connsiteX557" fmla="*/ 2417005 w 9480340"/>
              <a:gd name="connsiteY557" fmla="*/ 6674399 h 9415521"/>
              <a:gd name="connsiteX558" fmla="*/ 2496380 w 9480340"/>
              <a:gd name="connsiteY558" fmla="*/ 6642540 h 9415521"/>
              <a:gd name="connsiteX559" fmla="*/ 2537655 w 9480340"/>
              <a:gd name="connsiteY559" fmla="*/ 6624695 h 9415521"/>
              <a:gd name="connsiteX560" fmla="*/ 2630799 w 9480340"/>
              <a:gd name="connsiteY560" fmla="*/ 6562272 h 9415521"/>
              <a:gd name="connsiteX561" fmla="*/ 2680964 w 9480340"/>
              <a:gd name="connsiteY561" fmla="*/ 6537266 h 9415521"/>
              <a:gd name="connsiteX562" fmla="*/ 2717995 w 9480340"/>
              <a:gd name="connsiteY562" fmla="*/ 6523095 h 9415521"/>
              <a:gd name="connsiteX563" fmla="*/ 2740855 w 9480340"/>
              <a:gd name="connsiteY563" fmla="*/ 6509997 h 9415521"/>
              <a:gd name="connsiteX564" fmla="*/ 2756730 w 9480340"/>
              <a:gd name="connsiteY564" fmla="*/ 6482710 h 9415521"/>
              <a:gd name="connsiteX565" fmla="*/ 2998685 w 9480340"/>
              <a:gd name="connsiteY565" fmla="*/ 6357995 h 9415521"/>
              <a:gd name="connsiteX566" fmla="*/ 3066772 w 9480340"/>
              <a:gd name="connsiteY566" fmla="*/ 6306890 h 9415521"/>
              <a:gd name="connsiteX567" fmla="*/ 3179005 w 9480340"/>
              <a:gd name="connsiteY567" fmla="*/ 6229857 h 9415521"/>
              <a:gd name="connsiteX568" fmla="*/ 3267905 w 9480340"/>
              <a:gd name="connsiteY568" fmla="*/ 6179551 h 9415521"/>
              <a:gd name="connsiteX569" fmla="*/ 3343846 w 9480340"/>
              <a:gd name="connsiteY569" fmla="*/ 6147839 h 9415521"/>
              <a:gd name="connsiteX570" fmla="*/ 3381946 w 9480340"/>
              <a:gd name="connsiteY570" fmla="*/ 6125167 h 9415521"/>
              <a:gd name="connsiteX571" fmla="*/ 3413955 w 9480340"/>
              <a:gd name="connsiteY571" fmla="*/ 6094077 h 9415521"/>
              <a:gd name="connsiteX572" fmla="*/ 3483805 w 9480340"/>
              <a:gd name="connsiteY572" fmla="*/ 6053200 h 9415521"/>
              <a:gd name="connsiteX573" fmla="*/ 3540955 w 9480340"/>
              <a:gd name="connsiteY573" fmla="*/ 6020366 h 9415521"/>
              <a:gd name="connsiteX574" fmla="*/ 3572705 w 9480340"/>
              <a:gd name="connsiteY574" fmla="*/ 6007387 h 9415521"/>
              <a:gd name="connsiteX575" fmla="*/ 3623505 w 9480340"/>
              <a:gd name="connsiteY575" fmla="*/ 5977044 h 9415521"/>
              <a:gd name="connsiteX576" fmla="*/ 3687005 w 9480340"/>
              <a:gd name="connsiteY576" fmla="*/ 5938430 h 9415521"/>
              <a:gd name="connsiteX577" fmla="*/ 3763205 w 9480340"/>
              <a:gd name="connsiteY577" fmla="*/ 5894093 h 9415521"/>
              <a:gd name="connsiteX578" fmla="*/ 3839405 w 9480340"/>
              <a:gd name="connsiteY578" fmla="*/ 5850108 h 9415521"/>
              <a:gd name="connsiteX579" fmla="*/ 3902905 w 9480340"/>
              <a:gd name="connsiteY579" fmla="*/ 5811744 h 9415521"/>
              <a:gd name="connsiteX580" fmla="*/ 3982280 w 9480340"/>
              <a:gd name="connsiteY580" fmla="*/ 5778940 h 9415521"/>
              <a:gd name="connsiteX581" fmla="*/ 4023555 w 9480340"/>
              <a:gd name="connsiteY581" fmla="*/ 5761095 h 9415521"/>
              <a:gd name="connsiteX582" fmla="*/ 4150555 w 9480340"/>
              <a:gd name="connsiteY582" fmla="*/ 5670042 h 9415521"/>
              <a:gd name="connsiteX583" fmla="*/ 4226755 w 9480340"/>
              <a:gd name="connsiteY583" fmla="*/ 5622523 h 9415521"/>
              <a:gd name="connsiteX584" fmla="*/ 4424512 w 9480340"/>
              <a:gd name="connsiteY584" fmla="*/ 5532495 h 9415521"/>
              <a:gd name="connsiteX585" fmla="*/ 4442655 w 9480340"/>
              <a:gd name="connsiteY585" fmla="*/ 5521038 h 9415521"/>
              <a:gd name="connsiteX586" fmla="*/ 4617280 w 9480340"/>
              <a:gd name="connsiteY586" fmla="*/ 5410640 h 9415521"/>
              <a:gd name="connsiteX587" fmla="*/ 4658555 w 9480340"/>
              <a:gd name="connsiteY587" fmla="*/ 5391552 h 9415521"/>
              <a:gd name="connsiteX588" fmla="*/ 4675892 w 9480340"/>
              <a:gd name="connsiteY588" fmla="*/ 5380095 h 9415521"/>
              <a:gd name="connsiteX589" fmla="*/ 4725520 w 9480340"/>
              <a:gd name="connsiteY589" fmla="*/ 5354695 h 9415521"/>
              <a:gd name="connsiteX590" fmla="*/ 4776975 w 9480340"/>
              <a:gd name="connsiteY590" fmla="*/ 5329295 h 9415521"/>
              <a:gd name="connsiteX591" fmla="*/ 4794022 w 9480340"/>
              <a:gd name="connsiteY591" fmla="*/ 5313291 h 9415521"/>
              <a:gd name="connsiteX592" fmla="*/ 4918905 w 9480340"/>
              <a:gd name="connsiteY592" fmla="*/ 5223679 h 9415521"/>
              <a:gd name="connsiteX593" fmla="*/ 5064955 w 9480340"/>
              <a:gd name="connsiteY593" fmla="*/ 5138052 h 9415521"/>
              <a:gd name="connsiteX594" fmla="*/ 5109405 w 9480340"/>
              <a:gd name="connsiteY594" fmla="*/ 5113176 h 9415521"/>
              <a:gd name="connsiteX595" fmla="*/ 5172905 w 9480340"/>
              <a:gd name="connsiteY595" fmla="*/ 5075144 h 9415521"/>
              <a:gd name="connsiteX596" fmla="*/ 5252280 w 9480340"/>
              <a:gd name="connsiteY596" fmla="*/ 5042340 h 9415521"/>
              <a:gd name="connsiteX597" fmla="*/ 5293555 w 9480340"/>
              <a:gd name="connsiteY597" fmla="*/ 5024495 h 9415521"/>
              <a:gd name="connsiteX598" fmla="*/ 5386699 w 9480340"/>
              <a:gd name="connsiteY598" fmla="*/ 4962072 h 9415521"/>
              <a:gd name="connsiteX599" fmla="*/ 5436864 w 9480340"/>
              <a:gd name="connsiteY599" fmla="*/ 4937066 h 9415521"/>
              <a:gd name="connsiteX600" fmla="*/ 5474294 w 9480340"/>
              <a:gd name="connsiteY600" fmla="*/ 4922895 h 9415521"/>
              <a:gd name="connsiteX601" fmla="*/ 5504862 w 9480340"/>
              <a:gd name="connsiteY601" fmla="*/ 4903845 h 9415521"/>
              <a:gd name="connsiteX602" fmla="*/ 5531035 w 9480340"/>
              <a:gd name="connsiteY602" fmla="*/ 4884795 h 9415521"/>
              <a:gd name="connsiteX603" fmla="*/ 5582190 w 9480340"/>
              <a:gd name="connsiteY603" fmla="*/ 4859395 h 9415521"/>
              <a:gd name="connsiteX604" fmla="*/ 5631818 w 9480340"/>
              <a:gd name="connsiteY604" fmla="*/ 4833995 h 9415521"/>
              <a:gd name="connsiteX605" fmla="*/ 5649155 w 9480340"/>
              <a:gd name="connsiteY605" fmla="*/ 4822538 h 9415521"/>
              <a:gd name="connsiteX606" fmla="*/ 5823780 w 9480340"/>
              <a:gd name="connsiteY606" fmla="*/ 4712140 h 9415521"/>
              <a:gd name="connsiteX607" fmla="*/ 5865055 w 9480340"/>
              <a:gd name="connsiteY607" fmla="*/ 4694295 h 9415521"/>
              <a:gd name="connsiteX608" fmla="*/ 5893630 w 9480340"/>
              <a:gd name="connsiteY608" fmla="*/ 4663750 h 9415521"/>
              <a:gd name="connsiteX609" fmla="*/ 6023805 w 9480340"/>
              <a:gd name="connsiteY609" fmla="*/ 4580093 h 9415521"/>
              <a:gd name="connsiteX610" fmla="*/ 6119055 w 9480340"/>
              <a:gd name="connsiteY610" fmla="*/ 4527703 h 9415521"/>
              <a:gd name="connsiteX611" fmla="*/ 6328492 w 9480340"/>
              <a:gd name="connsiteY611" fmla="*/ 4427595 h 9415521"/>
              <a:gd name="connsiteX612" fmla="*/ 6354489 w 9480340"/>
              <a:gd name="connsiteY612" fmla="*/ 4414112 h 9415521"/>
              <a:gd name="connsiteX613" fmla="*/ 6519105 w 9480340"/>
              <a:gd name="connsiteY613" fmla="*/ 4294676 h 9415521"/>
              <a:gd name="connsiteX614" fmla="*/ 6595305 w 9480340"/>
              <a:gd name="connsiteY614" fmla="*/ 4250654 h 9415521"/>
              <a:gd name="connsiteX615" fmla="*/ 6684205 w 9480340"/>
              <a:gd name="connsiteY615" fmla="*/ 4200133 h 9415521"/>
              <a:gd name="connsiteX616" fmla="*/ 6809138 w 9480340"/>
              <a:gd name="connsiteY616" fmla="*/ 4135800 h 9415521"/>
              <a:gd name="connsiteX617" fmla="*/ 6894227 w 9480340"/>
              <a:gd name="connsiteY617" fmla="*/ 4097395 h 9415521"/>
              <a:gd name="connsiteX618" fmla="*/ 6953444 w 9480340"/>
              <a:gd name="connsiteY618" fmla="*/ 4054346 h 9415521"/>
              <a:gd name="connsiteX619" fmla="*/ 7166805 w 9480340"/>
              <a:gd name="connsiteY619" fmla="*/ 3919497 h 9415521"/>
              <a:gd name="connsiteX620" fmla="*/ 7230305 w 9480340"/>
              <a:gd name="connsiteY620" fmla="*/ 3881495 h 9415521"/>
              <a:gd name="connsiteX621" fmla="*/ 7306247 w 9480340"/>
              <a:gd name="connsiteY621" fmla="*/ 3849139 h 9415521"/>
              <a:gd name="connsiteX622" fmla="*/ 7344347 w 9480340"/>
              <a:gd name="connsiteY622" fmla="*/ 3826467 h 9415521"/>
              <a:gd name="connsiteX623" fmla="*/ 7376355 w 9480340"/>
              <a:gd name="connsiteY623" fmla="*/ 3795408 h 9415521"/>
              <a:gd name="connsiteX624" fmla="*/ 7452555 w 9480340"/>
              <a:gd name="connsiteY624" fmla="*/ 3752608 h 9415521"/>
              <a:gd name="connsiteX625" fmla="*/ 7547805 w 9480340"/>
              <a:gd name="connsiteY625" fmla="*/ 3697647 h 9415521"/>
              <a:gd name="connsiteX626" fmla="*/ 7648489 w 9480340"/>
              <a:gd name="connsiteY626" fmla="*/ 3639105 h 9415521"/>
              <a:gd name="connsiteX627" fmla="*/ 7881180 w 9480340"/>
              <a:gd name="connsiteY627" fmla="*/ 3518470 h 9415521"/>
              <a:gd name="connsiteX628" fmla="*/ 7922455 w 9480340"/>
              <a:gd name="connsiteY628" fmla="*/ 3500495 h 9415521"/>
              <a:gd name="connsiteX629" fmla="*/ 8089496 w 9480340"/>
              <a:gd name="connsiteY629" fmla="*/ 3393517 h 9415521"/>
              <a:gd name="connsiteX630" fmla="*/ 8131521 w 9480340"/>
              <a:gd name="connsiteY630" fmla="*/ 3374278 h 9415521"/>
              <a:gd name="connsiteX631" fmla="*/ 8157046 w 9480340"/>
              <a:gd name="connsiteY631" fmla="*/ 3360795 h 9415521"/>
              <a:gd name="connsiteX632" fmla="*/ 8235672 w 9480340"/>
              <a:gd name="connsiteY632" fmla="*/ 3309690 h 9415521"/>
              <a:gd name="connsiteX633" fmla="*/ 8347905 w 9480340"/>
              <a:gd name="connsiteY633" fmla="*/ 3232657 h 9415521"/>
              <a:gd name="connsiteX634" fmla="*/ 8436805 w 9480340"/>
              <a:gd name="connsiteY634" fmla="*/ 3182501 h 9415521"/>
              <a:gd name="connsiteX635" fmla="*/ 8532055 w 9480340"/>
              <a:gd name="connsiteY635" fmla="*/ 3125359 h 9415521"/>
              <a:gd name="connsiteX636" fmla="*/ 8640005 w 9480340"/>
              <a:gd name="connsiteY636" fmla="*/ 3062461 h 9415521"/>
              <a:gd name="connsiteX637" fmla="*/ 8741605 w 9480340"/>
              <a:gd name="connsiteY637" fmla="*/ 3006441 h 9415521"/>
              <a:gd name="connsiteX638" fmla="*/ 8866538 w 9480340"/>
              <a:gd name="connsiteY638" fmla="*/ 2942000 h 9415521"/>
              <a:gd name="connsiteX639" fmla="*/ 8958613 w 9480340"/>
              <a:gd name="connsiteY639" fmla="*/ 2903595 h 9415521"/>
              <a:gd name="connsiteX640" fmla="*/ 8976555 w 9480340"/>
              <a:gd name="connsiteY640" fmla="*/ 2891941 h 9415521"/>
              <a:gd name="connsiteX641" fmla="*/ 9017830 w 9480340"/>
              <a:gd name="connsiteY641" fmla="*/ 2848908 h 9415521"/>
              <a:gd name="connsiteX642" fmla="*/ 9084322 w 9480340"/>
              <a:gd name="connsiteY642" fmla="*/ 2820431 h 9415521"/>
              <a:gd name="connsiteX643" fmla="*/ 8388141 w 9480340"/>
              <a:gd name="connsiteY643" fmla="*/ 1691345 h 9415521"/>
              <a:gd name="connsiteX644" fmla="*/ 8423183 w 9480340"/>
              <a:gd name="connsiteY644" fmla="*/ 1704848 h 9415521"/>
              <a:gd name="connsiteX645" fmla="*/ 8653106 w 9480340"/>
              <a:gd name="connsiteY645" fmla="*/ 2018613 h 9415521"/>
              <a:gd name="connsiteX646" fmla="*/ 8612711 w 9480340"/>
              <a:gd name="connsiteY646" fmla="*/ 2077010 h 9415521"/>
              <a:gd name="connsiteX647" fmla="*/ 8487605 w 9480340"/>
              <a:gd name="connsiteY647" fmla="*/ 2134785 h 9415521"/>
              <a:gd name="connsiteX648" fmla="*/ 8386005 w 9480340"/>
              <a:gd name="connsiteY648" fmla="*/ 2192502 h 9415521"/>
              <a:gd name="connsiteX649" fmla="*/ 8322505 w 9480340"/>
              <a:gd name="connsiteY649" fmla="*/ 2230279 h 9415521"/>
              <a:gd name="connsiteX650" fmla="*/ 8246305 w 9480340"/>
              <a:gd name="connsiteY650" fmla="*/ 2274514 h 9415521"/>
              <a:gd name="connsiteX651" fmla="*/ 8170105 w 9480340"/>
              <a:gd name="connsiteY651" fmla="*/ 2319180 h 9415521"/>
              <a:gd name="connsiteX652" fmla="*/ 8106605 w 9480340"/>
              <a:gd name="connsiteY652" fmla="*/ 2357276 h 9415521"/>
              <a:gd name="connsiteX653" fmla="*/ 8062155 w 9480340"/>
              <a:gd name="connsiteY653" fmla="*/ 2381948 h 9415521"/>
              <a:gd name="connsiteX654" fmla="*/ 8024055 w 9480340"/>
              <a:gd name="connsiteY654" fmla="*/ 2401168 h 9415521"/>
              <a:gd name="connsiteX655" fmla="*/ 7966905 w 9480340"/>
              <a:gd name="connsiteY655" fmla="*/ 2433700 h 9415521"/>
              <a:gd name="connsiteX656" fmla="*/ 7897055 w 9480340"/>
              <a:gd name="connsiteY656" fmla="*/ 2474577 h 9415521"/>
              <a:gd name="connsiteX657" fmla="*/ 7865047 w 9480340"/>
              <a:gd name="connsiteY657" fmla="*/ 2505667 h 9415521"/>
              <a:gd name="connsiteX658" fmla="*/ 7826947 w 9480340"/>
              <a:gd name="connsiteY658" fmla="*/ 2528339 h 9415521"/>
              <a:gd name="connsiteX659" fmla="*/ 7751005 w 9480340"/>
              <a:gd name="connsiteY659" fmla="*/ 2560479 h 9415521"/>
              <a:gd name="connsiteX660" fmla="*/ 7674805 w 9480340"/>
              <a:gd name="connsiteY660" fmla="*/ 2605198 h 9415521"/>
              <a:gd name="connsiteX661" fmla="*/ 7535105 w 9480340"/>
              <a:gd name="connsiteY661" fmla="*/ 2688268 h 9415521"/>
              <a:gd name="connsiteX662" fmla="*/ 7439855 w 9480340"/>
              <a:gd name="connsiteY662" fmla="*/ 2765137 h 9415521"/>
              <a:gd name="connsiteX663" fmla="*/ 7423690 w 9480340"/>
              <a:gd name="connsiteY663" fmla="*/ 2776595 h 9415521"/>
              <a:gd name="connsiteX664" fmla="*/ 7340032 w 9480340"/>
              <a:gd name="connsiteY664" fmla="*/ 2821045 h 9415521"/>
              <a:gd name="connsiteX665" fmla="*/ 7255955 w 9480340"/>
              <a:gd name="connsiteY665" fmla="*/ 2865495 h 9415521"/>
              <a:gd name="connsiteX666" fmla="*/ 7232062 w 9480340"/>
              <a:gd name="connsiteY666" fmla="*/ 2884545 h 9415521"/>
              <a:gd name="connsiteX667" fmla="*/ 7199703 w 9480340"/>
              <a:gd name="connsiteY667" fmla="*/ 2903595 h 9415521"/>
              <a:gd name="connsiteX668" fmla="*/ 7166321 w 9480340"/>
              <a:gd name="connsiteY668" fmla="*/ 2917078 h 9415521"/>
              <a:gd name="connsiteX669" fmla="*/ 7124296 w 9480340"/>
              <a:gd name="connsiteY669" fmla="*/ 2936317 h 9415521"/>
              <a:gd name="connsiteX670" fmla="*/ 7052505 w 9480340"/>
              <a:gd name="connsiteY670" fmla="*/ 2967310 h 9415521"/>
              <a:gd name="connsiteX671" fmla="*/ 6976305 w 9480340"/>
              <a:gd name="connsiteY671" fmla="*/ 3011976 h 9415521"/>
              <a:gd name="connsiteX672" fmla="*/ 6840398 w 9480340"/>
              <a:gd name="connsiteY672" fmla="*/ 3099707 h 9415521"/>
              <a:gd name="connsiteX673" fmla="*/ 6757848 w 9480340"/>
              <a:gd name="connsiteY673" fmla="*/ 3147262 h 9415521"/>
              <a:gd name="connsiteX674" fmla="*/ 6671505 w 9480340"/>
              <a:gd name="connsiteY674" fmla="*/ 3191762 h 9415521"/>
              <a:gd name="connsiteX675" fmla="*/ 6627055 w 9480340"/>
              <a:gd name="connsiteY675" fmla="*/ 3216134 h 9415521"/>
              <a:gd name="connsiteX676" fmla="*/ 6373055 w 9480340"/>
              <a:gd name="connsiteY676" fmla="*/ 3361680 h 9415521"/>
              <a:gd name="connsiteX677" fmla="*/ 6328605 w 9480340"/>
              <a:gd name="connsiteY677" fmla="*/ 3386414 h 9415521"/>
              <a:gd name="connsiteX678" fmla="*/ 6198430 w 9480340"/>
              <a:gd name="connsiteY678" fmla="*/ 3469950 h 9415521"/>
              <a:gd name="connsiteX679" fmla="*/ 6169855 w 9480340"/>
              <a:gd name="connsiteY679" fmla="*/ 3499293 h 9415521"/>
              <a:gd name="connsiteX680" fmla="*/ 6115880 w 9480340"/>
              <a:gd name="connsiteY680" fmla="*/ 3523101 h 9415521"/>
              <a:gd name="connsiteX681" fmla="*/ 6000472 w 9480340"/>
              <a:gd name="connsiteY681" fmla="*/ 3589045 h 9415521"/>
              <a:gd name="connsiteX682" fmla="*/ 5928083 w 9480340"/>
              <a:gd name="connsiteY682" fmla="*/ 3640195 h 9415521"/>
              <a:gd name="connsiteX683" fmla="*/ 5626930 w 9480340"/>
              <a:gd name="connsiteY683" fmla="*/ 3800246 h 9415521"/>
              <a:gd name="connsiteX684" fmla="*/ 5598355 w 9480340"/>
              <a:gd name="connsiteY684" fmla="*/ 3830695 h 9415521"/>
              <a:gd name="connsiteX685" fmla="*/ 5557080 w 9480340"/>
              <a:gd name="connsiteY685" fmla="*/ 3848540 h 9415521"/>
              <a:gd name="connsiteX686" fmla="*/ 5389289 w 9480340"/>
              <a:gd name="connsiteY686" fmla="*/ 3956912 h 9415521"/>
              <a:gd name="connsiteX687" fmla="*/ 5363292 w 9480340"/>
              <a:gd name="connsiteY687" fmla="*/ 3970395 h 9415521"/>
              <a:gd name="connsiteX688" fmla="*/ 5153855 w 9480340"/>
              <a:gd name="connsiteY688" fmla="*/ 4070503 h 9415521"/>
              <a:gd name="connsiteX689" fmla="*/ 5058605 w 9480340"/>
              <a:gd name="connsiteY689" fmla="*/ 4122893 h 9415521"/>
              <a:gd name="connsiteX690" fmla="*/ 4995105 w 9480340"/>
              <a:gd name="connsiteY690" fmla="*/ 4160679 h 9415521"/>
              <a:gd name="connsiteX691" fmla="*/ 4918905 w 9480340"/>
              <a:gd name="connsiteY691" fmla="*/ 4204914 h 9415521"/>
              <a:gd name="connsiteX692" fmla="*/ 4779464 w 9480340"/>
              <a:gd name="connsiteY692" fmla="*/ 4294851 h 9415521"/>
              <a:gd name="connsiteX693" fmla="*/ 4741364 w 9480340"/>
              <a:gd name="connsiteY693" fmla="*/ 4317523 h 9415521"/>
              <a:gd name="connsiteX694" fmla="*/ 4588705 w 9480340"/>
              <a:gd name="connsiteY694" fmla="*/ 4395540 h 9415521"/>
              <a:gd name="connsiteX695" fmla="*/ 4487105 w 9480340"/>
              <a:gd name="connsiteY695" fmla="*/ 4453102 h 9415521"/>
              <a:gd name="connsiteX696" fmla="*/ 4356930 w 9480340"/>
              <a:gd name="connsiteY696" fmla="*/ 4536750 h 9415521"/>
              <a:gd name="connsiteX697" fmla="*/ 4328355 w 9480340"/>
              <a:gd name="connsiteY697" fmla="*/ 4567681 h 9415521"/>
              <a:gd name="connsiteX698" fmla="*/ 4293430 w 9480340"/>
              <a:gd name="connsiteY698" fmla="*/ 4580736 h 9415521"/>
              <a:gd name="connsiteX699" fmla="*/ 4210243 w 9480340"/>
              <a:gd name="connsiteY699" fmla="*/ 4626041 h 9415521"/>
              <a:gd name="connsiteX700" fmla="*/ 4143568 w 9480340"/>
              <a:gd name="connsiteY700" fmla="*/ 4668895 h 9415521"/>
              <a:gd name="connsiteX701" fmla="*/ 4125155 w 9480340"/>
              <a:gd name="connsiteY701" fmla="*/ 4681909 h 9415521"/>
              <a:gd name="connsiteX702" fmla="*/ 4090230 w 9480340"/>
              <a:gd name="connsiteY702" fmla="*/ 4699559 h 9415521"/>
              <a:gd name="connsiteX703" fmla="*/ 3756855 w 9480340"/>
              <a:gd name="connsiteY703" fmla="*/ 4897495 h 9415521"/>
              <a:gd name="connsiteX704" fmla="*/ 3715580 w 9480340"/>
              <a:gd name="connsiteY704" fmla="*/ 4915697 h 9415521"/>
              <a:gd name="connsiteX705" fmla="*/ 3651011 w 9480340"/>
              <a:gd name="connsiteY705" fmla="*/ 4947218 h 9415521"/>
              <a:gd name="connsiteX706" fmla="*/ 3613546 w 9480340"/>
              <a:gd name="connsiteY706" fmla="*/ 4984924 h 9415521"/>
              <a:gd name="connsiteX707" fmla="*/ 3576515 w 9480340"/>
              <a:gd name="connsiteY707" fmla="*/ 4999095 h 9415521"/>
              <a:gd name="connsiteX708" fmla="*/ 3553655 w 9480340"/>
              <a:gd name="connsiteY708" fmla="*/ 5010662 h 9415521"/>
              <a:gd name="connsiteX709" fmla="*/ 3493330 w 9480340"/>
              <a:gd name="connsiteY709" fmla="*/ 5042107 h 9415521"/>
              <a:gd name="connsiteX710" fmla="*/ 3371572 w 9480340"/>
              <a:gd name="connsiteY710" fmla="*/ 5113090 h 9415521"/>
              <a:gd name="connsiteX711" fmla="*/ 3299655 w 9480340"/>
              <a:gd name="connsiteY711" fmla="*/ 5164195 h 9415521"/>
              <a:gd name="connsiteX712" fmla="*/ 3215038 w 9480340"/>
              <a:gd name="connsiteY712" fmla="*/ 5202600 h 9415521"/>
              <a:gd name="connsiteX713" fmla="*/ 3090105 w 9480340"/>
              <a:gd name="connsiteY713" fmla="*/ 5266933 h 9415521"/>
              <a:gd name="connsiteX714" fmla="*/ 2905955 w 9480340"/>
              <a:gd name="connsiteY714" fmla="*/ 5394038 h 9415521"/>
              <a:gd name="connsiteX715" fmla="*/ 2887812 w 9480340"/>
              <a:gd name="connsiteY715" fmla="*/ 5405495 h 9415521"/>
              <a:gd name="connsiteX716" fmla="*/ 2852785 w 9480340"/>
              <a:gd name="connsiteY716" fmla="*/ 5422379 h 9415521"/>
              <a:gd name="connsiteX717" fmla="*/ 2795093 w 9480340"/>
              <a:gd name="connsiteY717" fmla="*/ 5450954 h 9415521"/>
              <a:gd name="connsiteX718" fmla="*/ 2626555 w 9480340"/>
              <a:gd name="connsiteY718" fmla="*/ 5559972 h 9415521"/>
              <a:gd name="connsiteX719" fmla="*/ 2606333 w 9480340"/>
              <a:gd name="connsiteY719" fmla="*/ 5570595 h 9415521"/>
              <a:gd name="connsiteX720" fmla="*/ 2553820 w 9480340"/>
              <a:gd name="connsiteY720" fmla="*/ 5595995 h 9415521"/>
              <a:gd name="connsiteX721" fmla="*/ 2504192 w 9480340"/>
              <a:gd name="connsiteY721" fmla="*/ 5621395 h 9415521"/>
              <a:gd name="connsiteX722" fmla="*/ 2486855 w 9480340"/>
              <a:gd name="connsiteY722" fmla="*/ 5632852 h 9415521"/>
              <a:gd name="connsiteX723" fmla="*/ 2445580 w 9480340"/>
              <a:gd name="connsiteY723" fmla="*/ 5651940 h 9415521"/>
              <a:gd name="connsiteX724" fmla="*/ 2366205 w 9480340"/>
              <a:gd name="connsiteY724" fmla="*/ 5684744 h 9415521"/>
              <a:gd name="connsiteX725" fmla="*/ 2302705 w 9480340"/>
              <a:gd name="connsiteY725" fmla="*/ 5723460 h 9415521"/>
              <a:gd name="connsiteX726" fmla="*/ 2226505 w 9480340"/>
              <a:gd name="connsiteY726" fmla="*/ 5767797 h 9415521"/>
              <a:gd name="connsiteX727" fmla="*/ 2150305 w 9480340"/>
              <a:gd name="connsiteY727" fmla="*/ 5811782 h 9415521"/>
              <a:gd name="connsiteX728" fmla="*/ 2086805 w 9480340"/>
              <a:gd name="connsiteY728" fmla="*/ 5849351 h 9415521"/>
              <a:gd name="connsiteX729" fmla="*/ 1997905 w 9480340"/>
              <a:gd name="connsiteY729" fmla="*/ 5899657 h 9415521"/>
              <a:gd name="connsiteX730" fmla="*/ 1885672 w 9480340"/>
              <a:gd name="connsiteY730" fmla="*/ 5976690 h 9415521"/>
              <a:gd name="connsiteX731" fmla="*/ 1805898 w 9480340"/>
              <a:gd name="connsiteY731" fmla="*/ 6027795 h 9415521"/>
              <a:gd name="connsiteX732" fmla="*/ 1780248 w 9480340"/>
              <a:gd name="connsiteY732" fmla="*/ 6046845 h 9415521"/>
              <a:gd name="connsiteX733" fmla="*/ 1751436 w 9480340"/>
              <a:gd name="connsiteY733" fmla="*/ 6065895 h 9415521"/>
              <a:gd name="connsiteX734" fmla="*/ 1715764 w 9480340"/>
              <a:gd name="connsiteY734" fmla="*/ 6080066 h 9415521"/>
              <a:gd name="connsiteX735" fmla="*/ 1665599 w 9480340"/>
              <a:gd name="connsiteY735" fmla="*/ 6104704 h 9415521"/>
              <a:gd name="connsiteX736" fmla="*/ 1515305 w 9480340"/>
              <a:gd name="connsiteY736" fmla="*/ 6179336 h 9415521"/>
              <a:gd name="connsiteX737" fmla="*/ 1426405 w 9480340"/>
              <a:gd name="connsiteY737" fmla="*/ 6229857 h 9415521"/>
              <a:gd name="connsiteX738" fmla="*/ 1314172 w 9480340"/>
              <a:gd name="connsiteY738" fmla="*/ 6306890 h 9415521"/>
              <a:gd name="connsiteX739" fmla="*/ 1236352 w 9480340"/>
              <a:gd name="connsiteY739" fmla="*/ 6357995 h 9415521"/>
              <a:gd name="connsiteX740" fmla="*/ 1204155 w 9480340"/>
              <a:gd name="connsiteY740" fmla="*/ 6377045 h 9415521"/>
              <a:gd name="connsiteX741" fmla="*/ 1178308 w 9480340"/>
              <a:gd name="connsiteY741" fmla="*/ 6396095 h 9415521"/>
              <a:gd name="connsiteX742" fmla="*/ 1100778 w 9480340"/>
              <a:gd name="connsiteY742" fmla="*/ 6440545 h 9415521"/>
              <a:gd name="connsiteX743" fmla="*/ 1017120 w 9480340"/>
              <a:gd name="connsiteY743" fmla="*/ 6484995 h 9415521"/>
              <a:gd name="connsiteX744" fmla="*/ 1000955 w 9480340"/>
              <a:gd name="connsiteY744" fmla="*/ 6496452 h 9415521"/>
              <a:gd name="connsiteX745" fmla="*/ 959680 w 9480340"/>
              <a:gd name="connsiteY745" fmla="*/ 6515540 h 9415521"/>
              <a:gd name="connsiteX746" fmla="*/ 791889 w 9480340"/>
              <a:gd name="connsiteY746" fmla="*/ 6623911 h 9415521"/>
              <a:gd name="connsiteX747" fmla="*/ 765892 w 9480340"/>
              <a:gd name="connsiteY747" fmla="*/ 6637395 h 9415521"/>
              <a:gd name="connsiteX748" fmla="*/ 505655 w 9480340"/>
              <a:gd name="connsiteY748" fmla="*/ 6791126 h 9415521"/>
              <a:gd name="connsiteX749" fmla="*/ 474812 w 9480340"/>
              <a:gd name="connsiteY749" fmla="*/ 6802495 h 9415521"/>
              <a:gd name="connsiteX750" fmla="*/ 404055 w 9480340"/>
              <a:gd name="connsiteY750" fmla="*/ 6743223 h 9415521"/>
              <a:gd name="connsiteX751" fmla="*/ 379748 w 9480340"/>
              <a:gd name="connsiteY751" fmla="*/ 6683805 h 9415521"/>
              <a:gd name="connsiteX752" fmla="*/ 315155 w 9480340"/>
              <a:gd name="connsiteY752" fmla="*/ 6524259 h 9415521"/>
              <a:gd name="connsiteX753" fmla="*/ 296105 w 9480340"/>
              <a:gd name="connsiteY753" fmla="*/ 6484995 h 9415521"/>
              <a:gd name="connsiteX754" fmla="*/ 302542 w 9480340"/>
              <a:gd name="connsiteY754" fmla="*/ 6389666 h 9415521"/>
              <a:gd name="connsiteX755" fmla="*/ 350167 w 9480340"/>
              <a:gd name="connsiteY755" fmla="*/ 6343793 h 9415521"/>
              <a:gd name="connsiteX756" fmla="*/ 405284 w 9480340"/>
              <a:gd name="connsiteY756" fmla="*/ 6315145 h 9415521"/>
              <a:gd name="connsiteX757" fmla="*/ 631426 w 9480340"/>
              <a:gd name="connsiteY757" fmla="*/ 6185302 h 9415521"/>
              <a:gd name="connsiteX758" fmla="*/ 804364 w 9480340"/>
              <a:gd name="connsiteY758" fmla="*/ 6082823 h 9415521"/>
              <a:gd name="connsiteX759" fmla="*/ 842464 w 9480340"/>
              <a:gd name="connsiteY759" fmla="*/ 6060151 h 9415521"/>
              <a:gd name="connsiteX760" fmla="*/ 985080 w 9480340"/>
              <a:gd name="connsiteY760" fmla="*/ 5982140 h 9415521"/>
              <a:gd name="connsiteX761" fmla="*/ 1026355 w 9480340"/>
              <a:gd name="connsiteY761" fmla="*/ 5963052 h 9415521"/>
              <a:gd name="connsiteX762" fmla="*/ 1040466 w 9480340"/>
              <a:gd name="connsiteY762" fmla="*/ 5951595 h 9415521"/>
              <a:gd name="connsiteX763" fmla="*/ 1159705 w 9480340"/>
              <a:gd name="connsiteY763" fmla="*/ 5888095 h 9415521"/>
              <a:gd name="connsiteX764" fmla="*/ 1271957 w 9480340"/>
              <a:gd name="connsiteY764" fmla="*/ 5824595 h 9415521"/>
              <a:gd name="connsiteX765" fmla="*/ 1327343 w 9480340"/>
              <a:gd name="connsiteY765" fmla="*/ 5781546 h 9415521"/>
              <a:gd name="connsiteX766" fmla="*/ 1540705 w 9480340"/>
              <a:gd name="connsiteY766" fmla="*/ 5646697 h 9415521"/>
              <a:gd name="connsiteX767" fmla="*/ 1604205 w 9480340"/>
              <a:gd name="connsiteY767" fmla="*/ 5608911 h 9415521"/>
              <a:gd name="connsiteX768" fmla="*/ 1680405 w 9480340"/>
              <a:gd name="connsiteY768" fmla="*/ 5564676 h 9415521"/>
              <a:gd name="connsiteX769" fmla="*/ 1756605 w 9480340"/>
              <a:gd name="connsiteY769" fmla="*/ 5519859 h 9415521"/>
              <a:gd name="connsiteX770" fmla="*/ 1835980 w 9480340"/>
              <a:gd name="connsiteY770" fmla="*/ 5486840 h 9415521"/>
              <a:gd name="connsiteX771" fmla="*/ 1877255 w 9480340"/>
              <a:gd name="connsiteY771" fmla="*/ 5467752 h 9415521"/>
              <a:gd name="connsiteX772" fmla="*/ 1901905 w 9480340"/>
              <a:gd name="connsiteY772" fmla="*/ 5456295 h 9415521"/>
              <a:gd name="connsiteX773" fmla="*/ 1934889 w 9480340"/>
              <a:gd name="connsiteY773" fmla="*/ 5442812 h 9415521"/>
              <a:gd name="connsiteX774" fmla="*/ 2112205 w 9480340"/>
              <a:gd name="connsiteY774" fmla="*/ 5316708 h 9415521"/>
              <a:gd name="connsiteX775" fmla="*/ 2175705 w 9480340"/>
              <a:gd name="connsiteY775" fmla="*/ 5278344 h 9415521"/>
              <a:gd name="connsiteX776" fmla="*/ 2255080 w 9480340"/>
              <a:gd name="connsiteY776" fmla="*/ 5245540 h 9415521"/>
              <a:gd name="connsiteX777" fmla="*/ 2296355 w 9480340"/>
              <a:gd name="connsiteY777" fmla="*/ 5226452 h 9415521"/>
              <a:gd name="connsiteX778" fmla="*/ 2312520 w 9480340"/>
              <a:gd name="connsiteY778" fmla="*/ 5214995 h 9415521"/>
              <a:gd name="connsiteX779" fmla="*/ 2394701 w 9480340"/>
              <a:gd name="connsiteY779" fmla="*/ 5171518 h 9415521"/>
              <a:gd name="connsiteX780" fmla="*/ 2486486 w 9480340"/>
              <a:gd name="connsiteY780" fmla="*/ 5119862 h 9415521"/>
              <a:gd name="connsiteX781" fmla="*/ 2512255 w 9480340"/>
              <a:gd name="connsiteY781" fmla="*/ 5099839 h 9415521"/>
              <a:gd name="connsiteX782" fmla="*/ 2530668 w 9480340"/>
              <a:gd name="connsiteY782" fmla="*/ 5087995 h 9415521"/>
              <a:gd name="connsiteX783" fmla="*/ 2684893 w 9480340"/>
              <a:gd name="connsiteY783" fmla="*/ 4992997 h 9415521"/>
              <a:gd name="connsiteX784" fmla="*/ 2826580 w 9480340"/>
              <a:gd name="connsiteY784" fmla="*/ 4915340 h 9415521"/>
              <a:gd name="connsiteX785" fmla="*/ 2867855 w 9480340"/>
              <a:gd name="connsiteY785" fmla="*/ 4896252 h 9415521"/>
              <a:gd name="connsiteX786" fmla="*/ 2884020 w 9480340"/>
              <a:gd name="connsiteY786" fmla="*/ 4884795 h 9415521"/>
              <a:gd name="connsiteX787" fmla="*/ 2967678 w 9480340"/>
              <a:gd name="connsiteY787" fmla="*/ 4840345 h 9415521"/>
              <a:gd name="connsiteX788" fmla="*/ 3052055 w 9480340"/>
              <a:gd name="connsiteY788" fmla="*/ 4795895 h 9415521"/>
              <a:gd name="connsiteX789" fmla="*/ 3066822 w 9480340"/>
              <a:gd name="connsiteY789" fmla="*/ 4779891 h 9415521"/>
              <a:gd name="connsiteX790" fmla="*/ 3329790 w 9480340"/>
              <a:gd name="connsiteY790" fmla="*/ 4630795 h 9415521"/>
              <a:gd name="connsiteX791" fmla="*/ 3392935 w 9480340"/>
              <a:gd name="connsiteY791" fmla="*/ 4592695 h 9415521"/>
              <a:gd name="connsiteX792" fmla="*/ 3462515 w 9480340"/>
              <a:gd name="connsiteY792" fmla="*/ 4554595 h 9415521"/>
              <a:gd name="connsiteX793" fmla="*/ 3486073 w 9480340"/>
              <a:gd name="connsiteY793" fmla="*/ 4532222 h 9415521"/>
              <a:gd name="connsiteX794" fmla="*/ 3528255 w 9480340"/>
              <a:gd name="connsiteY794" fmla="*/ 4493987 h 9415521"/>
              <a:gd name="connsiteX795" fmla="*/ 3598105 w 9480340"/>
              <a:gd name="connsiteY795" fmla="*/ 4453048 h 9415521"/>
              <a:gd name="connsiteX796" fmla="*/ 3669896 w 9480340"/>
              <a:gd name="connsiteY796" fmla="*/ 4422217 h 9415521"/>
              <a:gd name="connsiteX797" fmla="*/ 3711921 w 9480340"/>
              <a:gd name="connsiteY797" fmla="*/ 4402978 h 9415521"/>
              <a:gd name="connsiteX798" fmla="*/ 3745303 w 9480340"/>
              <a:gd name="connsiteY798" fmla="*/ 4389495 h 9415521"/>
              <a:gd name="connsiteX799" fmla="*/ 3777662 w 9480340"/>
              <a:gd name="connsiteY799" fmla="*/ 4370445 h 9415521"/>
              <a:gd name="connsiteX800" fmla="*/ 3807459 w 9480340"/>
              <a:gd name="connsiteY800" fmla="*/ 4351395 h 9415521"/>
              <a:gd name="connsiteX801" fmla="*/ 3845347 w 9480340"/>
              <a:gd name="connsiteY801" fmla="*/ 4332837 h 9415521"/>
              <a:gd name="connsiteX802" fmla="*/ 3886311 w 9480340"/>
              <a:gd name="connsiteY802" fmla="*/ 4306165 h 9415521"/>
              <a:gd name="connsiteX803" fmla="*/ 3951840 w 9480340"/>
              <a:gd name="connsiteY803" fmla="*/ 4259952 h 9415521"/>
              <a:gd name="connsiteX804" fmla="*/ 4017205 w 9480340"/>
              <a:gd name="connsiteY804" fmla="*/ 4209770 h 9415521"/>
              <a:gd name="connsiteX805" fmla="*/ 4093405 w 9480340"/>
              <a:gd name="connsiteY805" fmla="*/ 4166893 h 9415521"/>
              <a:gd name="connsiteX806" fmla="*/ 4169605 w 9480340"/>
              <a:gd name="connsiteY806" fmla="*/ 4122908 h 9415521"/>
              <a:gd name="connsiteX807" fmla="*/ 4233105 w 9480340"/>
              <a:gd name="connsiteY807" fmla="*/ 4084544 h 9415521"/>
              <a:gd name="connsiteX808" fmla="*/ 4312480 w 9480340"/>
              <a:gd name="connsiteY808" fmla="*/ 4051740 h 9415521"/>
              <a:gd name="connsiteX809" fmla="*/ 4353755 w 9480340"/>
              <a:gd name="connsiteY809" fmla="*/ 4032652 h 9415521"/>
              <a:gd name="connsiteX810" fmla="*/ 4369920 w 9480340"/>
              <a:gd name="connsiteY810" fmla="*/ 4021195 h 9415521"/>
              <a:gd name="connsiteX811" fmla="*/ 4453578 w 9480340"/>
              <a:gd name="connsiteY811" fmla="*/ 3976745 h 9415521"/>
              <a:gd name="connsiteX812" fmla="*/ 4537655 w 9480340"/>
              <a:gd name="connsiteY812" fmla="*/ 3932295 h 9415521"/>
              <a:gd name="connsiteX813" fmla="*/ 4561548 w 9480340"/>
              <a:gd name="connsiteY813" fmla="*/ 3913245 h 9415521"/>
              <a:gd name="connsiteX814" fmla="*/ 4593101 w 9480340"/>
              <a:gd name="connsiteY814" fmla="*/ 3894195 h 9415521"/>
              <a:gd name="connsiteX815" fmla="*/ 4633155 w 9480340"/>
              <a:gd name="connsiteY815" fmla="*/ 3875145 h 9415521"/>
              <a:gd name="connsiteX816" fmla="*/ 4659474 w 9480340"/>
              <a:gd name="connsiteY816" fmla="*/ 3856095 h 9415521"/>
              <a:gd name="connsiteX817" fmla="*/ 4805793 w 9480340"/>
              <a:gd name="connsiteY817" fmla="*/ 3761097 h 9415521"/>
              <a:gd name="connsiteX818" fmla="*/ 4940513 w 9480340"/>
              <a:gd name="connsiteY818" fmla="*/ 3685383 h 9415521"/>
              <a:gd name="connsiteX819" fmla="*/ 5023063 w 9480340"/>
              <a:gd name="connsiteY819" fmla="*/ 3637828 h 9415521"/>
              <a:gd name="connsiteX820" fmla="*/ 5141155 w 9480340"/>
              <a:gd name="connsiteY820" fmla="*/ 3556256 h 9415521"/>
              <a:gd name="connsiteX821" fmla="*/ 5395155 w 9480340"/>
              <a:gd name="connsiteY821" fmla="*/ 3410710 h 9415521"/>
              <a:gd name="connsiteX822" fmla="*/ 5439605 w 9480340"/>
              <a:gd name="connsiteY822" fmla="*/ 3385976 h 9415521"/>
              <a:gd name="connsiteX823" fmla="*/ 5503105 w 9480340"/>
              <a:gd name="connsiteY823" fmla="*/ 3347944 h 9415521"/>
              <a:gd name="connsiteX824" fmla="*/ 5582480 w 9480340"/>
              <a:gd name="connsiteY824" fmla="*/ 3315140 h 9415521"/>
              <a:gd name="connsiteX825" fmla="*/ 5623755 w 9480340"/>
              <a:gd name="connsiteY825" fmla="*/ 3297295 h 9415521"/>
              <a:gd name="connsiteX826" fmla="*/ 5699955 w 9480340"/>
              <a:gd name="connsiteY826" fmla="*/ 3234236 h 9415521"/>
              <a:gd name="connsiteX827" fmla="*/ 5896805 w 9480340"/>
              <a:gd name="connsiteY827" fmla="*/ 3119495 h 9415521"/>
              <a:gd name="connsiteX828" fmla="*/ 6093655 w 9480340"/>
              <a:gd name="connsiteY828" fmla="*/ 3004754 h 9415521"/>
              <a:gd name="connsiteX829" fmla="*/ 6153980 w 9480340"/>
              <a:gd name="connsiteY829" fmla="*/ 2984719 h 9415521"/>
              <a:gd name="connsiteX830" fmla="*/ 6195255 w 9480340"/>
              <a:gd name="connsiteY830" fmla="*/ 2967095 h 9415521"/>
              <a:gd name="connsiteX831" fmla="*/ 6362296 w 9480340"/>
              <a:gd name="connsiteY831" fmla="*/ 2860117 h 9415521"/>
              <a:gd name="connsiteX832" fmla="*/ 6404321 w 9480340"/>
              <a:gd name="connsiteY832" fmla="*/ 2840878 h 9415521"/>
              <a:gd name="connsiteX833" fmla="*/ 6429846 w 9480340"/>
              <a:gd name="connsiteY833" fmla="*/ 2827395 h 9415521"/>
              <a:gd name="connsiteX834" fmla="*/ 6508472 w 9480340"/>
              <a:gd name="connsiteY834" fmla="*/ 2776290 h 9415521"/>
              <a:gd name="connsiteX835" fmla="*/ 6620705 w 9480340"/>
              <a:gd name="connsiteY835" fmla="*/ 2699257 h 9415521"/>
              <a:gd name="connsiteX836" fmla="*/ 6709605 w 9480340"/>
              <a:gd name="connsiteY836" fmla="*/ 2648898 h 9415521"/>
              <a:gd name="connsiteX837" fmla="*/ 6779455 w 9480340"/>
              <a:gd name="connsiteY837" fmla="*/ 2608713 h 9415521"/>
              <a:gd name="connsiteX838" fmla="*/ 6817555 w 9480340"/>
              <a:gd name="connsiteY838" fmla="*/ 2586095 h 9415521"/>
              <a:gd name="connsiteX839" fmla="*/ 6855655 w 9480340"/>
              <a:gd name="connsiteY839" fmla="*/ 2563477 h 9415521"/>
              <a:gd name="connsiteX840" fmla="*/ 6925505 w 9480340"/>
              <a:gd name="connsiteY840" fmla="*/ 2523292 h 9415521"/>
              <a:gd name="connsiteX841" fmla="*/ 7014405 w 9480340"/>
              <a:gd name="connsiteY841" fmla="*/ 2472933 h 9415521"/>
              <a:gd name="connsiteX842" fmla="*/ 7139338 w 9480340"/>
              <a:gd name="connsiteY842" fmla="*/ 2408600 h 9415521"/>
              <a:gd name="connsiteX843" fmla="*/ 7230664 w 9480340"/>
              <a:gd name="connsiteY843" fmla="*/ 2370195 h 9415521"/>
              <a:gd name="connsiteX844" fmla="*/ 7256189 w 9480340"/>
              <a:gd name="connsiteY844" fmla="*/ 2356712 h 9415521"/>
              <a:gd name="connsiteX845" fmla="*/ 7423980 w 9480340"/>
              <a:gd name="connsiteY845" fmla="*/ 2248340 h 9415521"/>
              <a:gd name="connsiteX846" fmla="*/ 7465255 w 9480340"/>
              <a:gd name="connsiteY846" fmla="*/ 2230495 h 9415521"/>
              <a:gd name="connsiteX847" fmla="*/ 7493830 w 9480340"/>
              <a:gd name="connsiteY847" fmla="*/ 2199950 h 9415521"/>
              <a:gd name="connsiteX848" fmla="*/ 7624005 w 9480340"/>
              <a:gd name="connsiteY848" fmla="*/ 2116082 h 9415521"/>
              <a:gd name="connsiteX849" fmla="*/ 7700205 w 9480340"/>
              <a:gd name="connsiteY849" fmla="*/ 2072097 h 9415521"/>
              <a:gd name="connsiteX850" fmla="*/ 7776405 w 9480340"/>
              <a:gd name="connsiteY850" fmla="*/ 2028109 h 9415521"/>
              <a:gd name="connsiteX851" fmla="*/ 7878005 w 9480340"/>
              <a:gd name="connsiteY851" fmla="*/ 1970330 h 9415521"/>
              <a:gd name="connsiteX852" fmla="*/ 8030663 w 9480340"/>
              <a:gd name="connsiteY852" fmla="*/ 1891823 h 9415521"/>
              <a:gd name="connsiteX853" fmla="*/ 8068763 w 9480340"/>
              <a:gd name="connsiteY853" fmla="*/ 1869151 h 9415521"/>
              <a:gd name="connsiteX854" fmla="*/ 8195505 w 9480340"/>
              <a:gd name="connsiteY854" fmla="*/ 1786102 h 9415521"/>
              <a:gd name="connsiteX855" fmla="*/ 8297105 w 9480340"/>
              <a:gd name="connsiteY855" fmla="*/ 1729364 h 9415521"/>
              <a:gd name="connsiteX856" fmla="*/ 8388141 w 9480340"/>
              <a:gd name="connsiteY856" fmla="*/ 1691345 h 9415521"/>
              <a:gd name="connsiteX857" fmla="*/ 7362448 w 9480340"/>
              <a:gd name="connsiteY857" fmla="*/ 751357 h 9415521"/>
              <a:gd name="connsiteX858" fmla="*/ 7437311 w 9480340"/>
              <a:gd name="connsiteY858" fmla="*/ 784611 h 9415521"/>
              <a:gd name="connsiteX859" fmla="*/ 7466405 w 9480340"/>
              <a:gd name="connsiteY859" fmla="*/ 808095 h 9415521"/>
              <a:gd name="connsiteX860" fmla="*/ 7594021 w 9480340"/>
              <a:gd name="connsiteY860" fmla="*/ 896995 h 9415521"/>
              <a:gd name="connsiteX861" fmla="*/ 7720502 w 9480340"/>
              <a:gd name="connsiteY861" fmla="*/ 985895 h 9415521"/>
              <a:gd name="connsiteX862" fmla="*/ 7709730 w 9480340"/>
              <a:gd name="connsiteY862" fmla="*/ 1055423 h 9415521"/>
              <a:gd name="connsiteX863" fmla="*/ 7645666 w 9480340"/>
              <a:gd name="connsiteY863" fmla="*/ 1100374 h 9415521"/>
              <a:gd name="connsiteX864" fmla="*/ 7592598 w 9480340"/>
              <a:gd name="connsiteY864" fmla="*/ 1138295 h 9415521"/>
              <a:gd name="connsiteX865" fmla="*/ 7496425 w 9480340"/>
              <a:gd name="connsiteY865" fmla="*/ 1177260 h 9415521"/>
              <a:gd name="connsiteX866" fmla="*/ 7344382 w 9480340"/>
              <a:gd name="connsiteY866" fmla="*/ 1274025 h 9415521"/>
              <a:gd name="connsiteX867" fmla="*/ 7306247 w 9480340"/>
              <a:gd name="connsiteY867" fmla="*/ 1296439 h 9415521"/>
              <a:gd name="connsiteX868" fmla="*/ 7170598 w 9480340"/>
              <a:gd name="connsiteY868" fmla="*/ 1372507 h 9415521"/>
              <a:gd name="connsiteX869" fmla="*/ 7088048 w 9480340"/>
              <a:gd name="connsiteY869" fmla="*/ 1420061 h 9415521"/>
              <a:gd name="connsiteX870" fmla="*/ 7001705 w 9480340"/>
              <a:gd name="connsiteY870" fmla="*/ 1464562 h 9415521"/>
              <a:gd name="connsiteX871" fmla="*/ 6957255 w 9480340"/>
              <a:gd name="connsiteY871" fmla="*/ 1488934 h 9415521"/>
              <a:gd name="connsiteX872" fmla="*/ 6703255 w 9480340"/>
              <a:gd name="connsiteY872" fmla="*/ 1634480 h 9415521"/>
              <a:gd name="connsiteX873" fmla="*/ 6658805 w 9480340"/>
              <a:gd name="connsiteY873" fmla="*/ 1659214 h 9415521"/>
              <a:gd name="connsiteX874" fmla="*/ 6528630 w 9480340"/>
              <a:gd name="connsiteY874" fmla="*/ 1742750 h 9415521"/>
              <a:gd name="connsiteX875" fmla="*/ 6500055 w 9480340"/>
              <a:gd name="connsiteY875" fmla="*/ 1773295 h 9415521"/>
              <a:gd name="connsiteX876" fmla="*/ 6458780 w 9480340"/>
              <a:gd name="connsiteY876" fmla="*/ 1791496 h 9415521"/>
              <a:gd name="connsiteX877" fmla="*/ 6394211 w 9480340"/>
              <a:gd name="connsiteY877" fmla="*/ 1823018 h 9415521"/>
              <a:gd name="connsiteX878" fmla="*/ 6356746 w 9480340"/>
              <a:gd name="connsiteY878" fmla="*/ 1860724 h 9415521"/>
              <a:gd name="connsiteX879" fmla="*/ 6319316 w 9480340"/>
              <a:gd name="connsiteY879" fmla="*/ 1874895 h 9415521"/>
              <a:gd name="connsiteX880" fmla="*/ 6288748 w 9480340"/>
              <a:gd name="connsiteY880" fmla="*/ 1893945 h 9415521"/>
              <a:gd name="connsiteX881" fmla="*/ 6262575 w 9480340"/>
              <a:gd name="connsiteY881" fmla="*/ 1912995 h 9415521"/>
              <a:gd name="connsiteX882" fmla="*/ 6211420 w 9480340"/>
              <a:gd name="connsiteY882" fmla="*/ 1938395 h 9415521"/>
              <a:gd name="connsiteX883" fmla="*/ 6161792 w 9480340"/>
              <a:gd name="connsiteY883" fmla="*/ 1963795 h 9415521"/>
              <a:gd name="connsiteX884" fmla="*/ 6144455 w 9480340"/>
              <a:gd name="connsiteY884" fmla="*/ 1973842 h 9415521"/>
              <a:gd name="connsiteX885" fmla="*/ 6071430 w 9480340"/>
              <a:gd name="connsiteY885" fmla="*/ 2012664 h 9415521"/>
              <a:gd name="connsiteX886" fmla="*/ 5960305 w 9480340"/>
              <a:gd name="connsiteY886" fmla="*/ 2066143 h 9415521"/>
              <a:gd name="connsiteX887" fmla="*/ 5884105 w 9480340"/>
              <a:gd name="connsiteY887" fmla="*/ 2110276 h 9415521"/>
              <a:gd name="connsiteX888" fmla="*/ 5744664 w 9480340"/>
              <a:gd name="connsiteY888" fmla="*/ 2199351 h 9415521"/>
              <a:gd name="connsiteX889" fmla="*/ 5706554 w 9480340"/>
              <a:gd name="connsiteY889" fmla="*/ 2221765 h 9415521"/>
              <a:gd name="connsiteX890" fmla="*/ 5560255 w 9480340"/>
              <a:gd name="connsiteY890" fmla="*/ 2294860 h 9415521"/>
              <a:gd name="connsiteX891" fmla="*/ 5499299 w 9480340"/>
              <a:gd name="connsiteY891" fmla="*/ 2347970 h 9415521"/>
              <a:gd name="connsiteX892" fmla="*/ 5471474 w 9480340"/>
              <a:gd name="connsiteY892" fmla="*/ 2370195 h 9415521"/>
              <a:gd name="connsiteX893" fmla="*/ 5439121 w 9480340"/>
              <a:gd name="connsiteY893" fmla="*/ 2383678 h 9415521"/>
              <a:gd name="connsiteX894" fmla="*/ 5397096 w 9480340"/>
              <a:gd name="connsiteY894" fmla="*/ 2402917 h 9415521"/>
              <a:gd name="connsiteX895" fmla="*/ 5325305 w 9480340"/>
              <a:gd name="connsiteY895" fmla="*/ 2433479 h 9415521"/>
              <a:gd name="connsiteX896" fmla="*/ 5249105 w 9480340"/>
              <a:gd name="connsiteY896" fmla="*/ 2477714 h 9415521"/>
              <a:gd name="connsiteX897" fmla="*/ 5172905 w 9480340"/>
              <a:gd name="connsiteY897" fmla="*/ 2522429 h 9415521"/>
              <a:gd name="connsiteX898" fmla="*/ 5115755 w 9480340"/>
              <a:gd name="connsiteY898" fmla="*/ 2556092 h 9415521"/>
              <a:gd name="connsiteX899" fmla="*/ 4999691 w 9480340"/>
              <a:gd name="connsiteY899" fmla="*/ 2632432 h 9415521"/>
              <a:gd name="connsiteX900" fmla="*/ 4895553 w 9480340"/>
              <a:gd name="connsiteY900" fmla="*/ 2700395 h 9415521"/>
              <a:gd name="connsiteX901" fmla="*/ 4741105 w 9480340"/>
              <a:gd name="connsiteY901" fmla="*/ 2773512 h 9415521"/>
              <a:gd name="connsiteX902" fmla="*/ 4683955 w 9480340"/>
              <a:gd name="connsiteY902" fmla="*/ 2805004 h 9415521"/>
              <a:gd name="connsiteX903" fmla="*/ 4651946 w 9480340"/>
              <a:gd name="connsiteY903" fmla="*/ 2835867 h 9415521"/>
              <a:gd name="connsiteX904" fmla="*/ 4613846 w 9480340"/>
              <a:gd name="connsiteY904" fmla="*/ 2858896 h 9415521"/>
              <a:gd name="connsiteX905" fmla="*/ 4552711 w 9480340"/>
              <a:gd name="connsiteY905" fmla="*/ 2889969 h 9415521"/>
              <a:gd name="connsiteX906" fmla="*/ 4515246 w 9480340"/>
              <a:gd name="connsiteY906" fmla="*/ 2927524 h 9415521"/>
              <a:gd name="connsiteX907" fmla="*/ 4477816 w 9480340"/>
              <a:gd name="connsiteY907" fmla="*/ 2941695 h 9415521"/>
              <a:gd name="connsiteX908" fmla="*/ 4447248 w 9480340"/>
              <a:gd name="connsiteY908" fmla="*/ 2960745 h 9415521"/>
              <a:gd name="connsiteX909" fmla="*/ 4427185 w 9480340"/>
              <a:gd name="connsiteY909" fmla="*/ 2979795 h 9415521"/>
              <a:gd name="connsiteX910" fmla="*/ 4309305 w 9480340"/>
              <a:gd name="connsiteY910" fmla="*/ 3043295 h 9415521"/>
              <a:gd name="connsiteX911" fmla="*/ 4194241 w 9480340"/>
              <a:gd name="connsiteY911" fmla="*/ 3106795 h 9415521"/>
              <a:gd name="connsiteX912" fmla="*/ 4061655 w 9480340"/>
              <a:gd name="connsiteY912" fmla="*/ 3168927 h 9415521"/>
              <a:gd name="connsiteX913" fmla="*/ 3966405 w 9480340"/>
              <a:gd name="connsiteY913" fmla="*/ 3221193 h 9415521"/>
              <a:gd name="connsiteX914" fmla="*/ 3902905 w 9480340"/>
              <a:gd name="connsiteY914" fmla="*/ 3259410 h 9415521"/>
              <a:gd name="connsiteX915" fmla="*/ 3826705 w 9480340"/>
              <a:gd name="connsiteY915" fmla="*/ 3304076 h 9415521"/>
              <a:gd name="connsiteX916" fmla="*/ 3662089 w 9480340"/>
              <a:gd name="connsiteY916" fmla="*/ 3423512 h 9415521"/>
              <a:gd name="connsiteX917" fmla="*/ 3636019 w 9480340"/>
              <a:gd name="connsiteY917" fmla="*/ 3436995 h 9415521"/>
              <a:gd name="connsiteX918" fmla="*/ 3563744 w 9480340"/>
              <a:gd name="connsiteY918" fmla="*/ 3463666 h 9415521"/>
              <a:gd name="connsiteX919" fmla="*/ 3483805 w 9480340"/>
              <a:gd name="connsiteY919" fmla="*/ 3502420 h 9415521"/>
              <a:gd name="connsiteX920" fmla="*/ 3407605 w 9480340"/>
              <a:gd name="connsiteY920" fmla="*/ 3545297 h 9415521"/>
              <a:gd name="connsiteX921" fmla="*/ 3331405 w 9480340"/>
              <a:gd name="connsiteY921" fmla="*/ 3589282 h 9415521"/>
              <a:gd name="connsiteX922" fmla="*/ 3267905 w 9480340"/>
              <a:gd name="connsiteY922" fmla="*/ 3627279 h 9415521"/>
              <a:gd name="connsiteX923" fmla="*/ 3191705 w 9480340"/>
              <a:gd name="connsiteY923" fmla="*/ 3671514 h 9415521"/>
              <a:gd name="connsiteX924" fmla="*/ 3115505 w 9480340"/>
              <a:gd name="connsiteY924" fmla="*/ 3715536 h 9415521"/>
              <a:gd name="connsiteX925" fmla="*/ 3026605 w 9480340"/>
              <a:gd name="connsiteY925" fmla="*/ 3766057 h 9415521"/>
              <a:gd name="connsiteX926" fmla="*/ 2914372 w 9480340"/>
              <a:gd name="connsiteY926" fmla="*/ 3843090 h 9415521"/>
              <a:gd name="connsiteX927" fmla="*/ 2834997 w 9480340"/>
              <a:gd name="connsiteY927" fmla="*/ 3894195 h 9415521"/>
              <a:gd name="connsiteX928" fmla="*/ 2817055 w 9480340"/>
              <a:gd name="connsiteY928" fmla="*/ 3905652 h 9415521"/>
              <a:gd name="connsiteX929" fmla="*/ 2775780 w 9480340"/>
              <a:gd name="connsiteY929" fmla="*/ 3924740 h 9415521"/>
              <a:gd name="connsiteX930" fmla="*/ 2629730 w 9480340"/>
              <a:gd name="connsiteY930" fmla="*/ 4003350 h 9415521"/>
              <a:gd name="connsiteX931" fmla="*/ 2601155 w 9480340"/>
              <a:gd name="connsiteY931" fmla="*/ 4033895 h 9415521"/>
              <a:gd name="connsiteX932" fmla="*/ 2559880 w 9480340"/>
              <a:gd name="connsiteY932" fmla="*/ 4051740 h 9415521"/>
              <a:gd name="connsiteX933" fmla="*/ 2480505 w 9480340"/>
              <a:gd name="connsiteY933" fmla="*/ 4084544 h 9415521"/>
              <a:gd name="connsiteX934" fmla="*/ 2417005 w 9480340"/>
              <a:gd name="connsiteY934" fmla="*/ 4122576 h 9415521"/>
              <a:gd name="connsiteX935" fmla="*/ 2372555 w 9480340"/>
              <a:gd name="connsiteY935" fmla="*/ 4147310 h 9415521"/>
              <a:gd name="connsiteX936" fmla="*/ 2239205 w 9480340"/>
              <a:gd name="connsiteY936" fmla="*/ 4224395 h 9415521"/>
              <a:gd name="connsiteX937" fmla="*/ 2029655 w 9480340"/>
              <a:gd name="connsiteY937" fmla="*/ 4364481 h 9415521"/>
              <a:gd name="connsiteX938" fmla="*/ 1994730 w 9480340"/>
              <a:gd name="connsiteY938" fmla="*/ 4377536 h 9415521"/>
              <a:gd name="connsiteX939" fmla="*/ 1911543 w 9480340"/>
              <a:gd name="connsiteY939" fmla="*/ 4422841 h 9415521"/>
              <a:gd name="connsiteX940" fmla="*/ 1852773 w 9480340"/>
              <a:gd name="connsiteY940" fmla="*/ 4465695 h 9415521"/>
              <a:gd name="connsiteX941" fmla="*/ 1826455 w 9480340"/>
              <a:gd name="connsiteY941" fmla="*/ 4484745 h 9415521"/>
              <a:gd name="connsiteX942" fmla="*/ 1793787 w 9480340"/>
              <a:gd name="connsiteY942" fmla="*/ 4503795 h 9415521"/>
              <a:gd name="connsiteX943" fmla="*/ 1585155 w 9480340"/>
              <a:gd name="connsiteY943" fmla="*/ 4603903 h 9415521"/>
              <a:gd name="connsiteX944" fmla="*/ 1489905 w 9480340"/>
              <a:gd name="connsiteY944" fmla="*/ 4656293 h 9415521"/>
              <a:gd name="connsiteX945" fmla="*/ 1426405 w 9480340"/>
              <a:gd name="connsiteY945" fmla="*/ 4694348 h 9415521"/>
              <a:gd name="connsiteX946" fmla="*/ 1356555 w 9480340"/>
              <a:gd name="connsiteY946" fmla="*/ 4735177 h 9415521"/>
              <a:gd name="connsiteX947" fmla="*/ 1324546 w 9480340"/>
              <a:gd name="connsiteY947" fmla="*/ 4766267 h 9415521"/>
              <a:gd name="connsiteX948" fmla="*/ 1286446 w 9480340"/>
              <a:gd name="connsiteY948" fmla="*/ 4788939 h 9415521"/>
              <a:gd name="connsiteX949" fmla="*/ 1115255 w 9480340"/>
              <a:gd name="connsiteY949" fmla="*/ 4898738 h 9415521"/>
              <a:gd name="connsiteX950" fmla="*/ 1097918 w 9480340"/>
              <a:gd name="connsiteY950" fmla="*/ 4910195 h 9415521"/>
              <a:gd name="connsiteX951" fmla="*/ 1048290 w 9480340"/>
              <a:gd name="connsiteY951" fmla="*/ 4935595 h 9415521"/>
              <a:gd name="connsiteX952" fmla="*/ 995777 w 9480340"/>
              <a:gd name="connsiteY952" fmla="*/ 4960995 h 9415521"/>
              <a:gd name="connsiteX953" fmla="*/ 975555 w 9480340"/>
              <a:gd name="connsiteY953" fmla="*/ 4972773 h 9415521"/>
              <a:gd name="connsiteX954" fmla="*/ 902530 w 9480340"/>
              <a:gd name="connsiteY954" fmla="*/ 5011324 h 9415521"/>
              <a:gd name="connsiteX955" fmla="*/ 791405 w 9480340"/>
              <a:gd name="connsiteY955" fmla="*/ 5063073 h 9415521"/>
              <a:gd name="connsiteX956" fmla="*/ 715205 w 9480340"/>
              <a:gd name="connsiteY956" fmla="*/ 5107948 h 9415521"/>
              <a:gd name="connsiteX957" fmla="*/ 575505 w 9480340"/>
              <a:gd name="connsiteY957" fmla="*/ 5190233 h 9415521"/>
              <a:gd name="connsiteX958" fmla="*/ 499305 w 9480340"/>
              <a:gd name="connsiteY958" fmla="*/ 5234476 h 9415521"/>
              <a:gd name="connsiteX959" fmla="*/ 334689 w 9480340"/>
              <a:gd name="connsiteY959" fmla="*/ 5353912 h 9415521"/>
              <a:gd name="connsiteX960" fmla="*/ 307541 w 9480340"/>
              <a:gd name="connsiteY960" fmla="*/ 5367395 h 9415521"/>
              <a:gd name="connsiteX961" fmla="*/ 151601 w 9480340"/>
              <a:gd name="connsiteY961" fmla="*/ 5449067 h 9415521"/>
              <a:gd name="connsiteX962" fmla="*/ 63206 w 9480340"/>
              <a:gd name="connsiteY962" fmla="*/ 5485540 h 9415521"/>
              <a:gd name="connsiteX963" fmla="*/ 609 w 9480340"/>
              <a:gd name="connsiteY963" fmla="*/ 5177054 h 9415521"/>
              <a:gd name="connsiteX964" fmla="*/ 29405 w 9480340"/>
              <a:gd name="connsiteY964" fmla="*/ 4988260 h 9415521"/>
              <a:gd name="connsiteX965" fmla="*/ 61155 w 9480340"/>
              <a:gd name="connsiteY965" fmla="*/ 4974273 h 9415521"/>
              <a:gd name="connsiteX966" fmla="*/ 248480 w 9480340"/>
              <a:gd name="connsiteY966" fmla="*/ 4877309 h 9415521"/>
              <a:gd name="connsiteX967" fmla="*/ 289755 w 9480340"/>
              <a:gd name="connsiteY967" fmla="*/ 4859395 h 9415521"/>
              <a:gd name="connsiteX968" fmla="*/ 318330 w 9480340"/>
              <a:gd name="connsiteY968" fmla="*/ 4828850 h 9415521"/>
              <a:gd name="connsiteX969" fmla="*/ 448505 w 9480340"/>
              <a:gd name="connsiteY969" fmla="*/ 4744982 h 9415521"/>
              <a:gd name="connsiteX970" fmla="*/ 524705 w 9480340"/>
              <a:gd name="connsiteY970" fmla="*/ 4700997 h 9415521"/>
              <a:gd name="connsiteX971" fmla="*/ 600905 w 9480340"/>
              <a:gd name="connsiteY971" fmla="*/ 4658120 h 9415521"/>
              <a:gd name="connsiteX972" fmla="*/ 680844 w 9480340"/>
              <a:gd name="connsiteY972" fmla="*/ 4619366 h 9415521"/>
              <a:gd name="connsiteX973" fmla="*/ 753238 w 9480340"/>
              <a:gd name="connsiteY973" fmla="*/ 4592695 h 9415521"/>
              <a:gd name="connsiteX974" fmla="*/ 774899 w 9480340"/>
              <a:gd name="connsiteY974" fmla="*/ 4570470 h 9415521"/>
              <a:gd name="connsiteX975" fmla="*/ 823155 w 9480340"/>
              <a:gd name="connsiteY975" fmla="*/ 4524265 h 9415521"/>
              <a:gd name="connsiteX976" fmla="*/ 1020005 w 9480340"/>
              <a:gd name="connsiteY976" fmla="*/ 4413799 h 9415521"/>
              <a:gd name="connsiteX977" fmla="*/ 1099380 w 9480340"/>
              <a:gd name="connsiteY977" fmla="*/ 4381940 h 9415521"/>
              <a:gd name="connsiteX978" fmla="*/ 1140655 w 9480340"/>
              <a:gd name="connsiteY978" fmla="*/ 4362852 h 9415521"/>
              <a:gd name="connsiteX979" fmla="*/ 1156820 w 9480340"/>
              <a:gd name="connsiteY979" fmla="*/ 4351395 h 9415521"/>
              <a:gd name="connsiteX980" fmla="*/ 1312992 w 9480340"/>
              <a:gd name="connsiteY980" fmla="*/ 4252112 h 9415521"/>
              <a:gd name="connsiteX981" fmla="*/ 1343855 w 9480340"/>
              <a:gd name="connsiteY981" fmla="*/ 4225331 h 9415521"/>
              <a:gd name="connsiteX982" fmla="*/ 1602157 w 9480340"/>
              <a:gd name="connsiteY982" fmla="*/ 4097395 h 9415521"/>
              <a:gd name="connsiteX983" fmla="*/ 1657543 w 9480340"/>
              <a:gd name="connsiteY983" fmla="*/ 4056120 h 9415521"/>
              <a:gd name="connsiteX984" fmla="*/ 1794705 w 9480340"/>
              <a:gd name="connsiteY984" fmla="*/ 3963385 h 9415521"/>
              <a:gd name="connsiteX985" fmla="*/ 1870905 w 9480340"/>
              <a:gd name="connsiteY985" fmla="*/ 3919379 h 9415521"/>
              <a:gd name="connsiteX986" fmla="*/ 1942696 w 9480340"/>
              <a:gd name="connsiteY986" fmla="*/ 3888817 h 9415521"/>
              <a:gd name="connsiteX987" fmla="*/ 1984721 w 9480340"/>
              <a:gd name="connsiteY987" fmla="*/ 3869578 h 9415521"/>
              <a:gd name="connsiteX988" fmla="*/ 2010718 w 9480340"/>
              <a:gd name="connsiteY988" fmla="*/ 3856095 h 9415521"/>
              <a:gd name="connsiteX989" fmla="*/ 2164193 w 9480340"/>
              <a:gd name="connsiteY989" fmla="*/ 3761097 h 9415521"/>
              <a:gd name="connsiteX990" fmla="*/ 2290005 w 9480340"/>
              <a:gd name="connsiteY990" fmla="*/ 3677830 h 9415521"/>
              <a:gd name="connsiteX991" fmla="*/ 2366205 w 9480340"/>
              <a:gd name="connsiteY991" fmla="*/ 3633493 h 9415521"/>
              <a:gd name="connsiteX992" fmla="*/ 2442405 w 9480340"/>
              <a:gd name="connsiteY992" fmla="*/ 3589508 h 9415521"/>
              <a:gd name="connsiteX993" fmla="*/ 2505905 w 9480340"/>
              <a:gd name="connsiteY993" fmla="*/ 3551144 h 9415521"/>
              <a:gd name="connsiteX994" fmla="*/ 2585280 w 9480340"/>
              <a:gd name="connsiteY994" fmla="*/ 3518340 h 9415521"/>
              <a:gd name="connsiteX995" fmla="*/ 2626555 w 9480340"/>
              <a:gd name="connsiteY995" fmla="*/ 3500495 h 9415521"/>
              <a:gd name="connsiteX996" fmla="*/ 2719699 w 9480340"/>
              <a:gd name="connsiteY996" fmla="*/ 3438072 h 9415521"/>
              <a:gd name="connsiteX997" fmla="*/ 2769864 w 9480340"/>
              <a:gd name="connsiteY997" fmla="*/ 3413066 h 9415521"/>
              <a:gd name="connsiteX998" fmla="*/ 2807294 w 9480340"/>
              <a:gd name="connsiteY998" fmla="*/ 3398895 h 9415521"/>
              <a:gd name="connsiteX999" fmla="*/ 2837862 w 9480340"/>
              <a:gd name="connsiteY999" fmla="*/ 3379845 h 9415521"/>
              <a:gd name="connsiteX1000" fmla="*/ 2864036 w 9480340"/>
              <a:gd name="connsiteY1000" fmla="*/ 3360795 h 9415521"/>
              <a:gd name="connsiteX1001" fmla="*/ 2915190 w 9480340"/>
              <a:gd name="connsiteY1001" fmla="*/ 3335395 h 9415521"/>
              <a:gd name="connsiteX1002" fmla="*/ 2964818 w 9480340"/>
              <a:gd name="connsiteY1002" fmla="*/ 3309995 h 9415521"/>
              <a:gd name="connsiteX1003" fmla="*/ 2982155 w 9480340"/>
              <a:gd name="connsiteY1003" fmla="*/ 3297295 h 9415521"/>
              <a:gd name="connsiteX1004" fmla="*/ 3000298 w 9480340"/>
              <a:gd name="connsiteY1004" fmla="*/ 3284595 h 9415521"/>
              <a:gd name="connsiteX1005" fmla="*/ 3037441 w 9480340"/>
              <a:gd name="connsiteY1005" fmla="*/ 3265594 h 9415521"/>
              <a:gd name="connsiteX1006" fmla="*/ 3213313 w 9480340"/>
              <a:gd name="connsiteY1006" fmla="*/ 3151983 h 9415521"/>
              <a:gd name="connsiteX1007" fmla="*/ 3295863 w 9480340"/>
              <a:gd name="connsiteY1007" fmla="*/ 3104428 h 9415521"/>
              <a:gd name="connsiteX1008" fmla="*/ 3413955 w 9480340"/>
              <a:gd name="connsiteY1008" fmla="*/ 3022856 h 9415521"/>
              <a:gd name="connsiteX1009" fmla="*/ 3667955 w 9480340"/>
              <a:gd name="connsiteY1009" fmla="*/ 2877310 h 9415521"/>
              <a:gd name="connsiteX1010" fmla="*/ 3712405 w 9480340"/>
              <a:gd name="connsiteY1010" fmla="*/ 2852576 h 9415521"/>
              <a:gd name="connsiteX1011" fmla="*/ 3775905 w 9480340"/>
              <a:gd name="connsiteY1011" fmla="*/ 2814544 h 9415521"/>
              <a:gd name="connsiteX1012" fmla="*/ 3855280 w 9480340"/>
              <a:gd name="connsiteY1012" fmla="*/ 2781740 h 9415521"/>
              <a:gd name="connsiteX1013" fmla="*/ 3896555 w 9480340"/>
              <a:gd name="connsiteY1013" fmla="*/ 2763508 h 9415521"/>
              <a:gd name="connsiteX1014" fmla="*/ 3922100 w 9480340"/>
              <a:gd name="connsiteY1014" fmla="*/ 2744799 h 9415521"/>
              <a:gd name="connsiteX1015" fmla="*/ 4109425 w 9480340"/>
              <a:gd name="connsiteY1015" fmla="*/ 2632055 h 9415521"/>
              <a:gd name="connsiteX1016" fmla="*/ 4290255 w 9480340"/>
              <a:gd name="connsiteY1016" fmla="*/ 2518517 h 9415521"/>
              <a:gd name="connsiteX1017" fmla="*/ 4347405 w 9480340"/>
              <a:gd name="connsiteY1017" fmla="*/ 2484393 h 9415521"/>
              <a:gd name="connsiteX1018" fmla="*/ 4426780 w 9480340"/>
              <a:gd name="connsiteY1018" fmla="*/ 2451540 h 9415521"/>
              <a:gd name="connsiteX1019" fmla="*/ 4468055 w 9480340"/>
              <a:gd name="connsiteY1019" fmla="*/ 2433308 h 9415521"/>
              <a:gd name="connsiteX1020" fmla="*/ 4653240 w 9480340"/>
              <a:gd name="connsiteY1020" fmla="*/ 2332095 h 9415521"/>
              <a:gd name="connsiteX1021" fmla="*/ 4679362 w 9480340"/>
              <a:gd name="connsiteY1021" fmla="*/ 2313045 h 9415521"/>
              <a:gd name="connsiteX1022" fmla="*/ 4703727 w 9480340"/>
              <a:gd name="connsiteY1022" fmla="*/ 2293995 h 9415521"/>
              <a:gd name="connsiteX1023" fmla="*/ 4769043 w 9480340"/>
              <a:gd name="connsiteY1023" fmla="*/ 2250946 h 9415521"/>
              <a:gd name="connsiteX1024" fmla="*/ 4982405 w 9480340"/>
              <a:gd name="connsiteY1024" fmla="*/ 2116097 h 9415521"/>
              <a:gd name="connsiteX1025" fmla="*/ 5045905 w 9480340"/>
              <a:gd name="connsiteY1025" fmla="*/ 2077880 h 9415521"/>
              <a:gd name="connsiteX1026" fmla="*/ 5122105 w 9480340"/>
              <a:gd name="connsiteY1026" fmla="*/ 2033214 h 9415521"/>
              <a:gd name="connsiteX1027" fmla="*/ 5198305 w 9480340"/>
              <a:gd name="connsiteY1027" fmla="*/ 1989623 h 9415521"/>
              <a:gd name="connsiteX1028" fmla="*/ 5287205 w 9480340"/>
              <a:gd name="connsiteY1028" fmla="*/ 1939533 h 9415521"/>
              <a:gd name="connsiteX1029" fmla="*/ 5412138 w 9480340"/>
              <a:gd name="connsiteY1029" fmla="*/ 1875200 h 9415521"/>
              <a:gd name="connsiteX1030" fmla="*/ 5503464 w 9480340"/>
              <a:gd name="connsiteY1030" fmla="*/ 1836795 h 9415521"/>
              <a:gd name="connsiteX1031" fmla="*/ 5528989 w 9480340"/>
              <a:gd name="connsiteY1031" fmla="*/ 1823312 h 9415521"/>
              <a:gd name="connsiteX1032" fmla="*/ 5693605 w 9480340"/>
              <a:gd name="connsiteY1032" fmla="*/ 1703014 h 9415521"/>
              <a:gd name="connsiteX1033" fmla="*/ 5769805 w 9480340"/>
              <a:gd name="connsiteY1033" fmla="*/ 1659201 h 9415521"/>
              <a:gd name="connsiteX1034" fmla="*/ 5912680 w 9480340"/>
              <a:gd name="connsiteY1034" fmla="*/ 1588411 h 9415521"/>
              <a:gd name="connsiteX1035" fmla="*/ 5953955 w 9480340"/>
              <a:gd name="connsiteY1035" fmla="*/ 1570095 h 9415521"/>
              <a:gd name="connsiteX1036" fmla="*/ 6125146 w 9480340"/>
              <a:gd name="connsiteY1036" fmla="*/ 1461539 h 9415521"/>
              <a:gd name="connsiteX1037" fmla="*/ 6163246 w 9480340"/>
              <a:gd name="connsiteY1037" fmla="*/ 1439125 h 9415521"/>
              <a:gd name="connsiteX1038" fmla="*/ 6303464 w 9480340"/>
              <a:gd name="connsiteY1038" fmla="*/ 1358165 h 9415521"/>
              <a:gd name="connsiteX1039" fmla="*/ 6341564 w 9480340"/>
              <a:gd name="connsiteY1039" fmla="*/ 1335751 h 9415521"/>
              <a:gd name="connsiteX1040" fmla="*/ 6468305 w 9480340"/>
              <a:gd name="connsiteY1040" fmla="*/ 1252814 h 9415521"/>
              <a:gd name="connsiteX1041" fmla="*/ 6512755 w 9480340"/>
              <a:gd name="connsiteY1041" fmla="*/ 1227904 h 9415521"/>
              <a:gd name="connsiteX1042" fmla="*/ 6593252 w 9480340"/>
              <a:gd name="connsiteY1042" fmla="*/ 1180249 h 9415521"/>
              <a:gd name="connsiteX1043" fmla="*/ 6688502 w 9480340"/>
              <a:gd name="connsiteY1043" fmla="*/ 1122609 h 9415521"/>
              <a:gd name="connsiteX1044" fmla="*/ 6755284 w 9480340"/>
              <a:gd name="connsiteY1044" fmla="*/ 1095088 h 9415521"/>
              <a:gd name="connsiteX1045" fmla="*/ 6981426 w 9480340"/>
              <a:gd name="connsiteY1045" fmla="*/ 965602 h 9415521"/>
              <a:gd name="connsiteX1046" fmla="*/ 7154363 w 9480340"/>
              <a:gd name="connsiteY1046" fmla="*/ 863123 h 9415521"/>
              <a:gd name="connsiteX1047" fmla="*/ 7192463 w 9480340"/>
              <a:gd name="connsiteY1047" fmla="*/ 840094 h 9415521"/>
              <a:gd name="connsiteX1048" fmla="*/ 7251176 w 9480340"/>
              <a:gd name="connsiteY1048" fmla="*/ 810229 h 9415521"/>
              <a:gd name="connsiteX1049" fmla="*/ 7295626 w 9480340"/>
              <a:gd name="connsiteY1049" fmla="*/ 780391 h 9415521"/>
              <a:gd name="connsiteX1050" fmla="*/ 7331905 w 9480340"/>
              <a:gd name="connsiteY1050" fmla="*/ 754105 h 9415521"/>
              <a:gd name="connsiteX1051" fmla="*/ 7362448 w 9480340"/>
              <a:gd name="connsiteY1051" fmla="*/ 751357 h 9415521"/>
              <a:gd name="connsiteX1052" fmla="*/ 5877737 w 9480340"/>
              <a:gd name="connsiteY1052" fmla="*/ 79682 h 9415521"/>
              <a:gd name="connsiteX1053" fmla="*/ 5922205 w 9480340"/>
              <a:gd name="connsiteY1053" fmla="*/ 96896 h 9415521"/>
              <a:gd name="connsiteX1054" fmla="*/ 5964230 w 9480340"/>
              <a:gd name="connsiteY1054" fmla="*/ 103324 h 9415521"/>
              <a:gd name="connsiteX1055" fmla="*/ 6042290 w 9480340"/>
              <a:gd name="connsiteY1055" fmla="*/ 122975 h 9415521"/>
              <a:gd name="connsiteX1056" fmla="*/ 6140576 w 9480340"/>
              <a:gd name="connsiteY1056" fmla="*/ 156354 h 9415521"/>
              <a:gd name="connsiteX1057" fmla="*/ 6209372 w 9480340"/>
              <a:gd name="connsiteY1057" fmla="*/ 181153 h 9415521"/>
              <a:gd name="connsiteX1058" fmla="*/ 6265105 w 9480340"/>
              <a:gd name="connsiteY1058" fmla="*/ 198495 h 9415521"/>
              <a:gd name="connsiteX1059" fmla="*/ 6322255 w 9480340"/>
              <a:gd name="connsiteY1059" fmla="*/ 217545 h 9415521"/>
              <a:gd name="connsiteX1060" fmla="*/ 6360551 w 9480340"/>
              <a:gd name="connsiteY1060" fmla="*/ 236596 h 9415521"/>
              <a:gd name="connsiteX1061" fmla="*/ 6391463 w 9480340"/>
              <a:gd name="connsiteY1061" fmla="*/ 290839 h 9415521"/>
              <a:gd name="connsiteX1062" fmla="*/ 6350587 w 9480340"/>
              <a:gd name="connsiteY1062" fmla="*/ 315491 h 9415521"/>
              <a:gd name="connsiteX1063" fmla="*/ 6258755 w 9480340"/>
              <a:gd name="connsiteY1063" fmla="*/ 377537 h 9415521"/>
              <a:gd name="connsiteX1064" fmla="*/ 6242590 w 9480340"/>
              <a:gd name="connsiteY1064" fmla="*/ 388996 h 9415521"/>
              <a:gd name="connsiteX1065" fmla="*/ 6162328 w 9480340"/>
              <a:gd name="connsiteY1065" fmla="*/ 431208 h 9415521"/>
              <a:gd name="connsiteX1066" fmla="*/ 6073717 w 9480340"/>
              <a:gd name="connsiteY1066" fmla="*/ 475701 h 9415521"/>
              <a:gd name="connsiteX1067" fmla="*/ 5861243 w 9480340"/>
              <a:gd name="connsiteY1067" fmla="*/ 599946 h 9415521"/>
              <a:gd name="connsiteX1068" fmla="*/ 5802027 w 9480340"/>
              <a:gd name="connsiteY1068" fmla="*/ 642995 h 9415521"/>
              <a:gd name="connsiteX1069" fmla="*/ 5716938 w 9480340"/>
              <a:gd name="connsiteY1069" fmla="*/ 681400 h 9415521"/>
              <a:gd name="connsiteX1070" fmla="*/ 5592005 w 9480340"/>
              <a:gd name="connsiteY1070" fmla="*/ 745733 h 9415521"/>
              <a:gd name="connsiteX1071" fmla="*/ 5407855 w 9480340"/>
              <a:gd name="connsiteY1071" fmla="*/ 872837 h 9415521"/>
              <a:gd name="connsiteX1072" fmla="*/ 5391690 w 9480340"/>
              <a:gd name="connsiteY1072" fmla="*/ 884295 h 9415521"/>
              <a:gd name="connsiteX1073" fmla="*/ 5308032 w 9480340"/>
              <a:gd name="connsiteY1073" fmla="*/ 928745 h 9415521"/>
              <a:gd name="connsiteX1074" fmla="*/ 5233885 w 9480340"/>
              <a:gd name="connsiteY1074" fmla="*/ 973195 h 9415521"/>
              <a:gd name="connsiteX1075" fmla="*/ 4976055 w 9480340"/>
              <a:gd name="connsiteY1075" fmla="*/ 1101080 h 9415521"/>
              <a:gd name="connsiteX1076" fmla="*/ 4931605 w 9480340"/>
              <a:gd name="connsiteY1076" fmla="*/ 1125814 h 9415521"/>
              <a:gd name="connsiteX1077" fmla="*/ 4801430 w 9480340"/>
              <a:gd name="connsiteY1077" fmla="*/ 1209350 h 9415521"/>
              <a:gd name="connsiteX1078" fmla="*/ 4772855 w 9480340"/>
              <a:gd name="connsiteY1078" fmla="*/ 1239895 h 9415521"/>
              <a:gd name="connsiteX1079" fmla="*/ 4731580 w 9480340"/>
              <a:gd name="connsiteY1079" fmla="*/ 1257740 h 9415521"/>
              <a:gd name="connsiteX1080" fmla="*/ 4563789 w 9480340"/>
              <a:gd name="connsiteY1080" fmla="*/ 1366112 h 9415521"/>
              <a:gd name="connsiteX1081" fmla="*/ 4537792 w 9480340"/>
              <a:gd name="connsiteY1081" fmla="*/ 1379595 h 9415521"/>
              <a:gd name="connsiteX1082" fmla="*/ 4464328 w 9480340"/>
              <a:gd name="connsiteY1082" fmla="*/ 1417254 h 9415521"/>
              <a:gd name="connsiteX1083" fmla="*/ 4371617 w 9480340"/>
              <a:gd name="connsiteY1083" fmla="*/ 1461893 h 9415521"/>
              <a:gd name="connsiteX1084" fmla="*/ 4296605 w 9480340"/>
              <a:gd name="connsiteY1084" fmla="*/ 1493895 h 9415521"/>
              <a:gd name="connsiteX1085" fmla="*/ 4233105 w 9480340"/>
              <a:gd name="connsiteY1085" fmla="*/ 1532460 h 9415521"/>
              <a:gd name="connsiteX1086" fmla="*/ 4156905 w 9480340"/>
              <a:gd name="connsiteY1086" fmla="*/ 1576797 h 9415521"/>
              <a:gd name="connsiteX1087" fmla="*/ 4080705 w 9480340"/>
              <a:gd name="connsiteY1087" fmla="*/ 1620782 h 9415521"/>
              <a:gd name="connsiteX1088" fmla="*/ 4017205 w 9480340"/>
              <a:gd name="connsiteY1088" fmla="*/ 1658351 h 9415521"/>
              <a:gd name="connsiteX1089" fmla="*/ 3928305 w 9480340"/>
              <a:gd name="connsiteY1089" fmla="*/ 1708657 h 9415521"/>
              <a:gd name="connsiteX1090" fmla="*/ 3816072 w 9480340"/>
              <a:gd name="connsiteY1090" fmla="*/ 1785690 h 9415521"/>
              <a:gd name="connsiteX1091" fmla="*/ 3737446 w 9480340"/>
              <a:gd name="connsiteY1091" fmla="*/ 1836795 h 9415521"/>
              <a:gd name="connsiteX1092" fmla="*/ 3711921 w 9480340"/>
              <a:gd name="connsiteY1092" fmla="*/ 1850278 h 9415521"/>
              <a:gd name="connsiteX1093" fmla="*/ 3669896 w 9480340"/>
              <a:gd name="connsiteY1093" fmla="*/ 1869517 h 9415521"/>
              <a:gd name="connsiteX1094" fmla="*/ 3598105 w 9480340"/>
              <a:gd name="connsiteY1094" fmla="*/ 1900079 h 9415521"/>
              <a:gd name="connsiteX1095" fmla="*/ 3521905 w 9480340"/>
              <a:gd name="connsiteY1095" fmla="*/ 1944314 h 9415521"/>
              <a:gd name="connsiteX1096" fmla="*/ 3445705 w 9480340"/>
              <a:gd name="connsiteY1096" fmla="*/ 1988278 h 9415521"/>
              <a:gd name="connsiteX1097" fmla="*/ 3344105 w 9480340"/>
              <a:gd name="connsiteY1097" fmla="*/ 2046986 h 9415521"/>
              <a:gd name="connsiteX1098" fmla="*/ 3232343 w 9480340"/>
              <a:gd name="connsiteY1098" fmla="*/ 2124076 h 9415521"/>
              <a:gd name="connsiteX1099" fmla="*/ 3166418 w 9480340"/>
              <a:gd name="connsiteY1099" fmla="*/ 2166995 h 9415521"/>
              <a:gd name="connsiteX1100" fmla="*/ 3140421 w 9480340"/>
              <a:gd name="connsiteY1100" fmla="*/ 2180478 h 9415521"/>
              <a:gd name="connsiteX1101" fmla="*/ 3098396 w 9480340"/>
              <a:gd name="connsiteY1101" fmla="*/ 2199717 h 9415521"/>
              <a:gd name="connsiteX1102" fmla="*/ 2931355 w 9480340"/>
              <a:gd name="connsiteY1102" fmla="*/ 2306695 h 9415521"/>
              <a:gd name="connsiteX1103" fmla="*/ 2890080 w 9480340"/>
              <a:gd name="connsiteY1103" fmla="*/ 2324896 h 9415521"/>
              <a:gd name="connsiteX1104" fmla="*/ 2825511 w 9480340"/>
              <a:gd name="connsiteY1104" fmla="*/ 2356418 h 9415521"/>
              <a:gd name="connsiteX1105" fmla="*/ 2788046 w 9480340"/>
              <a:gd name="connsiteY1105" fmla="*/ 2394124 h 9415521"/>
              <a:gd name="connsiteX1106" fmla="*/ 2750616 w 9480340"/>
              <a:gd name="connsiteY1106" fmla="*/ 2408295 h 9415521"/>
              <a:gd name="connsiteX1107" fmla="*/ 2720048 w 9480340"/>
              <a:gd name="connsiteY1107" fmla="*/ 2427345 h 9415521"/>
              <a:gd name="connsiteX1108" fmla="*/ 2696155 w 9480340"/>
              <a:gd name="connsiteY1108" fmla="*/ 2446395 h 9415521"/>
              <a:gd name="connsiteX1109" fmla="*/ 2605438 w 9480340"/>
              <a:gd name="connsiteY1109" fmla="*/ 2484800 h 9415521"/>
              <a:gd name="connsiteX1110" fmla="*/ 2480505 w 9480340"/>
              <a:gd name="connsiteY1110" fmla="*/ 2549133 h 9415521"/>
              <a:gd name="connsiteX1111" fmla="*/ 2391605 w 9480340"/>
              <a:gd name="connsiteY1111" fmla="*/ 2599654 h 9415521"/>
              <a:gd name="connsiteX1112" fmla="*/ 2315405 w 9480340"/>
              <a:gd name="connsiteY1112" fmla="*/ 2643676 h 9415521"/>
              <a:gd name="connsiteX1113" fmla="*/ 2239205 w 9480340"/>
              <a:gd name="connsiteY1113" fmla="*/ 2687911 h 9415521"/>
              <a:gd name="connsiteX1114" fmla="*/ 2175705 w 9480340"/>
              <a:gd name="connsiteY1114" fmla="*/ 2725697 h 9415521"/>
              <a:gd name="connsiteX1115" fmla="*/ 1996905 w 9480340"/>
              <a:gd name="connsiteY1115" fmla="*/ 2841372 h 9415521"/>
              <a:gd name="connsiteX1116" fmla="*/ 1969885 w 9480340"/>
              <a:gd name="connsiteY1116" fmla="*/ 2865495 h 9415521"/>
              <a:gd name="connsiteX1117" fmla="*/ 1940755 w 9480340"/>
              <a:gd name="connsiteY1117" fmla="*/ 2884545 h 9415521"/>
              <a:gd name="connsiteX1118" fmla="*/ 1901731 w 9480340"/>
              <a:gd name="connsiteY1118" fmla="*/ 2903595 h 9415521"/>
              <a:gd name="connsiteX1119" fmla="*/ 1862011 w 9480340"/>
              <a:gd name="connsiteY1119" fmla="*/ 2913132 h 9415521"/>
              <a:gd name="connsiteX1120" fmla="*/ 1788355 w 9480340"/>
              <a:gd name="connsiteY1120" fmla="*/ 2952185 h 9415521"/>
              <a:gd name="connsiteX1121" fmla="*/ 1654746 w 9480340"/>
              <a:gd name="connsiteY1121" fmla="*/ 3039325 h 9415521"/>
              <a:gd name="connsiteX1122" fmla="*/ 1616646 w 9480340"/>
              <a:gd name="connsiteY1122" fmla="*/ 3061739 h 9415521"/>
              <a:gd name="connsiteX1123" fmla="*/ 1540705 w 9480340"/>
              <a:gd name="connsiteY1123" fmla="*/ 3094095 h 9415521"/>
              <a:gd name="connsiteX1124" fmla="*/ 1477205 w 9480340"/>
              <a:gd name="connsiteY1124" fmla="*/ 3132660 h 9415521"/>
              <a:gd name="connsiteX1125" fmla="*/ 1293055 w 9480340"/>
              <a:gd name="connsiteY1125" fmla="*/ 3260438 h 9415521"/>
              <a:gd name="connsiteX1126" fmla="*/ 1274912 w 9480340"/>
              <a:gd name="connsiteY1126" fmla="*/ 3271895 h 9415521"/>
              <a:gd name="connsiteX1127" fmla="*/ 1083246 w 9480340"/>
              <a:gd name="connsiteY1127" fmla="*/ 3369525 h 9415521"/>
              <a:gd name="connsiteX1128" fmla="*/ 1045146 w 9480340"/>
              <a:gd name="connsiteY1128" fmla="*/ 3391939 h 9415521"/>
              <a:gd name="connsiteX1129" fmla="*/ 969205 w 9480340"/>
              <a:gd name="connsiteY1129" fmla="*/ 3424295 h 9415521"/>
              <a:gd name="connsiteX1130" fmla="*/ 905705 w 9480340"/>
              <a:gd name="connsiteY1130" fmla="*/ 3462860 h 9415521"/>
              <a:gd name="connsiteX1131" fmla="*/ 829505 w 9480340"/>
              <a:gd name="connsiteY1131" fmla="*/ 3507197 h 9415521"/>
              <a:gd name="connsiteX1132" fmla="*/ 753305 w 9480340"/>
              <a:gd name="connsiteY1132" fmla="*/ 3551182 h 9415521"/>
              <a:gd name="connsiteX1133" fmla="*/ 631426 w 9480340"/>
              <a:gd name="connsiteY1133" fmla="*/ 3632602 h 9415521"/>
              <a:gd name="connsiteX1134" fmla="*/ 405284 w 9480340"/>
              <a:gd name="connsiteY1134" fmla="*/ 3762088 h 9415521"/>
              <a:gd name="connsiteX1135" fmla="*/ 334205 w 9480340"/>
              <a:gd name="connsiteY1135" fmla="*/ 3792648 h 9415521"/>
              <a:gd name="connsiteX1136" fmla="*/ 264355 w 9480340"/>
              <a:gd name="connsiteY1136" fmla="*/ 3833477 h 9415521"/>
              <a:gd name="connsiteX1137" fmla="*/ 232347 w 9480340"/>
              <a:gd name="connsiteY1137" fmla="*/ 3864567 h 9415521"/>
              <a:gd name="connsiteX1138" fmla="*/ 194247 w 9480340"/>
              <a:gd name="connsiteY1138" fmla="*/ 3887020 h 9415521"/>
              <a:gd name="connsiteX1139" fmla="*/ 88904 w 9480340"/>
              <a:gd name="connsiteY1139" fmla="*/ 3939761 h 9415521"/>
              <a:gd name="connsiteX1140" fmla="*/ 41474 w 9480340"/>
              <a:gd name="connsiteY1140" fmla="*/ 3938058 h 9415521"/>
              <a:gd name="connsiteX1141" fmla="*/ 42105 w 9480340"/>
              <a:gd name="connsiteY1141" fmla="*/ 3830695 h 9415521"/>
              <a:gd name="connsiteX1142" fmla="*/ 60783 w 9480340"/>
              <a:gd name="connsiteY1142" fmla="*/ 3741795 h 9415521"/>
              <a:gd name="connsiteX1143" fmla="*/ 86633 w 9480340"/>
              <a:gd name="connsiteY1143" fmla="*/ 3654618 h 9415521"/>
              <a:gd name="connsiteX1144" fmla="*/ 105683 w 9480340"/>
              <a:gd name="connsiteY1144" fmla="*/ 3578418 h 9415521"/>
              <a:gd name="connsiteX1145" fmla="*/ 122772 w 9480340"/>
              <a:gd name="connsiteY1145" fmla="*/ 3505999 h 9415521"/>
              <a:gd name="connsiteX1146" fmla="*/ 149083 w 9480340"/>
              <a:gd name="connsiteY1146" fmla="*/ 3436149 h 9415521"/>
              <a:gd name="connsiteX1147" fmla="*/ 220318 w 9480340"/>
              <a:gd name="connsiteY1147" fmla="*/ 3360795 h 9415521"/>
              <a:gd name="connsiteX1148" fmla="*/ 251655 w 9480340"/>
              <a:gd name="connsiteY1148" fmla="*/ 3341745 h 9415521"/>
              <a:gd name="connsiteX1149" fmla="*/ 284323 w 9480340"/>
              <a:gd name="connsiteY1149" fmla="*/ 3322695 h 9415521"/>
              <a:gd name="connsiteX1150" fmla="*/ 349443 w 9480340"/>
              <a:gd name="connsiteY1150" fmla="*/ 3279535 h 9415521"/>
              <a:gd name="connsiteX1151" fmla="*/ 572947 w 9480340"/>
              <a:gd name="connsiteY1151" fmla="*/ 3146786 h 9415521"/>
              <a:gd name="connsiteX1152" fmla="*/ 655497 w 9480340"/>
              <a:gd name="connsiteY1152" fmla="*/ 3099707 h 9415521"/>
              <a:gd name="connsiteX1153" fmla="*/ 778705 w 9480340"/>
              <a:gd name="connsiteY1153" fmla="*/ 3017782 h 9415521"/>
              <a:gd name="connsiteX1154" fmla="*/ 854905 w 9480340"/>
              <a:gd name="connsiteY1154" fmla="*/ 2973797 h 9415521"/>
              <a:gd name="connsiteX1155" fmla="*/ 931105 w 9480340"/>
              <a:gd name="connsiteY1155" fmla="*/ 2930920 h 9415521"/>
              <a:gd name="connsiteX1156" fmla="*/ 1011044 w 9480340"/>
              <a:gd name="connsiteY1156" fmla="*/ 2892166 h 9415521"/>
              <a:gd name="connsiteX1157" fmla="*/ 1084468 w 9480340"/>
              <a:gd name="connsiteY1157" fmla="*/ 2865495 h 9415521"/>
              <a:gd name="connsiteX1158" fmla="*/ 1110662 w 9480340"/>
              <a:gd name="connsiteY1158" fmla="*/ 2846445 h 9415521"/>
              <a:gd name="connsiteX1159" fmla="*/ 1139474 w 9480340"/>
              <a:gd name="connsiteY1159" fmla="*/ 2827395 h 9415521"/>
              <a:gd name="connsiteX1160" fmla="*/ 1175146 w 9480340"/>
              <a:gd name="connsiteY1160" fmla="*/ 2813224 h 9415521"/>
              <a:gd name="connsiteX1161" fmla="*/ 1212611 w 9480340"/>
              <a:gd name="connsiteY1161" fmla="*/ 2775518 h 9415521"/>
              <a:gd name="connsiteX1162" fmla="*/ 1277180 w 9480340"/>
              <a:gd name="connsiteY1162" fmla="*/ 2743996 h 9415521"/>
              <a:gd name="connsiteX1163" fmla="*/ 1318455 w 9480340"/>
              <a:gd name="connsiteY1163" fmla="*/ 2725795 h 9415521"/>
              <a:gd name="connsiteX1164" fmla="*/ 1655011 w 9480340"/>
              <a:gd name="connsiteY1164" fmla="*/ 2535295 h 9415521"/>
              <a:gd name="connsiteX1165" fmla="*/ 1676599 w 9480340"/>
              <a:gd name="connsiteY1165" fmla="*/ 2513070 h 9415521"/>
              <a:gd name="connsiteX1166" fmla="*/ 1718505 w 9480340"/>
              <a:gd name="connsiteY1166" fmla="*/ 2470930 h 9415521"/>
              <a:gd name="connsiteX1167" fmla="*/ 1813719 w 9480340"/>
              <a:gd name="connsiteY1167" fmla="*/ 2420130 h 9415521"/>
              <a:gd name="connsiteX1168" fmla="*/ 1883828 w 9480340"/>
              <a:gd name="connsiteY1168" fmla="*/ 2386865 h 9415521"/>
              <a:gd name="connsiteX1169" fmla="*/ 1921964 w 9480340"/>
              <a:gd name="connsiteY1169" fmla="*/ 2363979 h 9415521"/>
              <a:gd name="connsiteX1170" fmla="*/ 1978855 w 9480340"/>
              <a:gd name="connsiteY1170" fmla="*/ 2324474 h 9415521"/>
              <a:gd name="connsiteX1171" fmla="*/ 2048705 w 9480340"/>
              <a:gd name="connsiteY1171" fmla="*/ 2281089 h 9415521"/>
              <a:gd name="connsiteX1172" fmla="*/ 2124905 w 9480340"/>
              <a:gd name="connsiteY1172" fmla="*/ 2237276 h 9415521"/>
              <a:gd name="connsiteX1173" fmla="*/ 2201105 w 9480340"/>
              <a:gd name="connsiteY1173" fmla="*/ 2193113 h 9415521"/>
              <a:gd name="connsiteX1174" fmla="*/ 2296355 w 9480340"/>
              <a:gd name="connsiteY1174" fmla="*/ 2139643 h 9415521"/>
              <a:gd name="connsiteX1175" fmla="*/ 2372555 w 9480340"/>
              <a:gd name="connsiteY1175" fmla="*/ 2095779 h 9415521"/>
              <a:gd name="connsiteX1176" fmla="*/ 2556705 w 9480340"/>
              <a:gd name="connsiteY1176" fmla="*/ 1989097 h 9415521"/>
              <a:gd name="connsiteX1177" fmla="*/ 2620205 w 9480340"/>
              <a:gd name="connsiteY1177" fmla="*/ 1950880 h 9415521"/>
              <a:gd name="connsiteX1178" fmla="*/ 2696405 w 9480340"/>
              <a:gd name="connsiteY1178" fmla="*/ 1906214 h 9415521"/>
              <a:gd name="connsiteX1179" fmla="*/ 2772605 w 9480340"/>
              <a:gd name="connsiteY1179" fmla="*/ 1861979 h 9415521"/>
              <a:gd name="connsiteX1180" fmla="*/ 2844396 w 9480340"/>
              <a:gd name="connsiteY1180" fmla="*/ 1831417 h 9415521"/>
              <a:gd name="connsiteX1181" fmla="*/ 2886421 w 9480340"/>
              <a:gd name="connsiteY1181" fmla="*/ 1812178 h 9415521"/>
              <a:gd name="connsiteX1182" fmla="*/ 2918773 w 9480340"/>
              <a:gd name="connsiteY1182" fmla="*/ 1798695 h 9415521"/>
              <a:gd name="connsiteX1183" fmla="*/ 2946599 w 9480340"/>
              <a:gd name="connsiteY1183" fmla="*/ 1776470 h 9415521"/>
              <a:gd name="connsiteX1184" fmla="*/ 2988505 w 9480340"/>
              <a:gd name="connsiteY1184" fmla="*/ 1734330 h 9415521"/>
              <a:gd name="connsiteX1185" fmla="*/ 3083143 w 9480340"/>
              <a:gd name="connsiteY1185" fmla="*/ 1683530 h 9415521"/>
              <a:gd name="connsiteX1186" fmla="*/ 3197854 w 9480340"/>
              <a:gd name="connsiteY1186" fmla="*/ 1633595 h 9415521"/>
              <a:gd name="connsiteX1187" fmla="*/ 3269972 w 9480340"/>
              <a:gd name="connsiteY1187" fmla="*/ 1582490 h 9415521"/>
              <a:gd name="connsiteX1188" fmla="*/ 3382205 w 9480340"/>
              <a:gd name="connsiteY1188" fmla="*/ 1505457 h 9415521"/>
              <a:gd name="connsiteX1189" fmla="*/ 3471105 w 9480340"/>
              <a:gd name="connsiteY1189" fmla="*/ 1455000 h 9415521"/>
              <a:gd name="connsiteX1190" fmla="*/ 3550480 w 9480340"/>
              <a:gd name="connsiteY1190" fmla="*/ 1422840 h 9415521"/>
              <a:gd name="connsiteX1191" fmla="*/ 3591755 w 9480340"/>
              <a:gd name="connsiteY1191" fmla="*/ 1403753 h 9415521"/>
              <a:gd name="connsiteX1192" fmla="*/ 3609092 w 9480340"/>
              <a:gd name="connsiteY1192" fmla="*/ 1392295 h 9415521"/>
              <a:gd name="connsiteX1193" fmla="*/ 3658720 w 9480340"/>
              <a:gd name="connsiteY1193" fmla="*/ 1366895 h 9415521"/>
              <a:gd name="connsiteX1194" fmla="*/ 3709875 w 9480340"/>
              <a:gd name="connsiteY1194" fmla="*/ 1341495 h 9415521"/>
              <a:gd name="connsiteX1195" fmla="*/ 3736048 w 9480340"/>
              <a:gd name="connsiteY1195" fmla="*/ 1322445 h 9415521"/>
              <a:gd name="connsiteX1196" fmla="*/ 3768407 w 9480340"/>
              <a:gd name="connsiteY1196" fmla="*/ 1303395 h 9415521"/>
              <a:gd name="connsiteX1197" fmla="*/ 3801789 w 9480340"/>
              <a:gd name="connsiteY1197" fmla="*/ 1289912 h 9415521"/>
              <a:gd name="connsiteX1198" fmla="*/ 3966405 w 9480340"/>
              <a:gd name="connsiteY1198" fmla="*/ 1169142 h 9415521"/>
              <a:gd name="connsiteX1199" fmla="*/ 4106105 w 9480340"/>
              <a:gd name="connsiteY1199" fmla="*/ 1087289 h 9415521"/>
              <a:gd name="connsiteX1200" fmla="*/ 4182305 w 9480340"/>
              <a:gd name="connsiteY1200" fmla="*/ 1043476 h 9415521"/>
              <a:gd name="connsiteX1201" fmla="*/ 4258505 w 9480340"/>
              <a:gd name="connsiteY1201" fmla="*/ 998810 h 9415521"/>
              <a:gd name="connsiteX1202" fmla="*/ 4322005 w 9480340"/>
              <a:gd name="connsiteY1202" fmla="*/ 960602 h 9415521"/>
              <a:gd name="connsiteX1203" fmla="*/ 4423605 w 9480340"/>
              <a:gd name="connsiteY1203" fmla="*/ 903040 h 9415521"/>
              <a:gd name="connsiteX1204" fmla="*/ 4576264 w 9480340"/>
              <a:gd name="connsiteY1204" fmla="*/ 825023 h 9415521"/>
              <a:gd name="connsiteX1205" fmla="*/ 4614364 w 9480340"/>
              <a:gd name="connsiteY1205" fmla="*/ 802351 h 9415521"/>
              <a:gd name="connsiteX1206" fmla="*/ 4756980 w 9480340"/>
              <a:gd name="connsiteY1206" fmla="*/ 724340 h 9415521"/>
              <a:gd name="connsiteX1207" fmla="*/ 4798255 w 9480340"/>
              <a:gd name="connsiteY1207" fmla="*/ 705253 h 9415521"/>
              <a:gd name="connsiteX1208" fmla="*/ 4814420 w 9480340"/>
              <a:gd name="connsiteY1208" fmla="*/ 693795 h 9415521"/>
              <a:gd name="connsiteX1209" fmla="*/ 4888657 w 9480340"/>
              <a:gd name="connsiteY1209" fmla="*/ 646170 h 9415521"/>
              <a:gd name="connsiteX1210" fmla="*/ 5028084 w 9480340"/>
              <a:gd name="connsiteY1210" fmla="*/ 561469 h 9415521"/>
              <a:gd name="connsiteX1211" fmla="*/ 5254226 w 9480340"/>
              <a:gd name="connsiteY1211" fmla="*/ 432202 h 9415521"/>
              <a:gd name="connsiteX1212" fmla="*/ 5388546 w 9480340"/>
              <a:gd name="connsiteY1212" fmla="*/ 356640 h 9415521"/>
              <a:gd name="connsiteX1213" fmla="*/ 5426646 w 9480340"/>
              <a:gd name="connsiteY1213" fmla="*/ 333968 h 9415521"/>
              <a:gd name="connsiteX1214" fmla="*/ 5526399 w 9480340"/>
              <a:gd name="connsiteY1214" fmla="*/ 275664 h 9415521"/>
              <a:gd name="connsiteX1215" fmla="*/ 5576564 w 9480340"/>
              <a:gd name="connsiteY1215" fmla="*/ 250767 h 9415521"/>
              <a:gd name="connsiteX1216" fmla="*/ 5613994 w 9480340"/>
              <a:gd name="connsiteY1216" fmla="*/ 236596 h 9415521"/>
              <a:gd name="connsiteX1217" fmla="*/ 5644562 w 9480340"/>
              <a:gd name="connsiteY1217" fmla="*/ 217545 h 9415521"/>
              <a:gd name="connsiteX1218" fmla="*/ 5675164 w 9480340"/>
              <a:gd name="connsiteY1218" fmla="*/ 198495 h 9415521"/>
              <a:gd name="connsiteX1219" fmla="*/ 5706789 w 9480340"/>
              <a:gd name="connsiteY1219" fmla="*/ 185013 h 9415521"/>
              <a:gd name="connsiteX1220" fmla="*/ 5807905 w 9480340"/>
              <a:gd name="connsiteY1220" fmla="*/ 103616 h 9415521"/>
              <a:gd name="connsiteX1221" fmla="*/ 5877737 w 9480340"/>
              <a:gd name="connsiteY1221" fmla="*/ 79682 h 9415521"/>
              <a:gd name="connsiteX1222" fmla="*/ 3964921 w 9480340"/>
              <a:gd name="connsiteY1222" fmla="*/ 329 h 9415521"/>
              <a:gd name="connsiteX1223" fmla="*/ 4188655 w 9480340"/>
              <a:gd name="connsiteY1223" fmla="*/ 24790 h 9415521"/>
              <a:gd name="connsiteX1224" fmla="*/ 4069405 w 9480340"/>
              <a:gd name="connsiteY1224" fmla="*/ 109596 h 9415521"/>
              <a:gd name="connsiteX1225" fmla="*/ 4039864 w 9480340"/>
              <a:gd name="connsiteY1225" fmla="*/ 123767 h 9415521"/>
              <a:gd name="connsiteX1226" fmla="*/ 3989699 w 9480340"/>
              <a:gd name="connsiteY1226" fmla="*/ 148664 h 9415521"/>
              <a:gd name="connsiteX1227" fmla="*/ 3889946 w 9480340"/>
              <a:gd name="connsiteY1227" fmla="*/ 206968 h 9415521"/>
              <a:gd name="connsiteX1228" fmla="*/ 3851846 w 9480340"/>
              <a:gd name="connsiteY1228" fmla="*/ 229639 h 9415521"/>
              <a:gd name="connsiteX1229" fmla="*/ 3712664 w 9480340"/>
              <a:gd name="connsiteY1229" fmla="*/ 307051 h 9415521"/>
              <a:gd name="connsiteX1230" fmla="*/ 3674554 w 9480340"/>
              <a:gd name="connsiteY1230" fmla="*/ 329466 h 9415521"/>
              <a:gd name="connsiteX1231" fmla="*/ 3623495 w 9480340"/>
              <a:gd name="connsiteY1231" fmla="*/ 351761 h 9415521"/>
              <a:gd name="connsiteX1232" fmla="*/ 3464791 w 9480340"/>
              <a:gd name="connsiteY1232" fmla="*/ 440214 h 9415521"/>
              <a:gd name="connsiteX1233" fmla="*/ 3275210 w 9480340"/>
              <a:gd name="connsiteY1233" fmla="*/ 566795 h 9415521"/>
              <a:gd name="connsiteX1234" fmla="*/ 3261555 w 9480340"/>
              <a:gd name="connsiteY1234" fmla="*/ 578253 h 9415521"/>
              <a:gd name="connsiteX1235" fmla="*/ 3220280 w 9480340"/>
              <a:gd name="connsiteY1235" fmla="*/ 597340 h 9415521"/>
              <a:gd name="connsiteX1236" fmla="*/ 3074230 w 9480340"/>
              <a:gd name="connsiteY1236" fmla="*/ 675950 h 9415521"/>
              <a:gd name="connsiteX1237" fmla="*/ 3045655 w 9480340"/>
              <a:gd name="connsiteY1237" fmla="*/ 706495 h 9415521"/>
              <a:gd name="connsiteX1238" fmla="*/ 3004380 w 9480340"/>
              <a:gd name="connsiteY1238" fmla="*/ 724340 h 9415521"/>
              <a:gd name="connsiteX1239" fmla="*/ 2829755 w 9480340"/>
              <a:gd name="connsiteY1239" fmla="*/ 834737 h 9415521"/>
              <a:gd name="connsiteX1240" fmla="*/ 2811342 w 9480340"/>
              <a:gd name="connsiteY1240" fmla="*/ 846195 h 9415521"/>
              <a:gd name="connsiteX1241" fmla="*/ 2737128 w 9480340"/>
              <a:gd name="connsiteY1241" fmla="*/ 883854 h 9415521"/>
              <a:gd name="connsiteX1242" fmla="*/ 2644417 w 9480340"/>
              <a:gd name="connsiteY1242" fmla="*/ 928493 h 9415521"/>
              <a:gd name="connsiteX1243" fmla="*/ 2569405 w 9480340"/>
              <a:gd name="connsiteY1243" fmla="*/ 960495 h 9415521"/>
              <a:gd name="connsiteX1244" fmla="*/ 2505905 w 9480340"/>
              <a:gd name="connsiteY1244" fmla="*/ 999060 h 9415521"/>
              <a:gd name="connsiteX1245" fmla="*/ 2429705 w 9480340"/>
              <a:gd name="connsiteY1245" fmla="*/ 1043397 h 9415521"/>
              <a:gd name="connsiteX1246" fmla="*/ 2353505 w 9480340"/>
              <a:gd name="connsiteY1246" fmla="*/ 1087382 h 9415521"/>
              <a:gd name="connsiteX1247" fmla="*/ 2231626 w 9480340"/>
              <a:gd name="connsiteY1247" fmla="*/ 1168802 h 9415521"/>
              <a:gd name="connsiteX1248" fmla="*/ 2005484 w 9480340"/>
              <a:gd name="connsiteY1248" fmla="*/ 1298288 h 9415521"/>
              <a:gd name="connsiteX1249" fmla="*/ 1871164 w 9480340"/>
              <a:gd name="connsiteY1249" fmla="*/ 1373851 h 9415521"/>
              <a:gd name="connsiteX1250" fmla="*/ 1833064 w 9480340"/>
              <a:gd name="connsiteY1250" fmla="*/ 1396523 h 9415521"/>
              <a:gd name="connsiteX1251" fmla="*/ 1718505 w 9480340"/>
              <a:gd name="connsiteY1251" fmla="*/ 1455040 h 9415521"/>
              <a:gd name="connsiteX1252" fmla="*/ 1616905 w 9480340"/>
              <a:gd name="connsiteY1252" fmla="*/ 1513586 h 9415521"/>
              <a:gd name="connsiteX1253" fmla="*/ 1505143 w 9480340"/>
              <a:gd name="connsiteY1253" fmla="*/ 1590676 h 9415521"/>
              <a:gd name="connsiteX1254" fmla="*/ 1439527 w 9480340"/>
              <a:gd name="connsiteY1254" fmla="*/ 1633595 h 9415521"/>
              <a:gd name="connsiteX1255" fmla="*/ 1329107 w 9480340"/>
              <a:gd name="connsiteY1255" fmla="*/ 1692909 h 9415521"/>
              <a:gd name="connsiteX1256" fmla="*/ 1230682 w 9480340"/>
              <a:gd name="connsiteY1256" fmla="*/ 1753887 h 9415521"/>
              <a:gd name="connsiteX1257" fmla="*/ 1204155 w 9480340"/>
              <a:gd name="connsiteY1257" fmla="*/ 1772908 h 9415521"/>
              <a:gd name="connsiteX1258" fmla="*/ 1162880 w 9480340"/>
              <a:gd name="connsiteY1258" fmla="*/ 1791140 h 9415521"/>
              <a:gd name="connsiteX1259" fmla="*/ 1083505 w 9480340"/>
              <a:gd name="connsiteY1259" fmla="*/ 1823993 h 9415521"/>
              <a:gd name="connsiteX1260" fmla="*/ 1026355 w 9480340"/>
              <a:gd name="connsiteY1260" fmla="*/ 1857636 h 9415521"/>
              <a:gd name="connsiteX1261" fmla="*/ 991903 w 9480340"/>
              <a:gd name="connsiteY1261" fmla="*/ 1891066 h 9415521"/>
              <a:gd name="connsiteX1262" fmla="*/ 937455 w 9480340"/>
              <a:gd name="connsiteY1262" fmla="*/ 1867308 h 9415521"/>
              <a:gd name="connsiteX1263" fmla="*/ 1177106 w 9480340"/>
              <a:gd name="connsiteY1263" fmla="*/ 1526277 h 9415521"/>
              <a:gd name="connsiteX1264" fmla="*/ 1655478 w 9480340"/>
              <a:gd name="connsiteY1264" fmla="*/ 1061844 h 9415521"/>
              <a:gd name="connsiteX1265" fmla="*/ 2012155 w 9480340"/>
              <a:gd name="connsiteY1265" fmla="*/ 808095 h 9415521"/>
              <a:gd name="connsiteX1266" fmla="*/ 2059577 w 9480340"/>
              <a:gd name="connsiteY1266" fmla="*/ 765755 h 9415521"/>
              <a:gd name="connsiteX1267" fmla="*/ 2118555 w 9480340"/>
              <a:gd name="connsiteY1267" fmla="*/ 715036 h 9415521"/>
              <a:gd name="connsiteX1268" fmla="*/ 2244925 w 9480340"/>
              <a:gd name="connsiteY1268" fmla="*/ 635857 h 9415521"/>
              <a:gd name="connsiteX1269" fmla="*/ 2321755 w 9480340"/>
              <a:gd name="connsiteY1269" fmla="*/ 587967 h 9415521"/>
              <a:gd name="connsiteX1270" fmla="*/ 2417005 w 9480340"/>
              <a:gd name="connsiteY1270" fmla="*/ 535127 h 9415521"/>
              <a:gd name="connsiteX1271" fmla="*/ 2539962 w 9480340"/>
              <a:gd name="connsiteY1271" fmla="*/ 478434 h 9415521"/>
              <a:gd name="connsiteX1272" fmla="*/ 2594686 w 9480340"/>
              <a:gd name="connsiteY1272" fmla="*/ 452687 h 9415521"/>
              <a:gd name="connsiteX1273" fmla="*/ 2632099 w 9480340"/>
              <a:gd name="connsiteY1273" fmla="*/ 439795 h 9415521"/>
              <a:gd name="connsiteX1274" fmla="*/ 2677355 w 9480340"/>
              <a:gd name="connsiteY1274" fmla="*/ 420746 h 9415521"/>
              <a:gd name="connsiteX1275" fmla="*/ 2715455 w 9480340"/>
              <a:gd name="connsiteY1275" fmla="*/ 401696 h 9415521"/>
              <a:gd name="connsiteX1276" fmla="*/ 2753555 w 9480340"/>
              <a:gd name="connsiteY1276" fmla="*/ 382646 h 9415521"/>
              <a:gd name="connsiteX1277" fmla="*/ 2786906 w 9480340"/>
              <a:gd name="connsiteY1277" fmla="*/ 363596 h 9415521"/>
              <a:gd name="connsiteX1278" fmla="*/ 2851838 w 9480340"/>
              <a:gd name="connsiteY1278" fmla="*/ 338196 h 9415521"/>
              <a:gd name="connsiteX1279" fmla="*/ 2920087 w 9480340"/>
              <a:gd name="connsiteY1279" fmla="*/ 312796 h 9415521"/>
              <a:gd name="connsiteX1280" fmla="*/ 2956755 w 9480340"/>
              <a:gd name="connsiteY1280" fmla="*/ 293746 h 9415521"/>
              <a:gd name="connsiteX1281" fmla="*/ 3001205 w 9480340"/>
              <a:gd name="connsiteY1281" fmla="*/ 274696 h 9415521"/>
              <a:gd name="connsiteX1282" fmla="*/ 3045655 w 9480340"/>
              <a:gd name="connsiteY1282" fmla="*/ 255645 h 9415521"/>
              <a:gd name="connsiteX1283" fmla="*/ 3102805 w 9480340"/>
              <a:gd name="connsiteY1283" fmla="*/ 236596 h 9415521"/>
              <a:gd name="connsiteX1284" fmla="*/ 3159955 w 9480340"/>
              <a:gd name="connsiteY1284" fmla="*/ 217545 h 9415521"/>
              <a:gd name="connsiteX1285" fmla="*/ 3209484 w 9480340"/>
              <a:gd name="connsiteY1285" fmla="*/ 198495 h 9415521"/>
              <a:gd name="connsiteX1286" fmla="*/ 3261904 w 9480340"/>
              <a:gd name="connsiteY1286" fmla="*/ 174898 h 9415521"/>
              <a:gd name="connsiteX1287" fmla="*/ 3334044 w 9480340"/>
              <a:gd name="connsiteY1287" fmla="*/ 149023 h 9415521"/>
              <a:gd name="connsiteX1288" fmla="*/ 3416594 w 9480340"/>
              <a:gd name="connsiteY1288" fmla="*/ 121899 h 9415521"/>
              <a:gd name="connsiteX1289" fmla="*/ 3491878 w 9480340"/>
              <a:gd name="connsiteY1289" fmla="*/ 103324 h 9415521"/>
              <a:gd name="connsiteX1290" fmla="*/ 3568078 w 9480340"/>
              <a:gd name="connsiteY1290" fmla="*/ 84274 h 9415521"/>
              <a:gd name="connsiteX1291" fmla="*/ 3646138 w 9480340"/>
              <a:gd name="connsiteY1291" fmla="*/ 65224 h 9415521"/>
              <a:gd name="connsiteX1292" fmla="*/ 3739764 w 9480340"/>
              <a:gd name="connsiteY1292" fmla="*/ 52445 h 9415521"/>
              <a:gd name="connsiteX1293" fmla="*/ 3831431 w 9480340"/>
              <a:gd name="connsiteY1293" fmla="*/ 26153 h 9415521"/>
              <a:gd name="connsiteX1294" fmla="*/ 3902905 w 9480340"/>
              <a:gd name="connsiteY1294" fmla="*/ 7996 h 9415521"/>
              <a:gd name="connsiteX1295" fmla="*/ 3964921 w 9480340"/>
              <a:gd name="connsiteY1295" fmla="*/ 329 h 9415521"/>
            </a:gdLst>
            <a:ahLst/>
            <a:cxnLst/>
            <a:rect l="l" t="t" r="r" b="b"/>
            <a:pathLst>
              <a:path w="9480340" h="9415521">
                <a:moveTo>
                  <a:pt x="8233065" y="7933142"/>
                </a:moveTo>
                <a:cubicBezTo>
                  <a:pt x="8242980" y="7933319"/>
                  <a:pt x="8254217" y="7937746"/>
                  <a:pt x="8259500" y="7946295"/>
                </a:cubicBezTo>
                <a:cubicBezTo>
                  <a:pt x="8264088" y="7953720"/>
                  <a:pt x="8258711" y="7969887"/>
                  <a:pt x="8247549" y="7982220"/>
                </a:cubicBezTo>
                <a:cubicBezTo>
                  <a:pt x="8236387" y="7994554"/>
                  <a:pt x="8227255" y="8008766"/>
                  <a:pt x="8227255" y="8013801"/>
                </a:cubicBezTo>
                <a:cubicBezTo>
                  <a:pt x="8227255" y="8018837"/>
                  <a:pt x="8173557" y="8069822"/>
                  <a:pt x="8107926" y="8127101"/>
                </a:cubicBezTo>
                <a:cubicBezTo>
                  <a:pt x="8042295" y="8184380"/>
                  <a:pt x="7960856" y="8257181"/>
                  <a:pt x="7926951" y="8288882"/>
                </a:cubicBezTo>
                <a:cubicBezTo>
                  <a:pt x="7893046" y="8320582"/>
                  <a:pt x="7836730" y="8368868"/>
                  <a:pt x="7801805" y="8396182"/>
                </a:cubicBezTo>
                <a:cubicBezTo>
                  <a:pt x="7766880" y="8423497"/>
                  <a:pt x="7732590" y="8451853"/>
                  <a:pt x="7725605" y="8459195"/>
                </a:cubicBezTo>
                <a:cubicBezTo>
                  <a:pt x="7649515" y="8539178"/>
                  <a:pt x="7604909" y="8580495"/>
                  <a:pt x="7594652" y="8580495"/>
                </a:cubicBezTo>
                <a:cubicBezTo>
                  <a:pt x="7587843" y="8580495"/>
                  <a:pt x="7578983" y="8589067"/>
                  <a:pt x="7574962" y="8599545"/>
                </a:cubicBezTo>
                <a:cubicBezTo>
                  <a:pt x="7570942" y="8610023"/>
                  <a:pt x="7558900" y="8618595"/>
                  <a:pt x="7548203" y="8618595"/>
                </a:cubicBezTo>
                <a:cubicBezTo>
                  <a:pt x="7537507" y="8618595"/>
                  <a:pt x="7528755" y="8624451"/>
                  <a:pt x="7528755" y="8631610"/>
                </a:cubicBezTo>
                <a:cubicBezTo>
                  <a:pt x="7528755" y="8638767"/>
                  <a:pt x="7514468" y="8650056"/>
                  <a:pt x="7497005" y="8656695"/>
                </a:cubicBezTo>
                <a:cubicBezTo>
                  <a:pt x="7479543" y="8663334"/>
                  <a:pt x="7465255" y="8674623"/>
                  <a:pt x="7465255" y="8681780"/>
                </a:cubicBezTo>
                <a:cubicBezTo>
                  <a:pt x="7465255" y="8688939"/>
                  <a:pt x="7459482" y="8694795"/>
                  <a:pt x="7452425" y="8694795"/>
                </a:cubicBezTo>
                <a:cubicBezTo>
                  <a:pt x="7445368" y="8694795"/>
                  <a:pt x="7411137" y="8714798"/>
                  <a:pt x="7376355" y="8739245"/>
                </a:cubicBezTo>
                <a:cubicBezTo>
                  <a:pt x="7341573" y="8763692"/>
                  <a:pt x="7310486" y="8783695"/>
                  <a:pt x="7307272" y="8783695"/>
                </a:cubicBezTo>
                <a:cubicBezTo>
                  <a:pt x="7304058" y="8783695"/>
                  <a:pt x="7276024" y="8800840"/>
                  <a:pt x="7244975" y="8821795"/>
                </a:cubicBezTo>
                <a:cubicBezTo>
                  <a:pt x="7213925" y="8842750"/>
                  <a:pt x="7184085" y="8859895"/>
                  <a:pt x="7178663" y="8859895"/>
                </a:cubicBezTo>
                <a:cubicBezTo>
                  <a:pt x="7155895" y="8859895"/>
                  <a:pt x="7052317" y="8914503"/>
                  <a:pt x="6879120" y="9017821"/>
                </a:cubicBezTo>
                <a:cubicBezTo>
                  <a:pt x="6825669" y="9049707"/>
                  <a:pt x="6775663" y="9075795"/>
                  <a:pt x="6767995" y="9075795"/>
                </a:cubicBezTo>
                <a:cubicBezTo>
                  <a:pt x="6760328" y="9075795"/>
                  <a:pt x="6754055" y="9081056"/>
                  <a:pt x="6754055" y="9087486"/>
                </a:cubicBezTo>
                <a:cubicBezTo>
                  <a:pt x="6754055" y="9093916"/>
                  <a:pt x="6737305" y="9102856"/>
                  <a:pt x="6716832" y="9107352"/>
                </a:cubicBezTo>
                <a:cubicBezTo>
                  <a:pt x="6696360" y="9111849"/>
                  <a:pt x="6672800" y="9123733"/>
                  <a:pt x="6664478" y="9133761"/>
                </a:cubicBezTo>
                <a:cubicBezTo>
                  <a:pt x="6656155" y="9143790"/>
                  <a:pt x="6636457" y="9151995"/>
                  <a:pt x="6620705" y="9151995"/>
                </a:cubicBezTo>
                <a:cubicBezTo>
                  <a:pt x="6604953" y="9151995"/>
                  <a:pt x="6584951" y="9160567"/>
                  <a:pt x="6576255" y="9171045"/>
                </a:cubicBezTo>
                <a:cubicBezTo>
                  <a:pt x="6567559" y="9181523"/>
                  <a:pt x="6544700" y="9190095"/>
                  <a:pt x="6525455" y="9190095"/>
                </a:cubicBezTo>
                <a:cubicBezTo>
                  <a:pt x="6506210" y="9190095"/>
                  <a:pt x="6483351" y="9198667"/>
                  <a:pt x="6474655" y="9209145"/>
                </a:cubicBezTo>
                <a:cubicBezTo>
                  <a:pt x="6465959" y="9219623"/>
                  <a:pt x="6443100" y="9228195"/>
                  <a:pt x="6423855" y="9228195"/>
                </a:cubicBezTo>
                <a:cubicBezTo>
                  <a:pt x="6404610" y="9228195"/>
                  <a:pt x="6382266" y="9236146"/>
                  <a:pt x="6374201" y="9245864"/>
                </a:cubicBezTo>
                <a:cubicBezTo>
                  <a:pt x="6366136" y="9255582"/>
                  <a:pt x="6334003" y="9267362"/>
                  <a:pt x="6302796" y="9272043"/>
                </a:cubicBezTo>
                <a:cubicBezTo>
                  <a:pt x="6271588" y="9276722"/>
                  <a:pt x="6246055" y="9285657"/>
                  <a:pt x="6246055" y="9291897"/>
                </a:cubicBezTo>
                <a:cubicBezTo>
                  <a:pt x="6246055" y="9298138"/>
                  <a:pt x="6221766" y="9303846"/>
                  <a:pt x="6192080" y="9304582"/>
                </a:cubicBezTo>
                <a:cubicBezTo>
                  <a:pt x="6158033" y="9305425"/>
                  <a:pt x="6128003" y="9315016"/>
                  <a:pt x="6110745" y="9330557"/>
                </a:cubicBezTo>
                <a:cubicBezTo>
                  <a:pt x="6095080" y="9344665"/>
                  <a:pt x="6065076" y="9355195"/>
                  <a:pt x="6040546" y="9355195"/>
                </a:cubicBezTo>
                <a:cubicBezTo>
                  <a:pt x="6016984" y="9355195"/>
                  <a:pt x="5983576" y="9360198"/>
                  <a:pt x="5966306" y="9366312"/>
                </a:cubicBezTo>
                <a:cubicBezTo>
                  <a:pt x="5949036" y="9372427"/>
                  <a:pt x="5912045" y="9380779"/>
                  <a:pt x="5884105" y="9384875"/>
                </a:cubicBezTo>
                <a:cubicBezTo>
                  <a:pt x="5856165" y="9388970"/>
                  <a:pt x="5814731" y="9398880"/>
                  <a:pt x="5792030" y="9406897"/>
                </a:cubicBezTo>
                <a:cubicBezTo>
                  <a:pt x="5758798" y="9418634"/>
                  <a:pt x="5749698" y="9418110"/>
                  <a:pt x="5745333" y="9404210"/>
                </a:cubicBezTo>
                <a:cubicBezTo>
                  <a:pt x="5737290" y="9378597"/>
                  <a:pt x="5780876" y="9311432"/>
                  <a:pt x="5808932" y="9306203"/>
                </a:cubicBezTo>
                <a:cubicBezTo>
                  <a:pt x="5862587" y="9296206"/>
                  <a:pt x="5876218" y="9290128"/>
                  <a:pt x="5929888" y="9252279"/>
                </a:cubicBezTo>
                <a:cubicBezTo>
                  <a:pt x="5996192" y="9205520"/>
                  <a:pt x="6100486" y="9151995"/>
                  <a:pt x="6125292" y="9151995"/>
                </a:cubicBezTo>
                <a:cubicBezTo>
                  <a:pt x="6135007" y="9151995"/>
                  <a:pt x="6146706" y="9145927"/>
                  <a:pt x="6151289" y="9138511"/>
                </a:cubicBezTo>
                <a:cubicBezTo>
                  <a:pt x="6176141" y="9098300"/>
                  <a:pt x="6266672" y="9039828"/>
                  <a:pt x="6319080" y="9030140"/>
                </a:cubicBezTo>
                <a:cubicBezTo>
                  <a:pt x="6341781" y="9025944"/>
                  <a:pt x="6360355" y="9017913"/>
                  <a:pt x="6360355" y="9012295"/>
                </a:cubicBezTo>
                <a:cubicBezTo>
                  <a:pt x="6360355" y="8996529"/>
                  <a:pt x="6398924" y="8970129"/>
                  <a:pt x="6550933" y="8881848"/>
                </a:cubicBezTo>
                <a:cubicBezTo>
                  <a:pt x="6596293" y="8855505"/>
                  <a:pt x="6641977" y="8828490"/>
                  <a:pt x="6652455" y="8821817"/>
                </a:cubicBezTo>
                <a:cubicBezTo>
                  <a:pt x="6691536" y="8796923"/>
                  <a:pt x="6905299" y="8694795"/>
                  <a:pt x="6918323" y="8694795"/>
                </a:cubicBezTo>
                <a:cubicBezTo>
                  <a:pt x="6925765" y="8694795"/>
                  <a:pt x="6931855" y="8689639"/>
                  <a:pt x="6931855" y="8683338"/>
                </a:cubicBezTo>
                <a:cubicBezTo>
                  <a:pt x="6931855" y="8677036"/>
                  <a:pt x="6944714" y="8662731"/>
                  <a:pt x="6960430" y="8651550"/>
                </a:cubicBezTo>
                <a:cubicBezTo>
                  <a:pt x="7011049" y="8615536"/>
                  <a:pt x="7064549" y="8581204"/>
                  <a:pt x="7090605" y="8568014"/>
                </a:cubicBezTo>
                <a:cubicBezTo>
                  <a:pt x="7104575" y="8560942"/>
                  <a:pt x="7124577" y="8549812"/>
                  <a:pt x="7135055" y="8543280"/>
                </a:cubicBezTo>
                <a:cubicBezTo>
                  <a:pt x="7165399" y="8524364"/>
                  <a:pt x="7385494" y="8415395"/>
                  <a:pt x="7393357" y="8415395"/>
                </a:cubicBezTo>
                <a:cubicBezTo>
                  <a:pt x="7397275" y="8415395"/>
                  <a:pt x="7422199" y="8396081"/>
                  <a:pt x="7448744" y="8372476"/>
                </a:cubicBezTo>
                <a:cubicBezTo>
                  <a:pt x="7475287" y="8348870"/>
                  <a:pt x="7525580" y="8314179"/>
                  <a:pt x="7560505" y="8295385"/>
                </a:cubicBezTo>
                <a:cubicBezTo>
                  <a:pt x="7595430" y="8276592"/>
                  <a:pt x="7641150" y="8250173"/>
                  <a:pt x="7662105" y="8236679"/>
                </a:cubicBezTo>
                <a:cubicBezTo>
                  <a:pt x="7683060" y="8223183"/>
                  <a:pt x="7717350" y="8203399"/>
                  <a:pt x="7738305" y="8192714"/>
                </a:cubicBezTo>
                <a:cubicBezTo>
                  <a:pt x="7759260" y="8182029"/>
                  <a:pt x="7793550" y="8162123"/>
                  <a:pt x="7814505" y="8148479"/>
                </a:cubicBezTo>
                <a:cubicBezTo>
                  <a:pt x="7835460" y="8134835"/>
                  <a:pt x="7867766" y="8121082"/>
                  <a:pt x="7886296" y="8117917"/>
                </a:cubicBezTo>
                <a:cubicBezTo>
                  <a:pt x="7904827" y="8114751"/>
                  <a:pt x="7923738" y="8106094"/>
                  <a:pt x="7928321" y="8098679"/>
                </a:cubicBezTo>
                <a:cubicBezTo>
                  <a:pt x="7932904" y="8091263"/>
                  <a:pt x="7947926" y="8085195"/>
                  <a:pt x="7961703" y="8085195"/>
                </a:cubicBezTo>
                <a:cubicBezTo>
                  <a:pt x="7975480" y="8085195"/>
                  <a:pt x="7990042" y="8076623"/>
                  <a:pt x="7994062" y="8066145"/>
                </a:cubicBezTo>
                <a:cubicBezTo>
                  <a:pt x="7998083" y="8055667"/>
                  <a:pt x="8007158" y="8047095"/>
                  <a:pt x="8014228" y="8047095"/>
                </a:cubicBezTo>
                <a:cubicBezTo>
                  <a:pt x="8021298" y="8047095"/>
                  <a:pt x="8060010" y="8027092"/>
                  <a:pt x="8100255" y="8002645"/>
                </a:cubicBezTo>
                <a:cubicBezTo>
                  <a:pt x="8140500" y="7978198"/>
                  <a:pt x="8182681" y="7958195"/>
                  <a:pt x="8193991" y="7958195"/>
                </a:cubicBezTo>
                <a:cubicBezTo>
                  <a:pt x="8205301" y="7958195"/>
                  <a:pt x="8214555" y="7952480"/>
                  <a:pt x="8214555" y="7945495"/>
                </a:cubicBezTo>
                <a:cubicBezTo>
                  <a:pt x="8214555" y="7937040"/>
                  <a:pt x="8223150" y="7932966"/>
                  <a:pt x="8233065" y="7933142"/>
                </a:cubicBezTo>
                <a:close/>
                <a:moveTo>
                  <a:pt x="9345963" y="5742294"/>
                </a:moveTo>
                <a:cubicBezTo>
                  <a:pt x="9359816" y="5740710"/>
                  <a:pt x="9375025" y="5744229"/>
                  <a:pt x="9387442" y="5753325"/>
                </a:cubicBezTo>
                <a:cubicBezTo>
                  <a:pt x="9406523" y="5767301"/>
                  <a:pt x="9408326" y="5775520"/>
                  <a:pt x="9396967" y="5796745"/>
                </a:cubicBezTo>
                <a:cubicBezTo>
                  <a:pt x="9389260" y="5811144"/>
                  <a:pt x="9380062" y="5839017"/>
                  <a:pt x="9376527" y="5858685"/>
                </a:cubicBezTo>
                <a:cubicBezTo>
                  <a:pt x="9372991" y="5878353"/>
                  <a:pt x="9365324" y="5911928"/>
                  <a:pt x="9359487" y="5933296"/>
                </a:cubicBezTo>
                <a:cubicBezTo>
                  <a:pt x="9353651" y="5954664"/>
                  <a:pt x="9345167" y="5995342"/>
                  <a:pt x="9340634" y="6023691"/>
                </a:cubicBezTo>
                <a:cubicBezTo>
                  <a:pt x="9336101" y="6052040"/>
                  <a:pt x="9320944" y="6088849"/>
                  <a:pt x="9306952" y="6105490"/>
                </a:cubicBezTo>
                <a:cubicBezTo>
                  <a:pt x="9292960" y="6122130"/>
                  <a:pt x="9281295" y="6150033"/>
                  <a:pt x="9281029" y="6167495"/>
                </a:cubicBezTo>
                <a:cubicBezTo>
                  <a:pt x="9280764" y="6184958"/>
                  <a:pt x="9275014" y="6213196"/>
                  <a:pt x="9268251" y="6230247"/>
                </a:cubicBezTo>
                <a:cubicBezTo>
                  <a:pt x="9261488" y="6247299"/>
                  <a:pt x="9255955" y="6270701"/>
                  <a:pt x="9255955" y="6282254"/>
                </a:cubicBezTo>
                <a:cubicBezTo>
                  <a:pt x="9255955" y="6309324"/>
                  <a:pt x="9214577" y="6346593"/>
                  <a:pt x="9170142" y="6359545"/>
                </a:cubicBezTo>
                <a:cubicBezTo>
                  <a:pt x="9116942" y="6375051"/>
                  <a:pt x="9104565" y="6382013"/>
                  <a:pt x="9000192" y="6455132"/>
                </a:cubicBezTo>
                <a:cubicBezTo>
                  <a:pt x="8946834" y="6492512"/>
                  <a:pt x="8896827" y="6523095"/>
                  <a:pt x="8889067" y="6523095"/>
                </a:cubicBezTo>
                <a:cubicBezTo>
                  <a:pt x="8881305" y="6523095"/>
                  <a:pt x="8874955" y="6528251"/>
                  <a:pt x="8874955" y="6534552"/>
                </a:cubicBezTo>
                <a:cubicBezTo>
                  <a:pt x="8874955" y="6540854"/>
                  <a:pt x="8856381" y="6549655"/>
                  <a:pt x="8833680" y="6554111"/>
                </a:cubicBezTo>
                <a:cubicBezTo>
                  <a:pt x="8775984" y="6565434"/>
                  <a:pt x="8715800" y="6599976"/>
                  <a:pt x="8718322" y="6620317"/>
                </a:cubicBezTo>
                <a:cubicBezTo>
                  <a:pt x="8719486" y="6629710"/>
                  <a:pt x="8713641" y="6637395"/>
                  <a:pt x="8705332" y="6637395"/>
                </a:cubicBezTo>
                <a:cubicBezTo>
                  <a:pt x="8697023" y="6637395"/>
                  <a:pt x="8659853" y="6657398"/>
                  <a:pt x="8622732" y="6681845"/>
                </a:cubicBezTo>
                <a:cubicBezTo>
                  <a:pt x="8585610" y="6706292"/>
                  <a:pt x="8547641" y="6726295"/>
                  <a:pt x="8538355" y="6726295"/>
                </a:cubicBezTo>
                <a:cubicBezTo>
                  <a:pt x="8511458" y="6726295"/>
                  <a:pt x="8504885" y="6729876"/>
                  <a:pt x="8415535" y="6793209"/>
                </a:cubicBezTo>
                <a:cubicBezTo>
                  <a:pt x="8368911" y="6826256"/>
                  <a:pt x="8324620" y="6853295"/>
                  <a:pt x="8317110" y="6853295"/>
                </a:cubicBezTo>
                <a:cubicBezTo>
                  <a:pt x="8309600" y="6853295"/>
                  <a:pt x="8303455" y="6858451"/>
                  <a:pt x="8303455" y="6864752"/>
                </a:cubicBezTo>
                <a:cubicBezTo>
                  <a:pt x="8303455" y="6871054"/>
                  <a:pt x="8284881" y="6879644"/>
                  <a:pt x="8262180" y="6883840"/>
                </a:cubicBezTo>
                <a:cubicBezTo>
                  <a:pt x="8223141" y="6891057"/>
                  <a:pt x="8176157" y="6916757"/>
                  <a:pt x="8119563" y="6961851"/>
                </a:cubicBezTo>
                <a:cubicBezTo>
                  <a:pt x="8105735" y="6972869"/>
                  <a:pt x="8088591" y="6983072"/>
                  <a:pt x="8081463" y="6984523"/>
                </a:cubicBezTo>
                <a:cubicBezTo>
                  <a:pt x="8062088" y="6988469"/>
                  <a:pt x="8009877" y="7015458"/>
                  <a:pt x="7966905" y="7043742"/>
                </a:cubicBezTo>
                <a:cubicBezTo>
                  <a:pt x="7945950" y="7057534"/>
                  <a:pt x="7917375" y="7074604"/>
                  <a:pt x="7903405" y="7081676"/>
                </a:cubicBezTo>
                <a:cubicBezTo>
                  <a:pt x="7889435" y="7088748"/>
                  <a:pt x="7870861" y="7103121"/>
                  <a:pt x="7862130" y="7113615"/>
                </a:cubicBezTo>
                <a:cubicBezTo>
                  <a:pt x="7853399" y="7124109"/>
                  <a:pt x="7833396" y="7135635"/>
                  <a:pt x="7817680" y="7139229"/>
                </a:cubicBezTo>
                <a:cubicBezTo>
                  <a:pt x="7784087" y="7146909"/>
                  <a:pt x="7731955" y="7181552"/>
                  <a:pt x="7731955" y="7196195"/>
                </a:cubicBezTo>
                <a:cubicBezTo>
                  <a:pt x="7731955" y="7201813"/>
                  <a:pt x="7713381" y="7209844"/>
                  <a:pt x="7690680" y="7214040"/>
                </a:cubicBezTo>
                <a:cubicBezTo>
                  <a:pt x="7667979" y="7218237"/>
                  <a:pt x="7632260" y="7232998"/>
                  <a:pt x="7611305" y="7246844"/>
                </a:cubicBezTo>
                <a:cubicBezTo>
                  <a:pt x="7590350" y="7260690"/>
                  <a:pt x="7561775" y="7278112"/>
                  <a:pt x="7547805" y="7285560"/>
                </a:cubicBezTo>
                <a:cubicBezTo>
                  <a:pt x="7533835" y="7293008"/>
                  <a:pt x="7499545" y="7312959"/>
                  <a:pt x="7471605" y="7329897"/>
                </a:cubicBezTo>
                <a:cubicBezTo>
                  <a:pt x="7443665" y="7346834"/>
                  <a:pt x="7409375" y="7366627"/>
                  <a:pt x="7395405" y="7373882"/>
                </a:cubicBezTo>
                <a:cubicBezTo>
                  <a:pt x="7368985" y="7387602"/>
                  <a:pt x="7314370" y="7422789"/>
                  <a:pt x="7265230" y="7457750"/>
                </a:cubicBezTo>
                <a:cubicBezTo>
                  <a:pt x="7249514" y="7468931"/>
                  <a:pt x="7236655" y="7483236"/>
                  <a:pt x="7236655" y="7489538"/>
                </a:cubicBezTo>
                <a:cubicBezTo>
                  <a:pt x="7236655" y="7495839"/>
                  <a:pt x="7229381" y="7500995"/>
                  <a:pt x="7220490" y="7500995"/>
                </a:cubicBezTo>
                <a:cubicBezTo>
                  <a:pt x="7211600" y="7500995"/>
                  <a:pt x="7173953" y="7520998"/>
                  <a:pt x="7136832" y="7545445"/>
                </a:cubicBezTo>
                <a:cubicBezTo>
                  <a:pt x="7099710" y="7569892"/>
                  <a:pt x="7061876" y="7589895"/>
                  <a:pt x="7052755" y="7589895"/>
                </a:cubicBezTo>
                <a:cubicBezTo>
                  <a:pt x="7043635" y="7589895"/>
                  <a:pt x="7032883" y="7598467"/>
                  <a:pt x="7028862" y="7608945"/>
                </a:cubicBezTo>
                <a:cubicBezTo>
                  <a:pt x="7024842" y="7619423"/>
                  <a:pt x="7011086" y="7627995"/>
                  <a:pt x="6998294" y="7627995"/>
                </a:cubicBezTo>
                <a:cubicBezTo>
                  <a:pt x="6985501" y="7627995"/>
                  <a:pt x="6968658" y="7634372"/>
                  <a:pt x="6960864" y="7642166"/>
                </a:cubicBezTo>
                <a:cubicBezTo>
                  <a:pt x="6953070" y="7649960"/>
                  <a:pt x="6930496" y="7661212"/>
                  <a:pt x="6910699" y="7667172"/>
                </a:cubicBezTo>
                <a:cubicBezTo>
                  <a:pt x="6869612" y="7679541"/>
                  <a:pt x="6817555" y="7714428"/>
                  <a:pt x="6817555" y="7729595"/>
                </a:cubicBezTo>
                <a:cubicBezTo>
                  <a:pt x="6817555" y="7735213"/>
                  <a:pt x="6798981" y="7743244"/>
                  <a:pt x="6776280" y="7747440"/>
                </a:cubicBezTo>
                <a:cubicBezTo>
                  <a:pt x="6736753" y="7754747"/>
                  <a:pt x="6683359" y="7784179"/>
                  <a:pt x="6637198" y="7824107"/>
                </a:cubicBezTo>
                <a:cubicBezTo>
                  <a:pt x="6625313" y="7834386"/>
                  <a:pt x="6588166" y="7855786"/>
                  <a:pt x="6554648" y="7871662"/>
                </a:cubicBezTo>
                <a:cubicBezTo>
                  <a:pt x="6521129" y="7887537"/>
                  <a:pt x="6482275" y="7907562"/>
                  <a:pt x="6468305" y="7916163"/>
                </a:cubicBezTo>
                <a:cubicBezTo>
                  <a:pt x="6454335" y="7924762"/>
                  <a:pt x="6434333" y="7935730"/>
                  <a:pt x="6423855" y="7940533"/>
                </a:cubicBezTo>
                <a:cubicBezTo>
                  <a:pt x="6405850" y="7948789"/>
                  <a:pt x="6210775" y="8060570"/>
                  <a:pt x="6169855" y="8086080"/>
                </a:cubicBezTo>
                <a:cubicBezTo>
                  <a:pt x="6159377" y="8092612"/>
                  <a:pt x="6139375" y="8103742"/>
                  <a:pt x="6125405" y="8110814"/>
                </a:cubicBezTo>
                <a:cubicBezTo>
                  <a:pt x="6099349" y="8124004"/>
                  <a:pt x="6045849" y="8158336"/>
                  <a:pt x="5995230" y="8194350"/>
                </a:cubicBezTo>
                <a:cubicBezTo>
                  <a:pt x="5979514" y="8205531"/>
                  <a:pt x="5966655" y="8219277"/>
                  <a:pt x="5966655" y="8224895"/>
                </a:cubicBezTo>
                <a:cubicBezTo>
                  <a:pt x="5966655" y="8230513"/>
                  <a:pt x="5948081" y="8238544"/>
                  <a:pt x="5925380" y="8242740"/>
                </a:cubicBezTo>
                <a:cubicBezTo>
                  <a:pt x="5902679" y="8246937"/>
                  <a:pt x="5866960" y="8261698"/>
                  <a:pt x="5846005" y="8275544"/>
                </a:cubicBezTo>
                <a:cubicBezTo>
                  <a:pt x="5825050" y="8289390"/>
                  <a:pt x="5796475" y="8305886"/>
                  <a:pt x="5782505" y="8312204"/>
                </a:cubicBezTo>
                <a:cubicBezTo>
                  <a:pt x="5756617" y="8323909"/>
                  <a:pt x="5505991" y="8468634"/>
                  <a:pt x="5471355" y="8491878"/>
                </a:cubicBezTo>
                <a:cubicBezTo>
                  <a:pt x="5413386" y="8530779"/>
                  <a:pt x="5395155" y="8545905"/>
                  <a:pt x="5395155" y="8555095"/>
                </a:cubicBezTo>
                <a:cubicBezTo>
                  <a:pt x="5395155" y="8560713"/>
                  <a:pt x="5376581" y="8568904"/>
                  <a:pt x="5353880" y="8573296"/>
                </a:cubicBezTo>
                <a:cubicBezTo>
                  <a:pt x="5331179" y="8577689"/>
                  <a:pt x="5302123" y="8591873"/>
                  <a:pt x="5289311" y="8604818"/>
                </a:cubicBezTo>
                <a:cubicBezTo>
                  <a:pt x="5276499" y="8617762"/>
                  <a:pt x="5259640" y="8634730"/>
                  <a:pt x="5251846" y="8642524"/>
                </a:cubicBezTo>
                <a:cubicBezTo>
                  <a:pt x="5244052" y="8650318"/>
                  <a:pt x="5227999" y="8656695"/>
                  <a:pt x="5216174" y="8656695"/>
                </a:cubicBezTo>
                <a:cubicBezTo>
                  <a:pt x="5204348" y="8656695"/>
                  <a:pt x="5191383" y="8665267"/>
                  <a:pt x="5187362" y="8675745"/>
                </a:cubicBezTo>
                <a:cubicBezTo>
                  <a:pt x="5183342" y="8686223"/>
                  <a:pt x="5171587" y="8694795"/>
                  <a:pt x="5161240" y="8694795"/>
                </a:cubicBezTo>
                <a:cubicBezTo>
                  <a:pt x="5142917" y="8694795"/>
                  <a:pt x="5079547" y="8724103"/>
                  <a:pt x="4963355" y="8786315"/>
                </a:cubicBezTo>
                <a:cubicBezTo>
                  <a:pt x="4931922" y="8803145"/>
                  <a:pt x="4884496" y="8835405"/>
                  <a:pt x="4857963" y="8858004"/>
                </a:cubicBezTo>
                <a:cubicBezTo>
                  <a:pt x="4831429" y="8880603"/>
                  <a:pt x="4794282" y="8901789"/>
                  <a:pt x="4775413" y="8905083"/>
                </a:cubicBezTo>
                <a:cubicBezTo>
                  <a:pt x="4756544" y="8908377"/>
                  <a:pt x="4723960" y="8922332"/>
                  <a:pt x="4703005" y="8936095"/>
                </a:cubicBezTo>
                <a:cubicBezTo>
                  <a:pt x="4682050" y="8949858"/>
                  <a:pt x="4653475" y="8966958"/>
                  <a:pt x="4639505" y="8974097"/>
                </a:cubicBezTo>
                <a:cubicBezTo>
                  <a:pt x="4549912" y="9019878"/>
                  <a:pt x="4467854" y="9071740"/>
                  <a:pt x="4426143" y="9108946"/>
                </a:cubicBezTo>
                <a:cubicBezTo>
                  <a:pt x="4399599" y="9132623"/>
                  <a:pt x="4369933" y="9151995"/>
                  <a:pt x="4360218" y="9151995"/>
                </a:cubicBezTo>
                <a:cubicBezTo>
                  <a:pt x="4350503" y="9151995"/>
                  <a:pt x="4338804" y="9158063"/>
                  <a:pt x="4334221" y="9165479"/>
                </a:cubicBezTo>
                <a:cubicBezTo>
                  <a:pt x="4329637" y="9172894"/>
                  <a:pt x="4310727" y="9181551"/>
                  <a:pt x="4292196" y="9184717"/>
                </a:cubicBezTo>
                <a:cubicBezTo>
                  <a:pt x="4273666" y="9187882"/>
                  <a:pt x="4241360" y="9201635"/>
                  <a:pt x="4220405" y="9215279"/>
                </a:cubicBezTo>
                <a:cubicBezTo>
                  <a:pt x="4199450" y="9228923"/>
                  <a:pt x="4165160" y="9248829"/>
                  <a:pt x="4144205" y="9259514"/>
                </a:cubicBezTo>
                <a:cubicBezTo>
                  <a:pt x="4123250" y="9270199"/>
                  <a:pt x="4088960" y="9290299"/>
                  <a:pt x="4068005" y="9304180"/>
                </a:cubicBezTo>
                <a:cubicBezTo>
                  <a:pt x="4047050" y="9318061"/>
                  <a:pt x="4018475" y="9335288"/>
                  <a:pt x="4004505" y="9342465"/>
                </a:cubicBezTo>
                <a:cubicBezTo>
                  <a:pt x="3990535" y="9349640"/>
                  <a:pt x="3962534" y="9370089"/>
                  <a:pt x="3942281" y="9387905"/>
                </a:cubicBezTo>
                <a:cubicBezTo>
                  <a:pt x="3905738" y="9420054"/>
                  <a:pt x="3904481" y="9420208"/>
                  <a:pt x="3777181" y="9408155"/>
                </a:cubicBezTo>
                <a:cubicBezTo>
                  <a:pt x="3706629" y="9401474"/>
                  <a:pt x="3621623" y="9393548"/>
                  <a:pt x="3588278" y="9390539"/>
                </a:cubicBezTo>
                <a:cubicBezTo>
                  <a:pt x="3554933" y="9387532"/>
                  <a:pt x="3520929" y="9378349"/>
                  <a:pt x="3512713" y="9370133"/>
                </a:cubicBezTo>
                <a:cubicBezTo>
                  <a:pt x="3504497" y="9361917"/>
                  <a:pt x="3477487" y="9352387"/>
                  <a:pt x="3452690" y="9348954"/>
                </a:cubicBezTo>
                <a:cubicBezTo>
                  <a:pt x="3379246" y="9338787"/>
                  <a:pt x="3299655" y="9301013"/>
                  <a:pt x="3299655" y="9276323"/>
                </a:cubicBezTo>
                <a:cubicBezTo>
                  <a:pt x="3299655" y="9238740"/>
                  <a:pt x="3404644" y="9157216"/>
                  <a:pt x="3466696" y="9146617"/>
                </a:cubicBezTo>
                <a:cubicBezTo>
                  <a:pt x="3485227" y="9143451"/>
                  <a:pt x="3504137" y="9134794"/>
                  <a:pt x="3508721" y="9127379"/>
                </a:cubicBezTo>
                <a:cubicBezTo>
                  <a:pt x="3513304" y="9119963"/>
                  <a:pt x="3528326" y="9113895"/>
                  <a:pt x="3542103" y="9113895"/>
                </a:cubicBezTo>
                <a:cubicBezTo>
                  <a:pt x="3555880" y="9113895"/>
                  <a:pt x="3570442" y="9105323"/>
                  <a:pt x="3574462" y="9094845"/>
                </a:cubicBezTo>
                <a:cubicBezTo>
                  <a:pt x="3578483" y="9084367"/>
                  <a:pt x="3590261" y="9075795"/>
                  <a:pt x="3600635" y="9075795"/>
                </a:cubicBezTo>
                <a:cubicBezTo>
                  <a:pt x="3611010" y="9075795"/>
                  <a:pt x="3634030" y="9064365"/>
                  <a:pt x="3651790" y="9050395"/>
                </a:cubicBezTo>
                <a:cubicBezTo>
                  <a:pt x="3669549" y="9036425"/>
                  <a:pt x="3691882" y="9024995"/>
                  <a:pt x="3701418" y="9024995"/>
                </a:cubicBezTo>
                <a:cubicBezTo>
                  <a:pt x="3710953" y="9024995"/>
                  <a:pt x="3718755" y="9019839"/>
                  <a:pt x="3718755" y="9013538"/>
                </a:cubicBezTo>
                <a:cubicBezTo>
                  <a:pt x="3718755" y="8990521"/>
                  <a:pt x="3841928" y="8912651"/>
                  <a:pt x="3893380" y="8903140"/>
                </a:cubicBezTo>
                <a:cubicBezTo>
                  <a:pt x="3916081" y="8898944"/>
                  <a:pt x="3934655" y="8890913"/>
                  <a:pt x="3934655" y="8885295"/>
                </a:cubicBezTo>
                <a:cubicBezTo>
                  <a:pt x="3934655" y="8864393"/>
                  <a:pt x="4058379" y="8785937"/>
                  <a:pt x="4105846" y="8776739"/>
                </a:cubicBezTo>
                <a:cubicBezTo>
                  <a:pt x="4126660" y="8772706"/>
                  <a:pt x="4143809" y="8762620"/>
                  <a:pt x="4143956" y="8754325"/>
                </a:cubicBezTo>
                <a:cubicBezTo>
                  <a:pt x="4144103" y="8746031"/>
                  <a:pt x="4161365" y="8730284"/>
                  <a:pt x="4182315" y="8719330"/>
                </a:cubicBezTo>
                <a:cubicBezTo>
                  <a:pt x="4229778" y="8694514"/>
                  <a:pt x="4329173" y="8640837"/>
                  <a:pt x="4351211" y="8628120"/>
                </a:cubicBezTo>
                <a:cubicBezTo>
                  <a:pt x="4360289" y="8622882"/>
                  <a:pt x="4378526" y="8618595"/>
                  <a:pt x="4391736" y="8618595"/>
                </a:cubicBezTo>
                <a:cubicBezTo>
                  <a:pt x="4404947" y="8618595"/>
                  <a:pt x="4419506" y="8612527"/>
                  <a:pt x="4424089" y="8605111"/>
                </a:cubicBezTo>
                <a:cubicBezTo>
                  <a:pt x="4442123" y="8575932"/>
                  <a:pt x="4514057" y="8523741"/>
                  <a:pt x="4588705" y="8485676"/>
                </a:cubicBezTo>
                <a:cubicBezTo>
                  <a:pt x="4609660" y="8474991"/>
                  <a:pt x="4643950" y="8455207"/>
                  <a:pt x="4664905" y="8441711"/>
                </a:cubicBezTo>
                <a:cubicBezTo>
                  <a:pt x="4718095" y="8407458"/>
                  <a:pt x="4825361" y="8350421"/>
                  <a:pt x="4853585" y="8341386"/>
                </a:cubicBezTo>
                <a:cubicBezTo>
                  <a:pt x="4866553" y="8337234"/>
                  <a:pt x="4886556" y="8323836"/>
                  <a:pt x="4898035" y="8311614"/>
                </a:cubicBezTo>
                <a:cubicBezTo>
                  <a:pt x="4909513" y="8299391"/>
                  <a:pt x="4927477" y="8285460"/>
                  <a:pt x="4937955" y="8280657"/>
                </a:cubicBezTo>
                <a:cubicBezTo>
                  <a:pt x="4955960" y="8272401"/>
                  <a:pt x="5151035" y="8160620"/>
                  <a:pt x="5191955" y="8135110"/>
                </a:cubicBezTo>
                <a:cubicBezTo>
                  <a:pt x="5202433" y="8128578"/>
                  <a:pt x="5222435" y="8117448"/>
                  <a:pt x="5236405" y="8110376"/>
                </a:cubicBezTo>
                <a:cubicBezTo>
                  <a:pt x="5250375" y="8103304"/>
                  <a:pt x="5278950" y="8086258"/>
                  <a:pt x="5299905" y="8072495"/>
                </a:cubicBezTo>
                <a:cubicBezTo>
                  <a:pt x="5320860" y="8058732"/>
                  <a:pt x="5355034" y="8044172"/>
                  <a:pt x="5375846" y="8040139"/>
                </a:cubicBezTo>
                <a:cubicBezTo>
                  <a:pt x="5396660" y="8036106"/>
                  <a:pt x="5413821" y="8026020"/>
                  <a:pt x="5413982" y="8017725"/>
                </a:cubicBezTo>
                <a:cubicBezTo>
                  <a:pt x="5414144" y="8009431"/>
                  <a:pt x="5439977" y="7989000"/>
                  <a:pt x="5471391" y="7972324"/>
                </a:cubicBezTo>
                <a:cubicBezTo>
                  <a:pt x="5570499" y="7919709"/>
                  <a:pt x="5650020" y="7881995"/>
                  <a:pt x="5661855" y="7881995"/>
                </a:cubicBezTo>
                <a:cubicBezTo>
                  <a:pt x="5668140" y="7881995"/>
                  <a:pt x="5694999" y="7862681"/>
                  <a:pt x="5721543" y="7839076"/>
                </a:cubicBezTo>
                <a:cubicBezTo>
                  <a:pt x="5748087" y="7815470"/>
                  <a:pt x="5798380" y="7780779"/>
                  <a:pt x="5833305" y="7761985"/>
                </a:cubicBezTo>
                <a:cubicBezTo>
                  <a:pt x="5868230" y="7743192"/>
                  <a:pt x="5913950" y="7717044"/>
                  <a:pt x="5934905" y="7703880"/>
                </a:cubicBezTo>
                <a:cubicBezTo>
                  <a:pt x="6016076" y="7652887"/>
                  <a:pt x="6143855" y="7589895"/>
                  <a:pt x="6166125" y="7589895"/>
                </a:cubicBezTo>
                <a:cubicBezTo>
                  <a:pt x="6173451" y="7589895"/>
                  <a:pt x="6186559" y="7581323"/>
                  <a:pt x="6195255" y="7570845"/>
                </a:cubicBezTo>
                <a:cubicBezTo>
                  <a:pt x="6203951" y="7560367"/>
                  <a:pt x="6218684" y="7551795"/>
                  <a:pt x="6227996" y="7551795"/>
                </a:cubicBezTo>
                <a:cubicBezTo>
                  <a:pt x="6237308" y="7551795"/>
                  <a:pt x="6263755" y="7534078"/>
                  <a:pt x="6286766" y="7512424"/>
                </a:cubicBezTo>
                <a:cubicBezTo>
                  <a:pt x="6309777" y="7490769"/>
                  <a:pt x="6340035" y="7467616"/>
                  <a:pt x="6354005" y="7460970"/>
                </a:cubicBezTo>
                <a:cubicBezTo>
                  <a:pt x="6367975" y="7454325"/>
                  <a:pt x="6402265" y="7435031"/>
                  <a:pt x="6430205" y="7418093"/>
                </a:cubicBezTo>
                <a:cubicBezTo>
                  <a:pt x="6458145" y="7401156"/>
                  <a:pt x="6492435" y="7381363"/>
                  <a:pt x="6506405" y="7374108"/>
                </a:cubicBezTo>
                <a:cubicBezTo>
                  <a:pt x="6520375" y="7366854"/>
                  <a:pt x="6548950" y="7349755"/>
                  <a:pt x="6569905" y="7336111"/>
                </a:cubicBezTo>
                <a:cubicBezTo>
                  <a:pt x="6590860" y="7322467"/>
                  <a:pt x="6625150" y="7302561"/>
                  <a:pt x="6646105" y="7291876"/>
                </a:cubicBezTo>
                <a:cubicBezTo>
                  <a:pt x="6667060" y="7281191"/>
                  <a:pt x="6701350" y="7261069"/>
                  <a:pt x="6722305" y="7247162"/>
                </a:cubicBezTo>
                <a:cubicBezTo>
                  <a:pt x="6743260" y="7233254"/>
                  <a:pt x="6768977" y="7218105"/>
                  <a:pt x="6779455" y="7213498"/>
                </a:cubicBezTo>
                <a:cubicBezTo>
                  <a:pt x="6789933" y="7208891"/>
                  <a:pt x="6847876" y="7180253"/>
                  <a:pt x="6908218" y="7149858"/>
                </a:cubicBezTo>
                <a:cubicBezTo>
                  <a:pt x="6968561" y="7119463"/>
                  <a:pt x="7024283" y="7094595"/>
                  <a:pt x="7032043" y="7094595"/>
                </a:cubicBezTo>
                <a:cubicBezTo>
                  <a:pt x="7039805" y="7094595"/>
                  <a:pt x="7046155" y="7089439"/>
                  <a:pt x="7046155" y="7083138"/>
                </a:cubicBezTo>
                <a:cubicBezTo>
                  <a:pt x="7046155" y="7060121"/>
                  <a:pt x="7169328" y="6982251"/>
                  <a:pt x="7220780" y="6972740"/>
                </a:cubicBezTo>
                <a:cubicBezTo>
                  <a:pt x="7243481" y="6968544"/>
                  <a:pt x="7262055" y="6960513"/>
                  <a:pt x="7262055" y="6954895"/>
                </a:cubicBezTo>
                <a:cubicBezTo>
                  <a:pt x="7262055" y="6949277"/>
                  <a:pt x="7274914" y="6935531"/>
                  <a:pt x="7290630" y="6924350"/>
                </a:cubicBezTo>
                <a:cubicBezTo>
                  <a:pt x="7341249" y="6888336"/>
                  <a:pt x="7394749" y="6854004"/>
                  <a:pt x="7420805" y="6840814"/>
                </a:cubicBezTo>
                <a:cubicBezTo>
                  <a:pt x="7434775" y="6833742"/>
                  <a:pt x="7454777" y="6822524"/>
                  <a:pt x="7465255" y="6815886"/>
                </a:cubicBezTo>
                <a:cubicBezTo>
                  <a:pt x="7497751" y="6795298"/>
                  <a:pt x="7699148" y="6680707"/>
                  <a:pt x="7719255" y="6671366"/>
                </a:cubicBezTo>
                <a:cubicBezTo>
                  <a:pt x="7729733" y="6666498"/>
                  <a:pt x="7755450" y="6651136"/>
                  <a:pt x="7776405" y="6637228"/>
                </a:cubicBezTo>
                <a:cubicBezTo>
                  <a:pt x="7797360" y="6623321"/>
                  <a:pt x="7831650" y="6603199"/>
                  <a:pt x="7852605" y="6592514"/>
                </a:cubicBezTo>
                <a:cubicBezTo>
                  <a:pt x="7873560" y="6581829"/>
                  <a:pt x="7907850" y="6562113"/>
                  <a:pt x="7928805" y="6548701"/>
                </a:cubicBezTo>
                <a:cubicBezTo>
                  <a:pt x="8011151" y="6495999"/>
                  <a:pt x="8031901" y="6485718"/>
                  <a:pt x="8071680" y="6477911"/>
                </a:cubicBezTo>
                <a:cubicBezTo>
                  <a:pt x="8094381" y="6473455"/>
                  <a:pt x="8112955" y="6464654"/>
                  <a:pt x="8112955" y="6458352"/>
                </a:cubicBezTo>
                <a:cubicBezTo>
                  <a:pt x="8112955" y="6452051"/>
                  <a:pt x="8120229" y="6446895"/>
                  <a:pt x="8129120" y="6446895"/>
                </a:cubicBezTo>
                <a:cubicBezTo>
                  <a:pt x="8138010" y="6446895"/>
                  <a:pt x="8175657" y="6426892"/>
                  <a:pt x="8212778" y="6402445"/>
                </a:cubicBezTo>
                <a:cubicBezTo>
                  <a:pt x="8249900" y="6377998"/>
                  <a:pt x="8285202" y="6357995"/>
                  <a:pt x="8291227" y="6357995"/>
                </a:cubicBezTo>
                <a:cubicBezTo>
                  <a:pt x="8297252" y="6357995"/>
                  <a:pt x="8323899" y="6338778"/>
                  <a:pt x="8350444" y="6315291"/>
                </a:cubicBezTo>
                <a:cubicBezTo>
                  <a:pt x="8376987" y="6291804"/>
                  <a:pt x="8424407" y="6258943"/>
                  <a:pt x="8455819" y="6242266"/>
                </a:cubicBezTo>
                <a:cubicBezTo>
                  <a:pt x="8487232" y="6225590"/>
                  <a:pt x="8515807" y="6208541"/>
                  <a:pt x="8519319" y="6204381"/>
                </a:cubicBezTo>
                <a:cubicBezTo>
                  <a:pt x="8532848" y="6188355"/>
                  <a:pt x="8603767" y="6154879"/>
                  <a:pt x="8643180" y="6145914"/>
                </a:cubicBezTo>
                <a:cubicBezTo>
                  <a:pt x="8665881" y="6140751"/>
                  <a:pt x="8684455" y="6132064"/>
                  <a:pt x="8684455" y="6126611"/>
                </a:cubicBezTo>
                <a:cubicBezTo>
                  <a:pt x="8684455" y="6121157"/>
                  <a:pt x="8692620" y="6116695"/>
                  <a:pt x="8702598" y="6116695"/>
                </a:cubicBezTo>
                <a:cubicBezTo>
                  <a:pt x="8712577" y="6116695"/>
                  <a:pt x="8729291" y="6108145"/>
                  <a:pt x="8739742" y="6097694"/>
                </a:cubicBezTo>
                <a:cubicBezTo>
                  <a:pt x="8804362" y="6033073"/>
                  <a:pt x="8902613" y="5970941"/>
                  <a:pt x="8960680" y="5957975"/>
                </a:cubicBezTo>
                <a:cubicBezTo>
                  <a:pt x="8976396" y="5954466"/>
                  <a:pt x="8996399" y="5942981"/>
                  <a:pt x="9005130" y="5932453"/>
                </a:cubicBezTo>
                <a:cubicBezTo>
                  <a:pt x="9020507" y="5913911"/>
                  <a:pt x="9071023" y="5885008"/>
                  <a:pt x="9097463" y="5879623"/>
                </a:cubicBezTo>
                <a:cubicBezTo>
                  <a:pt x="9104591" y="5878172"/>
                  <a:pt x="9121735" y="5867969"/>
                  <a:pt x="9135563" y="5856951"/>
                </a:cubicBezTo>
                <a:cubicBezTo>
                  <a:pt x="9189220" y="5814197"/>
                  <a:pt x="9238299" y="5786634"/>
                  <a:pt x="9270596" y="5781117"/>
                </a:cubicBezTo>
                <a:cubicBezTo>
                  <a:pt x="9289127" y="5777952"/>
                  <a:pt x="9308038" y="5769294"/>
                  <a:pt x="9312621" y="5761878"/>
                </a:cubicBezTo>
                <a:cubicBezTo>
                  <a:pt x="9319614" y="5750564"/>
                  <a:pt x="9332110" y="5743877"/>
                  <a:pt x="9345963" y="5742294"/>
                </a:cubicBezTo>
                <a:close/>
                <a:moveTo>
                  <a:pt x="9456516" y="4153743"/>
                </a:moveTo>
                <a:cubicBezTo>
                  <a:pt x="9484845" y="4154018"/>
                  <a:pt x="9483295" y="4205732"/>
                  <a:pt x="9475298" y="4405205"/>
                </a:cubicBezTo>
                <a:cubicBezTo>
                  <a:pt x="9468250" y="4581049"/>
                  <a:pt x="9460936" y="4652515"/>
                  <a:pt x="9449198" y="4660220"/>
                </a:cubicBezTo>
                <a:cubicBezTo>
                  <a:pt x="9434304" y="4669996"/>
                  <a:pt x="9372711" y="4702321"/>
                  <a:pt x="9236905" y="4771633"/>
                </a:cubicBezTo>
                <a:cubicBezTo>
                  <a:pt x="9208965" y="4785893"/>
                  <a:pt x="9168960" y="4808554"/>
                  <a:pt x="9148005" y="4821992"/>
                </a:cubicBezTo>
                <a:cubicBezTo>
                  <a:pt x="9127050" y="4835431"/>
                  <a:pt x="9095618" y="4853513"/>
                  <a:pt x="9078155" y="4862177"/>
                </a:cubicBezTo>
                <a:cubicBezTo>
                  <a:pt x="9060693" y="4870840"/>
                  <a:pt x="9046289" y="4884831"/>
                  <a:pt x="9046147" y="4893267"/>
                </a:cubicBezTo>
                <a:cubicBezTo>
                  <a:pt x="9046004" y="4901703"/>
                  <a:pt x="9028860" y="4912066"/>
                  <a:pt x="9008047" y="4916296"/>
                </a:cubicBezTo>
                <a:cubicBezTo>
                  <a:pt x="8987233" y="4920525"/>
                  <a:pt x="8959723" y="4934508"/>
                  <a:pt x="8946911" y="4947369"/>
                </a:cubicBezTo>
                <a:lnTo>
                  <a:pt x="8909446" y="4984924"/>
                </a:lnTo>
                <a:cubicBezTo>
                  <a:pt x="8901652" y="4992718"/>
                  <a:pt x="8885272" y="4999095"/>
                  <a:pt x="8873046" y="4999095"/>
                </a:cubicBezTo>
                <a:cubicBezTo>
                  <a:pt x="8860820" y="4999095"/>
                  <a:pt x="8843389" y="5003381"/>
                  <a:pt x="8834311" y="5008620"/>
                </a:cubicBezTo>
                <a:cubicBezTo>
                  <a:pt x="8825232" y="5013859"/>
                  <a:pt x="8794997" y="5029575"/>
                  <a:pt x="8767120" y="5043545"/>
                </a:cubicBezTo>
                <a:cubicBezTo>
                  <a:pt x="8739243" y="5057515"/>
                  <a:pt x="8690796" y="5090376"/>
                  <a:pt x="8659460" y="5116570"/>
                </a:cubicBezTo>
                <a:cubicBezTo>
                  <a:pt x="8628123" y="5142764"/>
                  <a:pt x="8598354" y="5164195"/>
                  <a:pt x="8593306" y="5164195"/>
                </a:cubicBezTo>
                <a:cubicBezTo>
                  <a:pt x="8581499" y="5164195"/>
                  <a:pt x="8469947" y="5216428"/>
                  <a:pt x="8436805" y="5237475"/>
                </a:cubicBezTo>
                <a:cubicBezTo>
                  <a:pt x="8422835" y="5246347"/>
                  <a:pt x="8394260" y="5262245"/>
                  <a:pt x="8373305" y="5272805"/>
                </a:cubicBezTo>
                <a:cubicBezTo>
                  <a:pt x="8329566" y="5294846"/>
                  <a:pt x="8270365" y="5332566"/>
                  <a:pt x="8233863" y="5361651"/>
                </a:cubicBezTo>
                <a:cubicBezTo>
                  <a:pt x="8220035" y="5372669"/>
                  <a:pt x="8202891" y="5382872"/>
                  <a:pt x="8195763" y="5384323"/>
                </a:cubicBezTo>
                <a:cubicBezTo>
                  <a:pt x="8176334" y="5388280"/>
                  <a:pt x="8124098" y="5415304"/>
                  <a:pt x="8081205" y="5443590"/>
                </a:cubicBezTo>
                <a:cubicBezTo>
                  <a:pt x="8060250" y="5457409"/>
                  <a:pt x="8034533" y="5472048"/>
                  <a:pt x="8024055" y="5476121"/>
                </a:cubicBezTo>
                <a:cubicBezTo>
                  <a:pt x="7978220" y="5493941"/>
                  <a:pt x="7922455" y="5538651"/>
                  <a:pt x="7922455" y="5557581"/>
                </a:cubicBezTo>
                <a:cubicBezTo>
                  <a:pt x="7922455" y="5564738"/>
                  <a:pt x="7911363" y="5570595"/>
                  <a:pt x="7897805" y="5570595"/>
                </a:cubicBezTo>
                <a:cubicBezTo>
                  <a:pt x="7884246" y="5570595"/>
                  <a:pt x="7869261" y="5576893"/>
                  <a:pt x="7864504" y="5584591"/>
                </a:cubicBezTo>
                <a:cubicBezTo>
                  <a:pt x="7859746" y="5592289"/>
                  <a:pt x="7835121" y="5603901"/>
                  <a:pt x="7809780" y="5610395"/>
                </a:cubicBezTo>
                <a:cubicBezTo>
                  <a:pt x="7784439" y="5616890"/>
                  <a:pt x="7746560" y="5633367"/>
                  <a:pt x="7725605" y="5647011"/>
                </a:cubicBezTo>
                <a:cubicBezTo>
                  <a:pt x="7704650" y="5660655"/>
                  <a:pt x="7676075" y="5677754"/>
                  <a:pt x="7662105" y="5685008"/>
                </a:cubicBezTo>
                <a:cubicBezTo>
                  <a:pt x="7648135" y="5692262"/>
                  <a:pt x="7613845" y="5712056"/>
                  <a:pt x="7585905" y="5728993"/>
                </a:cubicBezTo>
                <a:cubicBezTo>
                  <a:pt x="7557965" y="5745930"/>
                  <a:pt x="7523675" y="5765882"/>
                  <a:pt x="7509705" y="5773330"/>
                </a:cubicBezTo>
                <a:cubicBezTo>
                  <a:pt x="7475962" y="5791320"/>
                  <a:pt x="7414143" y="5832107"/>
                  <a:pt x="7382963" y="5856951"/>
                </a:cubicBezTo>
                <a:cubicBezTo>
                  <a:pt x="7369135" y="5867969"/>
                  <a:pt x="7351991" y="5878055"/>
                  <a:pt x="7344863" y="5879365"/>
                </a:cubicBezTo>
                <a:cubicBezTo>
                  <a:pt x="7309964" y="5885776"/>
                  <a:pt x="7204084" y="5947898"/>
                  <a:pt x="7194699" y="5967470"/>
                </a:cubicBezTo>
                <a:cubicBezTo>
                  <a:pt x="7188837" y="5979694"/>
                  <a:pt x="7175877" y="5989695"/>
                  <a:pt x="7165898" y="5989695"/>
                </a:cubicBezTo>
                <a:cubicBezTo>
                  <a:pt x="7155920" y="5989695"/>
                  <a:pt x="7147755" y="5994851"/>
                  <a:pt x="7147755" y="6001152"/>
                </a:cubicBezTo>
                <a:cubicBezTo>
                  <a:pt x="7147755" y="6007454"/>
                  <a:pt x="7129181" y="6016256"/>
                  <a:pt x="7106480" y="6020711"/>
                </a:cubicBezTo>
                <a:cubicBezTo>
                  <a:pt x="7048784" y="6032035"/>
                  <a:pt x="6988600" y="6066575"/>
                  <a:pt x="6991122" y="6086917"/>
                </a:cubicBezTo>
                <a:cubicBezTo>
                  <a:pt x="6992286" y="6096310"/>
                  <a:pt x="6986441" y="6103995"/>
                  <a:pt x="6978132" y="6103995"/>
                </a:cubicBezTo>
                <a:cubicBezTo>
                  <a:pt x="6969823" y="6103995"/>
                  <a:pt x="6934182" y="6122991"/>
                  <a:pt x="6898928" y="6146208"/>
                </a:cubicBezTo>
                <a:cubicBezTo>
                  <a:pt x="6863674" y="6169426"/>
                  <a:pt x="6823800" y="6189392"/>
                  <a:pt x="6810317" y="6190578"/>
                </a:cubicBezTo>
                <a:cubicBezTo>
                  <a:pt x="6782132" y="6193056"/>
                  <a:pt x="6781931" y="6193174"/>
                  <a:pt x="6644342" y="6287290"/>
                </a:cubicBezTo>
                <a:cubicBezTo>
                  <a:pt x="6587492" y="6326178"/>
                  <a:pt x="6537771" y="6357995"/>
                  <a:pt x="6533853" y="6357995"/>
                </a:cubicBezTo>
                <a:cubicBezTo>
                  <a:pt x="6524136" y="6357995"/>
                  <a:pt x="6410802" y="6411441"/>
                  <a:pt x="6379405" y="6430830"/>
                </a:cubicBezTo>
                <a:cubicBezTo>
                  <a:pt x="6365435" y="6439457"/>
                  <a:pt x="6336860" y="6455162"/>
                  <a:pt x="6315905" y="6465729"/>
                </a:cubicBezTo>
                <a:cubicBezTo>
                  <a:pt x="6244585" y="6501694"/>
                  <a:pt x="6169364" y="6556566"/>
                  <a:pt x="6151289" y="6585811"/>
                </a:cubicBezTo>
                <a:cubicBezTo>
                  <a:pt x="6146706" y="6593227"/>
                  <a:pt x="6131684" y="6599295"/>
                  <a:pt x="6117907" y="6599295"/>
                </a:cubicBezTo>
                <a:cubicBezTo>
                  <a:pt x="6104130" y="6599295"/>
                  <a:pt x="6089568" y="6607867"/>
                  <a:pt x="6085548" y="6618345"/>
                </a:cubicBezTo>
                <a:cubicBezTo>
                  <a:pt x="6081527" y="6628823"/>
                  <a:pt x="6069749" y="6637395"/>
                  <a:pt x="6059375" y="6637395"/>
                </a:cubicBezTo>
                <a:cubicBezTo>
                  <a:pt x="6049000" y="6637395"/>
                  <a:pt x="6025980" y="6648825"/>
                  <a:pt x="6008220" y="6662795"/>
                </a:cubicBezTo>
                <a:cubicBezTo>
                  <a:pt x="5990461" y="6676765"/>
                  <a:pt x="5968128" y="6688195"/>
                  <a:pt x="5958592" y="6688195"/>
                </a:cubicBezTo>
                <a:cubicBezTo>
                  <a:pt x="5949057" y="6688195"/>
                  <a:pt x="5941255" y="6693351"/>
                  <a:pt x="5941255" y="6699652"/>
                </a:cubicBezTo>
                <a:cubicBezTo>
                  <a:pt x="5941255" y="6705954"/>
                  <a:pt x="5922681" y="6714544"/>
                  <a:pt x="5899980" y="6718740"/>
                </a:cubicBezTo>
                <a:cubicBezTo>
                  <a:pt x="5862059" y="6725750"/>
                  <a:pt x="5831288" y="6742313"/>
                  <a:pt x="5753930" y="6797350"/>
                </a:cubicBezTo>
                <a:cubicBezTo>
                  <a:pt x="5738214" y="6808531"/>
                  <a:pt x="5725355" y="6822277"/>
                  <a:pt x="5725355" y="6827895"/>
                </a:cubicBezTo>
                <a:cubicBezTo>
                  <a:pt x="5725355" y="6833513"/>
                  <a:pt x="5706781" y="6841544"/>
                  <a:pt x="5684080" y="6845740"/>
                </a:cubicBezTo>
                <a:cubicBezTo>
                  <a:pt x="5645040" y="6852957"/>
                  <a:pt x="5598056" y="6878657"/>
                  <a:pt x="5541464" y="6923751"/>
                </a:cubicBezTo>
                <a:cubicBezTo>
                  <a:pt x="5527636" y="6934769"/>
                  <a:pt x="5510486" y="6944855"/>
                  <a:pt x="5503354" y="6946165"/>
                </a:cubicBezTo>
                <a:cubicBezTo>
                  <a:pt x="5490165" y="6948585"/>
                  <a:pt x="5459265" y="6964025"/>
                  <a:pt x="5357055" y="7019260"/>
                </a:cubicBezTo>
                <a:cubicBezTo>
                  <a:pt x="5325622" y="7036247"/>
                  <a:pt x="5298192" y="7060146"/>
                  <a:pt x="5296099" y="7072370"/>
                </a:cubicBezTo>
                <a:cubicBezTo>
                  <a:pt x="5294006" y="7084594"/>
                  <a:pt x="5281484" y="7094595"/>
                  <a:pt x="5268274" y="7094595"/>
                </a:cubicBezTo>
                <a:cubicBezTo>
                  <a:pt x="5255063" y="7094595"/>
                  <a:pt x="5240504" y="7100663"/>
                  <a:pt x="5235921" y="7108079"/>
                </a:cubicBezTo>
                <a:cubicBezTo>
                  <a:pt x="5231337" y="7115494"/>
                  <a:pt x="5212427" y="7124151"/>
                  <a:pt x="5193896" y="7127317"/>
                </a:cubicBezTo>
                <a:cubicBezTo>
                  <a:pt x="5175366" y="7130482"/>
                  <a:pt x="5143060" y="7144235"/>
                  <a:pt x="5122105" y="7157879"/>
                </a:cubicBezTo>
                <a:cubicBezTo>
                  <a:pt x="5101150" y="7171523"/>
                  <a:pt x="5066860" y="7191429"/>
                  <a:pt x="5045905" y="7202114"/>
                </a:cubicBezTo>
                <a:cubicBezTo>
                  <a:pt x="5024950" y="7212799"/>
                  <a:pt x="4990660" y="7232609"/>
                  <a:pt x="4969705" y="7246136"/>
                </a:cubicBezTo>
                <a:cubicBezTo>
                  <a:pt x="4948750" y="7259663"/>
                  <a:pt x="4908745" y="7282397"/>
                  <a:pt x="4880805" y="7296657"/>
                </a:cubicBezTo>
                <a:cubicBezTo>
                  <a:pt x="4852865" y="7310917"/>
                  <a:pt x="4802360" y="7345582"/>
                  <a:pt x="4768572" y="7373690"/>
                </a:cubicBezTo>
                <a:cubicBezTo>
                  <a:pt x="4734783" y="7401798"/>
                  <a:pt x="4702208" y="7424795"/>
                  <a:pt x="4696183" y="7424795"/>
                </a:cubicBezTo>
                <a:cubicBezTo>
                  <a:pt x="4682778" y="7424795"/>
                  <a:pt x="4587465" y="7471861"/>
                  <a:pt x="4493455" y="7524903"/>
                </a:cubicBezTo>
                <a:cubicBezTo>
                  <a:pt x="4455038" y="7546579"/>
                  <a:pt x="4412175" y="7570154"/>
                  <a:pt x="4398205" y="7577293"/>
                </a:cubicBezTo>
                <a:cubicBezTo>
                  <a:pt x="4366113" y="7593692"/>
                  <a:pt x="4304205" y="7634262"/>
                  <a:pt x="4271464" y="7660351"/>
                </a:cubicBezTo>
                <a:cubicBezTo>
                  <a:pt x="4257636" y="7671369"/>
                  <a:pt x="4240491" y="7681572"/>
                  <a:pt x="4233364" y="7683023"/>
                </a:cubicBezTo>
                <a:cubicBezTo>
                  <a:pt x="4201161" y="7689581"/>
                  <a:pt x="4138015" y="7726672"/>
                  <a:pt x="4008129" y="7815320"/>
                </a:cubicBezTo>
                <a:cubicBezTo>
                  <a:pt x="3954399" y="7851991"/>
                  <a:pt x="3904457" y="7881995"/>
                  <a:pt x="3897147" y="7881995"/>
                </a:cubicBezTo>
                <a:cubicBezTo>
                  <a:pt x="3889836" y="7881995"/>
                  <a:pt x="3883855" y="7886516"/>
                  <a:pt x="3883855" y="7892042"/>
                </a:cubicBezTo>
                <a:cubicBezTo>
                  <a:pt x="3883855" y="7897568"/>
                  <a:pt x="3849146" y="7916142"/>
                  <a:pt x="3806723" y="7933317"/>
                </a:cubicBezTo>
                <a:cubicBezTo>
                  <a:pt x="3696685" y="7977868"/>
                  <a:pt x="3661641" y="7997922"/>
                  <a:pt x="3661346" y="8016511"/>
                </a:cubicBezTo>
                <a:cubicBezTo>
                  <a:pt x="3661204" y="8025473"/>
                  <a:pt x="3644060" y="8036106"/>
                  <a:pt x="3623246" y="8040139"/>
                </a:cubicBezTo>
                <a:cubicBezTo>
                  <a:pt x="3573374" y="8049803"/>
                  <a:pt x="3482829" y="8109176"/>
                  <a:pt x="3458889" y="8147911"/>
                </a:cubicBezTo>
                <a:cubicBezTo>
                  <a:pt x="3454306" y="8155327"/>
                  <a:pt x="3442607" y="8161395"/>
                  <a:pt x="3432892" y="8161395"/>
                </a:cubicBezTo>
                <a:cubicBezTo>
                  <a:pt x="3413413" y="8161395"/>
                  <a:pt x="3330905" y="8200852"/>
                  <a:pt x="3223455" y="8261552"/>
                </a:cubicBezTo>
                <a:cubicBezTo>
                  <a:pt x="3185038" y="8283254"/>
                  <a:pt x="3145032" y="8304756"/>
                  <a:pt x="3134555" y="8309333"/>
                </a:cubicBezTo>
                <a:cubicBezTo>
                  <a:pt x="3124078" y="8313910"/>
                  <a:pt x="3106932" y="8324720"/>
                  <a:pt x="3096455" y="8333354"/>
                </a:cubicBezTo>
                <a:cubicBezTo>
                  <a:pt x="3085978" y="8341989"/>
                  <a:pt x="3048830" y="8364380"/>
                  <a:pt x="3013905" y="8383114"/>
                </a:cubicBezTo>
                <a:cubicBezTo>
                  <a:pt x="2938032" y="8423812"/>
                  <a:pt x="2890684" y="8452898"/>
                  <a:pt x="2826142" y="8498457"/>
                </a:cubicBezTo>
                <a:cubicBezTo>
                  <a:pt x="2799708" y="8517117"/>
                  <a:pt x="2768275" y="8536133"/>
                  <a:pt x="2756292" y="8540713"/>
                </a:cubicBezTo>
                <a:cubicBezTo>
                  <a:pt x="2708696" y="8558907"/>
                  <a:pt x="2670235" y="8581239"/>
                  <a:pt x="2655130" y="8599453"/>
                </a:cubicBezTo>
                <a:cubicBezTo>
                  <a:pt x="2646399" y="8609981"/>
                  <a:pt x="2626396" y="8621466"/>
                  <a:pt x="2610680" y="8624975"/>
                </a:cubicBezTo>
                <a:cubicBezTo>
                  <a:pt x="2552613" y="8637941"/>
                  <a:pt x="2454363" y="8700073"/>
                  <a:pt x="2389741" y="8764695"/>
                </a:cubicBezTo>
                <a:cubicBezTo>
                  <a:pt x="2379291" y="8775144"/>
                  <a:pt x="2363276" y="8783695"/>
                  <a:pt x="2354153" y="8783695"/>
                </a:cubicBezTo>
                <a:cubicBezTo>
                  <a:pt x="2345030" y="8783695"/>
                  <a:pt x="2330451" y="8792267"/>
                  <a:pt x="2321755" y="8802745"/>
                </a:cubicBezTo>
                <a:cubicBezTo>
                  <a:pt x="2313059" y="8813223"/>
                  <a:pt x="2287342" y="8821795"/>
                  <a:pt x="2264605" y="8821795"/>
                </a:cubicBezTo>
                <a:cubicBezTo>
                  <a:pt x="2241868" y="8821795"/>
                  <a:pt x="2216151" y="8813223"/>
                  <a:pt x="2207455" y="8802745"/>
                </a:cubicBezTo>
                <a:cubicBezTo>
                  <a:pt x="2198759" y="8792267"/>
                  <a:pt x="2184658" y="8783695"/>
                  <a:pt x="2176118" y="8783695"/>
                </a:cubicBezTo>
                <a:cubicBezTo>
                  <a:pt x="2167579" y="8783695"/>
                  <a:pt x="2150248" y="8772265"/>
                  <a:pt x="2137605" y="8758295"/>
                </a:cubicBezTo>
                <a:cubicBezTo>
                  <a:pt x="2124962" y="8744325"/>
                  <a:pt x="2109355" y="8732895"/>
                  <a:pt x="2102922" y="8732895"/>
                </a:cubicBezTo>
                <a:cubicBezTo>
                  <a:pt x="2096489" y="8732895"/>
                  <a:pt x="2055941" y="8705128"/>
                  <a:pt x="2012815" y="8671192"/>
                </a:cubicBezTo>
                <a:cubicBezTo>
                  <a:pt x="1969690" y="8637255"/>
                  <a:pt x="1924404" y="8608296"/>
                  <a:pt x="1912180" y="8606836"/>
                </a:cubicBezTo>
                <a:cubicBezTo>
                  <a:pt x="1884605" y="8603545"/>
                  <a:pt x="1872121" y="8543373"/>
                  <a:pt x="1893534" y="8516965"/>
                </a:cubicBezTo>
                <a:cubicBezTo>
                  <a:pt x="1902043" y="8506471"/>
                  <a:pt x="1940438" y="8481731"/>
                  <a:pt x="1978855" y="8461988"/>
                </a:cubicBezTo>
                <a:cubicBezTo>
                  <a:pt x="2017272" y="8442244"/>
                  <a:pt x="2065850" y="8415100"/>
                  <a:pt x="2086805" y="8401666"/>
                </a:cubicBezTo>
                <a:cubicBezTo>
                  <a:pt x="2107760" y="8388233"/>
                  <a:pt x="2142050" y="8368287"/>
                  <a:pt x="2163005" y="8357343"/>
                </a:cubicBezTo>
                <a:cubicBezTo>
                  <a:pt x="2209465" y="8333076"/>
                  <a:pt x="2252318" y="8307855"/>
                  <a:pt x="2302705" y="8275121"/>
                </a:cubicBezTo>
                <a:cubicBezTo>
                  <a:pt x="2323660" y="8261508"/>
                  <a:pt x="2359379" y="8246937"/>
                  <a:pt x="2382080" y="8242740"/>
                </a:cubicBezTo>
                <a:cubicBezTo>
                  <a:pt x="2404781" y="8238544"/>
                  <a:pt x="2423355" y="8230340"/>
                  <a:pt x="2423355" y="8224508"/>
                </a:cubicBezTo>
                <a:cubicBezTo>
                  <a:pt x="2423355" y="8205077"/>
                  <a:pt x="2571567" y="8123295"/>
                  <a:pt x="2606783" y="8123295"/>
                </a:cubicBezTo>
                <a:cubicBezTo>
                  <a:pt x="2616163" y="8123295"/>
                  <a:pt x="2627127" y="8114723"/>
                  <a:pt x="2631148" y="8104245"/>
                </a:cubicBezTo>
                <a:cubicBezTo>
                  <a:pt x="2635168" y="8093767"/>
                  <a:pt x="2649730" y="8085195"/>
                  <a:pt x="2663507" y="8085195"/>
                </a:cubicBezTo>
                <a:cubicBezTo>
                  <a:pt x="2677284" y="8085195"/>
                  <a:pt x="2692306" y="8079127"/>
                  <a:pt x="2696889" y="8071711"/>
                </a:cubicBezTo>
                <a:cubicBezTo>
                  <a:pt x="2714859" y="8042636"/>
                  <a:pt x="2789315" y="7988225"/>
                  <a:pt x="2861505" y="7951414"/>
                </a:cubicBezTo>
                <a:cubicBezTo>
                  <a:pt x="2882460" y="7940729"/>
                  <a:pt x="2916750" y="7920823"/>
                  <a:pt x="2937705" y="7907179"/>
                </a:cubicBezTo>
                <a:cubicBezTo>
                  <a:pt x="2958660" y="7893535"/>
                  <a:pt x="2991243" y="7879677"/>
                  <a:pt x="3010113" y="7876383"/>
                </a:cubicBezTo>
                <a:cubicBezTo>
                  <a:pt x="3028982" y="7873089"/>
                  <a:pt x="3066129" y="7851689"/>
                  <a:pt x="3092663" y="7828828"/>
                </a:cubicBezTo>
                <a:cubicBezTo>
                  <a:pt x="3141021" y="7787164"/>
                  <a:pt x="3175182" y="7763567"/>
                  <a:pt x="3210755" y="7747257"/>
                </a:cubicBezTo>
                <a:cubicBezTo>
                  <a:pt x="3228760" y="7739001"/>
                  <a:pt x="3423835" y="7627220"/>
                  <a:pt x="3464755" y="7601710"/>
                </a:cubicBezTo>
                <a:cubicBezTo>
                  <a:pt x="3475233" y="7595178"/>
                  <a:pt x="3495235" y="7584048"/>
                  <a:pt x="3509205" y="7576976"/>
                </a:cubicBezTo>
                <a:cubicBezTo>
                  <a:pt x="3523175" y="7569904"/>
                  <a:pt x="3551750" y="7552858"/>
                  <a:pt x="3572705" y="7539095"/>
                </a:cubicBezTo>
                <a:cubicBezTo>
                  <a:pt x="3593660" y="7525332"/>
                  <a:pt x="3627834" y="7510772"/>
                  <a:pt x="3648646" y="7506739"/>
                </a:cubicBezTo>
                <a:cubicBezTo>
                  <a:pt x="3669460" y="7502706"/>
                  <a:pt x="3686609" y="7492620"/>
                  <a:pt x="3686756" y="7484325"/>
                </a:cubicBezTo>
                <a:cubicBezTo>
                  <a:pt x="3686903" y="7476031"/>
                  <a:pt x="3704165" y="7460284"/>
                  <a:pt x="3725115" y="7449330"/>
                </a:cubicBezTo>
                <a:cubicBezTo>
                  <a:pt x="3818061" y="7400734"/>
                  <a:pt x="3877917" y="7367073"/>
                  <a:pt x="3883819" y="7360080"/>
                </a:cubicBezTo>
                <a:cubicBezTo>
                  <a:pt x="3889884" y="7352897"/>
                  <a:pt x="3927796" y="7331482"/>
                  <a:pt x="3998155" y="7295500"/>
                </a:cubicBezTo>
                <a:cubicBezTo>
                  <a:pt x="4015618" y="7286569"/>
                  <a:pt x="4032763" y="7275781"/>
                  <a:pt x="4036255" y="7271525"/>
                </a:cubicBezTo>
                <a:cubicBezTo>
                  <a:pt x="4052945" y="7251190"/>
                  <a:pt x="4187015" y="7182828"/>
                  <a:pt x="4223580" y="7176009"/>
                </a:cubicBezTo>
                <a:cubicBezTo>
                  <a:pt x="4246281" y="7171775"/>
                  <a:pt x="4264855" y="7163154"/>
                  <a:pt x="4264855" y="7156852"/>
                </a:cubicBezTo>
                <a:cubicBezTo>
                  <a:pt x="4264855" y="7150551"/>
                  <a:pt x="4272129" y="7145395"/>
                  <a:pt x="4281020" y="7145395"/>
                </a:cubicBezTo>
                <a:cubicBezTo>
                  <a:pt x="4289910" y="7145395"/>
                  <a:pt x="4327557" y="7125392"/>
                  <a:pt x="4364678" y="7100945"/>
                </a:cubicBezTo>
                <a:cubicBezTo>
                  <a:pt x="4401800" y="7076498"/>
                  <a:pt x="4439634" y="7056495"/>
                  <a:pt x="4448755" y="7056495"/>
                </a:cubicBezTo>
                <a:cubicBezTo>
                  <a:pt x="4457875" y="7056495"/>
                  <a:pt x="4468627" y="7047923"/>
                  <a:pt x="4472648" y="7037445"/>
                </a:cubicBezTo>
                <a:cubicBezTo>
                  <a:pt x="4476668" y="7026967"/>
                  <a:pt x="4488456" y="7018395"/>
                  <a:pt x="4498842" y="7018395"/>
                </a:cubicBezTo>
                <a:cubicBezTo>
                  <a:pt x="4509229" y="7018395"/>
                  <a:pt x="4536555" y="7000678"/>
                  <a:pt x="4559566" y="6979024"/>
                </a:cubicBezTo>
                <a:cubicBezTo>
                  <a:pt x="4582577" y="6957369"/>
                  <a:pt x="4612835" y="6934216"/>
                  <a:pt x="4626805" y="6927570"/>
                </a:cubicBezTo>
                <a:cubicBezTo>
                  <a:pt x="4640775" y="6920925"/>
                  <a:pt x="4675065" y="6901631"/>
                  <a:pt x="4703005" y="6884693"/>
                </a:cubicBezTo>
                <a:cubicBezTo>
                  <a:pt x="4730945" y="6867756"/>
                  <a:pt x="4765235" y="6847963"/>
                  <a:pt x="4779205" y="6840708"/>
                </a:cubicBezTo>
                <a:cubicBezTo>
                  <a:pt x="4793175" y="6833454"/>
                  <a:pt x="4821750" y="6816355"/>
                  <a:pt x="4842705" y="6802711"/>
                </a:cubicBezTo>
                <a:cubicBezTo>
                  <a:pt x="4863660" y="6789067"/>
                  <a:pt x="4897950" y="6769161"/>
                  <a:pt x="4918905" y="6758476"/>
                </a:cubicBezTo>
                <a:cubicBezTo>
                  <a:pt x="4939860" y="6747791"/>
                  <a:pt x="4974150" y="6727623"/>
                  <a:pt x="4995105" y="6713659"/>
                </a:cubicBezTo>
                <a:cubicBezTo>
                  <a:pt x="5016060" y="6699695"/>
                  <a:pt x="5051779" y="6684837"/>
                  <a:pt x="5074480" y="6680640"/>
                </a:cubicBezTo>
                <a:cubicBezTo>
                  <a:pt x="5097181" y="6676444"/>
                  <a:pt x="5115755" y="6667854"/>
                  <a:pt x="5115755" y="6661552"/>
                </a:cubicBezTo>
                <a:cubicBezTo>
                  <a:pt x="5115755" y="6655251"/>
                  <a:pt x="5123029" y="6650095"/>
                  <a:pt x="5131920" y="6650095"/>
                </a:cubicBezTo>
                <a:cubicBezTo>
                  <a:pt x="5140810" y="6650095"/>
                  <a:pt x="5178457" y="6630092"/>
                  <a:pt x="5215578" y="6605645"/>
                </a:cubicBezTo>
                <a:cubicBezTo>
                  <a:pt x="5252700" y="6581198"/>
                  <a:pt x="5290808" y="6561195"/>
                  <a:pt x="5300264" y="6561195"/>
                </a:cubicBezTo>
                <a:cubicBezTo>
                  <a:pt x="5309720" y="6561195"/>
                  <a:pt x="5321206" y="6555127"/>
                  <a:pt x="5325789" y="6547711"/>
                </a:cubicBezTo>
                <a:cubicBezTo>
                  <a:pt x="5350641" y="6507500"/>
                  <a:pt x="5441172" y="6449028"/>
                  <a:pt x="5493580" y="6439340"/>
                </a:cubicBezTo>
                <a:cubicBezTo>
                  <a:pt x="5516281" y="6435144"/>
                  <a:pt x="5534855" y="6427113"/>
                  <a:pt x="5534855" y="6421495"/>
                </a:cubicBezTo>
                <a:cubicBezTo>
                  <a:pt x="5534855" y="6415877"/>
                  <a:pt x="5547714" y="6402131"/>
                  <a:pt x="5563430" y="6390950"/>
                </a:cubicBezTo>
                <a:cubicBezTo>
                  <a:pt x="5610890" y="6357183"/>
                  <a:pt x="5666715" y="6321066"/>
                  <a:pt x="5693605" y="6306730"/>
                </a:cubicBezTo>
                <a:cubicBezTo>
                  <a:pt x="5707575" y="6299282"/>
                  <a:pt x="5741865" y="6279330"/>
                  <a:pt x="5769805" y="6262393"/>
                </a:cubicBezTo>
                <a:cubicBezTo>
                  <a:pt x="5797745" y="6245456"/>
                  <a:pt x="5832035" y="6226319"/>
                  <a:pt x="5846005" y="6219868"/>
                </a:cubicBezTo>
                <a:cubicBezTo>
                  <a:pt x="5859975" y="6213416"/>
                  <a:pt x="5895948" y="6196135"/>
                  <a:pt x="5925944" y="6181466"/>
                </a:cubicBezTo>
                <a:cubicBezTo>
                  <a:pt x="5955941" y="6166797"/>
                  <a:pt x="5985445" y="6154795"/>
                  <a:pt x="5991510" y="6154795"/>
                </a:cubicBezTo>
                <a:cubicBezTo>
                  <a:pt x="5997576" y="6154795"/>
                  <a:pt x="6032910" y="6134792"/>
                  <a:pt x="6070032" y="6110345"/>
                </a:cubicBezTo>
                <a:cubicBezTo>
                  <a:pt x="6107153" y="6085898"/>
                  <a:pt x="6144800" y="6065895"/>
                  <a:pt x="6153690" y="6065895"/>
                </a:cubicBezTo>
                <a:cubicBezTo>
                  <a:pt x="6162581" y="6065895"/>
                  <a:pt x="6169855" y="6060739"/>
                  <a:pt x="6169855" y="6054438"/>
                </a:cubicBezTo>
                <a:cubicBezTo>
                  <a:pt x="6169855" y="6037763"/>
                  <a:pt x="6261296" y="5974649"/>
                  <a:pt x="6354005" y="5927333"/>
                </a:cubicBezTo>
                <a:cubicBezTo>
                  <a:pt x="6381945" y="5913073"/>
                  <a:pt x="6438165" y="5884123"/>
                  <a:pt x="6478938" y="5863000"/>
                </a:cubicBezTo>
                <a:cubicBezTo>
                  <a:pt x="6519712" y="5841877"/>
                  <a:pt x="6558002" y="5824595"/>
                  <a:pt x="6564027" y="5824595"/>
                </a:cubicBezTo>
                <a:cubicBezTo>
                  <a:pt x="6570052" y="5824595"/>
                  <a:pt x="6596699" y="5805223"/>
                  <a:pt x="6623244" y="5781546"/>
                </a:cubicBezTo>
                <a:cubicBezTo>
                  <a:pt x="6664954" y="5744341"/>
                  <a:pt x="6747012" y="5692478"/>
                  <a:pt x="6836605" y="5646697"/>
                </a:cubicBezTo>
                <a:cubicBezTo>
                  <a:pt x="6850575" y="5639559"/>
                  <a:pt x="6879150" y="5622458"/>
                  <a:pt x="6900105" y="5608695"/>
                </a:cubicBezTo>
                <a:cubicBezTo>
                  <a:pt x="6921060" y="5594932"/>
                  <a:pt x="6954351" y="5580708"/>
                  <a:pt x="6974087" y="5577084"/>
                </a:cubicBezTo>
                <a:cubicBezTo>
                  <a:pt x="6993821" y="5573461"/>
                  <a:pt x="7018518" y="5561946"/>
                  <a:pt x="7028968" y="5551496"/>
                </a:cubicBezTo>
                <a:cubicBezTo>
                  <a:pt x="7039419" y="5541045"/>
                  <a:pt x="7055434" y="5532495"/>
                  <a:pt x="7064557" y="5532495"/>
                </a:cubicBezTo>
                <a:cubicBezTo>
                  <a:pt x="7073680" y="5532495"/>
                  <a:pt x="7088259" y="5523923"/>
                  <a:pt x="7096955" y="5513445"/>
                </a:cubicBezTo>
                <a:cubicBezTo>
                  <a:pt x="7105651" y="5502967"/>
                  <a:pt x="7123495" y="5494395"/>
                  <a:pt x="7136610" y="5494395"/>
                </a:cubicBezTo>
                <a:cubicBezTo>
                  <a:pt x="7149725" y="5494395"/>
                  <a:pt x="7160455" y="5488383"/>
                  <a:pt x="7160455" y="5481034"/>
                </a:cubicBezTo>
                <a:cubicBezTo>
                  <a:pt x="7160455" y="5473686"/>
                  <a:pt x="7177600" y="5461697"/>
                  <a:pt x="7198555" y="5454392"/>
                </a:cubicBezTo>
                <a:cubicBezTo>
                  <a:pt x="7219510" y="5447087"/>
                  <a:pt x="7236655" y="5435954"/>
                  <a:pt x="7236655" y="5429652"/>
                </a:cubicBezTo>
                <a:cubicBezTo>
                  <a:pt x="7236655" y="5423351"/>
                  <a:pt x="7245754" y="5418195"/>
                  <a:pt x="7256877" y="5418195"/>
                </a:cubicBezTo>
                <a:cubicBezTo>
                  <a:pt x="7267999" y="5418195"/>
                  <a:pt x="7291630" y="5406765"/>
                  <a:pt x="7309389" y="5392795"/>
                </a:cubicBezTo>
                <a:cubicBezTo>
                  <a:pt x="7327149" y="5378825"/>
                  <a:pt x="7349482" y="5367395"/>
                  <a:pt x="7359018" y="5367395"/>
                </a:cubicBezTo>
                <a:cubicBezTo>
                  <a:pt x="7368553" y="5367395"/>
                  <a:pt x="7376355" y="5362239"/>
                  <a:pt x="7376355" y="5355938"/>
                </a:cubicBezTo>
                <a:cubicBezTo>
                  <a:pt x="7376355" y="5344191"/>
                  <a:pt x="7409065" y="5317621"/>
                  <a:pt x="7465255" y="5283726"/>
                </a:cubicBezTo>
                <a:cubicBezTo>
                  <a:pt x="7482718" y="5273191"/>
                  <a:pt x="7514150" y="5253406"/>
                  <a:pt x="7535105" y="5239757"/>
                </a:cubicBezTo>
                <a:cubicBezTo>
                  <a:pt x="7556060" y="5226109"/>
                  <a:pt x="7590350" y="5206199"/>
                  <a:pt x="7611305" y="5195514"/>
                </a:cubicBezTo>
                <a:cubicBezTo>
                  <a:pt x="7632260" y="5184829"/>
                  <a:pt x="7666550" y="5164855"/>
                  <a:pt x="7687505" y="5151128"/>
                </a:cubicBezTo>
                <a:cubicBezTo>
                  <a:pt x="7708460" y="5137401"/>
                  <a:pt x="7744179" y="5122737"/>
                  <a:pt x="7766880" y="5118540"/>
                </a:cubicBezTo>
                <a:cubicBezTo>
                  <a:pt x="7789581" y="5114344"/>
                  <a:pt x="7808155" y="5105754"/>
                  <a:pt x="7808155" y="5099452"/>
                </a:cubicBezTo>
                <a:cubicBezTo>
                  <a:pt x="7808155" y="5093151"/>
                  <a:pt x="7814505" y="5087995"/>
                  <a:pt x="7822267" y="5087995"/>
                </a:cubicBezTo>
                <a:cubicBezTo>
                  <a:pt x="7830027" y="5087995"/>
                  <a:pt x="7880034" y="5057412"/>
                  <a:pt x="7933392" y="5020032"/>
                </a:cubicBezTo>
                <a:cubicBezTo>
                  <a:pt x="7986749" y="4982652"/>
                  <a:pt x="8038977" y="4948299"/>
                  <a:pt x="8049455" y="4943692"/>
                </a:cubicBezTo>
                <a:cubicBezTo>
                  <a:pt x="8059933" y="4939085"/>
                  <a:pt x="8085650" y="4924033"/>
                  <a:pt x="8106605" y="4910244"/>
                </a:cubicBezTo>
                <a:cubicBezTo>
                  <a:pt x="8127560" y="4896454"/>
                  <a:pt x="8161733" y="4881872"/>
                  <a:pt x="8182547" y="4877839"/>
                </a:cubicBezTo>
                <a:cubicBezTo>
                  <a:pt x="8203360" y="4873806"/>
                  <a:pt x="8220504" y="4863603"/>
                  <a:pt x="8220647" y="4855167"/>
                </a:cubicBezTo>
                <a:cubicBezTo>
                  <a:pt x="8220789" y="4846731"/>
                  <a:pt x="8235193" y="4832740"/>
                  <a:pt x="8252655" y="4824077"/>
                </a:cubicBezTo>
                <a:cubicBezTo>
                  <a:pt x="8270118" y="4815413"/>
                  <a:pt x="8301550" y="4797041"/>
                  <a:pt x="8322505" y="4783248"/>
                </a:cubicBezTo>
                <a:cubicBezTo>
                  <a:pt x="8343460" y="4769457"/>
                  <a:pt x="8375445" y="4755704"/>
                  <a:pt x="8393584" y="4752688"/>
                </a:cubicBezTo>
                <a:cubicBezTo>
                  <a:pt x="8425520" y="4747377"/>
                  <a:pt x="8578542" y="4659907"/>
                  <a:pt x="8619726" y="4623421"/>
                </a:cubicBezTo>
                <a:cubicBezTo>
                  <a:pt x="8664603" y="4583664"/>
                  <a:pt x="8815736" y="4503795"/>
                  <a:pt x="8846090" y="4503795"/>
                </a:cubicBezTo>
                <a:cubicBezTo>
                  <a:pt x="8854981" y="4503795"/>
                  <a:pt x="8862255" y="4498639"/>
                  <a:pt x="8862255" y="4492338"/>
                </a:cubicBezTo>
                <a:cubicBezTo>
                  <a:pt x="8862255" y="4481044"/>
                  <a:pt x="8882580" y="4464551"/>
                  <a:pt x="8957505" y="4415046"/>
                </a:cubicBezTo>
                <a:cubicBezTo>
                  <a:pt x="9009248" y="4380858"/>
                  <a:pt x="9041060" y="4365349"/>
                  <a:pt x="9074980" y="4357775"/>
                </a:cubicBezTo>
                <a:cubicBezTo>
                  <a:pt x="9090696" y="4354266"/>
                  <a:pt x="9110699" y="4342781"/>
                  <a:pt x="9119430" y="4332253"/>
                </a:cubicBezTo>
                <a:cubicBezTo>
                  <a:pt x="9128161" y="4321725"/>
                  <a:pt x="9149593" y="4306125"/>
                  <a:pt x="9167055" y="4297586"/>
                </a:cubicBezTo>
                <a:cubicBezTo>
                  <a:pt x="9184518" y="4289048"/>
                  <a:pt x="9201662" y="4278662"/>
                  <a:pt x="9205155" y="4274506"/>
                </a:cubicBezTo>
                <a:cubicBezTo>
                  <a:pt x="9212859" y="4265339"/>
                  <a:pt x="9314916" y="4210585"/>
                  <a:pt x="9353860" y="4194725"/>
                </a:cubicBezTo>
                <a:cubicBezTo>
                  <a:pt x="9369290" y="4188441"/>
                  <a:pt x="9397865" y="4175986"/>
                  <a:pt x="9417360" y="4167047"/>
                </a:cubicBezTo>
                <a:cubicBezTo>
                  <a:pt x="9434310" y="4159275"/>
                  <a:pt x="9447073" y="4153651"/>
                  <a:pt x="9456516" y="4153743"/>
                </a:cubicBezTo>
                <a:close/>
                <a:moveTo>
                  <a:pt x="9084322" y="2820431"/>
                </a:moveTo>
                <a:cubicBezTo>
                  <a:pt x="9101598" y="2822124"/>
                  <a:pt x="9114118" y="2835016"/>
                  <a:pt x="9122275" y="2859145"/>
                </a:cubicBezTo>
                <a:cubicBezTo>
                  <a:pt x="9129360" y="2880100"/>
                  <a:pt x="9145190" y="2907654"/>
                  <a:pt x="9157456" y="2920377"/>
                </a:cubicBezTo>
                <a:cubicBezTo>
                  <a:pt x="9169720" y="2933100"/>
                  <a:pt x="9177079" y="2953102"/>
                  <a:pt x="9173809" y="2964827"/>
                </a:cubicBezTo>
                <a:cubicBezTo>
                  <a:pt x="9170539" y="2976552"/>
                  <a:pt x="9179111" y="3000096"/>
                  <a:pt x="9192859" y="3017147"/>
                </a:cubicBezTo>
                <a:cubicBezTo>
                  <a:pt x="9206607" y="3034199"/>
                  <a:pt x="9217855" y="3063503"/>
                  <a:pt x="9217855" y="3082267"/>
                </a:cubicBezTo>
                <a:cubicBezTo>
                  <a:pt x="9217855" y="3101032"/>
                  <a:pt x="9226710" y="3123734"/>
                  <a:pt x="9237534" y="3132717"/>
                </a:cubicBezTo>
                <a:cubicBezTo>
                  <a:pt x="9265179" y="3155660"/>
                  <a:pt x="9246306" y="3232682"/>
                  <a:pt x="9205257" y="3264441"/>
                </a:cubicBezTo>
                <a:cubicBezTo>
                  <a:pt x="9187851" y="3277908"/>
                  <a:pt x="9166011" y="3296525"/>
                  <a:pt x="9156725" y="3305811"/>
                </a:cubicBezTo>
                <a:cubicBezTo>
                  <a:pt x="9147438" y="3315097"/>
                  <a:pt x="9133934" y="3322695"/>
                  <a:pt x="9126715" y="3322695"/>
                </a:cubicBezTo>
                <a:cubicBezTo>
                  <a:pt x="9119495" y="3322695"/>
                  <a:pt x="9088185" y="3339840"/>
                  <a:pt x="9057135" y="3360795"/>
                </a:cubicBezTo>
                <a:cubicBezTo>
                  <a:pt x="9026086" y="3381750"/>
                  <a:pt x="8993007" y="3398895"/>
                  <a:pt x="8983627" y="3398895"/>
                </a:cubicBezTo>
                <a:cubicBezTo>
                  <a:pt x="8974247" y="3398895"/>
                  <a:pt x="8963283" y="3407467"/>
                  <a:pt x="8959262" y="3417945"/>
                </a:cubicBezTo>
                <a:cubicBezTo>
                  <a:pt x="8955242" y="3428423"/>
                  <a:pt x="8940680" y="3436995"/>
                  <a:pt x="8926903" y="3436995"/>
                </a:cubicBezTo>
                <a:cubicBezTo>
                  <a:pt x="8913126" y="3436995"/>
                  <a:pt x="8898104" y="3443062"/>
                  <a:pt x="8893521" y="3450478"/>
                </a:cubicBezTo>
                <a:cubicBezTo>
                  <a:pt x="8888938" y="3457894"/>
                  <a:pt x="8870027" y="3466552"/>
                  <a:pt x="8851496" y="3469717"/>
                </a:cubicBezTo>
                <a:cubicBezTo>
                  <a:pt x="8832966" y="3472882"/>
                  <a:pt x="8800660" y="3486829"/>
                  <a:pt x="8779705" y="3500710"/>
                </a:cubicBezTo>
                <a:cubicBezTo>
                  <a:pt x="8758750" y="3514591"/>
                  <a:pt x="8724460" y="3534903"/>
                  <a:pt x="8703505" y="3545848"/>
                </a:cubicBezTo>
                <a:cubicBezTo>
                  <a:pt x="8658727" y="3569235"/>
                  <a:pt x="8616483" y="3593987"/>
                  <a:pt x="8563805" y="3627702"/>
                </a:cubicBezTo>
                <a:cubicBezTo>
                  <a:pt x="8542850" y="3641113"/>
                  <a:pt x="8508560" y="3660829"/>
                  <a:pt x="8487605" y="3671514"/>
                </a:cubicBezTo>
                <a:cubicBezTo>
                  <a:pt x="8441455" y="3695047"/>
                  <a:pt x="8380588" y="3734888"/>
                  <a:pt x="8353026" y="3759602"/>
                </a:cubicBezTo>
                <a:cubicBezTo>
                  <a:pt x="8312661" y="3795799"/>
                  <a:pt x="8159087" y="3883732"/>
                  <a:pt x="8126884" y="3889088"/>
                </a:cubicBezTo>
                <a:cubicBezTo>
                  <a:pt x="8108745" y="3892104"/>
                  <a:pt x="8076760" y="3905832"/>
                  <a:pt x="8055805" y="3919595"/>
                </a:cubicBezTo>
                <a:cubicBezTo>
                  <a:pt x="8034850" y="3933358"/>
                  <a:pt x="8006275" y="3950554"/>
                  <a:pt x="7992305" y="3957808"/>
                </a:cubicBezTo>
                <a:cubicBezTo>
                  <a:pt x="7978335" y="3965062"/>
                  <a:pt x="7944045" y="3984856"/>
                  <a:pt x="7916105" y="4001793"/>
                </a:cubicBezTo>
                <a:cubicBezTo>
                  <a:pt x="7888165" y="4018730"/>
                  <a:pt x="7853875" y="4038025"/>
                  <a:pt x="7839905" y="4044670"/>
                </a:cubicBezTo>
                <a:cubicBezTo>
                  <a:pt x="7825935" y="4051316"/>
                  <a:pt x="7795677" y="4074470"/>
                  <a:pt x="7772666" y="4096124"/>
                </a:cubicBezTo>
                <a:cubicBezTo>
                  <a:pt x="7749655" y="4117778"/>
                  <a:pt x="7725865" y="4135495"/>
                  <a:pt x="7719799" y="4135495"/>
                </a:cubicBezTo>
                <a:cubicBezTo>
                  <a:pt x="7713734" y="4135495"/>
                  <a:pt x="7678400" y="4155498"/>
                  <a:pt x="7641278" y="4179945"/>
                </a:cubicBezTo>
                <a:cubicBezTo>
                  <a:pt x="7604157" y="4204392"/>
                  <a:pt x="7566510" y="4224395"/>
                  <a:pt x="7557620" y="4224395"/>
                </a:cubicBezTo>
                <a:cubicBezTo>
                  <a:pt x="7548729" y="4224395"/>
                  <a:pt x="7541455" y="4229551"/>
                  <a:pt x="7541455" y="4235852"/>
                </a:cubicBezTo>
                <a:cubicBezTo>
                  <a:pt x="7541455" y="4242154"/>
                  <a:pt x="7522881" y="4250744"/>
                  <a:pt x="7500180" y="4254940"/>
                </a:cubicBezTo>
                <a:cubicBezTo>
                  <a:pt x="7462259" y="4261950"/>
                  <a:pt x="7431488" y="4278512"/>
                  <a:pt x="7354130" y="4333550"/>
                </a:cubicBezTo>
                <a:cubicBezTo>
                  <a:pt x="7338414" y="4344731"/>
                  <a:pt x="7325555" y="4358651"/>
                  <a:pt x="7325555" y="4364481"/>
                </a:cubicBezTo>
                <a:cubicBezTo>
                  <a:pt x="7325555" y="4370312"/>
                  <a:pt x="7309839" y="4376187"/>
                  <a:pt x="7290630" y="4377536"/>
                </a:cubicBezTo>
                <a:cubicBezTo>
                  <a:pt x="7271421" y="4378884"/>
                  <a:pt x="7233987" y="4399272"/>
                  <a:pt x="7207444" y="4422841"/>
                </a:cubicBezTo>
                <a:cubicBezTo>
                  <a:pt x="7180899" y="4446411"/>
                  <a:pt x="7150716" y="4465695"/>
                  <a:pt x="7140369" y="4465695"/>
                </a:cubicBezTo>
                <a:cubicBezTo>
                  <a:pt x="7130024" y="4465695"/>
                  <a:pt x="7118268" y="4474267"/>
                  <a:pt x="7114248" y="4484745"/>
                </a:cubicBezTo>
                <a:cubicBezTo>
                  <a:pt x="7110227" y="4495223"/>
                  <a:pt x="7097262" y="4503795"/>
                  <a:pt x="7085436" y="4503795"/>
                </a:cubicBezTo>
                <a:cubicBezTo>
                  <a:pt x="7073611" y="4503795"/>
                  <a:pt x="7057558" y="4510172"/>
                  <a:pt x="7049764" y="4517966"/>
                </a:cubicBezTo>
                <a:cubicBezTo>
                  <a:pt x="7041970" y="4525760"/>
                  <a:pt x="7019396" y="4537013"/>
                  <a:pt x="6999599" y="4542972"/>
                </a:cubicBezTo>
                <a:cubicBezTo>
                  <a:pt x="6958512" y="4555340"/>
                  <a:pt x="6906455" y="4590228"/>
                  <a:pt x="6906455" y="4605395"/>
                </a:cubicBezTo>
                <a:cubicBezTo>
                  <a:pt x="6906455" y="4611013"/>
                  <a:pt x="6887881" y="4619256"/>
                  <a:pt x="6865180" y="4623711"/>
                </a:cubicBezTo>
                <a:cubicBezTo>
                  <a:pt x="6825077" y="4631582"/>
                  <a:pt x="6801606" y="4643282"/>
                  <a:pt x="6722305" y="4694933"/>
                </a:cubicBezTo>
                <a:cubicBezTo>
                  <a:pt x="6701350" y="4708581"/>
                  <a:pt x="6667060" y="4728491"/>
                  <a:pt x="6646105" y="4739176"/>
                </a:cubicBezTo>
                <a:cubicBezTo>
                  <a:pt x="6568464" y="4778767"/>
                  <a:pt x="6474655" y="4845225"/>
                  <a:pt x="6474655" y="4860638"/>
                </a:cubicBezTo>
                <a:cubicBezTo>
                  <a:pt x="6474655" y="4866939"/>
                  <a:pt x="6466490" y="4872095"/>
                  <a:pt x="6456512" y="4872095"/>
                </a:cubicBezTo>
                <a:cubicBezTo>
                  <a:pt x="6423065" y="4872095"/>
                  <a:pt x="6335248" y="4914701"/>
                  <a:pt x="6312730" y="4941853"/>
                </a:cubicBezTo>
                <a:cubicBezTo>
                  <a:pt x="6303999" y="4952381"/>
                  <a:pt x="6283996" y="4963866"/>
                  <a:pt x="6268280" y="4967375"/>
                </a:cubicBezTo>
                <a:cubicBezTo>
                  <a:pt x="6211628" y="4980025"/>
                  <a:pt x="6055555" y="5077839"/>
                  <a:pt x="6055555" y="5100695"/>
                </a:cubicBezTo>
                <a:cubicBezTo>
                  <a:pt x="6055555" y="5106313"/>
                  <a:pt x="6036981" y="5114344"/>
                  <a:pt x="6014280" y="5118540"/>
                </a:cubicBezTo>
                <a:cubicBezTo>
                  <a:pt x="5975240" y="5125757"/>
                  <a:pt x="5928256" y="5151457"/>
                  <a:pt x="5871664" y="5196551"/>
                </a:cubicBezTo>
                <a:cubicBezTo>
                  <a:pt x="5857836" y="5207569"/>
                  <a:pt x="5840675" y="5217655"/>
                  <a:pt x="5833528" y="5218965"/>
                </a:cubicBezTo>
                <a:cubicBezTo>
                  <a:pt x="5803406" y="5224483"/>
                  <a:pt x="5702773" y="5285112"/>
                  <a:pt x="5658043" y="5324691"/>
                </a:cubicBezTo>
                <a:cubicBezTo>
                  <a:pt x="5631499" y="5348178"/>
                  <a:pt x="5603826" y="5367395"/>
                  <a:pt x="5596547" y="5367395"/>
                </a:cubicBezTo>
                <a:cubicBezTo>
                  <a:pt x="5589267" y="5367395"/>
                  <a:pt x="5568780" y="5378825"/>
                  <a:pt x="5551020" y="5392795"/>
                </a:cubicBezTo>
                <a:cubicBezTo>
                  <a:pt x="5533261" y="5406765"/>
                  <a:pt x="5510928" y="5418195"/>
                  <a:pt x="5501392" y="5418195"/>
                </a:cubicBezTo>
                <a:cubicBezTo>
                  <a:pt x="5491857" y="5418195"/>
                  <a:pt x="5484055" y="5423801"/>
                  <a:pt x="5484055" y="5430653"/>
                </a:cubicBezTo>
                <a:cubicBezTo>
                  <a:pt x="5484055" y="5437505"/>
                  <a:pt x="5469768" y="5446697"/>
                  <a:pt x="5452305" y="5451080"/>
                </a:cubicBezTo>
                <a:cubicBezTo>
                  <a:pt x="5434843" y="5455462"/>
                  <a:pt x="5420555" y="5463585"/>
                  <a:pt x="5420555" y="5469129"/>
                </a:cubicBezTo>
                <a:cubicBezTo>
                  <a:pt x="5420555" y="5474674"/>
                  <a:pt x="5401981" y="5482644"/>
                  <a:pt x="5379280" y="5486840"/>
                </a:cubicBezTo>
                <a:cubicBezTo>
                  <a:pt x="5340121" y="5494079"/>
                  <a:pt x="5291325" y="5520824"/>
                  <a:pt x="5237593" y="5564497"/>
                </a:cubicBezTo>
                <a:cubicBezTo>
                  <a:pt x="5194644" y="5599408"/>
                  <a:pt x="5102094" y="5659495"/>
                  <a:pt x="5091274" y="5659495"/>
                </a:cubicBezTo>
                <a:cubicBezTo>
                  <a:pt x="5085494" y="5659495"/>
                  <a:pt x="5073651" y="5668067"/>
                  <a:pt x="5064955" y="5678545"/>
                </a:cubicBezTo>
                <a:cubicBezTo>
                  <a:pt x="5056259" y="5689023"/>
                  <a:pt x="5041771" y="5697595"/>
                  <a:pt x="5032759" y="5697595"/>
                </a:cubicBezTo>
                <a:cubicBezTo>
                  <a:pt x="5023746" y="5697595"/>
                  <a:pt x="4983012" y="5714877"/>
                  <a:pt x="4942238" y="5736000"/>
                </a:cubicBezTo>
                <a:cubicBezTo>
                  <a:pt x="4901465" y="5757123"/>
                  <a:pt x="4845245" y="5786073"/>
                  <a:pt x="4817305" y="5800333"/>
                </a:cubicBezTo>
                <a:cubicBezTo>
                  <a:pt x="4789365" y="5814593"/>
                  <a:pt x="4749360" y="5837230"/>
                  <a:pt x="4728405" y="5850639"/>
                </a:cubicBezTo>
                <a:cubicBezTo>
                  <a:pt x="4707450" y="5864047"/>
                  <a:pt x="4678875" y="5880954"/>
                  <a:pt x="4664905" y="5888208"/>
                </a:cubicBezTo>
                <a:cubicBezTo>
                  <a:pt x="4650935" y="5895462"/>
                  <a:pt x="4616645" y="5915256"/>
                  <a:pt x="4588705" y="5932193"/>
                </a:cubicBezTo>
                <a:cubicBezTo>
                  <a:pt x="4560765" y="5949130"/>
                  <a:pt x="4526475" y="5969082"/>
                  <a:pt x="4512505" y="5976530"/>
                </a:cubicBezTo>
                <a:cubicBezTo>
                  <a:pt x="4485615" y="5990866"/>
                  <a:pt x="4429790" y="6026983"/>
                  <a:pt x="4382330" y="6060750"/>
                </a:cubicBezTo>
                <a:cubicBezTo>
                  <a:pt x="4366614" y="6071931"/>
                  <a:pt x="4353755" y="6086236"/>
                  <a:pt x="4353755" y="6092538"/>
                </a:cubicBezTo>
                <a:cubicBezTo>
                  <a:pt x="4353755" y="6098839"/>
                  <a:pt x="4344655" y="6103995"/>
                  <a:pt x="4333533" y="6103995"/>
                </a:cubicBezTo>
                <a:cubicBezTo>
                  <a:pt x="4322411" y="6103995"/>
                  <a:pt x="4298780" y="6115425"/>
                  <a:pt x="4281020" y="6129395"/>
                </a:cubicBezTo>
                <a:cubicBezTo>
                  <a:pt x="4263261" y="6143365"/>
                  <a:pt x="4240928" y="6154795"/>
                  <a:pt x="4231392" y="6154795"/>
                </a:cubicBezTo>
                <a:cubicBezTo>
                  <a:pt x="4221857" y="6154795"/>
                  <a:pt x="4214055" y="6159316"/>
                  <a:pt x="4214055" y="6164842"/>
                </a:cubicBezTo>
                <a:cubicBezTo>
                  <a:pt x="4214055" y="6170368"/>
                  <a:pt x="4181194" y="6187838"/>
                  <a:pt x="4141030" y="6203664"/>
                </a:cubicBezTo>
                <a:cubicBezTo>
                  <a:pt x="4100866" y="6219490"/>
                  <a:pt x="4050860" y="6243556"/>
                  <a:pt x="4029905" y="6257143"/>
                </a:cubicBezTo>
                <a:cubicBezTo>
                  <a:pt x="4008950" y="6270731"/>
                  <a:pt x="3974660" y="6290591"/>
                  <a:pt x="3953705" y="6301276"/>
                </a:cubicBezTo>
                <a:cubicBezTo>
                  <a:pt x="3932750" y="6311961"/>
                  <a:pt x="3898460" y="6331867"/>
                  <a:pt x="3877505" y="6345511"/>
                </a:cubicBezTo>
                <a:cubicBezTo>
                  <a:pt x="3856550" y="6359155"/>
                  <a:pt x="3827975" y="6376154"/>
                  <a:pt x="3814005" y="6383288"/>
                </a:cubicBezTo>
                <a:cubicBezTo>
                  <a:pt x="3800035" y="6390421"/>
                  <a:pt x="3754315" y="6416324"/>
                  <a:pt x="3712405" y="6440850"/>
                </a:cubicBezTo>
                <a:cubicBezTo>
                  <a:pt x="3670495" y="6465376"/>
                  <a:pt x="3621918" y="6492365"/>
                  <a:pt x="3604455" y="6500827"/>
                </a:cubicBezTo>
                <a:cubicBezTo>
                  <a:pt x="3586993" y="6509287"/>
                  <a:pt x="3570992" y="6526332"/>
                  <a:pt x="3568899" y="6538703"/>
                </a:cubicBezTo>
                <a:cubicBezTo>
                  <a:pt x="3566806" y="6551073"/>
                  <a:pt x="3555090" y="6561195"/>
                  <a:pt x="3542864" y="6561195"/>
                </a:cubicBezTo>
                <a:cubicBezTo>
                  <a:pt x="3530638" y="6561195"/>
                  <a:pt x="3514258" y="6567572"/>
                  <a:pt x="3506464" y="6575366"/>
                </a:cubicBezTo>
                <a:cubicBezTo>
                  <a:pt x="3498670" y="6583160"/>
                  <a:pt x="3476096" y="6594344"/>
                  <a:pt x="3456299" y="6600221"/>
                </a:cubicBezTo>
                <a:cubicBezTo>
                  <a:pt x="3436502" y="6606097"/>
                  <a:pt x="3408991" y="6620080"/>
                  <a:pt x="3395164" y="6631294"/>
                </a:cubicBezTo>
                <a:cubicBezTo>
                  <a:pt x="3381336" y="6642509"/>
                  <a:pt x="3364191" y="6652872"/>
                  <a:pt x="3357064" y="6654323"/>
                </a:cubicBezTo>
                <a:cubicBezTo>
                  <a:pt x="3337634" y="6658280"/>
                  <a:pt x="3285397" y="6685304"/>
                  <a:pt x="3242505" y="6713590"/>
                </a:cubicBezTo>
                <a:cubicBezTo>
                  <a:pt x="3221550" y="6727409"/>
                  <a:pt x="3195832" y="6742485"/>
                  <a:pt x="3185355" y="6747092"/>
                </a:cubicBezTo>
                <a:cubicBezTo>
                  <a:pt x="3174878" y="6751699"/>
                  <a:pt x="3122649" y="6786052"/>
                  <a:pt x="3069291" y="6823432"/>
                </a:cubicBezTo>
                <a:cubicBezTo>
                  <a:pt x="3015934" y="6860812"/>
                  <a:pt x="2969071" y="6891395"/>
                  <a:pt x="2965153" y="6891395"/>
                </a:cubicBezTo>
                <a:cubicBezTo>
                  <a:pt x="2955436" y="6891395"/>
                  <a:pt x="2842102" y="6944841"/>
                  <a:pt x="2810705" y="6964231"/>
                </a:cubicBezTo>
                <a:cubicBezTo>
                  <a:pt x="2796735" y="6972857"/>
                  <a:pt x="2768160" y="6988562"/>
                  <a:pt x="2747205" y="6999129"/>
                </a:cubicBezTo>
                <a:cubicBezTo>
                  <a:pt x="2675885" y="7035094"/>
                  <a:pt x="2600664" y="7089966"/>
                  <a:pt x="2582589" y="7119211"/>
                </a:cubicBezTo>
                <a:cubicBezTo>
                  <a:pt x="2578006" y="7126627"/>
                  <a:pt x="2562984" y="7132695"/>
                  <a:pt x="2549207" y="7132695"/>
                </a:cubicBezTo>
                <a:cubicBezTo>
                  <a:pt x="2535430" y="7132695"/>
                  <a:pt x="2520868" y="7141267"/>
                  <a:pt x="2516848" y="7151745"/>
                </a:cubicBezTo>
                <a:cubicBezTo>
                  <a:pt x="2512827" y="7162223"/>
                  <a:pt x="2501049" y="7170795"/>
                  <a:pt x="2490674" y="7170795"/>
                </a:cubicBezTo>
                <a:cubicBezTo>
                  <a:pt x="2480300" y="7170795"/>
                  <a:pt x="2457280" y="7182225"/>
                  <a:pt x="2439520" y="7196195"/>
                </a:cubicBezTo>
                <a:cubicBezTo>
                  <a:pt x="2421761" y="7210165"/>
                  <a:pt x="2399428" y="7221595"/>
                  <a:pt x="2389892" y="7221595"/>
                </a:cubicBezTo>
                <a:cubicBezTo>
                  <a:pt x="2380357" y="7221595"/>
                  <a:pt x="2372555" y="7226116"/>
                  <a:pt x="2372555" y="7231642"/>
                </a:cubicBezTo>
                <a:cubicBezTo>
                  <a:pt x="2372555" y="7237168"/>
                  <a:pt x="2339694" y="7254756"/>
                  <a:pt x="2299530" y="7270727"/>
                </a:cubicBezTo>
                <a:cubicBezTo>
                  <a:pt x="2200797" y="7309987"/>
                  <a:pt x="2150357" y="7339208"/>
                  <a:pt x="2150046" y="7357325"/>
                </a:cubicBezTo>
                <a:cubicBezTo>
                  <a:pt x="2149904" y="7365620"/>
                  <a:pt x="2132759" y="7375706"/>
                  <a:pt x="2111946" y="7379739"/>
                </a:cubicBezTo>
                <a:cubicBezTo>
                  <a:pt x="2091134" y="7383772"/>
                  <a:pt x="2056960" y="7398142"/>
                  <a:pt x="2036005" y="7411673"/>
                </a:cubicBezTo>
                <a:cubicBezTo>
                  <a:pt x="1975899" y="7450482"/>
                  <a:pt x="1947959" y="7466739"/>
                  <a:pt x="1875314" y="7505173"/>
                </a:cubicBezTo>
                <a:cubicBezTo>
                  <a:pt x="1837964" y="7524934"/>
                  <a:pt x="1801240" y="7552079"/>
                  <a:pt x="1793705" y="7565498"/>
                </a:cubicBezTo>
                <a:cubicBezTo>
                  <a:pt x="1786170" y="7578917"/>
                  <a:pt x="1774011" y="7589895"/>
                  <a:pt x="1766685" y="7589895"/>
                </a:cubicBezTo>
                <a:cubicBezTo>
                  <a:pt x="1759359" y="7589895"/>
                  <a:pt x="1746251" y="7598467"/>
                  <a:pt x="1737555" y="7608945"/>
                </a:cubicBezTo>
                <a:cubicBezTo>
                  <a:pt x="1728859" y="7619423"/>
                  <a:pt x="1714371" y="7627995"/>
                  <a:pt x="1705359" y="7627995"/>
                </a:cubicBezTo>
                <a:cubicBezTo>
                  <a:pt x="1696346" y="7627995"/>
                  <a:pt x="1655612" y="7645278"/>
                  <a:pt x="1614838" y="7666400"/>
                </a:cubicBezTo>
                <a:lnTo>
                  <a:pt x="1489905" y="7731089"/>
                </a:lnTo>
                <a:cubicBezTo>
                  <a:pt x="1434273" y="7759872"/>
                  <a:pt x="1413699" y="7771670"/>
                  <a:pt x="1337024" y="7818755"/>
                </a:cubicBezTo>
                <a:cubicBezTo>
                  <a:pt x="1251211" y="7871450"/>
                  <a:pt x="1236735" y="7881380"/>
                  <a:pt x="1214490" y="7902807"/>
                </a:cubicBezTo>
                <a:cubicBezTo>
                  <a:pt x="1202712" y="7914152"/>
                  <a:pt x="1184442" y="7920121"/>
                  <a:pt x="1173890" y="7916073"/>
                </a:cubicBezTo>
                <a:cubicBezTo>
                  <a:pt x="1163339" y="7912023"/>
                  <a:pt x="1116715" y="7861266"/>
                  <a:pt x="1070282" y="7803278"/>
                </a:cubicBezTo>
                <a:cubicBezTo>
                  <a:pt x="1023848" y="7745290"/>
                  <a:pt x="972109" y="7681578"/>
                  <a:pt x="955306" y="7661696"/>
                </a:cubicBezTo>
                <a:cubicBezTo>
                  <a:pt x="917106" y="7616496"/>
                  <a:pt x="916463" y="7576087"/>
                  <a:pt x="953330" y="7537535"/>
                </a:cubicBezTo>
                <a:cubicBezTo>
                  <a:pt x="992441" y="7496636"/>
                  <a:pt x="1025274" y="7477820"/>
                  <a:pt x="1073980" y="7468396"/>
                </a:cubicBezTo>
                <a:cubicBezTo>
                  <a:pt x="1096681" y="7464004"/>
                  <a:pt x="1115255" y="7455813"/>
                  <a:pt x="1115255" y="7450195"/>
                </a:cubicBezTo>
                <a:cubicBezTo>
                  <a:pt x="1115255" y="7444577"/>
                  <a:pt x="1128114" y="7430831"/>
                  <a:pt x="1143830" y="7419650"/>
                </a:cubicBezTo>
                <a:cubicBezTo>
                  <a:pt x="1192970" y="7384689"/>
                  <a:pt x="1247585" y="7349502"/>
                  <a:pt x="1274005" y="7335782"/>
                </a:cubicBezTo>
                <a:cubicBezTo>
                  <a:pt x="1287975" y="7328527"/>
                  <a:pt x="1320701" y="7309869"/>
                  <a:pt x="1346729" y="7294318"/>
                </a:cubicBezTo>
                <a:cubicBezTo>
                  <a:pt x="1372757" y="7278768"/>
                  <a:pt x="1421335" y="7251016"/>
                  <a:pt x="1454679" y="7232647"/>
                </a:cubicBezTo>
                <a:cubicBezTo>
                  <a:pt x="1488023" y="7214278"/>
                  <a:pt x="1535307" y="7187178"/>
                  <a:pt x="1559755" y="7172425"/>
                </a:cubicBezTo>
                <a:cubicBezTo>
                  <a:pt x="1613084" y="7140244"/>
                  <a:pt x="1662935" y="7115133"/>
                  <a:pt x="1680664" y="7111523"/>
                </a:cubicBezTo>
                <a:cubicBezTo>
                  <a:pt x="1687791" y="7110072"/>
                  <a:pt x="1704936" y="7099869"/>
                  <a:pt x="1718764" y="7088851"/>
                </a:cubicBezTo>
                <a:cubicBezTo>
                  <a:pt x="1772420" y="7046097"/>
                  <a:pt x="1821500" y="7018534"/>
                  <a:pt x="1853796" y="7013017"/>
                </a:cubicBezTo>
                <a:cubicBezTo>
                  <a:pt x="1872327" y="7009851"/>
                  <a:pt x="1891238" y="7001194"/>
                  <a:pt x="1895821" y="6993779"/>
                </a:cubicBezTo>
                <a:cubicBezTo>
                  <a:pt x="1900404" y="6986363"/>
                  <a:pt x="1912621" y="6980295"/>
                  <a:pt x="1922969" y="6980295"/>
                </a:cubicBezTo>
                <a:cubicBezTo>
                  <a:pt x="1933317" y="6980295"/>
                  <a:pt x="1954411" y="6966704"/>
                  <a:pt x="1969844" y="6950093"/>
                </a:cubicBezTo>
                <a:cubicBezTo>
                  <a:pt x="1999586" y="6918080"/>
                  <a:pt x="2120370" y="6853295"/>
                  <a:pt x="2150311" y="6853295"/>
                </a:cubicBezTo>
                <a:cubicBezTo>
                  <a:pt x="2160091" y="6853295"/>
                  <a:pt x="2169806" y="6843294"/>
                  <a:pt x="2171899" y="6831070"/>
                </a:cubicBezTo>
                <a:cubicBezTo>
                  <a:pt x="2173992" y="6818846"/>
                  <a:pt x="2195707" y="6798054"/>
                  <a:pt x="2220155" y="6784865"/>
                </a:cubicBezTo>
                <a:cubicBezTo>
                  <a:pt x="2340802" y="6719777"/>
                  <a:pt x="2382011" y="6696652"/>
                  <a:pt x="2417005" y="6674399"/>
                </a:cubicBezTo>
                <a:cubicBezTo>
                  <a:pt x="2437960" y="6661073"/>
                  <a:pt x="2473679" y="6646737"/>
                  <a:pt x="2496380" y="6642540"/>
                </a:cubicBezTo>
                <a:cubicBezTo>
                  <a:pt x="2519081" y="6638344"/>
                  <a:pt x="2537655" y="6630313"/>
                  <a:pt x="2537655" y="6624695"/>
                </a:cubicBezTo>
                <a:cubicBezTo>
                  <a:pt x="2537655" y="6609528"/>
                  <a:pt x="2589712" y="6574641"/>
                  <a:pt x="2630799" y="6562272"/>
                </a:cubicBezTo>
                <a:cubicBezTo>
                  <a:pt x="2650596" y="6556312"/>
                  <a:pt x="2673170" y="6545060"/>
                  <a:pt x="2680964" y="6537266"/>
                </a:cubicBezTo>
                <a:cubicBezTo>
                  <a:pt x="2688758" y="6529472"/>
                  <a:pt x="2705422" y="6523095"/>
                  <a:pt x="2717995" y="6523095"/>
                </a:cubicBezTo>
                <a:cubicBezTo>
                  <a:pt x="2730568" y="6523095"/>
                  <a:pt x="2740855" y="6517201"/>
                  <a:pt x="2740855" y="6509997"/>
                </a:cubicBezTo>
                <a:cubicBezTo>
                  <a:pt x="2740855" y="6502792"/>
                  <a:pt x="2747999" y="6490513"/>
                  <a:pt x="2756730" y="6482710"/>
                </a:cubicBezTo>
                <a:cubicBezTo>
                  <a:pt x="2773023" y="6468148"/>
                  <a:pt x="2986727" y="6357995"/>
                  <a:pt x="2998685" y="6357995"/>
                </a:cubicBezTo>
                <a:cubicBezTo>
                  <a:pt x="3002344" y="6357995"/>
                  <a:pt x="3032983" y="6334998"/>
                  <a:pt x="3066772" y="6306890"/>
                </a:cubicBezTo>
                <a:cubicBezTo>
                  <a:pt x="3100560" y="6278782"/>
                  <a:pt x="3151065" y="6244117"/>
                  <a:pt x="3179005" y="6229857"/>
                </a:cubicBezTo>
                <a:cubicBezTo>
                  <a:pt x="3206945" y="6215597"/>
                  <a:pt x="3246950" y="6192960"/>
                  <a:pt x="3267905" y="6179551"/>
                </a:cubicBezTo>
                <a:cubicBezTo>
                  <a:pt x="3288860" y="6166143"/>
                  <a:pt x="3323034" y="6151872"/>
                  <a:pt x="3343846" y="6147839"/>
                </a:cubicBezTo>
                <a:cubicBezTo>
                  <a:pt x="3364660" y="6143806"/>
                  <a:pt x="3381804" y="6133603"/>
                  <a:pt x="3381946" y="6125167"/>
                </a:cubicBezTo>
                <a:cubicBezTo>
                  <a:pt x="3382089" y="6116731"/>
                  <a:pt x="3396493" y="6102740"/>
                  <a:pt x="3413955" y="6094077"/>
                </a:cubicBezTo>
                <a:cubicBezTo>
                  <a:pt x="3431418" y="6085413"/>
                  <a:pt x="3462850" y="6067019"/>
                  <a:pt x="3483805" y="6053200"/>
                </a:cubicBezTo>
                <a:cubicBezTo>
                  <a:pt x="3504760" y="6039381"/>
                  <a:pt x="3530477" y="6024606"/>
                  <a:pt x="3540955" y="6020366"/>
                </a:cubicBezTo>
                <a:lnTo>
                  <a:pt x="3572705" y="6007387"/>
                </a:lnTo>
                <a:cubicBezTo>
                  <a:pt x="3579690" y="6004488"/>
                  <a:pt x="3602550" y="5990833"/>
                  <a:pt x="3623505" y="5977044"/>
                </a:cubicBezTo>
                <a:cubicBezTo>
                  <a:pt x="3644460" y="5963254"/>
                  <a:pt x="3673035" y="5945878"/>
                  <a:pt x="3687005" y="5938430"/>
                </a:cubicBezTo>
                <a:cubicBezTo>
                  <a:pt x="3700975" y="5930982"/>
                  <a:pt x="3735265" y="5911030"/>
                  <a:pt x="3763205" y="5894093"/>
                </a:cubicBezTo>
                <a:cubicBezTo>
                  <a:pt x="3791145" y="5877156"/>
                  <a:pt x="3825435" y="5857362"/>
                  <a:pt x="3839405" y="5850108"/>
                </a:cubicBezTo>
                <a:cubicBezTo>
                  <a:pt x="3853375" y="5842854"/>
                  <a:pt x="3881950" y="5825590"/>
                  <a:pt x="3902905" y="5811744"/>
                </a:cubicBezTo>
                <a:cubicBezTo>
                  <a:pt x="3923860" y="5797899"/>
                  <a:pt x="3959579" y="5783137"/>
                  <a:pt x="3982280" y="5778940"/>
                </a:cubicBezTo>
                <a:cubicBezTo>
                  <a:pt x="4004981" y="5774744"/>
                  <a:pt x="4023555" y="5766713"/>
                  <a:pt x="4023555" y="5761095"/>
                </a:cubicBezTo>
                <a:cubicBezTo>
                  <a:pt x="4023555" y="5748262"/>
                  <a:pt x="4061252" y="5721235"/>
                  <a:pt x="4150555" y="5670042"/>
                </a:cubicBezTo>
                <a:cubicBezTo>
                  <a:pt x="4188972" y="5648020"/>
                  <a:pt x="4223263" y="5626636"/>
                  <a:pt x="4226755" y="5622523"/>
                </a:cubicBezTo>
                <a:cubicBezTo>
                  <a:pt x="4243473" y="5602836"/>
                  <a:pt x="4397984" y="5532495"/>
                  <a:pt x="4424512" y="5532495"/>
                </a:cubicBezTo>
                <a:cubicBezTo>
                  <a:pt x="4434491" y="5532495"/>
                  <a:pt x="4442655" y="5527339"/>
                  <a:pt x="4442655" y="5521038"/>
                </a:cubicBezTo>
                <a:cubicBezTo>
                  <a:pt x="4442655" y="5498021"/>
                  <a:pt x="4565828" y="5420151"/>
                  <a:pt x="4617280" y="5410640"/>
                </a:cubicBezTo>
                <a:cubicBezTo>
                  <a:pt x="4639981" y="5406444"/>
                  <a:pt x="4658555" y="5397854"/>
                  <a:pt x="4658555" y="5391552"/>
                </a:cubicBezTo>
                <a:cubicBezTo>
                  <a:pt x="4658555" y="5385251"/>
                  <a:pt x="4666357" y="5380095"/>
                  <a:pt x="4675892" y="5380095"/>
                </a:cubicBezTo>
                <a:cubicBezTo>
                  <a:pt x="4685428" y="5380095"/>
                  <a:pt x="4707761" y="5368665"/>
                  <a:pt x="4725520" y="5354695"/>
                </a:cubicBezTo>
                <a:cubicBezTo>
                  <a:pt x="4743280" y="5340725"/>
                  <a:pt x="4766435" y="5329295"/>
                  <a:pt x="4776975" y="5329295"/>
                </a:cubicBezTo>
                <a:cubicBezTo>
                  <a:pt x="4787515" y="5329295"/>
                  <a:pt x="4795186" y="5322094"/>
                  <a:pt x="4794022" y="5313291"/>
                </a:cubicBezTo>
                <a:cubicBezTo>
                  <a:pt x="4792858" y="5304489"/>
                  <a:pt x="4849055" y="5264164"/>
                  <a:pt x="4918905" y="5223679"/>
                </a:cubicBezTo>
                <a:cubicBezTo>
                  <a:pt x="4988755" y="5183194"/>
                  <a:pt x="5054477" y="5144662"/>
                  <a:pt x="5064955" y="5138052"/>
                </a:cubicBezTo>
                <a:cubicBezTo>
                  <a:pt x="5075433" y="5131442"/>
                  <a:pt x="5095435" y="5120248"/>
                  <a:pt x="5109405" y="5113176"/>
                </a:cubicBezTo>
                <a:cubicBezTo>
                  <a:pt x="5123375" y="5106104"/>
                  <a:pt x="5151950" y="5088990"/>
                  <a:pt x="5172905" y="5075144"/>
                </a:cubicBezTo>
                <a:cubicBezTo>
                  <a:pt x="5193860" y="5061299"/>
                  <a:pt x="5229579" y="5046537"/>
                  <a:pt x="5252280" y="5042340"/>
                </a:cubicBezTo>
                <a:cubicBezTo>
                  <a:pt x="5274981" y="5038144"/>
                  <a:pt x="5293555" y="5030113"/>
                  <a:pt x="5293555" y="5024495"/>
                </a:cubicBezTo>
                <a:cubicBezTo>
                  <a:pt x="5293555" y="5009328"/>
                  <a:pt x="5345612" y="4974440"/>
                  <a:pt x="5386699" y="4962072"/>
                </a:cubicBezTo>
                <a:cubicBezTo>
                  <a:pt x="5406496" y="4956113"/>
                  <a:pt x="5429070" y="4944860"/>
                  <a:pt x="5436864" y="4937066"/>
                </a:cubicBezTo>
                <a:cubicBezTo>
                  <a:pt x="5444658" y="4929272"/>
                  <a:pt x="5461501" y="4922895"/>
                  <a:pt x="5474294" y="4922895"/>
                </a:cubicBezTo>
                <a:cubicBezTo>
                  <a:pt x="5487086" y="4922895"/>
                  <a:pt x="5500842" y="4914323"/>
                  <a:pt x="5504862" y="4903845"/>
                </a:cubicBezTo>
                <a:cubicBezTo>
                  <a:pt x="5508883" y="4893367"/>
                  <a:pt x="5520661" y="4884795"/>
                  <a:pt x="5531035" y="4884795"/>
                </a:cubicBezTo>
                <a:cubicBezTo>
                  <a:pt x="5541410" y="4884795"/>
                  <a:pt x="5564430" y="4873365"/>
                  <a:pt x="5582190" y="4859395"/>
                </a:cubicBezTo>
                <a:cubicBezTo>
                  <a:pt x="5599949" y="4845425"/>
                  <a:pt x="5622282" y="4833995"/>
                  <a:pt x="5631818" y="4833995"/>
                </a:cubicBezTo>
                <a:cubicBezTo>
                  <a:pt x="5641353" y="4833995"/>
                  <a:pt x="5649155" y="4828839"/>
                  <a:pt x="5649155" y="4822538"/>
                </a:cubicBezTo>
                <a:cubicBezTo>
                  <a:pt x="5649155" y="4799521"/>
                  <a:pt x="5772328" y="4721651"/>
                  <a:pt x="5823780" y="4712140"/>
                </a:cubicBezTo>
                <a:cubicBezTo>
                  <a:pt x="5846481" y="4707944"/>
                  <a:pt x="5865055" y="4699913"/>
                  <a:pt x="5865055" y="4694295"/>
                </a:cubicBezTo>
                <a:cubicBezTo>
                  <a:pt x="5865055" y="4688677"/>
                  <a:pt x="5877914" y="4674931"/>
                  <a:pt x="5893630" y="4663750"/>
                </a:cubicBezTo>
                <a:cubicBezTo>
                  <a:pt x="5943721" y="4628112"/>
                  <a:pt x="5997624" y="4593471"/>
                  <a:pt x="6023805" y="4580093"/>
                </a:cubicBezTo>
                <a:cubicBezTo>
                  <a:pt x="6037775" y="4572954"/>
                  <a:pt x="6080638" y="4549379"/>
                  <a:pt x="6119055" y="4527703"/>
                </a:cubicBezTo>
                <a:cubicBezTo>
                  <a:pt x="6226827" y="4466896"/>
                  <a:pt x="6309050" y="4427595"/>
                  <a:pt x="6328492" y="4427595"/>
                </a:cubicBezTo>
                <a:cubicBezTo>
                  <a:pt x="6338207" y="4427595"/>
                  <a:pt x="6349906" y="4421528"/>
                  <a:pt x="6354489" y="4414112"/>
                </a:cubicBezTo>
                <a:cubicBezTo>
                  <a:pt x="6372523" y="4384932"/>
                  <a:pt x="6444457" y="4332741"/>
                  <a:pt x="6519105" y="4294676"/>
                </a:cubicBezTo>
                <a:cubicBezTo>
                  <a:pt x="6540060" y="4283991"/>
                  <a:pt x="6574350" y="4264181"/>
                  <a:pt x="6595305" y="4250654"/>
                </a:cubicBezTo>
                <a:cubicBezTo>
                  <a:pt x="6616260" y="4237127"/>
                  <a:pt x="6656265" y="4214393"/>
                  <a:pt x="6684205" y="4200133"/>
                </a:cubicBezTo>
                <a:cubicBezTo>
                  <a:pt x="6712145" y="4185873"/>
                  <a:pt x="6768365" y="4156923"/>
                  <a:pt x="6809138" y="4135800"/>
                </a:cubicBezTo>
                <a:cubicBezTo>
                  <a:pt x="6849912" y="4114677"/>
                  <a:pt x="6888202" y="4097395"/>
                  <a:pt x="6894227" y="4097395"/>
                </a:cubicBezTo>
                <a:cubicBezTo>
                  <a:pt x="6900252" y="4097395"/>
                  <a:pt x="6926899" y="4078023"/>
                  <a:pt x="6953444" y="4054346"/>
                </a:cubicBezTo>
                <a:cubicBezTo>
                  <a:pt x="6995154" y="4017141"/>
                  <a:pt x="7077212" y="3965278"/>
                  <a:pt x="7166805" y="3919497"/>
                </a:cubicBezTo>
                <a:cubicBezTo>
                  <a:pt x="7180775" y="3912359"/>
                  <a:pt x="7209350" y="3895258"/>
                  <a:pt x="7230305" y="3881495"/>
                </a:cubicBezTo>
                <a:cubicBezTo>
                  <a:pt x="7251260" y="3867732"/>
                  <a:pt x="7285433" y="3853172"/>
                  <a:pt x="7306247" y="3849139"/>
                </a:cubicBezTo>
                <a:cubicBezTo>
                  <a:pt x="7327060" y="3845106"/>
                  <a:pt x="7344204" y="3834903"/>
                  <a:pt x="7344347" y="3826467"/>
                </a:cubicBezTo>
                <a:cubicBezTo>
                  <a:pt x="7344489" y="3818031"/>
                  <a:pt x="7358893" y="3804054"/>
                  <a:pt x="7376355" y="3795408"/>
                </a:cubicBezTo>
                <a:cubicBezTo>
                  <a:pt x="7393818" y="3786762"/>
                  <a:pt x="7428108" y="3767502"/>
                  <a:pt x="7452555" y="3752608"/>
                </a:cubicBezTo>
                <a:cubicBezTo>
                  <a:pt x="7477002" y="3737714"/>
                  <a:pt x="7519865" y="3712981"/>
                  <a:pt x="7547805" y="3697647"/>
                </a:cubicBezTo>
                <a:cubicBezTo>
                  <a:pt x="7575745" y="3682311"/>
                  <a:pt x="7621052" y="3655968"/>
                  <a:pt x="7648489" y="3639105"/>
                </a:cubicBezTo>
                <a:cubicBezTo>
                  <a:pt x="7778725" y="3559058"/>
                  <a:pt x="7843268" y="3525597"/>
                  <a:pt x="7881180" y="3518470"/>
                </a:cubicBezTo>
                <a:cubicBezTo>
                  <a:pt x="7903881" y="3514202"/>
                  <a:pt x="7922455" y="3506113"/>
                  <a:pt x="7922455" y="3500495"/>
                </a:cubicBezTo>
                <a:cubicBezTo>
                  <a:pt x="7922455" y="3480197"/>
                  <a:pt x="8046272" y="3400901"/>
                  <a:pt x="8089496" y="3393517"/>
                </a:cubicBezTo>
                <a:cubicBezTo>
                  <a:pt x="8108027" y="3390352"/>
                  <a:pt x="8126938" y="3381694"/>
                  <a:pt x="8131521" y="3374278"/>
                </a:cubicBezTo>
                <a:cubicBezTo>
                  <a:pt x="8136104" y="3366862"/>
                  <a:pt x="8147590" y="3360795"/>
                  <a:pt x="8157046" y="3360795"/>
                </a:cubicBezTo>
                <a:cubicBezTo>
                  <a:pt x="8166501" y="3360795"/>
                  <a:pt x="8201883" y="3337798"/>
                  <a:pt x="8235672" y="3309690"/>
                </a:cubicBezTo>
                <a:cubicBezTo>
                  <a:pt x="8269460" y="3281582"/>
                  <a:pt x="8319965" y="3246917"/>
                  <a:pt x="8347905" y="3232657"/>
                </a:cubicBezTo>
                <a:cubicBezTo>
                  <a:pt x="8375845" y="3218397"/>
                  <a:pt x="8415850" y="3195827"/>
                  <a:pt x="8436805" y="3182501"/>
                </a:cubicBezTo>
                <a:cubicBezTo>
                  <a:pt x="8457760" y="3169175"/>
                  <a:pt x="8500623" y="3143461"/>
                  <a:pt x="8532055" y="3125359"/>
                </a:cubicBezTo>
                <a:cubicBezTo>
                  <a:pt x="8563487" y="3107258"/>
                  <a:pt x="8612065" y="3078953"/>
                  <a:pt x="8640005" y="3062461"/>
                </a:cubicBezTo>
                <a:cubicBezTo>
                  <a:pt x="8667945" y="3045969"/>
                  <a:pt x="8713665" y="3020760"/>
                  <a:pt x="8741605" y="3006441"/>
                </a:cubicBezTo>
                <a:cubicBezTo>
                  <a:pt x="8769545" y="2992122"/>
                  <a:pt x="8825765" y="2963123"/>
                  <a:pt x="8866538" y="2942000"/>
                </a:cubicBezTo>
                <a:cubicBezTo>
                  <a:pt x="8907312" y="2920877"/>
                  <a:pt x="8948746" y="2903595"/>
                  <a:pt x="8958613" y="2903595"/>
                </a:cubicBezTo>
                <a:cubicBezTo>
                  <a:pt x="8968481" y="2903595"/>
                  <a:pt x="8976555" y="2898351"/>
                  <a:pt x="8976555" y="2891941"/>
                </a:cubicBezTo>
                <a:cubicBezTo>
                  <a:pt x="8976555" y="2885531"/>
                  <a:pt x="8995129" y="2866166"/>
                  <a:pt x="9017830" y="2848908"/>
                </a:cubicBezTo>
                <a:cubicBezTo>
                  <a:pt x="9045013" y="2828243"/>
                  <a:pt x="9067046" y="2818738"/>
                  <a:pt x="9084322" y="2820431"/>
                </a:cubicBezTo>
                <a:close/>
                <a:moveTo>
                  <a:pt x="8388141" y="1691345"/>
                </a:moveTo>
                <a:lnTo>
                  <a:pt x="8423183" y="1704848"/>
                </a:lnTo>
                <a:cubicBezTo>
                  <a:pt x="8459849" y="1718919"/>
                  <a:pt x="8644036" y="1970269"/>
                  <a:pt x="8653106" y="2018613"/>
                </a:cubicBezTo>
                <a:cubicBezTo>
                  <a:pt x="8661398" y="2062818"/>
                  <a:pt x="8660361" y="2064318"/>
                  <a:pt x="8612711" y="2077010"/>
                </a:cubicBezTo>
                <a:cubicBezTo>
                  <a:pt x="8585813" y="2084175"/>
                  <a:pt x="8529515" y="2110173"/>
                  <a:pt x="8487605" y="2134785"/>
                </a:cubicBezTo>
                <a:cubicBezTo>
                  <a:pt x="8445695" y="2159396"/>
                  <a:pt x="8399975" y="2185369"/>
                  <a:pt x="8386005" y="2192502"/>
                </a:cubicBezTo>
                <a:cubicBezTo>
                  <a:pt x="8372035" y="2199636"/>
                  <a:pt x="8343460" y="2216635"/>
                  <a:pt x="8322505" y="2230279"/>
                </a:cubicBezTo>
                <a:cubicBezTo>
                  <a:pt x="8301550" y="2243923"/>
                  <a:pt x="8267260" y="2263828"/>
                  <a:pt x="8246305" y="2274514"/>
                </a:cubicBezTo>
                <a:cubicBezTo>
                  <a:pt x="8225350" y="2285199"/>
                  <a:pt x="8191060" y="2305299"/>
                  <a:pt x="8170105" y="2319180"/>
                </a:cubicBezTo>
                <a:cubicBezTo>
                  <a:pt x="8149150" y="2333061"/>
                  <a:pt x="8120575" y="2350204"/>
                  <a:pt x="8106605" y="2357276"/>
                </a:cubicBezTo>
                <a:cubicBezTo>
                  <a:pt x="8092635" y="2364348"/>
                  <a:pt x="8072633" y="2375451"/>
                  <a:pt x="8062155" y="2381948"/>
                </a:cubicBezTo>
                <a:cubicBezTo>
                  <a:pt x="8051677" y="2388446"/>
                  <a:pt x="8034533" y="2397095"/>
                  <a:pt x="8024055" y="2401168"/>
                </a:cubicBezTo>
                <a:cubicBezTo>
                  <a:pt x="8013577" y="2405242"/>
                  <a:pt x="7987860" y="2419881"/>
                  <a:pt x="7966905" y="2433700"/>
                </a:cubicBezTo>
                <a:cubicBezTo>
                  <a:pt x="7945950" y="2447519"/>
                  <a:pt x="7914518" y="2465913"/>
                  <a:pt x="7897055" y="2474577"/>
                </a:cubicBezTo>
                <a:cubicBezTo>
                  <a:pt x="7879593" y="2483240"/>
                  <a:pt x="7865189" y="2497230"/>
                  <a:pt x="7865047" y="2505667"/>
                </a:cubicBezTo>
                <a:cubicBezTo>
                  <a:pt x="7864904" y="2514103"/>
                  <a:pt x="7847760" y="2524306"/>
                  <a:pt x="7826947" y="2528339"/>
                </a:cubicBezTo>
                <a:cubicBezTo>
                  <a:pt x="7806133" y="2532372"/>
                  <a:pt x="7771960" y="2546835"/>
                  <a:pt x="7751005" y="2560479"/>
                </a:cubicBezTo>
                <a:cubicBezTo>
                  <a:pt x="7730050" y="2574123"/>
                  <a:pt x="7695760" y="2594246"/>
                  <a:pt x="7674805" y="2605198"/>
                </a:cubicBezTo>
                <a:cubicBezTo>
                  <a:pt x="7631979" y="2627580"/>
                  <a:pt x="7591168" y="2651848"/>
                  <a:pt x="7535105" y="2688268"/>
                </a:cubicBezTo>
                <a:cubicBezTo>
                  <a:pt x="7462613" y="2735362"/>
                  <a:pt x="7439855" y="2753728"/>
                  <a:pt x="7439855" y="2765137"/>
                </a:cubicBezTo>
                <a:cubicBezTo>
                  <a:pt x="7439855" y="2771439"/>
                  <a:pt x="7432581" y="2776595"/>
                  <a:pt x="7423690" y="2776595"/>
                </a:cubicBezTo>
                <a:cubicBezTo>
                  <a:pt x="7414800" y="2776595"/>
                  <a:pt x="7377153" y="2796597"/>
                  <a:pt x="7340032" y="2821045"/>
                </a:cubicBezTo>
                <a:cubicBezTo>
                  <a:pt x="7302910" y="2845493"/>
                  <a:pt x="7265076" y="2865495"/>
                  <a:pt x="7255955" y="2865495"/>
                </a:cubicBezTo>
                <a:cubicBezTo>
                  <a:pt x="7246835" y="2865495"/>
                  <a:pt x="7236083" y="2874068"/>
                  <a:pt x="7232062" y="2884545"/>
                </a:cubicBezTo>
                <a:cubicBezTo>
                  <a:pt x="7228042" y="2895022"/>
                  <a:pt x="7213480" y="2903595"/>
                  <a:pt x="7199703" y="2903595"/>
                </a:cubicBezTo>
                <a:cubicBezTo>
                  <a:pt x="7185926" y="2903595"/>
                  <a:pt x="7170904" y="2909662"/>
                  <a:pt x="7166321" y="2917078"/>
                </a:cubicBezTo>
                <a:cubicBezTo>
                  <a:pt x="7161738" y="2924494"/>
                  <a:pt x="7142827" y="2933152"/>
                  <a:pt x="7124296" y="2936317"/>
                </a:cubicBezTo>
                <a:cubicBezTo>
                  <a:pt x="7105766" y="2939482"/>
                  <a:pt x="7073460" y="2953429"/>
                  <a:pt x="7052505" y="2967310"/>
                </a:cubicBezTo>
                <a:cubicBezTo>
                  <a:pt x="7031550" y="2981191"/>
                  <a:pt x="6997260" y="3001291"/>
                  <a:pt x="6976305" y="3011976"/>
                </a:cubicBezTo>
                <a:cubicBezTo>
                  <a:pt x="6929547" y="3035819"/>
                  <a:pt x="6869292" y="3074715"/>
                  <a:pt x="6840398" y="3099707"/>
                </a:cubicBezTo>
                <a:cubicBezTo>
                  <a:pt x="6828513" y="3109987"/>
                  <a:pt x="6791366" y="3131386"/>
                  <a:pt x="6757848" y="3147262"/>
                </a:cubicBezTo>
                <a:cubicBezTo>
                  <a:pt x="6724329" y="3163137"/>
                  <a:pt x="6685475" y="3183162"/>
                  <a:pt x="6671505" y="3191762"/>
                </a:cubicBezTo>
                <a:cubicBezTo>
                  <a:pt x="6657535" y="3200363"/>
                  <a:pt x="6637533" y="3211329"/>
                  <a:pt x="6627055" y="3216134"/>
                </a:cubicBezTo>
                <a:cubicBezTo>
                  <a:pt x="6609051" y="3224389"/>
                  <a:pt x="6413975" y="3336171"/>
                  <a:pt x="6373055" y="3361680"/>
                </a:cubicBezTo>
                <a:cubicBezTo>
                  <a:pt x="6362577" y="3368212"/>
                  <a:pt x="6342575" y="3379342"/>
                  <a:pt x="6328605" y="3386414"/>
                </a:cubicBezTo>
                <a:cubicBezTo>
                  <a:pt x="6302549" y="3399604"/>
                  <a:pt x="6249049" y="3433936"/>
                  <a:pt x="6198430" y="3469950"/>
                </a:cubicBezTo>
                <a:cubicBezTo>
                  <a:pt x="6182714" y="3481131"/>
                  <a:pt x="6169855" y="3494336"/>
                  <a:pt x="6169855" y="3499293"/>
                </a:cubicBezTo>
                <a:cubicBezTo>
                  <a:pt x="6169855" y="3504251"/>
                  <a:pt x="6145566" y="3514964"/>
                  <a:pt x="6115880" y="3523101"/>
                </a:cubicBezTo>
                <a:cubicBezTo>
                  <a:pt x="6086194" y="3531238"/>
                  <a:pt x="6034260" y="3560913"/>
                  <a:pt x="6000472" y="3589045"/>
                </a:cubicBezTo>
                <a:cubicBezTo>
                  <a:pt x="5966683" y="3617178"/>
                  <a:pt x="5934108" y="3640195"/>
                  <a:pt x="5928083" y="3640195"/>
                </a:cubicBezTo>
                <a:cubicBezTo>
                  <a:pt x="5906619" y="3640195"/>
                  <a:pt x="5691511" y="3754516"/>
                  <a:pt x="5626930" y="3800246"/>
                </a:cubicBezTo>
                <a:cubicBezTo>
                  <a:pt x="5611214" y="3811374"/>
                  <a:pt x="5598355" y="3825077"/>
                  <a:pt x="5598355" y="3830695"/>
                </a:cubicBezTo>
                <a:cubicBezTo>
                  <a:pt x="5598355" y="3836313"/>
                  <a:pt x="5579781" y="3844344"/>
                  <a:pt x="5557080" y="3848540"/>
                </a:cubicBezTo>
                <a:cubicBezTo>
                  <a:pt x="5504672" y="3858228"/>
                  <a:pt x="5414141" y="3916699"/>
                  <a:pt x="5389289" y="3956912"/>
                </a:cubicBezTo>
                <a:cubicBezTo>
                  <a:pt x="5384706" y="3964328"/>
                  <a:pt x="5373007" y="3970395"/>
                  <a:pt x="5363292" y="3970395"/>
                </a:cubicBezTo>
                <a:cubicBezTo>
                  <a:pt x="5343850" y="3970395"/>
                  <a:pt x="5261627" y="4009696"/>
                  <a:pt x="5153855" y="4070503"/>
                </a:cubicBezTo>
                <a:cubicBezTo>
                  <a:pt x="5115438" y="4092179"/>
                  <a:pt x="5072575" y="4115754"/>
                  <a:pt x="5058605" y="4122893"/>
                </a:cubicBezTo>
                <a:cubicBezTo>
                  <a:pt x="5044635" y="4130031"/>
                  <a:pt x="5016060" y="4147035"/>
                  <a:pt x="4995105" y="4160679"/>
                </a:cubicBezTo>
                <a:cubicBezTo>
                  <a:pt x="4974150" y="4174323"/>
                  <a:pt x="4939860" y="4194229"/>
                  <a:pt x="4918905" y="4204914"/>
                </a:cubicBezTo>
                <a:cubicBezTo>
                  <a:pt x="4876279" y="4226650"/>
                  <a:pt x="4817379" y="4264639"/>
                  <a:pt x="4779464" y="4294851"/>
                </a:cubicBezTo>
                <a:cubicBezTo>
                  <a:pt x="4765636" y="4305869"/>
                  <a:pt x="4748491" y="4316072"/>
                  <a:pt x="4741364" y="4317523"/>
                </a:cubicBezTo>
                <a:cubicBezTo>
                  <a:pt x="4721283" y="4321612"/>
                  <a:pt x="4671954" y="4346822"/>
                  <a:pt x="4588705" y="4395540"/>
                </a:cubicBezTo>
                <a:cubicBezTo>
                  <a:pt x="4546795" y="4420066"/>
                  <a:pt x="4501075" y="4445969"/>
                  <a:pt x="4487105" y="4453102"/>
                </a:cubicBezTo>
                <a:cubicBezTo>
                  <a:pt x="4460934" y="4466466"/>
                  <a:pt x="4407062" y="4501083"/>
                  <a:pt x="4356930" y="4536750"/>
                </a:cubicBezTo>
                <a:cubicBezTo>
                  <a:pt x="4341214" y="4547931"/>
                  <a:pt x="4328355" y="4561851"/>
                  <a:pt x="4328355" y="4567681"/>
                </a:cubicBezTo>
                <a:cubicBezTo>
                  <a:pt x="4328355" y="4573512"/>
                  <a:pt x="4312639" y="4579387"/>
                  <a:pt x="4293430" y="4580736"/>
                </a:cubicBezTo>
                <a:cubicBezTo>
                  <a:pt x="4274221" y="4582084"/>
                  <a:pt x="4236787" y="4602472"/>
                  <a:pt x="4210243" y="4626041"/>
                </a:cubicBezTo>
                <a:cubicBezTo>
                  <a:pt x="4183699" y="4649611"/>
                  <a:pt x="4153696" y="4668895"/>
                  <a:pt x="4143568" y="4668895"/>
                </a:cubicBezTo>
                <a:cubicBezTo>
                  <a:pt x="4133441" y="4668895"/>
                  <a:pt x="4125155" y="4674752"/>
                  <a:pt x="4125155" y="4681909"/>
                </a:cubicBezTo>
                <a:cubicBezTo>
                  <a:pt x="4125155" y="4689067"/>
                  <a:pt x="4109439" y="4697010"/>
                  <a:pt x="4090230" y="4699559"/>
                </a:cubicBezTo>
                <a:cubicBezTo>
                  <a:pt x="4035384" y="4706839"/>
                  <a:pt x="3756855" y="4872211"/>
                  <a:pt x="3756855" y="4897495"/>
                </a:cubicBezTo>
                <a:cubicBezTo>
                  <a:pt x="3756855" y="4903113"/>
                  <a:pt x="3738281" y="4911304"/>
                  <a:pt x="3715580" y="4915697"/>
                </a:cubicBezTo>
                <a:cubicBezTo>
                  <a:pt x="3692879" y="4920089"/>
                  <a:pt x="3663823" y="4934273"/>
                  <a:pt x="3651011" y="4947218"/>
                </a:cubicBezTo>
                <a:cubicBezTo>
                  <a:pt x="3638199" y="4960162"/>
                  <a:pt x="3621340" y="4977130"/>
                  <a:pt x="3613546" y="4984924"/>
                </a:cubicBezTo>
                <a:cubicBezTo>
                  <a:pt x="3605752" y="4992718"/>
                  <a:pt x="3589088" y="4999095"/>
                  <a:pt x="3576515" y="4999095"/>
                </a:cubicBezTo>
                <a:cubicBezTo>
                  <a:pt x="3563942" y="4999095"/>
                  <a:pt x="3553655" y="5004300"/>
                  <a:pt x="3553655" y="5010662"/>
                </a:cubicBezTo>
                <a:cubicBezTo>
                  <a:pt x="3553655" y="5017024"/>
                  <a:pt x="3526509" y="5031174"/>
                  <a:pt x="3493330" y="5042107"/>
                </a:cubicBezTo>
                <a:cubicBezTo>
                  <a:pt x="3460151" y="5053039"/>
                  <a:pt x="3405360" y="5084982"/>
                  <a:pt x="3371572" y="5113090"/>
                </a:cubicBezTo>
                <a:cubicBezTo>
                  <a:pt x="3337783" y="5141198"/>
                  <a:pt x="3305421" y="5164195"/>
                  <a:pt x="3299655" y="5164195"/>
                </a:cubicBezTo>
                <a:cubicBezTo>
                  <a:pt x="3293889" y="5164195"/>
                  <a:pt x="3255812" y="5181477"/>
                  <a:pt x="3215038" y="5202600"/>
                </a:cubicBezTo>
                <a:cubicBezTo>
                  <a:pt x="3174265" y="5223723"/>
                  <a:pt x="3118045" y="5252673"/>
                  <a:pt x="3090105" y="5266933"/>
                </a:cubicBezTo>
                <a:cubicBezTo>
                  <a:pt x="2997396" y="5314249"/>
                  <a:pt x="2905955" y="5377363"/>
                  <a:pt x="2905955" y="5394038"/>
                </a:cubicBezTo>
                <a:cubicBezTo>
                  <a:pt x="2905955" y="5400339"/>
                  <a:pt x="2897791" y="5405495"/>
                  <a:pt x="2887812" y="5405495"/>
                </a:cubicBezTo>
                <a:cubicBezTo>
                  <a:pt x="2877834" y="5405495"/>
                  <a:pt x="2862071" y="5413093"/>
                  <a:pt x="2852785" y="5422379"/>
                </a:cubicBezTo>
                <a:cubicBezTo>
                  <a:pt x="2843499" y="5431665"/>
                  <a:pt x="2817537" y="5444524"/>
                  <a:pt x="2795093" y="5450954"/>
                </a:cubicBezTo>
                <a:cubicBezTo>
                  <a:pt x="2749428" y="5464036"/>
                  <a:pt x="2626555" y="5543516"/>
                  <a:pt x="2626555" y="5559972"/>
                </a:cubicBezTo>
                <a:cubicBezTo>
                  <a:pt x="2626555" y="5565815"/>
                  <a:pt x="2617455" y="5570595"/>
                  <a:pt x="2606333" y="5570595"/>
                </a:cubicBezTo>
                <a:cubicBezTo>
                  <a:pt x="2595211" y="5570595"/>
                  <a:pt x="2571580" y="5582025"/>
                  <a:pt x="2553820" y="5595995"/>
                </a:cubicBezTo>
                <a:cubicBezTo>
                  <a:pt x="2536061" y="5609965"/>
                  <a:pt x="2513728" y="5621395"/>
                  <a:pt x="2504192" y="5621395"/>
                </a:cubicBezTo>
                <a:cubicBezTo>
                  <a:pt x="2494657" y="5621395"/>
                  <a:pt x="2486855" y="5626551"/>
                  <a:pt x="2486855" y="5632852"/>
                </a:cubicBezTo>
                <a:cubicBezTo>
                  <a:pt x="2486855" y="5639154"/>
                  <a:pt x="2468281" y="5647744"/>
                  <a:pt x="2445580" y="5651940"/>
                </a:cubicBezTo>
                <a:cubicBezTo>
                  <a:pt x="2422879" y="5656137"/>
                  <a:pt x="2387160" y="5670899"/>
                  <a:pt x="2366205" y="5684744"/>
                </a:cubicBezTo>
                <a:cubicBezTo>
                  <a:pt x="2345250" y="5698590"/>
                  <a:pt x="2316675" y="5716012"/>
                  <a:pt x="2302705" y="5723460"/>
                </a:cubicBezTo>
                <a:cubicBezTo>
                  <a:pt x="2288735" y="5730908"/>
                  <a:pt x="2254445" y="5750860"/>
                  <a:pt x="2226505" y="5767797"/>
                </a:cubicBezTo>
                <a:cubicBezTo>
                  <a:pt x="2198565" y="5784734"/>
                  <a:pt x="2164275" y="5804528"/>
                  <a:pt x="2150305" y="5811782"/>
                </a:cubicBezTo>
                <a:cubicBezTo>
                  <a:pt x="2136335" y="5819036"/>
                  <a:pt x="2107760" y="5835943"/>
                  <a:pt x="2086805" y="5849351"/>
                </a:cubicBezTo>
                <a:cubicBezTo>
                  <a:pt x="2065850" y="5862760"/>
                  <a:pt x="2025845" y="5885397"/>
                  <a:pt x="1997905" y="5899657"/>
                </a:cubicBezTo>
                <a:cubicBezTo>
                  <a:pt x="1969965" y="5913917"/>
                  <a:pt x="1919460" y="5948582"/>
                  <a:pt x="1885672" y="5976690"/>
                </a:cubicBezTo>
                <a:cubicBezTo>
                  <a:pt x="1851883" y="6004798"/>
                  <a:pt x="1815985" y="6027795"/>
                  <a:pt x="1805898" y="6027795"/>
                </a:cubicBezTo>
                <a:cubicBezTo>
                  <a:pt x="1795811" y="6027795"/>
                  <a:pt x="1784268" y="6036367"/>
                  <a:pt x="1780248" y="6046845"/>
                </a:cubicBezTo>
                <a:cubicBezTo>
                  <a:pt x="1776227" y="6057323"/>
                  <a:pt x="1763262" y="6065895"/>
                  <a:pt x="1751436" y="6065895"/>
                </a:cubicBezTo>
                <a:cubicBezTo>
                  <a:pt x="1739610" y="6065895"/>
                  <a:pt x="1723558" y="6072272"/>
                  <a:pt x="1715764" y="6080066"/>
                </a:cubicBezTo>
                <a:cubicBezTo>
                  <a:pt x="1707970" y="6087860"/>
                  <a:pt x="1685396" y="6098947"/>
                  <a:pt x="1665599" y="6104704"/>
                </a:cubicBezTo>
                <a:cubicBezTo>
                  <a:pt x="1624946" y="6116527"/>
                  <a:pt x="1571464" y="6143084"/>
                  <a:pt x="1515305" y="6179336"/>
                </a:cubicBezTo>
                <a:cubicBezTo>
                  <a:pt x="1494350" y="6192863"/>
                  <a:pt x="1454345" y="6215597"/>
                  <a:pt x="1426405" y="6229857"/>
                </a:cubicBezTo>
                <a:cubicBezTo>
                  <a:pt x="1398465" y="6244117"/>
                  <a:pt x="1347960" y="6278782"/>
                  <a:pt x="1314172" y="6306890"/>
                </a:cubicBezTo>
                <a:cubicBezTo>
                  <a:pt x="1280383" y="6334998"/>
                  <a:pt x="1245364" y="6357995"/>
                  <a:pt x="1236352" y="6357995"/>
                </a:cubicBezTo>
                <a:cubicBezTo>
                  <a:pt x="1227339" y="6357995"/>
                  <a:pt x="1212851" y="6366567"/>
                  <a:pt x="1204155" y="6377045"/>
                </a:cubicBezTo>
                <a:cubicBezTo>
                  <a:pt x="1195459" y="6387523"/>
                  <a:pt x="1183829" y="6396095"/>
                  <a:pt x="1178308" y="6396095"/>
                </a:cubicBezTo>
                <a:cubicBezTo>
                  <a:pt x="1172788" y="6396095"/>
                  <a:pt x="1137900" y="6416098"/>
                  <a:pt x="1100778" y="6440545"/>
                </a:cubicBezTo>
                <a:cubicBezTo>
                  <a:pt x="1063657" y="6464992"/>
                  <a:pt x="1026010" y="6484995"/>
                  <a:pt x="1017120" y="6484995"/>
                </a:cubicBezTo>
                <a:cubicBezTo>
                  <a:pt x="1008229" y="6484995"/>
                  <a:pt x="1000955" y="6490151"/>
                  <a:pt x="1000955" y="6496452"/>
                </a:cubicBezTo>
                <a:cubicBezTo>
                  <a:pt x="1000955" y="6502754"/>
                  <a:pt x="982381" y="6511344"/>
                  <a:pt x="959680" y="6515540"/>
                </a:cubicBezTo>
                <a:cubicBezTo>
                  <a:pt x="907273" y="6525228"/>
                  <a:pt x="816742" y="6583700"/>
                  <a:pt x="791889" y="6623911"/>
                </a:cubicBezTo>
                <a:cubicBezTo>
                  <a:pt x="787306" y="6631327"/>
                  <a:pt x="775607" y="6637395"/>
                  <a:pt x="765892" y="6637395"/>
                </a:cubicBezTo>
                <a:cubicBezTo>
                  <a:pt x="724372" y="6637395"/>
                  <a:pt x="505655" y="6766599"/>
                  <a:pt x="505655" y="6791126"/>
                </a:cubicBezTo>
                <a:cubicBezTo>
                  <a:pt x="505655" y="6797379"/>
                  <a:pt x="491776" y="6802495"/>
                  <a:pt x="474812" y="6802495"/>
                </a:cubicBezTo>
                <a:cubicBezTo>
                  <a:pt x="440042" y="6802495"/>
                  <a:pt x="404055" y="6772349"/>
                  <a:pt x="404055" y="6743223"/>
                </a:cubicBezTo>
                <a:cubicBezTo>
                  <a:pt x="404055" y="6732575"/>
                  <a:pt x="393117" y="6705837"/>
                  <a:pt x="379748" y="6683805"/>
                </a:cubicBezTo>
                <a:cubicBezTo>
                  <a:pt x="345841" y="6627923"/>
                  <a:pt x="315155" y="6552128"/>
                  <a:pt x="315155" y="6524259"/>
                </a:cubicBezTo>
                <a:cubicBezTo>
                  <a:pt x="315155" y="6511359"/>
                  <a:pt x="306583" y="6493691"/>
                  <a:pt x="296105" y="6484995"/>
                </a:cubicBezTo>
                <a:cubicBezTo>
                  <a:pt x="269327" y="6462772"/>
                  <a:pt x="272423" y="6416923"/>
                  <a:pt x="302542" y="6389666"/>
                </a:cubicBezTo>
                <a:cubicBezTo>
                  <a:pt x="316561" y="6376980"/>
                  <a:pt x="337992" y="6356337"/>
                  <a:pt x="350167" y="6343793"/>
                </a:cubicBezTo>
                <a:cubicBezTo>
                  <a:pt x="362343" y="6331249"/>
                  <a:pt x="387145" y="6318357"/>
                  <a:pt x="405284" y="6315145"/>
                </a:cubicBezTo>
                <a:cubicBezTo>
                  <a:pt x="437662" y="6309410"/>
                  <a:pt x="591570" y="6221042"/>
                  <a:pt x="631426" y="6185302"/>
                </a:cubicBezTo>
                <a:cubicBezTo>
                  <a:pt x="672631" y="6148354"/>
                  <a:pt x="772143" y="6089385"/>
                  <a:pt x="804364" y="6082823"/>
                </a:cubicBezTo>
                <a:cubicBezTo>
                  <a:pt x="811491" y="6081372"/>
                  <a:pt x="828636" y="6071169"/>
                  <a:pt x="842464" y="6060151"/>
                </a:cubicBezTo>
                <a:cubicBezTo>
                  <a:pt x="899056" y="6015057"/>
                  <a:pt x="946040" y="5989357"/>
                  <a:pt x="985080" y="5982140"/>
                </a:cubicBezTo>
                <a:cubicBezTo>
                  <a:pt x="1007781" y="5977944"/>
                  <a:pt x="1026355" y="5969354"/>
                  <a:pt x="1026355" y="5963052"/>
                </a:cubicBezTo>
                <a:cubicBezTo>
                  <a:pt x="1026355" y="5956751"/>
                  <a:pt x="1032705" y="5951595"/>
                  <a:pt x="1040466" y="5951595"/>
                </a:cubicBezTo>
                <a:cubicBezTo>
                  <a:pt x="1048228" y="5951595"/>
                  <a:pt x="1101885" y="5923020"/>
                  <a:pt x="1159705" y="5888095"/>
                </a:cubicBezTo>
                <a:cubicBezTo>
                  <a:pt x="1217525" y="5853170"/>
                  <a:pt x="1268039" y="5824595"/>
                  <a:pt x="1271957" y="5824595"/>
                </a:cubicBezTo>
                <a:cubicBezTo>
                  <a:pt x="1275876" y="5824595"/>
                  <a:pt x="1300799" y="5805223"/>
                  <a:pt x="1327343" y="5781546"/>
                </a:cubicBezTo>
                <a:cubicBezTo>
                  <a:pt x="1369054" y="5744341"/>
                  <a:pt x="1451112" y="5692478"/>
                  <a:pt x="1540705" y="5646697"/>
                </a:cubicBezTo>
                <a:cubicBezTo>
                  <a:pt x="1554675" y="5639559"/>
                  <a:pt x="1583250" y="5622555"/>
                  <a:pt x="1604205" y="5608911"/>
                </a:cubicBezTo>
                <a:cubicBezTo>
                  <a:pt x="1625160" y="5595267"/>
                  <a:pt x="1659450" y="5575361"/>
                  <a:pt x="1680405" y="5564676"/>
                </a:cubicBezTo>
                <a:cubicBezTo>
                  <a:pt x="1701360" y="5553991"/>
                  <a:pt x="1735650" y="5533823"/>
                  <a:pt x="1756605" y="5519859"/>
                </a:cubicBezTo>
                <a:cubicBezTo>
                  <a:pt x="1777560" y="5505895"/>
                  <a:pt x="1813279" y="5491037"/>
                  <a:pt x="1835980" y="5486840"/>
                </a:cubicBezTo>
                <a:cubicBezTo>
                  <a:pt x="1858681" y="5482644"/>
                  <a:pt x="1877255" y="5474054"/>
                  <a:pt x="1877255" y="5467752"/>
                </a:cubicBezTo>
                <a:cubicBezTo>
                  <a:pt x="1877255" y="5461451"/>
                  <a:pt x="1888348" y="5456295"/>
                  <a:pt x="1901905" y="5456295"/>
                </a:cubicBezTo>
                <a:cubicBezTo>
                  <a:pt x="1915463" y="5456295"/>
                  <a:pt x="1930306" y="5450228"/>
                  <a:pt x="1934889" y="5442812"/>
                </a:cubicBezTo>
                <a:cubicBezTo>
                  <a:pt x="1953065" y="5413402"/>
                  <a:pt x="2026305" y="5361316"/>
                  <a:pt x="2112205" y="5316708"/>
                </a:cubicBezTo>
                <a:cubicBezTo>
                  <a:pt x="2126175" y="5309454"/>
                  <a:pt x="2154750" y="5292190"/>
                  <a:pt x="2175705" y="5278344"/>
                </a:cubicBezTo>
                <a:cubicBezTo>
                  <a:pt x="2196660" y="5264499"/>
                  <a:pt x="2232379" y="5249737"/>
                  <a:pt x="2255080" y="5245540"/>
                </a:cubicBezTo>
                <a:cubicBezTo>
                  <a:pt x="2277781" y="5241344"/>
                  <a:pt x="2296355" y="5232754"/>
                  <a:pt x="2296355" y="5226452"/>
                </a:cubicBezTo>
                <a:cubicBezTo>
                  <a:pt x="2296355" y="5220151"/>
                  <a:pt x="2303629" y="5214995"/>
                  <a:pt x="2312520" y="5214995"/>
                </a:cubicBezTo>
                <a:cubicBezTo>
                  <a:pt x="2321410" y="5214995"/>
                  <a:pt x="2358392" y="5195430"/>
                  <a:pt x="2394701" y="5171518"/>
                </a:cubicBezTo>
                <a:cubicBezTo>
                  <a:pt x="2431010" y="5147605"/>
                  <a:pt x="2472314" y="5124360"/>
                  <a:pt x="2486486" y="5119862"/>
                </a:cubicBezTo>
                <a:cubicBezTo>
                  <a:pt x="2500659" y="5115364"/>
                  <a:pt x="2512255" y="5106354"/>
                  <a:pt x="2512255" y="5099839"/>
                </a:cubicBezTo>
                <a:cubicBezTo>
                  <a:pt x="2512255" y="5093325"/>
                  <a:pt x="2520541" y="5087995"/>
                  <a:pt x="2530668" y="5087995"/>
                </a:cubicBezTo>
                <a:cubicBezTo>
                  <a:pt x="2547959" y="5087995"/>
                  <a:pt x="2630789" y="5036974"/>
                  <a:pt x="2684893" y="4992997"/>
                </a:cubicBezTo>
                <a:cubicBezTo>
                  <a:pt x="2738625" y="4949324"/>
                  <a:pt x="2787421" y="4922579"/>
                  <a:pt x="2826580" y="4915340"/>
                </a:cubicBezTo>
                <a:cubicBezTo>
                  <a:pt x="2849281" y="4911144"/>
                  <a:pt x="2867855" y="4902554"/>
                  <a:pt x="2867855" y="4896252"/>
                </a:cubicBezTo>
                <a:cubicBezTo>
                  <a:pt x="2867855" y="4889951"/>
                  <a:pt x="2875129" y="4884795"/>
                  <a:pt x="2884020" y="4884795"/>
                </a:cubicBezTo>
                <a:cubicBezTo>
                  <a:pt x="2892910" y="4884795"/>
                  <a:pt x="2930556" y="4864792"/>
                  <a:pt x="2967678" y="4840345"/>
                </a:cubicBezTo>
                <a:cubicBezTo>
                  <a:pt x="3004800" y="4815898"/>
                  <a:pt x="3042770" y="4795895"/>
                  <a:pt x="3052055" y="4795895"/>
                </a:cubicBezTo>
                <a:cubicBezTo>
                  <a:pt x="3061341" y="4795895"/>
                  <a:pt x="3067986" y="4788694"/>
                  <a:pt x="3066822" y="4779891"/>
                </a:cubicBezTo>
                <a:cubicBezTo>
                  <a:pt x="3065120" y="4767022"/>
                  <a:pt x="3305390" y="4630795"/>
                  <a:pt x="3329790" y="4630795"/>
                </a:cubicBezTo>
                <a:cubicBezTo>
                  <a:pt x="3333471" y="4630795"/>
                  <a:pt x="3361886" y="4613650"/>
                  <a:pt x="3392935" y="4592695"/>
                </a:cubicBezTo>
                <a:cubicBezTo>
                  <a:pt x="3423985" y="4571740"/>
                  <a:pt x="3455295" y="4554595"/>
                  <a:pt x="3462515" y="4554595"/>
                </a:cubicBezTo>
                <a:cubicBezTo>
                  <a:pt x="3469734" y="4554595"/>
                  <a:pt x="3480335" y="4544527"/>
                  <a:pt x="3486073" y="4532222"/>
                </a:cubicBezTo>
                <a:cubicBezTo>
                  <a:pt x="3491811" y="4519916"/>
                  <a:pt x="3510793" y="4502711"/>
                  <a:pt x="3528255" y="4493987"/>
                </a:cubicBezTo>
                <a:cubicBezTo>
                  <a:pt x="3545718" y="4485263"/>
                  <a:pt x="3577150" y="4466841"/>
                  <a:pt x="3598105" y="4453048"/>
                </a:cubicBezTo>
                <a:cubicBezTo>
                  <a:pt x="3619060" y="4439257"/>
                  <a:pt x="3651366" y="4425382"/>
                  <a:pt x="3669896" y="4422217"/>
                </a:cubicBezTo>
                <a:cubicBezTo>
                  <a:pt x="3688427" y="4419052"/>
                  <a:pt x="3707337" y="4410394"/>
                  <a:pt x="3711921" y="4402978"/>
                </a:cubicBezTo>
                <a:cubicBezTo>
                  <a:pt x="3716504" y="4395562"/>
                  <a:pt x="3731526" y="4389495"/>
                  <a:pt x="3745303" y="4389495"/>
                </a:cubicBezTo>
                <a:cubicBezTo>
                  <a:pt x="3759080" y="4389495"/>
                  <a:pt x="3773642" y="4380923"/>
                  <a:pt x="3777662" y="4370445"/>
                </a:cubicBezTo>
                <a:cubicBezTo>
                  <a:pt x="3781683" y="4359967"/>
                  <a:pt x="3795091" y="4351395"/>
                  <a:pt x="3807459" y="4351395"/>
                </a:cubicBezTo>
                <a:cubicBezTo>
                  <a:pt x="3819826" y="4351395"/>
                  <a:pt x="3836876" y="4343044"/>
                  <a:pt x="3845347" y="4332837"/>
                </a:cubicBezTo>
                <a:cubicBezTo>
                  <a:pt x="3853818" y="4322630"/>
                  <a:pt x="3872252" y="4310628"/>
                  <a:pt x="3886311" y="4306165"/>
                </a:cubicBezTo>
                <a:cubicBezTo>
                  <a:pt x="3900371" y="4301703"/>
                  <a:pt x="3929859" y="4280907"/>
                  <a:pt x="3951840" y="4259952"/>
                </a:cubicBezTo>
                <a:cubicBezTo>
                  <a:pt x="3973820" y="4238998"/>
                  <a:pt x="4003235" y="4216416"/>
                  <a:pt x="4017205" y="4209770"/>
                </a:cubicBezTo>
                <a:cubicBezTo>
                  <a:pt x="4031175" y="4203125"/>
                  <a:pt x="4065465" y="4183830"/>
                  <a:pt x="4093405" y="4166893"/>
                </a:cubicBezTo>
                <a:cubicBezTo>
                  <a:pt x="4121345" y="4149956"/>
                  <a:pt x="4155635" y="4130162"/>
                  <a:pt x="4169605" y="4122908"/>
                </a:cubicBezTo>
                <a:cubicBezTo>
                  <a:pt x="4183575" y="4115654"/>
                  <a:pt x="4212150" y="4098390"/>
                  <a:pt x="4233105" y="4084544"/>
                </a:cubicBezTo>
                <a:cubicBezTo>
                  <a:pt x="4254060" y="4070699"/>
                  <a:pt x="4289779" y="4055937"/>
                  <a:pt x="4312480" y="4051740"/>
                </a:cubicBezTo>
                <a:cubicBezTo>
                  <a:pt x="4335181" y="4047544"/>
                  <a:pt x="4353755" y="4038954"/>
                  <a:pt x="4353755" y="4032652"/>
                </a:cubicBezTo>
                <a:cubicBezTo>
                  <a:pt x="4353755" y="4026351"/>
                  <a:pt x="4361029" y="4021195"/>
                  <a:pt x="4369920" y="4021195"/>
                </a:cubicBezTo>
                <a:cubicBezTo>
                  <a:pt x="4378810" y="4021195"/>
                  <a:pt x="4416457" y="4001192"/>
                  <a:pt x="4453578" y="3976745"/>
                </a:cubicBezTo>
                <a:cubicBezTo>
                  <a:pt x="4490700" y="3952298"/>
                  <a:pt x="4528534" y="3932295"/>
                  <a:pt x="4537655" y="3932295"/>
                </a:cubicBezTo>
                <a:cubicBezTo>
                  <a:pt x="4546775" y="3932295"/>
                  <a:pt x="4557527" y="3923723"/>
                  <a:pt x="4561548" y="3913245"/>
                </a:cubicBezTo>
                <a:cubicBezTo>
                  <a:pt x="4565568" y="3902767"/>
                  <a:pt x="4579768" y="3894195"/>
                  <a:pt x="4593101" y="3894195"/>
                </a:cubicBezTo>
                <a:cubicBezTo>
                  <a:pt x="4606435" y="3894195"/>
                  <a:pt x="4624459" y="3885623"/>
                  <a:pt x="4633155" y="3875145"/>
                </a:cubicBezTo>
                <a:cubicBezTo>
                  <a:pt x="4641851" y="3864667"/>
                  <a:pt x="4653694" y="3856095"/>
                  <a:pt x="4659474" y="3856095"/>
                </a:cubicBezTo>
                <a:cubicBezTo>
                  <a:pt x="4670294" y="3856095"/>
                  <a:pt x="4762844" y="3796008"/>
                  <a:pt x="4805793" y="3761097"/>
                </a:cubicBezTo>
                <a:cubicBezTo>
                  <a:pt x="4856783" y="3719653"/>
                  <a:pt x="4907506" y="3691145"/>
                  <a:pt x="4940513" y="3685383"/>
                </a:cubicBezTo>
                <a:cubicBezTo>
                  <a:pt x="4959382" y="3682089"/>
                  <a:pt x="4996529" y="3660689"/>
                  <a:pt x="5023063" y="3637828"/>
                </a:cubicBezTo>
                <a:cubicBezTo>
                  <a:pt x="5071421" y="3596164"/>
                  <a:pt x="5105582" y="3572567"/>
                  <a:pt x="5141155" y="3556256"/>
                </a:cubicBezTo>
                <a:cubicBezTo>
                  <a:pt x="5159160" y="3548001"/>
                  <a:pt x="5354235" y="3436219"/>
                  <a:pt x="5395155" y="3410710"/>
                </a:cubicBezTo>
                <a:cubicBezTo>
                  <a:pt x="5405633" y="3404178"/>
                  <a:pt x="5425635" y="3393048"/>
                  <a:pt x="5439605" y="3385976"/>
                </a:cubicBezTo>
                <a:cubicBezTo>
                  <a:pt x="5453575" y="3378904"/>
                  <a:pt x="5482150" y="3361790"/>
                  <a:pt x="5503105" y="3347944"/>
                </a:cubicBezTo>
                <a:cubicBezTo>
                  <a:pt x="5524060" y="3334099"/>
                  <a:pt x="5559779" y="3319337"/>
                  <a:pt x="5582480" y="3315140"/>
                </a:cubicBezTo>
                <a:cubicBezTo>
                  <a:pt x="5605181" y="3310944"/>
                  <a:pt x="5623755" y="3302913"/>
                  <a:pt x="5623755" y="3297295"/>
                </a:cubicBezTo>
                <a:cubicBezTo>
                  <a:pt x="5623755" y="3288086"/>
                  <a:pt x="5644063" y="3271281"/>
                  <a:pt x="5699955" y="3234236"/>
                </a:cubicBezTo>
                <a:cubicBezTo>
                  <a:pt x="5710433" y="3227291"/>
                  <a:pt x="5799015" y="3175658"/>
                  <a:pt x="5896805" y="3119495"/>
                </a:cubicBezTo>
                <a:cubicBezTo>
                  <a:pt x="5994595" y="3063332"/>
                  <a:pt x="6083177" y="3011699"/>
                  <a:pt x="6093655" y="3004754"/>
                </a:cubicBezTo>
                <a:cubicBezTo>
                  <a:pt x="6104133" y="2997810"/>
                  <a:pt x="6131279" y="2988794"/>
                  <a:pt x="6153980" y="2984719"/>
                </a:cubicBezTo>
                <a:cubicBezTo>
                  <a:pt x="6176681" y="2980644"/>
                  <a:pt x="6195255" y="2972713"/>
                  <a:pt x="6195255" y="2967095"/>
                </a:cubicBezTo>
                <a:cubicBezTo>
                  <a:pt x="6195255" y="2946797"/>
                  <a:pt x="6319072" y="2867500"/>
                  <a:pt x="6362296" y="2860117"/>
                </a:cubicBezTo>
                <a:cubicBezTo>
                  <a:pt x="6380827" y="2856952"/>
                  <a:pt x="6399737" y="2848294"/>
                  <a:pt x="6404321" y="2840878"/>
                </a:cubicBezTo>
                <a:cubicBezTo>
                  <a:pt x="6408904" y="2833462"/>
                  <a:pt x="6420390" y="2827395"/>
                  <a:pt x="6429846" y="2827395"/>
                </a:cubicBezTo>
                <a:cubicBezTo>
                  <a:pt x="6439302" y="2827395"/>
                  <a:pt x="6474683" y="2804398"/>
                  <a:pt x="6508472" y="2776290"/>
                </a:cubicBezTo>
                <a:cubicBezTo>
                  <a:pt x="6542260" y="2748182"/>
                  <a:pt x="6592765" y="2713517"/>
                  <a:pt x="6620705" y="2699257"/>
                </a:cubicBezTo>
                <a:cubicBezTo>
                  <a:pt x="6648645" y="2684997"/>
                  <a:pt x="6688650" y="2662336"/>
                  <a:pt x="6709605" y="2648898"/>
                </a:cubicBezTo>
                <a:cubicBezTo>
                  <a:pt x="6730560" y="2635460"/>
                  <a:pt x="6761993" y="2617377"/>
                  <a:pt x="6779455" y="2608713"/>
                </a:cubicBezTo>
                <a:cubicBezTo>
                  <a:pt x="6796918" y="2600050"/>
                  <a:pt x="6814062" y="2589872"/>
                  <a:pt x="6817555" y="2586095"/>
                </a:cubicBezTo>
                <a:cubicBezTo>
                  <a:pt x="6821048" y="2582318"/>
                  <a:pt x="6838193" y="2572140"/>
                  <a:pt x="6855655" y="2563477"/>
                </a:cubicBezTo>
                <a:cubicBezTo>
                  <a:pt x="6873118" y="2554813"/>
                  <a:pt x="6904550" y="2536730"/>
                  <a:pt x="6925505" y="2523292"/>
                </a:cubicBezTo>
                <a:cubicBezTo>
                  <a:pt x="6946460" y="2509854"/>
                  <a:pt x="6986465" y="2487193"/>
                  <a:pt x="7014405" y="2472933"/>
                </a:cubicBezTo>
                <a:cubicBezTo>
                  <a:pt x="7042345" y="2458673"/>
                  <a:pt x="7098565" y="2429723"/>
                  <a:pt x="7139338" y="2408600"/>
                </a:cubicBezTo>
                <a:cubicBezTo>
                  <a:pt x="7180112" y="2387477"/>
                  <a:pt x="7221209" y="2370195"/>
                  <a:pt x="7230664" y="2370195"/>
                </a:cubicBezTo>
                <a:cubicBezTo>
                  <a:pt x="7240120" y="2370195"/>
                  <a:pt x="7251606" y="2364128"/>
                  <a:pt x="7256189" y="2356712"/>
                </a:cubicBezTo>
                <a:cubicBezTo>
                  <a:pt x="7281041" y="2316500"/>
                  <a:pt x="7371572" y="2258028"/>
                  <a:pt x="7423980" y="2248340"/>
                </a:cubicBezTo>
                <a:cubicBezTo>
                  <a:pt x="7446681" y="2244144"/>
                  <a:pt x="7465255" y="2236113"/>
                  <a:pt x="7465255" y="2230495"/>
                </a:cubicBezTo>
                <a:cubicBezTo>
                  <a:pt x="7465255" y="2224877"/>
                  <a:pt x="7478114" y="2211131"/>
                  <a:pt x="7493830" y="2199950"/>
                </a:cubicBezTo>
                <a:cubicBezTo>
                  <a:pt x="7542970" y="2164989"/>
                  <a:pt x="7597585" y="2129802"/>
                  <a:pt x="7624005" y="2116082"/>
                </a:cubicBezTo>
                <a:cubicBezTo>
                  <a:pt x="7637975" y="2108827"/>
                  <a:pt x="7672265" y="2089034"/>
                  <a:pt x="7700205" y="2072097"/>
                </a:cubicBezTo>
                <a:cubicBezTo>
                  <a:pt x="7728145" y="2055160"/>
                  <a:pt x="7762435" y="2035365"/>
                  <a:pt x="7776405" y="2028109"/>
                </a:cubicBezTo>
                <a:cubicBezTo>
                  <a:pt x="7790375" y="2020853"/>
                  <a:pt x="7836095" y="1994852"/>
                  <a:pt x="7878005" y="1970330"/>
                </a:cubicBezTo>
                <a:cubicBezTo>
                  <a:pt x="7962979" y="1920611"/>
                  <a:pt x="8011284" y="1895770"/>
                  <a:pt x="8030663" y="1891823"/>
                </a:cubicBezTo>
                <a:cubicBezTo>
                  <a:pt x="8037791" y="1890372"/>
                  <a:pt x="8054935" y="1880169"/>
                  <a:pt x="8068763" y="1869151"/>
                </a:cubicBezTo>
                <a:cubicBezTo>
                  <a:pt x="8101530" y="1843042"/>
                  <a:pt x="8163437" y="1802477"/>
                  <a:pt x="8195505" y="1786102"/>
                </a:cubicBezTo>
                <a:cubicBezTo>
                  <a:pt x="8209475" y="1778969"/>
                  <a:pt x="8255195" y="1753437"/>
                  <a:pt x="8297105" y="1729364"/>
                </a:cubicBezTo>
                <a:cubicBezTo>
                  <a:pt x="8339015" y="1705291"/>
                  <a:pt x="8379981" y="1688183"/>
                  <a:pt x="8388141" y="1691345"/>
                </a:cubicBezTo>
                <a:close/>
                <a:moveTo>
                  <a:pt x="7362448" y="751357"/>
                </a:moveTo>
                <a:cubicBezTo>
                  <a:pt x="7393376" y="752583"/>
                  <a:pt x="7423678" y="765216"/>
                  <a:pt x="7437311" y="784611"/>
                </a:cubicBezTo>
                <a:cubicBezTo>
                  <a:pt x="7446389" y="797527"/>
                  <a:pt x="7459482" y="808095"/>
                  <a:pt x="7466405" y="808095"/>
                </a:cubicBezTo>
                <a:cubicBezTo>
                  <a:pt x="7473327" y="808095"/>
                  <a:pt x="7530755" y="848100"/>
                  <a:pt x="7594021" y="896995"/>
                </a:cubicBezTo>
                <a:cubicBezTo>
                  <a:pt x="7657287" y="945890"/>
                  <a:pt x="7714203" y="985895"/>
                  <a:pt x="7720502" y="985895"/>
                </a:cubicBezTo>
                <a:cubicBezTo>
                  <a:pt x="7742147" y="985895"/>
                  <a:pt x="7732491" y="1048224"/>
                  <a:pt x="7709730" y="1055423"/>
                </a:cubicBezTo>
                <a:cubicBezTo>
                  <a:pt x="7697506" y="1059289"/>
                  <a:pt x="7668677" y="1079517"/>
                  <a:pt x="7645666" y="1100374"/>
                </a:cubicBezTo>
                <a:cubicBezTo>
                  <a:pt x="7622655" y="1121231"/>
                  <a:pt x="7598774" y="1138295"/>
                  <a:pt x="7592598" y="1138295"/>
                </a:cubicBezTo>
                <a:cubicBezTo>
                  <a:pt x="7578046" y="1138295"/>
                  <a:pt x="7543359" y="1152349"/>
                  <a:pt x="7496425" y="1177260"/>
                </a:cubicBezTo>
                <a:cubicBezTo>
                  <a:pt x="7369863" y="1244437"/>
                  <a:pt x="7344646" y="1260486"/>
                  <a:pt x="7344382" y="1274025"/>
                </a:cubicBezTo>
                <a:cubicBezTo>
                  <a:pt x="7344221" y="1282320"/>
                  <a:pt x="7327060" y="1292406"/>
                  <a:pt x="7306247" y="1296439"/>
                </a:cubicBezTo>
                <a:cubicBezTo>
                  <a:pt x="7269545" y="1303551"/>
                  <a:pt x="7214877" y="1334208"/>
                  <a:pt x="7170598" y="1372507"/>
                </a:cubicBezTo>
                <a:cubicBezTo>
                  <a:pt x="7158713" y="1382787"/>
                  <a:pt x="7121566" y="1404186"/>
                  <a:pt x="7088048" y="1420061"/>
                </a:cubicBezTo>
                <a:cubicBezTo>
                  <a:pt x="7054529" y="1435937"/>
                  <a:pt x="7015675" y="1455962"/>
                  <a:pt x="7001705" y="1464562"/>
                </a:cubicBezTo>
                <a:cubicBezTo>
                  <a:pt x="6987735" y="1473162"/>
                  <a:pt x="6967733" y="1484129"/>
                  <a:pt x="6957255" y="1488934"/>
                </a:cubicBezTo>
                <a:cubicBezTo>
                  <a:pt x="6939251" y="1497189"/>
                  <a:pt x="6744175" y="1608971"/>
                  <a:pt x="6703255" y="1634480"/>
                </a:cubicBezTo>
                <a:cubicBezTo>
                  <a:pt x="6692777" y="1641012"/>
                  <a:pt x="6672775" y="1652142"/>
                  <a:pt x="6658805" y="1659214"/>
                </a:cubicBezTo>
                <a:cubicBezTo>
                  <a:pt x="6632749" y="1672404"/>
                  <a:pt x="6579249" y="1706736"/>
                  <a:pt x="6528630" y="1742750"/>
                </a:cubicBezTo>
                <a:cubicBezTo>
                  <a:pt x="6512914" y="1753931"/>
                  <a:pt x="6500055" y="1767677"/>
                  <a:pt x="6500055" y="1773295"/>
                </a:cubicBezTo>
                <a:cubicBezTo>
                  <a:pt x="6500055" y="1778913"/>
                  <a:pt x="6481481" y="1787104"/>
                  <a:pt x="6458780" y="1791496"/>
                </a:cubicBezTo>
                <a:cubicBezTo>
                  <a:pt x="6436079" y="1795889"/>
                  <a:pt x="6407023" y="1810074"/>
                  <a:pt x="6394211" y="1823018"/>
                </a:cubicBezTo>
                <a:cubicBezTo>
                  <a:pt x="6381399" y="1835962"/>
                  <a:pt x="6364540" y="1852930"/>
                  <a:pt x="6356746" y="1860724"/>
                </a:cubicBezTo>
                <a:cubicBezTo>
                  <a:pt x="6348952" y="1868518"/>
                  <a:pt x="6332109" y="1874895"/>
                  <a:pt x="6319316" y="1874895"/>
                </a:cubicBezTo>
                <a:cubicBezTo>
                  <a:pt x="6306524" y="1874895"/>
                  <a:pt x="6292768" y="1883468"/>
                  <a:pt x="6288748" y="1893945"/>
                </a:cubicBezTo>
                <a:cubicBezTo>
                  <a:pt x="6284727" y="1904422"/>
                  <a:pt x="6272949" y="1912995"/>
                  <a:pt x="6262575" y="1912995"/>
                </a:cubicBezTo>
                <a:cubicBezTo>
                  <a:pt x="6252200" y="1912995"/>
                  <a:pt x="6229180" y="1924425"/>
                  <a:pt x="6211420" y="1938395"/>
                </a:cubicBezTo>
                <a:cubicBezTo>
                  <a:pt x="6193661" y="1952365"/>
                  <a:pt x="6171328" y="1963795"/>
                  <a:pt x="6161792" y="1963795"/>
                </a:cubicBezTo>
                <a:cubicBezTo>
                  <a:pt x="6152257" y="1963795"/>
                  <a:pt x="6144455" y="1968316"/>
                  <a:pt x="6144455" y="1973842"/>
                </a:cubicBezTo>
                <a:cubicBezTo>
                  <a:pt x="6144455" y="1979368"/>
                  <a:pt x="6111594" y="1996838"/>
                  <a:pt x="6071430" y="2012664"/>
                </a:cubicBezTo>
                <a:cubicBezTo>
                  <a:pt x="6031266" y="2028490"/>
                  <a:pt x="5981260" y="2052556"/>
                  <a:pt x="5960305" y="2066143"/>
                </a:cubicBezTo>
                <a:cubicBezTo>
                  <a:pt x="5939350" y="2079731"/>
                  <a:pt x="5905060" y="2099591"/>
                  <a:pt x="5884105" y="2110276"/>
                </a:cubicBezTo>
                <a:cubicBezTo>
                  <a:pt x="5839943" y="2132795"/>
                  <a:pt x="5780681" y="2170652"/>
                  <a:pt x="5744664" y="2199351"/>
                </a:cubicBezTo>
                <a:cubicBezTo>
                  <a:pt x="5730836" y="2210369"/>
                  <a:pt x="5713686" y="2220455"/>
                  <a:pt x="5706554" y="2221765"/>
                </a:cubicBezTo>
                <a:cubicBezTo>
                  <a:pt x="5693365" y="2224186"/>
                  <a:pt x="5662465" y="2239624"/>
                  <a:pt x="5560255" y="2294860"/>
                </a:cubicBezTo>
                <a:cubicBezTo>
                  <a:pt x="5528822" y="2311847"/>
                  <a:pt x="5501392" y="2335746"/>
                  <a:pt x="5499299" y="2347970"/>
                </a:cubicBezTo>
                <a:cubicBezTo>
                  <a:pt x="5497206" y="2360194"/>
                  <a:pt x="5484684" y="2370195"/>
                  <a:pt x="5471474" y="2370195"/>
                </a:cubicBezTo>
                <a:cubicBezTo>
                  <a:pt x="5458263" y="2370195"/>
                  <a:pt x="5443704" y="2376262"/>
                  <a:pt x="5439121" y="2383678"/>
                </a:cubicBezTo>
                <a:cubicBezTo>
                  <a:pt x="5434537" y="2391094"/>
                  <a:pt x="5415627" y="2399752"/>
                  <a:pt x="5397096" y="2402917"/>
                </a:cubicBezTo>
                <a:cubicBezTo>
                  <a:pt x="5378566" y="2406082"/>
                  <a:pt x="5346260" y="2419835"/>
                  <a:pt x="5325305" y="2433479"/>
                </a:cubicBezTo>
                <a:cubicBezTo>
                  <a:pt x="5304350" y="2447123"/>
                  <a:pt x="5270060" y="2467028"/>
                  <a:pt x="5249105" y="2477714"/>
                </a:cubicBezTo>
                <a:cubicBezTo>
                  <a:pt x="5228150" y="2488399"/>
                  <a:pt x="5193860" y="2508521"/>
                  <a:pt x="5172905" y="2522429"/>
                </a:cubicBezTo>
                <a:cubicBezTo>
                  <a:pt x="5151950" y="2536336"/>
                  <a:pt x="5126233" y="2551485"/>
                  <a:pt x="5115755" y="2556092"/>
                </a:cubicBezTo>
                <a:cubicBezTo>
                  <a:pt x="5105277" y="2560699"/>
                  <a:pt x="5053049" y="2595052"/>
                  <a:pt x="4999691" y="2632432"/>
                </a:cubicBezTo>
                <a:cubicBezTo>
                  <a:pt x="4946334" y="2669812"/>
                  <a:pt x="4899471" y="2700395"/>
                  <a:pt x="4895553" y="2700395"/>
                </a:cubicBezTo>
                <a:cubicBezTo>
                  <a:pt x="4885528" y="2700395"/>
                  <a:pt x="4771679" y="2754292"/>
                  <a:pt x="4741105" y="2773512"/>
                </a:cubicBezTo>
                <a:cubicBezTo>
                  <a:pt x="4727135" y="2782294"/>
                  <a:pt x="4701418" y="2796465"/>
                  <a:pt x="4683955" y="2805004"/>
                </a:cubicBezTo>
                <a:cubicBezTo>
                  <a:pt x="4666493" y="2813542"/>
                  <a:pt x="4652089" y="2827430"/>
                  <a:pt x="4651946" y="2835867"/>
                </a:cubicBezTo>
                <a:cubicBezTo>
                  <a:pt x="4651804" y="2844303"/>
                  <a:pt x="4634660" y="2854666"/>
                  <a:pt x="4613846" y="2858896"/>
                </a:cubicBezTo>
                <a:cubicBezTo>
                  <a:pt x="4593034" y="2863125"/>
                  <a:pt x="4565523" y="2877108"/>
                  <a:pt x="4552711" y="2889969"/>
                </a:cubicBezTo>
                <a:lnTo>
                  <a:pt x="4515246" y="2927524"/>
                </a:lnTo>
                <a:cubicBezTo>
                  <a:pt x="4507452" y="2935318"/>
                  <a:pt x="4490609" y="2941695"/>
                  <a:pt x="4477816" y="2941695"/>
                </a:cubicBezTo>
                <a:cubicBezTo>
                  <a:pt x="4465024" y="2941695"/>
                  <a:pt x="4451268" y="2950268"/>
                  <a:pt x="4447248" y="2960745"/>
                </a:cubicBezTo>
                <a:cubicBezTo>
                  <a:pt x="4443227" y="2971222"/>
                  <a:pt x="4434199" y="2979795"/>
                  <a:pt x="4427185" y="2979795"/>
                </a:cubicBezTo>
                <a:cubicBezTo>
                  <a:pt x="4420171" y="2979795"/>
                  <a:pt x="4367125" y="3008370"/>
                  <a:pt x="4309305" y="3043295"/>
                </a:cubicBezTo>
                <a:cubicBezTo>
                  <a:pt x="4251485" y="3078220"/>
                  <a:pt x="4199706" y="3106795"/>
                  <a:pt x="4194241" y="3106795"/>
                </a:cubicBezTo>
                <a:cubicBezTo>
                  <a:pt x="4178931" y="3106795"/>
                  <a:pt x="4138122" y="3125918"/>
                  <a:pt x="4061655" y="3168927"/>
                </a:cubicBezTo>
                <a:cubicBezTo>
                  <a:pt x="4023238" y="3190535"/>
                  <a:pt x="3980375" y="3214054"/>
                  <a:pt x="3966405" y="3221193"/>
                </a:cubicBezTo>
                <a:cubicBezTo>
                  <a:pt x="3952435" y="3228331"/>
                  <a:pt x="3923860" y="3245529"/>
                  <a:pt x="3902905" y="3259410"/>
                </a:cubicBezTo>
                <a:cubicBezTo>
                  <a:pt x="3881950" y="3273291"/>
                  <a:pt x="3847660" y="3293391"/>
                  <a:pt x="3826705" y="3304076"/>
                </a:cubicBezTo>
                <a:cubicBezTo>
                  <a:pt x="3752057" y="3342141"/>
                  <a:pt x="3680123" y="3394332"/>
                  <a:pt x="3662089" y="3423512"/>
                </a:cubicBezTo>
                <a:cubicBezTo>
                  <a:pt x="3657506" y="3430928"/>
                  <a:pt x="3645775" y="3436995"/>
                  <a:pt x="3636019" y="3436995"/>
                </a:cubicBezTo>
                <a:cubicBezTo>
                  <a:pt x="3626265" y="3436995"/>
                  <a:pt x="3593741" y="3448997"/>
                  <a:pt x="3563744" y="3463666"/>
                </a:cubicBezTo>
                <a:cubicBezTo>
                  <a:pt x="3533748" y="3478335"/>
                  <a:pt x="3497775" y="3495774"/>
                  <a:pt x="3483805" y="3502420"/>
                </a:cubicBezTo>
                <a:cubicBezTo>
                  <a:pt x="3469835" y="3509065"/>
                  <a:pt x="3435545" y="3528360"/>
                  <a:pt x="3407605" y="3545297"/>
                </a:cubicBezTo>
                <a:cubicBezTo>
                  <a:pt x="3379665" y="3562234"/>
                  <a:pt x="3345375" y="3582028"/>
                  <a:pt x="3331405" y="3589282"/>
                </a:cubicBezTo>
                <a:cubicBezTo>
                  <a:pt x="3317435" y="3596536"/>
                  <a:pt x="3288860" y="3613635"/>
                  <a:pt x="3267905" y="3627279"/>
                </a:cubicBezTo>
                <a:cubicBezTo>
                  <a:pt x="3246950" y="3640923"/>
                  <a:pt x="3212660" y="3660829"/>
                  <a:pt x="3191705" y="3671514"/>
                </a:cubicBezTo>
                <a:cubicBezTo>
                  <a:pt x="3170750" y="3682199"/>
                  <a:pt x="3136460" y="3702009"/>
                  <a:pt x="3115505" y="3715536"/>
                </a:cubicBezTo>
                <a:cubicBezTo>
                  <a:pt x="3094550" y="3729063"/>
                  <a:pt x="3054545" y="3751797"/>
                  <a:pt x="3026605" y="3766057"/>
                </a:cubicBezTo>
                <a:cubicBezTo>
                  <a:pt x="2998665" y="3780317"/>
                  <a:pt x="2948160" y="3814982"/>
                  <a:pt x="2914372" y="3843090"/>
                </a:cubicBezTo>
                <a:cubicBezTo>
                  <a:pt x="2880583" y="3871198"/>
                  <a:pt x="2844864" y="3894195"/>
                  <a:pt x="2834997" y="3894195"/>
                </a:cubicBezTo>
                <a:cubicBezTo>
                  <a:pt x="2825129" y="3894195"/>
                  <a:pt x="2817055" y="3899351"/>
                  <a:pt x="2817055" y="3905652"/>
                </a:cubicBezTo>
                <a:cubicBezTo>
                  <a:pt x="2817055" y="3911954"/>
                  <a:pt x="2798481" y="3920544"/>
                  <a:pt x="2775780" y="3924740"/>
                </a:cubicBezTo>
                <a:cubicBezTo>
                  <a:pt x="2737859" y="3931750"/>
                  <a:pt x="2707088" y="3948312"/>
                  <a:pt x="2629730" y="4003350"/>
                </a:cubicBezTo>
                <a:cubicBezTo>
                  <a:pt x="2614014" y="4014531"/>
                  <a:pt x="2601155" y="4028277"/>
                  <a:pt x="2601155" y="4033895"/>
                </a:cubicBezTo>
                <a:cubicBezTo>
                  <a:pt x="2601155" y="4039513"/>
                  <a:pt x="2582581" y="4047544"/>
                  <a:pt x="2559880" y="4051740"/>
                </a:cubicBezTo>
                <a:cubicBezTo>
                  <a:pt x="2537179" y="4055937"/>
                  <a:pt x="2501460" y="4070699"/>
                  <a:pt x="2480505" y="4084544"/>
                </a:cubicBezTo>
                <a:cubicBezTo>
                  <a:pt x="2459550" y="4098390"/>
                  <a:pt x="2430975" y="4115504"/>
                  <a:pt x="2417005" y="4122576"/>
                </a:cubicBezTo>
                <a:cubicBezTo>
                  <a:pt x="2403035" y="4129648"/>
                  <a:pt x="2383032" y="4140778"/>
                  <a:pt x="2372555" y="4147310"/>
                </a:cubicBezTo>
                <a:cubicBezTo>
                  <a:pt x="2362078" y="4153842"/>
                  <a:pt x="2302070" y="4188530"/>
                  <a:pt x="2239205" y="4224395"/>
                </a:cubicBezTo>
                <a:cubicBezTo>
                  <a:pt x="2071230" y="4320226"/>
                  <a:pt x="2029655" y="4348020"/>
                  <a:pt x="2029655" y="4364481"/>
                </a:cubicBezTo>
                <a:cubicBezTo>
                  <a:pt x="2029655" y="4370312"/>
                  <a:pt x="2013939" y="4376187"/>
                  <a:pt x="1994730" y="4377536"/>
                </a:cubicBezTo>
                <a:cubicBezTo>
                  <a:pt x="1975521" y="4378884"/>
                  <a:pt x="1938087" y="4399272"/>
                  <a:pt x="1911543" y="4422841"/>
                </a:cubicBezTo>
                <a:cubicBezTo>
                  <a:pt x="1884999" y="4446411"/>
                  <a:pt x="1858553" y="4465695"/>
                  <a:pt x="1852773" y="4465695"/>
                </a:cubicBezTo>
                <a:cubicBezTo>
                  <a:pt x="1846994" y="4465695"/>
                  <a:pt x="1835151" y="4474267"/>
                  <a:pt x="1826455" y="4484745"/>
                </a:cubicBezTo>
                <a:cubicBezTo>
                  <a:pt x="1817759" y="4495223"/>
                  <a:pt x="1803059" y="4503795"/>
                  <a:pt x="1793787" y="4503795"/>
                </a:cubicBezTo>
                <a:cubicBezTo>
                  <a:pt x="1775075" y="4503795"/>
                  <a:pt x="1691554" y="4543871"/>
                  <a:pt x="1585155" y="4603903"/>
                </a:cubicBezTo>
                <a:cubicBezTo>
                  <a:pt x="1546737" y="4625579"/>
                  <a:pt x="1503875" y="4649154"/>
                  <a:pt x="1489905" y="4656293"/>
                </a:cubicBezTo>
                <a:cubicBezTo>
                  <a:pt x="1475935" y="4663431"/>
                  <a:pt x="1447360" y="4680557"/>
                  <a:pt x="1426405" y="4694348"/>
                </a:cubicBezTo>
                <a:cubicBezTo>
                  <a:pt x="1405450" y="4708141"/>
                  <a:pt x="1374018" y="4726513"/>
                  <a:pt x="1356555" y="4735177"/>
                </a:cubicBezTo>
                <a:cubicBezTo>
                  <a:pt x="1339093" y="4743840"/>
                  <a:pt x="1324689" y="4757831"/>
                  <a:pt x="1324546" y="4766267"/>
                </a:cubicBezTo>
                <a:cubicBezTo>
                  <a:pt x="1324404" y="4774703"/>
                  <a:pt x="1307259" y="4784906"/>
                  <a:pt x="1286446" y="4788939"/>
                </a:cubicBezTo>
                <a:cubicBezTo>
                  <a:pt x="1237314" y="4798460"/>
                  <a:pt x="1115255" y="4876746"/>
                  <a:pt x="1115255" y="4898738"/>
                </a:cubicBezTo>
                <a:cubicBezTo>
                  <a:pt x="1115255" y="4905039"/>
                  <a:pt x="1107453" y="4910195"/>
                  <a:pt x="1097918" y="4910195"/>
                </a:cubicBezTo>
                <a:cubicBezTo>
                  <a:pt x="1088382" y="4910195"/>
                  <a:pt x="1066049" y="4921625"/>
                  <a:pt x="1048290" y="4935595"/>
                </a:cubicBezTo>
                <a:cubicBezTo>
                  <a:pt x="1030530" y="4949565"/>
                  <a:pt x="1006899" y="4960995"/>
                  <a:pt x="995777" y="4960995"/>
                </a:cubicBezTo>
                <a:cubicBezTo>
                  <a:pt x="984655" y="4960995"/>
                  <a:pt x="975555" y="4966295"/>
                  <a:pt x="975555" y="4972773"/>
                </a:cubicBezTo>
                <a:cubicBezTo>
                  <a:pt x="975555" y="4979250"/>
                  <a:pt x="942694" y="4996599"/>
                  <a:pt x="902530" y="5011324"/>
                </a:cubicBezTo>
                <a:cubicBezTo>
                  <a:pt x="862366" y="5026050"/>
                  <a:pt x="812360" y="5049337"/>
                  <a:pt x="791405" y="5063073"/>
                </a:cubicBezTo>
                <a:cubicBezTo>
                  <a:pt x="770450" y="5076809"/>
                  <a:pt x="736160" y="5097003"/>
                  <a:pt x="715205" y="5107948"/>
                </a:cubicBezTo>
                <a:cubicBezTo>
                  <a:pt x="668461" y="5132362"/>
                  <a:pt x="625549" y="5157638"/>
                  <a:pt x="575505" y="5190233"/>
                </a:cubicBezTo>
                <a:cubicBezTo>
                  <a:pt x="554550" y="5203881"/>
                  <a:pt x="520260" y="5223791"/>
                  <a:pt x="499305" y="5234476"/>
                </a:cubicBezTo>
                <a:cubicBezTo>
                  <a:pt x="424657" y="5272541"/>
                  <a:pt x="352723" y="5324732"/>
                  <a:pt x="334689" y="5353912"/>
                </a:cubicBezTo>
                <a:cubicBezTo>
                  <a:pt x="330106" y="5361328"/>
                  <a:pt x="317889" y="5367395"/>
                  <a:pt x="307541" y="5367395"/>
                </a:cubicBezTo>
                <a:cubicBezTo>
                  <a:pt x="273491" y="5367395"/>
                  <a:pt x="208118" y="5401633"/>
                  <a:pt x="151601" y="5449067"/>
                </a:cubicBezTo>
                <a:cubicBezTo>
                  <a:pt x="105493" y="5487764"/>
                  <a:pt x="90396" y="5493993"/>
                  <a:pt x="63206" y="5485540"/>
                </a:cubicBezTo>
                <a:cubicBezTo>
                  <a:pt x="11832" y="5469567"/>
                  <a:pt x="-3405" y="5394481"/>
                  <a:pt x="609" y="5177054"/>
                </a:cubicBezTo>
                <a:cubicBezTo>
                  <a:pt x="3794" y="5004518"/>
                  <a:pt x="5586" y="4992765"/>
                  <a:pt x="29405" y="4988260"/>
                </a:cubicBezTo>
                <a:cubicBezTo>
                  <a:pt x="43375" y="4985618"/>
                  <a:pt x="57663" y="4979324"/>
                  <a:pt x="61155" y="4974273"/>
                </a:cubicBezTo>
                <a:cubicBezTo>
                  <a:pt x="75003" y="4954245"/>
                  <a:pt x="209642" y="4884552"/>
                  <a:pt x="248480" y="4877309"/>
                </a:cubicBezTo>
                <a:cubicBezTo>
                  <a:pt x="271181" y="4873074"/>
                  <a:pt x="289755" y="4865013"/>
                  <a:pt x="289755" y="4859395"/>
                </a:cubicBezTo>
                <a:cubicBezTo>
                  <a:pt x="289755" y="4853777"/>
                  <a:pt x="302614" y="4840031"/>
                  <a:pt x="318330" y="4828850"/>
                </a:cubicBezTo>
                <a:cubicBezTo>
                  <a:pt x="367470" y="4793889"/>
                  <a:pt x="422085" y="4758702"/>
                  <a:pt x="448505" y="4744982"/>
                </a:cubicBezTo>
                <a:cubicBezTo>
                  <a:pt x="462475" y="4737728"/>
                  <a:pt x="496765" y="4717934"/>
                  <a:pt x="524705" y="4700997"/>
                </a:cubicBezTo>
                <a:cubicBezTo>
                  <a:pt x="552645" y="4684060"/>
                  <a:pt x="586935" y="4664765"/>
                  <a:pt x="600905" y="4658120"/>
                </a:cubicBezTo>
                <a:cubicBezTo>
                  <a:pt x="614875" y="4651474"/>
                  <a:pt x="650848" y="4634035"/>
                  <a:pt x="680844" y="4619366"/>
                </a:cubicBezTo>
                <a:cubicBezTo>
                  <a:pt x="710840" y="4604697"/>
                  <a:pt x="743418" y="4592695"/>
                  <a:pt x="753238" y="4592695"/>
                </a:cubicBezTo>
                <a:cubicBezTo>
                  <a:pt x="763058" y="4592695"/>
                  <a:pt x="772806" y="4582694"/>
                  <a:pt x="774899" y="4570470"/>
                </a:cubicBezTo>
                <a:cubicBezTo>
                  <a:pt x="776992" y="4558246"/>
                  <a:pt x="798707" y="4537454"/>
                  <a:pt x="823155" y="4524265"/>
                </a:cubicBezTo>
                <a:cubicBezTo>
                  <a:pt x="943802" y="4459177"/>
                  <a:pt x="985011" y="4436052"/>
                  <a:pt x="1020005" y="4413799"/>
                </a:cubicBezTo>
                <a:cubicBezTo>
                  <a:pt x="1040960" y="4400473"/>
                  <a:pt x="1076679" y="4386137"/>
                  <a:pt x="1099380" y="4381940"/>
                </a:cubicBezTo>
                <a:cubicBezTo>
                  <a:pt x="1122081" y="4377744"/>
                  <a:pt x="1140655" y="4369154"/>
                  <a:pt x="1140655" y="4362852"/>
                </a:cubicBezTo>
                <a:cubicBezTo>
                  <a:pt x="1140655" y="4356551"/>
                  <a:pt x="1147929" y="4351395"/>
                  <a:pt x="1156820" y="4351395"/>
                </a:cubicBezTo>
                <a:cubicBezTo>
                  <a:pt x="1174850" y="4351395"/>
                  <a:pt x="1294562" y="4275292"/>
                  <a:pt x="1312992" y="4252112"/>
                </a:cubicBezTo>
                <a:cubicBezTo>
                  <a:pt x="1319489" y="4243942"/>
                  <a:pt x="1333378" y="4231890"/>
                  <a:pt x="1343855" y="4225331"/>
                </a:cubicBezTo>
                <a:cubicBezTo>
                  <a:pt x="1373866" y="4206543"/>
                  <a:pt x="1594235" y="4097395"/>
                  <a:pt x="1602157" y="4097395"/>
                </a:cubicBezTo>
                <a:cubicBezTo>
                  <a:pt x="1606076" y="4097395"/>
                  <a:pt x="1630999" y="4078821"/>
                  <a:pt x="1657543" y="4056120"/>
                </a:cubicBezTo>
                <a:cubicBezTo>
                  <a:pt x="1711332" y="4010118"/>
                  <a:pt x="1738744" y="3991585"/>
                  <a:pt x="1794705" y="3963385"/>
                </a:cubicBezTo>
                <a:cubicBezTo>
                  <a:pt x="1815660" y="3952826"/>
                  <a:pt x="1849950" y="3933023"/>
                  <a:pt x="1870905" y="3919379"/>
                </a:cubicBezTo>
                <a:cubicBezTo>
                  <a:pt x="1891860" y="3905735"/>
                  <a:pt x="1924166" y="3891982"/>
                  <a:pt x="1942696" y="3888817"/>
                </a:cubicBezTo>
                <a:cubicBezTo>
                  <a:pt x="1961227" y="3885652"/>
                  <a:pt x="1980138" y="3876994"/>
                  <a:pt x="1984721" y="3869578"/>
                </a:cubicBezTo>
                <a:cubicBezTo>
                  <a:pt x="1989304" y="3862162"/>
                  <a:pt x="2001003" y="3856095"/>
                  <a:pt x="2010718" y="3856095"/>
                </a:cubicBezTo>
                <a:cubicBezTo>
                  <a:pt x="2027387" y="3856095"/>
                  <a:pt x="2110965" y="3804362"/>
                  <a:pt x="2164193" y="3761097"/>
                </a:cubicBezTo>
                <a:cubicBezTo>
                  <a:pt x="2193627" y="3737174"/>
                  <a:pt x="2255476" y="3696239"/>
                  <a:pt x="2290005" y="3677830"/>
                </a:cubicBezTo>
                <a:cubicBezTo>
                  <a:pt x="2303975" y="3670382"/>
                  <a:pt x="2338265" y="3650430"/>
                  <a:pt x="2366205" y="3633493"/>
                </a:cubicBezTo>
                <a:cubicBezTo>
                  <a:pt x="2394145" y="3616556"/>
                  <a:pt x="2428435" y="3596762"/>
                  <a:pt x="2442405" y="3589508"/>
                </a:cubicBezTo>
                <a:cubicBezTo>
                  <a:pt x="2456375" y="3582254"/>
                  <a:pt x="2484950" y="3564990"/>
                  <a:pt x="2505905" y="3551144"/>
                </a:cubicBezTo>
                <a:cubicBezTo>
                  <a:pt x="2526860" y="3537299"/>
                  <a:pt x="2562579" y="3522537"/>
                  <a:pt x="2585280" y="3518340"/>
                </a:cubicBezTo>
                <a:cubicBezTo>
                  <a:pt x="2607981" y="3514144"/>
                  <a:pt x="2626555" y="3506113"/>
                  <a:pt x="2626555" y="3500495"/>
                </a:cubicBezTo>
                <a:cubicBezTo>
                  <a:pt x="2626555" y="3485328"/>
                  <a:pt x="2678612" y="3450440"/>
                  <a:pt x="2719699" y="3438072"/>
                </a:cubicBezTo>
                <a:cubicBezTo>
                  <a:pt x="2739496" y="3432113"/>
                  <a:pt x="2762070" y="3420860"/>
                  <a:pt x="2769864" y="3413066"/>
                </a:cubicBezTo>
                <a:cubicBezTo>
                  <a:pt x="2777658" y="3405272"/>
                  <a:pt x="2794501" y="3398895"/>
                  <a:pt x="2807294" y="3398895"/>
                </a:cubicBezTo>
                <a:cubicBezTo>
                  <a:pt x="2820086" y="3398895"/>
                  <a:pt x="2833842" y="3390323"/>
                  <a:pt x="2837862" y="3379845"/>
                </a:cubicBezTo>
                <a:cubicBezTo>
                  <a:pt x="2841883" y="3369367"/>
                  <a:pt x="2853661" y="3360795"/>
                  <a:pt x="2864036" y="3360795"/>
                </a:cubicBezTo>
                <a:cubicBezTo>
                  <a:pt x="2874410" y="3360795"/>
                  <a:pt x="2897430" y="3349365"/>
                  <a:pt x="2915190" y="3335395"/>
                </a:cubicBezTo>
                <a:cubicBezTo>
                  <a:pt x="2932949" y="3321425"/>
                  <a:pt x="2955282" y="3309995"/>
                  <a:pt x="2964818" y="3309995"/>
                </a:cubicBezTo>
                <a:cubicBezTo>
                  <a:pt x="2974353" y="3309995"/>
                  <a:pt x="2982155" y="3304280"/>
                  <a:pt x="2982155" y="3297295"/>
                </a:cubicBezTo>
                <a:cubicBezTo>
                  <a:pt x="2982155" y="3290310"/>
                  <a:pt x="2990319" y="3284595"/>
                  <a:pt x="3000298" y="3284595"/>
                </a:cubicBezTo>
                <a:cubicBezTo>
                  <a:pt x="3010276" y="3284595"/>
                  <a:pt x="3026991" y="3276045"/>
                  <a:pt x="3037441" y="3265594"/>
                </a:cubicBezTo>
                <a:cubicBezTo>
                  <a:pt x="3096021" y="3207015"/>
                  <a:pt x="3169322" y="3159663"/>
                  <a:pt x="3213313" y="3151983"/>
                </a:cubicBezTo>
                <a:cubicBezTo>
                  <a:pt x="3232182" y="3148688"/>
                  <a:pt x="3269329" y="3127289"/>
                  <a:pt x="3295863" y="3104428"/>
                </a:cubicBezTo>
                <a:cubicBezTo>
                  <a:pt x="3344221" y="3062764"/>
                  <a:pt x="3378382" y="3039167"/>
                  <a:pt x="3413955" y="3022856"/>
                </a:cubicBezTo>
                <a:cubicBezTo>
                  <a:pt x="3431960" y="3014601"/>
                  <a:pt x="3627035" y="2902819"/>
                  <a:pt x="3667955" y="2877310"/>
                </a:cubicBezTo>
                <a:cubicBezTo>
                  <a:pt x="3678433" y="2870778"/>
                  <a:pt x="3698435" y="2859648"/>
                  <a:pt x="3712405" y="2852576"/>
                </a:cubicBezTo>
                <a:cubicBezTo>
                  <a:pt x="3726375" y="2845504"/>
                  <a:pt x="3754950" y="2828390"/>
                  <a:pt x="3775905" y="2814544"/>
                </a:cubicBezTo>
                <a:cubicBezTo>
                  <a:pt x="3796860" y="2800699"/>
                  <a:pt x="3832579" y="2785937"/>
                  <a:pt x="3855280" y="2781740"/>
                </a:cubicBezTo>
                <a:cubicBezTo>
                  <a:pt x="3877981" y="2777544"/>
                  <a:pt x="3896555" y="2769339"/>
                  <a:pt x="3896555" y="2763508"/>
                </a:cubicBezTo>
                <a:cubicBezTo>
                  <a:pt x="3896555" y="2757678"/>
                  <a:pt x="3908050" y="2749258"/>
                  <a:pt x="3922100" y="2744799"/>
                </a:cubicBezTo>
                <a:cubicBezTo>
                  <a:pt x="3936149" y="2740340"/>
                  <a:pt x="4020445" y="2689605"/>
                  <a:pt x="4109425" y="2632055"/>
                </a:cubicBezTo>
                <a:cubicBezTo>
                  <a:pt x="4198404" y="2574506"/>
                  <a:pt x="4279777" y="2523413"/>
                  <a:pt x="4290255" y="2518517"/>
                </a:cubicBezTo>
                <a:cubicBezTo>
                  <a:pt x="4300733" y="2513621"/>
                  <a:pt x="4326450" y="2498265"/>
                  <a:pt x="4347405" y="2484393"/>
                </a:cubicBezTo>
                <a:cubicBezTo>
                  <a:pt x="4368360" y="2470520"/>
                  <a:pt x="4404079" y="2455737"/>
                  <a:pt x="4426780" y="2451540"/>
                </a:cubicBezTo>
                <a:cubicBezTo>
                  <a:pt x="4449481" y="2447344"/>
                  <a:pt x="4468055" y="2439139"/>
                  <a:pt x="4468055" y="2433308"/>
                </a:cubicBezTo>
                <a:cubicBezTo>
                  <a:pt x="4468055" y="2413298"/>
                  <a:pt x="4616628" y="2332095"/>
                  <a:pt x="4653240" y="2332095"/>
                </a:cubicBezTo>
                <a:cubicBezTo>
                  <a:pt x="4663587" y="2332095"/>
                  <a:pt x="4675342" y="2323522"/>
                  <a:pt x="4679362" y="2313045"/>
                </a:cubicBezTo>
                <a:cubicBezTo>
                  <a:pt x="4683383" y="2302568"/>
                  <a:pt x="4694347" y="2293995"/>
                  <a:pt x="4703727" y="2293995"/>
                </a:cubicBezTo>
                <a:cubicBezTo>
                  <a:pt x="4713107" y="2293995"/>
                  <a:pt x="4742499" y="2274623"/>
                  <a:pt x="4769043" y="2250946"/>
                </a:cubicBezTo>
                <a:cubicBezTo>
                  <a:pt x="4810754" y="2213741"/>
                  <a:pt x="4892812" y="2161878"/>
                  <a:pt x="4982405" y="2116097"/>
                </a:cubicBezTo>
                <a:cubicBezTo>
                  <a:pt x="4996375" y="2108958"/>
                  <a:pt x="5024950" y="2091761"/>
                  <a:pt x="5045905" y="2077880"/>
                </a:cubicBezTo>
                <a:cubicBezTo>
                  <a:pt x="5066860" y="2063999"/>
                  <a:pt x="5101150" y="2043899"/>
                  <a:pt x="5122105" y="2033214"/>
                </a:cubicBezTo>
                <a:cubicBezTo>
                  <a:pt x="5143060" y="2022528"/>
                  <a:pt x="5177350" y="2002912"/>
                  <a:pt x="5198305" y="1989623"/>
                </a:cubicBezTo>
                <a:cubicBezTo>
                  <a:pt x="5219260" y="1976333"/>
                  <a:pt x="5259265" y="1953793"/>
                  <a:pt x="5287205" y="1939533"/>
                </a:cubicBezTo>
                <a:cubicBezTo>
                  <a:pt x="5315145" y="1925273"/>
                  <a:pt x="5371365" y="1896323"/>
                  <a:pt x="5412138" y="1875200"/>
                </a:cubicBezTo>
                <a:cubicBezTo>
                  <a:pt x="5452912" y="1854077"/>
                  <a:pt x="5494008" y="1836795"/>
                  <a:pt x="5503464" y="1836795"/>
                </a:cubicBezTo>
                <a:cubicBezTo>
                  <a:pt x="5512920" y="1836795"/>
                  <a:pt x="5524406" y="1830728"/>
                  <a:pt x="5528989" y="1823312"/>
                </a:cubicBezTo>
                <a:cubicBezTo>
                  <a:pt x="5546959" y="1794236"/>
                  <a:pt x="5621415" y="1739825"/>
                  <a:pt x="5693605" y="1703014"/>
                </a:cubicBezTo>
                <a:cubicBezTo>
                  <a:pt x="5714560" y="1692328"/>
                  <a:pt x="5748850" y="1672613"/>
                  <a:pt x="5769805" y="1659201"/>
                </a:cubicBezTo>
                <a:cubicBezTo>
                  <a:pt x="5852151" y="1606499"/>
                  <a:pt x="5872901" y="1596218"/>
                  <a:pt x="5912680" y="1588411"/>
                </a:cubicBezTo>
                <a:cubicBezTo>
                  <a:pt x="5935381" y="1583956"/>
                  <a:pt x="5953955" y="1575713"/>
                  <a:pt x="5953955" y="1570095"/>
                </a:cubicBezTo>
                <a:cubicBezTo>
                  <a:pt x="5953955" y="1549193"/>
                  <a:pt x="6077679" y="1470737"/>
                  <a:pt x="6125146" y="1461539"/>
                </a:cubicBezTo>
                <a:cubicBezTo>
                  <a:pt x="6145960" y="1457506"/>
                  <a:pt x="6163104" y="1447420"/>
                  <a:pt x="6163246" y="1439125"/>
                </a:cubicBezTo>
                <a:cubicBezTo>
                  <a:pt x="6163476" y="1425754"/>
                  <a:pt x="6269837" y="1364342"/>
                  <a:pt x="6303464" y="1358165"/>
                </a:cubicBezTo>
                <a:cubicBezTo>
                  <a:pt x="6310591" y="1356855"/>
                  <a:pt x="6327736" y="1346769"/>
                  <a:pt x="6341564" y="1335751"/>
                </a:cubicBezTo>
                <a:cubicBezTo>
                  <a:pt x="6374631" y="1309402"/>
                  <a:pt x="6436514" y="1268908"/>
                  <a:pt x="6468305" y="1252814"/>
                </a:cubicBezTo>
                <a:cubicBezTo>
                  <a:pt x="6482275" y="1245742"/>
                  <a:pt x="6502277" y="1234533"/>
                  <a:pt x="6512755" y="1227904"/>
                </a:cubicBezTo>
                <a:cubicBezTo>
                  <a:pt x="6523233" y="1221276"/>
                  <a:pt x="6559456" y="1199831"/>
                  <a:pt x="6593252" y="1180249"/>
                </a:cubicBezTo>
                <a:cubicBezTo>
                  <a:pt x="6627048" y="1160667"/>
                  <a:pt x="6669911" y="1134729"/>
                  <a:pt x="6688502" y="1122609"/>
                </a:cubicBezTo>
                <a:cubicBezTo>
                  <a:pt x="6707094" y="1110489"/>
                  <a:pt x="6737145" y="1098104"/>
                  <a:pt x="6755284" y="1095088"/>
                </a:cubicBezTo>
                <a:cubicBezTo>
                  <a:pt x="6787487" y="1089733"/>
                  <a:pt x="6941061" y="1001798"/>
                  <a:pt x="6981426" y="965602"/>
                </a:cubicBezTo>
                <a:cubicBezTo>
                  <a:pt x="7022631" y="928653"/>
                  <a:pt x="7122143" y="869685"/>
                  <a:pt x="7154363" y="863123"/>
                </a:cubicBezTo>
                <a:cubicBezTo>
                  <a:pt x="7161491" y="861672"/>
                  <a:pt x="7178635" y="851309"/>
                  <a:pt x="7192463" y="840094"/>
                </a:cubicBezTo>
                <a:cubicBezTo>
                  <a:pt x="7206291" y="828880"/>
                  <a:pt x="7232712" y="815440"/>
                  <a:pt x="7251176" y="810229"/>
                </a:cubicBezTo>
                <a:cubicBezTo>
                  <a:pt x="7269639" y="805017"/>
                  <a:pt x="7289642" y="791590"/>
                  <a:pt x="7295626" y="780391"/>
                </a:cubicBezTo>
                <a:cubicBezTo>
                  <a:pt x="7301609" y="769191"/>
                  <a:pt x="7317935" y="757363"/>
                  <a:pt x="7331905" y="754105"/>
                </a:cubicBezTo>
                <a:cubicBezTo>
                  <a:pt x="7341759" y="751807"/>
                  <a:pt x="7352138" y="750948"/>
                  <a:pt x="7362448" y="751357"/>
                </a:cubicBezTo>
                <a:close/>
                <a:moveTo>
                  <a:pt x="5877737" y="79682"/>
                </a:moveTo>
                <a:cubicBezTo>
                  <a:pt x="5898143" y="78482"/>
                  <a:pt x="5914322" y="84140"/>
                  <a:pt x="5922205" y="96896"/>
                </a:cubicBezTo>
                <a:cubicBezTo>
                  <a:pt x="5926522" y="103881"/>
                  <a:pt x="5945433" y="106773"/>
                  <a:pt x="5964230" y="103324"/>
                </a:cubicBezTo>
                <a:cubicBezTo>
                  <a:pt x="5985448" y="99430"/>
                  <a:pt x="6015043" y="106880"/>
                  <a:pt x="6042290" y="122975"/>
                </a:cubicBezTo>
                <a:cubicBezTo>
                  <a:pt x="6066426" y="137231"/>
                  <a:pt x="6110655" y="152253"/>
                  <a:pt x="6140576" y="156354"/>
                </a:cubicBezTo>
                <a:cubicBezTo>
                  <a:pt x="6170498" y="160455"/>
                  <a:pt x="6201456" y="171615"/>
                  <a:pt x="6209372" y="181153"/>
                </a:cubicBezTo>
                <a:cubicBezTo>
                  <a:pt x="6217288" y="190692"/>
                  <a:pt x="6242368" y="198495"/>
                  <a:pt x="6265105" y="198495"/>
                </a:cubicBezTo>
                <a:cubicBezTo>
                  <a:pt x="6287842" y="198495"/>
                  <a:pt x="6313559" y="207068"/>
                  <a:pt x="6322255" y="217545"/>
                </a:cubicBezTo>
                <a:cubicBezTo>
                  <a:pt x="6330951" y="228023"/>
                  <a:pt x="6348184" y="236596"/>
                  <a:pt x="6360551" y="236596"/>
                </a:cubicBezTo>
                <a:cubicBezTo>
                  <a:pt x="6385045" y="236596"/>
                  <a:pt x="6401319" y="265154"/>
                  <a:pt x="6391463" y="290839"/>
                </a:cubicBezTo>
                <a:cubicBezTo>
                  <a:pt x="6388056" y="299718"/>
                  <a:pt x="6369661" y="310811"/>
                  <a:pt x="6350587" y="315491"/>
                </a:cubicBezTo>
                <a:cubicBezTo>
                  <a:pt x="6311006" y="325201"/>
                  <a:pt x="6258755" y="360505"/>
                  <a:pt x="6258755" y="377537"/>
                </a:cubicBezTo>
                <a:cubicBezTo>
                  <a:pt x="6258755" y="383839"/>
                  <a:pt x="6251481" y="388996"/>
                  <a:pt x="6242590" y="388996"/>
                </a:cubicBezTo>
                <a:cubicBezTo>
                  <a:pt x="6233700" y="388996"/>
                  <a:pt x="6197582" y="407992"/>
                  <a:pt x="6162328" y="431208"/>
                </a:cubicBezTo>
                <a:cubicBezTo>
                  <a:pt x="6127074" y="454426"/>
                  <a:pt x="6087200" y="474447"/>
                  <a:pt x="6073717" y="475701"/>
                </a:cubicBezTo>
                <a:cubicBezTo>
                  <a:pt x="6038465" y="478978"/>
                  <a:pt x="5917674" y="549611"/>
                  <a:pt x="5861243" y="599946"/>
                </a:cubicBezTo>
                <a:cubicBezTo>
                  <a:pt x="5834699" y="623623"/>
                  <a:pt x="5808052" y="642995"/>
                  <a:pt x="5802027" y="642995"/>
                </a:cubicBezTo>
                <a:cubicBezTo>
                  <a:pt x="5796002" y="642995"/>
                  <a:pt x="5757712" y="660277"/>
                  <a:pt x="5716938" y="681400"/>
                </a:cubicBezTo>
                <a:cubicBezTo>
                  <a:pt x="5676165" y="702523"/>
                  <a:pt x="5619945" y="731473"/>
                  <a:pt x="5592005" y="745733"/>
                </a:cubicBezTo>
                <a:cubicBezTo>
                  <a:pt x="5499296" y="793049"/>
                  <a:pt x="5407855" y="856163"/>
                  <a:pt x="5407855" y="872837"/>
                </a:cubicBezTo>
                <a:cubicBezTo>
                  <a:pt x="5407855" y="879139"/>
                  <a:pt x="5400581" y="884295"/>
                  <a:pt x="5391690" y="884295"/>
                </a:cubicBezTo>
                <a:cubicBezTo>
                  <a:pt x="5382800" y="884295"/>
                  <a:pt x="5345153" y="904297"/>
                  <a:pt x="5308032" y="928745"/>
                </a:cubicBezTo>
                <a:cubicBezTo>
                  <a:pt x="5270910" y="953193"/>
                  <a:pt x="5237544" y="973195"/>
                  <a:pt x="5233885" y="973195"/>
                </a:cubicBezTo>
                <a:cubicBezTo>
                  <a:pt x="5226361" y="973195"/>
                  <a:pt x="5005353" y="1082816"/>
                  <a:pt x="4976055" y="1101080"/>
                </a:cubicBezTo>
                <a:cubicBezTo>
                  <a:pt x="4965577" y="1107612"/>
                  <a:pt x="4945575" y="1118742"/>
                  <a:pt x="4931605" y="1125814"/>
                </a:cubicBezTo>
                <a:cubicBezTo>
                  <a:pt x="4905549" y="1139004"/>
                  <a:pt x="4852049" y="1173336"/>
                  <a:pt x="4801430" y="1209350"/>
                </a:cubicBezTo>
                <a:cubicBezTo>
                  <a:pt x="4785714" y="1220531"/>
                  <a:pt x="4772855" y="1234277"/>
                  <a:pt x="4772855" y="1239895"/>
                </a:cubicBezTo>
                <a:cubicBezTo>
                  <a:pt x="4772855" y="1245513"/>
                  <a:pt x="4754281" y="1253544"/>
                  <a:pt x="4731580" y="1257740"/>
                </a:cubicBezTo>
                <a:cubicBezTo>
                  <a:pt x="4679172" y="1267428"/>
                  <a:pt x="4588641" y="1325900"/>
                  <a:pt x="4563789" y="1366112"/>
                </a:cubicBezTo>
                <a:cubicBezTo>
                  <a:pt x="4559206" y="1373527"/>
                  <a:pt x="4547507" y="1379595"/>
                  <a:pt x="4537792" y="1379595"/>
                </a:cubicBezTo>
                <a:cubicBezTo>
                  <a:pt x="4528077" y="1379595"/>
                  <a:pt x="4495018" y="1396542"/>
                  <a:pt x="4464328" y="1417254"/>
                </a:cubicBezTo>
                <a:cubicBezTo>
                  <a:pt x="4433638" y="1437967"/>
                  <a:pt x="4391918" y="1458054"/>
                  <a:pt x="4371617" y="1461893"/>
                </a:cubicBezTo>
                <a:cubicBezTo>
                  <a:pt x="4351315" y="1465731"/>
                  <a:pt x="4317560" y="1480132"/>
                  <a:pt x="4296605" y="1493895"/>
                </a:cubicBezTo>
                <a:cubicBezTo>
                  <a:pt x="4275650" y="1507658"/>
                  <a:pt x="4247075" y="1525012"/>
                  <a:pt x="4233105" y="1532460"/>
                </a:cubicBezTo>
                <a:cubicBezTo>
                  <a:pt x="4219135" y="1539908"/>
                  <a:pt x="4184845" y="1559859"/>
                  <a:pt x="4156905" y="1576797"/>
                </a:cubicBezTo>
                <a:cubicBezTo>
                  <a:pt x="4128965" y="1593734"/>
                  <a:pt x="4094675" y="1613527"/>
                  <a:pt x="4080705" y="1620782"/>
                </a:cubicBezTo>
                <a:cubicBezTo>
                  <a:pt x="4066735" y="1628037"/>
                  <a:pt x="4038160" y="1644943"/>
                  <a:pt x="4017205" y="1658351"/>
                </a:cubicBezTo>
                <a:cubicBezTo>
                  <a:pt x="3996250" y="1671760"/>
                  <a:pt x="3956245" y="1694397"/>
                  <a:pt x="3928305" y="1708657"/>
                </a:cubicBezTo>
                <a:cubicBezTo>
                  <a:pt x="3900365" y="1722917"/>
                  <a:pt x="3849860" y="1757582"/>
                  <a:pt x="3816072" y="1785690"/>
                </a:cubicBezTo>
                <a:cubicBezTo>
                  <a:pt x="3782283" y="1813798"/>
                  <a:pt x="3746902" y="1836795"/>
                  <a:pt x="3737446" y="1836795"/>
                </a:cubicBezTo>
                <a:cubicBezTo>
                  <a:pt x="3727990" y="1836795"/>
                  <a:pt x="3716504" y="1842862"/>
                  <a:pt x="3711921" y="1850278"/>
                </a:cubicBezTo>
                <a:cubicBezTo>
                  <a:pt x="3707337" y="1857694"/>
                  <a:pt x="3688427" y="1866352"/>
                  <a:pt x="3669896" y="1869517"/>
                </a:cubicBezTo>
                <a:cubicBezTo>
                  <a:pt x="3651366" y="1872682"/>
                  <a:pt x="3619060" y="1886435"/>
                  <a:pt x="3598105" y="1900079"/>
                </a:cubicBezTo>
                <a:cubicBezTo>
                  <a:pt x="3577150" y="1913723"/>
                  <a:pt x="3542860" y="1933628"/>
                  <a:pt x="3521905" y="1944314"/>
                </a:cubicBezTo>
                <a:cubicBezTo>
                  <a:pt x="3500950" y="1954999"/>
                  <a:pt x="3466660" y="1974783"/>
                  <a:pt x="3445705" y="1988278"/>
                </a:cubicBezTo>
                <a:cubicBezTo>
                  <a:pt x="3424750" y="2001773"/>
                  <a:pt x="3379030" y="2028192"/>
                  <a:pt x="3344105" y="2046986"/>
                </a:cubicBezTo>
                <a:cubicBezTo>
                  <a:pt x="3309180" y="2065779"/>
                  <a:pt x="3258887" y="2100470"/>
                  <a:pt x="3232343" y="2124076"/>
                </a:cubicBezTo>
                <a:cubicBezTo>
                  <a:pt x="3205799" y="2147681"/>
                  <a:pt x="3176133" y="2166995"/>
                  <a:pt x="3166418" y="2166995"/>
                </a:cubicBezTo>
                <a:cubicBezTo>
                  <a:pt x="3156703" y="2166995"/>
                  <a:pt x="3145004" y="2173062"/>
                  <a:pt x="3140421" y="2180478"/>
                </a:cubicBezTo>
                <a:cubicBezTo>
                  <a:pt x="3135838" y="2187894"/>
                  <a:pt x="3116927" y="2196552"/>
                  <a:pt x="3098396" y="2199717"/>
                </a:cubicBezTo>
                <a:cubicBezTo>
                  <a:pt x="3055172" y="2207100"/>
                  <a:pt x="2931355" y="2286397"/>
                  <a:pt x="2931355" y="2306695"/>
                </a:cubicBezTo>
                <a:cubicBezTo>
                  <a:pt x="2931355" y="2312313"/>
                  <a:pt x="2912781" y="2320504"/>
                  <a:pt x="2890080" y="2324896"/>
                </a:cubicBezTo>
                <a:cubicBezTo>
                  <a:pt x="2867379" y="2329289"/>
                  <a:pt x="2838323" y="2343474"/>
                  <a:pt x="2825511" y="2356418"/>
                </a:cubicBezTo>
                <a:cubicBezTo>
                  <a:pt x="2812699" y="2369362"/>
                  <a:pt x="2795840" y="2386330"/>
                  <a:pt x="2788046" y="2394124"/>
                </a:cubicBezTo>
                <a:cubicBezTo>
                  <a:pt x="2780252" y="2401918"/>
                  <a:pt x="2763409" y="2408295"/>
                  <a:pt x="2750616" y="2408295"/>
                </a:cubicBezTo>
                <a:cubicBezTo>
                  <a:pt x="2737824" y="2408295"/>
                  <a:pt x="2724068" y="2416868"/>
                  <a:pt x="2720048" y="2427345"/>
                </a:cubicBezTo>
                <a:cubicBezTo>
                  <a:pt x="2716027" y="2437822"/>
                  <a:pt x="2705275" y="2446395"/>
                  <a:pt x="2696155" y="2446395"/>
                </a:cubicBezTo>
                <a:cubicBezTo>
                  <a:pt x="2687034" y="2446395"/>
                  <a:pt x="2646212" y="2463677"/>
                  <a:pt x="2605438" y="2484800"/>
                </a:cubicBezTo>
                <a:cubicBezTo>
                  <a:pt x="2564665" y="2505923"/>
                  <a:pt x="2508445" y="2534873"/>
                  <a:pt x="2480505" y="2549133"/>
                </a:cubicBezTo>
                <a:cubicBezTo>
                  <a:pt x="2452565" y="2563393"/>
                  <a:pt x="2412560" y="2586127"/>
                  <a:pt x="2391605" y="2599654"/>
                </a:cubicBezTo>
                <a:cubicBezTo>
                  <a:pt x="2370650" y="2613181"/>
                  <a:pt x="2336360" y="2632991"/>
                  <a:pt x="2315405" y="2643676"/>
                </a:cubicBezTo>
                <a:cubicBezTo>
                  <a:pt x="2294450" y="2654362"/>
                  <a:pt x="2260160" y="2674267"/>
                  <a:pt x="2239205" y="2687911"/>
                </a:cubicBezTo>
                <a:cubicBezTo>
                  <a:pt x="2218250" y="2701555"/>
                  <a:pt x="2189675" y="2718558"/>
                  <a:pt x="2175705" y="2725697"/>
                </a:cubicBezTo>
                <a:cubicBezTo>
                  <a:pt x="2079756" y="2774726"/>
                  <a:pt x="2008617" y="2820750"/>
                  <a:pt x="1996905" y="2841372"/>
                </a:cubicBezTo>
                <a:cubicBezTo>
                  <a:pt x="1989370" y="2854640"/>
                  <a:pt x="1977211" y="2865495"/>
                  <a:pt x="1969885" y="2865495"/>
                </a:cubicBezTo>
                <a:cubicBezTo>
                  <a:pt x="1962559" y="2865495"/>
                  <a:pt x="1949451" y="2874068"/>
                  <a:pt x="1940755" y="2884545"/>
                </a:cubicBezTo>
                <a:cubicBezTo>
                  <a:pt x="1932059" y="2895022"/>
                  <a:pt x="1914499" y="2903595"/>
                  <a:pt x="1901731" y="2903595"/>
                </a:cubicBezTo>
                <a:cubicBezTo>
                  <a:pt x="1888963" y="2903595"/>
                  <a:pt x="1871089" y="2907887"/>
                  <a:pt x="1862011" y="2913132"/>
                </a:cubicBezTo>
                <a:cubicBezTo>
                  <a:pt x="1852933" y="2918377"/>
                  <a:pt x="1819788" y="2935951"/>
                  <a:pt x="1788355" y="2952185"/>
                </a:cubicBezTo>
                <a:cubicBezTo>
                  <a:pt x="1679117" y="3008604"/>
                  <a:pt x="1655003" y="3024331"/>
                  <a:pt x="1654746" y="3039325"/>
                </a:cubicBezTo>
                <a:cubicBezTo>
                  <a:pt x="1654604" y="3047620"/>
                  <a:pt x="1637459" y="3057706"/>
                  <a:pt x="1616646" y="3061739"/>
                </a:cubicBezTo>
                <a:cubicBezTo>
                  <a:pt x="1595834" y="3065772"/>
                  <a:pt x="1561660" y="3080332"/>
                  <a:pt x="1540705" y="3094095"/>
                </a:cubicBezTo>
                <a:cubicBezTo>
                  <a:pt x="1519750" y="3107858"/>
                  <a:pt x="1491175" y="3125212"/>
                  <a:pt x="1477205" y="3132660"/>
                </a:cubicBezTo>
                <a:cubicBezTo>
                  <a:pt x="1382240" y="3183290"/>
                  <a:pt x="1293055" y="3245174"/>
                  <a:pt x="1293055" y="3260438"/>
                </a:cubicBezTo>
                <a:cubicBezTo>
                  <a:pt x="1293055" y="3266739"/>
                  <a:pt x="1284891" y="3271895"/>
                  <a:pt x="1274912" y="3271895"/>
                </a:cubicBezTo>
                <a:cubicBezTo>
                  <a:pt x="1235511" y="3271895"/>
                  <a:pt x="1083594" y="3349279"/>
                  <a:pt x="1083246" y="3369525"/>
                </a:cubicBezTo>
                <a:cubicBezTo>
                  <a:pt x="1083104" y="3377820"/>
                  <a:pt x="1065959" y="3387906"/>
                  <a:pt x="1045146" y="3391939"/>
                </a:cubicBezTo>
                <a:cubicBezTo>
                  <a:pt x="1024334" y="3395972"/>
                  <a:pt x="990160" y="3410532"/>
                  <a:pt x="969205" y="3424295"/>
                </a:cubicBezTo>
                <a:cubicBezTo>
                  <a:pt x="948250" y="3438058"/>
                  <a:pt x="919675" y="3455412"/>
                  <a:pt x="905705" y="3462860"/>
                </a:cubicBezTo>
                <a:cubicBezTo>
                  <a:pt x="891735" y="3470308"/>
                  <a:pt x="857445" y="3490260"/>
                  <a:pt x="829505" y="3507197"/>
                </a:cubicBezTo>
                <a:cubicBezTo>
                  <a:pt x="801565" y="3524134"/>
                  <a:pt x="767275" y="3543928"/>
                  <a:pt x="753305" y="3551182"/>
                </a:cubicBezTo>
                <a:cubicBezTo>
                  <a:pt x="716917" y="3570078"/>
                  <a:pt x="655096" y="3611377"/>
                  <a:pt x="631426" y="3632602"/>
                </a:cubicBezTo>
                <a:cubicBezTo>
                  <a:pt x="591061" y="3668799"/>
                  <a:pt x="437487" y="3756732"/>
                  <a:pt x="405284" y="3762088"/>
                </a:cubicBezTo>
                <a:cubicBezTo>
                  <a:pt x="387145" y="3765104"/>
                  <a:pt x="355160" y="3778857"/>
                  <a:pt x="334205" y="3792648"/>
                </a:cubicBezTo>
                <a:cubicBezTo>
                  <a:pt x="313250" y="3806441"/>
                  <a:pt x="281818" y="3824813"/>
                  <a:pt x="264355" y="3833477"/>
                </a:cubicBezTo>
                <a:cubicBezTo>
                  <a:pt x="246893" y="3842140"/>
                  <a:pt x="232489" y="3856131"/>
                  <a:pt x="232347" y="3864567"/>
                </a:cubicBezTo>
                <a:cubicBezTo>
                  <a:pt x="232204" y="3873003"/>
                  <a:pt x="215059" y="3883107"/>
                  <a:pt x="194247" y="3887020"/>
                </a:cubicBezTo>
                <a:cubicBezTo>
                  <a:pt x="153135" y="3894749"/>
                  <a:pt x="133949" y="3904355"/>
                  <a:pt x="88904" y="3939761"/>
                </a:cubicBezTo>
                <a:cubicBezTo>
                  <a:pt x="60374" y="3962187"/>
                  <a:pt x="58969" y="3962137"/>
                  <a:pt x="41474" y="3938058"/>
                </a:cubicBezTo>
                <a:cubicBezTo>
                  <a:pt x="18704" y="3906722"/>
                  <a:pt x="18913" y="3871266"/>
                  <a:pt x="42105" y="3830695"/>
                </a:cubicBezTo>
                <a:cubicBezTo>
                  <a:pt x="52087" y="3813233"/>
                  <a:pt x="60493" y="3773228"/>
                  <a:pt x="60783" y="3741795"/>
                </a:cubicBezTo>
                <a:cubicBezTo>
                  <a:pt x="61134" y="3703806"/>
                  <a:pt x="69801" y="3674578"/>
                  <a:pt x="86633" y="3654618"/>
                </a:cubicBezTo>
                <a:cubicBezTo>
                  <a:pt x="105353" y="3632421"/>
                  <a:pt x="110320" y="3612553"/>
                  <a:pt x="105683" y="3578418"/>
                </a:cubicBezTo>
                <a:cubicBezTo>
                  <a:pt x="101144" y="3545000"/>
                  <a:pt x="105864" y="3524995"/>
                  <a:pt x="122772" y="3505999"/>
                </a:cubicBezTo>
                <a:cubicBezTo>
                  <a:pt x="135620" y="3491563"/>
                  <a:pt x="147460" y="3460130"/>
                  <a:pt x="149083" y="3436149"/>
                </a:cubicBezTo>
                <a:cubicBezTo>
                  <a:pt x="151950" y="3393784"/>
                  <a:pt x="183136" y="3360795"/>
                  <a:pt x="220318" y="3360795"/>
                </a:cubicBezTo>
                <a:cubicBezTo>
                  <a:pt x="228858" y="3360795"/>
                  <a:pt x="242959" y="3352223"/>
                  <a:pt x="251655" y="3341745"/>
                </a:cubicBezTo>
                <a:cubicBezTo>
                  <a:pt x="260351" y="3331267"/>
                  <a:pt x="275051" y="3322695"/>
                  <a:pt x="284323" y="3322695"/>
                </a:cubicBezTo>
                <a:cubicBezTo>
                  <a:pt x="293595" y="3322695"/>
                  <a:pt x="322899" y="3303273"/>
                  <a:pt x="349443" y="3279535"/>
                </a:cubicBezTo>
                <a:cubicBezTo>
                  <a:pt x="397859" y="3236236"/>
                  <a:pt x="459431" y="3199666"/>
                  <a:pt x="572947" y="3146786"/>
                </a:cubicBezTo>
                <a:cubicBezTo>
                  <a:pt x="606466" y="3131172"/>
                  <a:pt x="643613" y="3109987"/>
                  <a:pt x="655497" y="3099707"/>
                </a:cubicBezTo>
                <a:cubicBezTo>
                  <a:pt x="681264" y="3077420"/>
                  <a:pt x="743319" y="3036158"/>
                  <a:pt x="778705" y="3017782"/>
                </a:cubicBezTo>
                <a:cubicBezTo>
                  <a:pt x="792675" y="3010527"/>
                  <a:pt x="826965" y="2990734"/>
                  <a:pt x="854905" y="2973797"/>
                </a:cubicBezTo>
                <a:cubicBezTo>
                  <a:pt x="882845" y="2956860"/>
                  <a:pt x="917135" y="2937565"/>
                  <a:pt x="931105" y="2930920"/>
                </a:cubicBezTo>
                <a:cubicBezTo>
                  <a:pt x="945075" y="2924274"/>
                  <a:pt x="981048" y="2906835"/>
                  <a:pt x="1011044" y="2892166"/>
                </a:cubicBezTo>
                <a:cubicBezTo>
                  <a:pt x="1041040" y="2877497"/>
                  <a:pt x="1074081" y="2865495"/>
                  <a:pt x="1084468" y="2865495"/>
                </a:cubicBezTo>
                <a:cubicBezTo>
                  <a:pt x="1094854" y="2865495"/>
                  <a:pt x="1106642" y="2856922"/>
                  <a:pt x="1110662" y="2846445"/>
                </a:cubicBezTo>
                <a:cubicBezTo>
                  <a:pt x="1114683" y="2835968"/>
                  <a:pt x="1127648" y="2827395"/>
                  <a:pt x="1139474" y="2827395"/>
                </a:cubicBezTo>
                <a:cubicBezTo>
                  <a:pt x="1151299" y="2827395"/>
                  <a:pt x="1167352" y="2821018"/>
                  <a:pt x="1175146" y="2813224"/>
                </a:cubicBezTo>
                <a:cubicBezTo>
                  <a:pt x="1182940" y="2805430"/>
                  <a:pt x="1199799" y="2788462"/>
                  <a:pt x="1212611" y="2775518"/>
                </a:cubicBezTo>
                <a:cubicBezTo>
                  <a:pt x="1225423" y="2762574"/>
                  <a:pt x="1254479" y="2748389"/>
                  <a:pt x="1277180" y="2743996"/>
                </a:cubicBezTo>
                <a:cubicBezTo>
                  <a:pt x="1299881" y="2739604"/>
                  <a:pt x="1318455" y="2731413"/>
                  <a:pt x="1318455" y="2725795"/>
                </a:cubicBezTo>
                <a:cubicBezTo>
                  <a:pt x="1318455" y="2699985"/>
                  <a:pt x="1609412" y="2535295"/>
                  <a:pt x="1655011" y="2535295"/>
                </a:cubicBezTo>
                <a:cubicBezTo>
                  <a:pt x="1664791" y="2535295"/>
                  <a:pt x="1674506" y="2525294"/>
                  <a:pt x="1676599" y="2513070"/>
                </a:cubicBezTo>
                <a:cubicBezTo>
                  <a:pt x="1678692" y="2500846"/>
                  <a:pt x="1697550" y="2481883"/>
                  <a:pt x="1718505" y="2470930"/>
                </a:cubicBezTo>
                <a:cubicBezTo>
                  <a:pt x="1739460" y="2459976"/>
                  <a:pt x="1782307" y="2437116"/>
                  <a:pt x="1813719" y="2420130"/>
                </a:cubicBezTo>
                <a:cubicBezTo>
                  <a:pt x="1845132" y="2403143"/>
                  <a:pt x="1876681" y="2388174"/>
                  <a:pt x="1883828" y="2386865"/>
                </a:cubicBezTo>
                <a:cubicBezTo>
                  <a:pt x="1890975" y="2385555"/>
                  <a:pt x="1908136" y="2375257"/>
                  <a:pt x="1921964" y="2363979"/>
                </a:cubicBezTo>
                <a:cubicBezTo>
                  <a:pt x="1935791" y="2352702"/>
                  <a:pt x="1961393" y="2334924"/>
                  <a:pt x="1978855" y="2324474"/>
                </a:cubicBezTo>
                <a:cubicBezTo>
                  <a:pt x="1996318" y="2314023"/>
                  <a:pt x="2027750" y="2294500"/>
                  <a:pt x="2048705" y="2281089"/>
                </a:cubicBezTo>
                <a:cubicBezTo>
                  <a:pt x="2069660" y="2267677"/>
                  <a:pt x="2103950" y="2247962"/>
                  <a:pt x="2124905" y="2237276"/>
                </a:cubicBezTo>
                <a:cubicBezTo>
                  <a:pt x="2145860" y="2226591"/>
                  <a:pt x="2180150" y="2206717"/>
                  <a:pt x="2201105" y="2193113"/>
                </a:cubicBezTo>
                <a:cubicBezTo>
                  <a:pt x="2222060" y="2179509"/>
                  <a:pt x="2264922" y="2155447"/>
                  <a:pt x="2296355" y="2139643"/>
                </a:cubicBezTo>
                <a:cubicBezTo>
                  <a:pt x="2327788" y="2123839"/>
                  <a:pt x="2362078" y="2104101"/>
                  <a:pt x="2372555" y="2095779"/>
                </a:cubicBezTo>
                <a:cubicBezTo>
                  <a:pt x="2390451" y="2081566"/>
                  <a:pt x="2500425" y="2017856"/>
                  <a:pt x="2556705" y="1989097"/>
                </a:cubicBezTo>
                <a:cubicBezTo>
                  <a:pt x="2570675" y="1981958"/>
                  <a:pt x="2599250" y="1964761"/>
                  <a:pt x="2620205" y="1950880"/>
                </a:cubicBezTo>
                <a:cubicBezTo>
                  <a:pt x="2641160" y="1936999"/>
                  <a:pt x="2675450" y="1916899"/>
                  <a:pt x="2696405" y="1906214"/>
                </a:cubicBezTo>
                <a:cubicBezTo>
                  <a:pt x="2717360" y="1895528"/>
                  <a:pt x="2751650" y="1875623"/>
                  <a:pt x="2772605" y="1861979"/>
                </a:cubicBezTo>
                <a:cubicBezTo>
                  <a:pt x="2793560" y="1848335"/>
                  <a:pt x="2825866" y="1834582"/>
                  <a:pt x="2844396" y="1831417"/>
                </a:cubicBezTo>
                <a:cubicBezTo>
                  <a:pt x="2862927" y="1828252"/>
                  <a:pt x="2881838" y="1819594"/>
                  <a:pt x="2886421" y="1812178"/>
                </a:cubicBezTo>
                <a:cubicBezTo>
                  <a:pt x="2891004" y="1804762"/>
                  <a:pt x="2905563" y="1798695"/>
                  <a:pt x="2918773" y="1798695"/>
                </a:cubicBezTo>
                <a:cubicBezTo>
                  <a:pt x="2931984" y="1798695"/>
                  <a:pt x="2944506" y="1788694"/>
                  <a:pt x="2946599" y="1776470"/>
                </a:cubicBezTo>
                <a:cubicBezTo>
                  <a:pt x="2948692" y="1764246"/>
                  <a:pt x="2967550" y="1745283"/>
                  <a:pt x="2988505" y="1734330"/>
                </a:cubicBezTo>
                <a:cubicBezTo>
                  <a:pt x="3009460" y="1723376"/>
                  <a:pt x="3052047" y="1700516"/>
                  <a:pt x="3083143" y="1683530"/>
                </a:cubicBezTo>
                <a:cubicBezTo>
                  <a:pt x="3146037" y="1649172"/>
                  <a:pt x="3181822" y="1633595"/>
                  <a:pt x="3197854" y="1633595"/>
                </a:cubicBezTo>
                <a:cubicBezTo>
                  <a:pt x="3203730" y="1633595"/>
                  <a:pt x="3236183" y="1610598"/>
                  <a:pt x="3269972" y="1582490"/>
                </a:cubicBezTo>
                <a:cubicBezTo>
                  <a:pt x="3303760" y="1554382"/>
                  <a:pt x="3354265" y="1519717"/>
                  <a:pt x="3382205" y="1505457"/>
                </a:cubicBezTo>
                <a:cubicBezTo>
                  <a:pt x="3410145" y="1491198"/>
                  <a:pt x="3450150" y="1468492"/>
                  <a:pt x="3471105" y="1455000"/>
                </a:cubicBezTo>
                <a:cubicBezTo>
                  <a:pt x="3492060" y="1441509"/>
                  <a:pt x="3527779" y="1427037"/>
                  <a:pt x="3550480" y="1422840"/>
                </a:cubicBezTo>
                <a:cubicBezTo>
                  <a:pt x="3573181" y="1418644"/>
                  <a:pt x="3591755" y="1410054"/>
                  <a:pt x="3591755" y="1403753"/>
                </a:cubicBezTo>
                <a:cubicBezTo>
                  <a:pt x="3591755" y="1397451"/>
                  <a:pt x="3599557" y="1392295"/>
                  <a:pt x="3609092" y="1392295"/>
                </a:cubicBezTo>
                <a:cubicBezTo>
                  <a:pt x="3618628" y="1392295"/>
                  <a:pt x="3640961" y="1380865"/>
                  <a:pt x="3658720" y="1366895"/>
                </a:cubicBezTo>
                <a:cubicBezTo>
                  <a:pt x="3676480" y="1352925"/>
                  <a:pt x="3699500" y="1341495"/>
                  <a:pt x="3709875" y="1341495"/>
                </a:cubicBezTo>
                <a:cubicBezTo>
                  <a:pt x="3720249" y="1341495"/>
                  <a:pt x="3732027" y="1332922"/>
                  <a:pt x="3736048" y="1322445"/>
                </a:cubicBezTo>
                <a:cubicBezTo>
                  <a:pt x="3740068" y="1311968"/>
                  <a:pt x="3754630" y="1303395"/>
                  <a:pt x="3768407" y="1303395"/>
                </a:cubicBezTo>
                <a:cubicBezTo>
                  <a:pt x="3782184" y="1303395"/>
                  <a:pt x="3797206" y="1297327"/>
                  <a:pt x="3801789" y="1289912"/>
                </a:cubicBezTo>
                <a:cubicBezTo>
                  <a:pt x="3819529" y="1261208"/>
                  <a:pt x="3892170" y="1207916"/>
                  <a:pt x="3966405" y="1169142"/>
                </a:cubicBezTo>
                <a:cubicBezTo>
                  <a:pt x="4011183" y="1145755"/>
                  <a:pt x="4053427" y="1121003"/>
                  <a:pt x="4106105" y="1087289"/>
                </a:cubicBezTo>
                <a:cubicBezTo>
                  <a:pt x="4127060" y="1073877"/>
                  <a:pt x="4161350" y="1054162"/>
                  <a:pt x="4182305" y="1043476"/>
                </a:cubicBezTo>
                <a:cubicBezTo>
                  <a:pt x="4203260" y="1032791"/>
                  <a:pt x="4237550" y="1012691"/>
                  <a:pt x="4258505" y="998810"/>
                </a:cubicBezTo>
                <a:cubicBezTo>
                  <a:pt x="4279460" y="984929"/>
                  <a:pt x="4308035" y="967736"/>
                  <a:pt x="4322005" y="960602"/>
                </a:cubicBezTo>
                <a:cubicBezTo>
                  <a:pt x="4335975" y="953469"/>
                  <a:pt x="4381695" y="927566"/>
                  <a:pt x="4423605" y="903040"/>
                </a:cubicBezTo>
                <a:cubicBezTo>
                  <a:pt x="4506854" y="854322"/>
                  <a:pt x="4556183" y="829112"/>
                  <a:pt x="4576264" y="825023"/>
                </a:cubicBezTo>
                <a:cubicBezTo>
                  <a:pt x="4583391" y="823572"/>
                  <a:pt x="4600536" y="813369"/>
                  <a:pt x="4614364" y="802351"/>
                </a:cubicBezTo>
                <a:cubicBezTo>
                  <a:pt x="4670956" y="757257"/>
                  <a:pt x="4717940" y="731557"/>
                  <a:pt x="4756980" y="724340"/>
                </a:cubicBezTo>
                <a:cubicBezTo>
                  <a:pt x="4779681" y="720144"/>
                  <a:pt x="4798255" y="711554"/>
                  <a:pt x="4798255" y="705253"/>
                </a:cubicBezTo>
                <a:cubicBezTo>
                  <a:pt x="4798255" y="698951"/>
                  <a:pt x="4805529" y="693795"/>
                  <a:pt x="4814420" y="693795"/>
                </a:cubicBezTo>
                <a:cubicBezTo>
                  <a:pt x="4823310" y="693795"/>
                  <a:pt x="4856717" y="672364"/>
                  <a:pt x="4888657" y="646170"/>
                </a:cubicBezTo>
                <a:cubicBezTo>
                  <a:pt x="4968787" y="580456"/>
                  <a:pt x="4990044" y="567542"/>
                  <a:pt x="5028084" y="561469"/>
                </a:cubicBezTo>
                <a:cubicBezTo>
                  <a:pt x="5060184" y="556344"/>
                  <a:pt x="5213550" y="468677"/>
                  <a:pt x="5254226" y="432202"/>
                </a:cubicBezTo>
                <a:cubicBezTo>
                  <a:pt x="5294984" y="395655"/>
                  <a:pt x="5351615" y="363796"/>
                  <a:pt x="5388546" y="356640"/>
                </a:cubicBezTo>
                <a:cubicBezTo>
                  <a:pt x="5409360" y="352607"/>
                  <a:pt x="5426504" y="342404"/>
                  <a:pt x="5426646" y="333968"/>
                </a:cubicBezTo>
                <a:cubicBezTo>
                  <a:pt x="5426926" y="317369"/>
                  <a:pt x="5469031" y="292759"/>
                  <a:pt x="5526399" y="275664"/>
                </a:cubicBezTo>
                <a:cubicBezTo>
                  <a:pt x="5546196" y="269765"/>
                  <a:pt x="5568770" y="258560"/>
                  <a:pt x="5576564" y="250767"/>
                </a:cubicBezTo>
                <a:cubicBezTo>
                  <a:pt x="5584358" y="242973"/>
                  <a:pt x="5601201" y="236596"/>
                  <a:pt x="5613994" y="236596"/>
                </a:cubicBezTo>
                <a:cubicBezTo>
                  <a:pt x="5626786" y="236596"/>
                  <a:pt x="5640542" y="228023"/>
                  <a:pt x="5644562" y="217545"/>
                </a:cubicBezTo>
                <a:cubicBezTo>
                  <a:pt x="5648583" y="207068"/>
                  <a:pt x="5662354" y="198495"/>
                  <a:pt x="5675164" y="198495"/>
                </a:cubicBezTo>
                <a:cubicBezTo>
                  <a:pt x="5687975" y="198495"/>
                  <a:pt x="5702206" y="192428"/>
                  <a:pt x="5706789" y="185013"/>
                </a:cubicBezTo>
                <a:cubicBezTo>
                  <a:pt x="5720757" y="162413"/>
                  <a:pt x="5754587" y="135179"/>
                  <a:pt x="5807905" y="103616"/>
                </a:cubicBezTo>
                <a:cubicBezTo>
                  <a:pt x="5832697" y="88939"/>
                  <a:pt x="5857330" y="80882"/>
                  <a:pt x="5877737" y="79682"/>
                </a:cubicBezTo>
                <a:close/>
                <a:moveTo>
                  <a:pt x="3964921" y="329"/>
                </a:moveTo>
                <a:cubicBezTo>
                  <a:pt x="4051077" y="-2148"/>
                  <a:pt x="4188655" y="9708"/>
                  <a:pt x="4188655" y="24790"/>
                </a:cubicBezTo>
                <a:cubicBezTo>
                  <a:pt x="4188655" y="42853"/>
                  <a:pt x="4094805" y="109596"/>
                  <a:pt x="4069405" y="109596"/>
                </a:cubicBezTo>
                <a:cubicBezTo>
                  <a:pt x="4060952" y="109596"/>
                  <a:pt x="4047658" y="115973"/>
                  <a:pt x="4039864" y="123767"/>
                </a:cubicBezTo>
                <a:cubicBezTo>
                  <a:pt x="4032070" y="131561"/>
                  <a:pt x="4009496" y="142765"/>
                  <a:pt x="3989699" y="148664"/>
                </a:cubicBezTo>
                <a:cubicBezTo>
                  <a:pt x="3932331" y="165760"/>
                  <a:pt x="3890226" y="190368"/>
                  <a:pt x="3889946" y="206968"/>
                </a:cubicBezTo>
                <a:cubicBezTo>
                  <a:pt x="3889804" y="215404"/>
                  <a:pt x="3872660" y="225607"/>
                  <a:pt x="3851846" y="229639"/>
                </a:cubicBezTo>
                <a:cubicBezTo>
                  <a:pt x="3815705" y="236644"/>
                  <a:pt x="3767097" y="263678"/>
                  <a:pt x="3712664" y="307051"/>
                </a:cubicBezTo>
                <a:cubicBezTo>
                  <a:pt x="3698836" y="318070"/>
                  <a:pt x="3681686" y="328155"/>
                  <a:pt x="3674554" y="329466"/>
                </a:cubicBezTo>
                <a:cubicBezTo>
                  <a:pt x="3667421" y="330775"/>
                  <a:pt x="3644445" y="340808"/>
                  <a:pt x="3623495" y="351761"/>
                </a:cubicBezTo>
                <a:cubicBezTo>
                  <a:pt x="3536280" y="397361"/>
                  <a:pt x="3470778" y="433868"/>
                  <a:pt x="3464791" y="440214"/>
                </a:cubicBezTo>
                <a:cubicBezTo>
                  <a:pt x="3445206" y="460973"/>
                  <a:pt x="3286716" y="566795"/>
                  <a:pt x="3275210" y="566795"/>
                </a:cubicBezTo>
                <a:cubicBezTo>
                  <a:pt x="3267700" y="566795"/>
                  <a:pt x="3261555" y="571951"/>
                  <a:pt x="3261555" y="578253"/>
                </a:cubicBezTo>
                <a:cubicBezTo>
                  <a:pt x="3261555" y="584554"/>
                  <a:pt x="3242981" y="593144"/>
                  <a:pt x="3220280" y="597340"/>
                </a:cubicBezTo>
                <a:cubicBezTo>
                  <a:pt x="3182359" y="604350"/>
                  <a:pt x="3151588" y="620912"/>
                  <a:pt x="3074230" y="675950"/>
                </a:cubicBezTo>
                <a:cubicBezTo>
                  <a:pt x="3058514" y="687131"/>
                  <a:pt x="3045655" y="700877"/>
                  <a:pt x="3045655" y="706495"/>
                </a:cubicBezTo>
                <a:cubicBezTo>
                  <a:pt x="3045655" y="712113"/>
                  <a:pt x="3027081" y="720144"/>
                  <a:pt x="3004380" y="724340"/>
                </a:cubicBezTo>
                <a:cubicBezTo>
                  <a:pt x="2952928" y="733852"/>
                  <a:pt x="2829755" y="811721"/>
                  <a:pt x="2829755" y="834737"/>
                </a:cubicBezTo>
                <a:cubicBezTo>
                  <a:pt x="2829755" y="841039"/>
                  <a:pt x="2821469" y="846195"/>
                  <a:pt x="2811342" y="846195"/>
                </a:cubicBezTo>
                <a:cubicBezTo>
                  <a:pt x="2801214" y="846195"/>
                  <a:pt x="2767818" y="863142"/>
                  <a:pt x="2737128" y="883854"/>
                </a:cubicBezTo>
                <a:cubicBezTo>
                  <a:pt x="2706438" y="904567"/>
                  <a:pt x="2664718" y="924654"/>
                  <a:pt x="2644417" y="928493"/>
                </a:cubicBezTo>
                <a:cubicBezTo>
                  <a:pt x="2624115" y="932331"/>
                  <a:pt x="2590360" y="946732"/>
                  <a:pt x="2569405" y="960495"/>
                </a:cubicBezTo>
                <a:cubicBezTo>
                  <a:pt x="2548450" y="974258"/>
                  <a:pt x="2519875" y="991612"/>
                  <a:pt x="2505905" y="999060"/>
                </a:cubicBezTo>
                <a:cubicBezTo>
                  <a:pt x="2491935" y="1006508"/>
                  <a:pt x="2457645" y="1026459"/>
                  <a:pt x="2429705" y="1043397"/>
                </a:cubicBezTo>
                <a:cubicBezTo>
                  <a:pt x="2401765" y="1060334"/>
                  <a:pt x="2367475" y="1080127"/>
                  <a:pt x="2353505" y="1087382"/>
                </a:cubicBezTo>
                <a:cubicBezTo>
                  <a:pt x="2317117" y="1106278"/>
                  <a:pt x="2255296" y="1147577"/>
                  <a:pt x="2231626" y="1168802"/>
                </a:cubicBezTo>
                <a:cubicBezTo>
                  <a:pt x="2191261" y="1204998"/>
                  <a:pt x="2037687" y="1292933"/>
                  <a:pt x="2005484" y="1298288"/>
                </a:cubicBezTo>
                <a:cubicBezTo>
                  <a:pt x="1973848" y="1303549"/>
                  <a:pt x="1924678" y="1331210"/>
                  <a:pt x="1871164" y="1373851"/>
                </a:cubicBezTo>
                <a:cubicBezTo>
                  <a:pt x="1857336" y="1384869"/>
                  <a:pt x="1840191" y="1395072"/>
                  <a:pt x="1833064" y="1396523"/>
                </a:cubicBezTo>
                <a:cubicBezTo>
                  <a:pt x="1814487" y="1400306"/>
                  <a:pt x="1762749" y="1426734"/>
                  <a:pt x="1718505" y="1455040"/>
                </a:cubicBezTo>
                <a:cubicBezTo>
                  <a:pt x="1697550" y="1468446"/>
                  <a:pt x="1651830" y="1494792"/>
                  <a:pt x="1616905" y="1513586"/>
                </a:cubicBezTo>
                <a:cubicBezTo>
                  <a:pt x="1581980" y="1532380"/>
                  <a:pt x="1531687" y="1567070"/>
                  <a:pt x="1505143" y="1590676"/>
                </a:cubicBezTo>
                <a:cubicBezTo>
                  <a:pt x="1478599" y="1614281"/>
                  <a:pt x="1449072" y="1633595"/>
                  <a:pt x="1439527" y="1633595"/>
                </a:cubicBezTo>
                <a:cubicBezTo>
                  <a:pt x="1412074" y="1633595"/>
                  <a:pt x="1405175" y="1637301"/>
                  <a:pt x="1329107" y="1692909"/>
                </a:cubicBezTo>
                <a:cubicBezTo>
                  <a:pt x="1289563" y="1721816"/>
                  <a:pt x="1245272" y="1749257"/>
                  <a:pt x="1230682" y="1753887"/>
                </a:cubicBezTo>
                <a:cubicBezTo>
                  <a:pt x="1216092" y="1758518"/>
                  <a:pt x="1204155" y="1767078"/>
                  <a:pt x="1204155" y="1772908"/>
                </a:cubicBezTo>
                <a:cubicBezTo>
                  <a:pt x="1204155" y="1778739"/>
                  <a:pt x="1185581" y="1786944"/>
                  <a:pt x="1162880" y="1791140"/>
                </a:cubicBezTo>
                <a:cubicBezTo>
                  <a:pt x="1140179" y="1795337"/>
                  <a:pt x="1104460" y="1810120"/>
                  <a:pt x="1083505" y="1823993"/>
                </a:cubicBezTo>
                <a:cubicBezTo>
                  <a:pt x="1062550" y="1837865"/>
                  <a:pt x="1036832" y="1853004"/>
                  <a:pt x="1026355" y="1857636"/>
                </a:cubicBezTo>
                <a:cubicBezTo>
                  <a:pt x="1015878" y="1862267"/>
                  <a:pt x="1000374" y="1877310"/>
                  <a:pt x="991903" y="1891066"/>
                </a:cubicBezTo>
                <a:cubicBezTo>
                  <a:pt x="971134" y="1924790"/>
                  <a:pt x="937455" y="1910095"/>
                  <a:pt x="937455" y="1867308"/>
                </a:cubicBezTo>
                <a:cubicBezTo>
                  <a:pt x="937455" y="1818277"/>
                  <a:pt x="993824" y="1738062"/>
                  <a:pt x="1177106" y="1526277"/>
                </a:cubicBezTo>
                <a:cubicBezTo>
                  <a:pt x="1265636" y="1423980"/>
                  <a:pt x="1531502" y="1165860"/>
                  <a:pt x="1655478" y="1061844"/>
                </a:cubicBezTo>
                <a:cubicBezTo>
                  <a:pt x="1758552" y="975364"/>
                  <a:pt x="1993671" y="808095"/>
                  <a:pt x="2012155" y="808095"/>
                </a:cubicBezTo>
                <a:cubicBezTo>
                  <a:pt x="2016277" y="808095"/>
                  <a:pt x="2037617" y="789042"/>
                  <a:pt x="2059577" y="765755"/>
                </a:cubicBezTo>
                <a:cubicBezTo>
                  <a:pt x="2081537" y="742468"/>
                  <a:pt x="2108078" y="719644"/>
                  <a:pt x="2118555" y="715036"/>
                </a:cubicBezTo>
                <a:cubicBezTo>
                  <a:pt x="2139687" y="705741"/>
                  <a:pt x="2160026" y="692997"/>
                  <a:pt x="2244925" y="635857"/>
                </a:cubicBezTo>
                <a:cubicBezTo>
                  <a:pt x="2276704" y="614469"/>
                  <a:pt x="2311278" y="592919"/>
                  <a:pt x="2321755" y="587967"/>
                </a:cubicBezTo>
                <a:cubicBezTo>
                  <a:pt x="2332232" y="583016"/>
                  <a:pt x="2375095" y="559238"/>
                  <a:pt x="2417005" y="535127"/>
                </a:cubicBezTo>
                <a:cubicBezTo>
                  <a:pt x="2458915" y="511015"/>
                  <a:pt x="2514245" y="485504"/>
                  <a:pt x="2539962" y="478434"/>
                </a:cubicBezTo>
                <a:cubicBezTo>
                  <a:pt x="2565678" y="471364"/>
                  <a:pt x="2590304" y="459778"/>
                  <a:pt x="2594686" y="452687"/>
                </a:cubicBezTo>
                <a:cubicBezTo>
                  <a:pt x="2599068" y="445597"/>
                  <a:pt x="2615904" y="439795"/>
                  <a:pt x="2632099" y="439795"/>
                </a:cubicBezTo>
                <a:cubicBezTo>
                  <a:pt x="2648294" y="439795"/>
                  <a:pt x="2668659" y="431223"/>
                  <a:pt x="2677355" y="420746"/>
                </a:cubicBezTo>
                <a:cubicBezTo>
                  <a:pt x="2686051" y="410268"/>
                  <a:pt x="2703195" y="401696"/>
                  <a:pt x="2715455" y="401696"/>
                </a:cubicBezTo>
                <a:cubicBezTo>
                  <a:pt x="2727715" y="401696"/>
                  <a:pt x="2744859" y="393123"/>
                  <a:pt x="2753555" y="382646"/>
                </a:cubicBezTo>
                <a:cubicBezTo>
                  <a:pt x="2762251" y="372168"/>
                  <a:pt x="2777259" y="363596"/>
                  <a:pt x="2786906" y="363596"/>
                </a:cubicBezTo>
                <a:cubicBezTo>
                  <a:pt x="2796554" y="363596"/>
                  <a:pt x="2825773" y="352166"/>
                  <a:pt x="2851838" y="338196"/>
                </a:cubicBezTo>
                <a:cubicBezTo>
                  <a:pt x="2877903" y="324225"/>
                  <a:pt x="2908615" y="312796"/>
                  <a:pt x="2920087" y="312796"/>
                </a:cubicBezTo>
                <a:cubicBezTo>
                  <a:pt x="2931559" y="312796"/>
                  <a:pt x="2948059" y="304223"/>
                  <a:pt x="2956755" y="293746"/>
                </a:cubicBezTo>
                <a:cubicBezTo>
                  <a:pt x="2965451" y="283267"/>
                  <a:pt x="2985453" y="274696"/>
                  <a:pt x="3001205" y="274696"/>
                </a:cubicBezTo>
                <a:cubicBezTo>
                  <a:pt x="3016957" y="274696"/>
                  <a:pt x="3036959" y="266124"/>
                  <a:pt x="3045655" y="255645"/>
                </a:cubicBezTo>
                <a:cubicBezTo>
                  <a:pt x="3054351" y="245168"/>
                  <a:pt x="3080068" y="236596"/>
                  <a:pt x="3102805" y="236596"/>
                </a:cubicBezTo>
                <a:cubicBezTo>
                  <a:pt x="3125542" y="236596"/>
                  <a:pt x="3151259" y="228023"/>
                  <a:pt x="3159955" y="217545"/>
                </a:cubicBezTo>
                <a:cubicBezTo>
                  <a:pt x="3168651" y="207068"/>
                  <a:pt x="3190939" y="198495"/>
                  <a:pt x="3209484" y="198495"/>
                </a:cubicBezTo>
                <a:cubicBezTo>
                  <a:pt x="3228030" y="198495"/>
                  <a:pt x="3251619" y="187877"/>
                  <a:pt x="3261904" y="174898"/>
                </a:cubicBezTo>
                <a:cubicBezTo>
                  <a:pt x="3274102" y="159506"/>
                  <a:pt x="3299187" y="150508"/>
                  <a:pt x="3334044" y="149023"/>
                </a:cubicBezTo>
                <a:cubicBezTo>
                  <a:pt x="3365960" y="147663"/>
                  <a:pt x="3399207" y="136738"/>
                  <a:pt x="3416594" y="121899"/>
                </a:cubicBezTo>
                <a:cubicBezTo>
                  <a:pt x="3438012" y="103618"/>
                  <a:pt x="3457906" y="98710"/>
                  <a:pt x="3491878" y="103324"/>
                </a:cubicBezTo>
                <a:cubicBezTo>
                  <a:pt x="3526013" y="107961"/>
                  <a:pt x="3545881" y="102994"/>
                  <a:pt x="3568078" y="84274"/>
                </a:cubicBezTo>
                <a:cubicBezTo>
                  <a:pt x="3590538" y="65333"/>
                  <a:pt x="3610210" y="60533"/>
                  <a:pt x="3646138" y="65224"/>
                </a:cubicBezTo>
                <a:cubicBezTo>
                  <a:pt x="3674151" y="68882"/>
                  <a:pt x="3713174" y="63556"/>
                  <a:pt x="3739764" y="52445"/>
                </a:cubicBezTo>
                <a:cubicBezTo>
                  <a:pt x="3764840" y="41969"/>
                  <a:pt x="3806090" y="30137"/>
                  <a:pt x="3831431" y="26153"/>
                </a:cubicBezTo>
                <a:cubicBezTo>
                  <a:pt x="3856772" y="22170"/>
                  <a:pt x="3888935" y="13999"/>
                  <a:pt x="3902905" y="7996"/>
                </a:cubicBezTo>
                <a:cubicBezTo>
                  <a:pt x="3913197" y="3573"/>
                  <a:pt x="3936202" y="1155"/>
                  <a:pt x="3964921" y="32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1630923" y="6417553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11206437" y="6417553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0787712" y="6417553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10374342" y="6417553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6308203" y="2033484"/>
            <a:ext cx="1018454" cy="69521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118507" tIns="59252" rIns="118507" bIns="59252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6497666" y="1314645"/>
            <a:ext cx="639534" cy="1281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7535995" y="2853022"/>
            <a:ext cx="4224683" cy="10300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 dirty="0"/>
          </a:p>
        </p:txBody>
      </p:sp>
      <p:sp>
        <p:nvSpPr>
          <p:cNvPr id="32" name="标题 1"/>
          <p:cNvSpPr txBox="1"/>
          <p:nvPr/>
        </p:nvSpPr>
        <p:spPr>
          <a:xfrm>
            <a:off x="10925106" y="466725"/>
            <a:ext cx="710634" cy="89741"/>
          </a:xfrm>
          <a:custGeom>
            <a:avLst/>
            <a:gdLst/>
            <a:ahLst/>
            <a:cxnLst/>
            <a:rect l="0" t="0" r="0" b="0"/>
            <a:pathLst>
              <a:path w="3396967" h="884881">
                <a:moveTo>
                  <a:pt x="2094059" y="34080"/>
                </a:moveTo>
                <a:cubicBezTo>
                  <a:pt x="2023837" y="51267"/>
                  <a:pt x="2005660" y="62046"/>
                  <a:pt x="1934235" y="128856"/>
                </a:cubicBezTo>
                <a:cubicBezTo>
                  <a:pt x="1890708" y="169570"/>
                  <a:pt x="1853965" y="223248"/>
                  <a:pt x="1812664" y="306462"/>
                </a:cubicBezTo>
                <a:cubicBezTo>
                  <a:pt x="1780109" y="372053"/>
                  <a:pt x="1740366" y="439860"/>
                  <a:pt x="1724347" y="457145"/>
                </a:cubicBezTo>
                <a:cubicBezTo>
                  <a:pt x="1656617" y="530228"/>
                  <a:pt x="1537824" y="473033"/>
                  <a:pt x="1421788" y="311473"/>
                </a:cubicBezTo>
                <a:cubicBezTo>
                  <a:pt x="1281144" y="115650"/>
                  <a:pt x="1208345" y="68276"/>
                  <a:pt x="1051199" y="70315"/>
                </a:cubicBezTo>
                <a:cubicBezTo>
                  <a:pt x="977432" y="71271"/>
                  <a:pt x="957529" y="76498"/>
                  <a:pt x="923920" y="103742"/>
                </a:cubicBezTo>
                <a:cubicBezTo>
                  <a:pt x="861266" y="154528"/>
                  <a:pt x="726721" y="312668"/>
                  <a:pt x="707957" y="357577"/>
                </a:cubicBezTo>
                <a:cubicBezTo>
                  <a:pt x="697453" y="382716"/>
                  <a:pt x="675572" y="404654"/>
                  <a:pt x="650815" y="414869"/>
                </a:cubicBezTo>
                <a:cubicBezTo>
                  <a:pt x="628749" y="423973"/>
                  <a:pt x="597830" y="449996"/>
                  <a:pt x="582107" y="472697"/>
                </a:cubicBezTo>
                <a:cubicBezTo>
                  <a:pt x="566383" y="495398"/>
                  <a:pt x="545377" y="513972"/>
                  <a:pt x="535427" y="513972"/>
                </a:cubicBezTo>
                <a:cubicBezTo>
                  <a:pt x="515374" y="513972"/>
                  <a:pt x="456617" y="455351"/>
                  <a:pt x="445414" y="424167"/>
                </a:cubicBezTo>
                <a:cubicBezTo>
                  <a:pt x="441471" y="413192"/>
                  <a:pt x="424132" y="367472"/>
                  <a:pt x="406883" y="322567"/>
                </a:cubicBezTo>
                <a:cubicBezTo>
                  <a:pt x="389633" y="277662"/>
                  <a:pt x="368419" y="210652"/>
                  <a:pt x="359740" y="173655"/>
                </a:cubicBezTo>
                <a:cubicBezTo>
                  <a:pt x="338883" y="84746"/>
                  <a:pt x="303604" y="56772"/>
                  <a:pt x="212338" y="56772"/>
                </a:cubicBezTo>
                <a:cubicBezTo>
                  <a:pt x="125554" y="56772"/>
                  <a:pt x="67316" y="81001"/>
                  <a:pt x="30785" y="132304"/>
                </a:cubicBezTo>
                <a:cubicBezTo>
                  <a:pt x="5993" y="167121"/>
                  <a:pt x="1926" y="189365"/>
                  <a:pt x="916" y="295665"/>
                </a:cubicBezTo>
                <a:cubicBezTo>
                  <a:pt x="0" y="392080"/>
                  <a:pt x="4976" y="429720"/>
                  <a:pt x="23896" y="469522"/>
                </a:cubicBezTo>
                <a:cubicBezTo>
                  <a:pt x="91609" y="611966"/>
                  <a:pt x="209257" y="737814"/>
                  <a:pt x="339207" y="806808"/>
                </a:cubicBezTo>
                <a:cubicBezTo>
                  <a:pt x="486253" y="884880"/>
                  <a:pt x="700187" y="846531"/>
                  <a:pt x="849638" y="715312"/>
                </a:cubicBezTo>
                <a:cubicBezTo>
                  <a:pt x="906412" y="665463"/>
                  <a:pt x="982809" y="561005"/>
                  <a:pt x="982809" y="533225"/>
                </a:cubicBezTo>
                <a:cubicBezTo>
                  <a:pt x="982809" y="500458"/>
                  <a:pt x="1064287" y="425072"/>
                  <a:pt x="1099703" y="425072"/>
                </a:cubicBezTo>
                <a:cubicBezTo>
                  <a:pt x="1174407" y="425072"/>
                  <a:pt x="1308372" y="548415"/>
                  <a:pt x="1406676" y="707706"/>
                </a:cubicBezTo>
                <a:cubicBezTo>
                  <a:pt x="1430896" y="746952"/>
                  <a:pt x="1550063" y="812060"/>
                  <a:pt x="1622574" y="825662"/>
                </a:cubicBezTo>
                <a:cubicBezTo>
                  <a:pt x="1649834" y="830777"/>
                  <a:pt x="1703314" y="827578"/>
                  <a:pt x="1747570" y="818186"/>
                </a:cubicBezTo>
                <a:cubicBezTo>
                  <a:pt x="1817014" y="803449"/>
                  <a:pt x="1830375" y="795177"/>
                  <a:pt x="1878299" y="737247"/>
                </a:cubicBezTo>
                <a:cubicBezTo>
                  <a:pt x="1935776" y="667768"/>
                  <a:pt x="2035541" y="520632"/>
                  <a:pt x="2089129" y="426307"/>
                </a:cubicBezTo>
                <a:cubicBezTo>
                  <a:pt x="2119547" y="372765"/>
                  <a:pt x="2126076" y="368123"/>
                  <a:pt x="2167837" y="370342"/>
                </a:cubicBezTo>
                <a:cubicBezTo>
                  <a:pt x="2238657" y="374106"/>
                  <a:pt x="2257387" y="386807"/>
                  <a:pt x="2337115" y="485131"/>
                </a:cubicBezTo>
                <a:cubicBezTo>
                  <a:pt x="2378059" y="535626"/>
                  <a:pt x="2439557" y="610963"/>
                  <a:pt x="2473778" y="652546"/>
                </a:cubicBezTo>
                <a:cubicBezTo>
                  <a:pt x="2507998" y="694129"/>
                  <a:pt x="2536573" y="730021"/>
                  <a:pt x="2537278" y="732306"/>
                </a:cubicBezTo>
                <a:cubicBezTo>
                  <a:pt x="2540620" y="743142"/>
                  <a:pt x="2661568" y="819417"/>
                  <a:pt x="2702584" y="836554"/>
                </a:cubicBezTo>
                <a:cubicBezTo>
                  <a:pt x="2728021" y="847182"/>
                  <a:pt x="2787246" y="856646"/>
                  <a:pt x="2834196" y="857584"/>
                </a:cubicBezTo>
                <a:cubicBezTo>
                  <a:pt x="2923435" y="859367"/>
                  <a:pt x="3052909" y="829140"/>
                  <a:pt x="3052909" y="806523"/>
                </a:cubicBezTo>
                <a:cubicBezTo>
                  <a:pt x="3052909" y="799290"/>
                  <a:pt x="3058518" y="793372"/>
                  <a:pt x="3065374" y="793372"/>
                </a:cubicBezTo>
                <a:cubicBezTo>
                  <a:pt x="3085891" y="793372"/>
                  <a:pt x="3173655" y="701796"/>
                  <a:pt x="3205343" y="647322"/>
                </a:cubicBezTo>
                <a:cubicBezTo>
                  <a:pt x="3221597" y="619382"/>
                  <a:pt x="3250320" y="576519"/>
                  <a:pt x="3269172" y="552072"/>
                </a:cubicBezTo>
                <a:cubicBezTo>
                  <a:pt x="3308622" y="500913"/>
                  <a:pt x="3343559" y="418405"/>
                  <a:pt x="3360593" y="336172"/>
                </a:cubicBezTo>
                <a:cubicBezTo>
                  <a:pt x="3367104" y="304739"/>
                  <a:pt x="3378326" y="253499"/>
                  <a:pt x="3385531" y="222304"/>
                </a:cubicBezTo>
                <a:cubicBezTo>
                  <a:pt x="3396966" y="172793"/>
                  <a:pt x="3395184" y="159882"/>
                  <a:pt x="3371510" y="120704"/>
                </a:cubicBezTo>
                <a:cubicBezTo>
                  <a:pt x="3298572" y="0"/>
                  <a:pt x="3163307" y="1126"/>
                  <a:pt x="3083443" y="123101"/>
                </a:cubicBezTo>
                <a:cubicBezTo>
                  <a:pt x="3039553" y="190133"/>
                  <a:pt x="3027509" y="216905"/>
                  <a:pt x="3027509" y="247430"/>
                </a:cubicBezTo>
                <a:cubicBezTo>
                  <a:pt x="3027509" y="260488"/>
                  <a:pt x="3022442" y="274305"/>
                  <a:pt x="3016249" y="278132"/>
                </a:cubicBezTo>
                <a:cubicBezTo>
                  <a:pt x="3010056" y="281960"/>
                  <a:pt x="3001328" y="304605"/>
                  <a:pt x="2996853" y="328456"/>
                </a:cubicBezTo>
                <a:cubicBezTo>
                  <a:pt x="2992379" y="352306"/>
                  <a:pt x="2980301" y="375050"/>
                  <a:pt x="2970013" y="378997"/>
                </a:cubicBezTo>
                <a:cubicBezTo>
                  <a:pt x="2959726" y="382945"/>
                  <a:pt x="2951309" y="398442"/>
                  <a:pt x="2951309" y="413436"/>
                </a:cubicBezTo>
                <a:cubicBezTo>
                  <a:pt x="2951309" y="428643"/>
                  <a:pt x="2930559" y="459703"/>
                  <a:pt x="2904377" y="483684"/>
                </a:cubicBezTo>
                <a:cubicBezTo>
                  <a:pt x="2864099" y="520578"/>
                  <a:pt x="2851045" y="525651"/>
                  <a:pt x="2812302" y="519471"/>
                </a:cubicBezTo>
                <a:cubicBezTo>
                  <a:pt x="2719779" y="504712"/>
                  <a:pt x="2578575" y="375334"/>
                  <a:pt x="2498956" y="232369"/>
                </a:cubicBezTo>
                <a:cubicBezTo>
                  <a:pt x="2458241" y="159261"/>
                  <a:pt x="2277275" y="41926"/>
                  <a:pt x="2182959" y="27481"/>
                </a:cubicBezTo>
                <a:cubicBezTo>
                  <a:pt x="2162004" y="24272"/>
                  <a:pt x="2121999" y="27241"/>
                  <a:pt x="2094059" y="340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516000" y="2988358"/>
            <a:ext cx="11160000" cy="2448000"/>
          </a:xfrm>
          <a:prstGeom prst="roundRect">
            <a:avLst>
              <a:gd name="adj" fmla="val 9307"/>
            </a:avLst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90712" y="3327400"/>
            <a:ext cx="2520000" cy="18415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开始部分，教师集合整队，营造课堂氛围，宣布教学内容与目标，明确学习方向，同时强调安全注意事项，为教学活动顺利开展奠定基础。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781289" y="3325883"/>
            <a:ext cx="2520000" cy="184780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准备部分，通过慢跑热身、热身操与专项热身，活动学生身体各关节与肌肉，预防运动损伤，同时让学生熟悉防守移动技巧，为后续战术练习做好准备。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166223" y="1348708"/>
            <a:ext cx="9846853" cy="86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课堂导入与热身</a:t>
            </a:r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3910140" y="2825048"/>
            <a:ext cx="4359018" cy="2883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alphaModFix/>
          </a:blip>
          <a:srcRect l="9676" t="13628" r="9676" b="17496"/>
          <a:stretch>
            <a:fillRect/>
          </a:stretch>
        </p:blipFill>
        <p:spPr>
          <a:xfrm>
            <a:off x="3036000" y="2534100"/>
            <a:ext cx="6120000" cy="36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标题 1"/>
          <p:cNvSpPr txBox="1"/>
          <p:nvPr/>
        </p:nvSpPr>
        <p:spPr>
          <a:xfrm>
            <a:off x="292354" y="196102"/>
            <a:ext cx="609600" cy="712691"/>
          </a:xfrm>
          <a:prstGeom prst="rect">
            <a:avLst/>
          </a:prstGeom>
          <a:noFill/>
          <a:ln w="9525" cap="sq">
            <a:solidFill>
              <a:schemeClr val="tx1">
                <a:lumMod val="50000"/>
                <a:lumOff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5794" y="591391"/>
            <a:ext cx="555420" cy="45958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35806" y="618230"/>
            <a:ext cx="10147300" cy="419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开始与准备部分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2843529"/>
            <a:ext cx="5307754" cy="2645084"/>
          </a:xfrm>
          <a:prstGeom prst="roundRect">
            <a:avLst>
              <a:gd name="adj" fmla="val 6411"/>
            </a:avLst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11146" y="2843530"/>
            <a:ext cx="5307754" cy="2645084"/>
          </a:xfrm>
          <a:prstGeom prst="roundRect">
            <a:avLst>
              <a:gd name="adj" fmla="val 6411"/>
            </a:avLst>
          </a:prstGeom>
          <a:solidFill>
            <a:schemeClr val="accent2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574007" y="1432310"/>
            <a:ext cx="1154977" cy="3325118"/>
          </a:xfrm>
          <a:custGeom>
            <a:avLst/>
            <a:gdLst>
              <a:gd name="connsiteX0" fmla="*/ 658936 w 1154977"/>
              <a:gd name="connsiteY0" fmla="*/ 0 h 3325118"/>
              <a:gd name="connsiteX1" fmla="*/ 1142397 w 1154977"/>
              <a:gd name="connsiteY1" fmla="*/ 210162 h 3325118"/>
              <a:gd name="connsiteX2" fmla="*/ 1140331 w 1154977"/>
              <a:gd name="connsiteY2" fmla="*/ 212085 h 3325118"/>
              <a:gd name="connsiteX3" fmla="*/ 1149404 w 1154977"/>
              <a:gd name="connsiteY3" fmla="*/ 225541 h 3325118"/>
              <a:gd name="connsiteX4" fmla="*/ 1154977 w 1154977"/>
              <a:gd name="connsiteY4" fmla="*/ 253148 h 3325118"/>
              <a:gd name="connsiteX5" fmla="*/ 1084052 w 1154977"/>
              <a:gd name="connsiteY5" fmla="*/ 324073 h 3325118"/>
              <a:gd name="connsiteX6" fmla="*/ 1033900 w 1154977"/>
              <a:gd name="connsiteY6" fmla="*/ 303300 h 3325118"/>
              <a:gd name="connsiteX7" fmla="*/ 1029462 w 1154977"/>
              <a:gd name="connsiteY7" fmla="*/ 296716 h 3325118"/>
              <a:gd name="connsiteX8" fmla="*/ 974754 w 1154977"/>
              <a:gd name="connsiteY8" fmla="*/ 247053 h 3325118"/>
              <a:gd name="connsiteX9" fmla="*/ 411454 w 1154977"/>
              <a:gd name="connsiteY9" fmla="*/ 203692 h 3325118"/>
              <a:gd name="connsiteX10" fmla="*/ 156351 w 1154977"/>
              <a:gd name="connsiteY10" fmla="*/ 786702 h 3325118"/>
              <a:gd name="connsiteX11" fmla="*/ 657666 w 1154977"/>
              <a:gd name="connsiteY11" fmla="*/ 1178697 h 3325118"/>
              <a:gd name="connsiteX12" fmla="*/ 657660 w 1154977"/>
              <a:gd name="connsiteY12" fmla="*/ 1180206 h 3325118"/>
              <a:gd name="connsiteX13" fmla="*/ 660023 w 1154977"/>
              <a:gd name="connsiteY13" fmla="*/ 1179227 h 3325118"/>
              <a:gd name="connsiteX14" fmla="*/ 722704 w 1154977"/>
              <a:gd name="connsiteY14" fmla="*/ 1241908 h 3325118"/>
              <a:gd name="connsiteX15" fmla="*/ 722703 w 1154977"/>
              <a:gd name="connsiteY15" fmla="*/ 3262437 h 3325118"/>
              <a:gd name="connsiteX16" fmla="*/ 660022 w 1154977"/>
              <a:gd name="connsiteY16" fmla="*/ 3325118 h 3325118"/>
              <a:gd name="connsiteX17" fmla="*/ 660023 w 1154977"/>
              <a:gd name="connsiteY17" fmla="*/ 3325117 h 3325118"/>
              <a:gd name="connsiteX18" fmla="*/ 597342 w 1154977"/>
              <a:gd name="connsiteY18" fmla="*/ 3262436 h 3325118"/>
              <a:gd name="connsiteX19" fmla="*/ 597342 w 1154977"/>
              <a:gd name="connsiteY19" fmla="*/ 1308885 h 3325118"/>
              <a:gd name="connsiteX20" fmla="*/ 440924 w 1154977"/>
              <a:gd name="connsiteY20" fmla="*/ 1281935 h 3325118"/>
              <a:gd name="connsiteX21" fmla="*/ 20136 w 1154977"/>
              <a:gd name="connsiteY21" fmla="*/ 821098 h 3325118"/>
              <a:gd name="connsiteX22" fmla="*/ 344281 w 1154977"/>
              <a:gd name="connsiteY22" fmla="*/ 80299 h 3325118"/>
              <a:gd name="connsiteX23" fmla="*/ 658936 w 1154977"/>
              <a:gd name="connsiteY23" fmla="*/ 0 h 3325118"/>
            </a:gdLst>
            <a:ahLst/>
            <a:cxnLst/>
            <a:rect l="l" t="t" r="r" b="b"/>
            <a:pathLst>
              <a:path w="1154977" h="3325118">
                <a:moveTo>
                  <a:pt x="658936" y="0"/>
                </a:moveTo>
                <a:cubicBezTo>
                  <a:pt x="837762" y="-125"/>
                  <a:pt x="1014147" y="72407"/>
                  <a:pt x="1142397" y="210162"/>
                </a:cubicBezTo>
                <a:lnTo>
                  <a:pt x="1140331" y="212085"/>
                </a:lnTo>
                <a:lnTo>
                  <a:pt x="1149404" y="225541"/>
                </a:lnTo>
                <a:cubicBezTo>
                  <a:pt x="1152993" y="234026"/>
                  <a:pt x="1154977" y="243355"/>
                  <a:pt x="1154977" y="253148"/>
                </a:cubicBezTo>
                <a:cubicBezTo>
                  <a:pt x="1154977" y="292319"/>
                  <a:pt x="1123223" y="324073"/>
                  <a:pt x="1084052" y="324073"/>
                </a:cubicBezTo>
                <a:cubicBezTo>
                  <a:pt x="1064467" y="324073"/>
                  <a:pt x="1046735" y="316135"/>
                  <a:pt x="1033900" y="303300"/>
                </a:cubicBezTo>
                <a:lnTo>
                  <a:pt x="1029462" y="296716"/>
                </a:lnTo>
                <a:lnTo>
                  <a:pt x="974754" y="247053"/>
                </a:lnTo>
                <a:cubicBezTo>
                  <a:pt x="814248" y="124347"/>
                  <a:pt x="593589" y="104542"/>
                  <a:pt x="411454" y="203692"/>
                </a:cubicBezTo>
                <a:cubicBezTo>
                  <a:pt x="203300" y="317006"/>
                  <a:pt x="98325" y="556916"/>
                  <a:pt x="156351" y="786702"/>
                </a:cubicBezTo>
                <a:cubicBezTo>
                  <a:pt x="214377" y="1016487"/>
                  <a:pt x="420670" y="1177794"/>
                  <a:pt x="657666" y="1178697"/>
                </a:cubicBezTo>
                <a:lnTo>
                  <a:pt x="657660" y="1180206"/>
                </a:lnTo>
                <a:lnTo>
                  <a:pt x="660023" y="1179227"/>
                </a:lnTo>
                <a:cubicBezTo>
                  <a:pt x="694641" y="1179227"/>
                  <a:pt x="722704" y="1207290"/>
                  <a:pt x="722704" y="1241908"/>
                </a:cubicBezTo>
                <a:cubicBezTo>
                  <a:pt x="722704" y="1915418"/>
                  <a:pt x="722703" y="2588927"/>
                  <a:pt x="722703" y="3262437"/>
                </a:cubicBezTo>
                <a:cubicBezTo>
                  <a:pt x="722703" y="3297055"/>
                  <a:pt x="694640" y="3325118"/>
                  <a:pt x="660022" y="3325118"/>
                </a:cubicBezTo>
                <a:lnTo>
                  <a:pt x="660023" y="3325117"/>
                </a:lnTo>
                <a:cubicBezTo>
                  <a:pt x="625405" y="3325117"/>
                  <a:pt x="597342" y="3297054"/>
                  <a:pt x="597342" y="3262436"/>
                </a:cubicBezTo>
                <a:lnTo>
                  <a:pt x="597342" y="1308885"/>
                </a:lnTo>
                <a:lnTo>
                  <a:pt x="440924" y="1281935"/>
                </a:lnTo>
                <a:cubicBezTo>
                  <a:pt x="236703" y="1210118"/>
                  <a:pt x="75433" y="1040080"/>
                  <a:pt x="20136" y="821098"/>
                </a:cubicBezTo>
                <a:cubicBezTo>
                  <a:pt x="-53595" y="529122"/>
                  <a:pt x="79791" y="224282"/>
                  <a:pt x="344281" y="80299"/>
                </a:cubicBezTo>
                <a:cubicBezTo>
                  <a:pt x="443465" y="26306"/>
                  <a:pt x="551640" y="74"/>
                  <a:pt x="65893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808852" y="1667117"/>
            <a:ext cx="849600" cy="849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60400" y="2912108"/>
            <a:ext cx="5307754" cy="2909571"/>
          </a:xfrm>
          <a:prstGeom prst="roundRect">
            <a:avLst>
              <a:gd name="adj" fmla="val 6411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48845" y="3078479"/>
            <a:ext cx="4796538" cy="360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战术讲解与练习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48845" y="3492303"/>
            <a:ext cx="4796538" cy="219475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3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基本部分，教师详细讲解半场人盯人防守概念与要点，并进行完整与分解示范。学生分组进行无球模仿防守姿势与选位练习，教师巡回纠错，帮助学生掌握防守技巧。
一对一防守练习中，学生两人一组，一人进攻，一人防守，进攻者在半场内运球、投篮，防守者按照防守姿势和移动要求进行防守，教师观察并纠正防守姿势、选位、移动问题。
五对五半场人盯人防守练习，学生分成两队，进行对抗练习，教师在旁指导，纠正学生在对抗中防守配合失误、补位不及时、犯规等问题，提高学生战术运用能力。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829620" y="1806857"/>
            <a:ext cx="808064" cy="5796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185714" y="1432311"/>
            <a:ext cx="1154977" cy="3325118"/>
          </a:xfrm>
          <a:custGeom>
            <a:avLst/>
            <a:gdLst>
              <a:gd name="connsiteX0" fmla="*/ 658936 w 1154977"/>
              <a:gd name="connsiteY0" fmla="*/ 0 h 3325118"/>
              <a:gd name="connsiteX1" fmla="*/ 1142397 w 1154977"/>
              <a:gd name="connsiteY1" fmla="*/ 210162 h 3325118"/>
              <a:gd name="connsiteX2" fmla="*/ 1140331 w 1154977"/>
              <a:gd name="connsiteY2" fmla="*/ 212085 h 3325118"/>
              <a:gd name="connsiteX3" fmla="*/ 1149404 w 1154977"/>
              <a:gd name="connsiteY3" fmla="*/ 225541 h 3325118"/>
              <a:gd name="connsiteX4" fmla="*/ 1154977 w 1154977"/>
              <a:gd name="connsiteY4" fmla="*/ 253148 h 3325118"/>
              <a:gd name="connsiteX5" fmla="*/ 1084052 w 1154977"/>
              <a:gd name="connsiteY5" fmla="*/ 324073 h 3325118"/>
              <a:gd name="connsiteX6" fmla="*/ 1033900 w 1154977"/>
              <a:gd name="connsiteY6" fmla="*/ 303300 h 3325118"/>
              <a:gd name="connsiteX7" fmla="*/ 1029462 w 1154977"/>
              <a:gd name="connsiteY7" fmla="*/ 296716 h 3325118"/>
              <a:gd name="connsiteX8" fmla="*/ 974754 w 1154977"/>
              <a:gd name="connsiteY8" fmla="*/ 247053 h 3325118"/>
              <a:gd name="connsiteX9" fmla="*/ 411454 w 1154977"/>
              <a:gd name="connsiteY9" fmla="*/ 203692 h 3325118"/>
              <a:gd name="connsiteX10" fmla="*/ 156351 w 1154977"/>
              <a:gd name="connsiteY10" fmla="*/ 786702 h 3325118"/>
              <a:gd name="connsiteX11" fmla="*/ 657666 w 1154977"/>
              <a:gd name="connsiteY11" fmla="*/ 1178697 h 3325118"/>
              <a:gd name="connsiteX12" fmla="*/ 657660 w 1154977"/>
              <a:gd name="connsiteY12" fmla="*/ 1180206 h 3325118"/>
              <a:gd name="connsiteX13" fmla="*/ 660023 w 1154977"/>
              <a:gd name="connsiteY13" fmla="*/ 1179227 h 3325118"/>
              <a:gd name="connsiteX14" fmla="*/ 722704 w 1154977"/>
              <a:gd name="connsiteY14" fmla="*/ 1241908 h 3325118"/>
              <a:gd name="connsiteX15" fmla="*/ 722703 w 1154977"/>
              <a:gd name="connsiteY15" fmla="*/ 3262437 h 3325118"/>
              <a:gd name="connsiteX16" fmla="*/ 660022 w 1154977"/>
              <a:gd name="connsiteY16" fmla="*/ 3325118 h 3325118"/>
              <a:gd name="connsiteX17" fmla="*/ 660023 w 1154977"/>
              <a:gd name="connsiteY17" fmla="*/ 3325117 h 3325118"/>
              <a:gd name="connsiteX18" fmla="*/ 597342 w 1154977"/>
              <a:gd name="connsiteY18" fmla="*/ 3262436 h 3325118"/>
              <a:gd name="connsiteX19" fmla="*/ 597342 w 1154977"/>
              <a:gd name="connsiteY19" fmla="*/ 1308885 h 3325118"/>
              <a:gd name="connsiteX20" fmla="*/ 440924 w 1154977"/>
              <a:gd name="connsiteY20" fmla="*/ 1281935 h 3325118"/>
              <a:gd name="connsiteX21" fmla="*/ 20136 w 1154977"/>
              <a:gd name="connsiteY21" fmla="*/ 821098 h 3325118"/>
              <a:gd name="connsiteX22" fmla="*/ 344281 w 1154977"/>
              <a:gd name="connsiteY22" fmla="*/ 80299 h 3325118"/>
              <a:gd name="connsiteX23" fmla="*/ 658936 w 1154977"/>
              <a:gd name="connsiteY23" fmla="*/ 0 h 3325118"/>
            </a:gdLst>
            <a:ahLst/>
            <a:cxnLst/>
            <a:rect l="l" t="t" r="r" b="b"/>
            <a:pathLst>
              <a:path w="1154977" h="3325118">
                <a:moveTo>
                  <a:pt x="658936" y="0"/>
                </a:moveTo>
                <a:cubicBezTo>
                  <a:pt x="837762" y="-125"/>
                  <a:pt x="1014147" y="72407"/>
                  <a:pt x="1142397" y="210162"/>
                </a:cubicBezTo>
                <a:lnTo>
                  <a:pt x="1140331" y="212085"/>
                </a:lnTo>
                <a:lnTo>
                  <a:pt x="1149404" y="225541"/>
                </a:lnTo>
                <a:cubicBezTo>
                  <a:pt x="1152993" y="234026"/>
                  <a:pt x="1154977" y="243355"/>
                  <a:pt x="1154977" y="253148"/>
                </a:cubicBezTo>
                <a:cubicBezTo>
                  <a:pt x="1154977" y="292319"/>
                  <a:pt x="1123223" y="324073"/>
                  <a:pt x="1084052" y="324073"/>
                </a:cubicBezTo>
                <a:cubicBezTo>
                  <a:pt x="1064467" y="324073"/>
                  <a:pt x="1046735" y="316135"/>
                  <a:pt x="1033900" y="303300"/>
                </a:cubicBezTo>
                <a:lnTo>
                  <a:pt x="1029462" y="296716"/>
                </a:lnTo>
                <a:lnTo>
                  <a:pt x="974754" y="247053"/>
                </a:lnTo>
                <a:cubicBezTo>
                  <a:pt x="814248" y="124347"/>
                  <a:pt x="593589" y="104542"/>
                  <a:pt x="411454" y="203692"/>
                </a:cubicBezTo>
                <a:cubicBezTo>
                  <a:pt x="203300" y="317006"/>
                  <a:pt x="98325" y="556916"/>
                  <a:pt x="156351" y="786702"/>
                </a:cubicBezTo>
                <a:cubicBezTo>
                  <a:pt x="214377" y="1016487"/>
                  <a:pt x="420670" y="1177794"/>
                  <a:pt x="657666" y="1178697"/>
                </a:cubicBezTo>
                <a:lnTo>
                  <a:pt x="657660" y="1180206"/>
                </a:lnTo>
                <a:lnTo>
                  <a:pt x="660023" y="1179227"/>
                </a:lnTo>
                <a:cubicBezTo>
                  <a:pt x="694641" y="1179227"/>
                  <a:pt x="722704" y="1207290"/>
                  <a:pt x="722704" y="1241908"/>
                </a:cubicBezTo>
                <a:cubicBezTo>
                  <a:pt x="722704" y="1915418"/>
                  <a:pt x="722703" y="2588927"/>
                  <a:pt x="722703" y="3262437"/>
                </a:cubicBezTo>
                <a:cubicBezTo>
                  <a:pt x="722703" y="3297055"/>
                  <a:pt x="694640" y="3325118"/>
                  <a:pt x="660022" y="3325118"/>
                </a:cubicBezTo>
                <a:lnTo>
                  <a:pt x="660023" y="3325117"/>
                </a:lnTo>
                <a:cubicBezTo>
                  <a:pt x="625405" y="3325117"/>
                  <a:pt x="597342" y="3297054"/>
                  <a:pt x="597342" y="3262436"/>
                </a:cubicBezTo>
                <a:lnTo>
                  <a:pt x="597342" y="1308885"/>
                </a:lnTo>
                <a:lnTo>
                  <a:pt x="440924" y="1281935"/>
                </a:lnTo>
                <a:cubicBezTo>
                  <a:pt x="236703" y="1210118"/>
                  <a:pt x="75433" y="1040080"/>
                  <a:pt x="20136" y="821098"/>
                </a:cubicBezTo>
                <a:cubicBezTo>
                  <a:pt x="-53595" y="529122"/>
                  <a:pt x="79791" y="224282"/>
                  <a:pt x="344281" y="80299"/>
                </a:cubicBezTo>
                <a:cubicBezTo>
                  <a:pt x="443465" y="26306"/>
                  <a:pt x="551640" y="74"/>
                  <a:pt x="658936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420558" y="1667118"/>
            <a:ext cx="849600" cy="8496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211146" y="2912109"/>
            <a:ext cx="5307754" cy="2909571"/>
          </a:xfrm>
          <a:prstGeom prst="roundRect">
            <a:avLst>
              <a:gd name="adj" fmla="val 6411"/>
            </a:avLst>
          </a:prstGeom>
          <a:solidFill>
            <a:schemeClr val="bg1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466754" y="3078480"/>
            <a:ext cx="4796538" cy="360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综合练习与游戏竞赛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466754" y="3492304"/>
            <a:ext cx="4796538" cy="219475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巩固练习部分，设置多种进攻场景，如不同的传球路线、掩护配合等，学生分组进行半场人盯人防守练习，要求防守动作连贯，根据进攻变化调整防守策略，教师指导学生依进攻变化调整防守。
开展“防守之星挑战赛”防守游戏，分组对抗，成功防守一次得1分，造成进攻失误得2分，封盖投篮得3分，限时内积分高组胜，通过游戏竞赛激发学生学习兴趣，强化防守能力，提高学生在比赛中的防守运用能力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441326" y="1806858"/>
            <a:ext cx="808064" cy="5796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3724914" y="1783079"/>
            <a:ext cx="152401" cy="15240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9336620" y="1783080"/>
            <a:ext cx="152401" cy="152401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292354" y="196102"/>
            <a:ext cx="609600" cy="712691"/>
          </a:xfrm>
          <a:prstGeom prst="rect">
            <a:avLst/>
          </a:prstGeom>
          <a:noFill/>
          <a:ln w="9525" cap="sq">
            <a:solidFill>
              <a:schemeClr val="tx1">
                <a:lumMod val="50000"/>
                <a:lumOff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35794" y="591391"/>
            <a:ext cx="555420" cy="45958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35806" y="618230"/>
            <a:ext cx="10147300" cy="419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基本与巩固部分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106311" y="2908300"/>
            <a:ext cx="4746978" cy="1737747"/>
          </a:xfrm>
          <a:prstGeom prst="wedgeRectCallout">
            <a:avLst>
              <a:gd name="adj1" fmla="val -37592"/>
              <a:gd name="adj2" fmla="val 59608"/>
            </a:avLst>
          </a:prstGeom>
          <a:solidFill>
            <a:srgbClr val="F2F2F2">
              <a:alpha val="100000"/>
            </a:srgbClr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69192" y="3086100"/>
            <a:ext cx="4421216" cy="13966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结束部分，进行放松活动，如深呼吸、拍打肌肉等，缓解学生身体疲劳，促进身体恢复。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269192" y="4919604"/>
            <a:ext cx="631851" cy="631851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413362" y="5073646"/>
            <a:ext cx="343511" cy="323767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338711" y="2910314"/>
            <a:ext cx="4746978" cy="1700379"/>
          </a:xfrm>
          <a:prstGeom prst="wedgeRectCallout">
            <a:avLst>
              <a:gd name="adj1" fmla="val -37775"/>
              <a:gd name="adj2" fmla="val 60195"/>
            </a:avLst>
          </a:prstGeom>
          <a:solidFill>
            <a:schemeClr val="accent1"/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501592" y="3086100"/>
            <a:ext cx="4421216" cy="1397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课堂小结时，回顾防守要点，表扬学生优点，指出不足之处，并鼓励学生课后继续练习，巩固所学防守知识与技能。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435173" y="4919604"/>
            <a:ext cx="631851" cy="63185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57150" cap="rnd">
            <a:noFill/>
            <a:round/>
          </a:ln>
          <a:effectLst/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5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561854" y="5060465"/>
            <a:ext cx="378490" cy="350129"/>
          </a:xfrm>
          <a:custGeom>
            <a:avLst/>
            <a:gdLst>
              <a:gd name="connsiteX0" fmla="*/ 2136435 w 5834559"/>
              <a:gd name="connsiteY0" fmla="*/ 643126 h 5397372"/>
              <a:gd name="connsiteX1" fmla="*/ 3716657 w 5834559"/>
              <a:gd name="connsiteY1" fmla="*/ 643126 h 5397372"/>
              <a:gd name="connsiteX2" fmla="*/ 3716657 w 5834559"/>
              <a:gd name="connsiteY2" fmla="*/ 1064855 h 5397372"/>
              <a:gd name="connsiteX3" fmla="*/ 2136435 w 5834559"/>
              <a:gd name="connsiteY3" fmla="*/ 1064855 h 5397372"/>
              <a:gd name="connsiteX4" fmla="*/ 693741 w 5834559"/>
              <a:gd name="connsiteY4" fmla="*/ 643126 h 5397372"/>
              <a:gd name="connsiteX5" fmla="*/ 1550121 w 5834559"/>
              <a:gd name="connsiteY5" fmla="*/ 643126 h 5397372"/>
              <a:gd name="connsiteX6" fmla="*/ 1550121 w 5834559"/>
              <a:gd name="connsiteY6" fmla="*/ 1064855 h 5397372"/>
              <a:gd name="connsiteX7" fmla="*/ 693741 w 5834559"/>
              <a:gd name="connsiteY7" fmla="*/ 1064855 h 5397372"/>
              <a:gd name="connsiteX8" fmla="*/ 421729 w 5834559"/>
              <a:gd name="connsiteY8" fmla="*/ 1336867 h 5397372"/>
              <a:gd name="connsiteX9" fmla="*/ 421729 w 5834559"/>
              <a:gd name="connsiteY9" fmla="*/ 2079805 h 5397372"/>
              <a:gd name="connsiteX10" fmla="*/ 5412133 w 5834559"/>
              <a:gd name="connsiteY10" fmla="*/ 2079805 h 5397372"/>
              <a:gd name="connsiteX11" fmla="*/ 5412133 w 5834559"/>
              <a:gd name="connsiteY11" fmla="*/ 1336867 h 5397372"/>
              <a:gd name="connsiteX12" fmla="*/ 5140113 w 5834559"/>
              <a:gd name="connsiteY12" fmla="*/ 1064855 h 5397372"/>
              <a:gd name="connsiteX13" fmla="*/ 4302971 w 5834559"/>
              <a:gd name="connsiteY13" fmla="*/ 1064855 h 5397372"/>
              <a:gd name="connsiteX14" fmla="*/ 4302971 w 5834559"/>
              <a:gd name="connsiteY14" fmla="*/ 643126 h 5397372"/>
              <a:gd name="connsiteX15" fmla="*/ 5140113 w 5834559"/>
              <a:gd name="connsiteY15" fmla="*/ 643126 h 5397372"/>
              <a:gd name="connsiteX16" fmla="*/ 5834559 w 5834559"/>
              <a:gd name="connsiteY16" fmla="*/ 1336867 h 5397372"/>
              <a:gd name="connsiteX17" fmla="*/ 5834559 w 5834559"/>
              <a:gd name="connsiteY17" fmla="*/ 4703631 h 5397372"/>
              <a:gd name="connsiteX18" fmla="*/ 5140818 w 5834559"/>
              <a:gd name="connsiteY18" fmla="*/ 5397372 h 5397372"/>
              <a:gd name="connsiteX19" fmla="*/ 693741 w 5834559"/>
              <a:gd name="connsiteY19" fmla="*/ 5397372 h 5397372"/>
              <a:gd name="connsiteX20" fmla="*/ 0 w 5834559"/>
              <a:gd name="connsiteY20" fmla="*/ 4703631 h 5397372"/>
              <a:gd name="connsiteX21" fmla="*/ 0 w 5834559"/>
              <a:gd name="connsiteY21" fmla="*/ 2501529 h 5397372"/>
              <a:gd name="connsiteX22" fmla="*/ 0 w 5834559"/>
              <a:gd name="connsiteY22" fmla="*/ 2079805 h 5397372"/>
              <a:gd name="connsiteX23" fmla="*/ 0 w 5834559"/>
              <a:gd name="connsiteY23" fmla="*/ 1336867 h 5397372"/>
              <a:gd name="connsiteX24" fmla="*/ 693741 w 5834559"/>
              <a:gd name="connsiteY24" fmla="*/ 643126 h 5397372"/>
              <a:gd name="connsiteX25" fmla="*/ 3997242 w 5834559"/>
              <a:gd name="connsiteY25" fmla="*/ 0 h 5397372"/>
              <a:gd name="connsiteX26" fmla="*/ 4208106 w 5834559"/>
              <a:gd name="connsiteY26" fmla="*/ 210864 h 5397372"/>
              <a:gd name="connsiteX27" fmla="*/ 4208106 w 5834559"/>
              <a:gd name="connsiteY27" fmla="*/ 1506961 h 5397372"/>
              <a:gd name="connsiteX28" fmla="*/ 3997242 w 5834559"/>
              <a:gd name="connsiteY28" fmla="*/ 1718528 h 5397372"/>
              <a:gd name="connsiteX29" fmla="*/ 3786378 w 5834559"/>
              <a:gd name="connsiteY29" fmla="*/ 1507664 h 5397372"/>
              <a:gd name="connsiteX30" fmla="*/ 3786378 w 5834559"/>
              <a:gd name="connsiteY30" fmla="*/ 210864 h 5397372"/>
              <a:gd name="connsiteX31" fmla="*/ 3997242 w 5834559"/>
              <a:gd name="connsiteY31" fmla="*/ 0 h 5397372"/>
              <a:gd name="connsiteX32" fmla="*/ 1836609 w 5834559"/>
              <a:gd name="connsiteY32" fmla="*/ 0 h 5397372"/>
              <a:gd name="connsiteX33" fmla="*/ 2047469 w 5834559"/>
              <a:gd name="connsiteY33" fmla="*/ 210864 h 5397372"/>
              <a:gd name="connsiteX34" fmla="*/ 2047469 w 5834559"/>
              <a:gd name="connsiteY34" fmla="*/ 1506961 h 5397372"/>
              <a:gd name="connsiteX35" fmla="*/ 1836609 w 5834559"/>
              <a:gd name="connsiteY35" fmla="*/ 1718528 h 5397372"/>
              <a:gd name="connsiteX36" fmla="*/ 1625745 w 5834559"/>
              <a:gd name="connsiteY36" fmla="*/ 1507664 h 5397372"/>
              <a:gd name="connsiteX37" fmla="*/ 1625745 w 5834559"/>
              <a:gd name="connsiteY37" fmla="*/ 210864 h 5397372"/>
              <a:gd name="connsiteX38" fmla="*/ 1836609 w 5834559"/>
              <a:gd name="connsiteY38" fmla="*/ 0 h 5397372"/>
            </a:gdLst>
            <a:ahLst/>
            <a:cxnLst/>
            <a:rect l="l" t="t" r="r" b="b"/>
            <a:pathLst>
              <a:path w="5834559" h="5397372">
                <a:moveTo>
                  <a:pt x="2136435" y="643126"/>
                </a:moveTo>
                <a:lnTo>
                  <a:pt x="3716657" y="643126"/>
                </a:lnTo>
                <a:lnTo>
                  <a:pt x="3716657" y="1064855"/>
                </a:lnTo>
                <a:lnTo>
                  <a:pt x="2136435" y="1064855"/>
                </a:lnTo>
                <a:close/>
                <a:moveTo>
                  <a:pt x="693741" y="643126"/>
                </a:moveTo>
                <a:lnTo>
                  <a:pt x="1550121" y="643126"/>
                </a:lnTo>
                <a:lnTo>
                  <a:pt x="1550121" y="1064855"/>
                </a:lnTo>
                <a:lnTo>
                  <a:pt x="693741" y="1064855"/>
                </a:lnTo>
                <a:cubicBezTo>
                  <a:pt x="543320" y="1064855"/>
                  <a:pt x="421729" y="1187151"/>
                  <a:pt x="421729" y="1336867"/>
                </a:cubicBezTo>
                <a:lnTo>
                  <a:pt x="421729" y="2079805"/>
                </a:lnTo>
                <a:lnTo>
                  <a:pt x="5412133" y="2079805"/>
                </a:lnTo>
                <a:lnTo>
                  <a:pt x="5412133" y="1336867"/>
                </a:lnTo>
                <a:cubicBezTo>
                  <a:pt x="5412133" y="1186446"/>
                  <a:pt x="5289830" y="1064855"/>
                  <a:pt x="5140113" y="1064855"/>
                </a:cubicBezTo>
                <a:lnTo>
                  <a:pt x="4302971" y="1064855"/>
                </a:lnTo>
                <a:lnTo>
                  <a:pt x="4302971" y="643126"/>
                </a:lnTo>
                <a:lnTo>
                  <a:pt x="5140113" y="643126"/>
                </a:lnTo>
                <a:cubicBezTo>
                  <a:pt x="5523184" y="643126"/>
                  <a:pt x="5833854" y="953797"/>
                  <a:pt x="5834559" y="1336867"/>
                </a:cubicBezTo>
                <a:lnTo>
                  <a:pt x="5834559" y="4703631"/>
                </a:lnTo>
                <a:cubicBezTo>
                  <a:pt x="5834559" y="5085292"/>
                  <a:pt x="5522479" y="5397372"/>
                  <a:pt x="5140818" y="5397372"/>
                </a:cubicBezTo>
                <a:lnTo>
                  <a:pt x="693741" y="5397372"/>
                </a:lnTo>
                <a:cubicBezTo>
                  <a:pt x="312080" y="5397372"/>
                  <a:pt x="0" y="5085292"/>
                  <a:pt x="0" y="4703631"/>
                </a:cubicBezTo>
                <a:lnTo>
                  <a:pt x="0" y="2501529"/>
                </a:lnTo>
                <a:lnTo>
                  <a:pt x="0" y="2079805"/>
                </a:lnTo>
                <a:lnTo>
                  <a:pt x="0" y="1336867"/>
                </a:lnTo>
                <a:cubicBezTo>
                  <a:pt x="0" y="953797"/>
                  <a:pt x="310671" y="643126"/>
                  <a:pt x="693741" y="643126"/>
                </a:cubicBezTo>
                <a:close/>
                <a:moveTo>
                  <a:pt x="3997242" y="0"/>
                </a:moveTo>
                <a:cubicBezTo>
                  <a:pt x="4113920" y="0"/>
                  <a:pt x="4208106" y="94186"/>
                  <a:pt x="4208106" y="210864"/>
                </a:cubicBezTo>
                <a:lnTo>
                  <a:pt x="4208106" y="1506961"/>
                </a:lnTo>
                <a:cubicBezTo>
                  <a:pt x="4208106" y="1623639"/>
                  <a:pt x="4113920" y="1718528"/>
                  <a:pt x="3997242" y="1718528"/>
                </a:cubicBezTo>
                <a:cubicBezTo>
                  <a:pt x="3880564" y="1718528"/>
                  <a:pt x="3786378" y="1624342"/>
                  <a:pt x="3786378" y="1507664"/>
                </a:cubicBezTo>
                <a:lnTo>
                  <a:pt x="3786378" y="210864"/>
                </a:lnTo>
                <a:cubicBezTo>
                  <a:pt x="3786378" y="94186"/>
                  <a:pt x="3880564" y="0"/>
                  <a:pt x="3997242" y="0"/>
                </a:cubicBezTo>
                <a:close/>
                <a:moveTo>
                  <a:pt x="1836609" y="0"/>
                </a:moveTo>
                <a:cubicBezTo>
                  <a:pt x="1953287" y="0"/>
                  <a:pt x="2047469" y="94186"/>
                  <a:pt x="2047469" y="210864"/>
                </a:cubicBezTo>
                <a:lnTo>
                  <a:pt x="2047469" y="1506961"/>
                </a:lnTo>
                <a:cubicBezTo>
                  <a:pt x="2047469" y="1623639"/>
                  <a:pt x="1953287" y="1718528"/>
                  <a:pt x="1836609" y="1718528"/>
                </a:cubicBezTo>
                <a:cubicBezTo>
                  <a:pt x="1719932" y="1718528"/>
                  <a:pt x="1625745" y="1624342"/>
                  <a:pt x="1625745" y="1507664"/>
                </a:cubicBezTo>
                <a:lnTo>
                  <a:pt x="1625745" y="210864"/>
                </a:lnTo>
                <a:cubicBezTo>
                  <a:pt x="1625745" y="94186"/>
                  <a:pt x="1719932" y="0"/>
                  <a:pt x="1836609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104900" y="1387833"/>
            <a:ext cx="9982200" cy="120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放松与课堂小结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92354" y="196102"/>
            <a:ext cx="609600" cy="712691"/>
          </a:xfrm>
          <a:prstGeom prst="rect">
            <a:avLst/>
          </a:prstGeom>
          <a:noFill/>
          <a:ln w="9525" cap="sq">
            <a:solidFill>
              <a:schemeClr val="tx1">
                <a:lumMod val="50000"/>
                <a:lumOff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35794" y="591391"/>
            <a:ext cx="555420" cy="45958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35806" y="618230"/>
            <a:ext cx="10147300" cy="419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5000"/>
          </a:blip>
          <a:srcRect t="25323"/>
          <a:stretch>
            <a:fillRect/>
          </a:stretch>
        </p:blipFill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/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5013178"/>
            <a:ext cx="12192000" cy="1844822"/>
          </a:xfrm>
          <a:custGeom>
            <a:avLst/>
            <a:gdLst>
              <a:gd name="connsiteX0" fmla="*/ 8169884 w 12192000"/>
              <a:gd name="connsiteY0" fmla="*/ 1 h 1844822"/>
              <a:gd name="connsiteX1" fmla="*/ 6495799 w 12192000"/>
              <a:gd name="connsiteY1" fmla="*/ 223757 h 1844822"/>
              <a:gd name="connsiteX2" fmla="*/ 5806983 w 12192000"/>
              <a:gd name="connsiteY2" fmla="*/ 398494 h 1844822"/>
              <a:gd name="connsiteX3" fmla="*/ 4821714 w 12192000"/>
              <a:gd name="connsiteY3" fmla="*/ 626659 h 1844822"/>
              <a:gd name="connsiteX4" fmla="*/ 4566394 w 12192000"/>
              <a:gd name="connsiteY4" fmla="*/ 685014 h 1844822"/>
              <a:gd name="connsiteX5" fmla="*/ 3226102 w 12192000"/>
              <a:gd name="connsiteY5" fmla="*/ 875267 h 1844822"/>
              <a:gd name="connsiteX6" fmla="*/ 2450439 w 12192000"/>
              <a:gd name="connsiteY6" fmla="*/ 908283 h 1844822"/>
              <a:gd name="connsiteX7" fmla="*/ 1413336 w 12192000"/>
              <a:gd name="connsiteY7" fmla="*/ 785235 h 1844822"/>
              <a:gd name="connsiteX8" fmla="*/ 355419 w 12192000"/>
              <a:gd name="connsiteY8" fmla="*/ 370645 h 1844822"/>
              <a:gd name="connsiteX9" fmla="*/ 89087 w 12192000"/>
              <a:gd name="connsiteY9" fmla="*/ 170366 h 1844822"/>
              <a:gd name="connsiteX10" fmla="*/ 0 w 12192000"/>
              <a:gd name="connsiteY10" fmla="*/ 92189 h 1844822"/>
              <a:gd name="connsiteX11" fmla="*/ 0 w 12192000"/>
              <a:gd name="connsiteY11" fmla="*/ 1844822 h 1844822"/>
              <a:gd name="connsiteX12" fmla="*/ 12192000 w 12192000"/>
              <a:gd name="connsiteY12" fmla="*/ 1844822 h 1844822"/>
              <a:gd name="connsiteX13" fmla="*/ 12192000 w 12192000"/>
              <a:gd name="connsiteY13" fmla="*/ 992881 h 1844822"/>
              <a:gd name="connsiteX14" fmla="*/ 12058681 w 12192000"/>
              <a:gd name="connsiteY14" fmla="*/ 977446 h 1844822"/>
              <a:gd name="connsiteX15" fmla="*/ 10807628 w 12192000"/>
              <a:gd name="connsiteY15" fmla="*/ 701401 h 1844822"/>
              <a:gd name="connsiteX16" fmla="*/ 9922442 w 12192000"/>
              <a:gd name="connsiteY16" fmla="*/ 362201 h 1844822"/>
              <a:gd name="connsiteX17" fmla="*/ 9477763 w 12192000"/>
              <a:gd name="connsiteY17" fmla="*/ 181904 h 1844822"/>
              <a:gd name="connsiteX18" fmla="*/ 8169884 w 12192000"/>
              <a:gd name="connsiteY18" fmla="*/ 1 h 1844822"/>
            </a:gdLst>
            <a:ahLst/>
            <a:cxnLst/>
            <a:rect l="l" t="t" r="r" b="b"/>
            <a:pathLst>
              <a:path w="12192000" h="1844822">
                <a:moveTo>
                  <a:pt x="8169884" y="1"/>
                </a:moveTo>
                <a:cubicBezTo>
                  <a:pt x="7625337" y="-83"/>
                  <a:pt x="7083208" y="72378"/>
                  <a:pt x="6495799" y="223757"/>
                </a:cubicBezTo>
                <a:cubicBezTo>
                  <a:pt x="6327929" y="267018"/>
                  <a:pt x="5986276" y="353687"/>
                  <a:pt x="5806983" y="398494"/>
                </a:cubicBezTo>
                <a:cubicBezTo>
                  <a:pt x="5611481" y="447350"/>
                  <a:pt x="5020549" y="584196"/>
                  <a:pt x="4821714" y="626659"/>
                </a:cubicBezTo>
                <a:cubicBezTo>
                  <a:pt x="4744985" y="643045"/>
                  <a:pt x="4630091" y="669304"/>
                  <a:pt x="4566394" y="685014"/>
                </a:cubicBezTo>
                <a:cubicBezTo>
                  <a:pt x="4358038" y="736399"/>
                  <a:pt x="3653076" y="836468"/>
                  <a:pt x="3226102" y="875267"/>
                </a:cubicBezTo>
                <a:cubicBezTo>
                  <a:pt x="2870992" y="907536"/>
                  <a:pt x="2620118" y="918214"/>
                  <a:pt x="2450439" y="908283"/>
                </a:cubicBezTo>
                <a:cubicBezTo>
                  <a:pt x="1867253" y="874150"/>
                  <a:pt x="1764404" y="861947"/>
                  <a:pt x="1413336" y="785235"/>
                </a:cubicBezTo>
                <a:cubicBezTo>
                  <a:pt x="1056514" y="707264"/>
                  <a:pt x="637664" y="543120"/>
                  <a:pt x="355419" y="370645"/>
                </a:cubicBezTo>
                <a:cubicBezTo>
                  <a:pt x="239194" y="299622"/>
                  <a:pt x="219533" y="284837"/>
                  <a:pt x="89087" y="170366"/>
                </a:cubicBezTo>
                <a:lnTo>
                  <a:pt x="0" y="92189"/>
                </a:lnTo>
                <a:lnTo>
                  <a:pt x="0" y="1844822"/>
                </a:lnTo>
                <a:lnTo>
                  <a:pt x="12192000" y="1844822"/>
                </a:lnTo>
                <a:lnTo>
                  <a:pt x="12192000" y="992881"/>
                </a:lnTo>
                <a:lnTo>
                  <a:pt x="12058681" y="977446"/>
                </a:lnTo>
                <a:cubicBezTo>
                  <a:pt x="11625728" y="916913"/>
                  <a:pt x="11229212" y="828855"/>
                  <a:pt x="10807628" y="701401"/>
                </a:cubicBezTo>
                <a:cubicBezTo>
                  <a:pt x="10504678" y="609812"/>
                  <a:pt x="10282572" y="524703"/>
                  <a:pt x="9922442" y="362201"/>
                </a:cubicBezTo>
                <a:cubicBezTo>
                  <a:pt x="9736174" y="278153"/>
                  <a:pt x="9562913" y="207904"/>
                  <a:pt x="9477763" y="181904"/>
                </a:cubicBezTo>
                <a:cubicBezTo>
                  <a:pt x="9093189" y="64483"/>
                  <a:pt x="8630065" y="71"/>
                  <a:pt x="8169884" y="1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127829" y="1799771"/>
            <a:ext cx="8650514" cy="2677885"/>
          </a:xfrm>
          <a:prstGeom prst="roundRect">
            <a:avLst>
              <a:gd name="adj" fmla="val 9892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/>
        </p:spPr>
        <p:txBody>
          <a:bodyPr vert="horz" wrap="square" lIns="118507" tIns="59252" rIns="118507" bIns="59252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0" y="4992957"/>
            <a:ext cx="12192000" cy="1865043"/>
          </a:xfrm>
          <a:custGeom>
            <a:avLst/>
            <a:gdLst>
              <a:gd name="connsiteX0" fmla="*/ 8469419 w 12192000"/>
              <a:gd name="connsiteY0" fmla="*/ 928 h 1865043"/>
              <a:gd name="connsiteX1" fmla="*/ 7846903 w 12192000"/>
              <a:gd name="connsiteY1" fmla="*/ 57870 h 1865043"/>
              <a:gd name="connsiteX2" fmla="*/ 7550452 w 12192000"/>
              <a:gd name="connsiteY2" fmla="*/ 113025 h 1865043"/>
              <a:gd name="connsiteX3" fmla="*/ 6632751 w 12192000"/>
              <a:gd name="connsiteY3" fmla="*/ 415902 h 1865043"/>
              <a:gd name="connsiteX4" fmla="*/ 5423338 w 12192000"/>
              <a:gd name="connsiteY4" fmla="*/ 853436 h 1865043"/>
              <a:gd name="connsiteX5" fmla="*/ 4986802 w 12192000"/>
              <a:gd name="connsiteY5" fmla="*/ 1002588 h 1865043"/>
              <a:gd name="connsiteX6" fmla="*/ 3283183 w 12192000"/>
              <a:gd name="connsiteY6" fmla="*/ 1359373 h 1865043"/>
              <a:gd name="connsiteX7" fmla="*/ 2707716 w 12192000"/>
              <a:gd name="connsiteY7" fmla="*/ 1371093 h 1865043"/>
              <a:gd name="connsiteX8" fmla="*/ 1715966 w 12192000"/>
              <a:gd name="connsiteY8" fmla="*/ 1260915 h 1865043"/>
              <a:gd name="connsiteX9" fmla="*/ 105855 w 12192000"/>
              <a:gd name="connsiteY9" fmla="*/ 378831 h 1865043"/>
              <a:gd name="connsiteX10" fmla="*/ 0 w 12192000"/>
              <a:gd name="connsiteY10" fmla="*/ 257326 h 1865043"/>
              <a:gd name="connsiteX11" fmla="*/ 0 w 12192000"/>
              <a:gd name="connsiteY11" fmla="*/ 1865043 h 1865043"/>
              <a:gd name="connsiteX12" fmla="*/ 12192000 w 12192000"/>
              <a:gd name="connsiteY12" fmla="*/ 1865043 h 1865043"/>
              <a:gd name="connsiteX13" fmla="*/ 12192000 w 12192000"/>
              <a:gd name="connsiteY13" fmla="*/ 868153 h 1865043"/>
              <a:gd name="connsiteX14" fmla="*/ 12024936 w 12192000"/>
              <a:gd name="connsiteY14" fmla="*/ 837465 h 1865043"/>
              <a:gd name="connsiteX15" fmla="*/ 11832854 w 12192000"/>
              <a:gd name="connsiteY15" fmla="*/ 794304 h 1865043"/>
              <a:gd name="connsiteX16" fmla="*/ 9874569 w 12192000"/>
              <a:gd name="connsiteY16" fmla="*/ 153308 h 1865043"/>
              <a:gd name="connsiteX17" fmla="*/ 8992196 w 12192000"/>
              <a:gd name="connsiteY17" fmla="*/ 19128 h 1865043"/>
              <a:gd name="connsiteX18" fmla="*/ 8698970 w 12192000"/>
              <a:gd name="connsiteY18" fmla="*/ 1707 h 1865043"/>
              <a:gd name="connsiteX19" fmla="*/ 8469419 w 12192000"/>
              <a:gd name="connsiteY19" fmla="*/ 928 h 1865043"/>
            </a:gdLst>
            <a:ahLst/>
            <a:cxnLst/>
            <a:rect l="l" t="t" r="r" b="b"/>
            <a:pathLst>
              <a:path w="12192000" h="1865043">
                <a:moveTo>
                  <a:pt x="8469419" y="928"/>
                </a:moveTo>
                <a:cubicBezTo>
                  <a:pt x="8239959" y="5272"/>
                  <a:pt x="8016186" y="24803"/>
                  <a:pt x="7846903" y="57870"/>
                </a:cubicBezTo>
                <a:cubicBezTo>
                  <a:pt x="7765175" y="73835"/>
                  <a:pt x="7631773" y="98654"/>
                  <a:pt x="7550452" y="113025"/>
                </a:cubicBezTo>
                <a:cubicBezTo>
                  <a:pt x="7383943" y="142449"/>
                  <a:pt x="7301943" y="169513"/>
                  <a:pt x="6632751" y="415902"/>
                </a:cubicBezTo>
                <a:cubicBezTo>
                  <a:pt x="5742263" y="743769"/>
                  <a:pt x="5657756" y="774342"/>
                  <a:pt x="5423338" y="853436"/>
                </a:cubicBezTo>
                <a:lnTo>
                  <a:pt x="4986802" y="1002588"/>
                </a:lnTo>
                <a:cubicBezTo>
                  <a:pt x="4541140" y="1157083"/>
                  <a:pt x="4060515" y="1257739"/>
                  <a:pt x="3283183" y="1359373"/>
                </a:cubicBezTo>
                <a:lnTo>
                  <a:pt x="2707716" y="1371093"/>
                </a:lnTo>
                <a:cubicBezTo>
                  <a:pt x="2202660" y="1359744"/>
                  <a:pt x="2010653" y="1338413"/>
                  <a:pt x="1715966" y="1260915"/>
                </a:cubicBezTo>
                <a:cubicBezTo>
                  <a:pt x="948858" y="1059178"/>
                  <a:pt x="470054" y="796870"/>
                  <a:pt x="105855" y="378831"/>
                </a:cubicBezTo>
                <a:lnTo>
                  <a:pt x="0" y="257326"/>
                </a:lnTo>
                <a:lnTo>
                  <a:pt x="0" y="1865043"/>
                </a:lnTo>
                <a:lnTo>
                  <a:pt x="12192000" y="1865043"/>
                </a:lnTo>
                <a:lnTo>
                  <a:pt x="12192000" y="868153"/>
                </a:lnTo>
                <a:lnTo>
                  <a:pt x="12024936" y="837465"/>
                </a:lnTo>
                <a:cubicBezTo>
                  <a:pt x="11955185" y="823340"/>
                  <a:pt x="11890932" y="808913"/>
                  <a:pt x="11832854" y="794304"/>
                </a:cubicBezTo>
                <a:cubicBezTo>
                  <a:pt x="10903596" y="560569"/>
                  <a:pt x="10348011" y="282504"/>
                  <a:pt x="9874569" y="153308"/>
                </a:cubicBezTo>
                <a:cubicBezTo>
                  <a:pt x="9401128" y="24111"/>
                  <a:pt x="9301609" y="49179"/>
                  <a:pt x="8992196" y="19128"/>
                </a:cubicBezTo>
                <a:cubicBezTo>
                  <a:pt x="8899399" y="10116"/>
                  <a:pt x="8800230" y="4357"/>
                  <a:pt x="8698970" y="1707"/>
                </a:cubicBezTo>
                <a:cubicBezTo>
                  <a:pt x="8623025" y="-281"/>
                  <a:pt x="8545906" y="-521"/>
                  <a:pt x="8469419" y="928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>
            <a:off x="11805920" y="5559204"/>
            <a:ext cx="386080" cy="861915"/>
          </a:xfrm>
          <a:custGeom>
            <a:avLst/>
            <a:gdLst>
              <a:gd name="connsiteX0" fmla="*/ 0 w 4991100"/>
              <a:gd name="connsiteY0" fmla="*/ 10848032 h 11142516"/>
              <a:gd name="connsiteX1" fmla="*/ 534235 w 4991100"/>
              <a:gd name="connsiteY1" fmla="*/ 10848032 h 11142516"/>
              <a:gd name="connsiteX2" fmla="*/ 1093035 w 4991100"/>
              <a:gd name="connsiteY2" fmla="*/ 10861178 h 11142516"/>
              <a:gd name="connsiteX3" fmla="*/ 1054616 w 4991100"/>
              <a:gd name="connsiteY3" fmla="*/ 10924232 h 11142516"/>
              <a:gd name="connsiteX4" fmla="*/ 1017026 w 4991100"/>
              <a:gd name="connsiteY4" fmla="*/ 10942045 h 11142516"/>
              <a:gd name="connsiteX5" fmla="*/ 942446 w 4991100"/>
              <a:gd name="connsiteY5" fmla="*/ 10959277 h 11142516"/>
              <a:gd name="connsiteX6" fmla="*/ 844550 w 4991100"/>
              <a:gd name="connsiteY6" fmla="*/ 10972190 h 11142516"/>
              <a:gd name="connsiteX7" fmla="*/ 749300 w 4991100"/>
              <a:gd name="connsiteY7" fmla="*/ 11000272 h 11142516"/>
              <a:gd name="connsiteX8" fmla="*/ 633035 w 4991100"/>
              <a:gd name="connsiteY8" fmla="*/ 11031786 h 11142516"/>
              <a:gd name="connsiteX9" fmla="*/ 525085 w 4991100"/>
              <a:gd name="connsiteY9" fmla="*/ 11055637 h 11142516"/>
              <a:gd name="connsiteX10" fmla="*/ 387350 w 4991100"/>
              <a:gd name="connsiteY10" fmla="*/ 11076407 h 11142516"/>
              <a:gd name="connsiteX11" fmla="*/ 203200 w 4991100"/>
              <a:gd name="connsiteY11" fmla="*/ 11101753 h 11142516"/>
              <a:gd name="connsiteX12" fmla="*/ 53975 w 4991100"/>
              <a:gd name="connsiteY12" fmla="*/ 11127884 h 11142516"/>
              <a:gd name="connsiteX13" fmla="*/ 0 w 4991100"/>
              <a:gd name="connsiteY13" fmla="*/ 11142516 h 11142516"/>
              <a:gd name="connsiteX14" fmla="*/ 2715999 w 4991100"/>
              <a:gd name="connsiteY14" fmla="*/ 9290273 h 11142516"/>
              <a:gd name="connsiteX15" fmla="*/ 3533775 w 4991100"/>
              <a:gd name="connsiteY15" fmla="*/ 9300287 h 11142516"/>
              <a:gd name="connsiteX16" fmla="*/ 3568700 w 4991100"/>
              <a:gd name="connsiteY16" fmla="*/ 9336696 h 11142516"/>
              <a:gd name="connsiteX17" fmla="*/ 3339511 w 4991100"/>
              <a:gd name="connsiteY17" fmla="*/ 9582866 h 11142516"/>
              <a:gd name="connsiteX18" fmla="*/ 3110322 w 4991100"/>
              <a:gd name="connsiteY18" fmla="*/ 9806632 h 11142516"/>
              <a:gd name="connsiteX19" fmla="*/ 0 w 4991100"/>
              <a:gd name="connsiteY19" fmla="*/ 9806632 h 11142516"/>
              <a:gd name="connsiteX20" fmla="*/ 0 w 4991100"/>
              <a:gd name="connsiteY20" fmla="*/ 9298632 h 11142516"/>
              <a:gd name="connsiteX21" fmla="*/ 1749425 w 4991100"/>
              <a:gd name="connsiteY21" fmla="*/ 9292456 h 11142516"/>
              <a:gd name="connsiteX22" fmla="*/ 2715999 w 4991100"/>
              <a:gd name="connsiteY22" fmla="*/ 9290273 h 11142516"/>
              <a:gd name="connsiteX23" fmla="*/ 0 w 4991100"/>
              <a:gd name="connsiteY23" fmla="*/ 7749232 h 11142516"/>
              <a:gd name="connsiteX24" fmla="*/ 2278095 w 4991100"/>
              <a:gd name="connsiteY24" fmla="*/ 7749232 h 11142516"/>
              <a:gd name="connsiteX25" fmla="*/ 4571866 w 4991100"/>
              <a:gd name="connsiteY25" fmla="*/ 7768120 h 11142516"/>
              <a:gd name="connsiteX26" fmla="*/ 4573502 w 4991100"/>
              <a:gd name="connsiteY26" fmla="*/ 7796695 h 11142516"/>
              <a:gd name="connsiteX27" fmla="*/ 4518586 w 4991100"/>
              <a:gd name="connsiteY27" fmla="*/ 7888932 h 11142516"/>
              <a:gd name="connsiteX28" fmla="*/ 4346961 w 4991100"/>
              <a:gd name="connsiteY28" fmla="*/ 8250195 h 11142516"/>
              <a:gd name="connsiteX29" fmla="*/ 2164311 w 4991100"/>
              <a:gd name="connsiteY29" fmla="*/ 8257232 h 11142516"/>
              <a:gd name="connsiteX30" fmla="*/ 0 w 4991100"/>
              <a:gd name="connsiteY30" fmla="*/ 8257232 h 11142516"/>
              <a:gd name="connsiteX31" fmla="*/ 2463865 w 4991100"/>
              <a:gd name="connsiteY31" fmla="*/ 6174593 h 11142516"/>
              <a:gd name="connsiteX32" fmla="*/ 4951413 w 4991100"/>
              <a:gd name="connsiteY32" fmla="*/ 6182370 h 11142516"/>
              <a:gd name="connsiteX33" fmla="*/ 4984872 w 4991100"/>
              <a:gd name="connsiteY33" fmla="*/ 6229995 h 11142516"/>
              <a:gd name="connsiteX34" fmla="*/ 4964397 w 4991100"/>
              <a:gd name="connsiteY34" fmla="*/ 6396682 h 11142516"/>
              <a:gd name="connsiteX35" fmla="*/ 4939615 w 4991100"/>
              <a:gd name="connsiteY35" fmla="*/ 6549082 h 11142516"/>
              <a:gd name="connsiteX36" fmla="*/ 4920523 w 4991100"/>
              <a:gd name="connsiteY36" fmla="*/ 6618932 h 11142516"/>
              <a:gd name="connsiteX37" fmla="*/ 4905528 w 4991100"/>
              <a:gd name="connsiteY37" fmla="*/ 6685607 h 11142516"/>
              <a:gd name="connsiteX38" fmla="*/ 2449545 w 4991100"/>
              <a:gd name="connsiteY38" fmla="*/ 6707832 h 11142516"/>
              <a:gd name="connsiteX39" fmla="*/ 0 w 4991100"/>
              <a:gd name="connsiteY39" fmla="*/ 6707832 h 11142516"/>
              <a:gd name="connsiteX40" fmla="*/ 0 w 4991100"/>
              <a:gd name="connsiteY40" fmla="*/ 6449599 h 11142516"/>
              <a:gd name="connsiteX41" fmla="*/ 8467 w 4991100"/>
              <a:gd name="connsiteY41" fmla="*/ 6182899 h 11142516"/>
              <a:gd name="connsiteX42" fmla="*/ 2463865 w 4991100"/>
              <a:gd name="connsiteY42" fmla="*/ 6174593 h 11142516"/>
              <a:gd name="connsiteX43" fmla="*/ 0 w 4991100"/>
              <a:gd name="connsiteY43" fmla="*/ 4625032 h 11142516"/>
              <a:gd name="connsiteX44" fmla="*/ 2461373 w 4991100"/>
              <a:gd name="connsiteY44" fmla="*/ 4625032 h 11142516"/>
              <a:gd name="connsiteX45" fmla="*/ 4937640 w 4991100"/>
              <a:gd name="connsiteY45" fmla="*/ 4634557 h 11142516"/>
              <a:gd name="connsiteX46" fmla="*/ 4984498 w 4991100"/>
              <a:gd name="connsiteY46" fmla="*/ 4990157 h 11142516"/>
              <a:gd name="connsiteX47" fmla="*/ 4991100 w 4991100"/>
              <a:gd name="connsiteY47" fmla="*/ 5158432 h 11142516"/>
              <a:gd name="connsiteX48" fmla="*/ 0 w 4991100"/>
              <a:gd name="connsiteY48" fmla="*/ 5158432 h 11142516"/>
              <a:gd name="connsiteX49" fmla="*/ 0 w 4991100"/>
              <a:gd name="connsiteY49" fmla="*/ 3075632 h 11142516"/>
              <a:gd name="connsiteX50" fmla="*/ 4444084 w 4991100"/>
              <a:gd name="connsiteY50" fmla="*/ 3075632 h 11142516"/>
              <a:gd name="connsiteX51" fmla="*/ 4476292 w 4991100"/>
              <a:gd name="connsiteY51" fmla="*/ 3123031 h 11142516"/>
              <a:gd name="connsiteX52" fmla="*/ 4502554 w 4991100"/>
              <a:gd name="connsiteY52" fmla="*/ 3183356 h 11142516"/>
              <a:gd name="connsiteX53" fmla="*/ 4521604 w 4991100"/>
              <a:gd name="connsiteY53" fmla="*/ 3227285 h 11142516"/>
              <a:gd name="connsiteX54" fmla="*/ 4546600 w 4991100"/>
              <a:gd name="connsiteY54" fmla="*/ 3279704 h 11142516"/>
              <a:gd name="connsiteX55" fmla="*/ 4565650 w 4991100"/>
              <a:gd name="connsiteY55" fmla="*/ 3316933 h 11142516"/>
              <a:gd name="connsiteX56" fmla="*/ 4584700 w 4991100"/>
              <a:gd name="connsiteY56" fmla="*/ 3361382 h 11142516"/>
              <a:gd name="connsiteX57" fmla="*/ 4603750 w 4991100"/>
              <a:gd name="connsiteY57" fmla="*/ 3405833 h 11142516"/>
              <a:gd name="connsiteX58" fmla="*/ 4622800 w 4991100"/>
              <a:gd name="connsiteY58" fmla="*/ 3450283 h 11142516"/>
              <a:gd name="connsiteX59" fmla="*/ 4642492 w 4991100"/>
              <a:gd name="connsiteY59" fmla="*/ 3495265 h 11142516"/>
              <a:gd name="connsiteX60" fmla="*/ 4652017 w 4991100"/>
              <a:gd name="connsiteY60" fmla="*/ 3538096 h 11142516"/>
              <a:gd name="connsiteX61" fmla="*/ 4641850 w 4991100"/>
              <a:gd name="connsiteY61" fmla="*/ 3564583 h 11142516"/>
              <a:gd name="connsiteX62" fmla="*/ 0 w 4991100"/>
              <a:gd name="connsiteY62" fmla="*/ 3583701 h 11142516"/>
              <a:gd name="connsiteX63" fmla="*/ 0 w 4991100"/>
              <a:gd name="connsiteY63" fmla="*/ 1526233 h 11142516"/>
              <a:gd name="connsiteX64" fmla="*/ 3310323 w 4991100"/>
              <a:gd name="connsiteY64" fmla="*/ 1526233 h 11142516"/>
              <a:gd name="connsiteX65" fmla="*/ 3455387 w 4991100"/>
              <a:gd name="connsiteY65" fmla="*/ 1675574 h 11142516"/>
              <a:gd name="connsiteX66" fmla="*/ 3718171 w 4991100"/>
              <a:gd name="connsiteY66" fmla="*/ 1989783 h 11142516"/>
              <a:gd name="connsiteX67" fmla="*/ 1857375 w 4991100"/>
              <a:gd name="connsiteY67" fmla="*/ 2024750 h 11142516"/>
              <a:gd name="connsiteX68" fmla="*/ 0 w 4991100"/>
              <a:gd name="connsiteY68" fmla="*/ 2034317 h 11142516"/>
              <a:gd name="connsiteX69" fmla="*/ 0 w 4991100"/>
              <a:gd name="connsiteY69" fmla="*/ 0 h 11142516"/>
              <a:gd name="connsiteX70" fmla="*/ 41275 w 4991100"/>
              <a:gd name="connsiteY70" fmla="*/ 1557 h 11142516"/>
              <a:gd name="connsiteX71" fmla="*/ 544383 w 4991100"/>
              <a:gd name="connsiteY71" fmla="*/ 79614 h 11142516"/>
              <a:gd name="connsiteX72" fmla="*/ 647607 w 4991100"/>
              <a:gd name="connsiteY72" fmla="*/ 103833 h 11142516"/>
              <a:gd name="connsiteX73" fmla="*/ 728291 w 4991100"/>
              <a:gd name="connsiteY73" fmla="*/ 122883 h 11142516"/>
              <a:gd name="connsiteX74" fmla="*/ 809217 w 4991100"/>
              <a:gd name="connsiteY74" fmla="*/ 135987 h 11142516"/>
              <a:gd name="connsiteX75" fmla="*/ 875552 w 4991100"/>
              <a:gd name="connsiteY75" fmla="*/ 155037 h 11142516"/>
              <a:gd name="connsiteX76" fmla="*/ 945402 w 4991100"/>
              <a:gd name="connsiteY76" fmla="*/ 174087 h 11142516"/>
              <a:gd name="connsiteX77" fmla="*/ 1015252 w 4991100"/>
              <a:gd name="connsiteY77" fmla="*/ 193137 h 11142516"/>
              <a:gd name="connsiteX78" fmla="*/ 1072402 w 4991100"/>
              <a:gd name="connsiteY78" fmla="*/ 212233 h 11142516"/>
              <a:gd name="connsiteX79" fmla="*/ 1130300 w 4991100"/>
              <a:gd name="connsiteY79" fmla="*/ 224483 h 11142516"/>
              <a:gd name="connsiteX80" fmla="*/ 1193800 w 4991100"/>
              <a:gd name="connsiteY80" fmla="*/ 243487 h 11142516"/>
              <a:gd name="connsiteX81" fmla="*/ 1256552 w 4991100"/>
              <a:gd name="connsiteY81" fmla="*/ 269337 h 11142516"/>
              <a:gd name="connsiteX82" fmla="*/ 1307352 w 4991100"/>
              <a:gd name="connsiteY82" fmla="*/ 288387 h 11142516"/>
              <a:gd name="connsiteX83" fmla="*/ 1358152 w 4991100"/>
              <a:gd name="connsiteY83" fmla="*/ 307437 h 11142516"/>
              <a:gd name="connsiteX84" fmla="*/ 1416050 w 4991100"/>
              <a:gd name="connsiteY84" fmla="*/ 332433 h 11142516"/>
              <a:gd name="connsiteX85" fmla="*/ 1461248 w 4991100"/>
              <a:gd name="connsiteY85" fmla="*/ 344729 h 11142516"/>
              <a:gd name="connsiteX86" fmla="*/ 1512920 w 4991100"/>
              <a:gd name="connsiteY86" fmla="*/ 363779 h 11142516"/>
              <a:gd name="connsiteX87" fmla="*/ 1561066 w 4991100"/>
              <a:gd name="connsiteY87" fmla="*/ 388337 h 11142516"/>
              <a:gd name="connsiteX88" fmla="*/ 1607895 w 4991100"/>
              <a:gd name="connsiteY88" fmla="*/ 414186 h 11142516"/>
              <a:gd name="connsiteX89" fmla="*/ 1629600 w 4991100"/>
              <a:gd name="connsiteY89" fmla="*/ 444007 h 11142516"/>
              <a:gd name="connsiteX90" fmla="*/ 809625 w 4991100"/>
              <a:gd name="connsiteY90" fmla="*/ 475401 h 11142516"/>
              <a:gd name="connsiteX91" fmla="*/ 0 w 4991100"/>
              <a:gd name="connsiteY91" fmla="*/ 485020 h 11142516"/>
            </a:gdLst>
            <a:ahLst/>
            <a:cxnLst/>
            <a:rect l="l" t="t" r="r" b="b"/>
            <a:pathLst>
              <a:path w="4991100" h="11142516">
                <a:moveTo>
                  <a:pt x="0" y="10848032"/>
                </a:moveTo>
                <a:lnTo>
                  <a:pt x="534235" y="10848032"/>
                </a:lnTo>
                <a:cubicBezTo>
                  <a:pt x="878210" y="10848032"/>
                  <a:pt x="1077218" y="10852714"/>
                  <a:pt x="1093035" y="10861178"/>
                </a:cubicBezTo>
                <a:cubicBezTo>
                  <a:pt x="1139102" y="10885834"/>
                  <a:pt x="1115706" y="10924232"/>
                  <a:pt x="1054616" y="10924232"/>
                </a:cubicBezTo>
                <a:cubicBezTo>
                  <a:pt x="1042073" y="10924232"/>
                  <a:pt x="1025157" y="10932248"/>
                  <a:pt x="1017026" y="10942045"/>
                </a:cubicBezTo>
                <a:cubicBezTo>
                  <a:pt x="1008017" y="10952901"/>
                  <a:pt x="978886" y="10959631"/>
                  <a:pt x="942446" y="10959277"/>
                </a:cubicBezTo>
                <a:cubicBezTo>
                  <a:pt x="909558" y="10958957"/>
                  <a:pt x="865505" y="10964768"/>
                  <a:pt x="844550" y="10972190"/>
                </a:cubicBezTo>
                <a:cubicBezTo>
                  <a:pt x="823595" y="10979612"/>
                  <a:pt x="780732" y="10992249"/>
                  <a:pt x="749300" y="11000272"/>
                </a:cubicBezTo>
                <a:cubicBezTo>
                  <a:pt x="717868" y="11008295"/>
                  <a:pt x="665548" y="11022476"/>
                  <a:pt x="633035" y="11031786"/>
                </a:cubicBezTo>
                <a:cubicBezTo>
                  <a:pt x="600522" y="11041095"/>
                  <a:pt x="551945" y="11051829"/>
                  <a:pt x="525085" y="11055637"/>
                </a:cubicBezTo>
                <a:cubicBezTo>
                  <a:pt x="498226" y="11059445"/>
                  <a:pt x="436245" y="11068791"/>
                  <a:pt x="387350" y="11076407"/>
                </a:cubicBezTo>
                <a:cubicBezTo>
                  <a:pt x="338455" y="11084022"/>
                  <a:pt x="255588" y="11095428"/>
                  <a:pt x="203200" y="11101753"/>
                </a:cubicBezTo>
                <a:cubicBezTo>
                  <a:pt x="150813" y="11108077"/>
                  <a:pt x="83661" y="11119836"/>
                  <a:pt x="53975" y="11127884"/>
                </a:cubicBezTo>
                <a:lnTo>
                  <a:pt x="0" y="11142516"/>
                </a:lnTo>
                <a:close/>
                <a:moveTo>
                  <a:pt x="2715999" y="9290273"/>
                </a:moveTo>
                <a:cubicBezTo>
                  <a:pt x="3274563" y="9290154"/>
                  <a:pt x="3516498" y="9293358"/>
                  <a:pt x="3533775" y="9300287"/>
                </a:cubicBezTo>
                <a:cubicBezTo>
                  <a:pt x="3553382" y="9308151"/>
                  <a:pt x="3568700" y="9324120"/>
                  <a:pt x="3568700" y="9336696"/>
                </a:cubicBezTo>
                <a:cubicBezTo>
                  <a:pt x="3568700" y="9349018"/>
                  <a:pt x="3465565" y="9459793"/>
                  <a:pt x="3339511" y="9582866"/>
                </a:cubicBezTo>
                <a:lnTo>
                  <a:pt x="3110322" y="9806632"/>
                </a:lnTo>
                <a:lnTo>
                  <a:pt x="0" y="9806632"/>
                </a:lnTo>
                <a:lnTo>
                  <a:pt x="0" y="9298632"/>
                </a:lnTo>
                <a:lnTo>
                  <a:pt x="1749425" y="9292456"/>
                </a:lnTo>
                <a:cubicBezTo>
                  <a:pt x="2142794" y="9291067"/>
                  <a:pt x="2462106" y="9290327"/>
                  <a:pt x="2715999" y="9290273"/>
                </a:cubicBezTo>
                <a:close/>
                <a:moveTo>
                  <a:pt x="0" y="7749232"/>
                </a:moveTo>
                <a:lnTo>
                  <a:pt x="2278095" y="7749232"/>
                </a:lnTo>
                <a:cubicBezTo>
                  <a:pt x="4278905" y="7749232"/>
                  <a:pt x="4558098" y="7751531"/>
                  <a:pt x="4571866" y="7768120"/>
                </a:cubicBezTo>
                <a:cubicBezTo>
                  <a:pt x="4583152" y="7781720"/>
                  <a:pt x="4583611" y="7789721"/>
                  <a:pt x="4573502" y="7796695"/>
                </a:cubicBezTo>
                <a:cubicBezTo>
                  <a:pt x="4556682" y="7808300"/>
                  <a:pt x="4543971" y="7829649"/>
                  <a:pt x="4518586" y="7888932"/>
                </a:cubicBezTo>
                <a:cubicBezTo>
                  <a:pt x="4402453" y="8160141"/>
                  <a:pt x="4362504" y="8244230"/>
                  <a:pt x="4346961" y="8250195"/>
                </a:cubicBezTo>
                <a:cubicBezTo>
                  <a:pt x="4336875" y="8254066"/>
                  <a:pt x="3354682" y="8257232"/>
                  <a:pt x="2164311" y="8257232"/>
                </a:cubicBezTo>
                <a:lnTo>
                  <a:pt x="0" y="8257232"/>
                </a:lnTo>
                <a:close/>
                <a:moveTo>
                  <a:pt x="2463865" y="6174593"/>
                </a:moveTo>
                <a:cubicBezTo>
                  <a:pt x="3691562" y="6174462"/>
                  <a:pt x="4924617" y="6177011"/>
                  <a:pt x="4951413" y="6182370"/>
                </a:cubicBezTo>
                <a:cubicBezTo>
                  <a:pt x="4987557" y="6189599"/>
                  <a:pt x="4990544" y="6193850"/>
                  <a:pt x="4984872" y="6229995"/>
                </a:cubicBezTo>
                <a:cubicBezTo>
                  <a:pt x="4981447" y="6251823"/>
                  <a:pt x="4972234" y="6326832"/>
                  <a:pt x="4964397" y="6396682"/>
                </a:cubicBezTo>
                <a:cubicBezTo>
                  <a:pt x="4956561" y="6466532"/>
                  <a:pt x="4945409" y="6535112"/>
                  <a:pt x="4939615" y="6549082"/>
                </a:cubicBezTo>
                <a:cubicBezTo>
                  <a:pt x="4933820" y="6563052"/>
                  <a:pt x="4925229" y="6594485"/>
                  <a:pt x="4920523" y="6618932"/>
                </a:cubicBezTo>
                <a:cubicBezTo>
                  <a:pt x="4915817" y="6643379"/>
                  <a:pt x="4909070" y="6673383"/>
                  <a:pt x="4905528" y="6685607"/>
                </a:cubicBezTo>
                <a:cubicBezTo>
                  <a:pt x="4899425" y="6706675"/>
                  <a:pt x="4771525" y="6707832"/>
                  <a:pt x="2449545" y="6707832"/>
                </a:cubicBezTo>
                <a:lnTo>
                  <a:pt x="0" y="6707832"/>
                </a:lnTo>
                <a:lnTo>
                  <a:pt x="0" y="6449599"/>
                </a:lnTo>
                <a:cubicBezTo>
                  <a:pt x="0" y="6307570"/>
                  <a:pt x="3810" y="6187555"/>
                  <a:pt x="8467" y="6182899"/>
                </a:cubicBezTo>
                <a:cubicBezTo>
                  <a:pt x="13830" y="6177536"/>
                  <a:pt x="1236168" y="6174724"/>
                  <a:pt x="2463865" y="6174593"/>
                </a:cubicBezTo>
                <a:close/>
                <a:moveTo>
                  <a:pt x="0" y="4625032"/>
                </a:moveTo>
                <a:lnTo>
                  <a:pt x="2461373" y="4625032"/>
                </a:lnTo>
                <a:cubicBezTo>
                  <a:pt x="3815128" y="4625032"/>
                  <a:pt x="4929448" y="4629319"/>
                  <a:pt x="4937640" y="4634557"/>
                </a:cubicBezTo>
                <a:cubicBezTo>
                  <a:pt x="4958012" y="4647586"/>
                  <a:pt x="4976590" y="4788566"/>
                  <a:pt x="4984498" y="4990157"/>
                </a:cubicBezTo>
                <a:lnTo>
                  <a:pt x="4991100" y="5158432"/>
                </a:lnTo>
                <a:lnTo>
                  <a:pt x="0" y="5158432"/>
                </a:lnTo>
                <a:close/>
                <a:moveTo>
                  <a:pt x="0" y="3075632"/>
                </a:moveTo>
                <a:lnTo>
                  <a:pt x="4444084" y="3075632"/>
                </a:lnTo>
                <a:lnTo>
                  <a:pt x="4476292" y="3123031"/>
                </a:lnTo>
                <a:cubicBezTo>
                  <a:pt x="4494006" y="3149100"/>
                  <a:pt x="4505824" y="3176246"/>
                  <a:pt x="4502554" y="3183356"/>
                </a:cubicBezTo>
                <a:cubicBezTo>
                  <a:pt x="4499284" y="3190466"/>
                  <a:pt x="4507856" y="3210234"/>
                  <a:pt x="4521604" y="3227285"/>
                </a:cubicBezTo>
                <a:cubicBezTo>
                  <a:pt x="4535352" y="3244337"/>
                  <a:pt x="4546600" y="3267926"/>
                  <a:pt x="4546600" y="3279704"/>
                </a:cubicBezTo>
                <a:cubicBezTo>
                  <a:pt x="4546600" y="3291485"/>
                  <a:pt x="4555172" y="3308237"/>
                  <a:pt x="4565650" y="3316933"/>
                </a:cubicBezTo>
                <a:cubicBezTo>
                  <a:pt x="4576128" y="3325629"/>
                  <a:pt x="4584700" y="3345631"/>
                  <a:pt x="4584700" y="3361382"/>
                </a:cubicBezTo>
                <a:cubicBezTo>
                  <a:pt x="4584700" y="3377134"/>
                  <a:pt x="4593272" y="3397136"/>
                  <a:pt x="4603750" y="3405833"/>
                </a:cubicBezTo>
                <a:cubicBezTo>
                  <a:pt x="4614228" y="3414529"/>
                  <a:pt x="4622800" y="3434531"/>
                  <a:pt x="4622800" y="3450283"/>
                </a:cubicBezTo>
                <a:cubicBezTo>
                  <a:pt x="4622800" y="3466035"/>
                  <a:pt x="4631661" y="3486276"/>
                  <a:pt x="4642492" y="3495265"/>
                </a:cubicBezTo>
                <a:cubicBezTo>
                  <a:pt x="4656056" y="3506523"/>
                  <a:pt x="4659020" y="3519852"/>
                  <a:pt x="4652017" y="3538096"/>
                </a:cubicBezTo>
                <a:lnTo>
                  <a:pt x="4641850" y="3564583"/>
                </a:lnTo>
                <a:lnTo>
                  <a:pt x="0" y="3583701"/>
                </a:lnTo>
                <a:close/>
                <a:moveTo>
                  <a:pt x="0" y="1526233"/>
                </a:moveTo>
                <a:lnTo>
                  <a:pt x="3310323" y="1526233"/>
                </a:lnTo>
                <a:lnTo>
                  <a:pt x="3455387" y="1675574"/>
                </a:lnTo>
                <a:cubicBezTo>
                  <a:pt x="3662305" y="1888593"/>
                  <a:pt x="3722162" y="1960163"/>
                  <a:pt x="3718171" y="1989783"/>
                </a:cubicBezTo>
                <a:cubicBezTo>
                  <a:pt x="3714774" y="2015002"/>
                  <a:pt x="3701515" y="2015251"/>
                  <a:pt x="1857375" y="2024750"/>
                </a:cubicBezTo>
                <a:lnTo>
                  <a:pt x="0" y="2034317"/>
                </a:lnTo>
                <a:close/>
                <a:moveTo>
                  <a:pt x="0" y="0"/>
                </a:moveTo>
                <a:lnTo>
                  <a:pt x="41275" y="1557"/>
                </a:lnTo>
                <a:cubicBezTo>
                  <a:pt x="204692" y="7719"/>
                  <a:pt x="448579" y="45558"/>
                  <a:pt x="544383" y="79614"/>
                </a:cubicBezTo>
                <a:cubicBezTo>
                  <a:pt x="581857" y="92934"/>
                  <a:pt x="628308" y="103833"/>
                  <a:pt x="647607" y="103833"/>
                </a:cubicBezTo>
                <a:cubicBezTo>
                  <a:pt x="666907" y="103833"/>
                  <a:pt x="703215" y="112406"/>
                  <a:pt x="728291" y="122883"/>
                </a:cubicBezTo>
                <a:cubicBezTo>
                  <a:pt x="753367" y="133360"/>
                  <a:pt x="789784" y="139257"/>
                  <a:pt x="809217" y="135987"/>
                </a:cubicBezTo>
                <a:cubicBezTo>
                  <a:pt x="832400" y="132085"/>
                  <a:pt x="855211" y="138636"/>
                  <a:pt x="875552" y="155037"/>
                </a:cubicBezTo>
                <a:cubicBezTo>
                  <a:pt x="896692" y="172081"/>
                  <a:pt x="918913" y="178141"/>
                  <a:pt x="945402" y="174087"/>
                </a:cubicBezTo>
                <a:cubicBezTo>
                  <a:pt x="971891" y="170032"/>
                  <a:pt x="994113" y="176093"/>
                  <a:pt x="1015252" y="193137"/>
                </a:cubicBezTo>
                <a:cubicBezTo>
                  <a:pt x="1032664" y="207175"/>
                  <a:pt x="1057718" y="215547"/>
                  <a:pt x="1072402" y="212233"/>
                </a:cubicBezTo>
                <a:cubicBezTo>
                  <a:pt x="1086784" y="208988"/>
                  <a:pt x="1112838" y="214501"/>
                  <a:pt x="1130300" y="224483"/>
                </a:cubicBezTo>
                <a:cubicBezTo>
                  <a:pt x="1147763" y="234465"/>
                  <a:pt x="1176338" y="243017"/>
                  <a:pt x="1193800" y="243487"/>
                </a:cubicBezTo>
                <a:cubicBezTo>
                  <a:pt x="1211263" y="243957"/>
                  <a:pt x="1239501" y="255589"/>
                  <a:pt x="1256552" y="269337"/>
                </a:cubicBezTo>
                <a:cubicBezTo>
                  <a:pt x="1273604" y="283085"/>
                  <a:pt x="1296464" y="291657"/>
                  <a:pt x="1307352" y="288387"/>
                </a:cubicBezTo>
                <a:cubicBezTo>
                  <a:pt x="1318241" y="285117"/>
                  <a:pt x="1341101" y="293689"/>
                  <a:pt x="1358152" y="307437"/>
                </a:cubicBezTo>
                <a:cubicBezTo>
                  <a:pt x="1375204" y="321185"/>
                  <a:pt x="1401258" y="332433"/>
                  <a:pt x="1416050" y="332433"/>
                </a:cubicBezTo>
                <a:cubicBezTo>
                  <a:pt x="1430842" y="332433"/>
                  <a:pt x="1451181" y="337966"/>
                  <a:pt x="1461248" y="344729"/>
                </a:cubicBezTo>
                <a:cubicBezTo>
                  <a:pt x="1471314" y="351492"/>
                  <a:pt x="1494567" y="360064"/>
                  <a:pt x="1512920" y="363779"/>
                </a:cubicBezTo>
                <a:cubicBezTo>
                  <a:pt x="1531273" y="367494"/>
                  <a:pt x="1552939" y="378545"/>
                  <a:pt x="1561066" y="388337"/>
                </a:cubicBezTo>
                <a:cubicBezTo>
                  <a:pt x="1569193" y="398129"/>
                  <a:pt x="1590266" y="409761"/>
                  <a:pt x="1607895" y="414186"/>
                </a:cubicBezTo>
                <a:cubicBezTo>
                  <a:pt x="1632735" y="420420"/>
                  <a:pt x="1637620" y="427132"/>
                  <a:pt x="1629600" y="444007"/>
                </a:cubicBezTo>
                <a:cubicBezTo>
                  <a:pt x="1620056" y="464088"/>
                  <a:pt x="1556229" y="466532"/>
                  <a:pt x="809625" y="475401"/>
                </a:cubicBezTo>
                <a:lnTo>
                  <a:pt x="0" y="48502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8613957">
            <a:off x="252841" y="6273090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987027">
            <a:off x="3298397" y="6387492"/>
            <a:ext cx="304800" cy="304800"/>
          </a:xfrm>
          <a:prstGeom prst="mathPlus">
            <a:avLst>
              <a:gd name="adj1" fmla="val 13520"/>
            </a:avLst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9924814" flipH="1" flipV="1">
            <a:off x="8026275" y="6175628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4741295" y="5361352"/>
            <a:ext cx="712390" cy="709681"/>
          </a:xfrm>
          <a:custGeom>
            <a:avLst/>
            <a:gdLst>
              <a:gd name="connsiteX0" fmla="*/ 11334751 w 11940779"/>
              <a:gd name="connsiteY0" fmla="*/ 8424994 h 11895366"/>
              <a:gd name="connsiteX1" fmla="*/ 11360799 w 11940779"/>
              <a:gd name="connsiteY1" fmla="*/ 8533860 h 11895366"/>
              <a:gd name="connsiteX2" fmla="*/ 11341099 w 11940779"/>
              <a:gd name="connsiteY2" fmla="*/ 8572110 h 11895366"/>
              <a:gd name="connsiteX3" fmla="*/ 11315699 w 11940779"/>
              <a:gd name="connsiteY3" fmla="*/ 8623298 h 11895366"/>
              <a:gd name="connsiteX4" fmla="*/ 11290299 w 11940779"/>
              <a:gd name="connsiteY4" fmla="*/ 8674486 h 11895366"/>
              <a:gd name="connsiteX5" fmla="*/ 11271251 w 11940779"/>
              <a:gd name="connsiteY5" fmla="*/ 8712198 h 11895366"/>
              <a:gd name="connsiteX6" fmla="*/ 11252199 w 11940779"/>
              <a:gd name="connsiteY6" fmla="*/ 8746018 h 11895366"/>
              <a:gd name="connsiteX7" fmla="*/ 11223115 w 11940779"/>
              <a:gd name="connsiteY7" fmla="*/ 8792087 h 11895366"/>
              <a:gd name="connsiteX8" fmla="*/ 11144467 w 11940779"/>
              <a:gd name="connsiteY8" fmla="*/ 8909048 h 11895366"/>
              <a:gd name="connsiteX9" fmla="*/ 11100015 w 11940779"/>
              <a:gd name="connsiteY9" fmla="*/ 8985248 h 11895366"/>
              <a:gd name="connsiteX10" fmla="*/ 11068191 w 11940779"/>
              <a:gd name="connsiteY10" fmla="*/ 9059230 h 11895366"/>
              <a:gd name="connsiteX11" fmla="*/ 11042599 w 11940779"/>
              <a:gd name="connsiteY11" fmla="*/ 9114111 h 11895366"/>
              <a:gd name="connsiteX12" fmla="*/ 11023599 w 11940779"/>
              <a:gd name="connsiteY12" fmla="*/ 9151255 h 11895366"/>
              <a:gd name="connsiteX13" fmla="*/ 11011755 w 11940779"/>
              <a:gd name="connsiteY13" fmla="*/ 9169398 h 11895366"/>
              <a:gd name="connsiteX14" fmla="*/ 10991875 w 11940779"/>
              <a:gd name="connsiteY14" fmla="*/ 9194723 h 11895366"/>
              <a:gd name="connsiteX15" fmla="*/ 10962443 w 11940779"/>
              <a:gd name="connsiteY15" fmla="*/ 9229648 h 11895366"/>
              <a:gd name="connsiteX16" fmla="*/ 10889463 w 11940779"/>
              <a:gd name="connsiteY16" fmla="*/ 9315448 h 11895366"/>
              <a:gd name="connsiteX17" fmla="*/ 10789015 w 11940779"/>
              <a:gd name="connsiteY17" fmla="*/ 9461498 h 11895366"/>
              <a:gd name="connsiteX18" fmla="*/ 10135124 w 11940779"/>
              <a:gd name="connsiteY18" fmla="*/ 10134598 h 11895366"/>
              <a:gd name="connsiteX19" fmla="*/ 9496313 w 11940779"/>
              <a:gd name="connsiteY19" fmla="*/ 10772773 h 11895366"/>
              <a:gd name="connsiteX20" fmla="*/ 9449946 w 11940779"/>
              <a:gd name="connsiteY20" fmla="*/ 10807698 h 11895366"/>
              <a:gd name="connsiteX21" fmla="*/ 9420856 w 11940779"/>
              <a:gd name="connsiteY21" fmla="*/ 10817260 h 11895366"/>
              <a:gd name="connsiteX22" fmla="*/ 9283700 w 11940779"/>
              <a:gd name="connsiteY22" fmla="*/ 10909262 h 11895366"/>
              <a:gd name="connsiteX23" fmla="*/ 9242939 w 11940779"/>
              <a:gd name="connsiteY23" fmla="*/ 10950573 h 11895366"/>
              <a:gd name="connsiteX24" fmla="*/ 9196222 w 11940779"/>
              <a:gd name="connsiteY24" fmla="*/ 10985498 h 11895366"/>
              <a:gd name="connsiteX25" fmla="*/ 9102896 w 11940779"/>
              <a:gd name="connsiteY25" fmla="*/ 11039473 h 11895366"/>
              <a:gd name="connsiteX26" fmla="*/ 9056522 w 11940779"/>
              <a:gd name="connsiteY26" fmla="*/ 11074398 h 11895366"/>
              <a:gd name="connsiteX27" fmla="*/ 9027330 w 11940779"/>
              <a:gd name="connsiteY27" fmla="*/ 11091282 h 11895366"/>
              <a:gd name="connsiteX28" fmla="*/ 8969638 w 11940779"/>
              <a:gd name="connsiteY28" fmla="*/ 11119857 h 11895366"/>
              <a:gd name="connsiteX29" fmla="*/ 8778244 w 11940779"/>
              <a:gd name="connsiteY29" fmla="*/ 11229840 h 11895366"/>
              <a:gd name="connsiteX30" fmla="*/ 8742921 w 11940779"/>
              <a:gd name="connsiteY30" fmla="*/ 11252198 h 11895366"/>
              <a:gd name="connsiteX31" fmla="*/ 8704390 w 11940779"/>
              <a:gd name="connsiteY31" fmla="*/ 11270472 h 11895366"/>
              <a:gd name="connsiteX32" fmla="*/ 8661216 w 11940779"/>
              <a:gd name="connsiteY32" fmla="*/ 11296688 h 11895366"/>
              <a:gd name="connsiteX33" fmla="*/ 8609923 w 11940779"/>
              <a:gd name="connsiteY33" fmla="*/ 11322864 h 11895366"/>
              <a:gd name="connsiteX34" fmla="*/ 8572500 w 11940779"/>
              <a:gd name="connsiteY34" fmla="*/ 11341098 h 11895366"/>
              <a:gd name="connsiteX35" fmla="*/ 8533862 w 11940779"/>
              <a:gd name="connsiteY35" fmla="*/ 11360797 h 11895366"/>
              <a:gd name="connsiteX36" fmla="*/ 8426450 w 11940779"/>
              <a:gd name="connsiteY36" fmla="*/ 11336256 h 11895366"/>
              <a:gd name="connsiteX37" fmla="*/ 9867900 w 11940779"/>
              <a:gd name="connsiteY37" fmla="*/ 9867951 h 11895366"/>
              <a:gd name="connsiteX38" fmla="*/ 11334751 w 11940779"/>
              <a:gd name="connsiteY38" fmla="*/ 8424994 h 11895366"/>
              <a:gd name="connsiteX39" fmla="*/ 11842751 w 11940779"/>
              <a:gd name="connsiteY39" fmla="*/ 6291439 h 11895366"/>
              <a:gd name="connsiteX40" fmla="*/ 11940779 w 11940779"/>
              <a:gd name="connsiteY40" fmla="*/ 6299198 h 11895366"/>
              <a:gd name="connsiteX41" fmla="*/ 11926107 w 11940779"/>
              <a:gd name="connsiteY41" fmla="*/ 6340473 h 11895366"/>
              <a:gd name="connsiteX42" fmla="*/ 11901807 w 11940779"/>
              <a:gd name="connsiteY42" fmla="*/ 6559548 h 11895366"/>
              <a:gd name="connsiteX43" fmla="*/ 11875251 w 11940779"/>
              <a:gd name="connsiteY43" fmla="*/ 6787701 h 11895366"/>
              <a:gd name="connsiteX44" fmla="*/ 9341205 w 11940779"/>
              <a:gd name="connsiteY44" fmla="*/ 9354743 h 11895366"/>
              <a:gd name="connsiteX45" fmla="*/ 6824083 w 11940779"/>
              <a:gd name="connsiteY45" fmla="*/ 11871431 h 11895366"/>
              <a:gd name="connsiteX46" fmla="*/ 6761667 w 11940779"/>
              <a:gd name="connsiteY46" fmla="*/ 11874283 h 11895366"/>
              <a:gd name="connsiteX47" fmla="*/ 6492875 w 11940779"/>
              <a:gd name="connsiteY47" fmla="*/ 11889096 h 11895366"/>
              <a:gd name="connsiteX48" fmla="*/ 6286500 w 11940779"/>
              <a:gd name="connsiteY48" fmla="*/ 11885849 h 11895366"/>
              <a:gd name="connsiteX49" fmla="*/ 9064625 w 11940779"/>
              <a:gd name="connsiteY49" fmla="*/ 9081041 h 11895366"/>
              <a:gd name="connsiteX50" fmla="*/ 11782167 w 11940779"/>
              <a:gd name="connsiteY50" fmla="*/ 4783595 h 11895366"/>
              <a:gd name="connsiteX51" fmla="*/ 11866627 w 11940779"/>
              <a:gd name="connsiteY51" fmla="*/ 4998965 h 11895366"/>
              <a:gd name="connsiteX52" fmla="*/ 11887667 w 11940779"/>
              <a:gd name="connsiteY52" fmla="*/ 5152607 h 11895366"/>
              <a:gd name="connsiteX53" fmla="*/ 11902703 w 11940779"/>
              <a:gd name="connsiteY53" fmla="*/ 5193465 h 11895366"/>
              <a:gd name="connsiteX54" fmla="*/ 5221061 w 11940779"/>
              <a:gd name="connsiteY54" fmla="*/ 11874498 h 11895366"/>
              <a:gd name="connsiteX55" fmla="*/ 5098475 w 11940779"/>
              <a:gd name="connsiteY55" fmla="*/ 11874498 h 11895366"/>
              <a:gd name="connsiteX56" fmla="*/ 4929520 w 11940779"/>
              <a:gd name="connsiteY56" fmla="*/ 11850743 h 11895366"/>
              <a:gd name="connsiteX57" fmla="*/ 4832486 w 11940779"/>
              <a:gd name="connsiteY57" fmla="*/ 11815818 h 11895366"/>
              <a:gd name="connsiteX58" fmla="*/ 4783826 w 11940779"/>
              <a:gd name="connsiteY58" fmla="*/ 11788233 h 11895366"/>
              <a:gd name="connsiteX59" fmla="*/ 8269841 w 11940779"/>
              <a:gd name="connsiteY59" fmla="*/ 8275554 h 11895366"/>
              <a:gd name="connsiteX60" fmla="*/ 11782167 w 11940779"/>
              <a:gd name="connsiteY60" fmla="*/ 4783595 h 11895366"/>
              <a:gd name="connsiteX61" fmla="*/ 11400371 w 11940779"/>
              <a:gd name="connsiteY61" fmla="*/ 3563135 h 11895366"/>
              <a:gd name="connsiteX62" fmla="*/ 11413087 w 11940779"/>
              <a:gd name="connsiteY62" fmla="*/ 3563351 h 11895366"/>
              <a:gd name="connsiteX63" fmla="*/ 11461835 w 11940779"/>
              <a:gd name="connsiteY63" fmla="*/ 3598633 h 11895366"/>
              <a:gd name="connsiteX64" fmla="*/ 11480799 w 11940779"/>
              <a:gd name="connsiteY64" fmla="*/ 3651248 h 11895366"/>
              <a:gd name="connsiteX65" fmla="*/ 11512467 w 11940779"/>
              <a:gd name="connsiteY65" fmla="*/ 3720098 h 11895366"/>
              <a:gd name="connsiteX66" fmla="*/ 11538623 w 11940779"/>
              <a:gd name="connsiteY66" fmla="*/ 3772640 h 11895366"/>
              <a:gd name="connsiteX67" fmla="*/ 11554497 w 11940779"/>
              <a:gd name="connsiteY67" fmla="*/ 3857615 h 11895366"/>
              <a:gd name="connsiteX68" fmla="*/ 11550651 w 11940779"/>
              <a:gd name="connsiteY68" fmla="*/ 3920796 h 11895366"/>
              <a:gd name="connsiteX69" fmla="*/ 7739066 w 11940779"/>
              <a:gd name="connsiteY69" fmla="*/ 7745246 h 11895366"/>
              <a:gd name="connsiteX70" fmla="*/ 3890777 w 11940779"/>
              <a:gd name="connsiteY70" fmla="*/ 11569698 h 11895366"/>
              <a:gd name="connsiteX71" fmla="*/ 3806683 w 11940779"/>
              <a:gd name="connsiteY71" fmla="*/ 11544298 h 11895366"/>
              <a:gd name="connsiteX72" fmla="*/ 3735401 w 11940779"/>
              <a:gd name="connsiteY72" fmla="*/ 11518898 h 11895366"/>
              <a:gd name="connsiteX73" fmla="*/ 3695700 w 11940779"/>
              <a:gd name="connsiteY73" fmla="*/ 11499848 h 11895366"/>
              <a:gd name="connsiteX74" fmla="*/ 3644252 w 11940779"/>
              <a:gd name="connsiteY74" fmla="*/ 11480798 h 11895366"/>
              <a:gd name="connsiteX75" fmla="*/ 3574929 w 11940779"/>
              <a:gd name="connsiteY75" fmla="*/ 11406906 h 11895366"/>
              <a:gd name="connsiteX76" fmla="*/ 7483004 w 11940779"/>
              <a:gd name="connsiteY76" fmla="*/ 7478505 h 11895366"/>
              <a:gd name="connsiteX77" fmla="*/ 11390631 w 11940779"/>
              <a:gd name="connsiteY77" fmla="*/ 3570123 h 11895366"/>
              <a:gd name="connsiteX78" fmla="*/ 11400371 w 11940779"/>
              <a:gd name="connsiteY78" fmla="*/ 3563135 h 11895366"/>
              <a:gd name="connsiteX79" fmla="*/ 10847451 w 11940779"/>
              <a:gd name="connsiteY79" fmla="*/ 2534035 h 11895366"/>
              <a:gd name="connsiteX80" fmla="*/ 11005983 w 11940779"/>
              <a:gd name="connsiteY80" fmla="*/ 2743199 h 11895366"/>
              <a:gd name="connsiteX81" fmla="*/ 11039483 w 11940779"/>
              <a:gd name="connsiteY81" fmla="*/ 2790031 h 11895366"/>
              <a:gd name="connsiteX82" fmla="*/ 11025007 w 11940779"/>
              <a:gd name="connsiteY82" fmla="*/ 2853531 h 11895366"/>
              <a:gd name="connsiteX83" fmla="*/ 6923536 w 11940779"/>
              <a:gd name="connsiteY83" fmla="*/ 6962773 h 11895366"/>
              <a:gd name="connsiteX84" fmla="*/ 2816898 w 11940779"/>
              <a:gd name="connsiteY84" fmla="*/ 11036298 h 11895366"/>
              <a:gd name="connsiteX85" fmla="*/ 2749551 w 11940779"/>
              <a:gd name="connsiteY85" fmla="*/ 11010898 h 11895366"/>
              <a:gd name="connsiteX86" fmla="*/ 2715702 w 11940779"/>
              <a:gd name="connsiteY86" fmla="*/ 10985498 h 11895366"/>
              <a:gd name="connsiteX87" fmla="*/ 2641601 w 11940779"/>
              <a:gd name="connsiteY87" fmla="*/ 10941048 h 11895366"/>
              <a:gd name="connsiteX88" fmla="*/ 2566890 w 11940779"/>
              <a:gd name="connsiteY88" fmla="*/ 10896598 h 11895366"/>
              <a:gd name="connsiteX89" fmla="*/ 2549406 w 11940779"/>
              <a:gd name="connsiteY89" fmla="*/ 10831626 h 11895366"/>
              <a:gd name="connsiteX90" fmla="*/ 6678633 w 11940779"/>
              <a:gd name="connsiteY90" fmla="*/ 6683030 h 11895366"/>
              <a:gd name="connsiteX91" fmla="*/ 10813471 w 11940779"/>
              <a:gd name="connsiteY91" fmla="*/ 2545914 h 11895366"/>
              <a:gd name="connsiteX92" fmla="*/ 10847451 w 11940779"/>
              <a:gd name="connsiteY92" fmla="*/ 2534035 h 11895366"/>
              <a:gd name="connsiteX93" fmla="*/ 10120330 w 11940779"/>
              <a:gd name="connsiteY93" fmla="*/ 1664946 h 11895366"/>
              <a:gd name="connsiteX94" fmla="*/ 10358200 w 11940779"/>
              <a:gd name="connsiteY94" fmla="*/ 1912205 h 11895366"/>
              <a:gd name="connsiteX95" fmla="*/ 10339649 w 11940779"/>
              <a:gd name="connsiteY95" fmla="*/ 1950799 h 11895366"/>
              <a:gd name="connsiteX96" fmla="*/ 6123666 w 11940779"/>
              <a:gd name="connsiteY96" fmla="*/ 6163690 h 11895366"/>
              <a:gd name="connsiteX97" fmla="*/ 1933072 w 11940779"/>
              <a:gd name="connsiteY97" fmla="*/ 10365231 h 11895366"/>
              <a:gd name="connsiteX98" fmla="*/ 1890461 w 11940779"/>
              <a:gd name="connsiteY98" fmla="*/ 10340009 h 11895366"/>
              <a:gd name="connsiteX99" fmla="*/ 1663701 w 11940779"/>
              <a:gd name="connsiteY99" fmla="*/ 10110507 h 11895366"/>
              <a:gd name="connsiteX100" fmla="*/ 5881704 w 11940779"/>
              <a:gd name="connsiteY100" fmla="*/ 5879604 h 11895366"/>
              <a:gd name="connsiteX101" fmla="*/ 10120330 w 11940779"/>
              <a:gd name="connsiteY101" fmla="*/ 1664946 h 11895366"/>
              <a:gd name="connsiteX102" fmla="*/ 9238590 w 11940779"/>
              <a:gd name="connsiteY102" fmla="*/ 952499 h 11895366"/>
              <a:gd name="connsiteX103" fmla="*/ 9290050 w 11940779"/>
              <a:gd name="connsiteY103" fmla="*/ 977899 h 11895366"/>
              <a:gd name="connsiteX104" fmla="*/ 9325635 w 11940779"/>
              <a:gd name="connsiteY104" fmla="*/ 1003300 h 11895366"/>
              <a:gd name="connsiteX105" fmla="*/ 9392479 w 11940779"/>
              <a:gd name="connsiteY105" fmla="*/ 1047749 h 11895366"/>
              <a:gd name="connsiteX106" fmla="*/ 9459742 w 11940779"/>
              <a:gd name="connsiteY106" fmla="*/ 1092199 h 11895366"/>
              <a:gd name="connsiteX107" fmla="*/ 9512300 w 11940779"/>
              <a:gd name="connsiteY107" fmla="*/ 1168169 h 11895366"/>
              <a:gd name="connsiteX108" fmla="*/ 7899117 w 11940779"/>
              <a:gd name="connsiteY108" fmla="*/ 2787768 h 11895366"/>
              <a:gd name="connsiteX109" fmla="*/ 3730342 w 11940779"/>
              <a:gd name="connsiteY109" fmla="*/ 6943721 h 11895366"/>
              <a:gd name="connsiteX110" fmla="*/ 1162833 w 11940779"/>
              <a:gd name="connsiteY110" fmla="*/ 9505946 h 11895366"/>
              <a:gd name="connsiteX111" fmla="*/ 1035105 w 11940779"/>
              <a:gd name="connsiteY111" fmla="*/ 9375011 h 11895366"/>
              <a:gd name="connsiteX112" fmla="*/ 996951 w 11940779"/>
              <a:gd name="connsiteY112" fmla="*/ 9312860 h 11895366"/>
              <a:gd name="connsiteX113" fmla="*/ 952500 w 11940779"/>
              <a:gd name="connsiteY113" fmla="*/ 9231345 h 11895366"/>
              <a:gd name="connsiteX114" fmla="*/ 5081309 w 11940779"/>
              <a:gd name="connsiteY114" fmla="*/ 5080270 h 11895366"/>
              <a:gd name="connsiteX115" fmla="*/ 9238590 w 11940779"/>
              <a:gd name="connsiteY115" fmla="*/ 952499 h 11895366"/>
              <a:gd name="connsiteX116" fmla="*/ 8182770 w 11940779"/>
              <a:gd name="connsiteY116" fmla="*/ 388563 h 11895366"/>
              <a:gd name="connsiteX117" fmla="*/ 8210550 w 11940779"/>
              <a:gd name="connsiteY117" fmla="*/ 406399 h 11895366"/>
              <a:gd name="connsiteX118" fmla="*/ 8247456 w 11940779"/>
              <a:gd name="connsiteY118" fmla="*/ 419099 h 11895366"/>
              <a:gd name="connsiteX119" fmla="*/ 8305800 w 11940779"/>
              <a:gd name="connsiteY119" fmla="*/ 444499 h 11895366"/>
              <a:gd name="connsiteX120" fmla="*/ 8363338 w 11940779"/>
              <a:gd name="connsiteY120" fmla="*/ 469899 h 11895366"/>
              <a:gd name="connsiteX121" fmla="*/ 8406130 w 11940779"/>
              <a:gd name="connsiteY121" fmla="*/ 487418 h 11895366"/>
              <a:gd name="connsiteX122" fmla="*/ 8458484 w 11940779"/>
              <a:gd name="connsiteY122" fmla="*/ 512501 h 11895366"/>
              <a:gd name="connsiteX123" fmla="*/ 8496300 w 11940779"/>
              <a:gd name="connsiteY123" fmla="*/ 561994 h 11895366"/>
              <a:gd name="connsiteX124" fmla="*/ 4548969 w 11940779"/>
              <a:gd name="connsiteY124" fmla="*/ 4550111 h 11895366"/>
              <a:gd name="connsiteX125" fmla="*/ 560852 w 11940779"/>
              <a:gd name="connsiteY125" fmla="*/ 8496298 h 11895366"/>
              <a:gd name="connsiteX126" fmla="*/ 512502 w 11940779"/>
              <a:gd name="connsiteY126" fmla="*/ 8458482 h 11895366"/>
              <a:gd name="connsiteX127" fmla="*/ 487420 w 11940779"/>
              <a:gd name="connsiteY127" fmla="*/ 8406128 h 11895366"/>
              <a:gd name="connsiteX128" fmla="*/ 469900 w 11940779"/>
              <a:gd name="connsiteY128" fmla="*/ 8362300 h 11895366"/>
              <a:gd name="connsiteX129" fmla="*/ 451478 w 11940779"/>
              <a:gd name="connsiteY129" fmla="*/ 8314589 h 11895366"/>
              <a:gd name="connsiteX130" fmla="*/ 417977 w 11940779"/>
              <a:gd name="connsiteY130" fmla="*/ 8253357 h 11895366"/>
              <a:gd name="connsiteX131" fmla="*/ 398165 w 11940779"/>
              <a:gd name="connsiteY131" fmla="*/ 8202735 h 11895366"/>
              <a:gd name="connsiteX132" fmla="*/ 403128 w 11940779"/>
              <a:gd name="connsiteY132" fmla="*/ 8158285 h 11895366"/>
              <a:gd name="connsiteX133" fmla="*/ 4269602 w 11940779"/>
              <a:gd name="connsiteY133" fmla="*/ 4278810 h 11895366"/>
              <a:gd name="connsiteX134" fmla="*/ 8149414 w 11940779"/>
              <a:gd name="connsiteY134" fmla="*/ 409152 h 11895366"/>
              <a:gd name="connsiteX135" fmla="*/ 8182770 w 11940779"/>
              <a:gd name="connsiteY135" fmla="*/ 388563 h 11895366"/>
              <a:gd name="connsiteX136" fmla="*/ 3840198 w 11940779"/>
              <a:gd name="connsiteY136" fmla="*/ 339038 h 11895366"/>
              <a:gd name="connsiteX137" fmla="*/ 3877618 w 11940779"/>
              <a:gd name="connsiteY137" fmla="*/ 371922 h 11895366"/>
              <a:gd name="connsiteX138" fmla="*/ 2152014 w 11940779"/>
              <a:gd name="connsiteY138" fmla="*/ 2141397 h 11895366"/>
              <a:gd name="connsiteX139" fmla="*/ 376260 w 11940779"/>
              <a:gd name="connsiteY139" fmla="*/ 3871324 h 11895366"/>
              <a:gd name="connsiteX140" fmla="*/ 361338 w 11940779"/>
              <a:gd name="connsiteY140" fmla="*/ 3810507 h 11895366"/>
              <a:gd name="connsiteX141" fmla="*/ 381001 w 11940779"/>
              <a:gd name="connsiteY141" fmla="*/ 3759199 h 11895366"/>
              <a:gd name="connsiteX142" fmla="*/ 400051 w 11940779"/>
              <a:gd name="connsiteY142" fmla="*/ 3708399 h 11895366"/>
              <a:gd name="connsiteX143" fmla="*/ 419101 w 11940779"/>
              <a:gd name="connsiteY143" fmla="*/ 3673309 h 11895366"/>
              <a:gd name="connsiteX144" fmla="*/ 437127 w 11940779"/>
              <a:gd name="connsiteY144" fmla="*/ 3595489 h 11895366"/>
              <a:gd name="connsiteX145" fmla="*/ 524884 w 11940779"/>
              <a:gd name="connsiteY145" fmla="*/ 3413782 h 11895366"/>
              <a:gd name="connsiteX146" fmla="*/ 558801 w 11940779"/>
              <a:gd name="connsiteY146" fmla="*/ 3348664 h 11895366"/>
              <a:gd name="connsiteX147" fmla="*/ 577851 w 11940779"/>
              <a:gd name="connsiteY147" fmla="*/ 3314700 h 11895366"/>
              <a:gd name="connsiteX148" fmla="*/ 596902 w 11940779"/>
              <a:gd name="connsiteY148" fmla="*/ 3276988 h 11895366"/>
              <a:gd name="connsiteX149" fmla="*/ 622301 w 11940779"/>
              <a:gd name="connsiteY149" fmla="*/ 3225799 h 11895366"/>
              <a:gd name="connsiteX150" fmla="*/ 647701 w 11940779"/>
              <a:gd name="connsiteY150" fmla="*/ 3172657 h 11895366"/>
              <a:gd name="connsiteX151" fmla="*/ 665326 w 11940779"/>
              <a:gd name="connsiteY151" fmla="*/ 3142040 h 11895366"/>
              <a:gd name="connsiteX152" fmla="*/ 689980 w 11940779"/>
              <a:gd name="connsiteY152" fmla="*/ 3100130 h 11895366"/>
              <a:gd name="connsiteX153" fmla="*/ 3100131 w 11940779"/>
              <a:gd name="connsiteY153" fmla="*/ 689979 h 11895366"/>
              <a:gd name="connsiteX154" fmla="*/ 3142041 w 11940779"/>
              <a:gd name="connsiteY154" fmla="*/ 665324 h 11895366"/>
              <a:gd name="connsiteX155" fmla="*/ 3172659 w 11940779"/>
              <a:gd name="connsiteY155" fmla="*/ 647699 h 11895366"/>
              <a:gd name="connsiteX156" fmla="*/ 3225801 w 11940779"/>
              <a:gd name="connsiteY156" fmla="*/ 622300 h 11895366"/>
              <a:gd name="connsiteX157" fmla="*/ 3276989 w 11940779"/>
              <a:gd name="connsiteY157" fmla="*/ 596899 h 11895366"/>
              <a:gd name="connsiteX158" fmla="*/ 3314701 w 11940779"/>
              <a:gd name="connsiteY158" fmla="*/ 577849 h 11895366"/>
              <a:gd name="connsiteX159" fmla="*/ 3348665 w 11940779"/>
              <a:gd name="connsiteY159" fmla="*/ 558800 h 11895366"/>
              <a:gd name="connsiteX160" fmla="*/ 3407435 w 11940779"/>
              <a:gd name="connsiteY160" fmla="*/ 527679 h 11895366"/>
              <a:gd name="connsiteX161" fmla="*/ 3467101 w 11940779"/>
              <a:gd name="connsiteY161" fmla="*/ 489659 h 11895366"/>
              <a:gd name="connsiteX162" fmla="*/ 3505201 w 11940779"/>
              <a:gd name="connsiteY162" fmla="*/ 471483 h 11895366"/>
              <a:gd name="connsiteX163" fmla="*/ 3673312 w 11940779"/>
              <a:gd name="connsiteY163" fmla="*/ 419100 h 11895366"/>
              <a:gd name="connsiteX164" fmla="*/ 3708401 w 11940779"/>
              <a:gd name="connsiteY164" fmla="*/ 400050 h 11895366"/>
              <a:gd name="connsiteX165" fmla="*/ 3761155 w 11940779"/>
              <a:gd name="connsiteY165" fmla="*/ 380999 h 11895366"/>
              <a:gd name="connsiteX166" fmla="*/ 3805672 w 11940779"/>
              <a:gd name="connsiteY166" fmla="*/ 361262 h 11895366"/>
              <a:gd name="connsiteX167" fmla="*/ 3840198 w 11940779"/>
              <a:gd name="connsiteY167" fmla="*/ 339038 h 11895366"/>
              <a:gd name="connsiteX168" fmla="*/ 6959600 w 11940779"/>
              <a:gd name="connsiteY168" fmla="*/ 44146 h 11895366"/>
              <a:gd name="connsiteX169" fmla="*/ 7080250 w 11940779"/>
              <a:gd name="connsiteY169" fmla="*/ 58297 h 11895366"/>
              <a:gd name="connsiteX170" fmla="*/ 7175500 w 11940779"/>
              <a:gd name="connsiteY170" fmla="*/ 83130 h 11895366"/>
              <a:gd name="connsiteX171" fmla="*/ 7245350 w 11940779"/>
              <a:gd name="connsiteY171" fmla="*/ 103837 h 11895366"/>
              <a:gd name="connsiteX172" fmla="*/ 7306933 w 11940779"/>
              <a:gd name="connsiteY172" fmla="*/ 145732 h 11895366"/>
              <a:gd name="connsiteX173" fmla="*/ 3753946 w 11940779"/>
              <a:gd name="connsiteY173" fmla="*/ 3743834 h 11895366"/>
              <a:gd name="connsiteX174" fmla="*/ 190178 w 11940779"/>
              <a:gd name="connsiteY174" fmla="*/ 7304154 h 11895366"/>
              <a:gd name="connsiteX175" fmla="*/ 149065 w 11940779"/>
              <a:gd name="connsiteY175" fmla="*/ 7293801 h 11895366"/>
              <a:gd name="connsiteX176" fmla="*/ 110179 w 11940779"/>
              <a:gd name="connsiteY176" fmla="*/ 7246633 h 11895366"/>
              <a:gd name="connsiteX177" fmla="*/ 89003 w 11940779"/>
              <a:gd name="connsiteY177" fmla="*/ 7176783 h 11895366"/>
              <a:gd name="connsiteX178" fmla="*/ 64049 w 11940779"/>
              <a:gd name="connsiteY178" fmla="*/ 6907773 h 11895366"/>
              <a:gd name="connsiteX179" fmla="*/ 3481805 w 11940779"/>
              <a:gd name="connsiteY179" fmla="*/ 3479807 h 11895366"/>
              <a:gd name="connsiteX180" fmla="*/ 6901022 w 11940779"/>
              <a:gd name="connsiteY180" fmla="*/ 56870 h 11895366"/>
              <a:gd name="connsiteX181" fmla="*/ 6959600 w 11940779"/>
              <a:gd name="connsiteY181" fmla="*/ 44146 h 11895366"/>
              <a:gd name="connsiteX182" fmla="*/ 5362835 w 11940779"/>
              <a:gd name="connsiteY182" fmla="*/ 0 h 11895366"/>
              <a:gd name="connsiteX183" fmla="*/ 5615117 w 11940779"/>
              <a:gd name="connsiteY183" fmla="*/ 0 h 11895366"/>
              <a:gd name="connsiteX184" fmla="*/ 5867400 w 11940779"/>
              <a:gd name="connsiteY184" fmla="*/ 16754 h 11895366"/>
              <a:gd name="connsiteX185" fmla="*/ 11961 w 11940779"/>
              <a:gd name="connsiteY185" fmla="*/ 5867398 h 11895366"/>
              <a:gd name="connsiteX186" fmla="*/ 0 w 11940779"/>
              <a:gd name="connsiteY186" fmla="*/ 5613905 h 11895366"/>
              <a:gd name="connsiteX187" fmla="*/ 0 w 11940779"/>
              <a:gd name="connsiteY187" fmla="*/ 5360413 h 11895366"/>
              <a:gd name="connsiteX188" fmla="*/ 2681417 w 11940779"/>
              <a:gd name="connsiteY188" fmla="*/ 2680207 h 11895366"/>
            </a:gdLst>
            <a:ahLst/>
            <a:cxnLst/>
            <a:rect l="l" t="t" r="r" b="b"/>
            <a:pathLst>
              <a:path w="11940779" h="11895366">
                <a:moveTo>
                  <a:pt x="11334751" y="8424994"/>
                </a:moveTo>
                <a:cubicBezTo>
                  <a:pt x="11369807" y="8427001"/>
                  <a:pt x="11389647" y="8509918"/>
                  <a:pt x="11360799" y="8533860"/>
                </a:cubicBezTo>
                <a:cubicBezTo>
                  <a:pt x="11349965" y="8542851"/>
                  <a:pt x="11341099" y="8560064"/>
                  <a:pt x="11341099" y="8572110"/>
                </a:cubicBezTo>
                <a:cubicBezTo>
                  <a:pt x="11341099" y="8584155"/>
                  <a:pt x="11329671" y="8607190"/>
                  <a:pt x="11315699" y="8623298"/>
                </a:cubicBezTo>
                <a:cubicBezTo>
                  <a:pt x="11301731" y="8639406"/>
                  <a:pt x="11290299" y="8662441"/>
                  <a:pt x="11290299" y="8674486"/>
                </a:cubicBezTo>
                <a:cubicBezTo>
                  <a:pt x="11290299" y="8686532"/>
                  <a:pt x="11281727" y="8703502"/>
                  <a:pt x="11271251" y="8712198"/>
                </a:cubicBezTo>
                <a:cubicBezTo>
                  <a:pt x="11260771" y="8720894"/>
                  <a:pt x="11252199" y="8736112"/>
                  <a:pt x="11252199" y="8746018"/>
                </a:cubicBezTo>
                <a:cubicBezTo>
                  <a:pt x="11252199" y="8755922"/>
                  <a:pt x="11239111" y="8776654"/>
                  <a:pt x="11223115" y="8792087"/>
                </a:cubicBezTo>
                <a:cubicBezTo>
                  <a:pt x="11192707" y="8821427"/>
                  <a:pt x="11176491" y="8845540"/>
                  <a:pt x="11144467" y="8909048"/>
                </a:cubicBezTo>
                <a:cubicBezTo>
                  <a:pt x="11133899" y="8930003"/>
                  <a:pt x="11113895" y="8964293"/>
                  <a:pt x="11100015" y="8985248"/>
                </a:cubicBezTo>
                <a:cubicBezTo>
                  <a:pt x="11086135" y="9006203"/>
                  <a:pt x="11071813" y="9039494"/>
                  <a:pt x="11068191" y="9059230"/>
                </a:cubicBezTo>
                <a:cubicBezTo>
                  <a:pt x="11064567" y="9078964"/>
                  <a:pt x="11053051" y="9103661"/>
                  <a:pt x="11042599" y="9114111"/>
                </a:cubicBezTo>
                <a:cubicBezTo>
                  <a:pt x="11032151" y="9124562"/>
                  <a:pt x="11023599" y="9141276"/>
                  <a:pt x="11023599" y="9151255"/>
                </a:cubicBezTo>
                <a:cubicBezTo>
                  <a:pt x="11023599" y="9161233"/>
                  <a:pt x="11018271" y="9169398"/>
                  <a:pt x="11011755" y="9169398"/>
                </a:cubicBezTo>
                <a:cubicBezTo>
                  <a:pt x="11005241" y="9169398"/>
                  <a:pt x="10996295" y="9180794"/>
                  <a:pt x="10991875" y="9194723"/>
                </a:cubicBezTo>
                <a:cubicBezTo>
                  <a:pt x="10987453" y="9208651"/>
                  <a:pt x="10974209" y="9224368"/>
                  <a:pt x="10962443" y="9229648"/>
                </a:cubicBezTo>
                <a:cubicBezTo>
                  <a:pt x="10950677" y="9234928"/>
                  <a:pt x="10917835" y="9273538"/>
                  <a:pt x="10889463" y="9315448"/>
                </a:cubicBezTo>
                <a:cubicBezTo>
                  <a:pt x="10861091" y="9357358"/>
                  <a:pt x="10815889" y="9423080"/>
                  <a:pt x="10789015" y="9461498"/>
                </a:cubicBezTo>
                <a:cubicBezTo>
                  <a:pt x="10762139" y="9499916"/>
                  <a:pt x="10467889" y="9802811"/>
                  <a:pt x="10135124" y="10134598"/>
                </a:cubicBezTo>
                <a:cubicBezTo>
                  <a:pt x="9802360" y="10466386"/>
                  <a:pt x="9514894" y="10753564"/>
                  <a:pt x="9496313" y="10772773"/>
                </a:cubicBezTo>
                <a:cubicBezTo>
                  <a:pt x="9477732" y="10791982"/>
                  <a:pt x="9456866" y="10807698"/>
                  <a:pt x="9449946" y="10807698"/>
                </a:cubicBezTo>
                <a:cubicBezTo>
                  <a:pt x="9443024" y="10807698"/>
                  <a:pt x="9429934" y="10812001"/>
                  <a:pt x="9420856" y="10817260"/>
                </a:cubicBezTo>
                <a:cubicBezTo>
                  <a:pt x="9395006" y="10832234"/>
                  <a:pt x="9290763" y="10902160"/>
                  <a:pt x="9283700" y="10909262"/>
                </a:cubicBezTo>
                <a:lnTo>
                  <a:pt x="9242939" y="10950573"/>
                </a:lnTo>
                <a:cubicBezTo>
                  <a:pt x="9224014" y="10969782"/>
                  <a:pt x="9202990" y="10985498"/>
                  <a:pt x="9196222" y="10985498"/>
                </a:cubicBezTo>
                <a:cubicBezTo>
                  <a:pt x="9170758" y="10985498"/>
                  <a:pt x="9135857" y="11005684"/>
                  <a:pt x="9102896" y="11039473"/>
                </a:cubicBezTo>
                <a:cubicBezTo>
                  <a:pt x="9084159" y="11058682"/>
                  <a:pt x="9063290" y="11074398"/>
                  <a:pt x="9056522" y="11074398"/>
                </a:cubicBezTo>
                <a:cubicBezTo>
                  <a:pt x="9049752" y="11074398"/>
                  <a:pt x="9036617" y="11081996"/>
                  <a:pt x="9027330" y="11091282"/>
                </a:cubicBezTo>
                <a:cubicBezTo>
                  <a:pt x="9018044" y="11100568"/>
                  <a:pt x="8992082" y="11113427"/>
                  <a:pt x="8969638" y="11119857"/>
                </a:cubicBezTo>
                <a:cubicBezTo>
                  <a:pt x="8897353" y="11140566"/>
                  <a:pt x="8782174" y="11206752"/>
                  <a:pt x="8778244" y="11229840"/>
                </a:cubicBezTo>
                <a:cubicBezTo>
                  <a:pt x="8775807" y="11244155"/>
                  <a:pt x="8763101" y="11252198"/>
                  <a:pt x="8742921" y="11252198"/>
                </a:cubicBezTo>
                <a:cubicBezTo>
                  <a:pt x="8725586" y="11252198"/>
                  <a:pt x="8708248" y="11260422"/>
                  <a:pt x="8704390" y="11270472"/>
                </a:cubicBezTo>
                <a:cubicBezTo>
                  <a:pt x="8700533" y="11280523"/>
                  <a:pt x="8681106" y="11292320"/>
                  <a:pt x="8661216" y="11296688"/>
                </a:cubicBezTo>
                <a:cubicBezTo>
                  <a:pt x="8641328" y="11301056"/>
                  <a:pt x="8618245" y="11312836"/>
                  <a:pt x="8609923" y="11322864"/>
                </a:cubicBezTo>
                <a:cubicBezTo>
                  <a:pt x="8601600" y="11332893"/>
                  <a:pt x="8584760" y="11341098"/>
                  <a:pt x="8572500" y="11341098"/>
                </a:cubicBezTo>
                <a:cubicBezTo>
                  <a:pt x="8560240" y="11341098"/>
                  <a:pt x="8542853" y="11349963"/>
                  <a:pt x="8533862" y="11360797"/>
                </a:cubicBezTo>
                <a:cubicBezTo>
                  <a:pt x="8510409" y="11389055"/>
                  <a:pt x="8426450" y="11369871"/>
                  <a:pt x="8426450" y="11336256"/>
                </a:cubicBezTo>
                <a:cubicBezTo>
                  <a:pt x="8426450" y="11321489"/>
                  <a:pt x="8977072" y="10760609"/>
                  <a:pt x="9867900" y="9867951"/>
                </a:cubicBezTo>
                <a:cubicBezTo>
                  <a:pt x="10874189" y="8859595"/>
                  <a:pt x="11317019" y="8423979"/>
                  <a:pt x="11334751" y="8424994"/>
                </a:cubicBezTo>
                <a:close/>
                <a:moveTo>
                  <a:pt x="11842751" y="6291439"/>
                </a:moveTo>
                <a:lnTo>
                  <a:pt x="11940779" y="6299198"/>
                </a:lnTo>
                <a:lnTo>
                  <a:pt x="11926107" y="6340473"/>
                </a:lnTo>
                <a:cubicBezTo>
                  <a:pt x="11918039" y="6363174"/>
                  <a:pt x="11907103" y="6461758"/>
                  <a:pt x="11901807" y="6559548"/>
                </a:cubicBezTo>
                <a:cubicBezTo>
                  <a:pt x="11896507" y="6657338"/>
                  <a:pt x="11884559" y="6760007"/>
                  <a:pt x="11875251" y="6787701"/>
                </a:cubicBezTo>
                <a:cubicBezTo>
                  <a:pt x="11861371" y="6828997"/>
                  <a:pt x="11405539" y="7290762"/>
                  <a:pt x="9341205" y="9354743"/>
                </a:cubicBezTo>
                <a:lnTo>
                  <a:pt x="6824083" y="11871431"/>
                </a:lnTo>
                <a:lnTo>
                  <a:pt x="6761667" y="11874283"/>
                </a:lnTo>
                <a:cubicBezTo>
                  <a:pt x="6727337" y="11875852"/>
                  <a:pt x="6606381" y="11882518"/>
                  <a:pt x="6492875" y="11889096"/>
                </a:cubicBezTo>
                <a:cubicBezTo>
                  <a:pt x="6334417" y="11898279"/>
                  <a:pt x="6286500" y="11897525"/>
                  <a:pt x="6286500" y="11885849"/>
                </a:cubicBezTo>
                <a:cubicBezTo>
                  <a:pt x="6286500" y="11877485"/>
                  <a:pt x="7536656" y="10615321"/>
                  <a:pt x="9064625" y="9081041"/>
                </a:cubicBezTo>
                <a:close/>
                <a:moveTo>
                  <a:pt x="11782167" y="4783595"/>
                </a:moveTo>
                <a:cubicBezTo>
                  <a:pt x="11828761" y="4790676"/>
                  <a:pt x="11859747" y="4869690"/>
                  <a:pt x="11866627" y="4998965"/>
                </a:cubicBezTo>
                <a:cubicBezTo>
                  <a:pt x="11869927" y="5060996"/>
                  <a:pt x="11879395" y="5130134"/>
                  <a:pt x="11887667" y="5152607"/>
                </a:cubicBezTo>
                <a:lnTo>
                  <a:pt x="11902703" y="5193465"/>
                </a:lnTo>
                <a:lnTo>
                  <a:pt x="5221061" y="11874498"/>
                </a:lnTo>
                <a:lnTo>
                  <a:pt x="5098475" y="11874498"/>
                </a:lnTo>
                <a:cubicBezTo>
                  <a:pt x="5003712" y="11874498"/>
                  <a:pt x="4965366" y="11869107"/>
                  <a:pt x="4929520" y="11850743"/>
                </a:cubicBezTo>
                <a:cubicBezTo>
                  <a:pt x="4904017" y="11837677"/>
                  <a:pt x="4860352" y="11821961"/>
                  <a:pt x="4832486" y="11815818"/>
                </a:cubicBezTo>
                <a:cubicBezTo>
                  <a:pt x="4803228" y="11809367"/>
                  <a:pt x="4782668" y="11797713"/>
                  <a:pt x="4783826" y="11788233"/>
                </a:cubicBezTo>
                <a:cubicBezTo>
                  <a:pt x="4784928" y="11779205"/>
                  <a:pt x="6353635" y="10198500"/>
                  <a:pt x="8269841" y="8275554"/>
                </a:cubicBezTo>
                <a:cubicBezTo>
                  <a:pt x="11102771" y="5432659"/>
                  <a:pt x="11759143" y="4780096"/>
                  <a:pt x="11782167" y="4783595"/>
                </a:cubicBezTo>
                <a:close/>
                <a:moveTo>
                  <a:pt x="11400371" y="3563135"/>
                </a:moveTo>
                <a:cubicBezTo>
                  <a:pt x="11404441" y="3561907"/>
                  <a:pt x="11409007" y="3561881"/>
                  <a:pt x="11413087" y="3563351"/>
                </a:cubicBezTo>
                <a:cubicBezTo>
                  <a:pt x="11460603" y="3580476"/>
                  <a:pt x="11467511" y="3585478"/>
                  <a:pt x="11461835" y="3598633"/>
                </a:cubicBezTo>
                <a:cubicBezTo>
                  <a:pt x="11458387" y="3606616"/>
                  <a:pt x="11466923" y="3630294"/>
                  <a:pt x="11480799" y="3651248"/>
                </a:cubicBezTo>
                <a:cubicBezTo>
                  <a:pt x="11494679" y="3672203"/>
                  <a:pt x="11508927" y="3703186"/>
                  <a:pt x="11512467" y="3720098"/>
                </a:cubicBezTo>
                <a:cubicBezTo>
                  <a:pt x="11516005" y="3737011"/>
                  <a:pt x="11527775" y="3760656"/>
                  <a:pt x="11538623" y="3772640"/>
                </a:cubicBezTo>
                <a:cubicBezTo>
                  <a:pt x="11552255" y="3787706"/>
                  <a:pt x="11557155" y="3813939"/>
                  <a:pt x="11554497" y="3857615"/>
                </a:cubicBezTo>
                <a:lnTo>
                  <a:pt x="11550651" y="3920796"/>
                </a:lnTo>
                <a:lnTo>
                  <a:pt x="7739066" y="7745246"/>
                </a:lnTo>
                <a:cubicBezTo>
                  <a:pt x="4420928" y="11074586"/>
                  <a:pt x="3922729" y="11569698"/>
                  <a:pt x="3890777" y="11569698"/>
                </a:cubicBezTo>
                <a:cubicBezTo>
                  <a:pt x="3870590" y="11569698"/>
                  <a:pt x="3832748" y="11558268"/>
                  <a:pt x="3806683" y="11544298"/>
                </a:cubicBezTo>
                <a:cubicBezTo>
                  <a:pt x="3780618" y="11530328"/>
                  <a:pt x="3748541" y="11518898"/>
                  <a:pt x="3735401" y="11518898"/>
                </a:cubicBezTo>
                <a:cubicBezTo>
                  <a:pt x="3722261" y="11518898"/>
                  <a:pt x="3704396" y="11510326"/>
                  <a:pt x="3695700" y="11499848"/>
                </a:cubicBezTo>
                <a:cubicBezTo>
                  <a:pt x="3687004" y="11489370"/>
                  <a:pt x="3663853" y="11480798"/>
                  <a:pt x="3644252" y="11480798"/>
                </a:cubicBezTo>
                <a:cubicBezTo>
                  <a:pt x="3595651" y="11480798"/>
                  <a:pt x="3564672" y="11447778"/>
                  <a:pt x="3574929" y="11406906"/>
                </a:cubicBezTo>
                <a:cubicBezTo>
                  <a:pt x="3579986" y="11386760"/>
                  <a:pt x="5038220" y="9920940"/>
                  <a:pt x="7483004" y="7478505"/>
                </a:cubicBezTo>
                <a:cubicBezTo>
                  <a:pt x="9628008" y="5335561"/>
                  <a:pt x="11386441" y="3576790"/>
                  <a:pt x="11390631" y="3570123"/>
                </a:cubicBezTo>
                <a:cubicBezTo>
                  <a:pt x="11392727" y="3566790"/>
                  <a:pt x="11396301" y="3564362"/>
                  <a:pt x="11400371" y="3563135"/>
                </a:cubicBezTo>
                <a:close/>
                <a:moveTo>
                  <a:pt x="10847451" y="2534035"/>
                </a:moveTo>
                <a:cubicBezTo>
                  <a:pt x="10872743" y="2541323"/>
                  <a:pt x="10975323" y="2676663"/>
                  <a:pt x="11005983" y="2743199"/>
                </a:cubicBezTo>
                <a:cubicBezTo>
                  <a:pt x="11010811" y="2753676"/>
                  <a:pt x="11025887" y="2774751"/>
                  <a:pt x="11039483" y="2790031"/>
                </a:cubicBezTo>
                <a:cubicBezTo>
                  <a:pt x="11064167" y="2817773"/>
                  <a:pt x="11064147" y="2817866"/>
                  <a:pt x="11025007" y="2853531"/>
                </a:cubicBezTo>
                <a:cubicBezTo>
                  <a:pt x="11003451" y="2873176"/>
                  <a:pt x="9157788" y="4722334"/>
                  <a:pt x="6923536" y="6962773"/>
                </a:cubicBezTo>
                <a:cubicBezTo>
                  <a:pt x="3064117" y="10832878"/>
                  <a:pt x="2859044" y="11036298"/>
                  <a:pt x="2816898" y="11036298"/>
                </a:cubicBezTo>
                <a:cubicBezTo>
                  <a:pt x="2788667" y="11036298"/>
                  <a:pt x="2764180" y="11027063"/>
                  <a:pt x="2749551" y="11010898"/>
                </a:cubicBezTo>
                <a:cubicBezTo>
                  <a:pt x="2736908" y="10996928"/>
                  <a:pt x="2721677" y="10985498"/>
                  <a:pt x="2715702" y="10985498"/>
                </a:cubicBezTo>
                <a:cubicBezTo>
                  <a:pt x="2709728" y="10985498"/>
                  <a:pt x="2676383" y="10965495"/>
                  <a:pt x="2641601" y="10941048"/>
                </a:cubicBezTo>
                <a:cubicBezTo>
                  <a:pt x="2606819" y="10916601"/>
                  <a:pt x="2573199" y="10896598"/>
                  <a:pt x="2566890" y="10896598"/>
                </a:cubicBezTo>
                <a:cubicBezTo>
                  <a:pt x="2549472" y="10896598"/>
                  <a:pt x="2540822" y="10864452"/>
                  <a:pt x="2549406" y="10831626"/>
                </a:cubicBezTo>
                <a:cubicBezTo>
                  <a:pt x="2553623" y="10815499"/>
                  <a:pt x="4411776" y="8948630"/>
                  <a:pt x="6678633" y="6683030"/>
                </a:cubicBezTo>
                <a:cubicBezTo>
                  <a:pt x="8945491" y="4417429"/>
                  <a:pt x="10806167" y="2555727"/>
                  <a:pt x="10813471" y="2545914"/>
                </a:cubicBezTo>
                <a:cubicBezTo>
                  <a:pt x="10820775" y="2536100"/>
                  <a:pt x="10836067" y="2530755"/>
                  <a:pt x="10847451" y="2534035"/>
                </a:cubicBezTo>
                <a:close/>
                <a:moveTo>
                  <a:pt x="10120330" y="1664946"/>
                </a:moveTo>
                <a:cubicBezTo>
                  <a:pt x="10147615" y="1667514"/>
                  <a:pt x="10349440" y="1877306"/>
                  <a:pt x="10358200" y="1912205"/>
                </a:cubicBezTo>
                <a:cubicBezTo>
                  <a:pt x="10363016" y="1931394"/>
                  <a:pt x="10357532" y="1942803"/>
                  <a:pt x="10339649" y="1950799"/>
                </a:cubicBezTo>
                <a:cubicBezTo>
                  <a:pt x="10325686" y="1957041"/>
                  <a:pt x="8428493" y="3852843"/>
                  <a:pt x="6123666" y="6163690"/>
                </a:cubicBezTo>
                <a:lnTo>
                  <a:pt x="1933072" y="10365231"/>
                </a:lnTo>
                <a:lnTo>
                  <a:pt x="1890461" y="10340009"/>
                </a:lnTo>
                <a:cubicBezTo>
                  <a:pt x="1840634" y="10310517"/>
                  <a:pt x="1663701" y="10131444"/>
                  <a:pt x="1663701" y="10110507"/>
                </a:cubicBezTo>
                <a:cubicBezTo>
                  <a:pt x="1663701" y="10102639"/>
                  <a:pt x="3561802" y="8198732"/>
                  <a:pt x="5881704" y="5879604"/>
                </a:cubicBezTo>
                <a:cubicBezTo>
                  <a:pt x="8332461" y="3429664"/>
                  <a:pt x="10108348" y="1663819"/>
                  <a:pt x="10120330" y="1664946"/>
                </a:cubicBezTo>
                <a:close/>
                <a:moveTo>
                  <a:pt x="9238590" y="952499"/>
                </a:moveTo>
                <a:cubicBezTo>
                  <a:pt x="9254251" y="952499"/>
                  <a:pt x="9277407" y="963929"/>
                  <a:pt x="9290050" y="977899"/>
                </a:cubicBezTo>
                <a:cubicBezTo>
                  <a:pt x="9302693" y="991869"/>
                  <a:pt x="9318706" y="1003300"/>
                  <a:pt x="9325635" y="1003300"/>
                </a:cubicBezTo>
                <a:cubicBezTo>
                  <a:pt x="9332564" y="1003300"/>
                  <a:pt x="9362645" y="1023301"/>
                  <a:pt x="9392479" y="1047749"/>
                </a:cubicBezTo>
                <a:cubicBezTo>
                  <a:pt x="9422314" y="1072197"/>
                  <a:pt x="9452583" y="1092199"/>
                  <a:pt x="9459742" y="1092199"/>
                </a:cubicBezTo>
                <a:cubicBezTo>
                  <a:pt x="9476896" y="1092199"/>
                  <a:pt x="9512300" y="1143374"/>
                  <a:pt x="9512300" y="1168169"/>
                </a:cubicBezTo>
                <a:cubicBezTo>
                  <a:pt x="9512300" y="1178903"/>
                  <a:pt x="8786368" y="1907723"/>
                  <a:pt x="7899117" y="2787768"/>
                </a:cubicBezTo>
                <a:cubicBezTo>
                  <a:pt x="7011867" y="3667812"/>
                  <a:pt x="5135918" y="5537992"/>
                  <a:pt x="3730342" y="6943721"/>
                </a:cubicBezTo>
                <a:cubicBezTo>
                  <a:pt x="2324766" y="8349451"/>
                  <a:pt x="1169387" y="9502452"/>
                  <a:pt x="1162833" y="9505946"/>
                </a:cubicBezTo>
                <a:cubicBezTo>
                  <a:pt x="1150682" y="9512423"/>
                  <a:pt x="1023633" y="9382185"/>
                  <a:pt x="1035105" y="9375011"/>
                </a:cubicBezTo>
                <a:cubicBezTo>
                  <a:pt x="1038567" y="9372846"/>
                  <a:pt x="1021398" y="9344878"/>
                  <a:pt x="996951" y="9312860"/>
                </a:cubicBezTo>
                <a:cubicBezTo>
                  <a:pt x="972503" y="9280842"/>
                  <a:pt x="952500" y="9244160"/>
                  <a:pt x="952500" y="9231345"/>
                </a:cubicBezTo>
                <a:cubicBezTo>
                  <a:pt x="952500" y="9217256"/>
                  <a:pt x="2584802" y="7576151"/>
                  <a:pt x="5081309" y="5080270"/>
                </a:cubicBezTo>
                <a:cubicBezTo>
                  <a:pt x="8122122" y="2040223"/>
                  <a:pt x="9217621" y="952499"/>
                  <a:pt x="9238590" y="952499"/>
                </a:cubicBezTo>
                <a:close/>
                <a:moveTo>
                  <a:pt x="8182770" y="388563"/>
                </a:moveTo>
                <a:cubicBezTo>
                  <a:pt x="8193299" y="388089"/>
                  <a:pt x="8202899" y="394019"/>
                  <a:pt x="8210550" y="406399"/>
                </a:cubicBezTo>
                <a:cubicBezTo>
                  <a:pt x="8214867" y="413384"/>
                  <a:pt x="8231475" y="419099"/>
                  <a:pt x="8247456" y="419099"/>
                </a:cubicBezTo>
                <a:cubicBezTo>
                  <a:pt x="8263437" y="419099"/>
                  <a:pt x="8289692" y="430529"/>
                  <a:pt x="8305800" y="444499"/>
                </a:cubicBezTo>
                <a:cubicBezTo>
                  <a:pt x="8321908" y="458469"/>
                  <a:pt x="8347800" y="469899"/>
                  <a:pt x="8363338" y="469899"/>
                </a:cubicBezTo>
                <a:cubicBezTo>
                  <a:pt x="8378877" y="469899"/>
                  <a:pt x="8398133" y="477783"/>
                  <a:pt x="8406130" y="487418"/>
                </a:cubicBezTo>
                <a:cubicBezTo>
                  <a:pt x="8414127" y="497054"/>
                  <a:pt x="8437687" y="508341"/>
                  <a:pt x="8458484" y="512501"/>
                </a:cubicBezTo>
                <a:cubicBezTo>
                  <a:pt x="8491276" y="519059"/>
                  <a:pt x="8496300" y="525635"/>
                  <a:pt x="8496300" y="561994"/>
                </a:cubicBezTo>
                <a:cubicBezTo>
                  <a:pt x="8496300" y="600879"/>
                  <a:pt x="8209708" y="890434"/>
                  <a:pt x="4548969" y="4550111"/>
                </a:cubicBezTo>
                <a:cubicBezTo>
                  <a:pt x="933382" y="8164650"/>
                  <a:pt x="598210" y="8496298"/>
                  <a:pt x="560852" y="8496298"/>
                </a:cubicBezTo>
                <a:cubicBezTo>
                  <a:pt x="525761" y="8496298"/>
                  <a:pt x="519010" y="8491017"/>
                  <a:pt x="512502" y="8458482"/>
                </a:cubicBezTo>
                <a:cubicBezTo>
                  <a:pt x="508343" y="8437685"/>
                  <a:pt x="497055" y="8414125"/>
                  <a:pt x="487420" y="8406128"/>
                </a:cubicBezTo>
                <a:cubicBezTo>
                  <a:pt x="477784" y="8398131"/>
                  <a:pt x="469900" y="8378408"/>
                  <a:pt x="469900" y="8362300"/>
                </a:cubicBezTo>
                <a:cubicBezTo>
                  <a:pt x="469900" y="8346192"/>
                  <a:pt x="461610" y="8324722"/>
                  <a:pt x="451478" y="8314589"/>
                </a:cubicBezTo>
                <a:cubicBezTo>
                  <a:pt x="441344" y="8304457"/>
                  <a:pt x="426270" y="8276902"/>
                  <a:pt x="417977" y="8253357"/>
                </a:cubicBezTo>
                <a:cubicBezTo>
                  <a:pt x="409683" y="8229812"/>
                  <a:pt x="400768" y="8207032"/>
                  <a:pt x="398165" y="8202735"/>
                </a:cubicBezTo>
                <a:cubicBezTo>
                  <a:pt x="395561" y="8198437"/>
                  <a:pt x="397794" y="8178434"/>
                  <a:pt x="403128" y="8158285"/>
                </a:cubicBezTo>
                <a:cubicBezTo>
                  <a:pt x="409945" y="8132532"/>
                  <a:pt x="1558554" y="6980060"/>
                  <a:pt x="4269602" y="4278810"/>
                </a:cubicBezTo>
                <a:cubicBezTo>
                  <a:pt x="6390829" y="2165252"/>
                  <a:pt x="8136744" y="423904"/>
                  <a:pt x="8149414" y="409152"/>
                </a:cubicBezTo>
                <a:cubicBezTo>
                  <a:pt x="8160782" y="395916"/>
                  <a:pt x="8172241" y="389038"/>
                  <a:pt x="8182770" y="388563"/>
                </a:cubicBezTo>
                <a:close/>
                <a:moveTo>
                  <a:pt x="3840198" y="339038"/>
                </a:moveTo>
                <a:cubicBezTo>
                  <a:pt x="3859755" y="337232"/>
                  <a:pt x="3870023" y="346257"/>
                  <a:pt x="3877618" y="371922"/>
                </a:cubicBezTo>
                <a:cubicBezTo>
                  <a:pt x="3887681" y="405929"/>
                  <a:pt x="3821064" y="474240"/>
                  <a:pt x="2152014" y="2141397"/>
                </a:cubicBezTo>
                <a:cubicBezTo>
                  <a:pt x="514701" y="3776855"/>
                  <a:pt x="413686" y="3875261"/>
                  <a:pt x="376260" y="3871324"/>
                </a:cubicBezTo>
                <a:cubicBezTo>
                  <a:pt x="332944" y="3866766"/>
                  <a:pt x="326280" y="3839603"/>
                  <a:pt x="361338" y="3810507"/>
                </a:cubicBezTo>
                <a:cubicBezTo>
                  <a:pt x="372153" y="3801531"/>
                  <a:pt x="381001" y="3778443"/>
                  <a:pt x="381001" y="3759199"/>
                </a:cubicBezTo>
                <a:cubicBezTo>
                  <a:pt x="381001" y="3739953"/>
                  <a:pt x="389573" y="3717094"/>
                  <a:pt x="400051" y="3708399"/>
                </a:cubicBezTo>
                <a:cubicBezTo>
                  <a:pt x="410530" y="3699703"/>
                  <a:pt x="419101" y="3683912"/>
                  <a:pt x="419101" y="3673309"/>
                </a:cubicBezTo>
                <a:cubicBezTo>
                  <a:pt x="419101" y="3662706"/>
                  <a:pt x="427212" y="3627688"/>
                  <a:pt x="437127" y="3595489"/>
                </a:cubicBezTo>
                <a:cubicBezTo>
                  <a:pt x="467656" y="3496338"/>
                  <a:pt x="472479" y="3486350"/>
                  <a:pt x="524884" y="3413782"/>
                </a:cubicBezTo>
                <a:cubicBezTo>
                  <a:pt x="543538" y="3387952"/>
                  <a:pt x="558801" y="3358648"/>
                  <a:pt x="558801" y="3348664"/>
                </a:cubicBezTo>
                <a:cubicBezTo>
                  <a:pt x="558801" y="3338678"/>
                  <a:pt x="567373" y="3323395"/>
                  <a:pt x="577851" y="3314700"/>
                </a:cubicBezTo>
                <a:cubicBezTo>
                  <a:pt x="588329" y="3306003"/>
                  <a:pt x="596902" y="3289034"/>
                  <a:pt x="596902" y="3276988"/>
                </a:cubicBezTo>
                <a:cubicBezTo>
                  <a:pt x="596902" y="3264941"/>
                  <a:pt x="608331" y="3241908"/>
                  <a:pt x="622301" y="3225799"/>
                </a:cubicBezTo>
                <a:cubicBezTo>
                  <a:pt x="636272" y="3209691"/>
                  <a:pt x="647701" y="3185779"/>
                  <a:pt x="647701" y="3172657"/>
                </a:cubicBezTo>
                <a:cubicBezTo>
                  <a:pt x="647701" y="3159537"/>
                  <a:pt x="655633" y="3145759"/>
                  <a:pt x="665326" y="3142040"/>
                </a:cubicBezTo>
                <a:cubicBezTo>
                  <a:pt x="675020" y="3138319"/>
                  <a:pt x="686114" y="3119460"/>
                  <a:pt x="689980" y="3100130"/>
                </a:cubicBezTo>
                <a:cubicBezTo>
                  <a:pt x="699980" y="3050134"/>
                  <a:pt x="3050136" y="699977"/>
                  <a:pt x="3100131" y="689979"/>
                </a:cubicBezTo>
                <a:cubicBezTo>
                  <a:pt x="3119461" y="686113"/>
                  <a:pt x="3138321" y="675018"/>
                  <a:pt x="3142041" y="665324"/>
                </a:cubicBezTo>
                <a:cubicBezTo>
                  <a:pt x="3145760" y="655630"/>
                  <a:pt x="3159539" y="647699"/>
                  <a:pt x="3172659" y="647699"/>
                </a:cubicBezTo>
                <a:cubicBezTo>
                  <a:pt x="3185780" y="647699"/>
                  <a:pt x="3209693" y="636270"/>
                  <a:pt x="3225801" y="622300"/>
                </a:cubicBezTo>
                <a:cubicBezTo>
                  <a:pt x="3241909" y="608329"/>
                  <a:pt x="3264943" y="596899"/>
                  <a:pt x="3276989" y="596899"/>
                </a:cubicBezTo>
                <a:cubicBezTo>
                  <a:pt x="3289035" y="596899"/>
                  <a:pt x="3306005" y="588328"/>
                  <a:pt x="3314701" y="577849"/>
                </a:cubicBezTo>
                <a:cubicBezTo>
                  <a:pt x="3323397" y="567372"/>
                  <a:pt x="3338680" y="558800"/>
                  <a:pt x="3348665" y="558800"/>
                </a:cubicBezTo>
                <a:cubicBezTo>
                  <a:pt x="3358649" y="558800"/>
                  <a:pt x="3385096" y="544796"/>
                  <a:pt x="3407435" y="527679"/>
                </a:cubicBezTo>
                <a:cubicBezTo>
                  <a:pt x="3429774" y="510563"/>
                  <a:pt x="3456623" y="493455"/>
                  <a:pt x="3467101" y="489659"/>
                </a:cubicBezTo>
                <a:cubicBezTo>
                  <a:pt x="3477579" y="485866"/>
                  <a:pt x="3494723" y="477686"/>
                  <a:pt x="3505201" y="471483"/>
                </a:cubicBezTo>
                <a:cubicBezTo>
                  <a:pt x="3531420" y="455962"/>
                  <a:pt x="3649720" y="419100"/>
                  <a:pt x="3673312" y="419100"/>
                </a:cubicBezTo>
                <a:cubicBezTo>
                  <a:pt x="3683915" y="419100"/>
                  <a:pt x="3699705" y="410527"/>
                  <a:pt x="3708401" y="400050"/>
                </a:cubicBezTo>
                <a:cubicBezTo>
                  <a:pt x="3717097" y="389572"/>
                  <a:pt x="3740836" y="380999"/>
                  <a:pt x="3761155" y="380999"/>
                </a:cubicBezTo>
                <a:cubicBezTo>
                  <a:pt x="3782849" y="380999"/>
                  <a:pt x="3801224" y="372852"/>
                  <a:pt x="3805672" y="361262"/>
                </a:cubicBezTo>
                <a:cubicBezTo>
                  <a:pt x="3809837" y="350408"/>
                  <a:pt x="3825374" y="340405"/>
                  <a:pt x="3840198" y="339038"/>
                </a:cubicBezTo>
                <a:close/>
                <a:moveTo>
                  <a:pt x="6959600" y="44146"/>
                </a:moveTo>
                <a:cubicBezTo>
                  <a:pt x="6984047" y="47396"/>
                  <a:pt x="7038340" y="53765"/>
                  <a:pt x="7080250" y="58297"/>
                </a:cubicBezTo>
                <a:cubicBezTo>
                  <a:pt x="7122160" y="62828"/>
                  <a:pt x="7165022" y="74003"/>
                  <a:pt x="7175500" y="83130"/>
                </a:cubicBezTo>
                <a:cubicBezTo>
                  <a:pt x="7185978" y="92256"/>
                  <a:pt x="7217410" y="101574"/>
                  <a:pt x="7245350" y="103837"/>
                </a:cubicBezTo>
                <a:cubicBezTo>
                  <a:pt x="7289347" y="107398"/>
                  <a:pt x="7297594" y="113009"/>
                  <a:pt x="7306933" y="145732"/>
                </a:cubicBezTo>
                <a:cubicBezTo>
                  <a:pt x="7317537" y="182890"/>
                  <a:pt x="7258690" y="242484"/>
                  <a:pt x="3753946" y="3743834"/>
                </a:cubicBezTo>
                <a:lnTo>
                  <a:pt x="190178" y="7304154"/>
                </a:lnTo>
                <a:lnTo>
                  <a:pt x="149065" y="7293801"/>
                </a:lnTo>
                <a:cubicBezTo>
                  <a:pt x="113738" y="7284905"/>
                  <a:pt x="108264" y="7278265"/>
                  <a:pt x="110179" y="7246633"/>
                </a:cubicBezTo>
                <a:cubicBezTo>
                  <a:pt x="111406" y="7226385"/>
                  <a:pt x="101876" y="7194952"/>
                  <a:pt x="89003" y="7176783"/>
                </a:cubicBezTo>
                <a:cubicBezTo>
                  <a:pt x="61440" y="7137879"/>
                  <a:pt x="43633" y="6945921"/>
                  <a:pt x="64049" y="6907773"/>
                </a:cubicBezTo>
                <a:cubicBezTo>
                  <a:pt x="71015" y="6894757"/>
                  <a:pt x="1609006" y="5352172"/>
                  <a:pt x="3481805" y="3479807"/>
                </a:cubicBezTo>
                <a:cubicBezTo>
                  <a:pt x="5354604" y="1607442"/>
                  <a:pt x="6893252" y="67120"/>
                  <a:pt x="6901022" y="56870"/>
                </a:cubicBezTo>
                <a:cubicBezTo>
                  <a:pt x="6910506" y="44359"/>
                  <a:pt x="6929761" y="40177"/>
                  <a:pt x="6959600" y="44146"/>
                </a:cubicBezTo>
                <a:close/>
                <a:moveTo>
                  <a:pt x="5362835" y="0"/>
                </a:moveTo>
                <a:lnTo>
                  <a:pt x="5615117" y="0"/>
                </a:lnTo>
                <a:cubicBezTo>
                  <a:pt x="5815533" y="0"/>
                  <a:pt x="5867400" y="3444"/>
                  <a:pt x="5867400" y="16754"/>
                </a:cubicBezTo>
                <a:cubicBezTo>
                  <a:pt x="5867400" y="35520"/>
                  <a:pt x="30744" y="5867398"/>
                  <a:pt x="11961" y="5867398"/>
                </a:cubicBezTo>
                <a:cubicBezTo>
                  <a:pt x="4879" y="5867398"/>
                  <a:pt x="0" y="5763988"/>
                  <a:pt x="0" y="5613905"/>
                </a:cubicBezTo>
                <a:lnTo>
                  <a:pt x="0" y="5360413"/>
                </a:lnTo>
                <a:lnTo>
                  <a:pt x="2681417" y="2680207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30226" y="957046"/>
            <a:ext cx="5112410" cy="5182288"/>
          </a:xfrm>
          <a:custGeom>
            <a:avLst/>
            <a:gdLst/>
            <a:ahLst/>
            <a:cxnLst/>
            <a:rect l="0" t="0" r="0" b="0"/>
            <a:pathLst>
              <a:path w="6799783" h="6892726">
                <a:moveTo>
                  <a:pt x="1841500" y="52881"/>
                </a:moveTo>
                <a:cubicBezTo>
                  <a:pt x="1365298" y="152401"/>
                  <a:pt x="982335" y="363301"/>
                  <a:pt x="638540" y="715358"/>
                </a:cubicBezTo>
                <a:cubicBezTo>
                  <a:pt x="547737" y="808343"/>
                  <a:pt x="499814" y="874295"/>
                  <a:pt x="298140" y="1183822"/>
                </a:cubicBezTo>
                <a:cubicBezTo>
                  <a:pt x="221112" y="1302042"/>
                  <a:pt x="173359" y="1423586"/>
                  <a:pt x="77421" y="1745608"/>
                </a:cubicBezTo>
                <a:cubicBezTo>
                  <a:pt x="8341" y="1977481"/>
                  <a:pt x="0" y="2079808"/>
                  <a:pt x="0" y="2695375"/>
                </a:cubicBezTo>
                <a:cubicBezTo>
                  <a:pt x="0" y="3146982"/>
                  <a:pt x="3922" y="3271141"/>
                  <a:pt x="22664" y="3412925"/>
                </a:cubicBezTo>
                <a:cubicBezTo>
                  <a:pt x="82621" y="3866495"/>
                  <a:pt x="163221" y="4238646"/>
                  <a:pt x="274130" y="4574002"/>
                </a:cubicBezTo>
                <a:cubicBezTo>
                  <a:pt x="301674" y="4657287"/>
                  <a:pt x="341896" y="4780160"/>
                  <a:pt x="363513" y="4847052"/>
                </a:cubicBezTo>
                <a:cubicBezTo>
                  <a:pt x="494950" y="5253781"/>
                  <a:pt x="757098" y="5783625"/>
                  <a:pt x="970561" y="6073995"/>
                </a:cubicBezTo>
                <a:cubicBezTo>
                  <a:pt x="1055972" y="6190176"/>
                  <a:pt x="1231721" y="6367884"/>
                  <a:pt x="1360146" y="6467919"/>
                </a:cubicBezTo>
                <a:cubicBezTo>
                  <a:pt x="1620247" y="6670522"/>
                  <a:pt x="1914046" y="6801983"/>
                  <a:pt x="2254028" y="6867889"/>
                </a:cubicBezTo>
                <a:cubicBezTo>
                  <a:pt x="2356590" y="6887770"/>
                  <a:pt x="2436348" y="6892725"/>
                  <a:pt x="2653817" y="6892725"/>
                </a:cubicBezTo>
                <a:cubicBezTo>
                  <a:pt x="2902926" y="6892725"/>
                  <a:pt x="2935842" y="6890062"/>
                  <a:pt x="3050242" y="6860651"/>
                </a:cubicBezTo>
                <a:cubicBezTo>
                  <a:pt x="3493269" y="6746754"/>
                  <a:pt x="3730227" y="6638092"/>
                  <a:pt x="4328071" y="6274681"/>
                </a:cubicBezTo>
                <a:cubicBezTo>
                  <a:pt x="4424414" y="6216116"/>
                  <a:pt x="4544430" y="6133017"/>
                  <a:pt x="4594771" y="6090017"/>
                </a:cubicBezTo>
                <a:cubicBezTo>
                  <a:pt x="4645112" y="6047016"/>
                  <a:pt x="4754880" y="5957427"/>
                  <a:pt x="4838700" y="5890928"/>
                </a:cubicBezTo>
                <a:cubicBezTo>
                  <a:pt x="5317746" y="5510880"/>
                  <a:pt x="5842645" y="4983833"/>
                  <a:pt x="6256800" y="4467025"/>
                </a:cubicBezTo>
                <a:cubicBezTo>
                  <a:pt x="6548806" y="4102642"/>
                  <a:pt x="6663289" y="3887574"/>
                  <a:pt x="6716554" y="3603323"/>
                </a:cubicBezTo>
                <a:cubicBezTo>
                  <a:pt x="6727670" y="3544007"/>
                  <a:pt x="6748326" y="3450553"/>
                  <a:pt x="6762457" y="3395647"/>
                </a:cubicBezTo>
                <a:cubicBezTo>
                  <a:pt x="6799782" y="3250624"/>
                  <a:pt x="6799722" y="2825802"/>
                  <a:pt x="6762350" y="2636195"/>
                </a:cubicBezTo>
                <a:cubicBezTo>
                  <a:pt x="6655804" y="2095632"/>
                  <a:pt x="6375097" y="1670609"/>
                  <a:pt x="5875432" y="1293295"/>
                </a:cubicBezTo>
                <a:cubicBezTo>
                  <a:pt x="5415828" y="946233"/>
                  <a:pt x="4903121" y="658075"/>
                  <a:pt x="4375150" y="450089"/>
                </a:cubicBezTo>
                <a:cubicBezTo>
                  <a:pt x="3998794" y="301830"/>
                  <a:pt x="3499652" y="162184"/>
                  <a:pt x="3073400" y="85896"/>
                </a:cubicBezTo>
                <a:cubicBezTo>
                  <a:pt x="2681334" y="15726"/>
                  <a:pt x="2094533" y="0"/>
                  <a:pt x="1841500" y="5288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alphaModFix/>
          </a:blip>
          <a:srcRect l="12781" r="12781"/>
          <a:stretch>
            <a:fillRect/>
          </a:stretch>
        </p:blipFill>
        <p:spPr>
          <a:xfrm>
            <a:off x="928130" y="1072984"/>
            <a:ext cx="4845475" cy="4903175"/>
          </a:xfrm>
          <a:custGeom>
            <a:avLst/>
            <a:gdLst>
              <a:gd name="connsiteX0" fmla="*/ 1619855 w 4912458"/>
              <a:gd name="connsiteY0" fmla="*/ 101 h 4970957"/>
              <a:gd name="connsiteX1" fmla="*/ 2223421 w 4912458"/>
              <a:gd name="connsiteY1" fmla="*/ 46626 h 4970957"/>
              <a:gd name="connsiteX2" fmla="*/ 3165158 w 4912458"/>
              <a:gd name="connsiteY2" fmla="*/ 310097 h 4970957"/>
              <a:gd name="connsiteX3" fmla="*/ 4250523 w 4912458"/>
              <a:gd name="connsiteY3" fmla="*/ 920106 h 4970957"/>
              <a:gd name="connsiteX4" fmla="*/ 4892154 w 4912458"/>
              <a:gd name="connsiteY4" fmla="*/ 1891614 h 4970957"/>
              <a:gd name="connsiteX5" fmla="*/ 4892232 w 4912458"/>
              <a:gd name="connsiteY5" fmla="*/ 2441031 h 4970957"/>
              <a:gd name="connsiteX6" fmla="*/ 4859023 w 4912458"/>
              <a:gd name="connsiteY6" fmla="*/ 2591273 h 4970957"/>
              <a:gd name="connsiteX7" fmla="*/ 4526419 w 4912458"/>
              <a:gd name="connsiteY7" fmla="*/ 3216109 h 4970957"/>
              <a:gd name="connsiteX8" fmla="*/ 3500509 w 4912458"/>
              <a:gd name="connsiteY8" fmla="*/ 4246217 h 4970957"/>
              <a:gd name="connsiteX9" fmla="*/ 3324042 w 4912458"/>
              <a:gd name="connsiteY9" fmla="*/ 4390246 h 4970957"/>
              <a:gd name="connsiteX10" fmla="*/ 3131099 w 4912458"/>
              <a:gd name="connsiteY10" fmla="*/ 4523839 h 4970957"/>
              <a:gd name="connsiteX11" fmla="*/ 2206666 w 4912458"/>
              <a:gd name="connsiteY11" fmla="*/ 4947754 h 4970957"/>
              <a:gd name="connsiteX12" fmla="*/ 1919878 w 4912458"/>
              <a:gd name="connsiteY12" fmla="*/ 4970957 h 4970957"/>
              <a:gd name="connsiteX13" fmla="*/ 1630655 w 4912458"/>
              <a:gd name="connsiteY13" fmla="*/ 4952990 h 4970957"/>
              <a:gd name="connsiteX14" fmla="*/ 983984 w 4912458"/>
              <a:gd name="connsiteY14" fmla="*/ 4663635 h 4970957"/>
              <a:gd name="connsiteX15" fmla="*/ 702143 w 4912458"/>
              <a:gd name="connsiteY15" fmla="*/ 4378656 h 4970957"/>
              <a:gd name="connsiteX16" fmla="*/ 262980 w 4912458"/>
              <a:gd name="connsiteY16" fmla="*/ 3491035 h 4970957"/>
              <a:gd name="connsiteX17" fmla="*/ 198317 w 4912458"/>
              <a:gd name="connsiteY17" fmla="*/ 3293501 h 4970957"/>
              <a:gd name="connsiteX18" fmla="*/ 16397 w 4912458"/>
              <a:gd name="connsiteY18" fmla="*/ 2453531 h 4970957"/>
              <a:gd name="connsiteX19" fmla="*/ 0 w 4912458"/>
              <a:gd name="connsiteY19" fmla="*/ 1934426 h 4970957"/>
              <a:gd name="connsiteX20" fmla="*/ 56010 w 4912458"/>
              <a:gd name="connsiteY20" fmla="*/ 1247328 h 4970957"/>
              <a:gd name="connsiteX21" fmla="*/ 215686 w 4912458"/>
              <a:gd name="connsiteY21" fmla="*/ 840910 h 4970957"/>
              <a:gd name="connsiteX22" fmla="*/ 461945 w 4912458"/>
              <a:gd name="connsiteY22" fmla="*/ 502003 h 4970957"/>
              <a:gd name="connsiteX23" fmla="*/ 1332214 w 4912458"/>
              <a:gd name="connsiteY23" fmla="*/ 22740 h 4970957"/>
              <a:gd name="connsiteX24" fmla="*/ 1619855 w 4912458"/>
              <a:gd name="connsiteY24" fmla="*/ 101 h 4970957"/>
            </a:gdLst>
            <a:ahLst/>
            <a:cxnLst/>
            <a:rect l="l" t="t" r="r" b="b"/>
            <a:pathLst>
              <a:path w="4912458" h="4970957">
                <a:moveTo>
                  <a:pt x="1619855" y="101"/>
                </a:moveTo>
                <a:cubicBezTo>
                  <a:pt x="1813844" y="-1442"/>
                  <a:pt x="2046148" y="14899"/>
                  <a:pt x="2223421" y="46626"/>
                </a:cubicBezTo>
                <a:cubicBezTo>
                  <a:pt x="2531789" y="101815"/>
                  <a:pt x="2892887" y="202840"/>
                  <a:pt x="3165158" y="310097"/>
                </a:cubicBezTo>
                <a:cubicBezTo>
                  <a:pt x="3547114" y="460563"/>
                  <a:pt x="3918026" y="669028"/>
                  <a:pt x="4250523" y="920106"/>
                </a:cubicBezTo>
                <a:cubicBezTo>
                  <a:pt x="4612000" y="1193070"/>
                  <a:pt x="4815076" y="1500549"/>
                  <a:pt x="4892154" y="1891614"/>
                </a:cubicBezTo>
                <a:cubicBezTo>
                  <a:pt x="4919191" y="2028782"/>
                  <a:pt x="4919235" y="2336116"/>
                  <a:pt x="4892232" y="2441031"/>
                </a:cubicBezTo>
                <a:cubicBezTo>
                  <a:pt x="4882008" y="2480752"/>
                  <a:pt x="4867066" y="2548361"/>
                  <a:pt x="4859023" y="2591273"/>
                </a:cubicBezTo>
                <a:cubicBezTo>
                  <a:pt x="4820490" y="2796911"/>
                  <a:pt x="4737668" y="2952499"/>
                  <a:pt x="4526419" y="3216109"/>
                </a:cubicBezTo>
                <a:cubicBezTo>
                  <a:pt x="4226803" y="3589988"/>
                  <a:pt x="3847070" y="3971275"/>
                  <a:pt x="3500509" y="4246217"/>
                </a:cubicBezTo>
                <a:cubicBezTo>
                  <a:pt x="3439870" y="4294324"/>
                  <a:pt x="3360459" y="4359137"/>
                  <a:pt x="3324042" y="4390246"/>
                </a:cubicBezTo>
                <a:cubicBezTo>
                  <a:pt x="3287622" y="4421354"/>
                  <a:pt x="3200797" y="4481471"/>
                  <a:pt x="3131099" y="4523839"/>
                </a:cubicBezTo>
                <a:cubicBezTo>
                  <a:pt x="2698594" y="4786744"/>
                  <a:pt x="2527171" y="4865355"/>
                  <a:pt x="2206666" y="4947754"/>
                </a:cubicBezTo>
                <a:cubicBezTo>
                  <a:pt x="2123905" y="4969030"/>
                  <a:pt x="2100093" y="4970957"/>
                  <a:pt x="1919878" y="4970957"/>
                </a:cubicBezTo>
                <a:cubicBezTo>
                  <a:pt x="1762551" y="4970957"/>
                  <a:pt x="1704852" y="4967372"/>
                  <a:pt x="1630655" y="4952990"/>
                </a:cubicBezTo>
                <a:cubicBezTo>
                  <a:pt x="1384697" y="4905310"/>
                  <a:pt x="1172152" y="4810206"/>
                  <a:pt x="983984" y="4663635"/>
                </a:cubicBezTo>
                <a:cubicBezTo>
                  <a:pt x="891076" y="4591266"/>
                  <a:pt x="763933" y="4462705"/>
                  <a:pt x="702143" y="4378656"/>
                </a:cubicBezTo>
                <a:cubicBezTo>
                  <a:pt x="547715" y="4168589"/>
                  <a:pt x="358067" y="3785279"/>
                  <a:pt x="262980" y="3491035"/>
                </a:cubicBezTo>
                <a:cubicBezTo>
                  <a:pt x="247341" y="3442643"/>
                  <a:pt x="218244" y="3353753"/>
                  <a:pt x="198317" y="3293501"/>
                </a:cubicBezTo>
                <a:cubicBezTo>
                  <a:pt x="118081" y="3050890"/>
                  <a:pt x="59771" y="2781661"/>
                  <a:pt x="16397" y="2453531"/>
                </a:cubicBezTo>
                <a:cubicBezTo>
                  <a:pt x="2838" y="2350959"/>
                  <a:pt x="0" y="2261137"/>
                  <a:pt x="0" y="1934426"/>
                </a:cubicBezTo>
                <a:cubicBezTo>
                  <a:pt x="0" y="1489102"/>
                  <a:pt x="6035" y="1415074"/>
                  <a:pt x="56010" y="1247328"/>
                </a:cubicBezTo>
                <a:cubicBezTo>
                  <a:pt x="125415" y="1014364"/>
                  <a:pt x="159962" y="926434"/>
                  <a:pt x="215686" y="840910"/>
                </a:cubicBezTo>
                <a:cubicBezTo>
                  <a:pt x="361585" y="616985"/>
                  <a:pt x="396255" y="569273"/>
                  <a:pt x="461945" y="502003"/>
                </a:cubicBezTo>
                <a:cubicBezTo>
                  <a:pt x="710661" y="247311"/>
                  <a:pt x="987712" y="94738"/>
                  <a:pt x="1332214" y="22740"/>
                </a:cubicBezTo>
                <a:cubicBezTo>
                  <a:pt x="1400859" y="8394"/>
                  <a:pt x="1503461" y="1028"/>
                  <a:pt x="1619855" y="101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3" name="标题 1"/>
          <p:cNvSpPr txBox="1"/>
          <p:nvPr/>
        </p:nvSpPr>
        <p:spPr>
          <a:xfrm flipH="1" flipV="1">
            <a:off x="6218010" y="5883296"/>
            <a:ext cx="90193" cy="90193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987027" flipH="1" flipV="1">
            <a:off x="413744" y="1254217"/>
            <a:ext cx="300644" cy="300644"/>
          </a:xfrm>
          <a:prstGeom prst="mathPlus">
            <a:avLst>
              <a:gd name="adj1" fmla="val 1352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307850">
            <a:off x="5016854" y="1115211"/>
            <a:ext cx="165354" cy="142546"/>
          </a:xfrm>
          <a:prstGeom prst="triangl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06294" y="5434897"/>
            <a:ext cx="90193" cy="90193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5400000" flipH="1">
            <a:off x="4694107" y="4030157"/>
            <a:ext cx="671581" cy="1442899"/>
          </a:xfrm>
          <a:custGeom>
            <a:avLst/>
            <a:gdLst>
              <a:gd name="connsiteX0" fmla="*/ 8826961 w 9168189"/>
              <a:gd name="connsiteY0" fmla="*/ 18885501 h 19697946"/>
              <a:gd name="connsiteX1" fmla="*/ 9125445 w 9168189"/>
              <a:gd name="connsiteY1" fmla="*/ 19080894 h 19697946"/>
              <a:gd name="connsiteX2" fmla="*/ 9168188 w 9168189"/>
              <a:gd name="connsiteY2" fmla="*/ 19143705 h 19697946"/>
              <a:gd name="connsiteX3" fmla="*/ 9168188 w 9168189"/>
              <a:gd name="connsiteY3" fmla="*/ 19463959 h 19697946"/>
              <a:gd name="connsiteX4" fmla="*/ 9125445 w 9168189"/>
              <a:gd name="connsiteY4" fmla="*/ 19514070 h 19697946"/>
              <a:gd name="connsiteX5" fmla="*/ 8767450 w 9168189"/>
              <a:gd name="connsiteY5" fmla="*/ 19691134 h 19697946"/>
              <a:gd name="connsiteX6" fmla="*/ 8614361 w 9168189"/>
              <a:gd name="connsiteY6" fmla="*/ 19697532 h 19697946"/>
              <a:gd name="connsiteX7" fmla="*/ 8551550 w 9168189"/>
              <a:gd name="connsiteY7" fmla="*/ 19654789 h 19697946"/>
              <a:gd name="connsiteX8" fmla="*/ 8393242 w 9168189"/>
              <a:gd name="connsiteY8" fmla="*/ 19488593 h 19697946"/>
              <a:gd name="connsiteX9" fmla="*/ 8364532 w 9168189"/>
              <a:gd name="connsiteY9" fmla="*/ 19303832 h 19697946"/>
              <a:gd name="connsiteX10" fmla="*/ 8455345 w 9168189"/>
              <a:gd name="connsiteY10" fmla="*/ 19006914 h 19697946"/>
              <a:gd name="connsiteX11" fmla="*/ 8699784 w 9168189"/>
              <a:gd name="connsiteY11" fmla="*/ 18888591 h 19697946"/>
              <a:gd name="connsiteX12" fmla="*/ 8826961 w 9168189"/>
              <a:gd name="connsiteY12" fmla="*/ 18885501 h 19697946"/>
              <a:gd name="connsiteX13" fmla="*/ 6739701 w 9168189"/>
              <a:gd name="connsiteY13" fmla="*/ 18884364 h 19697946"/>
              <a:gd name="connsiteX14" fmla="*/ 6859698 w 9168189"/>
              <a:gd name="connsiteY14" fmla="*/ 18918827 h 19697946"/>
              <a:gd name="connsiteX15" fmla="*/ 7035924 w 9168189"/>
              <a:gd name="connsiteY15" fmla="*/ 19090167 h 19697946"/>
              <a:gd name="connsiteX16" fmla="*/ 7083549 w 9168189"/>
              <a:gd name="connsiteY16" fmla="*/ 19186789 h 19697946"/>
              <a:gd name="connsiteX17" fmla="*/ 7110788 w 9168189"/>
              <a:gd name="connsiteY17" fmla="*/ 19303833 h 19697946"/>
              <a:gd name="connsiteX18" fmla="*/ 7083549 w 9168189"/>
              <a:gd name="connsiteY18" fmla="*/ 19408177 h 19697946"/>
              <a:gd name="connsiteX19" fmla="*/ 7042505 w 9168189"/>
              <a:gd name="connsiteY19" fmla="*/ 19497609 h 19697946"/>
              <a:gd name="connsiteX20" fmla="*/ 6887423 w 9168189"/>
              <a:gd name="connsiteY20" fmla="*/ 19657459 h 19697946"/>
              <a:gd name="connsiteX21" fmla="*/ 6680417 w 9168189"/>
              <a:gd name="connsiteY21" fmla="*/ 19697533 h 19697946"/>
              <a:gd name="connsiteX22" fmla="*/ 6392014 w 9168189"/>
              <a:gd name="connsiteY22" fmla="*/ 19606149 h 19697946"/>
              <a:gd name="connsiteX23" fmla="*/ 6270185 w 9168189"/>
              <a:gd name="connsiteY23" fmla="*/ 19182840 h 19697946"/>
              <a:gd name="connsiteX24" fmla="*/ 6370375 w 9168189"/>
              <a:gd name="connsiteY24" fmla="*/ 18997337 h 19697946"/>
              <a:gd name="connsiteX25" fmla="*/ 6598233 w 9168189"/>
              <a:gd name="connsiteY25" fmla="*/ 18888426 h 19697946"/>
              <a:gd name="connsiteX26" fmla="*/ 6739701 w 9168189"/>
              <a:gd name="connsiteY26" fmla="*/ 18884364 h 19697946"/>
              <a:gd name="connsiteX27" fmla="*/ 381407 w 9168189"/>
              <a:gd name="connsiteY27" fmla="*/ 18882824 h 19697946"/>
              <a:gd name="connsiteX28" fmla="*/ 455988 w 9168189"/>
              <a:gd name="connsiteY28" fmla="*/ 18883222 h 19697946"/>
              <a:gd name="connsiteX29" fmla="*/ 602038 w 9168189"/>
              <a:gd name="connsiteY29" fmla="*/ 18929204 h 19697946"/>
              <a:gd name="connsiteX30" fmla="*/ 773747 w 9168189"/>
              <a:gd name="connsiteY30" fmla="*/ 19106391 h 19697946"/>
              <a:gd name="connsiteX31" fmla="*/ 809254 w 9168189"/>
              <a:gd name="connsiteY31" fmla="*/ 19296891 h 19697946"/>
              <a:gd name="connsiteX32" fmla="*/ 767831 w 9168189"/>
              <a:gd name="connsiteY32" fmla="*/ 19481632 h 19697946"/>
              <a:gd name="connsiteX33" fmla="*/ 615427 w 9168189"/>
              <a:gd name="connsiteY33" fmla="*/ 19654789 h 19697946"/>
              <a:gd name="connsiteX34" fmla="*/ 565315 w 9168189"/>
              <a:gd name="connsiteY34" fmla="*/ 19697532 h 19697946"/>
              <a:gd name="connsiteX35" fmla="*/ 399527 w 9168189"/>
              <a:gd name="connsiteY35" fmla="*/ 19691134 h 19697946"/>
              <a:gd name="connsiteX36" fmla="*/ 189288 w 9168189"/>
              <a:gd name="connsiteY36" fmla="*/ 19658089 h 19697946"/>
              <a:gd name="connsiteX37" fmla="*/ 41531 w 9168189"/>
              <a:gd name="connsiteY37" fmla="*/ 19514070 h 19697946"/>
              <a:gd name="connsiteX38" fmla="*/ 11488 w 9168189"/>
              <a:gd name="connsiteY38" fmla="*/ 19303832 h 19697946"/>
              <a:gd name="connsiteX39" fmla="*/ 41531 w 9168189"/>
              <a:gd name="connsiteY39" fmla="*/ 19080894 h 19697946"/>
              <a:gd name="connsiteX40" fmla="*/ 318015 w 9168189"/>
              <a:gd name="connsiteY40" fmla="*/ 18888662 h 19697946"/>
              <a:gd name="connsiteX41" fmla="*/ 381407 w 9168189"/>
              <a:gd name="connsiteY41" fmla="*/ 18882824 h 19697946"/>
              <a:gd name="connsiteX42" fmla="*/ 2489977 w 9168189"/>
              <a:gd name="connsiteY42" fmla="*/ 18880209 h 19697946"/>
              <a:gd name="connsiteX43" fmla="*/ 2684838 w 9168189"/>
              <a:gd name="connsiteY43" fmla="*/ 18919893 h 19697946"/>
              <a:gd name="connsiteX44" fmla="*/ 2851513 w 9168189"/>
              <a:gd name="connsiteY44" fmla="*/ 19081582 h 19697946"/>
              <a:gd name="connsiteX45" fmla="*/ 2896790 w 9168189"/>
              <a:gd name="connsiteY45" fmla="*/ 19412125 h 19697946"/>
              <a:gd name="connsiteX46" fmla="*/ 2856997 w 9168189"/>
              <a:gd name="connsiteY46" fmla="*/ 19508799 h 19697946"/>
              <a:gd name="connsiteX47" fmla="*/ 2693271 w 9168189"/>
              <a:gd name="connsiteY47" fmla="*/ 19677405 h 19697946"/>
              <a:gd name="connsiteX48" fmla="*/ 2499259 w 9168189"/>
              <a:gd name="connsiteY48" fmla="*/ 19697532 h 19697946"/>
              <a:gd name="connsiteX49" fmla="*/ 2279554 w 9168189"/>
              <a:gd name="connsiteY49" fmla="*/ 19657458 h 19697946"/>
              <a:gd name="connsiteX50" fmla="*/ 2083428 w 9168189"/>
              <a:gd name="connsiteY50" fmla="*/ 19186788 h 19697946"/>
              <a:gd name="connsiteX51" fmla="*/ 2200912 w 9168189"/>
              <a:gd name="connsiteY51" fmla="*/ 18997488 h 19697946"/>
              <a:gd name="connsiteX52" fmla="*/ 2405438 w 9168189"/>
              <a:gd name="connsiteY52" fmla="*/ 18884901 h 19697946"/>
              <a:gd name="connsiteX53" fmla="*/ 2489977 w 9168189"/>
              <a:gd name="connsiteY53" fmla="*/ 18880209 h 19697946"/>
              <a:gd name="connsiteX54" fmla="*/ 4577756 w 9168189"/>
              <a:gd name="connsiteY54" fmla="*/ 18879612 h 19697946"/>
              <a:gd name="connsiteX55" fmla="*/ 4764590 w 9168189"/>
              <a:gd name="connsiteY55" fmla="*/ 18917773 h 19697946"/>
              <a:gd name="connsiteX56" fmla="*/ 4958542 w 9168189"/>
              <a:gd name="connsiteY56" fmla="*/ 19104365 h 19697946"/>
              <a:gd name="connsiteX57" fmla="*/ 4977592 w 9168189"/>
              <a:gd name="connsiteY57" fmla="*/ 19150685 h 19697946"/>
              <a:gd name="connsiteX58" fmla="*/ 5002588 w 9168189"/>
              <a:gd name="connsiteY58" fmla="*/ 19303832 h 19697946"/>
              <a:gd name="connsiteX59" fmla="*/ 4977592 w 9168189"/>
              <a:gd name="connsiteY59" fmla="*/ 19444279 h 19697946"/>
              <a:gd name="connsiteX60" fmla="*/ 4958542 w 9168189"/>
              <a:gd name="connsiteY60" fmla="*/ 19490599 h 19697946"/>
              <a:gd name="connsiteX61" fmla="*/ 4893545 w 9168189"/>
              <a:gd name="connsiteY61" fmla="*/ 19590129 h 19697946"/>
              <a:gd name="connsiteX62" fmla="*/ 4779653 w 9168189"/>
              <a:gd name="connsiteY62" fmla="*/ 19679587 h 19697946"/>
              <a:gd name="connsiteX63" fmla="*/ 4401338 w 9168189"/>
              <a:gd name="connsiteY63" fmla="*/ 19680136 h 19697946"/>
              <a:gd name="connsiteX64" fmla="*/ 4208434 w 9168189"/>
              <a:gd name="connsiteY64" fmla="*/ 19488061 h 19697946"/>
              <a:gd name="connsiteX65" fmla="*/ 4189384 w 9168189"/>
              <a:gd name="connsiteY65" fmla="*/ 19444279 h 19697946"/>
              <a:gd name="connsiteX66" fmla="*/ 4189384 w 9168189"/>
              <a:gd name="connsiteY66" fmla="*/ 19150685 h 19697946"/>
              <a:gd name="connsiteX67" fmla="*/ 4285402 w 9168189"/>
              <a:gd name="connsiteY67" fmla="*/ 19020511 h 19697946"/>
              <a:gd name="connsiteX68" fmla="*/ 4500938 w 9168189"/>
              <a:gd name="connsiteY68" fmla="*/ 18881838 h 19697946"/>
              <a:gd name="connsiteX69" fmla="*/ 4577756 w 9168189"/>
              <a:gd name="connsiteY69" fmla="*/ 18879612 h 19697946"/>
              <a:gd name="connsiteX70" fmla="*/ 347159 w 9168189"/>
              <a:gd name="connsiteY70" fmla="*/ 16770799 h 19697946"/>
              <a:gd name="connsiteX71" fmla="*/ 611621 w 9168189"/>
              <a:gd name="connsiteY71" fmla="*/ 16838185 h 19697946"/>
              <a:gd name="connsiteX72" fmla="*/ 637461 w 9168189"/>
              <a:gd name="connsiteY72" fmla="*/ 16852733 h 19697946"/>
              <a:gd name="connsiteX73" fmla="*/ 786334 w 9168189"/>
              <a:gd name="connsiteY73" fmla="*/ 17024484 h 19697946"/>
              <a:gd name="connsiteX74" fmla="*/ 809079 w 9168189"/>
              <a:gd name="connsiteY74" fmla="*/ 17200461 h 19697946"/>
              <a:gd name="connsiteX75" fmla="*/ 780844 w 9168189"/>
              <a:gd name="connsiteY75" fmla="*/ 17377870 h 19697946"/>
              <a:gd name="connsiteX76" fmla="*/ 620769 w 9168189"/>
              <a:gd name="connsiteY76" fmla="*/ 17564065 h 19697946"/>
              <a:gd name="connsiteX77" fmla="*/ 582988 w 9168189"/>
              <a:gd name="connsiteY77" fmla="*/ 17590874 h 19697946"/>
              <a:gd name="connsiteX78" fmla="*/ 553500 w 9168189"/>
              <a:gd name="connsiteY78" fmla="*/ 17602033 h 19697946"/>
              <a:gd name="connsiteX79" fmla="*/ 463865 w 9168189"/>
              <a:gd name="connsiteY79" fmla="*/ 17622528 h 19697946"/>
              <a:gd name="connsiteX80" fmla="*/ 350053 w 9168189"/>
              <a:gd name="connsiteY80" fmla="*/ 17622528 h 19697946"/>
              <a:gd name="connsiteX81" fmla="*/ 273978 w 9168189"/>
              <a:gd name="connsiteY81" fmla="*/ 17602033 h 19697946"/>
              <a:gd name="connsiteX82" fmla="*/ 22263 w 9168189"/>
              <a:gd name="connsiteY82" fmla="*/ 17383366 h 19697946"/>
              <a:gd name="connsiteX83" fmla="*/ 23533 w 9168189"/>
              <a:gd name="connsiteY83" fmla="*/ 17009858 h 19697946"/>
              <a:gd name="connsiteX84" fmla="*/ 165716 w 9168189"/>
              <a:gd name="connsiteY84" fmla="*/ 16848691 h 19697946"/>
              <a:gd name="connsiteX85" fmla="*/ 235566 w 9168189"/>
              <a:gd name="connsiteY85" fmla="*/ 16807833 h 19697946"/>
              <a:gd name="connsiteX86" fmla="*/ 278188 w 9168189"/>
              <a:gd name="connsiteY86" fmla="*/ 16782883 h 19697946"/>
              <a:gd name="connsiteX87" fmla="*/ 347159 w 9168189"/>
              <a:gd name="connsiteY87" fmla="*/ 16770799 h 19697946"/>
              <a:gd name="connsiteX88" fmla="*/ 4581569 w 9168189"/>
              <a:gd name="connsiteY88" fmla="*/ 16770472 h 19697946"/>
              <a:gd name="connsiteX89" fmla="*/ 4894495 w 9168189"/>
              <a:gd name="connsiteY89" fmla="*/ 16918756 h 19697946"/>
              <a:gd name="connsiteX90" fmla="*/ 5002588 w 9168189"/>
              <a:gd name="connsiteY90" fmla="*/ 17202466 h 19697946"/>
              <a:gd name="connsiteX91" fmla="*/ 4961313 w 9168189"/>
              <a:gd name="connsiteY91" fmla="*/ 17382019 h 19697946"/>
              <a:gd name="connsiteX92" fmla="*/ 4805873 w 9168189"/>
              <a:gd name="connsiteY92" fmla="*/ 17563932 h 19697946"/>
              <a:gd name="connsiteX93" fmla="*/ 4773988 w 9168189"/>
              <a:gd name="connsiteY93" fmla="*/ 17582982 h 19697946"/>
              <a:gd name="connsiteX94" fmla="*/ 4731582 w 9168189"/>
              <a:gd name="connsiteY94" fmla="*/ 17602032 h 19697946"/>
              <a:gd name="connsiteX95" fmla="*/ 4648884 w 9168189"/>
              <a:gd name="connsiteY95" fmla="*/ 17623459 h 19697946"/>
              <a:gd name="connsiteX96" fmla="*/ 4532455 w 9168189"/>
              <a:gd name="connsiteY96" fmla="*/ 17623459 h 19697946"/>
              <a:gd name="connsiteX97" fmla="*/ 4446813 w 9168189"/>
              <a:gd name="connsiteY97" fmla="*/ 17602032 h 19697946"/>
              <a:gd name="connsiteX98" fmla="*/ 4405688 w 9168189"/>
              <a:gd name="connsiteY98" fmla="*/ 17582982 h 19697946"/>
              <a:gd name="connsiteX99" fmla="*/ 4373803 w 9168189"/>
              <a:gd name="connsiteY99" fmla="*/ 17563932 h 19697946"/>
              <a:gd name="connsiteX100" fmla="*/ 4205663 w 9168189"/>
              <a:gd name="connsiteY100" fmla="*/ 17382019 h 19697946"/>
              <a:gd name="connsiteX101" fmla="*/ 4203836 w 9168189"/>
              <a:gd name="connsiteY101" fmla="*/ 17030797 h 19697946"/>
              <a:gd name="connsiteX102" fmla="*/ 4456488 w 9168189"/>
              <a:gd name="connsiteY102" fmla="*/ 16784192 h 19697946"/>
              <a:gd name="connsiteX103" fmla="*/ 4581569 w 9168189"/>
              <a:gd name="connsiteY103" fmla="*/ 16770472 h 19697946"/>
              <a:gd name="connsiteX104" fmla="*/ 6617831 w 9168189"/>
              <a:gd name="connsiteY104" fmla="*/ 16770279 h 19697946"/>
              <a:gd name="connsiteX105" fmla="*/ 6856788 w 9168189"/>
              <a:gd name="connsiteY105" fmla="*/ 16815770 h 19697946"/>
              <a:gd name="connsiteX106" fmla="*/ 6894888 w 9168189"/>
              <a:gd name="connsiteY106" fmla="*/ 16835949 h 19697946"/>
              <a:gd name="connsiteX107" fmla="*/ 7025971 w 9168189"/>
              <a:gd name="connsiteY107" fmla="*/ 16967032 h 19697946"/>
              <a:gd name="connsiteX108" fmla="*/ 7045514 w 9168189"/>
              <a:gd name="connsiteY108" fmla="*/ 17005132 h 19697946"/>
              <a:gd name="connsiteX109" fmla="*/ 7101255 w 9168189"/>
              <a:gd name="connsiteY109" fmla="*/ 17191914 h 19697946"/>
              <a:gd name="connsiteX110" fmla="*/ 7092839 w 9168189"/>
              <a:gd name="connsiteY110" fmla="*/ 17299514 h 19697946"/>
              <a:gd name="connsiteX111" fmla="*/ 7072688 w 9168189"/>
              <a:gd name="connsiteY111" fmla="*/ 17351111 h 19697946"/>
              <a:gd name="connsiteX112" fmla="*/ 6856466 w 9168189"/>
              <a:gd name="connsiteY112" fmla="*/ 17565557 h 19697946"/>
              <a:gd name="connsiteX113" fmla="*/ 6625842 w 9168189"/>
              <a:gd name="connsiteY113" fmla="*/ 17623287 h 19697946"/>
              <a:gd name="connsiteX114" fmla="*/ 6548136 w 9168189"/>
              <a:gd name="connsiteY114" fmla="*/ 17602032 h 19697946"/>
              <a:gd name="connsiteX115" fmla="*/ 6388786 w 9168189"/>
              <a:gd name="connsiteY115" fmla="*/ 17502288 h 19697946"/>
              <a:gd name="connsiteX116" fmla="*/ 6285288 w 9168189"/>
              <a:gd name="connsiteY116" fmla="*/ 17338124 h 19697946"/>
              <a:gd name="connsiteX117" fmla="*/ 6270382 w 9168189"/>
              <a:gd name="connsiteY117" fmla="*/ 17300106 h 19697946"/>
              <a:gd name="connsiteX118" fmla="*/ 6271663 w 9168189"/>
              <a:gd name="connsiteY118" fmla="*/ 17102577 h 19697946"/>
              <a:gd name="connsiteX119" fmla="*/ 6285288 w 9168189"/>
              <a:gd name="connsiteY119" fmla="*/ 17061298 h 19697946"/>
              <a:gd name="connsiteX120" fmla="*/ 6304338 w 9168189"/>
              <a:gd name="connsiteY120" fmla="*/ 17017832 h 19697946"/>
              <a:gd name="connsiteX121" fmla="*/ 6323388 w 9168189"/>
              <a:gd name="connsiteY121" fmla="*/ 16985530 h 19697946"/>
              <a:gd name="connsiteX122" fmla="*/ 6551988 w 9168189"/>
              <a:gd name="connsiteY122" fmla="*/ 16784192 h 19697946"/>
              <a:gd name="connsiteX123" fmla="*/ 6617831 w 9168189"/>
              <a:gd name="connsiteY123" fmla="*/ 16770279 h 19697946"/>
              <a:gd name="connsiteX124" fmla="*/ 8740564 w 9168189"/>
              <a:gd name="connsiteY124" fmla="*/ 16767578 h 19697946"/>
              <a:gd name="connsiteX125" fmla="*/ 9077335 w 9168189"/>
              <a:gd name="connsiteY125" fmla="*/ 16915081 h 19697946"/>
              <a:gd name="connsiteX126" fmla="*/ 9168188 w 9168189"/>
              <a:gd name="connsiteY126" fmla="*/ 17211689 h 19697946"/>
              <a:gd name="connsiteX127" fmla="*/ 9168188 w 9168189"/>
              <a:gd name="connsiteY127" fmla="*/ 17368458 h 19697946"/>
              <a:gd name="connsiteX128" fmla="*/ 9125528 w 9168189"/>
              <a:gd name="connsiteY128" fmla="*/ 17418569 h 19697946"/>
              <a:gd name="connsiteX129" fmla="*/ 8903291 w 9168189"/>
              <a:gd name="connsiteY129" fmla="*/ 17602031 h 19697946"/>
              <a:gd name="connsiteX130" fmla="*/ 8830635 w 9168189"/>
              <a:gd name="connsiteY130" fmla="*/ 17622318 h 19697946"/>
              <a:gd name="connsiteX131" fmla="*/ 8698909 w 9168189"/>
              <a:gd name="connsiteY131" fmla="*/ 17614596 h 19697946"/>
              <a:gd name="connsiteX132" fmla="*/ 8399219 w 9168189"/>
              <a:gd name="connsiteY132" fmla="*/ 17395442 h 19697946"/>
              <a:gd name="connsiteX133" fmla="*/ 8364223 w 9168189"/>
              <a:gd name="connsiteY133" fmla="*/ 17207889 h 19697946"/>
              <a:gd name="connsiteX134" fmla="*/ 8393342 w 9168189"/>
              <a:gd name="connsiteY134" fmla="*/ 17024482 h 19697946"/>
              <a:gd name="connsiteX135" fmla="*/ 8542215 w 9168189"/>
              <a:gd name="connsiteY135" fmla="*/ 16852731 h 19697946"/>
              <a:gd name="connsiteX136" fmla="*/ 8568253 w 9168189"/>
              <a:gd name="connsiteY136" fmla="*/ 16837985 h 19697946"/>
              <a:gd name="connsiteX137" fmla="*/ 8637468 w 9168189"/>
              <a:gd name="connsiteY137" fmla="*/ 16794156 h 19697946"/>
              <a:gd name="connsiteX138" fmla="*/ 8740564 w 9168189"/>
              <a:gd name="connsiteY138" fmla="*/ 16767578 h 19697946"/>
              <a:gd name="connsiteX139" fmla="*/ 2485145 w 9168189"/>
              <a:gd name="connsiteY139" fmla="*/ 16764220 h 19697946"/>
              <a:gd name="connsiteX140" fmla="*/ 2600565 w 9168189"/>
              <a:gd name="connsiteY140" fmla="*/ 16789310 h 19697946"/>
              <a:gd name="connsiteX141" fmla="*/ 2662237 w 9168189"/>
              <a:gd name="connsiteY141" fmla="*/ 16814632 h 19697946"/>
              <a:gd name="connsiteX142" fmla="*/ 2849735 w 9168189"/>
              <a:gd name="connsiteY142" fmla="*/ 16981352 h 19697946"/>
              <a:gd name="connsiteX143" fmla="*/ 2875338 w 9168189"/>
              <a:gd name="connsiteY143" fmla="*/ 17017832 h 19697946"/>
              <a:gd name="connsiteX144" fmla="*/ 2894388 w 9168189"/>
              <a:gd name="connsiteY144" fmla="*/ 17061298 h 19697946"/>
              <a:gd name="connsiteX145" fmla="*/ 2908013 w 9168189"/>
              <a:gd name="connsiteY145" fmla="*/ 17102577 h 19697946"/>
              <a:gd name="connsiteX146" fmla="*/ 2909294 w 9168189"/>
              <a:gd name="connsiteY146" fmla="*/ 17300106 h 19697946"/>
              <a:gd name="connsiteX147" fmla="*/ 2894388 w 9168189"/>
              <a:gd name="connsiteY147" fmla="*/ 17338124 h 19697946"/>
              <a:gd name="connsiteX148" fmla="*/ 2790890 w 9168189"/>
              <a:gd name="connsiteY148" fmla="*/ 17502288 h 19697946"/>
              <a:gd name="connsiteX149" fmla="*/ 2631540 w 9168189"/>
              <a:gd name="connsiteY149" fmla="*/ 17602032 h 19697946"/>
              <a:gd name="connsiteX150" fmla="*/ 2554620 w 9168189"/>
              <a:gd name="connsiteY150" fmla="*/ 17622986 h 19697946"/>
              <a:gd name="connsiteX151" fmla="*/ 2420846 w 9168189"/>
              <a:gd name="connsiteY151" fmla="*/ 17614782 h 19697946"/>
              <a:gd name="connsiteX152" fmla="*/ 2297809 w 9168189"/>
              <a:gd name="connsiteY152" fmla="*/ 17565253 h 19697946"/>
              <a:gd name="connsiteX153" fmla="*/ 2106988 w 9168189"/>
              <a:gd name="connsiteY153" fmla="*/ 17351111 h 19697946"/>
              <a:gd name="connsiteX154" fmla="*/ 2086837 w 9168189"/>
              <a:gd name="connsiteY154" fmla="*/ 17299514 h 19697946"/>
              <a:gd name="connsiteX155" fmla="*/ 2108763 w 9168189"/>
              <a:gd name="connsiteY155" fmla="*/ 17005132 h 19697946"/>
              <a:gd name="connsiteX156" fmla="*/ 2128305 w 9168189"/>
              <a:gd name="connsiteY156" fmla="*/ 16967032 h 19697946"/>
              <a:gd name="connsiteX157" fmla="*/ 2259388 w 9168189"/>
              <a:gd name="connsiteY157" fmla="*/ 16835949 h 19697946"/>
              <a:gd name="connsiteX158" fmla="*/ 2297488 w 9168189"/>
              <a:gd name="connsiteY158" fmla="*/ 16815852 h 19697946"/>
              <a:gd name="connsiteX159" fmla="*/ 2360988 w 9168189"/>
              <a:gd name="connsiteY159" fmla="*/ 16784311 h 19697946"/>
              <a:gd name="connsiteX160" fmla="*/ 2485145 w 9168189"/>
              <a:gd name="connsiteY160" fmla="*/ 16764220 h 19697946"/>
              <a:gd name="connsiteX161" fmla="*/ 8774749 w 9168189"/>
              <a:gd name="connsiteY161" fmla="*/ 14676476 h 19697946"/>
              <a:gd name="connsiteX162" fmla="*/ 8857943 w 9168189"/>
              <a:gd name="connsiteY162" fmla="*/ 14695196 h 19697946"/>
              <a:gd name="connsiteX163" fmla="*/ 8902773 w 9168189"/>
              <a:gd name="connsiteY163" fmla="*/ 14706431 h 19697946"/>
              <a:gd name="connsiteX164" fmla="*/ 8949649 w 9168189"/>
              <a:gd name="connsiteY164" fmla="*/ 14712623 h 19697946"/>
              <a:gd name="connsiteX165" fmla="*/ 9119453 w 9168189"/>
              <a:gd name="connsiteY165" fmla="*/ 14869742 h 19697946"/>
              <a:gd name="connsiteX166" fmla="*/ 9168188 w 9168189"/>
              <a:gd name="connsiteY166" fmla="*/ 14937804 h 19697946"/>
              <a:gd name="connsiteX167" fmla="*/ 9168188 w 9168189"/>
              <a:gd name="connsiteY167" fmla="*/ 15095674 h 19697946"/>
              <a:gd name="connsiteX168" fmla="*/ 9141783 w 9168189"/>
              <a:gd name="connsiteY168" fmla="*/ 15305303 h 19697946"/>
              <a:gd name="connsiteX169" fmla="*/ 8968244 w 9168189"/>
              <a:gd name="connsiteY169" fmla="*/ 15465447 h 19697946"/>
              <a:gd name="connsiteX170" fmla="*/ 8877621 w 9168189"/>
              <a:gd name="connsiteY170" fmla="*/ 15506965 h 19697946"/>
              <a:gd name="connsiteX171" fmla="*/ 8750621 w 9168189"/>
              <a:gd name="connsiteY171" fmla="*/ 15522975 h 19697946"/>
              <a:gd name="connsiteX172" fmla="*/ 8392799 w 9168189"/>
              <a:gd name="connsiteY172" fmla="*/ 15282856 h 19697946"/>
              <a:gd name="connsiteX173" fmla="*/ 8391824 w 9168189"/>
              <a:gd name="connsiteY173" fmla="*/ 14929385 h 19697946"/>
              <a:gd name="connsiteX174" fmla="*/ 8552421 w 9168189"/>
              <a:gd name="connsiteY174" fmla="*/ 14744531 h 19697946"/>
              <a:gd name="connsiteX175" fmla="*/ 8582919 w 9168189"/>
              <a:gd name="connsiteY175" fmla="*/ 14726769 h 19697946"/>
              <a:gd name="connsiteX176" fmla="*/ 8730006 w 9168189"/>
              <a:gd name="connsiteY176" fmla="*/ 14678468 h 19697946"/>
              <a:gd name="connsiteX177" fmla="*/ 8774749 w 9168189"/>
              <a:gd name="connsiteY177" fmla="*/ 14676476 h 19697946"/>
              <a:gd name="connsiteX178" fmla="*/ 6696676 w 9168189"/>
              <a:gd name="connsiteY178" fmla="*/ 14671949 h 19697946"/>
              <a:gd name="connsiteX179" fmla="*/ 6754554 w 9168189"/>
              <a:gd name="connsiteY179" fmla="*/ 14689036 h 19697946"/>
              <a:gd name="connsiteX180" fmla="*/ 6813324 w 9168189"/>
              <a:gd name="connsiteY180" fmla="*/ 14706432 h 19697946"/>
              <a:gd name="connsiteX181" fmla="*/ 6869489 w 9168189"/>
              <a:gd name="connsiteY181" fmla="*/ 14725482 h 19697946"/>
              <a:gd name="connsiteX182" fmla="*/ 6896824 w 9168189"/>
              <a:gd name="connsiteY182" fmla="*/ 14744532 h 19697946"/>
              <a:gd name="connsiteX183" fmla="*/ 7044713 w 9168189"/>
              <a:gd name="connsiteY183" fmla="*/ 14893311 h 19697946"/>
              <a:gd name="connsiteX184" fmla="*/ 7072689 w 9168189"/>
              <a:gd name="connsiteY184" fmla="*/ 14957558 h 19697946"/>
              <a:gd name="connsiteX185" fmla="*/ 7084985 w 9168189"/>
              <a:gd name="connsiteY185" fmla="*/ 14999279 h 19697946"/>
              <a:gd name="connsiteX186" fmla="*/ 7079039 w 9168189"/>
              <a:gd name="connsiteY186" fmla="*/ 15189032 h 19697946"/>
              <a:gd name="connsiteX187" fmla="*/ 7066789 w 9168189"/>
              <a:gd name="connsiteY187" fmla="*/ 15249328 h 19697946"/>
              <a:gd name="connsiteX188" fmla="*/ 7026750 w 9168189"/>
              <a:gd name="connsiteY188" fmla="*/ 15341816 h 19697946"/>
              <a:gd name="connsiteX189" fmla="*/ 6793777 w 9168189"/>
              <a:gd name="connsiteY189" fmla="*/ 15503211 h 19697946"/>
              <a:gd name="connsiteX190" fmla="*/ 6560258 w 9168189"/>
              <a:gd name="connsiteY190" fmla="*/ 15505591 h 19697946"/>
              <a:gd name="connsiteX191" fmla="*/ 6471902 w 9168189"/>
              <a:gd name="connsiteY191" fmla="*/ 15465107 h 19697946"/>
              <a:gd name="connsiteX192" fmla="*/ 6323389 w 9168189"/>
              <a:gd name="connsiteY192" fmla="*/ 15322266 h 19697946"/>
              <a:gd name="connsiteX193" fmla="*/ 6304339 w 9168189"/>
              <a:gd name="connsiteY193" fmla="*/ 15290632 h 19697946"/>
              <a:gd name="connsiteX194" fmla="*/ 6285289 w 9168189"/>
              <a:gd name="connsiteY194" fmla="*/ 15247166 h 19697946"/>
              <a:gd name="connsiteX195" fmla="*/ 6271648 w 9168189"/>
              <a:gd name="connsiteY195" fmla="*/ 15205871 h 19697946"/>
              <a:gd name="connsiteX196" fmla="*/ 6271156 w 9168189"/>
              <a:gd name="connsiteY196" fmla="*/ 15007584 h 19697946"/>
              <a:gd name="connsiteX197" fmla="*/ 6285289 w 9168189"/>
              <a:gd name="connsiteY197" fmla="*/ 14970340 h 19697946"/>
              <a:gd name="connsiteX198" fmla="*/ 6388787 w 9168189"/>
              <a:gd name="connsiteY198" fmla="*/ 14806176 h 19697946"/>
              <a:gd name="connsiteX199" fmla="*/ 6550278 w 9168189"/>
              <a:gd name="connsiteY199" fmla="*/ 14706432 h 19697946"/>
              <a:gd name="connsiteX200" fmla="*/ 6616808 w 9168189"/>
              <a:gd name="connsiteY200" fmla="*/ 14688632 h 19697946"/>
              <a:gd name="connsiteX201" fmla="*/ 6696676 w 9168189"/>
              <a:gd name="connsiteY201" fmla="*/ 14671949 h 19697946"/>
              <a:gd name="connsiteX202" fmla="*/ 354388 w 9168189"/>
              <a:gd name="connsiteY202" fmla="*/ 14665841 h 19697946"/>
              <a:gd name="connsiteX203" fmla="*/ 430588 w 9168189"/>
              <a:gd name="connsiteY203" fmla="*/ 14672414 h 19697946"/>
              <a:gd name="connsiteX204" fmla="*/ 528527 w 9168189"/>
              <a:gd name="connsiteY204" fmla="*/ 14696318 h 19697946"/>
              <a:gd name="connsiteX205" fmla="*/ 596757 w 9168189"/>
              <a:gd name="connsiteY205" fmla="*/ 14726770 h 19697946"/>
              <a:gd name="connsiteX206" fmla="*/ 627255 w 9168189"/>
              <a:gd name="connsiteY206" fmla="*/ 14744532 h 19697946"/>
              <a:gd name="connsiteX207" fmla="*/ 780568 w 9168189"/>
              <a:gd name="connsiteY207" fmla="*/ 14917352 h 19697946"/>
              <a:gd name="connsiteX208" fmla="*/ 809079 w 9168189"/>
              <a:gd name="connsiteY208" fmla="*/ 15095304 h 19697946"/>
              <a:gd name="connsiteX209" fmla="*/ 786501 w 9168189"/>
              <a:gd name="connsiteY209" fmla="*/ 15283636 h 19697946"/>
              <a:gd name="connsiteX210" fmla="*/ 416355 w 9168189"/>
              <a:gd name="connsiteY210" fmla="*/ 15522976 h 19697946"/>
              <a:gd name="connsiteX211" fmla="*/ 289355 w 9168189"/>
              <a:gd name="connsiteY211" fmla="*/ 15506966 h 19697946"/>
              <a:gd name="connsiteX212" fmla="*/ 197471 w 9168189"/>
              <a:gd name="connsiteY212" fmla="*/ 15464769 h 19697946"/>
              <a:gd name="connsiteX213" fmla="*/ 30408 w 9168189"/>
              <a:gd name="connsiteY213" fmla="*/ 15294711 h 19697946"/>
              <a:gd name="connsiteX214" fmla="*/ 28949 w 9168189"/>
              <a:gd name="connsiteY214" fmla="*/ 14917825 h 19697946"/>
              <a:gd name="connsiteX215" fmla="*/ 279935 w 9168189"/>
              <a:gd name="connsiteY215" fmla="*/ 14706432 h 19697946"/>
              <a:gd name="connsiteX216" fmla="*/ 316923 w 9168189"/>
              <a:gd name="connsiteY216" fmla="*/ 14688458 h 19697946"/>
              <a:gd name="connsiteX217" fmla="*/ 354388 w 9168189"/>
              <a:gd name="connsiteY217" fmla="*/ 14665841 h 19697946"/>
              <a:gd name="connsiteX218" fmla="*/ 4594675 w 9168189"/>
              <a:gd name="connsiteY218" fmla="*/ 14664781 h 19697946"/>
              <a:gd name="connsiteX219" fmla="*/ 4668378 w 9168189"/>
              <a:gd name="connsiteY219" fmla="*/ 14689171 h 19697946"/>
              <a:gd name="connsiteX220" fmla="*/ 4727148 w 9168189"/>
              <a:gd name="connsiteY220" fmla="*/ 14706432 h 19697946"/>
              <a:gd name="connsiteX221" fmla="*/ 4773988 w 9168189"/>
              <a:gd name="connsiteY221" fmla="*/ 14725482 h 19697946"/>
              <a:gd name="connsiteX222" fmla="*/ 4805873 w 9168189"/>
              <a:gd name="connsiteY222" fmla="*/ 14744532 h 19697946"/>
              <a:gd name="connsiteX223" fmla="*/ 4961313 w 9168189"/>
              <a:gd name="connsiteY223" fmla="*/ 14913745 h 19697946"/>
              <a:gd name="connsiteX224" fmla="*/ 5002588 w 9168189"/>
              <a:gd name="connsiteY224" fmla="*/ 15105998 h 19697946"/>
              <a:gd name="connsiteX225" fmla="*/ 4976329 w 9168189"/>
              <a:gd name="connsiteY225" fmla="*/ 15276729 h 19697946"/>
              <a:gd name="connsiteX226" fmla="*/ 4813225 w 9168189"/>
              <a:gd name="connsiteY226" fmla="*/ 15450441 h 19697946"/>
              <a:gd name="connsiteX227" fmla="*/ 4700532 w 9168189"/>
              <a:gd name="connsiteY227" fmla="*/ 15504991 h 19697946"/>
              <a:gd name="connsiteX228" fmla="*/ 4589838 w 9168189"/>
              <a:gd name="connsiteY228" fmla="*/ 15531932 h 19697946"/>
              <a:gd name="connsiteX229" fmla="*/ 4392988 w 9168189"/>
              <a:gd name="connsiteY229" fmla="*/ 15466860 h 19697946"/>
              <a:gd name="connsiteX230" fmla="*/ 4353751 w 9168189"/>
              <a:gd name="connsiteY230" fmla="*/ 15450441 h 19697946"/>
              <a:gd name="connsiteX231" fmla="*/ 4203082 w 9168189"/>
              <a:gd name="connsiteY231" fmla="*/ 15272810 h 19697946"/>
              <a:gd name="connsiteX232" fmla="*/ 4177088 w 9168189"/>
              <a:gd name="connsiteY232" fmla="*/ 15102380 h 19697946"/>
              <a:gd name="connsiteX233" fmla="*/ 4211857 w 9168189"/>
              <a:gd name="connsiteY233" fmla="*/ 14921270 h 19697946"/>
              <a:gd name="connsiteX234" fmla="*/ 4373638 w 9168189"/>
              <a:gd name="connsiteY234" fmla="*/ 14744532 h 19697946"/>
              <a:gd name="connsiteX235" fmla="*/ 4405688 w 9168189"/>
              <a:gd name="connsiteY235" fmla="*/ 14725482 h 19697946"/>
              <a:gd name="connsiteX236" fmla="*/ 4442168 w 9168189"/>
              <a:gd name="connsiteY236" fmla="*/ 14699891 h 19697946"/>
              <a:gd name="connsiteX237" fmla="*/ 4513638 w 9168189"/>
              <a:gd name="connsiteY237" fmla="*/ 14675553 h 19697946"/>
              <a:gd name="connsiteX238" fmla="*/ 4594675 w 9168189"/>
              <a:gd name="connsiteY238" fmla="*/ 14664781 h 19697946"/>
              <a:gd name="connsiteX239" fmla="*/ 2486064 w 9168189"/>
              <a:gd name="connsiteY239" fmla="*/ 14662337 h 19697946"/>
              <a:gd name="connsiteX240" fmla="*/ 2504271 w 9168189"/>
              <a:gd name="connsiteY240" fmla="*/ 14663884 h 19697946"/>
              <a:gd name="connsiteX241" fmla="*/ 2629491 w 9168189"/>
              <a:gd name="connsiteY241" fmla="*/ 14706432 h 19697946"/>
              <a:gd name="connsiteX242" fmla="*/ 2790890 w 9168189"/>
              <a:gd name="connsiteY242" fmla="*/ 14806176 h 19697946"/>
              <a:gd name="connsiteX243" fmla="*/ 2894388 w 9168189"/>
              <a:gd name="connsiteY243" fmla="*/ 14970340 h 19697946"/>
              <a:gd name="connsiteX244" fmla="*/ 2908521 w 9168189"/>
              <a:gd name="connsiteY244" fmla="*/ 15007584 h 19697946"/>
              <a:gd name="connsiteX245" fmla="*/ 2908029 w 9168189"/>
              <a:gd name="connsiteY245" fmla="*/ 15205871 h 19697946"/>
              <a:gd name="connsiteX246" fmla="*/ 2894388 w 9168189"/>
              <a:gd name="connsiteY246" fmla="*/ 15247166 h 19697946"/>
              <a:gd name="connsiteX247" fmla="*/ 2875338 w 9168189"/>
              <a:gd name="connsiteY247" fmla="*/ 15290632 h 19697946"/>
              <a:gd name="connsiteX248" fmla="*/ 2856288 w 9168189"/>
              <a:gd name="connsiteY248" fmla="*/ 15322266 h 19697946"/>
              <a:gd name="connsiteX249" fmla="*/ 2695076 w 9168189"/>
              <a:gd name="connsiteY249" fmla="*/ 15465107 h 19697946"/>
              <a:gd name="connsiteX250" fmla="*/ 2606719 w 9168189"/>
              <a:gd name="connsiteY250" fmla="*/ 15505591 h 19697946"/>
              <a:gd name="connsiteX251" fmla="*/ 2492419 w 9168189"/>
              <a:gd name="connsiteY251" fmla="*/ 15525504 h 19697946"/>
              <a:gd name="connsiteX252" fmla="*/ 2388111 w 9168189"/>
              <a:gd name="connsiteY252" fmla="*/ 15506454 h 19697946"/>
              <a:gd name="connsiteX253" fmla="*/ 2340516 w 9168189"/>
              <a:gd name="connsiteY253" fmla="*/ 15493832 h 19697946"/>
              <a:gd name="connsiteX254" fmla="*/ 2100188 w 9168189"/>
              <a:gd name="connsiteY254" fmla="*/ 15249328 h 19697946"/>
              <a:gd name="connsiteX255" fmla="*/ 2075238 w 9168189"/>
              <a:gd name="connsiteY255" fmla="*/ 15189032 h 19697946"/>
              <a:gd name="connsiteX256" fmla="*/ 2057042 w 9168189"/>
              <a:gd name="connsiteY256" fmla="*/ 15087432 h 19697946"/>
              <a:gd name="connsiteX257" fmla="*/ 2081992 w 9168189"/>
              <a:gd name="connsiteY257" fmla="*/ 14999279 h 19697946"/>
              <a:gd name="connsiteX258" fmla="*/ 2106988 w 9168189"/>
              <a:gd name="connsiteY258" fmla="*/ 14957558 h 19697946"/>
              <a:gd name="connsiteX259" fmla="*/ 2204434 w 9168189"/>
              <a:gd name="connsiteY259" fmla="*/ 14798507 h 19697946"/>
              <a:gd name="connsiteX260" fmla="*/ 2282853 w 9168189"/>
              <a:gd name="connsiteY260" fmla="*/ 14744532 h 19697946"/>
              <a:gd name="connsiteX261" fmla="*/ 2310188 w 9168189"/>
              <a:gd name="connsiteY261" fmla="*/ 14725482 h 19697946"/>
              <a:gd name="connsiteX262" fmla="*/ 2366353 w 9168189"/>
              <a:gd name="connsiteY262" fmla="*/ 14706432 h 19697946"/>
              <a:gd name="connsiteX263" fmla="*/ 2412423 w 9168189"/>
              <a:gd name="connsiteY263" fmla="*/ 14688359 h 19697946"/>
              <a:gd name="connsiteX264" fmla="*/ 2456238 w 9168189"/>
              <a:gd name="connsiteY264" fmla="*/ 14664862 h 19697946"/>
              <a:gd name="connsiteX265" fmla="*/ 2486064 w 9168189"/>
              <a:gd name="connsiteY265" fmla="*/ 14662337 h 19697946"/>
              <a:gd name="connsiteX266" fmla="*/ 6641867 w 9168189"/>
              <a:gd name="connsiteY266" fmla="*/ 12576981 h 19697946"/>
              <a:gd name="connsiteX267" fmla="*/ 6691688 w 9168189"/>
              <a:gd name="connsiteY267" fmla="*/ 12577950 h 19697946"/>
              <a:gd name="connsiteX268" fmla="*/ 6859392 w 9168189"/>
              <a:gd name="connsiteY268" fmla="*/ 12615702 h 19697946"/>
              <a:gd name="connsiteX269" fmla="*/ 7035924 w 9168189"/>
              <a:gd name="connsiteY269" fmla="*/ 12790503 h 19697946"/>
              <a:gd name="connsiteX270" fmla="*/ 7083549 w 9168189"/>
              <a:gd name="connsiteY270" fmla="*/ 12887588 h 19697946"/>
              <a:gd name="connsiteX271" fmla="*/ 7110788 w 9168189"/>
              <a:gd name="connsiteY271" fmla="*/ 13004632 h 19697946"/>
              <a:gd name="connsiteX272" fmla="*/ 7083549 w 9168189"/>
              <a:gd name="connsiteY272" fmla="*/ 13108976 h 19697946"/>
              <a:gd name="connsiteX273" fmla="*/ 7042505 w 9168189"/>
              <a:gd name="connsiteY273" fmla="*/ 13198408 h 19697946"/>
              <a:gd name="connsiteX274" fmla="*/ 6869488 w 9168189"/>
              <a:gd name="connsiteY274" fmla="*/ 13360477 h 19697946"/>
              <a:gd name="connsiteX275" fmla="*/ 6678988 w 9168189"/>
              <a:gd name="connsiteY275" fmla="*/ 13404121 h 19697946"/>
              <a:gd name="connsiteX276" fmla="*/ 6392743 w 9168189"/>
              <a:gd name="connsiteY276" fmla="*/ 13307620 h 19697946"/>
              <a:gd name="connsiteX277" fmla="*/ 6256957 w 9168189"/>
              <a:gd name="connsiteY277" fmla="*/ 13004632 h 19697946"/>
              <a:gd name="connsiteX278" fmla="*/ 6309979 w 9168189"/>
              <a:gd name="connsiteY278" fmla="*/ 12786964 h 19697946"/>
              <a:gd name="connsiteX279" fmla="*/ 6490128 w 9168189"/>
              <a:gd name="connsiteY279" fmla="*/ 12629134 h 19697946"/>
              <a:gd name="connsiteX280" fmla="*/ 6558256 w 9168189"/>
              <a:gd name="connsiteY280" fmla="*/ 12590326 h 19697946"/>
              <a:gd name="connsiteX281" fmla="*/ 6641867 w 9168189"/>
              <a:gd name="connsiteY281" fmla="*/ 12576981 h 19697946"/>
              <a:gd name="connsiteX282" fmla="*/ 4552770 w 9168189"/>
              <a:gd name="connsiteY282" fmla="*/ 12576679 h 19697946"/>
              <a:gd name="connsiteX283" fmla="*/ 4596188 w 9168189"/>
              <a:gd name="connsiteY283" fmla="*/ 12577849 h 19697946"/>
              <a:gd name="connsiteX284" fmla="*/ 4762310 w 9168189"/>
              <a:gd name="connsiteY284" fmla="*/ 12614938 h 19697946"/>
              <a:gd name="connsiteX285" fmla="*/ 4958542 w 9168189"/>
              <a:gd name="connsiteY285" fmla="*/ 12804875 h 19697946"/>
              <a:gd name="connsiteX286" fmla="*/ 4977592 w 9168189"/>
              <a:gd name="connsiteY286" fmla="*/ 12851484 h 19697946"/>
              <a:gd name="connsiteX287" fmla="*/ 5002588 w 9168189"/>
              <a:gd name="connsiteY287" fmla="*/ 13004632 h 19697946"/>
              <a:gd name="connsiteX288" fmla="*/ 4977592 w 9168189"/>
              <a:gd name="connsiteY288" fmla="*/ 13145079 h 19697946"/>
              <a:gd name="connsiteX289" fmla="*/ 4958542 w 9168189"/>
              <a:gd name="connsiteY289" fmla="*/ 13190542 h 19697946"/>
              <a:gd name="connsiteX290" fmla="*/ 4759747 w 9168189"/>
              <a:gd name="connsiteY290" fmla="*/ 13381624 h 19697946"/>
              <a:gd name="connsiteX291" fmla="*/ 4408736 w 9168189"/>
              <a:gd name="connsiteY291" fmla="*/ 13382333 h 19697946"/>
              <a:gd name="connsiteX292" fmla="*/ 4208434 w 9168189"/>
              <a:gd name="connsiteY292" fmla="*/ 13191399 h 19697946"/>
              <a:gd name="connsiteX293" fmla="*/ 4189384 w 9168189"/>
              <a:gd name="connsiteY293" fmla="*/ 13145079 h 19697946"/>
              <a:gd name="connsiteX294" fmla="*/ 4177088 w 9168189"/>
              <a:gd name="connsiteY294" fmla="*/ 13004632 h 19697946"/>
              <a:gd name="connsiteX295" fmla="*/ 4208434 w 9168189"/>
              <a:gd name="connsiteY295" fmla="*/ 12805705 h 19697946"/>
              <a:gd name="connsiteX296" fmla="*/ 4469188 w 9168189"/>
              <a:gd name="connsiteY296" fmla="*/ 12580602 h 19697946"/>
              <a:gd name="connsiteX297" fmla="*/ 4552770 w 9168189"/>
              <a:gd name="connsiteY297" fmla="*/ 12576679 h 19697946"/>
              <a:gd name="connsiteX298" fmla="*/ 2457270 w 9168189"/>
              <a:gd name="connsiteY298" fmla="*/ 12576251 h 19697946"/>
              <a:gd name="connsiteX299" fmla="*/ 2500688 w 9168189"/>
              <a:gd name="connsiteY299" fmla="*/ 12577174 h 19697946"/>
              <a:gd name="connsiteX300" fmla="*/ 2670226 w 9168189"/>
              <a:gd name="connsiteY300" fmla="*/ 12615909 h 19697946"/>
              <a:gd name="connsiteX301" fmla="*/ 2856997 w 9168189"/>
              <a:gd name="connsiteY301" fmla="*/ 12786964 h 19697946"/>
              <a:gd name="connsiteX302" fmla="*/ 2896790 w 9168189"/>
              <a:gd name="connsiteY302" fmla="*/ 12883640 h 19697946"/>
              <a:gd name="connsiteX303" fmla="*/ 2896790 w 9168189"/>
              <a:gd name="connsiteY303" fmla="*/ 13112925 h 19697946"/>
              <a:gd name="connsiteX304" fmla="*/ 2856997 w 9168189"/>
              <a:gd name="connsiteY304" fmla="*/ 13209599 h 19697946"/>
              <a:gd name="connsiteX305" fmla="*/ 2663336 w 9168189"/>
              <a:gd name="connsiteY305" fmla="*/ 13382052 h 19697946"/>
              <a:gd name="connsiteX306" fmla="*/ 2475288 w 9168189"/>
              <a:gd name="connsiteY306" fmla="*/ 13404121 h 19697946"/>
              <a:gd name="connsiteX307" fmla="*/ 2284788 w 9168189"/>
              <a:gd name="connsiteY307" fmla="*/ 13360477 h 19697946"/>
              <a:gd name="connsiteX308" fmla="*/ 2118353 w 9168189"/>
              <a:gd name="connsiteY308" fmla="*/ 12790503 h 19697946"/>
              <a:gd name="connsiteX309" fmla="*/ 2373688 w 9168189"/>
              <a:gd name="connsiteY309" fmla="*/ 12580405 h 19697946"/>
              <a:gd name="connsiteX310" fmla="*/ 2457270 w 9168189"/>
              <a:gd name="connsiteY310" fmla="*/ 12576251 h 19697946"/>
              <a:gd name="connsiteX311" fmla="*/ 392488 w 9168189"/>
              <a:gd name="connsiteY311" fmla="*/ 12572989 h 19697946"/>
              <a:gd name="connsiteX312" fmla="*/ 530465 w 9168189"/>
              <a:gd name="connsiteY312" fmla="*/ 12598310 h 19697946"/>
              <a:gd name="connsiteX313" fmla="*/ 584974 w 9168189"/>
              <a:gd name="connsiteY313" fmla="*/ 12623632 h 19697946"/>
              <a:gd name="connsiteX314" fmla="*/ 755689 w 9168189"/>
              <a:gd name="connsiteY314" fmla="*/ 12781498 h 19697946"/>
              <a:gd name="connsiteX315" fmla="*/ 816160 w 9168189"/>
              <a:gd name="connsiteY315" fmla="*/ 12869513 h 19697946"/>
              <a:gd name="connsiteX316" fmla="*/ 816160 w 9168189"/>
              <a:gd name="connsiteY316" fmla="*/ 13003959 h 19697946"/>
              <a:gd name="connsiteX317" fmla="*/ 770620 w 9168189"/>
              <a:gd name="connsiteY317" fmla="*/ 13209596 h 19697946"/>
              <a:gd name="connsiteX318" fmla="*/ 603094 w 9168189"/>
              <a:gd name="connsiteY318" fmla="*/ 13362548 h 19697946"/>
              <a:gd name="connsiteX319" fmla="*/ 548561 w 9168189"/>
              <a:gd name="connsiteY319" fmla="*/ 13398276 h 19697946"/>
              <a:gd name="connsiteX320" fmla="*/ 231355 w 9168189"/>
              <a:gd name="connsiteY320" fmla="*/ 13382764 h 19697946"/>
              <a:gd name="connsiteX321" fmla="*/ 41011 w 9168189"/>
              <a:gd name="connsiteY321" fmla="*/ 13214870 h 19697946"/>
              <a:gd name="connsiteX322" fmla="*/ 11488 w 9168189"/>
              <a:gd name="connsiteY322" fmla="*/ 13006437 h 19697946"/>
              <a:gd name="connsiteX323" fmla="*/ 43152 w 9168189"/>
              <a:gd name="connsiteY323" fmla="*/ 12794083 h 19697946"/>
              <a:gd name="connsiteX324" fmla="*/ 222543 w 9168189"/>
              <a:gd name="connsiteY324" fmla="*/ 12623632 h 19697946"/>
              <a:gd name="connsiteX325" fmla="*/ 267211 w 9168189"/>
              <a:gd name="connsiteY325" fmla="*/ 12598310 h 19697946"/>
              <a:gd name="connsiteX326" fmla="*/ 392488 w 9168189"/>
              <a:gd name="connsiteY326" fmla="*/ 12572989 h 19697946"/>
              <a:gd name="connsiteX327" fmla="*/ 8765035 w 9168189"/>
              <a:gd name="connsiteY327" fmla="*/ 12572863 h 19697946"/>
              <a:gd name="connsiteX328" fmla="*/ 8899765 w 9168189"/>
              <a:gd name="connsiteY328" fmla="*/ 12598310 h 19697946"/>
              <a:gd name="connsiteX329" fmla="*/ 8957133 w 9168189"/>
              <a:gd name="connsiteY329" fmla="*/ 12623632 h 19697946"/>
              <a:gd name="connsiteX330" fmla="*/ 9136524 w 9168189"/>
              <a:gd name="connsiteY330" fmla="*/ 12794083 h 19697946"/>
              <a:gd name="connsiteX331" fmla="*/ 9168188 w 9168189"/>
              <a:gd name="connsiteY331" fmla="*/ 13006437 h 19697946"/>
              <a:gd name="connsiteX332" fmla="*/ 9168188 w 9168189"/>
              <a:gd name="connsiteY332" fmla="*/ 13164759 h 19697946"/>
              <a:gd name="connsiteX333" fmla="*/ 9125965 w 9168189"/>
              <a:gd name="connsiteY333" fmla="*/ 13214870 h 19697946"/>
              <a:gd name="connsiteX334" fmla="*/ 8935622 w 9168189"/>
              <a:gd name="connsiteY334" fmla="*/ 13382764 h 19697946"/>
              <a:gd name="connsiteX335" fmla="*/ 8618415 w 9168189"/>
              <a:gd name="connsiteY335" fmla="*/ 13398276 h 19697946"/>
              <a:gd name="connsiteX336" fmla="*/ 8563882 w 9168189"/>
              <a:gd name="connsiteY336" fmla="*/ 13362548 h 19697946"/>
              <a:gd name="connsiteX337" fmla="*/ 8409056 w 9168189"/>
              <a:gd name="connsiteY337" fmla="*/ 13209596 h 19697946"/>
              <a:gd name="connsiteX338" fmla="*/ 8363516 w 9168189"/>
              <a:gd name="connsiteY338" fmla="*/ 13003959 h 19697946"/>
              <a:gd name="connsiteX339" fmla="*/ 8411009 w 9168189"/>
              <a:gd name="connsiteY339" fmla="*/ 12781498 h 19697946"/>
              <a:gd name="connsiteX340" fmla="*/ 8615209 w 9168189"/>
              <a:gd name="connsiteY340" fmla="*/ 12595766 h 19697946"/>
              <a:gd name="connsiteX341" fmla="*/ 8765035 w 9168189"/>
              <a:gd name="connsiteY341" fmla="*/ 12572863 h 19697946"/>
              <a:gd name="connsiteX342" fmla="*/ 4563432 w 9168189"/>
              <a:gd name="connsiteY342" fmla="*/ 10472219 h 19697946"/>
              <a:gd name="connsiteX343" fmla="*/ 4715944 w 9168189"/>
              <a:gd name="connsiteY343" fmla="*/ 10498944 h 19697946"/>
              <a:gd name="connsiteX344" fmla="*/ 4863429 w 9168189"/>
              <a:gd name="connsiteY344" fmla="*/ 10591019 h 19697946"/>
              <a:gd name="connsiteX345" fmla="*/ 4968204 w 9168189"/>
              <a:gd name="connsiteY345" fmla="*/ 10722198 h 19697946"/>
              <a:gd name="connsiteX346" fmla="*/ 5002589 w 9168189"/>
              <a:gd name="connsiteY346" fmla="*/ 10903904 h 19697946"/>
              <a:gd name="connsiteX347" fmla="*/ 4963026 w 9168189"/>
              <a:gd name="connsiteY347" fmla="*/ 11078138 h 19697946"/>
              <a:gd name="connsiteX348" fmla="*/ 4905904 w 9168189"/>
              <a:gd name="connsiteY348" fmla="*/ 11171404 h 19697946"/>
              <a:gd name="connsiteX349" fmla="*/ 4659689 w 9168189"/>
              <a:gd name="connsiteY349" fmla="*/ 11305941 h 19697946"/>
              <a:gd name="connsiteX350" fmla="*/ 4498453 w 9168189"/>
              <a:gd name="connsiteY350" fmla="*/ 11311144 h 19697946"/>
              <a:gd name="connsiteX351" fmla="*/ 4203952 w 9168189"/>
              <a:gd name="connsiteY351" fmla="*/ 11078138 h 19697946"/>
              <a:gd name="connsiteX352" fmla="*/ 4198774 w 9168189"/>
              <a:gd name="connsiteY352" fmla="*/ 10722198 h 19697946"/>
              <a:gd name="connsiteX353" fmla="*/ 4437439 w 9168189"/>
              <a:gd name="connsiteY353" fmla="*/ 10493773 h 19697946"/>
              <a:gd name="connsiteX354" fmla="*/ 4563432 w 9168189"/>
              <a:gd name="connsiteY354" fmla="*/ 10472219 h 19697946"/>
              <a:gd name="connsiteX355" fmla="*/ 8698110 w 9168189"/>
              <a:gd name="connsiteY355" fmla="*/ 10470557 h 19697946"/>
              <a:gd name="connsiteX356" fmla="*/ 8889474 w 9168189"/>
              <a:gd name="connsiteY356" fmla="*/ 10492850 h 19697946"/>
              <a:gd name="connsiteX357" fmla="*/ 9141784 w 9168189"/>
              <a:gd name="connsiteY357" fmla="*/ 10703960 h 19697946"/>
              <a:gd name="connsiteX358" fmla="*/ 9168189 w 9168189"/>
              <a:gd name="connsiteY358" fmla="*/ 10912489 h 19697946"/>
              <a:gd name="connsiteX359" fmla="*/ 9131904 w 9168189"/>
              <a:gd name="connsiteY359" fmla="*/ 11126474 h 19697946"/>
              <a:gd name="connsiteX360" fmla="*/ 8706217 w 9168189"/>
              <a:gd name="connsiteY360" fmla="*/ 11316338 h 19697946"/>
              <a:gd name="connsiteX361" fmla="*/ 8626842 w 9168189"/>
              <a:gd name="connsiteY361" fmla="*/ 11302831 h 19697946"/>
              <a:gd name="connsiteX362" fmla="*/ 8596689 w 9168189"/>
              <a:gd name="connsiteY362" fmla="*/ 11293019 h 19697946"/>
              <a:gd name="connsiteX363" fmla="*/ 8551598 w 9168189"/>
              <a:gd name="connsiteY363" fmla="*/ 11258924 h 19697946"/>
              <a:gd name="connsiteX364" fmla="*/ 8385781 w 9168189"/>
              <a:gd name="connsiteY364" fmla="*/ 11077978 h 19697946"/>
              <a:gd name="connsiteX365" fmla="*/ 8357898 w 9168189"/>
              <a:gd name="connsiteY365" fmla="*/ 10901258 h 19697946"/>
              <a:gd name="connsiteX366" fmla="*/ 8476317 w 9168189"/>
              <a:gd name="connsiteY366" fmla="*/ 10612398 h 19697946"/>
              <a:gd name="connsiteX367" fmla="*/ 8685589 w 9168189"/>
              <a:gd name="connsiteY367" fmla="*/ 10472137 h 19697946"/>
              <a:gd name="connsiteX368" fmla="*/ 8698110 w 9168189"/>
              <a:gd name="connsiteY368" fmla="*/ 10470557 h 19697946"/>
              <a:gd name="connsiteX369" fmla="*/ 328810 w 9168189"/>
              <a:gd name="connsiteY369" fmla="*/ 10470557 h 19697946"/>
              <a:gd name="connsiteX370" fmla="*/ 520174 w 9168189"/>
              <a:gd name="connsiteY370" fmla="*/ 10492850 h 19697946"/>
              <a:gd name="connsiteX371" fmla="*/ 787196 w 9168189"/>
              <a:gd name="connsiteY371" fmla="*/ 10727063 h 19697946"/>
              <a:gd name="connsiteX372" fmla="*/ 787836 w 9168189"/>
              <a:gd name="connsiteY372" fmla="*/ 11079912 h 19697946"/>
              <a:gd name="connsiteX373" fmla="*/ 614150 w 9168189"/>
              <a:gd name="connsiteY373" fmla="*/ 11270093 h 19697946"/>
              <a:gd name="connsiteX374" fmla="*/ 582988 w 9168189"/>
              <a:gd name="connsiteY374" fmla="*/ 11290373 h 19697946"/>
              <a:gd name="connsiteX375" fmla="*/ 548063 w 9168189"/>
              <a:gd name="connsiteY375" fmla="*/ 11296665 h 19697946"/>
              <a:gd name="connsiteX376" fmla="*/ 455988 w 9168189"/>
              <a:gd name="connsiteY376" fmla="*/ 11310407 h 19697946"/>
              <a:gd name="connsiteX377" fmla="*/ 322638 w 9168189"/>
              <a:gd name="connsiteY377" fmla="*/ 11308745 h 19697946"/>
              <a:gd name="connsiteX378" fmla="*/ 47773 w 9168189"/>
              <a:gd name="connsiteY378" fmla="*/ 11126474 h 19697946"/>
              <a:gd name="connsiteX379" fmla="*/ 11488 w 9168189"/>
              <a:gd name="connsiteY379" fmla="*/ 10914545 h 19697946"/>
              <a:gd name="connsiteX380" fmla="*/ 105266 w 9168189"/>
              <a:gd name="connsiteY380" fmla="*/ 10614123 h 19697946"/>
              <a:gd name="connsiteX381" fmla="*/ 316288 w 9168189"/>
              <a:gd name="connsiteY381" fmla="*/ 10472137 h 19697946"/>
              <a:gd name="connsiteX382" fmla="*/ 328810 w 9168189"/>
              <a:gd name="connsiteY382" fmla="*/ 10470557 h 19697946"/>
              <a:gd name="connsiteX383" fmla="*/ 6624427 w 9168189"/>
              <a:gd name="connsiteY383" fmla="*/ 10469645 h 19697946"/>
              <a:gd name="connsiteX384" fmla="*/ 6793776 w 9168189"/>
              <a:gd name="connsiteY384" fmla="*/ 10493352 h 19697946"/>
              <a:gd name="connsiteX385" fmla="*/ 6915624 w 9168189"/>
              <a:gd name="connsiteY385" fmla="*/ 10556438 h 19697946"/>
              <a:gd name="connsiteX386" fmla="*/ 7066788 w 9168189"/>
              <a:gd name="connsiteY386" fmla="*/ 10747236 h 19697946"/>
              <a:gd name="connsiteX387" fmla="*/ 7079038 w 9168189"/>
              <a:gd name="connsiteY387" fmla="*/ 10794832 h 19697946"/>
              <a:gd name="connsiteX388" fmla="*/ 7084984 w 9168189"/>
              <a:gd name="connsiteY388" fmla="*/ 10997284 h 19697946"/>
              <a:gd name="connsiteX389" fmla="*/ 7072688 w 9168189"/>
              <a:gd name="connsiteY389" fmla="*/ 11051512 h 19697946"/>
              <a:gd name="connsiteX390" fmla="*/ 7036190 w 9168189"/>
              <a:gd name="connsiteY390" fmla="*/ 11115760 h 19697946"/>
              <a:gd name="connsiteX391" fmla="*/ 6956098 w 9168189"/>
              <a:gd name="connsiteY391" fmla="*/ 11208995 h 19697946"/>
              <a:gd name="connsiteX392" fmla="*/ 6862421 w 9168189"/>
              <a:gd name="connsiteY392" fmla="*/ 11274199 h 19697946"/>
              <a:gd name="connsiteX393" fmla="*/ 6742488 w 9168189"/>
              <a:gd name="connsiteY393" fmla="*/ 11307451 h 19697946"/>
              <a:gd name="connsiteX394" fmla="*/ 6590088 w 9168189"/>
              <a:gd name="connsiteY394" fmla="*/ 11305226 h 19697946"/>
              <a:gd name="connsiteX395" fmla="*/ 6475780 w 9168189"/>
              <a:gd name="connsiteY395" fmla="*/ 11268698 h 19697946"/>
              <a:gd name="connsiteX396" fmla="*/ 6285288 w 9168189"/>
              <a:gd name="connsiteY396" fmla="*/ 11038924 h 19697946"/>
              <a:gd name="connsiteX397" fmla="*/ 6271001 w 9168189"/>
              <a:gd name="connsiteY397" fmla="*/ 11001525 h 19697946"/>
              <a:gd name="connsiteX398" fmla="*/ 6256713 w 9168189"/>
              <a:gd name="connsiteY398" fmla="*/ 10902782 h 19697946"/>
              <a:gd name="connsiteX399" fmla="*/ 6271001 w 9168189"/>
              <a:gd name="connsiteY399" fmla="*/ 10804039 h 19697946"/>
              <a:gd name="connsiteX400" fmla="*/ 6285288 w 9168189"/>
              <a:gd name="connsiteY400" fmla="*/ 10762097 h 19697946"/>
              <a:gd name="connsiteX401" fmla="*/ 6304338 w 9168189"/>
              <a:gd name="connsiteY401" fmla="*/ 10718632 h 19697946"/>
              <a:gd name="connsiteX402" fmla="*/ 6323388 w 9168189"/>
              <a:gd name="connsiteY402" fmla="*/ 10686329 h 19697946"/>
              <a:gd name="connsiteX403" fmla="*/ 6470452 w 9168189"/>
              <a:gd name="connsiteY403" fmla="*/ 10532633 h 19697946"/>
              <a:gd name="connsiteX404" fmla="*/ 6590088 w 9168189"/>
              <a:gd name="connsiteY404" fmla="*/ 10472913 h 19697946"/>
              <a:gd name="connsiteX405" fmla="*/ 6624427 w 9168189"/>
              <a:gd name="connsiteY405" fmla="*/ 10469645 h 19697946"/>
              <a:gd name="connsiteX406" fmla="*/ 2427524 w 9168189"/>
              <a:gd name="connsiteY406" fmla="*/ 10469116 h 19697946"/>
              <a:gd name="connsiteX407" fmla="*/ 2507341 w 9168189"/>
              <a:gd name="connsiteY407" fmla="*/ 10474684 h 19697946"/>
              <a:gd name="connsiteX408" fmla="*/ 2690174 w 9168189"/>
              <a:gd name="connsiteY408" fmla="*/ 10529427 h 19697946"/>
              <a:gd name="connsiteX409" fmla="*/ 2856288 w 9168189"/>
              <a:gd name="connsiteY409" fmla="*/ 10686329 h 19697946"/>
              <a:gd name="connsiteX410" fmla="*/ 2875338 w 9168189"/>
              <a:gd name="connsiteY410" fmla="*/ 10718632 h 19697946"/>
              <a:gd name="connsiteX411" fmla="*/ 2894388 w 9168189"/>
              <a:gd name="connsiteY411" fmla="*/ 10762097 h 19697946"/>
              <a:gd name="connsiteX412" fmla="*/ 2908676 w 9168189"/>
              <a:gd name="connsiteY412" fmla="*/ 10804039 h 19697946"/>
              <a:gd name="connsiteX413" fmla="*/ 2922963 w 9168189"/>
              <a:gd name="connsiteY413" fmla="*/ 10902782 h 19697946"/>
              <a:gd name="connsiteX414" fmla="*/ 2908676 w 9168189"/>
              <a:gd name="connsiteY414" fmla="*/ 11001525 h 19697946"/>
              <a:gd name="connsiteX415" fmla="*/ 2894388 w 9168189"/>
              <a:gd name="connsiteY415" fmla="*/ 11038924 h 19697946"/>
              <a:gd name="connsiteX416" fmla="*/ 2781546 w 9168189"/>
              <a:gd name="connsiteY416" fmla="*/ 11211372 h 19697946"/>
              <a:gd name="connsiteX417" fmla="*/ 2564188 w 9168189"/>
              <a:gd name="connsiteY417" fmla="*/ 11305226 h 19697946"/>
              <a:gd name="connsiteX418" fmla="*/ 2306330 w 9168189"/>
              <a:gd name="connsiteY418" fmla="*/ 11276263 h 19697946"/>
              <a:gd name="connsiteX419" fmla="*/ 2106988 w 9168189"/>
              <a:gd name="connsiteY419" fmla="*/ 11051512 h 19697946"/>
              <a:gd name="connsiteX420" fmla="*/ 2081992 w 9168189"/>
              <a:gd name="connsiteY420" fmla="*/ 10997284 h 19697946"/>
              <a:gd name="connsiteX421" fmla="*/ 2075238 w 9168189"/>
              <a:gd name="connsiteY421" fmla="*/ 10794832 h 19697946"/>
              <a:gd name="connsiteX422" fmla="*/ 2100188 w 9168189"/>
              <a:gd name="connsiteY422" fmla="*/ 10747236 h 19697946"/>
              <a:gd name="connsiteX423" fmla="*/ 2340516 w 9168189"/>
              <a:gd name="connsiteY423" fmla="*/ 10515432 h 19697946"/>
              <a:gd name="connsiteX424" fmla="*/ 2388111 w 9168189"/>
              <a:gd name="connsiteY424" fmla="*/ 10489285 h 19697946"/>
              <a:gd name="connsiteX425" fmla="*/ 2427524 w 9168189"/>
              <a:gd name="connsiteY425" fmla="*/ 10469116 h 19697946"/>
              <a:gd name="connsiteX426" fmla="*/ 6625753 w 9168189"/>
              <a:gd name="connsiteY426" fmla="*/ 8376925 h 19697946"/>
              <a:gd name="connsiteX427" fmla="*/ 6856466 w 9168189"/>
              <a:gd name="connsiteY427" fmla="*/ 8418596 h 19697946"/>
              <a:gd name="connsiteX428" fmla="*/ 7072688 w 9168189"/>
              <a:gd name="connsiteY428" fmla="*/ 8658555 h 19697946"/>
              <a:gd name="connsiteX429" fmla="*/ 7084984 w 9168189"/>
              <a:gd name="connsiteY429" fmla="*/ 8700083 h 19697946"/>
              <a:gd name="connsiteX430" fmla="*/ 7079038 w 9168189"/>
              <a:gd name="connsiteY430" fmla="*/ 8889833 h 19697946"/>
              <a:gd name="connsiteX431" fmla="*/ 7066788 w 9168189"/>
              <a:gd name="connsiteY431" fmla="*/ 8950129 h 19697946"/>
              <a:gd name="connsiteX432" fmla="*/ 7022949 w 9168189"/>
              <a:gd name="connsiteY432" fmla="*/ 9032680 h 19697946"/>
              <a:gd name="connsiteX433" fmla="*/ 6946652 w 9168189"/>
              <a:gd name="connsiteY433" fmla="*/ 9121609 h 19697946"/>
              <a:gd name="connsiteX434" fmla="*/ 6909047 w 9168189"/>
              <a:gd name="connsiteY434" fmla="*/ 9156534 h 19697946"/>
              <a:gd name="connsiteX435" fmla="*/ 6882188 w 9168189"/>
              <a:gd name="connsiteY435" fmla="*/ 9175584 h 19697946"/>
              <a:gd name="connsiteX436" fmla="*/ 6843985 w 9168189"/>
              <a:gd name="connsiteY436" fmla="*/ 9194633 h 19697946"/>
              <a:gd name="connsiteX437" fmla="*/ 6778865 w 9168189"/>
              <a:gd name="connsiteY437" fmla="*/ 9207255 h 19697946"/>
              <a:gd name="connsiteX438" fmla="*/ 6666288 w 9168189"/>
              <a:gd name="connsiteY438" fmla="*/ 9219876 h 19697946"/>
              <a:gd name="connsiteX439" fmla="*/ 6566411 w 9168189"/>
              <a:gd name="connsiteY439" fmla="*/ 9207255 h 19697946"/>
              <a:gd name="connsiteX440" fmla="*/ 6517439 w 9168189"/>
              <a:gd name="connsiteY440" fmla="*/ 9194633 h 19697946"/>
              <a:gd name="connsiteX441" fmla="*/ 6317379 w 9168189"/>
              <a:gd name="connsiteY441" fmla="*/ 9015214 h 19697946"/>
              <a:gd name="connsiteX442" fmla="*/ 6304338 w 9168189"/>
              <a:gd name="connsiteY442" fmla="*/ 8991434 h 19697946"/>
              <a:gd name="connsiteX443" fmla="*/ 6285288 w 9168189"/>
              <a:gd name="connsiteY443" fmla="*/ 8947969 h 19697946"/>
              <a:gd name="connsiteX444" fmla="*/ 6271001 w 9168189"/>
              <a:gd name="connsiteY444" fmla="*/ 8906026 h 19697946"/>
              <a:gd name="connsiteX445" fmla="*/ 6256713 w 9168189"/>
              <a:gd name="connsiteY445" fmla="*/ 8807285 h 19697946"/>
              <a:gd name="connsiteX446" fmla="*/ 6271001 w 9168189"/>
              <a:gd name="connsiteY446" fmla="*/ 8708542 h 19697946"/>
              <a:gd name="connsiteX447" fmla="*/ 6285288 w 9168189"/>
              <a:gd name="connsiteY447" fmla="*/ 8666600 h 19697946"/>
              <a:gd name="connsiteX448" fmla="*/ 6304338 w 9168189"/>
              <a:gd name="connsiteY448" fmla="*/ 8623135 h 19697946"/>
              <a:gd name="connsiteX449" fmla="*/ 6323388 w 9168189"/>
              <a:gd name="connsiteY449" fmla="*/ 8591250 h 19697946"/>
              <a:gd name="connsiteX450" fmla="*/ 6473163 w 9168189"/>
              <a:gd name="connsiteY450" fmla="*/ 8429815 h 19697946"/>
              <a:gd name="connsiteX451" fmla="*/ 6558338 w 9168189"/>
              <a:gd name="connsiteY451" fmla="*/ 8386983 h 19697946"/>
              <a:gd name="connsiteX452" fmla="*/ 6625753 w 9168189"/>
              <a:gd name="connsiteY452" fmla="*/ 8376925 h 19697946"/>
              <a:gd name="connsiteX453" fmla="*/ 357685 w 9168189"/>
              <a:gd name="connsiteY453" fmla="*/ 8373939 h 19697946"/>
              <a:gd name="connsiteX454" fmla="*/ 788788 w 9168189"/>
              <a:gd name="connsiteY454" fmla="*/ 8632179 h 19697946"/>
              <a:gd name="connsiteX455" fmla="*/ 787196 w 9168189"/>
              <a:gd name="connsiteY455" fmla="*/ 8983002 h 19697946"/>
              <a:gd name="connsiteX456" fmla="*/ 636212 w 9168189"/>
              <a:gd name="connsiteY456" fmla="*/ 9156534 h 19697946"/>
              <a:gd name="connsiteX457" fmla="*/ 608388 w 9168189"/>
              <a:gd name="connsiteY457" fmla="*/ 9175584 h 19697946"/>
              <a:gd name="connsiteX458" fmla="*/ 570185 w 9168189"/>
              <a:gd name="connsiteY458" fmla="*/ 9194633 h 19697946"/>
              <a:gd name="connsiteX459" fmla="*/ 505065 w 9168189"/>
              <a:gd name="connsiteY459" fmla="*/ 9207255 h 19697946"/>
              <a:gd name="connsiteX460" fmla="*/ 392488 w 9168189"/>
              <a:gd name="connsiteY460" fmla="*/ 9219876 h 19697946"/>
              <a:gd name="connsiteX461" fmla="*/ 292611 w 9168189"/>
              <a:gd name="connsiteY461" fmla="*/ 9207255 h 19697946"/>
              <a:gd name="connsiteX462" fmla="*/ 243639 w 9168189"/>
              <a:gd name="connsiteY462" fmla="*/ 9194633 h 19697946"/>
              <a:gd name="connsiteX463" fmla="*/ 23533 w 9168189"/>
              <a:gd name="connsiteY463" fmla="*/ 8986708 h 19697946"/>
              <a:gd name="connsiteX464" fmla="*/ 28949 w 9168189"/>
              <a:gd name="connsiteY464" fmla="*/ 8618628 h 19697946"/>
              <a:gd name="connsiteX465" fmla="*/ 284377 w 9168189"/>
              <a:gd name="connsiteY465" fmla="*/ 8386669 h 19697946"/>
              <a:gd name="connsiteX466" fmla="*/ 357685 w 9168189"/>
              <a:gd name="connsiteY466" fmla="*/ 8373939 h 19697946"/>
              <a:gd name="connsiteX467" fmla="*/ 4572752 w 9168189"/>
              <a:gd name="connsiteY467" fmla="*/ 8373891 h 19697946"/>
              <a:gd name="connsiteX468" fmla="*/ 4697788 w 9168189"/>
              <a:gd name="connsiteY468" fmla="*/ 8388836 h 19697946"/>
              <a:gd name="connsiteX469" fmla="*/ 4905903 w 9168189"/>
              <a:gd name="connsiteY469" fmla="*/ 8525963 h 19697946"/>
              <a:gd name="connsiteX470" fmla="*/ 5002588 w 9168189"/>
              <a:gd name="connsiteY470" fmla="*/ 8806163 h 19697946"/>
              <a:gd name="connsiteX471" fmla="*/ 4868283 w 9168189"/>
              <a:gd name="connsiteY471" fmla="*/ 9101894 h 19697946"/>
              <a:gd name="connsiteX472" fmla="*/ 4759792 w 9168189"/>
              <a:gd name="connsiteY472" fmla="*/ 9182462 h 19697946"/>
              <a:gd name="connsiteX473" fmla="*/ 4683169 w 9168189"/>
              <a:gd name="connsiteY473" fmla="*/ 9208524 h 19697946"/>
              <a:gd name="connsiteX474" fmla="*/ 4589838 w 9168189"/>
              <a:gd name="connsiteY474" fmla="*/ 9232734 h 19697946"/>
              <a:gd name="connsiteX475" fmla="*/ 4483807 w 9168189"/>
              <a:gd name="connsiteY475" fmla="*/ 9208524 h 19697946"/>
              <a:gd name="connsiteX476" fmla="*/ 4407184 w 9168189"/>
              <a:gd name="connsiteY476" fmla="*/ 9182462 h 19697946"/>
              <a:gd name="connsiteX477" fmla="*/ 4198773 w 9168189"/>
              <a:gd name="connsiteY477" fmla="*/ 8975168 h 19697946"/>
              <a:gd name="connsiteX478" fmla="*/ 4177088 w 9168189"/>
              <a:gd name="connsiteY478" fmla="*/ 8806801 h 19697946"/>
              <a:gd name="connsiteX479" fmla="*/ 4279384 w 9168189"/>
              <a:gd name="connsiteY479" fmla="*/ 8509077 h 19697946"/>
              <a:gd name="connsiteX480" fmla="*/ 4453061 w 9168189"/>
              <a:gd name="connsiteY480" fmla="*/ 8400690 h 19697946"/>
              <a:gd name="connsiteX481" fmla="*/ 4494588 w 9168189"/>
              <a:gd name="connsiteY481" fmla="*/ 8381275 h 19697946"/>
              <a:gd name="connsiteX482" fmla="*/ 4572752 w 9168189"/>
              <a:gd name="connsiteY482" fmla="*/ 8373891 h 19697946"/>
              <a:gd name="connsiteX483" fmla="*/ 8769897 w 9168189"/>
              <a:gd name="connsiteY483" fmla="*/ 8373321 h 19697946"/>
              <a:gd name="connsiteX484" fmla="*/ 9091835 w 9168189"/>
              <a:gd name="connsiteY484" fmla="*/ 8529651 h 19697946"/>
              <a:gd name="connsiteX485" fmla="*/ 9168188 w 9168189"/>
              <a:gd name="connsiteY485" fmla="*/ 8805326 h 19697946"/>
              <a:gd name="connsiteX486" fmla="*/ 9143444 w 9168189"/>
              <a:gd name="connsiteY486" fmla="*/ 8986708 h 19697946"/>
              <a:gd name="connsiteX487" fmla="*/ 8936037 w 9168189"/>
              <a:gd name="connsiteY487" fmla="*/ 9194633 h 19697946"/>
              <a:gd name="connsiteX488" fmla="*/ 8874365 w 9168189"/>
              <a:gd name="connsiteY488" fmla="*/ 9207255 h 19697946"/>
              <a:gd name="connsiteX489" fmla="*/ 8761788 w 9168189"/>
              <a:gd name="connsiteY489" fmla="*/ 9219876 h 19697946"/>
              <a:gd name="connsiteX490" fmla="*/ 8661911 w 9168189"/>
              <a:gd name="connsiteY490" fmla="*/ 9207255 h 19697946"/>
              <a:gd name="connsiteX491" fmla="*/ 8609491 w 9168189"/>
              <a:gd name="connsiteY491" fmla="*/ 9194633 h 19697946"/>
              <a:gd name="connsiteX492" fmla="*/ 8571288 w 9168189"/>
              <a:gd name="connsiteY492" fmla="*/ 9175584 h 19697946"/>
              <a:gd name="connsiteX493" fmla="*/ 8543464 w 9168189"/>
              <a:gd name="connsiteY493" fmla="*/ 9156534 h 19697946"/>
              <a:gd name="connsiteX494" fmla="*/ 8392480 w 9168189"/>
              <a:gd name="connsiteY494" fmla="*/ 8983002 h 19697946"/>
              <a:gd name="connsiteX495" fmla="*/ 8390888 w 9168189"/>
              <a:gd name="connsiteY495" fmla="*/ 8632179 h 19697946"/>
              <a:gd name="connsiteX496" fmla="*/ 8653677 w 9168189"/>
              <a:gd name="connsiteY496" fmla="*/ 8386669 h 19697946"/>
              <a:gd name="connsiteX497" fmla="*/ 8769897 w 9168189"/>
              <a:gd name="connsiteY497" fmla="*/ 8373321 h 19697946"/>
              <a:gd name="connsiteX498" fmla="*/ 2452056 w 9168189"/>
              <a:gd name="connsiteY498" fmla="*/ 8371840 h 19697946"/>
              <a:gd name="connsiteX499" fmla="*/ 2691196 w 9168189"/>
              <a:gd name="connsiteY499" fmla="*/ 8428586 h 19697946"/>
              <a:gd name="connsiteX500" fmla="*/ 2894388 w 9168189"/>
              <a:gd name="connsiteY500" fmla="*/ 8671144 h 19697946"/>
              <a:gd name="connsiteX501" fmla="*/ 2908676 w 9168189"/>
              <a:gd name="connsiteY501" fmla="*/ 8708542 h 19697946"/>
              <a:gd name="connsiteX502" fmla="*/ 2922963 w 9168189"/>
              <a:gd name="connsiteY502" fmla="*/ 8807285 h 19697946"/>
              <a:gd name="connsiteX503" fmla="*/ 2908676 w 9168189"/>
              <a:gd name="connsiteY503" fmla="*/ 8906026 h 19697946"/>
              <a:gd name="connsiteX504" fmla="*/ 2894388 w 9168189"/>
              <a:gd name="connsiteY504" fmla="*/ 8947969 h 19697946"/>
              <a:gd name="connsiteX505" fmla="*/ 2875338 w 9168189"/>
              <a:gd name="connsiteY505" fmla="*/ 8991434 h 19697946"/>
              <a:gd name="connsiteX506" fmla="*/ 2849596 w 9168189"/>
              <a:gd name="connsiteY506" fmla="*/ 9015214 h 19697946"/>
              <a:gd name="connsiteX507" fmla="*/ 2662237 w 9168189"/>
              <a:gd name="connsiteY507" fmla="*/ 9194633 h 19697946"/>
              <a:gd name="connsiteX508" fmla="*/ 2600565 w 9168189"/>
              <a:gd name="connsiteY508" fmla="*/ 9207255 h 19697946"/>
              <a:gd name="connsiteX509" fmla="*/ 2487988 w 9168189"/>
              <a:gd name="connsiteY509" fmla="*/ 9219876 h 19697946"/>
              <a:gd name="connsiteX510" fmla="*/ 2388111 w 9168189"/>
              <a:gd name="connsiteY510" fmla="*/ 9207255 h 19697946"/>
              <a:gd name="connsiteX511" fmla="*/ 2335691 w 9168189"/>
              <a:gd name="connsiteY511" fmla="*/ 9194633 h 19697946"/>
              <a:gd name="connsiteX512" fmla="*/ 2297488 w 9168189"/>
              <a:gd name="connsiteY512" fmla="*/ 9175584 h 19697946"/>
              <a:gd name="connsiteX513" fmla="*/ 2266674 w 9168189"/>
              <a:gd name="connsiteY513" fmla="*/ 9156534 h 19697946"/>
              <a:gd name="connsiteX514" fmla="*/ 2100188 w 9168189"/>
              <a:gd name="connsiteY514" fmla="*/ 8951006 h 19697946"/>
              <a:gd name="connsiteX515" fmla="*/ 2075238 w 9168189"/>
              <a:gd name="connsiteY515" fmla="*/ 8889833 h 19697946"/>
              <a:gd name="connsiteX516" fmla="*/ 2057042 w 9168189"/>
              <a:gd name="connsiteY516" fmla="*/ 8788235 h 19697946"/>
              <a:gd name="connsiteX517" fmla="*/ 2081992 w 9168189"/>
              <a:gd name="connsiteY517" fmla="*/ 8700083 h 19697946"/>
              <a:gd name="connsiteX518" fmla="*/ 2106988 w 9168189"/>
              <a:gd name="connsiteY518" fmla="*/ 8658555 h 19697946"/>
              <a:gd name="connsiteX519" fmla="*/ 2204132 w 9168189"/>
              <a:gd name="connsiteY519" fmla="*/ 8483435 h 19697946"/>
              <a:gd name="connsiteX520" fmla="*/ 2380038 w 9168189"/>
              <a:gd name="connsiteY520" fmla="*/ 8384958 h 19697946"/>
              <a:gd name="connsiteX521" fmla="*/ 2452056 w 9168189"/>
              <a:gd name="connsiteY521" fmla="*/ 8371840 h 19697946"/>
              <a:gd name="connsiteX522" fmla="*/ 8720458 w 9168189"/>
              <a:gd name="connsiteY522" fmla="*/ 6283440 h 19697946"/>
              <a:gd name="connsiteX523" fmla="*/ 8919326 w 9168189"/>
              <a:gd name="connsiteY523" fmla="*/ 6311795 h 19697946"/>
              <a:gd name="connsiteX524" fmla="*/ 8951871 w 9168189"/>
              <a:gd name="connsiteY524" fmla="*/ 6324437 h 19697946"/>
              <a:gd name="connsiteX525" fmla="*/ 9136524 w 9168189"/>
              <a:gd name="connsiteY525" fmla="*/ 6494888 h 19697946"/>
              <a:gd name="connsiteX526" fmla="*/ 9168188 w 9168189"/>
              <a:gd name="connsiteY526" fmla="*/ 6707241 h 19697946"/>
              <a:gd name="connsiteX527" fmla="*/ 9131537 w 9168189"/>
              <a:gd name="connsiteY527" fmla="*/ 6923357 h 19697946"/>
              <a:gd name="connsiteX528" fmla="*/ 8771570 w 9168189"/>
              <a:gd name="connsiteY528" fmla="*/ 7117477 h 19697946"/>
              <a:gd name="connsiteX529" fmla="*/ 8625520 w 9168189"/>
              <a:gd name="connsiteY529" fmla="*/ 7096988 h 19697946"/>
              <a:gd name="connsiteX530" fmla="*/ 8453530 w 9168189"/>
              <a:gd name="connsiteY530" fmla="*/ 6976182 h 19697946"/>
              <a:gd name="connsiteX531" fmla="*/ 8421780 w 9168189"/>
              <a:gd name="connsiteY531" fmla="*/ 6937641 h 19697946"/>
              <a:gd name="connsiteX532" fmla="*/ 8363322 w 9168189"/>
              <a:gd name="connsiteY532" fmla="*/ 6700490 h 19697946"/>
              <a:gd name="connsiteX533" fmla="*/ 8408699 w 9168189"/>
              <a:gd name="connsiteY533" fmla="*/ 6501031 h 19697946"/>
              <a:gd name="connsiteX534" fmla="*/ 8593173 w 9168189"/>
              <a:gd name="connsiteY534" fmla="*/ 6328941 h 19697946"/>
              <a:gd name="connsiteX535" fmla="*/ 8622088 w 9168189"/>
              <a:gd name="connsiteY535" fmla="*/ 6311127 h 19697946"/>
              <a:gd name="connsiteX536" fmla="*/ 8663363 w 9168189"/>
              <a:gd name="connsiteY536" fmla="*/ 6288450 h 19697946"/>
              <a:gd name="connsiteX537" fmla="*/ 8720458 w 9168189"/>
              <a:gd name="connsiteY537" fmla="*/ 6283440 h 19697946"/>
              <a:gd name="connsiteX538" fmla="*/ 310038 w 9168189"/>
              <a:gd name="connsiteY538" fmla="*/ 6280887 h 19697946"/>
              <a:gd name="connsiteX539" fmla="*/ 550658 w 9168189"/>
              <a:gd name="connsiteY539" fmla="*/ 6302744 h 19697946"/>
              <a:gd name="connsiteX540" fmla="*/ 590950 w 9168189"/>
              <a:gd name="connsiteY540" fmla="*/ 6326886 h 19697946"/>
              <a:gd name="connsiteX541" fmla="*/ 765040 w 9168189"/>
              <a:gd name="connsiteY541" fmla="*/ 6495370 h 19697946"/>
              <a:gd name="connsiteX542" fmla="*/ 815769 w 9168189"/>
              <a:gd name="connsiteY542" fmla="*/ 6571053 h 19697946"/>
              <a:gd name="connsiteX543" fmla="*/ 816354 w 9168189"/>
              <a:gd name="connsiteY543" fmla="*/ 6700490 h 19697946"/>
              <a:gd name="connsiteX544" fmla="*/ 785689 w 9168189"/>
              <a:gd name="connsiteY544" fmla="*/ 6872262 h 19697946"/>
              <a:gd name="connsiteX545" fmla="*/ 745196 w 9168189"/>
              <a:gd name="connsiteY545" fmla="*/ 6937641 h 19697946"/>
              <a:gd name="connsiteX546" fmla="*/ 713446 w 9168189"/>
              <a:gd name="connsiteY546" fmla="*/ 6976182 h 19697946"/>
              <a:gd name="connsiteX547" fmla="*/ 640138 w 9168189"/>
              <a:gd name="connsiteY547" fmla="*/ 7030559 h 19697946"/>
              <a:gd name="connsiteX548" fmla="*/ 395406 w 9168189"/>
              <a:gd name="connsiteY548" fmla="*/ 7117477 h 19697946"/>
              <a:gd name="connsiteX549" fmla="*/ 249792 w 9168189"/>
              <a:gd name="connsiteY549" fmla="*/ 7094915 h 19697946"/>
              <a:gd name="connsiteX550" fmla="*/ 48140 w 9168189"/>
              <a:gd name="connsiteY550" fmla="*/ 6923357 h 19697946"/>
              <a:gd name="connsiteX551" fmla="*/ 11488 w 9168189"/>
              <a:gd name="connsiteY551" fmla="*/ 6707241 h 19697946"/>
              <a:gd name="connsiteX552" fmla="*/ 43152 w 9168189"/>
              <a:gd name="connsiteY552" fmla="*/ 6494888 h 19697946"/>
              <a:gd name="connsiteX553" fmla="*/ 227805 w 9168189"/>
              <a:gd name="connsiteY553" fmla="*/ 6324437 h 19697946"/>
              <a:gd name="connsiteX554" fmla="*/ 253423 w 9168189"/>
              <a:gd name="connsiteY554" fmla="*/ 6306463 h 19697946"/>
              <a:gd name="connsiteX555" fmla="*/ 290888 w 9168189"/>
              <a:gd name="connsiteY555" fmla="*/ 6281978 h 19697946"/>
              <a:gd name="connsiteX556" fmla="*/ 310038 w 9168189"/>
              <a:gd name="connsiteY556" fmla="*/ 6280887 h 19697946"/>
              <a:gd name="connsiteX557" fmla="*/ 2513388 w 9168189"/>
              <a:gd name="connsiteY557" fmla="*/ 6280550 h 19697946"/>
              <a:gd name="connsiteX558" fmla="*/ 2670235 w 9168189"/>
              <a:gd name="connsiteY558" fmla="*/ 6318473 h 19697946"/>
              <a:gd name="connsiteX559" fmla="*/ 2856997 w 9168189"/>
              <a:gd name="connsiteY559" fmla="*/ 6487769 h 19697946"/>
              <a:gd name="connsiteX560" fmla="*/ 2896790 w 9168189"/>
              <a:gd name="connsiteY560" fmla="*/ 6584445 h 19697946"/>
              <a:gd name="connsiteX561" fmla="*/ 2896790 w 9168189"/>
              <a:gd name="connsiteY561" fmla="*/ 6813728 h 19697946"/>
              <a:gd name="connsiteX562" fmla="*/ 2856997 w 9168189"/>
              <a:gd name="connsiteY562" fmla="*/ 6910404 h 19697946"/>
              <a:gd name="connsiteX563" fmla="*/ 2657256 w 9168189"/>
              <a:gd name="connsiteY563" fmla="*/ 7095418 h 19697946"/>
              <a:gd name="connsiteX564" fmla="*/ 2470882 w 9168189"/>
              <a:gd name="connsiteY564" fmla="*/ 7115457 h 19697946"/>
              <a:gd name="connsiteX565" fmla="*/ 2291138 w 9168189"/>
              <a:gd name="connsiteY565" fmla="*/ 7068004 h 19697946"/>
              <a:gd name="connsiteX566" fmla="*/ 2083428 w 9168189"/>
              <a:gd name="connsiteY566" fmla="*/ 6809780 h 19697946"/>
              <a:gd name="connsiteX567" fmla="*/ 2124141 w 9168189"/>
              <a:gd name="connsiteY567" fmla="*/ 6499573 h 19697946"/>
              <a:gd name="connsiteX568" fmla="*/ 2182626 w 9168189"/>
              <a:gd name="connsiteY568" fmla="*/ 6416781 h 19697946"/>
              <a:gd name="connsiteX569" fmla="*/ 2388163 w 9168189"/>
              <a:gd name="connsiteY569" fmla="*/ 6288404 h 19697946"/>
              <a:gd name="connsiteX570" fmla="*/ 2513388 w 9168189"/>
              <a:gd name="connsiteY570" fmla="*/ 6280550 h 19697946"/>
              <a:gd name="connsiteX571" fmla="*/ 4532292 w 9168189"/>
              <a:gd name="connsiteY571" fmla="*/ 6278721 h 19697946"/>
              <a:gd name="connsiteX572" fmla="*/ 4608888 w 9168189"/>
              <a:gd name="connsiteY572" fmla="*/ 6280373 h 19697946"/>
              <a:gd name="connsiteX573" fmla="*/ 4764508 w 9168189"/>
              <a:gd name="connsiteY573" fmla="*/ 6317880 h 19697946"/>
              <a:gd name="connsiteX574" fmla="*/ 4958542 w 9168189"/>
              <a:gd name="connsiteY574" fmla="*/ 6506810 h 19697946"/>
              <a:gd name="connsiteX575" fmla="*/ 4977592 w 9168189"/>
              <a:gd name="connsiteY575" fmla="*/ 6552289 h 19697946"/>
              <a:gd name="connsiteX576" fmla="*/ 5002588 w 9168189"/>
              <a:gd name="connsiteY576" fmla="*/ 6705437 h 19697946"/>
              <a:gd name="connsiteX577" fmla="*/ 4977592 w 9168189"/>
              <a:gd name="connsiteY577" fmla="*/ 6845884 h 19697946"/>
              <a:gd name="connsiteX578" fmla="*/ 4958542 w 9168189"/>
              <a:gd name="connsiteY578" fmla="*/ 6892493 h 19697946"/>
              <a:gd name="connsiteX579" fmla="*/ 4752814 w 9168189"/>
              <a:gd name="connsiteY579" fmla="*/ 7094302 h 19697946"/>
              <a:gd name="connsiteX580" fmla="*/ 4420749 w 9168189"/>
              <a:gd name="connsiteY580" fmla="*/ 7088012 h 19697946"/>
              <a:gd name="connsiteX581" fmla="*/ 4208434 w 9168189"/>
              <a:gd name="connsiteY581" fmla="*/ 6891663 h 19697946"/>
              <a:gd name="connsiteX582" fmla="*/ 4189384 w 9168189"/>
              <a:gd name="connsiteY582" fmla="*/ 6845884 h 19697946"/>
              <a:gd name="connsiteX583" fmla="*/ 4177088 w 9168189"/>
              <a:gd name="connsiteY583" fmla="*/ 6705437 h 19697946"/>
              <a:gd name="connsiteX584" fmla="*/ 4208434 w 9168189"/>
              <a:gd name="connsiteY584" fmla="*/ 6506810 h 19697946"/>
              <a:gd name="connsiteX585" fmla="*/ 4402893 w 9168189"/>
              <a:gd name="connsiteY585" fmla="*/ 6318725 h 19697946"/>
              <a:gd name="connsiteX586" fmla="*/ 4481888 w 9168189"/>
              <a:gd name="connsiteY586" fmla="*/ 6281650 h 19697946"/>
              <a:gd name="connsiteX587" fmla="*/ 4532292 w 9168189"/>
              <a:gd name="connsiteY587" fmla="*/ 6278721 h 19697946"/>
              <a:gd name="connsiteX588" fmla="*/ 6606766 w 9168189"/>
              <a:gd name="connsiteY588" fmla="*/ 6278661 h 19697946"/>
              <a:gd name="connsiteX589" fmla="*/ 6877594 w 9168189"/>
              <a:gd name="connsiteY589" fmla="*/ 6331717 h 19697946"/>
              <a:gd name="connsiteX590" fmla="*/ 7042505 w 9168189"/>
              <a:gd name="connsiteY590" fmla="*/ 6498960 h 19697946"/>
              <a:gd name="connsiteX591" fmla="*/ 7083549 w 9168189"/>
              <a:gd name="connsiteY591" fmla="*/ 6588393 h 19697946"/>
              <a:gd name="connsiteX592" fmla="*/ 7110788 w 9168189"/>
              <a:gd name="connsiteY592" fmla="*/ 6705437 h 19697946"/>
              <a:gd name="connsiteX593" fmla="*/ 7083549 w 9168189"/>
              <a:gd name="connsiteY593" fmla="*/ 6809780 h 19697946"/>
              <a:gd name="connsiteX594" fmla="*/ 7042526 w 9168189"/>
              <a:gd name="connsiteY594" fmla="*/ 6899175 h 19697946"/>
              <a:gd name="connsiteX595" fmla="*/ 6696094 w 9168189"/>
              <a:gd name="connsiteY595" fmla="*/ 7115368 h 19697946"/>
              <a:gd name="connsiteX596" fmla="*/ 6522420 w 9168189"/>
              <a:gd name="connsiteY596" fmla="*/ 7095418 h 19697946"/>
              <a:gd name="connsiteX597" fmla="*/ 6270185 w 9168189"/>
              <a:gd name="connsiteY597" fmla="*/ 6813728 h 19697946"/>
              <a:gd name="connsiteX598" fmla="*/ 6309979 w 9168189"/>
              <a:gd name="connsiteY598" fmla="*/ 6487769 h 19697946"/>
              <a:gd name="connsiteX599" fmla="*/ 6577388 w 9168189"/>
              <a:gd name="connsiteY599" fmla="*/ 6281650 h 19697946"/>
              <a:gd name="connsiteX600" fmla="*/ 6606766 w 9168189"/>
              <a:gd name="connsiteY600" fmla="*/ 6278661 h 19697946"/>
              <a:gd name="connsiteX601" fmla="*/ 4583976 w 9168189"/>
              <a:gd name="connsiteY601" fmla="*/ 4172615 h 19697946"/>
              <a:gd name="connsiteX602" fmla="*/ 4761288 w 9168189"/>
              <a:gd name="connsiteY602" fmla="*/ 4217810 h 19697946"/>
              <a:gd name="connsiteX603" fmla="*/ 4813225 w 9168189"/>
              <a:gd name="connsiteY603" fmla="*/ 4246929 h 19697946"/>
              <a:gd name="connsiteX604" fmla="*/ 4976329 w 9168189"/>
              <a:gd name="connsiteY604" fmla="*/ 4433342 h 19697946"/>
              <a:gd name="connsiteX605" fmla="*/ 5002588 w 9168189"/>
              <a:gd name="connsiteY605" fmla="*/ 4604072 h 19697946"/>
              <a:gd name="connsiteX606" fmla="*/ 4961313 w 9168189"/>
              <a:gd name="connsiteY606" fmla="*/ 4783625 h 19697946"/>
              <a:gd name="connsiteX607" fmla="*/ 4805873 w 9168189"/>
              <a:gd name="connsiteY607" fmla="*/ 4965538 h 19697946"/>
              <a:gd name="connsiteX608" fmla="*/ 4773988 w 9168189"/>
              <a:gd name="connsiteY608" fmla="*/ 4984587 h 19697946"/>
              <a:gd name="connsiteX609" fmla="*/ 4733544 w 9168189"/>
              <a:gd name="connsiteY609" fmla="*/ 5003638 h 19697946"/>
              <a:gd name="connsiteX610" fmla="*/ 4645828 w 9168189"/>
              <a:gd name="connsiteY610" fmla="*/ 5024271 h 19697946"/>
              <a:gd name="connsiteX611" fmla="*/ 4528717 w 9168189"/>
              <a:gd name="connsiteY611" fmla="*/ 5024271 h 19697946"/>
              <a:gd name="connsiteX612" fmla="*/ 4448094 w 9168189"/>
              <a:gd name="connsiteY612" fmla="*/ 5003638 h 19697946"/>
              <a:gd name="connsiteX613" fmla="*/ 4405688 w 9168189"/>
              <a:gd name="connsiteY613" fmla="*/ 4984587 h 19697946"/>
              <a:gd name="connsiteX614" fmla="*/ 4373638 w 9168189"/>
              <a:gd name="connsiteY614" fmla="*/ 4965538 h 19697946"/>
              <a:gd name="connsiteX615" fmla="*/ 4211857 w 9168189"/>
              <a:gd name="connsiteY615" fmla="*/ 4788801 h 19697946"/>
              <a:gd name="connsiteX616" fmla="*/ 4177088 w 9168189"/>
              <a:gd name="connsiteY616" fmla="*/ 4607691 h 19697946"/>
              <a:gd name="connsiteX617" fmla="*/ 4281320 w 9168189"/>
              <a:gd name="connsiteY617" fmla="*/ 4324212 h 19697946"/>
              <a:gd name="connsiteX618" fmla="*/ 4456488 w 9168189"/>
              <a:gd name="connsiteY618" fmla="*/ 4186813 h 19697946"/>
              <a:gd name="connsiteX619" fmla="*/ 4521887 w 9168189"/>
              <a:gd name="connsiteY619" fmla="*/ 4172768 h 19697946"/>
              <a:gd name="connsiteX620" fmla="*/ 4583976 w 9168189"/>
              <a:gd name="connsiteY620" fmla="*/ 4172615 h 19697946"/>
              <a:gd name="connsiteX621" fmla="*/ 8767587 w 9168189"/>
              <a:gd name="connsiteY621" fmla="*/ 4172002 h 19697946"/>
              <a:gd name="connsiteX622" fmla="*/ 9141784 w 9168189"/>
              <a:gd name="connsiteY622" fmla="*/ 4404768 h 19697946"/>
              <a:gd name="connsiteX623" fmla="*/ 9168189 w 9168189"/>
              <a:gd name="connsiteY623" fmla="*/ 4614395 h 19697946"/>
              <a:gd name="connsiteX624" fmla="*/ 9168189 w 9168189"/>
              <a:gd name="connsiteY624" fmla="*/ 4772265 h 19697946"/>
              <a:gd name="connsiteX625" fmla="*/ 9119418 w 9168189"/>
              <a:gd name="connsiteY625" fmla="*/ 4827626 h 19697946"/>
              <a:gd name="connsiteX626" fmla="*/ 8899064 w 9168189"/>
              <a:gd name="connsiteY626" fmla="*/ 4996773 h 19697946"/>
              <a:gd name="connsiteX627" fmla="*/ 8858053 w 9168189"/>
              <a:gd name="connsiteY627" fmla="*/ 5014698 h 19697946"/>
              <a:gd name="connsiteX628" fmla="*/ 8713696 w 9168189"/>
              <a:gd name="connsiteY628" fmla="*/ 5016299 h 19697946"/>
              <a:gd name="connsiteX629" fmla="*/ 8626819 w 9168189"/>
              <a:gd name="connsiteY629" fmla="*/ 4997473 h 19697946"/>
              <a:gd name="connsiteX630" fmla="*/ 8583989 w 9168189"/>
              <a:gd name="connsiteY630" fmla="*/ 4984587 h 19697946"/>
              <a:gd name="connsiteX631" fmla="*/ 8552422 w 9168189"/>
              <a:gd name="connsiteY631" fmla="*/ 4965538 h 19697946"/>
              <a:gd name="connsiteX632" fmla="*/ 8386411 w 9168189"/>
              <a:gd name="connsiteY632" fmla="*/ 4780017 h 19697946"/>
              <a:gd name="connsiteX633" fmla="*/ 8357345 w 9168189"/>
              <a:gd name="connsiteY633" fmla="*/ 4603212 h 19697946"/>
              <a:gd name="connsiteX634" fmla="*/ 8384449 w 9168189"/>
              <a:gd name="connsiteY634" fmla="*/ 4425413 h 19697946"/>
              <a:gd name="connsiteX635" fmla="*/ 8628439 w 9168189"/>
              <a:gd name="connsiteY635" fmla="*/ 4192516 h 19697946"/>
              <a:gd name="connsiteX636" fmla="*/ 8767587 w 9168189"/>
              <a:gd name="connsiteY636" fmla="*/ 4172002 h 19697946"/>
              <a:gd name="connsiteX637" fmla="*/ 2453654 w 9168189"/>
              <a:gd name="connsiteY637" fmla="*/ 4169701 h 19697946"/>
              <a:gd name="connsiteX638" fmla="*/ 2492419 w 9168189"/>
              <a:gd name="connsiteY638" fmla="*/ 4171866 h 19697946"/>
              <a:gd name="connsiteX639" fmla="*/ 2692740 w 9168189"/>
              <a:gd name="connsiteY639" fmla="*/ 4231006 h 19697946"/>
              <a:gd name="connsiteX640" fmla="*/ 2856288 w 9168189"/>
              <a:gd name="connsiteY640" fmla="*/ 4388054 h 19697946"/>
              <a:gd name="connsiteX641" fmla="*/ 2875338 w 9168189"/>
              <a:gd name="connsiteY641" fmla="*/ 4419439 h 19697946"/>
              <a:gd name="connsiteX642" fmla="*/ 2894388 w 9168189"/>
              <a:gd name="connsiteY642" fmla="*/ 4462903 h 19697946"/>
              <a:gd name="connsiteX643" fmla="*/ 2908029 w 9168189"/>
              <a:gd name="connsiteY643" fmla="*/ 4504200 h 19697946"/>
              <a:gd name="connsiteX644" fmla="*/ 2908521 w 9168189"/>
              <a:gd name="connsiteY644" fmla="*/ 4702485 h 19697946"/>
              <a:gd name="connsiteX645" fmla="*/ 2894388 w 9168189"/>
              <a:gd name="connsiteY645" fmla="*/ 4739730 h 19697946"/>
              <a:gd name="connsiteX646" fmla="*/ 2790890 w 9168189"/>
              <a:gd name="connsiteY646" fmla="*/ 4903893 h 19697946"/>
              <a:gd name="connsiteX647" fmla="*/ 2629491 w 9168189"/>
              <a:gd name="connsiteY647" fmla="*/ 5003638 h 19697946"/>
              <a:gd name="connsiteX648" fmla="*/ 2561059 w 9168189"/>
              <a:gd name="connsiteY648" fmla="*/ 5022160 h 19697946"/>
              <a:gd name="connsiteX649" fmla="*/ 2417080 w 9168189"/>
              <a:gd name="connsiteY649" fmla="*/ 5014626 h 19697946"/>
              <a:gd name="connsiteX650" fmla="*/ 2368144 w 9168189"/>
              <a:gd name="connsiteY650" fmla="*/ 5003638 h 19697946"/>
              <a:gd name="connsiteX651" fmla="*/ 2310188 w 9168189"/>
              <a:gd name="connsiteY651" fmla="*/ 4984587 h 19697946"/>
              <a:gd name="connsiteX652" fmla="*/ 2282853 w 9168189"/>
              <a:gd name="connsiteY652" fmla="*/ 4965538 h 19697946"/>
              <a:gd name="connsiteX653" fmla="*/ 2122264 w 9168189"/>
              <a:gd name="connsiteY653" fmla="*/ 4804060 h 19697946"/>
              <a:gd name="connsiteX654" fmla="*/ 2106988 w 9168189"/>
              <a:gd name="connsiteY654" fmla="*/ 4752512 h 19697946"/>
              <a:gd name="connsiteX655" fmla="*/ 2081992 w 9168189"/>
              <a:gd name="connsiteY655" fmla="*/ 4698090 h 19697946"/>
              <a:gd name="connsiteX656" fmla="*/ 2075238 w 9168189"/>
              <a:gd name="connsiteY656" fmla="*/ 4495638 h 19697946"/>
              <a:gd name="connsiteX657" fmla="*/ 2100188 w 9168189"/>
              <a:gd name="connsiteY657" fmla="*/ 4448042 h 19697946"/>
              <a:gd name="connsiteX658" fmla="*/ 2340516 w 9168189"/>
              <a:gd name="connsiteY658" fmla="*/ 4216238 h 19697946"/>
              <a:gd name="connsiteX659" fmla="*/ 2388111 w 9168189"/>
              <a:gd name="connsiteY659" fmla="*/ 4190916 h 19697946"/>
              <a:gd name="connsiteX660" fmla="*/ 2453654 w 9168189"/>
              <a:gd name="connsiteY660" fmla="*/ 4169701 h 19697946"/>
              <a:gd name="connsiteX661" fmla="*/ 6630864 w 9168189"/>
              <a:gd name="connsiteY661" fmla="*/ 4169463 h 19697946"/>
              <a:gd name="connsiteX662" fmla="*/ 6915625 w 9168189"/>
              <a:gd name="connsiteY662" fmla="*/ 4257245 h 19697946"/>
              <a:gd name="connsiteX663" fmla="*/ 7066789 w 9168189"/>
              <a:gd name="connsiteY663" fmla="*/ 4448042 h 19697946"/>
              <a:gd name="connsiteX664" fmla="*/ 7079039 w 9168189"/>
              <a:gd name="connsiteY664" fmla="*/ 4495638 h 19697946"/>
              <a:gd name="connsiteX665" fmla="*/ 7084985 w 9168189"/>
              <a:gd name="connsiteY665" fmla="*/ 4698090 h 19697946"/>
              <a:gd name="connsiteX666" fmla="*/ 7072689 w 9168189"/>
              <a:gd name="connsiteY666" fmla="*/ 4752512 h 19697946"/>
              <a:gd name="connsiteX667" fmla="*/ 7044713 w 9168189"/>
              <a:gd name="connsiteY667" fmla="*/ 4804060 h 19697946"/>
              <a:gd name="connsiteX668" fmla="*/ 6962544 w 9168189"/>
              <a:gd name="connsiteY668" fmla="*/ 4898863 h 19697946"/>
              <a:gd name="connsiteX669" fmla="*/ 6896824 w 9168189"/>
              <a:gd name="connsiteY669" fmla="*/ 4965538 h 19697946"/>
              <a:gd name="connsiteX670" fmla="*/ 6869489 w 9168189"/>
              <a:gd name="connsiteY670" fmla="*/ 4984587 h 19697946"/>
              <a:gd name="connsiteX671" fmla="*/ 6811534 w 9168189"/>
              <a:gd name="connsiteY671" fmla="*/ 5003638 h 19697946"/>
              <a:gd name="connsiteX672" fmla="*/ 6762597 w 9168189"/>
              <a:gd name="connsiteY672" fmla="*/ 5014626 h 19697946"/>
              <a:gd name="connsiteX673" fmla="*/ 6618617 w 9168189"/>
              <a:gd name="connsiteY673" fmla="*/ 5022160 h 19697946"/>
              <a:gd name="connsiteX674" fmla="*/ 6550186 w 9168189"/>
              <a:gd name="connsiteY674" fmla="*/ 5003638 h 19697946"/>
              <a:gd name="connsiteX675" fmla="*/ 6388787 w 9168189"/>
              <a:gd name="connsiteY675" fmla="*/ 4903893 h 19697946"/>
              <a:gd name="connsiteX676" fmla="*/ 6285289 w 9168189"/>
              <a:gd name="connsiteY676" fmla="*/ 4739730 h 19697946"/>
              <a:gd name="connsiteX677" fmla="*/ 6271156 w 9168189"/>
              <a:gd name="connsiteY677" fmla="*/ 4702485 h 19697946"/>
              <a:gd name="connsiteX678" fmla="*/ 6271648 w 9168189"/>
              <a:gd name="connsiteY678" fmla="*/ 4504200 h 19697946"/>
              <a:gd name="connsiteX679" fmla="*/ 6285289 w 9168189"/>
              <a:gd name="connsiteY679" fmla="*/ 4462903 h 19697946"/>
              <a:gd name="connsiteX680" fmla="*/ 6304339 w 9168189"/>
              <a:gd name="connsiteY680" fmla="*/ 4419439 h 19697946"/>
              <a:gd name="connsiteX681" fmla="*/ 6323389 w 9168189"/>
              <a:gd name="connsiteY681" fmla="*/ 4388054 h 19697946"/>
              <a:gd name="connsiteX682" fmla="*/ 6459504 w 9168189"/>
              <a:gd name="connsiteY682" fmla="*/ 4254338 h 19697946"/>
              <a:gd name="connsiteX683" fmla="*/ 6475789 w 9168189"/>
              <a:gd name="connsiteY683" fmla="*/ 4241881 h 19697946"/>
              <a:gd name="connsiteX684" fmla="*/ 6509868 w 9168189"/>
              <a:gd name="connsiteY684" fmla="*/ 4220869 h 19697946"/>
              <a:gd name="connsiteX685" fmla="*/ 6570193 w 9168189"/>
              <a:gd name="connsiteY685" fmla="*/ 4188956 h 19697946"/>
              <a:gd name="connsiteX686" fmla="*/ 6630864 w 9168189"/>
              <a:gd name="connsiteY686" fmla="*/ 4169463 h 19697946"/>
              <a:gd name="connsiteX687" fmla="*/ 405188 w 9168189"/>
              <a:gd name="connsiteY687" fmla="*/ 4168927 h 19697946"/>
              <a:gd name="connsiteX688" fmla="*/ 786501 w 9168189"/>
              <a:gd name="connsiteY688" fmla="*/ 4426434 h 19697946"/>
              <a:gd name="connsiteX689" fmla="*/ 809079 w 9168189"/>
              <a:gd name="connsiteY689" fmla="*/ 4602065 h 19697946"/>
              <a:gd name="connsiteX690" fmla="*/ 780568 w 9168189"/>
              <a:gd name="connsiteY690" fmla="*/ 4780017 h 19697946"/>
              <a:gd name="connsiteX691" fmla="*/ 627255 w 9168189"/>
              <a:gd name="connsiteY691" fmla="*/ 4965538 h 19697946"/>
              <a:gd name="connsiteX692" fmla="*/ 595688 w 9168189"/>
              <a:gd name="connsiteY692" fmla="*/ 4984587 h 19697946"/>
              <a:gd name="connsiteX693" fmla="*/ 540158 w 9168189"/>
              <a:gd name="connsiteY693" fmla="*/ 4997473 h 19697946"/>
              <a:gd name="connsiteX694" fmla="*/ 453281 w 9168189"/>
              <a:gd name="connsiteY694" fmla="*/ 5016299 h 19697946"/>
              <a:gd name="connsiteX695" fmla="*/ 321624 w 9168189"/>
              <a:gd name="connsiteY695" fmla="*/ 5014698 h 19697946"/>
              <a:gd name="connsiteX696" fmla="*/ 267913 w 9168189"/>
              <a:gd name="connsiteY696" fmla="*/ 4996773 h 19697946"/>
              <a:gd name="connsiteX697" fmla="*/ 49792 w 9168189"/>
              <a:gd name="connsiteY697" fmla="*/ 4833756 h 19697946"/>
              <a:gd name="connsiteX698" fmla="*/ 5138 w 9168189"/>
              <a:gd name="connsiteY698" fmla="*/ 4772961 h 19697946"/>
              <a:gd name="connsiteX699" fmla="*/ 1140 w 9168189"/>
              <a:gd name="connsiteY699" fmla="*/ 4612075 h 19697946"/>
              <a:gd name="connsiteX700" fmla="*/ 105266 w 9168189"/>
              <a:gd name="connsiteY700" fmla="*/ 4314931 h 19697946"/>
              <a:gd name="connsiteX701" fmla="*/ 278188 w 9168189"/>
              <a:gd name="connsiteY701" fmla="*/ 4185107 h 19697946"/>
              <a:gd name="connsiteX702" fmla="*/ 405188 w 9168189"/>
              <a:gd name="connsiteY702" fmla="*/ 4168927 h 19697946"/>
              <a:gd name="connsiteX703" fmla="*/ 2481441 w 9168189"/>
              <a:gd name="connsiteY703" fmla="*/ 2065127 h 19697946"/>
              <a:gd name="connsiteX704" fmla="*/ 2559797 w 9168189"/>
              <a:gd name="connsiteY704" fmla="*/ 2088987 h 19697946"/>
              <a:gd name="connsiteX705" fmla="*/ 2634034 w 9168189"/>
              <a:gd name="connsiteY705" fmla="*/ 2108036 h 19697946"/>
              <a:gd name="connsiteX706" fmla="*/ 2678488 w 9168189"/>
              <a:gd name="connsiteY706" fmla="*/ 2127088 h 19697946"/>
              <a:gd name="connsiteX707" fmla="*/ 2709180 w 9168189"/>
              <a:gd name="connsiteY707" fmla="*/ 2146139 h 19697946"/>
              <a:gd name="connsiteX708" fmla="*/ 2894388 w 9168189"/>
              <a:gd name="connsiteY708" fmla="*/ 2371947 h 19697946"/>
              <a:gd name="connsiteX709" fmla="*/ 2908676 w 9168189"/>
              <a:gd name="connsiteY709" fmla="*/ 2409348 h 19697946"/>
              <a:gd name="connsiteX710" fmla="*/ 2922963 w 9168189"/>
              <a:gd name="connsiteY710" fmla="*/ 2508089 h 19697946"/>
              <a:gd name="connsiteX711" fmla="*/ 2908676 w 9168189"/>
              <a:gd name="connsiteY711" fmla="*/ 2606829 h 19697946"/>
              <a:gd name="connsiteX712" fmla="*/ 2894388 w 9168189"/>
              <a:gd name="connsiteY712" fmla="*/ 2648773 h 19697946"/>
              <a:gd name="connsiteX713" fmla="*/ 2875338 w 9168189"/>
              <a:gd name="connsiteY713" fmla="*/ 2692238 h 19697946"/>
              <a:gd name="connsiteX714" fmla="*/ 2849596 w 9168189"/>
              <a:gd name="connsiteY714" fmla="*/ 2716019 h 19697946"/>
              <a:gd name="connsiteX715" fmla="*/ 2662237 w 9168189"/>
              <a:gd name="connsiteY715" fmla="*/ 2895440 h 19697946"/>
              <a:gd name="connsiteX716" fmla="*/ 2600565 w 9168189"/>
              <a:gd name="connsiteY716" fmla="*/ 2908061 h 19697946"/>
              <a:gd name="connsiteX717" fmla="*/ 2375607 w 9168189"/>
              <a:gd name="connsiteY717" fmla="*/ 2909498 h 19697946"/>
              <a:gd name="connsiteX718" fmla="*/ 2310188 w 9168189"/>
              <a:gd name="connsiteY718" fmla="*/ 2877830 h 19697946"/>
              <a:gd name="connsiteX719" fmla="*/ 2128305 w 9168189"/>
              <a:gd name="connsiteY719" fmla="*/ 2717637 h 19697946"/>
              <a:gd name="connsiteX720" fmla="*/ 2108763 w 9168189"/>
              <a:gd name="connsiteY720" fmla="*/ 2679539 h 19697946"/>
              <a:gd name="connsiteX721" fmla="*/ 2086837 w 9168189"/>
              <a:gd name="connsiteY721" fmla="*/ 2410557 h 19697946"/>
              <a:gd name="connsiteX722" fmla="*/ 2106988 w 9168189"/>
              <a:gd name="connsiteY722" fmla="*/ 2358767 h 19697946"/>
              <a:gd name="connsiteX723" fmla="*/ 2195345 w 9168189"/>
              <a:gd name="connsiteY723" fmla="*/ 2196938 h 19697946"/>
              <a:gd name="connsiteX724" fmla="*/ 2405438 w 9168189"/>
              <a:gd name="connsiteY724" fmla="*/ 2079106 h 19697946"/>
              <a:gd name="connsiteX725" fmla="*/ 2481441 w 9168189"/>
              <a:gd name="connsiteY725" fmla="*/ 2065127 h 19697946"/>
              <a:gd name="connsiteX726" fmla="*/ 8756203 w 9168189"/>
              <a:gd name="connsiteY726" fmla="*/ 2064569 h 19697946"/>
              <a:gd name="connsiteX727" fmla="*/ 8833596 w 9168189"/>
              <a:gd name="connsiteY727" fmla="*/ 2088987 h 19697946"/>
              <a:gd name="connsiteX728" fmla="*/ 8903648 w 9168189"/>
              <a:gd name="connsiteY728" fmla="*/ 2108036 h 19697946"/>
              <a:gd name="connsiteX729" fmla="*/ 9101890 w 9168189"/>
              <a:gd name="connsiteY729" fmla="*/ 2244207 h 19697946"/>
              <a:gd name="connsiteX730" fmla="*/ 9168187 w 9168189"/>
              <a:gd name="connsiteY730" fmla="*/ 2507362 h 19697946"/>
              <a:gd name="connsiteX731" fmla="*/ 9083118 w 9168189"/>
              <a:gd name="connsiteY731" fmla="*/ 2763242 h 19697946"/>
              <a:gd name="connsiteX732" fmla="*/ 8782305 w 9168189"/>
              <a:gd name="connsiteY732" fmla="*/ 2923873 h 19697946"/>
              <a:gd name="connsiteX733" fmla="*/ 8552237 w 9168189"/>
              <a:gd name="connsiteY733" fmla="*/ 2859919 h 19697946"/>
              <a:gd name="connsiteX734" fmla="*/ 8393341 w 9168189"/>
              <a:gd name="connsiteY734" fmla="*/ 2685588 h 19697946"/>
              <a:gd name="connsiteX735" fmla="*/ 8357896 w 9168189"/>
              <a:gd name="connsiteY735" fmla="*/ 2496911 h 19697946"/>
              <a:gd name="connsiteX736" fmla="*/ 8385779 w 9168189"/>
              <a:gd name="connsiteY736" fmla="*/ 2320192 h 19697946"/>
              <a:gd name="connsiteX737" fmla="*/ 8647629 w 9168189"/>
              <a:gd name="connsiteY737" fmla="*/ 2108036 h 19697946"/>
              <a:gd name="connsiteX738" fmla="*/ 8706354 w 9168189"/>
              <a:gd name="connsiteY738" fmla="*/ 2083135 h 19697946"/>
              <a:gd name="connsiteX739" fmla="*/ 8756203 w 9168189"/>
              <a:gd name="connsiteY739" fmla="*/ 2064569 h 19697946"/>
              <a:gd name="connsiteX740" fmla="*/ 386905 w 9168189"/>
              <a:gd name="connsiteY740" fmla="*/ 2064569 h 19697946"/>
              <a:gd name="connsiteX741" fmla="*/ 464297 w 9168189"/>
              <a:gd name="connsiteY741" fmla="*/ 2088987 h 19697946"/>
              <a:gd name="connsiteX742" fmla="*/ 532139 w 9168189"/>
              <a:gd name="connsiteY742" fmla="*/ 2108036 h 19697946"/>
              <a:gd name="connsiteX743" fmla="*/ 714784 w 9168189"/>
              <a:gd name="connsiteY743" fmla="*/ 2222292 h 19697946"/>
              <a:gd name="connsiteX744" fmla="*/ 809079 w 9168189"/>
              <a:gd name="connsiteY744" fmla="*/ 2496911 h 19697946"/>
              <a:gd name="connsiteX745" fmla="*/ 786334 w 9168189"/>
              <a:gd name="connsiteY745" fmla="*/ 2685588 h 19697946"/>
              <a:gd name="connsiteX746" fmla="*/ 602038 w 9168189"/>
              <a:gd name="connsiteY746" fmla="*/ 2859673 h 19697946"/>
              <a:gd name="connsiteX747" fmla="*/ 522232 w 9168189"/>
              <a:gd name="connsiteY747" fmla="*/ 2906524 h 19697946"/>
              <a:gd name="connsiteX748" fmla="*/ 275444 w 9168189"/>
              <a:gd name="connsiteY748" fmla="*/ 2906380 h 19697946"/>
              <a:gd name="connsiteX749" fmla="*/ 198520 w 9168189"/>
              <a:gd name="connsiteY749" fmla="*/ 2872326 h 19697946"/>
              <a:gd name="connsiteX750" fmla="*/ 30565 w 9168189"/>
              <a:gd name="connsiteY750" fmla="*/ 2696693 h 19697946"/>
              <a:gd name="connsiteX751" fmla="*/ 11488 w 9168189"/>
              <a:gd name="connsiteY751" fmla="*/ 2506130 h 19697946"/>
              <a:gd name="connsiteX752" fmla="*/ 75796 w 9168189"/>
              <a:gd name="connsiteY752" fmla="*/ 2229956 h 19697946"/>
              <a:gd name="connsiteX753" fmla="*/ 276120 w 9168189"/>
              <a:gd name="connsiteY753" fmla="*/ 2108036 h 19697946"/>
              <a:gd name="connsiteX754" fmla="*/ 337055 w 9168189"/>
              <a:gd name="connsiteY754" fmla="*/ 2083135 h 19697946"/>
              <a:gd name="connsiteX755" fmla="*/ 386905 w 9168189"/>
              <a:gd name="connsiteY755" fmla="*/ 2064569 h 19697946"/>
              <a:gd name="connsiteX756" fmla="*/ 4571832 w 9168189"/>
              <a:gd name="connsiteY756" fmla="*/ 2064457 h 19697946"/>
              <a:gd name="connsiteX757" fmla="*/ 4655297 w 9168189"/>
              <a:gd name="connsiteY757" fmla="*/ 2088987 h 19697946"/>
              <a:gd name="connsiteX758" fmla="*/ 4729534 w 9168189"/>
              <a:gd name="connsiteY758" fmla="*/ 2108036 h 19697946"/>
              <a:gd name="connsiteX759" fmla="*/ 4773988 w 9168189"/>
              <a:gd name="connsiteY759" fmla="*/ 2127088 h 19697946"/>
              <a:gd name="connsiteX760" fmla="*/ 4805873 w 9168189"/>
              <a:gd name="connsiteY760" fmla="*/ 2146139 h 19697946"/>
              <a:gd name="connsiteX761" fmla="*/ 4961313 w 9168189"/>
              <a:gd name="connsiteY761" fmla="*/ 2315352 h 19697946"/>
              <a:gd name="connsiteX762" fmla="*/ 5002588 w 9168189"/>
              <a:gd name="connsiteY762" fmla="*/ 2507606 h 19697946"/>
              <a:gd name="connsiteX763" fmla="*/ 4975840 w 9168189"/>
              <a:gd name="connsiteY763" fmla="*/ 2679273 h 19697946"/>
              <a:gd name="connsiteX764" fmla="*/ 4791067 w 9168189"/>
              <a:gd name="connsiteY764" fmla="*/ 2866448 h 19697946"/>
              <a:gd name="connsiteX765" fmla="*/ 4702219 w 9168189"/>
              <a:gd name="connsiteY765" fmla="*/ 2907198 h 19697946"/>
              <a:gd name="connsiteX766" fmla="*/ 4464757 w 9168189"/>
              <a:gd name="connsiteY766" fmla="*/ 2907198 h 19697946"/>
              <a:gd name="connsiteX767" fmla="*/ 4375909 w 9168189"/>
              <a:gd name="connsiteY767" fmla="*/ 2866448 h 19697946"/>
              <a:gd name="connsiteX768" fmla="*/ 4203836 w 9168189"/>
              <a:gd name="connsiteY768" fmla="*/ 2679273 h 19697946"/>
              <a:gd name="connsiteX769" fmla="*/ 4177088 w 9168189"/>
              <a:gd name="connsiteY769" fmla="*/ 2507606 h 19697946"/>
              <a:gd name="connsiteX770" fmla="*/ 4211857 w 9168189"/>
              <a:gd name="connsiteY770" fmla="*/ 2322875 h 19697946"/>
              <a:gd name="connsiteX771" fmla="*/ 4373638 w 9168189"/>
              <a:gd name="connsiteY771" fmla="*/ 2146139 h 19697946"/>
              <a:gd name="connsiteX772" fmla="*/ 4405688 w 9168189"/>
              <a:gd name="connsiteY772" fmla="*/ 2127088 h 19697946"/>
              <a:gd name="connsiteX773" fmla="*/ 4450235 w 9168189"/>
              <a:gd name="connsiteY773" fmla="*/ 2108036 h 19697946"/>
              <a:gd name="connsiteX774" fmla="*/ 4515355 w 9168189"/>
              <a:gd name="connsiteY774" fmla="*/ 2083135 h 19697946"/>
              <a:gd name="connsiteX775" fmla="*/ 4571832 w 9168189"/>
              <a:gd name="connsiteY775" fmla="*/ 2064457 h 19697946"/>
              <a:gd name="connsiteX776" fmla="*/ 6665173 w 9168189"/>
              <a:gd name="connsiteY776" fmla="*/ 2064086 h 19697946"/>
              <a:gd name="connsiteX777" fmla="*/ 6747723 w 9168189"/>
              <a:gd name="connsiteY777" fmla="*/ 2084296 h 19697946"/>
              <a:gd name="connsiteX778" fmla="*/ 6856789 w 9168189"/>
              <a:gd name="connsiteY778" fmla="*/ 2119221 h 19697946"/>
              <a:gd name="connsiteX779" fmla="*/ 7072689 w 9168189"/>
              <a:gd name="connsiteY779" fmla="*/ 2358767 h 19697946"/>
              <a:gd name="connsiteX780" fmla="*/ 7092840 w 9168189"/>
              <a:gd name="connsiteY780" fmla="*/ 2410557 h 19697946"/>
              <a:gd name="connsiteX781" fmla="*/ 7101256 w 9168189"/>
              <a:gd name="connsiteY781" fmla="*/ 2505456 h 19697946"/>
              <a:gd name="connsiteX782" fmla="*/ 7072830 w 9168189"/>
              <a:gd name="connsiteY782" fmla="*/ 2616037 h 19697946"/>
              <a:gd name="connsiteX783" fmla="*/ 7051794 w 9168189"/>
              <a:gd name="connsiteY783" fmla="*/ 2673189 h 19697946"/>
              <a:gd name="connsiteX784" fmla="*/ 6901239 w 9168189"/>
              <a:gd name="connsiteY784" fmla="*/ 2846027 h 19697946"/>
              <a:gd name="connsiteX785" fmla="*/ 6797720 w 9168189"/>
              <a:gd name="connsiteY785" fmla="*/ 2907080 h 19697946"/>
              <a:gd name="connsiteX786" fmla="*/ 6677070 w 9168189"/>
              <a:gd name="connsiteY786" fmla="*/ 2927110 h 19697946"/>
              <a:gd name="connsiteX787" fmla="*/ 6566412 w 9168189"/>
              <a:gd name="connsiteY787" fmla="*/ 2908061 h 19697946"/>
              <a:gd name="connsiteX788" fmla="*/ 6517440 w 9168189"/>
              <a:gd name="connsiteY788" fmla="*/ 2895440 h 19697946"/>
              <a:gd name="connsiteX789" fmla="*/ 6317380 w 9168189"/>
              <a:gd name="connsiteY789" fmla="*/ 2716019 h 19697946"/>
              <a:gd name="connsiteX790" fmla="*/ 6304339 w 9168189"/>
              <a:gd name="connsiteY790" fmla="*/ 2692238 h 19697946"/>
              <a:gd name="connsiteX791" fmla="*/ 6285289 w 9168189"/>
              <a:gd name="connsiteY791" fmla="*/ 2648773 h 19697946"/>
              <a:gd name="connsiteX792" fmla="*/ 6271648 w 9168189"/>
              <a:gd name="connsiteY792" fmla="*/ 2607477 h 19697946"/>
              <a:gd name="connsiteX793" fmla="*/ 6271156 w 9168189"/>
              <a:gd name="connsiteY793" fmla="*/ 2409193 h 19697946"/>
              <a:gd name="connsiteX794" fmla="*/ 6285289 w 9168189"/>
              <a:gd name="connsiteY794" fmla="*/ 2371947 h 19697946"/>
              <a:gd name="connsiteX795" fmla="*/ 6470497 w 9168189"/>
              <a:gd name="connsiteY795" fmla="*/ 2146139 h 19697946"/>
              <a:gd name="connsiteX796" fmla="*/ 6501189 w 9168189"/>
              <a:gd name="connsiteY796" fmla="*/ 2127088 h 19697946"/>
              <a:gd name="connsiteX797" fmla="*/ 6545736 w 9168189"/>
              <a:gd name="connsiteY797" fmla="*/ 2108036 h 19697946"/>
              <a:gd name="connsiteX798" fmla="*/ 6610856 w 9168189"/>
              <a:gd name="connsiteY798" fmla="*/ 2083135 h 19697946"/>
              <a:gd name="connsiteX799" fmla="*/ 6665173 w 9168189"/>
              <a:gd name="connsiteY799" fmla="*/ 2064086 h 19697946"/>
              <a:gd name="connsiteX800" fmla="*/ 8774488 w 9168189"/>
              <a:gd name="connsiteY800" fmla="*/ 12535 h 19697946"/>
              <a:gd name="connsiteX801" fmla="*/ 8984726 w 9168189"/>
              <a:gd name="connsiteY801" fmla="*/ 42580 h 19697946"/>
              <a:gd name="connsiteX802" fmla="*/ 9128745 w 9168189"/>
              <a:gd name="connsiteY802" fmla="*/ 190335 h 19697946"/>
              <a:gd name="connsiteX803" fmla="*/ 9161791 w 9168189"/>
              <a:gd name="connsiteY803" fmla="*/ 400575 h 19697946"/>
              <a:gd name="connsiteX804" fmla="*/ 9168188 w 9168189"/>
              <a:gd name="connsiteY804" fmla="*/ 566366 h 19697946"/>
              <a:gd name="connsiteX805" fmla="*/ 9125445 w 9168189"/>
              <a:gd name="connsiteY805" fmla="*/ 616475 h 19697946"/>
              <a:gd name="connsiteX806" fmla="*/ 8959364 w 9168189"/>
              <a:gd name="connsiteY806" fmla="*/ 774710 h 19697946"/>
              <a:gd name="connsiteX807" fmla="*/ 8773521 w 9168189"/>
              <a:gd name="connsiteY807" fmla="*/ 815681 h 19697946"/>
              <a:gd name="connsiteX808" fmla="*/ 8637752 w 9168189"/>
              <a:gd name="connsiteY808" fmla="*/ 815312 h 19697946"/>
              <a:gd name="connsiteX809" fmla="*/ 8563245 w 9168189"/>
              <a:gd name="connsiteY809" fmla="*/ 764817 h 19697946"/>
              <a:gd name="connsiteX810" fmla="*/ 8393242 w 9168189"/>
              <a:gd name="connsiteY810" fmla="*/ 590996 h 19697946"/>
              <a:gd name="connsiteX811" fmla="*/ 8364532 w 9168189"/>
              <a:gd name="connsiteY811" fmla="*/ 406237 h 19697946"/>
              <a:gd name="connsiteX812" fmla="*/ 8393242 w 9168189"/>
              <a:gd name="connsiteY812" fmla="*/ 208774 h 19697946"/>
              <a:gd name="connsiteX813" fmla="*/ 8551550 w 9168189"/>
              <a:gd name="connsiteY813" fmla="*/ 42580 h 19697946"/>
              <a:gd name="connsiteX814" fmla="*/ 8774488 w 9168189"/>
              <a:gd name="connsiteY814" fmla="*/ 12535 h 19697946"/>
              <a:gd name="connsiteX815" fmla="*/ 6677183 w 9168189"/>
              <a:gd name="connsiteY815" fmla="*/ 12535 h 19697946"/>
              <a:gd name="connsiteX816" fmla="*/ 6893054 w 9168189"/>
              <a:gd name="connsiteY816" fmla="*/ 46261 h 19697946"/>
              <a:gd name="connsiteX817" fmla="*/ 7042836 w 9168189"/>
              <a:gd name="connsiteY817" fmla="*/ 200371 h 19697946"/>
              <a:gd name="connsiteX818" fmla="*/ 7083549 w 9168189"/>
              <a:gd name="connsiteY818" fmla="*/ 289190 h 19697946"/>
              <a:gd name="connsiteX819" fmla="*/ 7110788 w 9168189"/>
              <a:gd name="connsiteY819" fmla="*/ 406237 h 19697946"/>
              <a:gd name="connsiteX820" fmla="*/ 7083549 w 9168189"/>
              <a:gd name="connsiteY820" fmla="*/ 510581 h 19697946"/>
              <a:gd name="connsiteX821" fmla="*/ 7035924 w 9168189"/>
              <a:gd name="connsiteY821" fmla="*/ 594964 h 19697946"/>
              <a:gd name="connsiteX822" fmla="*/ 6863402 w 9168189"/>
              <a:gd name="connsiteY822" fmla="*/ 787108 h 19697946"/>
              <a:gd name="connsiteX823" fmla="*/ 6673473 w 9168189"/>
              <a:gd name="connsiteY823" fmla="*/ 815280 h 19697946"/>
              <a:gd name="connsiteX824" fmla="*/ 6480540 w 9168189"/>
              <a:gd name="connsiteY824" fmla="*/ 774213 h 19697946"/>
              <a:gd name="connsiteX825" fmla="*/ 6302763 w 9168189"/>
              <a:gd name="connsiteY825" fmla="*/ 603086 h 19697946"/>
              <a:gd name="connsiteX826" fmla="*/ 6277271 w 9168189"/>
              <a:gd name="connsiteY826" fmla="*/ 288569 h 19697946"/>
              <a:gd name="connsiteX827" fmla="*/ 6307311 w 9168189"/>
              <a:gd name="connsiteY827" fmla="*/ 193662 h 19697946"/>
              <a:gd name="connsiteX828" fmla="*/ 6456050 w 9168189"/>
              <a:gd name="connsiteY828" fmla="*/ 42636 h 19697946"/>
              <a:gd name="connsiteX829" fmla="*/ 6677183 w 9168189"/>
              <a:gd name="connsiteY829" fmla="*/ 12535 h 19697946"/>
              <a:gd name="connsiteX830" fmla="*/ 405188 w 9168189"/>
              <a:gd name="connsiteY830" fmla="*/ 12535 h 19697946"/>
              <a:gd name="connsiteX831" fmla="*/ 615427 w 9168189"/>
              <a:gd name="connsiteY831" fmla="*/ 42580 h 19697946"/>
              <a:gd name="connsiteX832" fmla="*/ 767831 w 9168189"/>
              <a:gd name="connsiteY832" fmla="*/ 203036 h 19697946"/>
              <a:gd name="connsiteX833" fmla="*/ 809254 w 9168189"/>
              <a:gd name="connsiteY833" fmla="*/ 400474 h 19697946"/>
              <a:gd name="connsiteX834" fmla="*/ 815170 w 9168189"/>
              <a:gd name="connsiteY834" fmla="*/ 540765 h 19697946"/>
              <a:gd name="connsiteX835" fmla="*/ 773747 w 9168189"/>
              <a:gd name="connsiteY835" fmla="*/ 590975 h 19697946"/>
              <a:gd name="connsiteX836" fmla="*/ 603731 w 9168189"/>
              <a:gd name="connsiteY836" fmla="*/ 764817 h 19697946"/>
              <a:gd name="connsiteX837" fmla="*/ 541924 w 9168189"/>
              <a:gd name="connsiteY837" fmla="*/ 815312 h 19697946"/>
              <a:gd name="connsiteX838" fmla="*/ 406155 w 9168189"/>
              <a:gd name="connsiteY838" fmla="*/ 815681 h 19697946"/>
              <a:gd name="connsiteX839" fmla="*/ 207613 w 9168189"/>
              <a:gd name="connsiteY839" fmla="*/ 774710 h 19697946"/>
              <a:gd name="connsiteX840" fmla="*/ 41531 w 9168189"/>
              <a:gd name="connsiteY840" fmla="*/ 616475 h 19697946"/>
              <a:gd name="connsiteX841" fmla="*/ 5185 w 9168189"/>
              <a:gd name="connsiteY841" fmla="*/ 400575 h 19697946"/>
              <a:gd name="connsiteX842" fmla="*/ 25530 w 9168189"/>
              <a:gd name="connsiteY842" fmla="*/ 190335 h 19697946"/>
              <a:gd name="connsiteX843" fmla="*/ 182249 w 9168189"/>
              <a:gd name="connsiteY843" fmla="*/ 42580 h 19697946"/>
              <a:gd name="connsiteX844" fmla="*/ 405188 w 9168189"/>
              <a:gd name="connsiteY844" fmla="*/ 12535 h 19697946"/>
              <a:gd name="connsiteX845" fmla="*/ 4503413 w 9168189"/>
              <a:gd name="connsiteY845" fmla="*/ 5136 h 19697946"/>
              <a:gd name="connsiteX846" fmla="*/ 4579486 w 9168189"/>
              <a:gd name="connsiteY846" fmla="*/ 6989 h 19697946"/>
              <a:gd name="connsiteX847" fmla="*/ 4827141 w 9168189"/>
              <a:gd name="connsiteY847" fmla="*/ 59537 h 19697946"/>
              <a:gd name="connsiteX848" fmla="*/ 4958542 w 9168189"/>
              <a:gd name="connsiteY848" fmla="*/ 208324 h 19697946"/>
              <a:gd name="connsiteX849" fmla="*/ 4977592 w 9168189"/>
              <a:gd name="connsiteY849" fmla="*/ 253085 h 19697946"/>
              <a:gd name="connsiteX850" fmla="*/ 5002588 w 9168189"/>
              <a:gd name="connsiteY850" fmla="*/ 406237 h 19697946"/>
              <a:gd name="connsiteX851" fmla="*/ 4977592 w 9168189"/>
              <a:gd name="connsiteY851" fmla="*/ 546683 h 19697946"/>
              <a:gd name="connsiteX852" fmla="*/ 4958542 w 9168189"/>
              <a:gd name="connsiteY852" fmla="*/ 593004 h 19697946"/>
              <a:gd name="connsiteX853" fmla="*/ 4765034 w 9168189"/>
              <a:gd name="connsiteY853" fmla="*/ 781359 h 19697946"/>
              <a:gd name="connsiteX854" fmla="*/ 4403109 w 9168189"/>
              <a:gd name="connsiteY854" fmla="*/ 781923 h 19697946"/>
              <a:gd name="connsiteX855" fmla="*/ 4203074 w 9168189"/>
              <a:gd name="connsiteY855" fmla="*/ 576050 h 19697946"/>
              <a:gd name="connsiteX856" fmla="*/ 4201905 w 9168189"/>
              <a:gd name="connsiteY856" fmla="*/ 226302 h 19697946"/>
              <a:gd name="connsiteX857" fmla="*/ 4353833 w 9168189"/>
              <a:gd name="connsiteY857" fmla="*/ 47111 h 19697946"/>
              <a:gd name="connsiteX858" fmla="*/ 4402351 w 9168189"/>
              <a:gd name="connsiteY858" fmla="*/ 19343 h 19697946"/>
              <a:gd name="connsiteX859" fmla="*/ 4452259 w 9168189"/>
              <a:gd name="connsiteY859" fmla="*/ 6318 h 19697946"/>
              <a:gd name="connsiteX860" fmla="*/ 4503413 w 9168189"/>
              <a:gd name="connsiteY860" fmla="*/ 5136 h 19697946"/>
              <a:gd name="connsiteX861" fmla="*/ 2487988 w 9168189"/>
              <a:gd name="connsiteY861" fmla="*/ 0 h 19697946"/>
              <a:gd name="connsiteX862" fmla="*/ 2691188 w 9168189"/>
              <a:gd name="connsiteY862" fmla="*/ 26578 h 19697946"/>
              <a:gd name="connsiteX863" fmla="*/ 2896790 w 9168189"/>
              <a:gd name="connsiteY863" fmla="*/ 514528 h 19697946"/>
              <a:gd name="connsiteX864" fmla="*/ 2851513 w 9168189"/>
              <a:gd name="connsiteY864" fmla="*/ 603086 h 19697946"/>
              <a:gd name="connsiteX865" fmla="*/ 2686436 w 9168189"/>
              <a:gd name="connsiteY865" fmla="*/ 774213 h 19697946"/>
              <a:gd name="connsiteX866" fmla="*/ 2506203 w 9168189"/>
              <a:gd name="connsiteY866" fmla="*/ 815280 h 19697946"/>
              <a:gd name="connsiteX867" fmla="*/ 2199328 w 9168189"/>
              <a:gd name="connsiteY867" fmla="*/ 698272 h 19697946"/>
              <a:gd name="connsiteX868" fmla="*/ 2083428 w 9168189"/>
              <a:gd name="connsiteY868" fmla="*/ 289190 h 19697946"/>
              <a:gd name="connsiteX869" fmla="*/ 2278732 w 9168189"/>
              <a:gd name="connsiteY869" fmla="*/ 40493 h 19697946"/>
              <a:gd name="connsiteX870" fmla="*/ 2329238 w 9168189"/>
              <a:gd name="connsiteY870" fmla="*/ 75 h 19697946"/>
            </a:gdLst>
            <a:ahLst/>
            <a:cxnLst/>
            <a:rect l="l" t="t" r="r" b="b"/>
            <a:pathLst>
              <a:path w="9168189" h="19697946">
                <a:moveTo>
                  <a:pt x="8826961" y="18885501"/>
                </a:moveTo>
                <a:cubicBezTo>
                  <a:pt x="8947071" y="18899400"/>
                  <a:pt x="9046126" y="18964332"/>
                  <a:pt x="9125445" y="19080894"/>
                </a:cubicBezTo>
                <a:lnTo>
                  <a:pt x="9168188" y="19143705"/>
                </a:lnTo>
                <a:lnTo>
                  <a:pt x="9168188" y="19463959"/>
                </a:lnTo>
                <a:lnTo>
                  <a:pt x="9125445" y="19514070"/>
                </a:lnTo>
                <a:cubicBezTo>
                  <a:pt x="8999370" y="19661880"/>
                  <a:pt x="8956168" y="19683248"/>
                  <a:pt x="8767450" y="19691134"/>
                </a:cubicBezTo>
                <a:lnTo>
                  <a:pt x="8614361" y="19697532"/>
                </a:lnTo>
                <a:lnTo>
                  <a:pt x="8551550" y="19654789"/>
                </a:lnTo>
                <a:cubicBezTo>
                  <a:pt x="8477295" y="19604260"/>
                  <a:pt x="8432515" y="19557248"/>
                  <a:pt x="8393242" y="19488593"/>
                </a:cubicBezTo>
                <a:cubicBezTo>
                  <a:pt x="8368393" y="19445152"/>
                  <a:pt x="8364532" y="19420307"/>
                  <a:pt x="8364532" y="19303832"/>
                </a:cubicBezTo>
                <a:cubicBezTo>
                  <a:pt x="8364532" y="19156281"/>
                  <a:pt x="8387489" y="19081221"/>
                  <a:pt x="8455345" y="19006914"/>
                </a:cubicBezTo>
                <a:cubicBezTo>
                  <a:pt x="8500767" y="18957173"/>
                  <a:pt x="8616863" y="18900976"/>
                  <a:pt x="8699784" y="18888591"/>
                </a:cubicBezTo>
                <a:cubicBezTo>
                  <a:pt x="8744548" y="18881905"/>
                  <a:pt x="8786924" y="18880868"/>
                  <a:pt x="8826961" y="18885501"/>
                </a:cubicBezTo>
                <a:close/>
                <a:moveTo>
                  <a:pt x="6739701" y="18884364"/>
                </a:moveTo>
                <a:cubicBezTo>
                  <a:pt x="6784683" y="18889594"/>
                  <a:pt x="6826086" y="18901245"/>
                  <a:pt x="6859698" y="18918827"/>
                </a:cubicBezTo>
                <a:cubicBezTo>
                  <a:pt x="6930125" y="18955665"/>
                  <a:pt x="7007128" y="19030533"/>
                  <a:pt x="7035924" y="19090167"/>
                </a:cubicBezTo>
                <a:cubicBezTo>
                  <a:pt x="7047135" y="19113386"/>
                  <a:pt x="7068567" y="19156865"/>
                  <a:pt x="7083549" y="19186789"/>
                </a:cubicBezTo>
                <a:cubicBezTo>
                  <a:pt x="7100365" y="19220378"/>
                  <a:pt x="7110788" y="19265161"/>
                  <a:pt x="7110788" y="19303833"/>
                </a:cubicBezTo>
                <a:cubicBezTo>
                  <a:pt x="7110788" y="19346452"/>
                  <a:pt x="7102082" y="19379800"/>
                  <a:pt x="7083549" y="19408177"/>
                </a:cubicBezTo>
                <a:cubicBezTo>
                  <a:pt x="7068567" y="19431115"/>
                  <a:pt x="7050097" y="19471359"/>
                  <a:pt x="7042505" y="19497609"/>
                </a:cubicBezTo>
                <a:cubicBezTo>
                  <a:pt x="7029163" y="19543745"/>
                  <a:pt x="7012532" y="19560887"/>
                  <a:pt x="6887423" y="19657459"/>
                </a:cubicBezTo>
                <a:cubicBezTo>
                  <a:pt x="6835676" y="19697403"/>
                  <a:pt x="6835001" y="19697533"/>
                  <a:pt x="6680417" y="19697533"/>
                </a:cubicBezTo>
                <a:cubicBezTo>
                  <a:pt x="6506160" y="19697533"/>
                  <a:pt x="6483294" y="19690287"/>
                  <a:pt x="6392014" y="19606149"/>
                </a:cubicBezTo>
                <a:cubicBezTo>
                  <a:pt x="6272722" y="19496189"/>
                  <a:pt x="6233268" y="19359101"/>
                  <a:pt x="6270185" y="19182840"/>
                </a:cubicBezTo>
                <a:cubicBezTo>
                  <a:pt x="6287887" y="19098325"/>
                  <a:pt x="6312589" y="19052588"/>
                  <a:pt x="6370375" y="18997337"/>
                </a:cubicBezTo>
                <a:cubicBezTo>
                  <a:pt x="6426645" y="18943536"/>
                  <a:pt x="6511144" y="18903147"/>
                  <a:pt x="6598233" y="18888426"/>
                </a:cubicBezTo>
                <a:cubicBezTo>
                  <a:pt x="6646158" y="18880325"/>
                  <a:pt x="6694719" y="18879134"/>
                  <a:pt x="6739701" y="18884364"/>
                </a:cubicBezTo>
                <a:close/>
                <a:moveTo>
                  <a:pt x="381407" y="18882824"/>
                </a:moveTo>
                <a:cubicBezTo>
                  <a:pt x="406414" y="18881837"/>
                  <a:pt x="433287" y="18881891"/>
                  <a:pt x="455988" y="18883222"/>
                </a:cubicBezTo>
                <a:cubicBezTo>
                  <a:pt x="522605" y="18887127"/>
                  <a:pt x="550794" y="18896003"/>
                  <a:pt x="602038" y="18929204"/>
                </a:cubicBezTo>
                <a:cubicBezTo>
                  <a:pt x="675451" y="18976768"/>
                  <a:pt x="715838" y="19018445"/>
                  <a:pt x="773747" y="19106391"/>
                </a:cubicBezTo>
                <a:cubicBezTo>
                  <a:pt x="814967" y="19168994"/>
                  <a:pt x="815141" y="19169927"/>
                  <a:pt x="809254" y="19296891"/>
                </a:cubicBezTo>
                <a:cubicBezTo>
                  <a:pt x="804068" y="19408734"/>
                  <a:pt x="798956" y="19431536"/>
                  <a:pt x="767831" y="19481632"/>
                </a:cubicBezTo>
                <a:cubicBezTo>
                  <a:pt x="726307" y="19548467"/>
                  <a:pt x="684831" y="19595591"/>
                  <a:pt x="615427" y="19654789"/>
                </a:cubicBezTo>
                <a:lnTo>
                  <a:pt x="565315" y="19697532"/>
                </a:lnTo>
                <a:lnTo>
                  <a:pt x="399527" y="19691134"/>
                </a:lnTo>
                <a:cubicBezTo>
                  <a:pt x="261091" y="19685793"/>
                  <a:pt x="226404" y="19680341"/>
                  <a:pt x="189288" y="19658089"/>
                </a:cubicBezTo>
                <a:cubicBezTo>
                  <a:pt x="125540" y="19619873"/>
                  <a:pt x="76031" y="19571617"/>
                  <a:pt x="41531" y="19514070"/>
                </a:cubicBezTo>
                <a:cubicBezTo>
                  <a:pt x="14179" y="19468447"/>
                  <a:pt x="11488" y="19449618"/>
                  <a:pt x="11488" y="19303832"/>
                </a:cubicBezTo>
                <a:cubicBezTo>
                  <a:pt x="11488" y="19161624"/>
                  <a:pt x="14850" y="19136676"/>
                  <a:pt x="41531" y="19080894"/>
                </a:cubicBezTo>
                <a:cubicBezTo>
                  <a:pt x="90442" y="18978633"/>
                  <a:pt x="184130" y="18913495"/>
                  <a:pt x="318015" y="18888662"/>
                </a:cubicBezTo>
                <a:cubicBezTo>
                  <a:pt x="333256" y="18885835"/>
                  <a:pt x="356399" y="18883809"/>
                  <a:pt x="381407" y="18882824"/>
                </a:cubicBezTo>
                <a:close/>
                <a:moveTo>
                  <a:pt x="2489977" y="18880209"/>
                </a:moveTo>
                <a:cubicBezTo>
                  <a:pt x="2571809" y="18880271"/>
                  <a:pt x="2643335" y="18894322"/>
                  <a:pt x="2684838" y="18919893"/>
                </a:cubicBezTo>
                <a:cubicBezTo>
                  <a:pt x="2752314" y="18961464"/>
                  <a:pt x="2827603" y="19034501"/>
                  <a:pt x="2851513" y="19081582"/>
                </a:cubicBezTo>
                <a:cubicBezTo>
                  <a:pt x="2928033" y="19232257"/>
                  <a:pt x="2940910" y="19326265"/>
                  <a:pt x="2896790" y="19412125"/>
                </a:cubicBezTo>
                <a:cubicBezTo>
                  <a:pt x="2882530" y="19439876"/>
                  <a:pt x="2864623" y="19483381"/>
                  <a:pt x="2856997" y="19508799"/>
                </a:cubicBezTo>
                <a:cubicBezTo>
                  <a:pt x="2842283" y="19557846"/>
                  <a:pt x="2759381" y="19643217"/>
                  <a:pt x="2693271" y="19677405"/>
                </a:cubicBezTo>
                <a:cubicBezTo>
                  <a:pt x="2663982" y="19692551"/>
                  <a:pt x="2615967" y="19697532"/>
                  <a:pt x="2499259" y="19697532"/>
                </a:cubicBezTo>
                <a:cubicBezTo>
                  <a:pt x="2347359" y="19697532"/>
                  <a:pt x="2342841" y="19696707"/>
                  <a:pt x="2279554" y="19657458"/>
                </a:cubicBezTo>
                <a:cubicBezTo>
                  <a:pt x="2111156" y="19553021"/>
                  <a:pt x="2034632" y="19369375"/>
                  <a:pt x="2083428" y="19186788"/>
                </a:cubicBezTo>
                <a:cubicBezTo>
                  <a:pt x="2107807" y="19095563"/>
                  <a:pt x="2135958" y="19050206"/>
                  <a:pt x="2200912" y="18997488"/>
                </a:cubicBezTo>
                <a:cubicBezTo>
                  <a:pt x="2310250" y="18908751"/>
                  <a:pt x="2340586" y="18892051"/>
                  <a:pt x="2405438" y="18884901"/>
                </a:cubicBezTo>
                <a:cubicBezTo>
                  <a:pt x="2434276" y="18881722"/>
                  <a:pt x="2462699" y="18880188"/>
                  <a:pt x="2489977" y="18880209"/>
                </a:cubicBezTo>
                <a:close/>
                <a:moveTo>
                  <a:pt x="4577756" y="18879612"/>
                </a:moveTo>
                <a:cubicBezTo>
                  <a:pt x="4652396" y="18881321"/>
                  <a:pt x="4719047" y="18894638"/>
                  <a:pt x="4764590" y="18917773"/>
                </a:cubicBezTo>
                <a:cubicBezTo>
                  <a:pt x="4833825" y="18952943"/>
                  <a:pt x="4967427" y="19081475"/>
                  <a:pt x="4958542" y="19104365"/>
                </a:cubicBezTo>
                <a:cubicBezTo>
                  <a:pt x="4955272" y="19112789"/>
                  <a:pt x="4963844" y="19133633"/>
                  <a:pt x="4977592" y="19150685"/>
                </a:cubicBezTo>
                <a:cubicBezTo>
                  <a:pt x="4998572" y="19176705"/>
                  <a:pt x="5002588" y="19201313"/>
                  <a:pt x="5002588" y="19303832"/>
                </a:cubicBezTo>
                <a:cubicBezTo>
                  <a:pt x="5002588" y="19410653"/>
                  <a:pt x="4999452" y="19428274"/>
                  <a:pt x="4977592" y="19444279"/>
                </a:cubicBezTo>
                <a:cubicBezTo>
                  <a:pt x="4961361" y="19456164"/>
                  <a:pt x="4954681" y="19472406"/>
                  <a:pt x="4958542" y="19490599"/>
                </a:cubicBezTo>
                <a:cubicBezTo>
                  <a:pt x="4963037" y="19511781"/>
                  <a:pt x="4947179" y="19536064"/>
                  <a:pt x="4893545" y="19590129"/>
                </a:cubicBezTo>
                <a:cubicBezTo>
                  <a:pt x="4854526" y="19629460"/>
                  <a:pt x="4803275" y="19669717"/>
                  <a:pt x="4779653" y="19679587"/>
                </a:cubicBezTo>
                <a:cubicBezTo>
                  <a:pt x="4721745" y="19703781"/>
                  <a:pt x="4458844" y="19704164"/>
                  <a:pt x="4401338" y="19680136"/>
                </a:cubicBezTo>
                <a:cubicBezTo>
                  <a:pt x="4353296" y="19660063"/>
                  <a:pt x="4218432" y="19525778"/>
                  <a:pt x="4208434" y="19488061"/>
                </a:cubicBezTo>
                <a:cubicBezTo>
                  <a:pt x="4204719" y="19474048"/>
                  <a:pt x="4196147" y="19454345"/>
                  <a:pt x="4189384" y="19444279"/>
                </a:cubicBezTo>
                <a:cubicBezTo>
                  <a:pt x="4173413" y="19420507"/>
                  <a:pt x="4173413" y="19190952"/>
                  <a:pt x="4189384" y="19150685"/>
                </a:cubicBezTo>
                <a:cubicBezTo>
                  <a:pt x="4209617" y="19099669"/>
                  <a:pt x="4212447" y="19095834"/>
                  <a:pt x="4285402" y="19020511"/>
                </a:cubicBezTo>
                <a:cubicBezTo>
                  <a:pt x="4376506" y="18926452"/>
                  <a:pt x="4438104" y="18886820"/>
                  <a:pt x="4500938" y="18881838"/>
                </a:cubicBezTo>
                <a:cubicBezTo>
                  <a:pt x="4527108" y="18879762"/>
                  <a:pt x="4552876" y="18879042"/>
                  <a:pt x="4577756" y="18879612"/>
                </a:cubicBezTo>
                <a:close/>
                <a:moveTo>
                  <a:pt x="347159" y="16770799"/>
                </a:moveTo>
                <a:cubicBezTo>
                  <a:pt x="437160" y="16770043"/>
                  <a:pt x="574019" y="16800583"/>
                  <a:pt x="611621" y="16838185"/>
                </a:cubicBezTo>
                <a:cubicBezTo>
                  <a:pt x="619622" y="16846186"/>
                  <a:pt x="631250" y="16852733"/>
                  <a:pt x="637461" y="16852733"/>
                </a:cubicBezTo>
                <a:cubicBezTo>
                  <a:pt x="659943" y="16852733"/>
                  <a:pt x="757895" y="16965737"/>
                  <a:pt x="786334" y="17024484"/>
                </a:cubicBezTo>
                <a:cubicBezTo>
                  <a:pt x="812116" y="17077743"/>
                  <a:pt x="814723" y="17097910"/>
                  <a:pt x="809079" y="17200461"/>
                </a:cubicBezTo>
                <a:cubicBezTo>
                  <a:pt x="805573" y="17264162"/>
                  <a:pt x="792868" y="17343998"/>
                  <a:pt x="780844" y="17377870"/>
                </a:cubicBezTo>
                <a:cubicBezTo>
                  <a:pt x="755771" y="17448509"/>
                  <a:pt x="676145" y="17541128"/>
                  <a:pt x="620769" y="17564065"/>
                </a:cubicBezTo>
                <a:cubicBezTo>
                  <a:pt x="599989" y="17572672"/>
                  <a:pt x="582988" y="17584736"/>
                  <a:pt x="582988" y="17590874"/>
                </a:cubicBezTo>
                <a:cubicBezTo>
                  <a:pt x="582988" y="17597012"/>
                  <a:pt x="569719" y="17602033"/>
                  <a:pt x="553500" y="17602033"/>
                </a:cubicBezTo>
                <a:cubicBezTo>
                  <a:pt x="537282" y="17602033"/>
                  <a:pt x="496946" y="17611256"/>
                  <a:pt x="463865" y="17622528"/>
                </a:cubicBezTo>
                <a:cubicBezTo>
                  <a:pt x="408516" y="17641387"/>
                  <a:pt x="399435" y="17641387"/>
                  <a:pt x="350053" y="17622528"/>
                </a:cubicBezTo>
                <a:cubicBezTo>
                  <a:pt x="320538" y="17611256"/>
                  <a:pt x="286304" y="17602033"/>
                  <a:pt x="273978" y="17602033"/>
                </a:cubicBezTo>
                <a:cubicBezTo>
                  <a:pt x="211917" y="17602033"/>
                  <a:pt x="45357" y="17457340"/>
                  <a:pt x="22263" y="17383366"/>
                </a:cubicBezTo>
                <a:cubicBezTo>
                  <a:pt x="7670" y="17336620"/>
                  <a:pt x="8573" y="17070937"/>
                  <a:pt x="23533" y="17009858"/>
                </a:cubicBezTo>
                <a:cubicBezTo>
                  <a:pt x="38268" y="16949695"/>
                  <a:pt x="87556" y="16893825"/>
                  <a:pt x="165716" y="16848691"/>
                </a:cubicBezTo>
                <a:cubicBezTo>
                  <a:pt x="198153" y="16829959"/>
                  <a:pt x="229586" y="16811573"/>
                  <a:pt x="235566" y="16807833"/>
                </a:cubicBezTo>
                <a:cubicBezTo>
                  <a:pt x="241545" y="16804093"/>
                  <a:pt x="260726" y="16792865"/>
                  <a:pt x="278188" y="16782883"/>
                </a:cubicBezTo>
                <a:cubicBezTo>
                  <a:pt x="292365" y="16774779"/>
                  <a:pt x="317159" y="16771050"/>
                  <a:pt x="347159" y="16770799"/>
                </a:cubicBezTo>
                <a:close/>
                <a:moveTo>
                  <a:pt x="4581569" y="16770472"/>
                </a:moveTo>
                <a:cubicBezTo>
                  <a:pt x="4718803" y="16780786"/>
                  <a:pt x="4808786" y="16823427"/>
                  <a:pt x="4894495" y="16918756"/>
                </a:cubicBezTo>
                <a:cubicBezTo>
                  <a:pt x="4985860" y="17020376"/>
                  <a:pt x="5002588" y="17064280"/>
                  <a:pt x="5002588" y="17202466"/>
                </a:cubicBezTo>
                <a:cubicBezTo>
                  <a:pt x="5002588" y="17317637"/>
                  <a:pt x="5000811" y="17325367"/>
                  <a:pt x="4961313" y="17382019"/>
                </a:cubicBezTo>
                <a:cubicBezTo>
                  <a:pt x="4888195" y="17486893"/>
                  <a:pt x="4822368" y="17563932"/>
                  <a:pt x="4805873" y="17563932"/>
                </a:cubicBezTo>
                <a:cubicBezTo>
                  <a:pt x="4797032" y="17563932"/>
                  <a:pt x="4782684" y="17572505"/>
                  <a:pt x="4773988" y="17582982"/>
                </a:cubicBezTo>
                <a:cubicBezTo>
                  <a:pt x="4765292" y="17593459"/>
                  <a:pt x="4746210" y="17602032"/>
                  <a:pt x="4731582" y="17602032"/>
                </a:cubicBezTo>
                <a:cubicBezTo>
                  <a:pt x="4716955" y="17602032"/>
                  <a:pt x="4679741" y="17611673"/>
                  <a:pt x="4648884" y="17623459"/>
                </a:cubicBezTo>
                <a:cubicBezTo>
                  <a:pt x="4596250" y="17643560"/>
                  <a:pt x="4589052" y="17643560"/>
                  <a:pt x="4532455" y="17623459"/>
                </a:cubicBezTo>
                <a:cubicBezTo>
                  <a:pt x="4499276" y="17611673"/>
                  <a:pt x="4460737" y="17602032"/>
                  <a:pt x="4446813" y="17602032"/>
                </a:cubicBezTo>
                <a:cubicBezTo>
                  <a:pt x="4432890" y="17602032"/>
                  <a:pt x="4414384" y="17593459"/>
                  <a:pt x="4405688" y="17582982"/>
                </a:cubicBezTo>
                <a:cubicBezTo>
                  <a:pt x="4396992" y="17572505"/>
                  <a:pt x="4382644" y="17563932"/>
                  <a:pt x="4373803" y="17563932"/>
                </a:cubicBezTo>
                <a:cubicBezTo>
                  <a:pt x="4346330" y="17563932"/>
                  <a:pt x="4235689" y="17444228"/>
                  <a:pt x="4205663" y="17382019"/>
                </a:cubicBezTo>
                <a:cubicBezTo>
                  <a:pt x="4165358" y="17298516"/>
                  <a:pt x="4164359" y="17106535"/>
                  <a:pt x="4203836" y="17030797"/>
                </a:cubicBezTo>
                <a:cubicBezTo>
                  <a:pt x="4254330" y="16933922"/>
                  <a:pt x="4366874" y="16824070"/>
                  <a:pt x="4456488" y="16784192"/>
                </a:cubicBezTo>
                <a:cubicBezTo>
                  <a:pt x="4487736" y="16770286"/>
                  <a:pt x="4524886" y="16766210"/>
                  <a:pt x="4581569" y="16770472"/>
                </a:cubicBezTo>
                <a:close/>
                <a:moveTo>
                  <a:pt x="6617831" y="16770279"/>
                </a:moveTo>
                <a:cubicBezTo>
                  <a:pt x="6696124" y="16764567"/>
                  <a:pt x="6802773" y="16782528"/>
                  <a:pt x="6856788" y="16815770"/>
                </a:cubicBezTo>
                <a:cubicBezTo>
                  <a:pt x="6867266" y="16822218"/>
                  <a:pt x="6884410" y="16831299"/>
                  <a:pt x="6894888" y="16835949"/>
                </a:cubicBezTo>
                <a:cubicBezTo>
                  <a:pt x="6919583" y="16846909"/>
                  <a:pt x="7015011" y="16942337"/>
                  <a:pt x="7025971" y="16967032"/>
                </a:cubicBezTo>
                <a:cubicBezTo>
                  <a:pt x="7030622" y="16977509"/>
                  <a:pt x="7039416" y="16994655"/>
                  <a:pt x="7045514" y="17005132"/>
                </a:cubicBezTo>
                <a:cubicBezTo>
                  <a:pt x="7068811" y="17045162"/>
                  <a:pt x="7089959" y="17116026"/>
                  <a:pt x="7101255" y="17191914"/>
                </a:cubicBezTo>
                <a:cubicBezTo>
                  <a:pt x="7110917" y="17256819"/>
                  <a:pt x="7109430" y="17275827"/>
                  <a:pt x="7092839" y="17299514"/>
                </a:cubicBezTo>
                <a:cubicBezTo>
                  <a:pt x="7081756" y="17315338"/>
                  <a:pt x="7072688" y="17338555"/>
                  <a:pt x="7072688" y="17351111"/>
                </a:cubicBezTo>
                <a:cubicBezTo>
                  <a:pt x="7072688" y="17391870"/>
                  <a:pt x="6934358" y="17529064"/>
                  <a:pt x="6856466" y="17565557"/>
                </a:cubicBezTo>
                <a:cubicBezTo>
                  <a:pt x="6681713" y="17647429"/>
                  <a:pt x="6686152" y="17646319"/>
                  <a:pt x="6625842" y="17623287"/>
                </a:cubicBezTo>
                <a:cubicBezTo>
                  <a:pt x="6595233" y="17611596"/>
                  <a:pt x="6560265" y="17602032"/>
                  <a:pt x="6548136" y="17602032"/>
                </a:cubicBezTo>
                <a:cubicBezTo>
                  <a:pt x="6520355" y="17602032"/>
                  <a:pt x="6438245" y="17550635"/>
                  <a:pt x="6388786" y="17502288"/>
                </a:cubicBezTo>
                <a:cubicBezTo>
                  <a:pt x="6340120" y="17454715"/>
                  <a:pt x="6285288" y="17367742"/>
                  <a:pt x="6285288" y="17338124"/>
                </a:cubicBezTo>
                <a:cubicBezTo>
                  <a:pt x="6285288" y="17325413"/>
                  <a:pt x="6278580" y="17308304"/>
                  <a:pt x="6270382" y="17300106"/>
                </a:cubicBezTo>
                <a:cubicBezTo>
                  <a:pt x="6251766" y="17281490"/>
                  <a:pt x="6252805" y="17121435"/>
                  <a:pt x="6271663" y="17102577"/>
                </a:cubicBezTo>
                <a:cubicBezTo>
                  <a:pt x="6279157" y="17095083"/>
                  <a:pt x="6285288" y="17076507"/>
                  <a:pt x="6285288" y="17061298"/>
                </a:cubicBezTo>
                <a:cubicBezTo>
                  <a:pt x="6285288" y="17046086"/>
                  <a:pt x="6293860" y="17026528"/>
                  <a:pt x="6304338" y="17017832"/>
                </a:cubicBezTo>
                <a:cubicBezTo>
                  <a:pt x="6314816" y="17009136"/>
                  <a:pt x="6323388" y="16994601"/>
                  <a:pt x="6323388" y="16985530"/>
                </a:cubicBezTo>
                <a:cubicBezTo>
                  <a:pt x="6323388" y="16950628"/>
                  <a:pt x="6471889" y="16819836"/>
                  <a:pt x="6551988" y="16784192"/>
                </a:cubicBezTo>
                <a:cubicBezTo>
                  <a:pt x="6568785" y="16776717"/>
                  <a:pt x="6591733" y="16772183"/>
                  <a:pt x="6617831" y="16770279"/>
                </a:cubicBezTo>
                <a:close/>
                <a:moveTo>
                  <a:pt x="8740564" y="16767578"/>
                </a:moveTo>
                <a:cubicBezTo>
                  <a:pt x="8853655" y="16762054"/>
                  <a:pt x="8989028" y="16817577"/>
                  <a:pt x="9077335" y="16915081"/>
                </a:cubicBezTo>
                <a:cubicBezTo>
                  <a:pt x="9155190" y="17001043"/>
                  <a:pt x="9168188" y="17043476"/>
                  <a:pt x="9168188" y="17211689"/>
                </a:cubicBezTo>
                <a:lnTo>
                  <a:pt x="9168188" y="17368458"/>
                </a:lnTo>
                <a:lnTo>
                  <a:pt x="9125528" y="17418569"/>
                </a:lnTo>
                <a:cubicBezTo>
                  <a:pt x="9049463" y="17507920"/>
                  <a:pt x="8935461" y="17602031"/>
                  <a:pt x="8903291" y="17602031"/>
                </a:cubicBezTo>
                <a:cubicBezTo>
                  <a:pt x="8890035" y="17602031"/>
                  <a:pt x="8857340" y="17611161"/>
                  <a:pt x="8830635" y="17622318"/>
                </a:cubicBezTo>
                <a:cubicBezTo>
                  <a:pt x="8784708" y="17641508"/>
                  <a:pt x="8777581" y="17641091"/>
                  <a:pt x="8698909" y="17614596"/>
                </a:cubicBezTo>
                <a:cubicBezTo>
                  <a:pt x="8530250" y="17557793"/>
                  <a:pt x="8459372" y="17505964"/>
                  <a:pt x="8399219" y="17395442"/>
                </a:cubicBezTo>
                <a:cubicBezTo>
                  <a:pt x="8367845" y="17337798"/>
                  <a:pt x="8364223" y="17318385"/>
                  <a:pt x="8364223" y="17207889"/>
                </a:cubicBezTo>
                <a:cubicBezTo>
                  <a:pt x="8364223" y="17105343"/>
                  <a:pt x="8369115" y="17074528"/>
                  <a:pt x="8393342" y="17024482"/>
                </a:cubicBezTo>
                <a:cubicBezTo>
                  <a:pt x="8421781" y="16965735"/>
                  <a:pt x="8519733" y="16852731"/>
                  <a:pt x="8542215" y="16852731"/>
                </a:cubicBezTo>
                <a:cubicBezTo>
                  <a:pt x="8548427" y="16852731"/>
                  <a:pt x="8560144" y="16846096"/>
                  <a:pt x="8568253" y="16837985"/>
                </a:cubicBezTo>
                <a:cubicBezTo>
                  <a:pt x="8576364" y="16829875"/>
                  <a:pt x="8607511" y="16810152"/>
                  <a:pt x="8637468" y="16794156"/>
                </a:cubicBezTo>
                <a:cubicBezTo>
                  <a:pt x="8667645" y="16778043"/>
                  <a:pt x="8702867" y="16769419"/>
                  <a:pt x="8740564" y="16767578"/>
                </a:cubicBezTo>
                <a:close/>
                <a:moveTo>
                  <a:pt x="2485145" y="16764220"/>
                </a:moveTo>
                <a:cubicBezTo>
                  <a:pt x="2530360" y="16765163"/>
                  <a:pt x="2574119" y="16773637"/>
                  <a:pt x="2600565" y="16789310"/>
                </a:cubicBezTo>
                <a:cubicBezTo>
                  <a:pt x="2624064" y="16803237"/>
                  <a:pt x="2651817" y="16814632"/>
                  <a:pt x="2662237" y="16814632"/>
                </a:cubicBezTo>
                <a:cubicBezTo>
                  <a:pt x="2700510" y="16814632"/>
                  <a:pt x="2834711" y="16933961"/>
                  <a:pt x="2849735" y="16981352"/>
                </a:cubicBezTo>
                <a:cubicBezTo>
                  <a:pt x="2853339" y="16992720"/>
                  <a:pt x="2864861" y="17009136"/>
                  <a:pt x="2875338" y="17017832"/>
                </a:cubicBezTo>
                <a:cubicBezTo>
                  <a:pt x="2885815" y="17026528"/>
                  <a:pt x="2894388" y="17046086"/>
                  <a:pt x="2894388" y="17061298"/>
                </a:cubicBezTo>
                <a:cubicBezTo>
                  <a:pt x="2894388" y="17076507"/>
                  <a:pt x="2900519" y="17095083"/>
                  <a:pt x="2908013" y="17102577"/>
                </a:cubicBezTo>
                <a:cubicBezTo>
                  <a:pt x="2926871" y="17121435"/>
                  <a:pt x="2927909" y="17281490"/>
                  <a:pt x="2909294" y="17300106"/>
                </a:cubicBezTo>
                <a:cubicBezTo>
                  <a:pt x="2901096" y="17308304"/>
                  <a:pt x="2894388" y="17325413"/>
                  <a:pt x="2894388" y="17338124"/>
                </a:cubicBezTo>
                <a:cubicBezTo>
                  <a:pt x="2894388" y="17367742"/>
                  <a:pt x="2839556" y="17454715"/>
                  <a:pt x="2790890" y="17502288"/>
                </a:cubicBezTo>
                <a:cubicBezTo>
                  <a:pt x="2741430" y="17550635"/>
                  <a:pt x="2659321" y="17602032"/>
                  <a:pt x="2631540" y="17602032"/>
                </a:cubicBezTo>
                <a:cubicBezTo>
                  <a:pt x="2619411" y="17602032"/>
                  <a:pt x="2584797" y="17611461"/>
                  <a:pt x="2554620" y="17622986"/>
                </a:cubicBezTo>
                <a:cubicBezTo>
                  <a:pt x="2501738" y="17643181"/>
                  <a:pt x="2496899" y="17642885"/>
                  <a:pt x="2420846" y="17614782"/>
                </a:cubicBezTo>
                <a:cubicBezTo>
                  <a:pt x="2377446" y="17598744"/>
                  <a:pt x="2322080" y="17576457"/>
                  <a:pt x="2297809" y="17565253"/>
                </a:cubicBezTo>
                <a:cubicBezTo>
                  <a:pt x="2210070" y="17524751"/>
                  <a:pt x="2106988" y="17409070"/>
                  <a:pt x="2106988" y="17351111"/>
                </a:cubicBezTo>
                <a:cubicBezTo>
                  <a:pt x="2106988" y="17338555"/>
                  <a:pt x="2097920" y="17315338"/>
                  <a:pt x="2086837" y="17299514"/>
                </a:cubicBezTo>
                <a:cubicBezTo>
                  <a:pt x="2049731" y="17246537"/>
                  <a:pt x="2061686" y="17086019"/>
                  <a:pt x="2108763" y="17005132"/>
                </a:cubicBezTo>
                <a:cubicBezTo>
                  <a:pt x="2114860" y="16994655"/>
                  <a:pt x="2123654" y="16977509"/>
                  <a:pt x="2128305" y="16967032"/>
                </a:cubicBezTo>
                <a:cubicBezTo>
                  <a:pt x="2139265" y="16942337"/>
                  <a:pt x="2234693" y="16846909"/>
                  <a:pt x="2259388" y="16835949"/>
                </a:cubicBezTo>
                <a:cubicBezTo>
                  <a:pt x="2269865" y="16831299"/>
                  <a:pt x="2287011" y="16822255"/>
                  <a:pt x="2297488" y="16815852"/>
                </a:cubicBezTo>
                <a:cubicBezTo>
                  <a:pt x="2307965" y="16809449"/>
                  <a:pt x="2336540" y="16795256"/>
                  <a:pt x="2360988" y="16784311"/>
                </a:cubicBezTo>
                <a:cubicBezTo>
                  <a:pt x="2393259" y="16769863"/>
                  <a:pt x="2439930" y="16763276"/>
                  <a:pt x="2485145" y="16764220"/>
                </a:cubicBezTo>
                <a:close/>
                <a:moveTo>
                  <a:pt x="8774749" y="14676476"/>
                </a:moveTo>
                <a:cubicBezTo>
                  <a:pt x="8817225" y="14676802"/>
                  <a:pt x="8850913" y="14683820"/>
                  <a:pt x="8857943" y="14695196"/>
                </a:cubicBezTo>
                <a:cubicBezTo>
                  <a:pt x="8861763" y="14701375"/>
                  <a:pt x="8881936" y="14706431"/>
                  <a:pt x="8902773" y="14706431"/>
                </a:cubicBezTo>
                <a:cubicBezTo>
                  <a:pt x="8923611" y="14706431"/>
                  <a:pt x="8944705" y="14709217"/>
                  <a:pt x="8949649" y="14712623"/>
                </a:cubicBezTo>
                <a:cubicBezTo>
                  <a:pt x="9029421" y="14767565"/>
                  <a:pt x="9079412" y="14813823"/>
                  <a:pt x="9119453" y="14869742"/>
                </a:cubicBezTo>
                <a:lnTo>
                  <a:pt x="9168188" y="14937804"/>
                </a:lnTo>
                <a:lnTo>
                  <a:pt x="9168188" y="15095674"/>
                </a:lnTo>
                <a:cubicBezTo>
                  <a:pt x="9168188" y="15230484"/>
                  <a:pt x="9164331" y="15261103"/>
                  <a:pt x="9141783" y="15305303"/>
                </a:cubicBezTo>
                <a:cubicBezTo>
                  <a:pt x="9106205" y="15375040"/>
                  <a:pt x="9026502" y="15448590"/>
                  <a:pt x="8968244" y="15465447"/>
                </a:cubicBezTo>
                <a:cubicBezTo>
                  <a:pt x="8942006" y="15473038"/>
                  <a:pt x="8901225" y="15491721"/>
                  <a:pt x="8877621" y="15506965"/>
                </a:cubicBezTo>
                <a:cubicBezTo>
                  <a:pt x="8838742" y="15532074"/>
                  <a:pt x="8826793" y="15533579"/>
                  <a:pt x="8750621" y="15522975"/>
                </a:cubicBezTo>
                <a:cubicBezTo>
                  <a:pt x="8584893" y="15499903"/>
                  <a:pt x="8455997" y="15413406"/>
                  <a:pt x="8392799" y="15282856"/>
                </a:cubicBezTo>
                <a:cubicBezTo>
                  <a:pt x="8351130" y="15196781"/>
                  <a:pt x="8350635" y="15017010"/>
                  <a:pt x="8391824" y="14929385"/>
                </a:cubicBezTo>
                <a:cubicBezTo>
                  <a:pt x="8422307" y="14864535"/>
                  <a:pt x="8526564" y="14744531"/>
                  <a:pt x="8552421" y="14744531"/>
                </a:cubicBezTo>
                <a:cubicBezTo>
                  <a:pt x="8561087" y="14744531"/>
                  <a:pt x="8574812" y="14736538"/>
                  <a:pt x="8582919" y="14726769"/>
                </a:cubicBezTo>
                <a:cubicBezTo>
                  <a:pt x="8600981" y="14705006"/>
                  <a:pt x="8662212" y="14684899"/>
                  <a:pt x="8730006" y="14678468"/>
                </a:cubicBezTo>
                <a:cubicBezTo>
                  <a:pt x="8745455" y="14677003"/>
                  <a:pt x="8760590" y="14676368"/>
                  <a:pt x="8774749" y="14676476"/>
                </a:cubicBezTo>
                <a:close/>
                <a:moveTo>
                  <a:pt x="6696676" y="14671949"/>
                </a:moveTo>
                <a:cubicBezTo>
                  <a:pt x="6721460" y="14672022"/>
                  <a:pt x="6742578" y="14677723"/>
                  <a:pt x="6754554" y="14689036"/>
                </a:cubicBezTo>
                <a:cubicBezTo>
                  <a:pt x="6764682" y="14698605"/>
                  <a:pt x="6791129" y="14706432"/>
                  <a:pt x="6813324" y="14706432"/>
                </a:cubicBezTo>
                <a:cubicBezTo>
                  <a:pt x="6835519" y="14706432"/>
                  <a:pt x="6860793" y="14715005"/>
                  <a:pt x="6869489" y="14725482"/>
                </a:cubicBezTo>
                <a:cubicBezTo>
                  <a:pt x="6878185" y="14735959"/>
                  <a:pt x="6890485" y="14744532"/>
                  <a:pt x="6896824" y="14744532"/>
                </a:cubicBezTo>
                <a:cubicBezTo>
                  <a:pt x="6912428" y="14744532"/>
                  <a:pt x="7010091" y="14842782"/>
                  <a:pt x="7044713" y="14893311"/>
                </a:cubicBezTo>
                <a:cubicBezTo>
                  <a:pt x="7060100" y="14915765"/>
                  <a:pt x="7072689" y="14944676"/>
                  <a:pt x="7072689" y="14957558"/>
                </a:cubicBezTo>
                <a:cubicBezTo>
                  <a:pt x="7072689" y="14970439"/>
                  <a:pt x="7078222" y="14989213"/>
                  <a:pt x="7084985" y="14999279"/>
                </a:cubicBezTo>
                <a:cubicBezTo>
                  <a:pt x="7103575" y="15026952"/>
                  <a:pt x="7099625" y="15153020"/>
                  <a:pt x="7079039" y="15189032"/>
                </a:cubicBezTo>
                <a:cubicBezTo>
                  <a:pt x="7069057" y="15206495"/>
                  <a:pt x="7063544" y="15233628"/>
                  <a:pt x="7066789" y="15249328"/>
                </a:cubicBezTo>
                <a:cubicBezTo>
                  <a:pt x="7070735" y="15268419"/>
                  <a:pt x="7057476" y="15299049"/>
                  <a:pt x="7026750" y="15341816"/>
                </a:cubicBezTo>
                <a:cubicBezTo>
                  <a:pt x="6982446" y="15403486"/>
                  <a:pt x="6960407" y="15418753"/>
                  <a:pt x="6793777" y="15503211"/>
                </a:cubicBezTo>
                <a:cubicBezTo>
                  <a:pt x="6721031" y="15540083"/>
                  <a:pt x="6631126" y="15541000"/>
                  <a:pt x="6560258" y="15505591"/>
                </a:cubicBezTo>
                <a:cubicBezTo>
                  <a:pt x="6531262" y="15491103"/>
                  <a:pt x="6491502" y="15472886"/>
                  <a:pt x="6471902" y="15465107"/>
                </a:cubicBezTo>
                <a:cubicBezTo>
                  <a:pt x="6430603" y="15448718"/>
                  <a:pt x="6323389" y="15345598"/>
                  <a:pt x="6323389" y="15322266"/>
                </a:cubicBezTo>
                <a:cubicBezTo>
                  <a:pt x="6323389" y="15313562"/>
                  <a:pt x="6314817" y="15299328"/>
                  <a:pt x="6304339" y="15290632"/>
                </a:cubicBezTo>
                <a:cubicBezTo>
                  <a:pt x="6293861" y="15281936"/>
                  <a:pt x="6285289" y="15262378"/>
                  <a:pt x="6285289" y="15247166"/>
                </a:cubicBezTo>
                <a:cubicBezTo>
                  <a:pt x="6285289" y="15231957"/>
                  <a:pt x="6279151" y="15213373"/>
                  <a:pt x="6271648" y="15205871"/>
                </a:cubicBezTo>
                <a:cubicBezTo>
                  <a:pt x="6253542" y="15187765"/>
                  <a:pt x="6253140" y="15025602"/>
                  <a:pt x="6271156" y="15007584"/>
                </a:cubicBezTo>
                <a:cubicBezTo>
                  <a:pt x="6278929" y="14999813"/>
                  <a:pt x="6285289" y="14983051"/>
                  <a:pt x="6285289" y="14970340"/>
                </a:cubicBezTo>
                <a:cubicBezTo>
                  <a:pt x="6285289" y="14940722"/>
                  <a:pt x="6340121" y="14853749"/>
                  <a:pt x="6388787" y="14806176"/>
                </a:cubicBezTo>
                <a:cubicBezTo>
                  <a:pt x="6439681" y="14756426"/>
                  <a:pt x="6520624" y="14706432"/>
                  <a:pt x="6550278" y="14706432"/>
                </a:cubicBezTo>
                <a:cubicBezTo>
                  <a:pt x="6563585" y="14706432"/>
                  <a:pt x="6593524" y="14698422"/>
                  <a:pt x="6616808" y="14688632"/>
                </a:cubicBezTo>
                <a:cubicBezTo>
                  <a:pt x="6643444" y="14677431"/>
                  <a:pt x="6671893" y="14671876"/>
                  <a:pt x="6696676" y="14671949"/>
                </a:cubicBezTo>
                <a:close/>
                <a:moveTo>
                  <a:pt x="354388" y="14665841"/>
                </a:moveTo>
                <a:cubicBezTo>
                  <a:pt x="371851" y="14663287"/>
                  <a:pt x="406141" y="14666245"/>
                  <a:pt x="430588" y="14672414"/>
                </a:cubicBezTo>
                <a:cubicBezTo>
                  <a:pt x="455035" y="14678583"/>
                  <a:pt x="499108" y="14689338"/>
                  <a:pt x="528527" y="14696318"/>
                </a:cubicBezTo>
                <a:cubicBezTo>
                  <a:pt x="557945" y="14703297"/>
                  <a:pt x="588649" y="14717000"/>
                  <a:pt x="596757" y="14726770"/>
                </a:cubicBezTo>
                <a:cubicBezTo>
                  <a:pt x="604864" y="14736539"/>
                  <a:pt x="618589" y="14744532"/>
                  <a:pt x="627255" y="14744532"/>
                </a:cubicBezTo>
                <a:cubicBezTo>
                  <a:pt x="651563" y="14744532"/>
                  <a:pt x="755785" y="14862016"/>
                  <a:pt x="780568" y="14917352"/>
                </a:cubicBezTo>
                <a:cubicBezTo>
                  <a:pt x="794789" y="14949107"/>
                  <a:pt x="804984" y="15012740"/>
                  <a:pt x="809079" y="15095304"/>
                </a:cubicBezTo>
                <a:cubicBezTo>
                  <a:pt x="814803" y="15210724"/>
                  <a:pt x="812501" y="15229926"/>
                  <a:pt x="786501" y="15283636"/>
                </a:cubicBezTo>
                <a:cubicBezTo>
                  <a:pt x="723738" y="15413287"/>
                  <a:pt x="600904" y="15492713"/>
                  <a:pt x="416355" y="15522976"/>
                </a:cubicBezTo>
                <a:cubicBezTo>
                  <a:pt x="354048" y="15533194"/>
                  <a:pt x="337900" y="15531158"/>
                  <a:pt x="289355" y="15506966"/>
                </a:cubicBezTo>
                <a:cubicBezTo>
                  <a:pt x="258766" y="15491722"/>
                  <a:pt x="217418" y="15472734"/>
                  <a:pt x="197471" y="15464769"/>
                </a:cubicBezTo>
                <a:cubicBezTo>
                  <a:pt x="147009" y="15444620"/>
                  <a:pt x="53104" y="15349030"/>
                  <a:pt x="30408" y="15294711"/>
                </a:cubicBezTo>
                <a:cubicBezTo>
                  <a:pt x="5252" y="15234505"/>
                  <a:pt x="4255" y="14976927"/>
                  <a:pt x="28949" y="14917825"/>
                </a:cubicBezTo>
                <a:cubicBezTo>
                  <a:pt x="66117" y="14828869"/>
                  <a:pt x="211487" y="14706432"/>
                  <a:pt x="279935" y="14706432"/>
                </a:cubicBezTo>
                <a:cubicBezTo>
                  <a:pt x="297135" y="14706432"/>
                  <a:pt x="313780" y="14698344"/>
                  <a:pt x="316923" y="14688458"/>
                </a:cubicBezTo>
                <a:cubicBezTo>
                  <a:pt x="320066" y="14678572"/>
                  <a:pt x="336926" y="14668394"/>
                  <a:pt x="354388" y="14665841"/>
                </a:cubicBezTo>
                <a:close/>
                <a:moveTo>
                  <a:pt x="4594675" y="14664781"/>
                </a:moveTo>
                <a:cubicBezTo>
                  <a:pt x="4620967" y="14667095"/>
                  <a:pt x="4646037" y="14675269"/>
                  <a:pt x="4668378" y="14689171"/>
                </a:cubicBezTo>
                <a:cubicBezTo>
                  <a:pt x="4683635" y="14698665"/>
                  <a:pt x="4710081" y="14706432"/>
                  <a:pt x="4727148" y="14706432"/>
                </a:cubicBezTo>
                <a:cubicBezTo>
                  <a:pt x="4744215" y="14706432"/>
                  <a:pt x="4765292" y="14715005"/>
                  <a:pt x="4773988" y="14725482"/>
                </a:cubicBezTo>
                <a:cubicBezTo>
                  <a:pt x="4782684" y="14735959"/>
                  <a:pt x="4797032" y="14744532"/>
                  <a:pt x="4805873" y="14744532"/>
                </a:cubicBezTo>
                <a:cubicBezTo>
                  <a:pt x="4832348" y="14744532"/>
                  <a:pt x="4917205" y="14836908"/>
                  <a:pt x="4961313" y="14913745"/>
                </a:cubicBezTo>
                <a:cubicBezTo>
                  <a:pt x="4999918" y="14980995"/>
                  <a:pt x="5002588" y="14993432"/>
                  <a:pt x="5002588" y="15105998"/>
                </a:cubicBezTo>
                <a:cubicBezTo>
                  <a:pt x="5002588" y="15202952"/>
                  <a:pt x="4997483" y="15236144"/>
                  <a:pt x="4976329" y="15276729"/>
                </a:cubicBezTo>
                <a:cubicBezTo>
                  <a:pt x="4936572" y="15353005"/>
                  <a:pt x="4850679" y="15444485"/>
                  <a:pt x="4813225" y="15450441"/>
                </a:cubicBezTo>
                <a:cubicBezTo>
                  <a:pt x="4778948" y="15455892"/>
                  <a:pt x="4769337" y="15460544"/>
                  <a:pt x="4700532" y="15504991"/>
                </a:cubicBezTo>
                <a:cubicBezTo>
                  <a:pt x="4671073" y="15524021"/>
                  <a:pt x="4638568" y="15531932"/>
                  <a:pt x="4589838" y="15531932"/>
                </a:cubicBezTo>
                <a:cubicBezTo>
                  <a:pt x="4527378" y="15531932"/>
                  <a:pt x="4473388" y="15514085"/>
                  <a:pt x="4392988" y="15466860"/>
                </a:cubicBezTo>
                <a:cubicBezTo>
                  <a:pt x="4382510" y="15460707"/>
                  <a:pt x="4364854" y="15453318"/>
                  <a:pt x="4353751" y="15450441"/>
                </a:cubicBezTo>
                <a:cubicBezTo>
                  <a:pt x="4324524" y="15442868"/>
                  <a:pt x="4233400" y="15335437"/>
                  <a:pt x="4203082" y="15272810"/>
                </a:cubicBezTo>
                <a:cubicBezTo>
                  <a:pt x="4182670" y="15230643"/>
                  <a:pt x="4177088" y="15194046"/>
                  <a:pt x="4177088" y="15102380"/>
                </a:cubicBezTo>
                <a:cubicBezTo>
                  <a:pt x="4177088" y="14999304"/>
                  <a:pt x="4181156" y="14978113"/>
                  <a:pt x="4211857" y="14921270"/>
                </a:cubicBezTo>
                <a:cubicBezTo>
                  <a:pt x="4249555" y="14851468"/>
                  <a:pt x="4347443" y="14744532"/>
                  <a:pt x="4373638" y="14744532"/>
                </a:cubicBezTo>
                <a:cubicBezTo>
                  <a:pt x="4382570" y="14744532"/>
                  <a:pt x="4396992" y="14735959"/>
                  <a:pt x="4405688" y="14725482"/>
                </a:cubicBezTo>
                <a:cubicBezTo>
                  <a:pt x="4414384" y="14715005"/>
                  <a:pt x="4430800" y="14703488"/>
                  <a:pt x="4442168" y="14699891"/>
                </a:cubicBezTo>
                <a:cubicBezTo>
                  <a:pt x="4453537" y="14696293"/>
                  <a:pt x="4485698" y="14685342"/>
                  <a:pt x="4513638" y="14675553"/>
                </a:cubicBezTo>
                <a:cubicBezTo>
                  <a:pt x="4540869" y="14666014"/>
                  <a:pt x="4568383" y="14662467"/>
                  <a:pt x="4594675" y="14664781"/>
                </a:cubicBezTo>
                <a:close/>
                <a:moveTo>
                  <a:pt x="2486064" y="14662337"/>
                </a:moveTo>
                <a:cubicBezTo>
                  <a:pt x="2494770" y="14662160"/>
                  <a:pt x="2501540" y="14662662"/>
                  <a:pt x="2504271" y="14663884"/>
                </a:cubicBezTo>
                <a:cubicBezTo>
                  <a:pt x="2566943" y="14691945"/>
                  <a:pt x="2609582" y="14706432"/>
                  <a:pt x="2629491" y="14706432"/>
                </a:cubicBezTo>
                <a:cubicBezTo>
                  <a:pt x="2659064" y="14706432"/>
                  <a:pt x="2740057" y="14756485"/>
                  <a:pt x="2790890" y="14806176"/>
                </a:cubicBezTo>
                <a:cubicBezTo>
                  <a:pt x="2839556" y="14853749"/>
                  <a:pt x="2894388" y="14940722"/>
                  <a:pt x="2894388" y="14970340"/>
                </a:cubicBezTo>
                <a:cubicBezTo>
                  <a:pt x="2894388" y="14983051"/>
                  <a:pt x="2900748" y="14999813"/>
                  <a:pt x="2908521" y="15007584"/>
                </a:cubicBezTo>
                <a:cubicBezTo>
                  <a:pt x="2926537" y="15025602"/>
                  <a:pt x="2926135" y="15187765"/>
                  <a:pt x="2908029" y="15205871"/>
                </a:cubicBezTo>
                <a:cubicBezTo>
                  <a:pt x="2900526" y="15213373"/>
                  <a:pt x="2894388" y="15231957"/>
                  <a:pt x="2894388" y="15247166"/>
                </a:cubicBezTo>
                <a:cubicBezTo>
                  <a:pt x="2894388" y="15262378"/>
                  <a:pt x="2885815" y="15281936"/>
                  <a:pt x="2875338" y="15290632"/>
                </a:cubicBezTo>
                <a:cubicBezTo>
                  <a:pt x="2864861" y="15299328"/>
                  <a:pt x="2856288" y="15313562"/>
                  <a:pt x="2856288" y="15322266"/>
                </a:cubicBezTo>
                <a:cubicBezTo>
                  <a:pt x="2856288" y="15351469"/>
                  <a:pt x="2744282" y="15450711"/>
                  <a:pt x="2695076" y="15465107"/>
                </a:cubicBezTo>
                <a:cubicBezTo>
                  <a:pt x="2668490" y="15472886"/>
                  <a:pt x="2628729" y="15491103"/>
                  <a:pt x="2606719" y="15505591"/>
                </a:cubicBezTo>
                <a:cubicBezTo>
                  <a:pt x="2573901" y="15527193"/>
                  <a:pt x="2553333" y="15530775"/>
                  <a:pt x="2492419" y="15525504"/>
                </a:cubicBezTo>
                <a:cubicBezTo>
                  <a:pt x="2451564" y="15521968"/>
                  <a:pt x="2404626" y="15513395"/>
                  <a:pt x="2388111" y="15506454"/>
                </a:cubicBezTo>
                <a:cubicBezTo>
                  <a:pt x="2371597" y="15499512"/>
                  <a:pt x="2350179" y="15493832"/>
                  <a:pt x="2340516" y="15493832"/>
                </a:cubicBezTo>
                <a:cubicBezTo>
                  <a:pt x="2284795" y="15493832"/>
                  <a:pt x="2118012" y="15324151"/>
                  <a:pt x="2100188" y="15249328"/>
                </a:cubicBezTo>
                <a:cubicBezTo>
                  <a:pt x="2096448" y="15233628"/>
                  <a:pt x="2085221" y="15206495"/>
                  <a:pt x="2075238" y="15189032"/>
                </a:cubicBezTo>
                <a:cubicBezTo>
                  <a:pt x="2065255" y="15171570"/>
                  <a:pt x="2057067" y="15125850"/>
                  <a:pt x="2057042" y="15087432"/>
                </a:cubicBezTo>
                <a:cubicBezTo>
                  <a:pt x="2057006" y="15032590"/>
                  <a:pt x="2062366" y="15013649"/>
                  <a:pt x="2081992" y="14999279"/>
                </a:cubicBezTo>
                <a:cubicBezTo>
                  <a:pt x="2095740" y="14989213"/>
                  <a:pt x="2106988" y="14970439"/>
                  <a:pt x="2106988" y="14957558"/>
                </a:cubicBezTo>
                <a:cubicBezTo>
                  <a:pt x="2106988" y="14905276"/>
                  <a:pt x="2141086" y="14849620"/>
                  <a:pt x="2204434" y="14798507"/>
                </a:cubicBezTo>
                <a:cubicBezTo>
                  <a:pt x="2241226" y="14768820"/>
                  <a:pt x="2276514" y="14744532"/>
                  <a:pt x="2282853" y="14744532"/>
                </a:cubicBezTo>
                <a:cubicBezTo>
                  <a:pt x="2289192" y="14744532"/>
                  <a:pt x="2301492" y="14735959"/>
                  <a:pt x="2310188" y="14725482"/>
                </a:cubicBezTo>
                <a:cubicBezTo>
                  <a:pt x="2318884" y="14715005"/>
                  <a:pt x="2344158" y="14706432"/>
                  <a:pt x="2366353" y="14706432"/>
                </a:cubicBezTo>
                <a:cubicBezTo>
                  <a:pt x="2390110" y="14706432"/>
                  <a:pt x="2409059" y="14698998"/>
                  <a:pt x="2412423" y="14688359"/>
                </a:cubicBezTo>
                <a:cubicBezTo>
                  <a:pt x="2415566" y="14678420"/>
                  <a:pt x="2435283" y="14667845"/>
                  <a:pt x="2456238" y="14664862"/>
                </a:cubicBezTo>
                <a:cubicBezTo>
                  <a:pt x="2466716" y="14663370"/>
                  <a:pt x="2477358" y="14662514"/>
                  <a:pt x="2486064" y="14662337"/>
                </a:cubicBezTo>
                <a:close/>
                <a:moveTo>
                  <a:pt x="6641867" y="12576981"/>
                </a:moveTo>
                <a:cubicBezTo>
                  <a:pt x="6656496" y="12576866"/>
                  <a:pt x="6673053" y="12577194"/>
                  <a:pt x="6691688" y="12577950"/>
                </a:cubicBezTo>
                <a:cubicBezTo>
                  <a:pt x="6779409" y="12581511"/>
                  <a:pt x="6810836" y="12588585"/>
                  <a:pt x="6859392" y="12615702"/>
                </a:cubicBezTo>
                <a:cubicBezTo>
                  <a:pt x="6930989" y="12655687"/>
                  <a:pt x="7007909" y="12731853"/>
                  <a:pt x="7035924" y="12790503"/>
                </a:cubicBezTo>
                <a:cubicBezTo>
                  <a:pt x="7047135" y="12813977"/>
                  <a:pt x="7068567" y="12857665"/>
                  <a:pt x="7083549" y="12887588"/>
                </a:cubicBezTo>
                <a:cubicBezTo>
                  <a:pt x="7100365" y="12921177"/>
                  <a:pt x="7110788" y="12965960"/>
                  <a:pt x="7110788" y="13004632"/>
                </a:cubicBezTo>
                <a:cubicBezTo>
                  <a:pt x="7110788" y="13047251"/>
                  <a:pt x="7102082" y="13080599"/>
                  <a:pt x="7083549" y="13108976"/>
                </a:cubicBezTo>
                <a:cubicBezTo>
                  <a:pt x="7068567" y="13131914"/>
                  <a:pt x="7050097" y="13172158"/>
                  <a:pt x="7042505" y="13198408"/>
                </a:cubicBezTo>
                <a:cubicBezTo>
                  <a:pt x="7027721" y="13249529"/>
                  <a:pt x="6985986" y="13288622"/>
                  <a:pt x="6869488" y="13360477"/>
                </a:cubicBezTo>
                <a:cubicBezTo>
                  <a:pt x="6803197" y="13401363"/>
                  <a:pt x="6793490" y="13403587"/>
                  <a:pt x="6678988" y="13404121"/>
                </a:cubicBezTo>
                <a:cubicBezTo>
                  <a:pt x="6535981" y="13404786"/>
                  <a:pt x="6476345" y="13384682"/>
                  <a:pt x="6392743" y="13307620"/>
                </a:cubicBezTo>
                <a:cubicBezTo>
                  <a:pt x="6300485" y="13222580"/>
                  <a:pt x="6256957" y="13125453"/>
                  <a:pt x="6256957" y="13004632"/>
                </a:cubicBezTo>
                <a:cubicBezTo>
                  <a:pt x="6256957" y="12919017"/>
                  <a:pt x="6279870" y="12824953"/>
                  <a:pt x="6309979" y="12786964"/>
                </a:cubicBezTo>
                <a:cubicBezTo>
                  <a:pt x="6352833" y="12732894"/>
                  <a:pt x="6444096" y="12652938"/>
                  <a:pt x="6490128" y="12629134"/>
                </a:cubicBezTo>
                <a:cubicBezTo>
                  <a:pt x="6513583" y="12617004"/>
                  <a:pt x="6544240" y="12599541"/>
                  <a:pt x="6558256" y="12590326"/>
                </a:cubicBezTo>
                <a:cubicBezTo>
                  <a:pt x="6571453" y="12581648"/>
                  <a:pt x="6597981" y="12577324"/>
                  <a:pt x="6641867" y="12576981"/>
                </a:cubicBezTo>
                <a:close/>
                <a:moveTo>
                  <a:pt x="4552770" y="12576679"/>
                </a:moveTo>
                <a:cubicBezTo>
                  <a:pt x="4566641" y="12576848"/>
                  <a:pt x="4581345" y="12577233"/>
                  <a:pt x="4596188" y="12577849"/>
                </a:cubicBezTo>
                <a:cubicBezTo>
                  <a:pt x="4683133" y="12581459"/>
                  <a:pt x="4715457" y="12588676"/>
                  <a:pt x="4762310" y="12614938"/>
                </a:cubicBezTo>
                <a:cubicBezTo>
                  <a:pt x="4833878" y="12655053"/>
                  <a:pt x="4966658" y="12783573"/>
                  <a:pt x="4958542" y="12804875"/>
                </a:cubicBezTo>
                <a:cubicBezTo>
                  <a:pt x="4955272" y="12813459"/>
                  <a:pt x="4963844" y="12834433"/>
                  <a:pt x="4977592" y="12851484"/>
                </a:cubicBezTo>
                <a:cubicBezTo>
                  <a:pt x="4998572" y="12877506"/>
                  <a:pt x="5002588" y="12902113"/>
                  <a:pt x="5002588" y="13004632"/>
                </a:cubicBezTo>
                <a:cubicBezTo>
                  <a:pt x="5002588" y="13111453"/>
                  <a:pt x="4999452" y="13129074"/>
                  <a:pt x="4977592" y="13145079"/>
                </a:cubicBezTo>
                <a:cubicBezTo>
                  <a:pt x="4961596" y="13156792"/>
                  <a:pt x="4954737" y="13173161"/>
                  <a:pt x="4958542" y="13190542"/>
                </a:cubicBezTo>
                <a:cubicBezTo>
                  <a:pt x="4968147" y="13234418"/>
                  <a:pt x="4844905" y="13352879"/>
                  <a:pt x="4759747" y="13381624"/>
                </a:cubicBezTo>
                <a:cubicBezTo>
                  <a:pt x="4667335" y="13412818"/>
                  <a:pt x="4483432" y="13413190"/>
                  <a:pt x="4408736" y="13382333"/>
                </a:cubicBezTo>
                <a:cubicBezTo>
                  <a:pt x="4347806" y="13357162"/>
                  <a:pt x="4218734" y="13234128"/>
                  <a:pt x="4208434" y="13191399"/>
                </a:cubicBezTo>
                <a:cubicBezTo>
                  <a:pt x="4204719" y="13175991"/>
                  <a:pt x="4196147" y="13155145"/>
                  <a:pt x="4189384" y="13145079"/>
                </a:cubicBezTo>
                <a:cubicBezTo>
                  <a:pt x="4182621" y="13135013"/>
                  <a:pt x="4177088" y="13071812"/>
                  <a:pt x="4177088" y="13004632"/>
                </a:cubicBezTo>
                <a:cubicBezTo>
                  <a:pt x="4177088" y="12896435"/>
                  <a:pt x="4182414" y="12862638"/>
                  <a:pt x="4208434" y="12805705"/>
                </a:cubicBezTo>
                <a:cubicBezTo>
                  <a:pt x="4229432" y="12759759"/>
                  <a:pt x="4411646" y="12602459"/>
                  <a:pt x="4469188" y="12580602"/>
                </a:cubicBezTo>
                <a:cubicBezTo>
                  <a:pt x="4477047" y="12577617"/>
                  <a:pt x="4511158" y="12576174"/>
                  <a:pt x="4552770" y="12576679"/>
                </a:cubicBezTo>
                <a:close/>
                <a:moveTo>
                  <a:pt x="2457270" y="12576251"/>
                </a:moveTo>
                <a:cubicBezTo>
                  <a:pt x="2471141" y="12576349"/>
                  <a:pt x="2485845" y="12576651"/>
                  <a:pt x="2500688" y="12577174"/>
                </a:cubicBezTo>
                <a:cubicBezTo>
                  <a:pt x="2590785" y="12580352"/>
                  <a:pt x="2618824" y="12586759"/>
                  <a:pt x="2670226" y="12615909"/>
                </a:cubicBezTo>
                <a:cubicBezTo>
                  <a:pt x="2747999" y="12660016"/>
                  <a:pt x="2838934" y="12743298"/>
                  <a:pt x="2856997" y="12786964"/>
                </a:cubicBezTo>
                <a:cubicBezTo>
                  <a:pt x="2864623" y="12805399"/>
                  <a:pt x="2882530" y="12848903"/>
                  <a:pt x="2896790" y="12883640"/>
                </a:cubicBezTo>
                <a:cubicBezTo>
                  <a:pt x="2929988" y="12964504"/>
                  <a:pt x="2929988" y="13048321"/>
                  <a:pt x="2896790" y="13112925"/>
                </a:cubicBezTo>
                <a:cubicBezTo>
                  <a:pt x="2882530" y="13140676"/>
                  <a:pt x="2864623" y="13184181"/>
                  <a:pt x="2856997" y="13209599"/>
                </a:cubicBezTo>
                <a:cubicBezTo>
                  <a:pt x="2838064" y="13272710"/>
                  <a:pt x="2746713" y="13354057"/>
                  <a:pt x="2663336" y="13382052"/>
                </a:cubicBezTo>
                <a:cubicBezTo>
                  <a:pt x="2616786" y="13397682"/>
                  <a:pt x="2558618" y="13404508"/>
                  <a:pt x="2475288" y="13404121"/>
                </a:cubicBezTo>
                <a:cubicBezTo>
                  <a:pt x="2360786" y="13403587"/>
                  <a:pt x="2351079" y="13401363"/>
                  <a:pt x="2284788" y="13360477"/>
                </a:cubicBezTo>
                <a:cubicBezTo>
                  <a:pt x="2078834" y="13233449"/>
                  <a:pt x="2013558" y="13009903"/>
                  <a:pt x="2118353" y="12790503"/>
                </a:cubicBezTo>
                <a:cubicBezTo>
                  <a:pt x="2157869" y="12707772"/>
                  <a:pt x="2262908" y="12621343"/>
                  <a:pt x="2373688" y="12580405"/>
                </a:cubicBezTo>
                <a:cubicBezTo>
                  <a:pt x="2381546" y="12577501"/>
                  <a:pt x="2415657" y="12575958"/>
                  <a:pt x="2457270" y="12576251"/>
                </a:cubicBezTo>
                <a:close/>
                <a:moveTo>
                  <a:pt x="392488" y="12572989"/>
                </a:moveTo>
                <a:cubicBezTo>
                  <a:pt x="464887" y="12572989"/>
                  <a:pt x="497988" y="12579063"/>
                  <a:pt x="530465" y="12598310"/>
                </a:cubicBezTo>
                <a:cubicBezTo>
                  <a:pt x="553964" y="12612237"/>
                  <a:pt x="578493" y="12623632"/>
                  <a:pt x="584974" y="12623632"/>
                </a:cubicBezTo>
                <a:cubicBezTo>
                  <a:pt x="616162" y="12623632"/>
                  <a:pt x="701351" y="12702409"/>
                  <a:pt x="755689" y="12781498"/>
                </a:cubicBezTo>
                <a:lnTo>
                  <a:pt x="816160" y="12869513"/>
                </a:lnTo>
                <a:lnTo>
                  <a:pt x="816160" y="13003959"/>
                </a:lnTo>
                <a:cubicBezTo>
                  <a:pt x="816160" y="13136522"/>
                  <a:pt x="815522" y="13139402"/>
                  <a:pt x="770620" y="13209596"/>
                </a:cubicBezTo>
                <a:cubicBezTo>
                  <a:pt x="712068" y="13301127"/>
                  <a:pt x="667589" y="13341735"/>
                  <a:pt x="603094" y="13362548"/>
                </a:cubicBezTo>
                <a:cubicBezTo>
                  <a:pt x="574573" y="13371752"/>
                  <a:pt x="550033" y="13387829"/>
                  <a:pt x="548561" y="13398276"/>
                </a:cubicBezTo>
                <a:cubicBezTo>
                  <a:pt x="544766" y="13425202"/>
                  <a:pt x="305995" y="13413525"/>
                  <a:pt x="231355" y="13382764"/>
                </a:cubicBezTo>
                <a:cubicBezTo>
                  <a:pt x="164552" y="13355234"/>
                  <a:pt x="79516" y="13280226"/>
                  <a:pt x="41011" y="13214870"/>
                </a:cubicBezTo>
                <a:cubicBezTo>
                  <a:pt x="14372" y="13169654"/>
                  <a:pt x="11488" y="13149293"/>
                  <a:pt x="11488" y="13006437"/>
                </a:cubicBezTo>
                <a:cubicBezTo>
                  <a:pt x="11488" y="12860587"/>
                  <a:pt x="13983" y="12843857"/>
                  <a:pt x="43152" y="12794083"/>
                </a:cubicBezTo>
                <a:cubicBezTo>
                  <a:pt x="75783" y="12738402"/>
                  <a:pt x="196573" y="12623632"/>
                  <a:pt x="222543" y="12623632"/>
                </a:cubicBezTo>
                <a:cubicBezTo>
                  <a:pt x="230596" y="12623632"/>
                  <a:pt x="250697" y="12612237"/>
                  <a:pt x="267211" y="12598310"/>
                </a:cubicBezTo>
                <a:cubicBezTo>
                  <a:pt x="291373" y="12577935"/>
                  <a:pt x="315843" y="12572989"/>
                  <a:pt x="392488" y="12572989"/>
                </a:cubicBezTo>
                <a:close/>
                <a:moveTo>
                  <a:pt x="8765035" y="12572863"/>
                </a:moveTo>
                <a:cubicBezTo>
                  <a:pt x="8819814" y="12573353"/>
                  <a:pt x="8872076" y="12581901"/>
                  <a:pt x="8899765" y="12598310"/>
                </a:cubicBezTo>
                <a:cubicBezTo>
                  <a:pt x="8923264" y="12612237"/>
                  <a:pt x="8949080" y="12623632"/>
                  <a:pt x="8957133" y="12623632"/>
                </a:cubicBezTo>
                <a:cubicBezTo>
                  <a:pt x="8983103" y="12623632"/>
                  <a:pt x="9103893" y="12738402"/>
                  <a:pt x="9136524" y="12794083"/>
                </a:cubicBezTo>
                <a:cubicBezTo>
                  <a:pt x="9165694" y="12843857"/>
                  <a:pt x="9168188" y="12860587"/>
                  <a:pt x="9168188" y="13006437"/>
                </a:cubicBezTo>
                <a:lnTo>
                  <a:pt x="9168188" y="13164759"/>
                </a:lnTo>
                <a:lnTo>
                  <a:pt x="9125965" y="13214870"/>
                </a:lnTo>
                <a:cubicBezTo>
                  <a:pt x="9008917" y="13353786"/>
                  <a:pt x="9000552" y="13361162"/>
                  <a:pt x="8935622" y="13382764"/>
                </a:cubicBezTo>
                <a:cubicBezTo>
                  <a:pt x="8842748" y="13413661"/>
                  <a:pt x="8638940" y="13423628"/>
                  <a:pt x="8618415" y="13398276"/>
                </a:cubicBezTo>
                <a:cubicBezTo>
                  <a:pt x="8609958" y="13387829"/>
                  <a:pt x="8585418" y="13371752"/>
                  <a:pt x="8563882" y="13362548"/>
                </a:cubicBezTo>
                <a:cubicBezTo>
                  <a:pt x="8509286" y="13339216"/>
                  <a:pt x="8462247" y="13292746"/>
                  <a:pt x="8409056" y="13209596"/>
                </a:cubicBezTo>
                <a:cubicBezTo>
                  <a:pt x="8364153" y="13139402"/>
                  <a:pt x="8363516" y="13136522"/>
                  <a:pt x="8363516" y="13003959"/>
                </a:cubicBezTo>
                <a:cubicBezTo>
                  <a:pt x="8363516" y="12872823"/>
                  <a:pt x="8364685" y="12867347"/>
                  <a:pt x="8411009" y="12781498"/>
                </a:cubicBezTo>
                <a:cubicBezTo>
                  <a:pt x="8460891" y="12689057"/>
                  <a:pt x="8519222" y="12636000"/>
                  <a:pt x="8615209" y="12595766"/>
                </a:cubicBezTo>
                <a:cubicBezTo>
                  <a:pt x="8652962" y="12579942"/>
                  <a:pt x="8710257" y="12572373"/>
                  <a:pt x="8765035" y="12572863"/>
                </a:cubicBezTo>
                <a:close/>
                <a:moveTo>
                  <a:pt x="4563432" y="10472219"/>
                </a:moveTo>
                <a:cubicBezTo>
                  <a:pt x="4607051" y="10473029"/>
                  <a:pt x="4655090" y="10481885"/>
                  <a:pt x="4715944" y="10498944"/>
                </a:cubicBezTo>
                <a:cubicBezTo>
                  <a:pt x="4778756" y="10516552"/>
                  <a:pt x="4806080" y="10533610"/>
                  <a:pt x="4863429" y="10591019"/>
                </a:cubicBezTo>
                <a:cubicBezTo>
                  <a:pt x="4902144" y="10629774"/>
                  <a:pt x="4949293" y="10688804"/>
                  <a:pt x="4968204" y="10722198"/>
                </a:cubicBezTo>
                <a:cubicBezTo>
                  <a:pt x="4998929" y="10776451"/>
                  <a:pt x="5002589" y="10795793"/>
                  <a:pt x="5002589" y="10903904"/>
                </a:cubicBezTo>
                <a:cubicBezTo>
                  <a:pt x="5002589" y="11019470"/>
                  <a:pt x="5000815" y="11027281"/>
                  <a:pt x="4963026" y="11078138"/>
                </a:cubicBezTo>
                <a:cubicBezTo>
                  <a:pt x="4941267" y="11107422"/>
                  <a:pt x="4915561" y="11149392"/>
                  <a:pt x="4905904" y="11171404"/>
                </a:cubicBezTo>
                <a:cubicBezTo>
                  <a:pt x="4884905" y="11219263"/>
                  <a:pt x="4784512" y="11274120"/>
                  <a:pt x="4659689" y="11305941"/>
                </a:cubicBezTo>
                <a:cubicBezTo>
                  <a:pt x="4588874" y="11323993"/>
                  <a:pt x="4565953" y="11324734"/>
                  <a:pt x="4498453" y="11311144"/>
                </a:cubicBezTo>
                <a:cubicBezTo>
                  <a:pt x="4366457" y="11284570"/>
                  <a:pt x="4269332" y="11207725"/>
                  <a:pt x="4203952" y="11078138"/>
                </a:cubicBezTo>
                <a:cubicBezTo>
                  <a:pt x="4168734" y="11008335"/>
                  <a:pt x="4165911" y="10814213"/>
                  <a:pt x="4198774" y="10722198"/>
                </a:cubicBezTo>
                <a:cubicBezTo>
                  <a:pt x="4230768" y="10632617"/>
                  <a:pt x="4340260" y="10527822"/>
                  <a:pt x="4437439" y="10493773"/>
                </a:cubicBezTo>
                <a:cubicBezTo>
                  <a:pt x="4480613" y="10478646"/>
                  <a:pt x="4519812" y="10471409"/>
                  <a:pt x="4563432" y="10472219"/>
                </a:cubicBezTo>
                <a:close/>
                <a:moveTo>
                  <a:pt x="8698110" y="10470557"/>
                </a:moveTo>
                <a:cubicBezTo>
                  <a:pt x="8739321" y="10469038"/>
                  <a:pt x="8856819" y="10481926"/>
                  <a:pt x="8889474" y="10492850"/>
                </a:cubicBezTo>
                <a:cubicBezTo>
                  <a:pt x="8982768" y="10524061"/>
                  <a:pt x="9100082" y="10622218"/>
                  <a:pt x="9141784" y="10703960"/>
                </a:cubicBezTo>
                <a:cubicBezTo>
                  <a:pt x="9164302" y="10748101"/>
                  <a:pt x="9168189" y="10778792"/>
                  <a:pt x="9168189" y="10912489"/>
                </a:cubicBezTo>
                <a:cubicBezTo>
                  <a:pt x="9168189" y="11063118"/>
                  <a:pt x="9166767" y="11071499"/>
                  <a:pt x="9131904" y="11126474"/>
                </a:cubicBezTo>
                <a:cubicBezTo>
                  <a:pt x="9061713" y="11237154"/>
                  <a:pt x="8816393" y="11346571"/>
                  <a:pt x="8706217" y="11316338"/>
                </a:cubicBezTo>
                <a:cubicBezTo>
                  <a:pt x="8679145" y="11308909"/>
                  <a:pt x="8643426" y="11302831"/>
                  <a:pt x="8626842" y="11302831"/>
                </a:cubicBezTo>
                <a:cubicBezTo>
                  <a:pt x="8610258" y="11302831"/>
                  <a:pt x="8596689" y="11298416"/>
                  <a:pt x="8596689" y="11293019"/>
                </a:cubicBezTo>
                <a:cubicBezTo>
                  <a:pt x="8596689" y="11287623"/>
                  <a:pt x="8576398" y="11272279"/>
                  <a:pt x="8551598" y="11258924"/>
                </a:cubicBezTo>
                <a:cubicBezTo>
                  <a:pt x="8495639" y="11228788"/>
                  <a:pt x="8430674" y="11157896"/>
                  <a:pt x="8385781" y="11077978"/>
                </a:cubicBezTo>
                <a:cubicBezTo>
                  <a:pt x="8353801" y="11021048"/>
                  <a:pt x="8351985" y="11009536"/>
                  <a:pt x="8357898" y="10901258"/>
                </a:cubicBezTo>
                <a:cubicBezTo>
                  <a:pt x="8365389" y="10764100"/>
                  <a:pt x="8394521" y="10693036"/>
                  <a:pt x="8476317" y="10612398"/>
                </a:cubicBezTo>
                <a:cubicBezTo>
                  <a:pt x="8559697" y="10530198"/>
                  <a:pt x="8597894" y="10504597"/>
                  <a:pt x="8685589" y="10472137"/>
                </a:cubicBezTo>
                <a:cubicBezTo>
                  <a:pt x="8687893" y="10471285"/>
                  <a:pt x="8692223" y="10470774"/>
                  <a:pt x="8698110" y="10470557"/>
                </a:cubicBezTo>
                <a:close/>
                <a:moveTo>
                  <a:pt x="328810" y="10470557"/>
                </a:moveTo>
                <a:cubicBezTo>
                  <a:pt x="370020" y="10469038"/>
                  <a:pt x="487519" y="10481926"/>
                  <a:pt x="520174" y="10492850"/>
                </a:cubicBezTo>
                <a:cubicBezTo>
                  <a:pt x="626330" y="10528364"/>
                  <a:pt x="738736" y="10626958"/>
                  <a:pt x="787196" y="10727063"/>
                </a:cubicBezTo>
                <a:cubicBezTo>
                  <a:pt x="827690" y="10810714"/>
                  <a:pt x="828024" y="10994416"/>
                  <a:pt x="787836" y="11079912"/>
                </a:cubicBezTo>
                <a:cubicBezTo>
                  <a:pt x="753194" y="11153610"/>
                  <a:pt x="656527" y="11259458"/>
                  <a:pt x="614150" y="11270093"/>
                </a:cubicBezTo>
                <a:cubicBezTo>
                  <a:pt x="597011" y="11274396"/>
                  <a:pt x="582988" y="11283521"/>
                  <a:pt x="582988" y="11290373"/>
                </a:cubicBezTo>
                <a:cubicBezTo>
                  <a:pt x="582988" y="11297225"/>
                  <a:pt x="567272" y="11300057"/>
                  <a:pt x="548063" y="11296665"/>
                </a:cubicBezTo>
                <a:cubicBezTo>
                  <a:pt x="528854" y="11293275"/>
                  <a:pt x="487420" y="11299458"/>
                  <a:pt x="455988" y="11310407"/>
                </a:cubicBezTo>
                <a:cubicBezTo>
                  <a:pt x="403549" y="11328671"/>
                  <a:pt x="392557" y="11328534"/>
                  <a:pt x="322638" y="11308745"/>
                </a:cubicBezTo>
                <a:cubicBezTo>
                  <a:pt x="181395" y="11268768"/>
                  <a:pt x="106529" y="11219122"/>
                  <a:pt x="47773" y="11126474"/>
                </a:cubicBezTo>
                <a:cubicBezTo>
                  <a:pt x="12976" y="11071606"/>
                  <a:pt x="11488" y="11062912"/>
                  <a:pt x="11488" y="10914545"/>
                </a:cubicBezTo>
                <a:cubicBezTo>
                  <a:pt x="11488" y="10733372"/>
                  <a:pt x="23571" y="10694662"/>
                  <a:pt x="105266" y="10614123"/>
                </a:cubicBezTo>
                <a:cubicBezTo>
                  <a:pt x="190474" y="10530121"/>
                  <a:pt x="228182" y="10504749"/>
                  <a:pt x="316288" y="10472137"/>
                </a:cubicBezTo>
                <a:cubicBezTo>
                  <a:pt x="318592" y="10471285"/>
                  <a:pt x="322922" y="10470774"/>
                  <a:pt x="328810" y="10470557"/>
                </a:cubicBezTo>
                <a:close/>
                <a:moveTo>
                  <a:pt x="6624427" y="10469645"/>
                </a:moveTo>
                <a:cubicBezTo>
                  <a:pt x="6670280" y="10469769"/>
                  <a:pt x="6744685" y="10479473"/>
                  <a:pt x="6793776" y="10493352"/>
                </a:cubicBezTo>
                <a:cubicBezTo>
                  <a:pt x="6824940" y="10502163"/>
                  <a:pt x="6879772" y="10530552"/>
                  <a:pt x="6915624" y="10556438"/>
                </a:cubicBezTo>
                <a:cubicBezTo>
                  <a:pt x="6985871" y="10607157"/>
                  <a:pt x="7076399" y="10721423"/>
                  <a:pt x="7066788" y="10747236"/>
                </a:cubicBezTo>
                <a:cubicBezTo>
                  <a:pt x="7063543" y="10755951"/>
                  <a:pt x="7069056" y="10777370"/>
                  <a:pt x="7079038" y="10794832"/>
                </a:cubicBezTo>
                <a:cubicBezTo>
                  <a:pt x="7099763" y="10831087"/>
                  <a:pt x="7103289" y="10951132"/>
                  <a:pt x="7084984" y="10997284"/>
                </a:cubicBezTo>
                <a:cubicBezTo>
                  <a:pt x="7078221" y="11014336"/>
                  <a:pt x="7072688" y="11038738"/>
                  <a:pt x="7072688" y="11051512"/>
                </a:cubicBezTo>
                <a:cubicBezTo>
                  <a:pt x="7072688" y="11064285"/>
                  <a:pt x="7056264" y="11093197"/>
                  <a:pt x="7036190" y="11115760"/>
                </a:cubicBezTo>
                <a:cubicBezTo>
                  <a:pt x="7016117" y="11138322"/>
                  <a:pt x="6980075" y="11180277"/>
                  <a:pt x="6956098" y="11208995"/>
                </a:cubicBezTo>
                <a:cubicBezTo>
                  <a:pt x="6926598" y="11244327"/>
                  <a:pt x="6896312" y="11265408"/>
                  <a:pt x="6862421" y="11274199"/>
                </a:cubicBezTo>
                <a:cubicBezTo>
                  <a:pt x="6834875" y="11281344"/>
                  <a:pt x="6780906" y="11296308"/>
                  <a:pt x="6742488" y="11307451"/>
                </a:cubicBezTo>
                <a:cubicBezTo>
                  <a:pt x="6677551" y="11326287"/>
                  <a:pt x="6666832" y="11326131"/>
                  <a:pt x="6590088" y="11305226"/>
                </a:cubicBezTo>
                <a:cubicBezTo>
                  <a:pt x="6544685" y="11292859"/>
                  <a:pt x="6493247" y="11276421"/>
                  <a:pt x="6475780" y="11268698"/>
                </a:cubicBezTo>
                <a:cubicBezTo>
                  <a:pt x="6405393" y="11237575"/>
                  <a:pt x="6285288" y="11092703"/>
                  <a:pt x="6285288" y="11038924"/>
                </a:cubicBezTo>
                <a:cubicBezTo>
                  <a:pt x="6285288" y="11026212"/>
                  <a:pt x="6278859" y="11009382"/>
                  <a:pt x="6271001" y="11001525"/>
                </a:cubicBezTo>
                <a:cubicBezTo>
                  <a:pt x="6263142" y="10993666"/>
                  <a:pt x="6256713" y="10949232"/>
                  <a:pt x="6256713" y="10902782"/>
                </a:cubicBezTo>
                <a:cubicBezTo>
                  <a:pt x="6256713" y="10856332"/>
                  <a:pt x="6263142" y="10811898"/>
                  <a:pt x="6271001" y="10804039"/>
                </a:cubicBezTo>
                <a:cubicBezTo>
                  <a:pt x="6278859" y="10796182"/>
                  <a:pt x="6285288" y="10777307"/>
                  <a:pt x="6285288" y="10762097"/>
                </a:cubicBezTo>
                <a:cubicBezTo>
                  <a:pt x="6285288" y="10746887"/>
                  <a:pt x="6293860" y="10727328"/>
                  <a:pt x="6304338" y="10718632"/>
                </a:cubicBezTo>
                <a:cubicBezTo>
                  <a:pt x="6314816" y="10709936"/>
                  <a:pt x="6323388" y="10695400"/>
                  <a:pt x="6323388" y="10686329"/>
                </a:cubicBezTo>
                <a:cubicBezTo>
                  <a:pt x="6323388" y="10668177"/>
                  <a:pt x="6412076" y="10575490"/>
                  <a:pt x="6470452" y="10532633"/>
                </a:cubicBezTo>
                <a:cubicBezTo>
                  <a:pt x="6504727" y="10507470"/>
                  <a:pt x="6542637" y="10488546"/>
                  <a:pt x="6590088" y="10472913"/>
                </a:cubicBezTo>
                <a:cubicBezTo>
                  <a:pt x="6597032" y="10470626"/>
                  <a:pt x="6609143" y="10469603"/>
                  <a:pt x="6624427" y="10469645"/>
                </a:cubicBezTo>
                <a:close/>
                <a:moveTo>
                  <a:pt x="2427524" y="10469116"/>
                </a:moveTo>
                <a:cubicBezTo>
                  <a:pt x="2443763" y="10467128"/>
                  <a:pt x="2466737" y="10469428"/>
                  <a:pt x="2507341" y="10474684"/>
                </a:cubicBezTo>
                <a:cubicBezTo>
                  <a:pt x="2611997" y="10488230"/>
                  <a:pt x="2616875" y="10489690"/>
                  <a:pt x="2690174" y="10529427"/>
                </a:cubicBezTo>
                <a:cubicBezTo>
                  <a:pt x="2753056" y="10563517"/>
                  <a:pt x="2856288" y="10661024"/>
                  <a:pt x="2856288" y="10686329"/>
                </a:cubicBezTo>
                <a:cubicBezTo>
                  <a:pt x="2856288" y="10695400"/>
                  <a:pt x="2864861" y="10709936"/>
                  <a:pt x="2875338" y="10718632"/>
                </a:cubicBezTo>
                <a:cubicBezTo>
                  <a:pt x="2885815" y="10727328"/>
                  <a:pt x="2894388" y="10746887"/>
                  <a:pt x="2894388" y="10762097"/>
                </a:cubicBezTo>
                <a:cubicBezTo>
                  <a:pt x="2894388" y="10777307"/>
                  <a:pt x="2900817" y="10796182"/>
                  <a:pt x="2908676" y="10804039"/>
                </a:cubicBezTo>
                <a:cubicBezTo>
                  <a:pt x="2916534" y="10811898"/>
                  <a:pt x="2922963" y="10856332"/>
                  <a:pt x="2922963" y="10902782"/>
                </a:cubicBezTo>
                <a:cubicBezTo>
                  <a:pt x="2922963" y="10949232"/>
                  <a:pt x="2916534" y="10993666"/>
                  <a:pt x="2908676" y="11001525"/>
                </a:cubicBezTo>
                <a:cubicBezTo>
                  <a:pt x="2900817" y="11009382"/>
                  <a:pt x="2894388" y="11026212"/>
                  <a:pt x="2894388" y="11038924"/>
                </a:cubicBezTo>
                <a:cubicBezTo>
                  <a:pt x="2894388" y="11071041"/>
                  <a:pt x="2836436" y="11159606"/>
                  <a:pt x="2781546" y="11211372"/>
                </a:cubicBezTo>
                <a:cubicBezTo>
                  <a:pt x="2735133" y="11255147"/>
                  <a:pt x="2713077" y="11264670"/>
                  <a:pt x="2564188" y="11305226"/>
                </a:cubicBezTo>
                <a:cubicBezTo>
                  <a:pt x="2477891" y="11328733"/>
                  <a:pt x="2458424" y="11326546"/>
                  <a:pt x="2306330" y="11276263"/>
                </a:cubicBezTo>
                <a:cubicBezTo>
                  <a:pt x="2233482" y="11252180"/>
                  <a:pt x="2106988" y="11109562"/>
                  <a:pt x="2106988" y="11051512"/>
                </a:cubicBezTo>
                <a:cubicBezTo>
                  <a:pt x="2106988" y="11038738"/>
                  <a:pt x="2095740" y="11014336"/>
                  <a:pt x="2081992" y="10997284"/>
                </a:cubicBezTo>
                <a:cubicBezTo>
                  <a:pt x="2051566" y="10959547"/>
                  <a:pt x="2047679" y="10843041"/>
                  <a:pt x="2075238" y="10794832"/>
                </a:cubicBezTo>
                <a:cubicBezTo>
                  <a:pt x="2085221" y="10777370"/>
                  <a:pt x="2096448" y="10755951"/>
                  <a:pt x="2100188" y="10747236"/>
                </a:cubicBezTo>
                <a:cubicBezTo>
                  <a:pt x="2134594" y="10667063"/>
                  <a:pt x="2291800" y="10515432"/>
                  <a:pt x="2340516" y="10515432"/>
                </a:cubicBezTo>
                <a:cubicBezTo>
                  <a:pt x="2350179" y="10515432"/>
                  <a:pt x="2371597" y="10503666"/>
                  <a:pt x="2388111" y="10489285"/>
                </a:cubicBezTo>
                <a:cubicBezTo>
                  <a:pt x="2401779" y="10477383"/>
                  <a:pt x="2411285" y="10471105"/>
                  <a:pt x="2427524" y="10469116"/>
                </a:cubicBezTo>
                <a:close/>
                <a:moveTo>
                  <a:pt x="6625753" y="8376925"/>
                </a:moveTo>
                <a:cubicBezTo>
                  <a:pt x="6700434" y="8373373"/>
                  <a:pt x="6792023" y="8388821"/>
                  <a:pt x="6856466" y="8418596"/>
                </a:cubicBezTo>
                <a:cubicBezTo>
                  <a:pt x="6943184" y="8458662"/>
                  <a:pt x="7072688" y="8602385"/>
                  <a:pt x="7072688" y="8658555"/>
                </a:cubicBezTo>
                <a:cubicBezTo>
                  <a:pt x="7072688" y="8671329"/>
                  <a:pt x="7078221" y="8690016"/>
                  <a:pt x="7084984" y="8700083"/>
                </a:cubicBezTo>
                <a:cubicBezTo>
                  <a:pt x="7103574" y="8727754"/>
                  <a:pt x="7099624" y="8853822"/>
                  <a:pt x="7079038" y="8889833"/>
                </a:cubicBezTo>
                <a:cubicBezTo>
                  <a:pt x="7069056" y="8907296"/>
                  <a:pt x="7063543" y="8934430"/>
                  <a:pt x="7066788" y="8950129"/>
                </a:cubicBezTo>
                <a:cubicBezTo>
                  <a:pt x="7071023" y="8970618"/>
                  <a:pt x="7058651" y="8993916"/>
                  <a:pt x="7022949" y="9032680"/>
                </a:cubicBezTo>
                <a:cubicBezTo>
                  <a:pt x="6995593" y="9062381"/>
                  <a:pt x="6961259" y="9102400"/>
                  <a:pt x="6946652" y="9121609"/>
                </a:cubicBezTo>
                <a:cubicBezTo>
                  <a:pt x="6932046" y="9140818"/>
                  <a:pt x="6915123" y="9156534"/>
                  <a:pt x="6909047" y="9156534"/>
                </a:cubicBezTo>
                <a:cubicBezTo>
                  <a:pt x="6902970" y="9156534"/>
                  <a:pt x="6890884" y="9165105"/>
                  <a:pt x="6882188" y="9175584"/>
                </a:cubicBezTo>
                <a:cubicBezTo>
                  <a:pt x="6873492" y="9186062"/>
                  <a:pt x="6856301" y="9194633"/>
                  <a:pt x="6843985" y="9194633"/>
                </a:cubicBezTo>
                <a:cubicBezTo>
                  <a:pt x="6831669" y="9194633"/>
                  <a:pt x="6802364" y="9200313"/>
                  <a:pt x="6778865" y="9207255"/>
                </a:cubicBezTo>
                <a:cubicBezTo>
                  <a:pt x="6755365" y="9214198"/>
                  <a:pt x="6704706" y="9219876"/>
                  <a:pt x="6666288" y="9219876"/>
                </a:cubicBezTo>
                <a:cubicBezTo>
                  <a:pt x="6627870" y="9219876"/>
                  <a:pt x="6582926" y="9214198"/>
                  <a:pt x="6566411" y="9207255"/>
                </a:cubicBezTo>
                <a:cubicBezTo>
                  <a:pt x="6549897" y="9200313"/>
                  <a:pt x="6527859" y="9194633"/>
                  <a:pt x="6517439" y="9194633"/>
                </a:cubicBezTo>
                <a:cubicBezTo>
                  <a:pt x="6479924" y="9194633"/>
                  <a:pt x="6302247" y="9035286"/>
                  <a:pt x="6317379" y="9015214"/>
                </a:cubicBezTo>
                <a:cubicBezTo>
                  <a:pt x="6320684" y="9010830"/>
                  <a:pt x="6314816" y="9000129"/>
                  <a:pt x="6304338" y="8991434"/>
                </a:cubicBezTo>
                <a:cubicBezTo>
                  <a:pt x="6293860" y="8982737"/>
                  <a:pt x="6285288" y="8963179"/>
                  <a:pt x="6285288" y="8947969"/>
                </a:cubicBezTo>
                <a:cubicBezTo>
                  <a:pt x="6285288" y="8932759"/>
                  <a:pt x="6278859" y="8913883"/>
                  <a:pt x="6271001" y="8906026"/>
                </a:cubicBezTo>
                <a:cubicBezTo>
                  <a:pt x="6263142" y="8898167"/>
                  <a:pt x="6256713" y="8853733"/>
                  <a:pt x="6256713" y="8807285"/>
                </a:cubicBezTo>
                <a:cubicBezTo>
                  <a:pt x="6256713" y="8760835"/>
                  <a:pt x="6263142" y="8716401"/>
                  <a:pt x="6271001" y="8708542"/>
                </a:cubicBezTo>
                <a:cubicBezTo>
                  <a:pt x="6278859" y="8700685"/>
                  <a:pt x="6285288" y="8681810"/>
                  <a:pt x="6285288" y="8666600"/>
                </a:cubicBezTo>
                <a:cubicBezTo>
                  <a:pt x="6285288" y="8651390"/>
                  <a:pt x="6293860" y="8631831"/>
                  <a:pt x="6304338" y="8623135"/>
                </a:cubicBezTo>
                <a:cubicBezTo>
                  <a:pt x="6314816" y="8614439"/>
                  <a:pt x="6323388" y="8600091"/>
                  <a:pt x="6323388" y="8591250"/>
                </a:cubicBezTo>
                <a:cubicBezTo>
                  <a:pt x="6323388" y="8575048"/>
                  <a:pt x="6409496" y="8482237"/>
                  <a:pt x="6473163" y="8429815"/>
                </a:cubicBezTo>
                <a:cubicBezTo>
                  <a:pt x="6492069" y="8414249"/>
                  <a:pt x="6530398" y="8394974"/>
                  <a:pt x="6558338" y="8386983"/>
                </a:cubicBezTo>
                <a:cubicBezTo>
                  <a:pt x="6577843" y="8381404"/>
                  <a:pt x="6600859" y="8378109"/>
                  <a:pt x="6625753" y="8376925"/>
                </a:cubicBezTo>
                <a:close/>
                <a:moveTo>
                  <a:pt x="357685" y="8373939"/>
                </a:moveTo>
                <a:cubicBezTo>
                  <a:pt x="530452" y="8361208"/>
                  <a:pt x="710105" y="8464787"/>
                  <a:pt x="788788" y="8632179"/>
                </a:cubicBezTo>
                <a:cubicBezTo>
                  <a:pt x="828009" y="8715618"/>
                  <a:pt x="827170" y="8900426"/>
                  <a:pt x="787196" y="8983002"/>
                </a:cubicBezTo>
                <a:cubicBezTo>
                  <a:pt x="759147" y="9040943"/>
                  <a:pt x="658576" y="9156534"/>
                  <a:pt x="636212" y="9156534"/>
                </a:cubicBezTo>
                <a:cubicBezTo>
                  <a:pt x="629604" y="9156534"/>
                  <a:pt x="617084" y="9165105"/>
                  <a:pt x="608388" y="9175584"/>
                </a:cubicBezTo>
                <a:cubicBezTo>
                  <a:pt x="599692" y="9186062"/>
                  <a:pt x="582501" y="9194633"/>
                  <a:pt x="570185" y="9194633"/>
                </a:cubicBezTo>
                <a:cubicBezTo>
                  <a:pt x="557868" y="9194633"/>
                  <a:pt x="528564" y="9200313"/>
                  <a:pt x="505065" y="9207255"/>
                </a:cubicBezTo>
                <a:cubicBezTo>
                  <a:pt x="481565" y="9214198"/>
                  <a:pt x="430906" y="9219876"/>
                  <a:pt x="392488" y="9219876"/>
                </a:cubicBezTo>
                <a:cubicBezTo>
                  <a:pt x="354071" y="9219876"/>
                  <a:pt x="309126" y="9214198"/>
                  <a:pt x="292611" y="9207255"/>
                </a:cubicBezTo>
                <a:cubicBezTo>
                  <a:pt x="276097" y="9200313"/>
                  <a:pt x="254059" y="9194633"/>
                  <a:pt x="243639" y="9194633"/>
                </a:cubicBezTo>
                <a:cubicBezTo>
                  <a:pt x="199086" y="9194633"/>
                  <a:pt x="43730" y="9047876"/>
                  <a:pt x="23533" y="8986708"/>
                </a:cubicBezTo>
                <a:cubicBezTo>
                  <a:pt x="4704" y="8929687"/>
                  <a:pt x="8564" y="8667417"/>
                  <a:pt x="28949" y="8618628"/>
                </a:cubicBezTo>
                <a:cubicBezTo>
                  <a:pt x="65686" y="8530704"/>
                  <a:pt x="197654" y="8410861"/>
                  <a:pt x="284377" y="8386669"/>
                </a:cubicBezTo>
                <a:cubicBezTo>
                  <a:pt x="308463" y="8379949"/>
                  <a:pt x="333004" y="8375757"/>
                  <a:pt x="357685" y="8373939"/>
                </a:cubicBezTo>
                <a:close/>
                <a:moveTo>
                  <a:pt x="4572752" y="8373891"/>
                </a:moveTo>
                <a:cubicBezTo>
                  <a:pt x="4610928" y="8375311"/>
                  <a:pt x="4656915" y="8380453"/>
                  <a:pt x="4697788" y="8388836"/>
                </a:cubicBezTo>
                <a:cubicBezTo>
                  <a:pt x="4748995" y="8399338"/>
                  <a:pt x="4879997" y="8485657"/>
                  <a:pt x="4905903" y="8525963"/>
                </a:cubicBezTo>
                <a:cubicBezTo>
                  <a:pt x="5000666" y="8673409"/>
                  <a:pt x="5002588" y="8678980"/>
                  <a:pt x="5002588" y="8806163"/>
                </a:cubicBezTo>
                <a:cubicBezTo>
                  <a:pt x="5002588" y="8941414"/>
                  <a:pt x="5003414" y="8939597"/>
                  <a:pt x="4868283" y="9101894"/>
                </a:cubicBezTo>
                <a:cubicBezTo>
                  <a:pt x="4813086" y="9168189"/>
                  <a:pt x="4795971" y="9180900"/>
                  <a:pt x="4759792" y="9182462"/>
                </a:cubicBezTo>
                <a:cubicBezTo>
                  <a:pt x="4736167" y="9183481"/>
                  <a:pt x="4701687" y="9195211"/>
                  <a:pt x="4683169" y="9208524"/>
                </a:cubicBezTo>
                <a:cubicBezTo>
                  <a:pt x="4661475" y="9224122"/>
                  <a:pt x="4628278" y="9232734"/>
                  <a:pt x="4589838" y="9232734"/>
                </a:cubicBezTo>
                <a:cubicBezTo>
                  <a:pt x="4555839" y="9232734"/>
                  <a:pt x="4510231" y="9222320"/>
                  <a:pt x="4483807" y="9208524"/>
                </a:cubicBezTo>
                <a:cubicBezTo>
                  <a:pt x="4458304" y="9195211"/>
                  <a:pt x="4423823" y="9183481"/>
                  <a:pt x="4407184" y="9182462"/>
                </a:cubicBezTo>
                <a:cubicBezTo>
                  <a:pt x="4368619" y="9180098"/>
                  <a:pt x="4228284" y="9040515"/>
                  <a:pt x="4198773" y="8975168"/>
                </a:cubicBezTo>
                <a:cubicBezTo>
                  <a:pt x="4183230" y="8940752"/>
                  <a:pt x="4177088" y="8893063"/>
                  <a:pt x="4177088" y="8806801"/>
                </a:cubicBezTo>
                <a:cubicBezTo>
                  <a:pt x="4177088" y="8658035"/>
                  <a:pt x="4209787" y="8562868"/>
                  <a:pt x="4279384" y="8509077"/>
                </a:cubicBezTo>
                <a:cubicBezTo>
                  <a:pt x="4340617" y="8461750"/>
                  <a:pt x="4425687" y="8408660"/>
                  <a:pt x="4453061" y="8400690"/>
                </a:cubicBezTo>
                <a:cubicBezTo>
                  <a:pt x="4465423" y="8397091"/>
                  <a:pt x="4484110" y="8388354"/>
                  <a:pt x="4494588" y="8381275"/>
                </a:cubicBezTo>
                <a:cubicBezTo>
                  <a:pt x="4504213" y="8374772"/>
                  <a:pt x="4534576" y="8372470"/>
                  <a:pt x="4572752" y="8373891"/>
                </a:cubicBezTo>
                <a:close/>
                <a:moveTo>
                  <a:pt x="8769897" y="8373321"/>
                </a:moveTo>
                <a:cubicBezTo>
                  <a:pt x="8888015" y="8377683"/>
                  <a:pt x="9007705" y="8433833"/>
                  <a:pt x="9091835" y="8529651"/>
                </a:cubicBezTo>
                <a:cubicBezTo>
                  <a:pt x="9157021" y="8603894"/>
                  <a:pt x="9168188" y="8644212"/>
                  <a:pt x="9168188" y="8805326"/>
                </a:cubicBezTo>
                <a:cubicBezTo>
                  <a:pt x="9168188" y="8928005"/>
                  <a:pt x="9164393" y="8955826"/>
                  <a:pt x="9143444" y="8986708"/>
                </a:cubicBezTo>
                <a:cubicBezTo>
                  <a:pt x="9090389" y="9064915"/>
                  <a:pt x="8960995" y="9194633"/>
                  <a:pt x="8936037" y="9194633"/>
                </a:cubicBezTo>
                <a:cubicBezTo>
                  <a:pt x="8925617" y="9194633"/>
                  <a:pt x="8897864" y="9200313"/>
                  <a:pt x="8874365" y="9207255"/>
                </a:cubicBezTo>
                <a:cubicBezTo>
                  <a:pt x="8850865" y="9214198"/>
                  <a:pt x="8800206" y="9219876"/>
                  <a:pt x="8761788" y="9219876"/>
                </a:cubicBezTo>
                <a:cubicBezTo>
                  <a:pt x="8723370" y="9219876"/>
                  <a:pt x="8678426" y="9214198"/>
                  <a:pt x="8661911" y="9207255"/>
                </a:cubicBezTo>
                <a:cubicBezTo>
                  <a:pt x="8645397" y="9200313"/>
                  <a:pt x="8621807" y="9194633"/>
                  <a:pt x="8609491" y="9194633"/>
                </a:cubicBezTo>
                <a:cubicBezTo>
                  <a:pt x="8597175" y="9194633"/>
                  <a:pt x="8579984" y="9186062"/>
                  <a:pt x="8571288" y="9175584"/>
                </a:cubicBezTo>
                <a:cubicBezTo>
                  <a:pt x="8562592" y="9165105"/>
                  <a:pt x="8550071" y="9156534"/>
                  <a:pt x="8543464" y="9156534"/>
                </a:cubicBezTo>
                <a:cubicBezTo>
                  <a:pt x="8521100" y="9156534"/>
                  <a:pt x="8420529" y="9040943"/>
                  <a:pt x="8392480" y="8983002"/>
                </a:cubicBezTo>
                <a:cubicBezTo>
                  <a:pt x="8352506" y="8900426"/>
                  <a:pt x="8351667" y="8715618"/>
                  <a:pt x="8390888" y="8632179"/>
                </a:cubicBezTo>
                <a:cubicBezTo>
                  <a:pt x="8441263" y="8525012"/>
                  <a:pt x="8561954" y="8412256"/>
                  <a:pt x="8653677" y="8386669"/>
                </a:cubicBezTo>
                <a:cubicBezTo>
                  <a:pt x="8691326" y="8376166"/>
                  <a:pt x="8730524" y="8371866"/>
                  <a:pt x="8769897" y="8373321"/>
                </a:cubicBezTo>
                <a:close/>
                <a:moveTo>
                  <a:pt x="2452056" y="8371840"/>
                </a:moveTo>
                <a:cubicBezTo>
                  <a:pt x="2530661" y="8367385"/>
                  <a:pt x="2624365" y="8388262"/>
                  <a:pt x="2691196" y="8428586"/>
                </a:cubicBezTo>
                <a:cubicBezTo>
                  <a:pt x="2784460" y="8484860"/>
                  <a:pt x="2894388" y="8616084"/>
                  <a:pt x="2894388" y="8671144"/>
                </a:cubicBezTo>
                <a:cubicBezTo>
                  <a:pt x="2894388" y="8683855"/>
                  <a:pt x="2900817" y="8700685"/>
                  <a:pt x="2908676" y="8708542"/>
                </a:cubicBezTo>
                <a:cubicBezTo>
                  <a:pt x="2916534" y="8716401"/>
                  <a:pt x="2922963" y="8760835"/>
                  <a:pt x="2922963" y="8807285"/>
                </a:cubicBezTo>
                <a:cubicBezTo>
                  <a:pt x="2922963" y="8853733"/>
                  <a:pt x="2916534" y="8898167"/>
                  <a:pt x="2908676" y="8906026"/>
                </a:cubicBezTo>
                <a:cubicBezTo>
                  <a:pt x="2900817" y="8913883"/>
                  <a:pt x="2894388" y="8932759"/>
                  <a:pt x="2894388" y="8947969"/>
                </a:cubicBezTo>
                <a:cubicBezTo>
                  <a:pt x="2894388" y="8963179"/>
                  <a:pt x="2885815" y="8982737"/>
                  <a:pt x="2875338" y="8991434"/>
                </a:cubicBezTo>
                <a:cubicBezTo>
                  <a:pt x="2864861" y="9000129"/>
                  <a:pt x="2853277" y="9010830"/>
                  <a:pt x="2849596" y="9015214"/>
                </a:cubicBezTo>
                <a:cubicBezTo>
                  <a:pt x="2762596" y="9118835"/>
                  <a:pt x="2683442" y="9194633"/>
                  <a:pt x="2662237" y="9194633"/>
                </a:cubicBezTo>
                <a:cubicBezTo>
                  <a:pt x="2651817" y="9194633"/>
                  <a:pt x="2624064" y="9200313"/>
                  <a:pt x="2600565" y="9207255"/>
                </a:cubicBezTo>
                <a:cubicBezTo>
                  <a:pt x="2577065" y="9214198"/>
                  <a:pt x="2526405" y="9219876"/>
                  <a:pt x="2487988" y="9219876"/>
                </a:cubicBezTo>
                <a:cubicBezTo>
                  <a:pt x="2449571" y="9219876"/>
                  <a:pt x="2404626" y="9214198"/>
                  <a:pt x="2388111" y="9207255"/>
                </a:cubicBezTo>
                <a:cubicBezTo>
                  <a:pt x="2371597" y="9200313"/>
                  <a:pt x="2348008" y="9194633"/>
                  <a:pt x="2335691" y="9194633"/>
                </a:cubicBezTo>
                <a:cubicBezTo>
                  <a:pt x="2323375" y="9194633"/>
                  <a:pt x="2306184" y="9186062"/>
                  <a:pt x="2297488" y="9175584"/>
                </a:cubicBezTo>
                <a:cubicBezTo>
                  <a:pt x="2288792" y="9165105"/>
                  <a:pt x="2274926" y="9156534"/>
                  <a:pt x="2266674" y="9156534"/>
                </a:cubicBezTo>
                <a:cubicBezTo>
                  <a:pt x="2234991" y="9156534"/>
                  <a:pt x="2112836" y="9005733"/>
                  <a:pt x="2100188" y="8951006"/>
                </a:cubicBezTo>
                <a:cubicBezTo>
                  <a:pt x="2096448" y="8934823"/>
                  <a:pt x="2085221" y="8907296"/>
                  <a:pt x="2075238" y="8889833"/>
                </a:cubicBezTo>
                <a:cubicBezTo>
                  <a:pt x="2065255" y="8872372"/>
                  <a:pt x="2057067" y="8826652"/>
                  <a:pt x="2057042" y="8788235"/>
                </a:cubicBezTo>
                <a:cubicBezTo>
                  <a:pt x="2057006" y="8733393"/>
                  <a:pt x="2062366" y="8714453"/>
                  <a:pt x="2081992" y="8700083"/>
                </a:cubicBezTo>
                <a:cubicBezTo>
                  <a:pt x="2095740" y="8690016"/>
                  <a:pt x="2106988" y="8671329"/>
                  <a:pt x="2106988" y="8658555"/>
                </a:cubicBezTo>
                <a:cubicBezTo>
                  <a:pt x="2106988" y="8614011"/>
                  <a:pt x="2154944" y="8527561"/>
                  <a:pt x="2204132" y="8483435"/>
                </a:cubicBezTo>
                <a:cubicBezTo>
                  <a:pt x="2252701" y="8439864"/>
                  <a:pt x="2304005" y="8411143"/>
                  <a:pt x="2380038" y="8384958"/>
                </a:cubicBezTo>
                <a:cubicBezTo>
                  <a:pt x="2401330" y="8377625"/>
                  <a:pt x="2425854" y="8373326"/>
                  <a:pt x="2452056" y="8371840"/>
                </a:cubicBezTo>
                <a:close/>
                <a:moveTo>
                  <a:pt x="8720458" y="6283440"/>
                </a:moveTo>
                <a:cubicBezTo>
                  <a:pt x="8794400" y="6283373"/>
                  <a:pt x="8904336" y="6296805"/>
                  <a:pt x="8919326" y="6311795"/>
                </a:cubicBezTo>
                <a:cubicBezTo>
                  <a:pt x="8926279" y="6318748"/>
                  <a:pt x="8940924" y="6324437"/>
                  <a:pt x="8951871" y="6324437"/>
                </a:cubicBezTo>
                <a:cubicBezTo>
                  <a:pt x="8982168" y="6324437"/>
                  <a:pt x="9100820" y="6433964"/>
                  <a:pt x="9136524" y="6494888"/>
                </a:cubicBezTo>
                <a:cubicBezTo>
                  <a:pt x="9165694" y="6544662"/>
                  <a:pt x="9168188" y="6561392"/>
                  <a:pt x="9168188" y="6707241"/>
                </a:cubicBezTo>
                <a:cubicBezTo>
                  <a:pt x="9168188" y="6859947"/>
                  <a:pt x="9166888" y="6867612"/>
                  <a:pt x="9131537" y="6923357"/>
                </a:cubicBezTo>
                <a:cubicBezTo>
                  <a:pt x="9051600" y="7049404"/>
                  <a:pt x="8953187" y="7102475"/>
                  <a:pt x="8771570" y="7117477"/>
                </a:cubicBezTo>
                <a:cubicBezTo>
                  <a:pt x="8700927" y="7123311"/>
                  <a:pt x="8675593" y="7119757"/>
                  <a:pt x="8625520" y="7096988"/>
                </a:cubicBezTo>
                <a:cubicBezTo>
                  <a:pt x="8563445" y="7068759"/>
                  <a:pt x="8471045" y="7003857"/>
                  <a:pt x="8453530" y="6976182"/>
                </a:cubicBezTo>
                <a:cubicBezTo>
                  <a:pt x="8448136" y="6967660"/>
                  <a:pt x="8433848" y="6950315"/>
                  <a:pt x="8421780" y="6937641"/>
                </a:cubicBezTo>
                <a:cubicBezTo>
                  <a:pt x="8376753" y="6890355"/>
                  <a:pt x="8362721" y="6833427"/>
                  <a:pt x="8363322" y="6700490"/>
                </a:cubicBezTo>
                <a:cubicBezTo>
                  <a:pt x="8363891" y="6574516"/>
                  <a:pt x="8365105" y="6569180"/>
                  <a:pt x="8408699" y="6501031"/>
                </a:cubicBezTo>
                <a:cubicBezTo>
                  <a:pt x="8457791" y="6424289"/>
                  <a:pt x="8547789" y="6340331"/>
                  <a:pt x="8593173" y="6328941"/>
                </a:cubicBezTo>
                <a:cubicBezTo>
                  <a:pt x="8609076" y="6324949"/>
                  <a:pt x="8622088" y="6316933"/>
                  <a:pt x="8622088" y="6311127"/>
                </a:cubicBezTo>
                <a:cubicBezTo>
                  <a:pt x="8622088" y="6305321"/>
                  <a:pt x="8640662" y="6295116"/>
                  <a:pt x="8663363" y="6288450"/>
                </a:cubicBezTo>
                <a:cubicBezTo>
                  <a:pt x="8675162" y="6284985"/>
                  <a:pt x="8695810" y="6283463"/>
                  <a:pt x="8720458" y="6283440"/>
                </a:cubicBezTo>
                <a:close/>
                <a:moveTo>
                  <a:pt x="310038" y="6280887"/>
                </a:moveTo>
                <a:cubicBezTo>
                  <a:pt x="372909" y="6280671"/>
                  <a:pt x="549355" y="6295649"/>
                  <a:pt x="550658" y="6302744"/>
                </a:cubicBezTo>
                <a:cubicBezTo>
                  <a:pt x="550977" y="6304482"/>
                  <a:pt x="569108" y="6315346"/>
                  <a:pt x="590950" y="6326886"/>
                </a:cubicBezTo>
                <a:cubicBezTo>
                  <a:pt x="655410" y="6360944"/>
                  <a:pt x="710995" y="6414739"/>
                  <a:pt x="765040" y="6495370"/>
                </a:cubicBezTo>
                <a:lnTo>
                  <a:pt x="815769" y="6571053"/>
                </a:lnTo>
                <a:lnTo>
                  <a:pt x="816354" y="6700490"/>
                </a:lnTo>
                <a:cubicBezTo>
                  <a:pt x="816888" y="6818558"/>
                  <a:pt x="814195" y="6833644"/>
                  <a:pt x="785689" y="6872262"/>
                </a:cubicBezTo>
                <a:cubicBezTo>
                  <a:pt x="768501" y="6895547"/>
                  <a:pt x="750279" y="6924968"/>
                  <a:pt x="745196" y="6937641"/>
                </a:cubicBezTo>
                <a:cubicBezTo>
                  <a:pt x="740113" y="6950315"/>
                  <a:pt x="725825" y="6967660"/>
                  <a:pt x="713446" y="6976182"/>
                </a:cubicBezTo>
                <a:cubicBezTo>
                  <a:pt x="701067" y="6984706"/>
                  <a:pt x="668078" y="7009177"/>
                  <a:pt x="640138" y="7030559"/>
                </a:cubicBezTo>
                <a:cubicBezTo>
                  <a:pt x="528698" y="7115847"/>
                  <a:pt x="502439" y="7125173"/>
                  <a:pt x="395406" y="7117477"/>
                </a:cubicBezTo>
                <a:cubicBezTo>
                  <a:pt x="341414" y="7113594"/>
                  <a:pt x="275887" y="7103441"/>
                  <a:pt x="249792" y="7094915"/>
                </a:cubicBezTo>
                <a:cubicBezTo>
                  <a:pt x="186875" y="7074358"/>
                  <a:pt x="93551" y="6994963"/>
                  <a:pt x="48140" y="6923357"/>
                </a:cubicBezTo>
                <a:cubicBezTo>
                  <a:pt x="12788" y="6867612"/>
                  <a:pt x="11488" y="6859947"/>
                  <a:pt x="11488" y="6707241"/>
                </a:cubicBezTo>
                <a:cubicBezTo>
                  <a:pt x="11488" y="6561392"/>
                  <a:pt x="13983" y="6544662"/>
                  <a:pt x="43152" y="6494888"/>
                </a:cubicBezTo>
                <a:cubicBezTo>
                  <a:pt x="78856" y="6433964"/>
                  <a:pt x="197509" y="6324437"/>
                  <a:pt x="227805" y="6324437"/>
                </a:cubicBezTo>
                <a:cubicBezTo>
                  <a:pt x="238752" y="6324437"/>
                  <a:pt x="250280" y="6316348"/>
                  <a:pt x="253423" y="6306463"/>
                </a:cubicBezTo>
                <a:cubicBezTo>
                  <a:pt x="256566" y="6296576"/>
                  <a:pt x="273426" y="6285558"/>
                  <a:pt x="290888" y="6281978"/>
                </a:cubicBezTo>
                <a:cubicBezTo>
                  <a:pt x="294393" y="6281259"/>
                  <a:pt x="301056" y="6280918"/>
                  <a:pt x="310038" y="6280887"/>
                </a:cubicBezTo>
                <a:close/>
                <a:moveTo>
                  <a:pt x="2513388" y="6280550"/>
                </a:moveTo>
                <a:cubicBezTo>
                  <a:pt x="2585644" y="6284143"/>
                  <a:pt x="2623508" y="6293298"/>
                  <a:pt x="2670235" y="6318473"/>
                </a:cubicBezTo>
                <a:cubicBezTo>
                  <a:pt x="2746311" y="6359459"/>
                  <a:pt x="2838482" y="6443011"/>
                  <a:pt x="2856997" y="6487769"/>
                </a:cubicBezTo>
                <a:cubicBezTo>
                  <a:pt x="2864623" y="6506204"/>
                  <a:pt x="2882530" y="6549708"/>
                  <a:pt x="2896790" y="6584445"/>
                </a:cubicBezTo>
                <a:cubicBezTo>
                  <a:pt x="2929988" y="6665308"/>
                  <a:pt x="2929988" y="6749125"/>
                  <a:pt x="2896790" y="6813728"/>
                </a:cubicBezTo>
                <a:cubicBezTo>
                  <a:pt x="2882530" y="6841480"/>
                  <a:pt x="2864623" y="6884984"/>
                  <a:pt x="2856997" y="6910404"/>
                </a:cubicBezTo>
                <a:cubicBezTo>
                  <a:pt x="2839248" y="6969568"/>
                  <a:pt x="2748457" y="7053665"/>
                  <a:pt x="2657256" y="7095418"/>
                </a:cubicBezTo>
                <a:cubicBezTo>
                  <a:pt x="2590518" y="7125972"/>
                  <a:pt x="2581503" y="7126941"/>
                  <a:pt x="2470882" y="7115457"/>
                </a:cubicBezTo>
                <a:cubicBezTo>
                  <a:pt x="2382693" y="7106303"/>
                  <a:pt x="2339312" y="7094850"/>
                  <a:pt x="2291138" y="7068004"/>
                </a:cubicBezTo>
                <a:cubicBezTo>
                  <a:pt x="2196739" y="7015397"/>
                  <a:pt x="2123269" y="6924060"/>
                  <a:pt x="2083428" y="6809780"/>
                </a:cubicBezTo>
                <a:cubicBezTo>
                  <a:pt x="2052644" y="6721479"/>
                  <a:pt x="2072930" y="6566907"/>
                  <a:pt x="2124141" y="6499573"/>
                </a:cubicBezTo>
                <a:cubicBezTo>
                  <a:pt x="2138536" y="6480645"/>
                  <a:pt x="2164854" y="6443389"/>
                  <a:pt x="2182626" y="6416781"/>
                </a:cubicBezTo>
                <a:cubicBezTo>
                  <a:pt x="2212360" y="6372263"/>
                  <a:pt x="2261327" y="6341679"/>
                  <a:pt x="2388163" y="6288404"/>
                </a:cubicBezTo>
                <a:cubicBezTo>
                  <a:pt x="2404649" y="6281480"/>
                  <a:pt x="2461001" y="6277945"/>
                  <a:pt x="2513388" y="6280550"/>
                </a:cubicBezTo>
                <a:close/>
                <a:moveTo>
                  <a:pt x="4532292" y="6278721"/>
                </a:moveTo>
                <a:cubicBezTo>
                  <a:pt x="4555310" y="6278489"/>
                  <a:pt x="4582695" y="6279022"/>
                  <a:pt x="4608888" y="6280373"/>
                </a:cubicBezTo>
                <a:cubicBezTo>
                  <a:pt x="4680420" y="6284063"/>
                  <a:pt x="4719170" y="6293402"/>
                  <a:pt x="4764508" y="6317880"/>
                </a:cubicBezTo>
                <a:cubicBezTo>
                  <a:pt x="4833931" y="6355361"/>
                  <a:pt x="4967377" y="6485297"/>
                  <a:pt x="4958542" y="6506810"/>
                </a:cubicBezTo>
                <a:cubicBezTo>
                  <a:pt x="4955272" y="6514772"/>
                  <a:pt x="4963844" y="6535238"/>
                  <a:pt x="4977592" y="6552289"/>
                </a:cubicBezTo>
                <a:cubicBezTo>
                  <a:pt x="4998572" y="6578311"/>
                  <a:pt x="5002588" y="6602918"/>
                  <a:pt x="5002588" y="6705437"/>
                </a:cubicBezTo>
                <a:cubicBezTo>
                  <a:pt x="5002588" y="6812257"/>
                  <a:pt x="4999452" y="6829877"/>
                  <a:pt x="4977592" y="6845884"/>
                </a:cubicBezTo>
                <a:cubicBezTo>
                  <a:pt x="4961285" y="6857824"/>
                  <a:pt x="4954663" y="6874026"/>
                  <a:pt x="4958542" y="6892493"/>
                </a:cubicBezTo>
                <a:cubicBezTo>
                  <a:pt x="4966647" y="6931078"/>
                  <a:pt x="4841700" y="7053644"/>
                  <a:pt x="4752814" y="7094302"/>
                </a:cubicBezTo>
                <a:cubicBezTo>
                  <a:pt x="4653359" y="7139794"/>
                  <a:pt x="4518059" y="7137231"/>
                  <a:pt x="4420749" y="7088012"/>
                </a:cubicBezTo>
                <a:cubicBezTo>
                  <a:pt x="4341228" y="7047791"/>
                  <a:pt x="4219033" y="6934786"/>
                  <a:pt x="4208434" y="6891663"/>
                </a:cubicBezTo>
                <a:cubicBezTo>
                  <a:pt x="4204719" y="6876551"/>
                  <a:pt x="4196147" y="6855950"/>
                  <a:pt x="4189384" y="6845884"/>
                </a:cubicBezTo>
                <a:cubicBezTo>
                  <a:pt x="4182621" y="6835817"/>
                  <a:pt x="4177088" y="6772616"/>
                  <a:pt x="4177088" y="6705437"/>
                </a:cubicBezTo>
                <a:cubicBezTo>
                  <a:pt x="4177088" y="6597296"/>
                  <a:pt x="4182643" y="6562095"/>
                  <a:pt x="4208434" y="6506810"/>
                </a:cubicBezTo>
                <a:cubicBezTo>
                  <a:pt x="4221073" y="6479717"/>
                  <a:pt x="4355468" y="6349728"/>
                  <a:pt x="4402893" y="6318725"/>
                </a:cubicBezTo>
                <a:cubicBezTo>
                  <a:pt x="4428878" y="6301738"/>
                  <a:pt x="4464426" y="6285055"/>
                  <a:pt x="4481888" y="6281650"/>
                </a:cubicBezTo>
                <a:cubicBezTo>
                  <a:pt x="4490620" y="6279947"/>
                  <a:pt x="4509273" y="6278952"/>
                  <a:pt x="4532292" y="6278721"/>
                </a:cubicBezTo>
                <a:close/>
                <a:moveTo>
                  <a:pt x="6606766" y="6278661"/>
                </a:moveTo>
                <a:cubicBezTo>
                  <a:pt x="6684752" y="6275891"/>
                  <a:pt x="6822083" y="6301425"/>
                  <a:pt x="6877594" y="6331717"/>
                </a:cubicBezTo>
                <a:cubicBezTo>
                  <a:pt x="6946232" y="6369175"/>
                  <a:pt x="7021402" y="6445408"/>
                  <a:pt x="7042505" y="6498960"/>
                </a:cubicBezTo>
                <a:cubicBezTo>
                  <a:pt x="7050097" y="6518225"/>
                  <a:pt x="7068567" y="6558470"/>
                  <a:pt x="7083549" y="6588393"/>
                </a:cubicBezTo>
                <a:cubicBezTo>
                  <a:pt x="7100365" y="6621982"/>
                  <a:pt x="7110788" y="6666766"/>
                  <a:pt x="7110788" y="6705437"/>
                </a:cubicBezTo>
                <a:cubicBezTo>
                  <a:pt x="7110788" y="6748055"/>
                  <a:pt x="7102082" y="6781403"/>
                  <a:pt x="7083549" y="6809780"/>
                </a:cubicBezTo>
                <a:cubicBezTo>
                  <a:pt x="7068567" y="6832718"/>
                  <a:pt x="7050106" y="6872946"/>
                  <a:pt x="7042526" y="6899175"/>
                </a:cubicBezTo>
                <a:cubicBezTo>
                  <a:pt x="7014035" y="6997756"/>
                  <a:pt x="6855575" y="7096645"/>
                  <a:pt x="6696094" y="7115368"/>
                </a:cubicBezTo>
                <a:cubicBezTo>
                  <a:pt x="6598674" y="7126806"/>
                  <a:pt x="6588403" y="7125627"/>
                  <a:pt x="6522420" y="7095418"/>
                </a:cubicBezTo>
                <a:cubicBezTo>
                  <a:pt x="6398731" y="7038792"/>
                  <a:pt x="6300400" y="6928977"/>
                  <a:pt x="6270185" y="6813728"/>
                </a:cubicBezTo>
                <a:cubicBezTo>
                  <a:pt x="6242778" y="6709185"/>
                  <a:pt x="6262495" y="6547681"/>
                  <a:pt x="6309979" y="6487769"/>
                </a:cubicBezTo>
                <a:cubicBezTo>
                  <a:pt x="6379204" y="6400427"/>
                  <a:pt x="6518372" y="6293156"/>
                  <a:pt x="6577388" y="6281650"/>
                </a:cubicBezTo>
                <a:cubicBezTo>
                  <a:pt x="6585695" y="6280030"/>
                  <a:pt x="6595625" y="6279057"/>
                  <a:pt x="6606766" y="6278661"/>
                </a:cubicBezTo>
                <a:close/>
                <a:moveTo>
                  <a:pt x="4583976" y="4172615"/>
                </a:moveTo>
                <a:cubicBezTo>
                  <a:pt x="4648882" y="4176629"/>
                  <a:pt x="4718676" y="4192781"/>
                  <a:pt x="4761288" y="4217810"/>
                </a:cubicBezTo>
                <a:cubicBezTo>
                  <a:pt x="4771766" y="4223963"/>
                  <a:pt x="4795137" y="4237068"/>
                  <a:pt x="4813225" y="4246929"/>
                </a:cubicBezTo>
                <a:cubicBezTo>
                  <a:pt x="4856266" y="4270396"/>
                  <a:pt x="4943163" y="4369711"/>
                  <a:pt x="4976329" y="4433342"/>
                </a:cubicBezTo>
                <a:cubicBezTo>
                  <a:pt x="4997483" y="4473927"/>
                  <a:pt x="5002588" y="4507119"/>
                  <a:pt x="5002588" y="4604072"/>
                </a:cubicBezTo>
                <a:cubicBezTo>
                  <a:pt x="5002588" y="4719243"/>
                  <a:pt x="5000811" y="4726973"/>
                  <a:pt x="4961313" y="4783625"/>
                </a:cubicBezTo>
                <a:cubicBezTo>
                  <a:pt x="4888195" y="4888500"/>
                  <a:pt x="4822368" y="4965538"/>
                  <a:pt x="4805873" y="4965538"/>
                </a:cubicBezTo>
                <a:cubicBezTo>
                  <a:pt x="4797032" y="4965538"/>
                  <a:pt x="4782684" y="4974110"/>
                  <a:pt x="4773988" y="4984587"/>
                </a:cubicBezTo>
                <a:cubicBezTo>
                  <a:pt x="4765292" y="4995065"/>
                  <a:pt x="4747093" y="5003638"/>
                  <a:pt x="4733544" y="5003638"/>
                </a:cubicBezTo>
                <a:cubicBezTo>
                  <a:pt x="4719996" y="5003638"/>
                  <a:pt x="4680523" y="5012923"/>
                  <a:pt x="4645828" y="5024271"/>
                </a:cubicBezTo>
                <a:cubicBezTo>
                  <a:pt x="4587602" y="5043316"/>
                  <a:pt x="4578584" y="5043316"/>
                  <a:pt x="4528717" y="5024271"/>
                </a:cubicBezTo>
                <a:cubicBezTo>
                  <a:pt x="4499001" y="5012923"/>
                  <a:pt x="4462721" y="5003638"/>
                  <a:pt x="4448094" y="5003638"/>
                </a:cubicBezTo>
                <a:cubicBezTo>
                  <a:pt x="4433466" y="5003638"/>
                  <a:pt x="4414384" y="4995065"/>
                  <a:pt x="4405688" y="4984587"/>
                </a:cubicBezTo>
                <a:cubicBezTo>
                  <a:pt x="4396992" y="4974110"/>
                  <a:pt x="4382570" y="4965538"/>
                  <a:pt x="4373638" y="4965538"/>
                </a:cubicBezTo>
                <a:cubicBezTo>
                  <a:pt x="4347443" y="4965538"/>
                  <a:pt x="4249555" y="4858602"/>
                  <a:pt x="4211857" y="4788801"/>
                </a:cubicBezTo>
                <a:cubicBezTo>
                  <a:pt x="4181156" y="4731957"/>
                  <a:pt x="4177088" y="4710766"/>
                  <a:pt x="4177088" y="4607691"/>
                </a:cubicBezTo>
                <a:cubicBezTo>
                  <a:pt x="4177088" y="4472974"/>
                  <a:pt x="4196251" y="4420856"/>
                  <a:pt x="4281320" y="4324212"/>
                </a:cubicBezTo>
                <a:cubicBezTo>
                  <a:pt x="4360441" y="4234327"/>
                  <a:pt x="4374662" y="4223172"/>
                  <a:pt x="4456488" y="4186813"/>
                </a:cubicBezTo>
                <a:cubicBezTo>
                  <a:pt x="4473333" y="4179329"/>
                  <a:pt x="4496071" y="4174743"/>
                  <a:pt x="4521887" y="4172768"/>
                </a:cubicBezTo>
                <a:cubicBezTo>
                  <a:pt x="4541248" y="4171288"/>
                  <a:pt x="4562341" y="4171277"/>
                  <a:pt x="4583976" y="4172615"/>
                </a:cubicBezTo>
                <a:close/>
                <a:moveTo>
                  <a:pt x="8767587" y="4172002"/>
                </a:moveTo>
                <a:cubicBezTo>
                  <a:pt x="8914791" y="4180836"/>
                  <a:pt x="9074504" y="4272887"/>
                  <a:pt x="9141784" y="4404768"/>
                </a:cubicBezTo>
                <a:cubicBezTo>
                  <a:pt x="9164332" y="4448967"/>
                  <a:pt x="9168189" y="4479585"/>
                  <a:pt x="9168189" y="4614395"/>
                </a:cubicBezTo>
                <a:lnTo>
                  <a:pt x="9168189" y="4772265"/>
                </a:lnTo>
                <a:lnTo>
                  <a:pt x="9119418" y="4827626"/>
                </a:lnTo>
                <a:cubicBezTo>
                  <a:pt x="9054250" y="4901602"/>
                  <a:pt x="8941325" y="4988283"/>
                  <a:pt x="8899064" y="4996773"/>
                </a:cubicBezTo>
                <a:cubicBezTo>
                  <a:pt x="8880267" y="5000549"/>
                  <a:pt x="8861812" y="5008615"/>
                  <a:pt x="8858053" y="5014698"/>
                </a:cubicBezTo>
                <a:cubicBezTo>
                  <a:pt x="8842401" y="5040022"/>
                  <a:pt x="8772375" y="5040798"/>
                  <a:pt x="8713696" y="5016299"/>
                </a:cubicBezTo>
                <a:cubicBezTo>
                  <a:pt x="8680775" y="5002554"/>
                  <a:pt x="8641680" y="4994082"/>
                  <a:pt x="8626819" y="4997473"/>
                </a:cubicBezTo>
                <a:cubicBezTo>
                  <a:pt x="8611612" y="5000942"/>
                  <a:pt x="8592887" y="4995308"/>
                  <a:pt x="8583989" y="4984587"/>
                </a:cubicBezTo>
                <a:cubicBezTo>
                  <a:pt x="8575293" y="4974110"/>
                  <a:pt x="8561088" y="4965538"/>
                  <a:pt x="8552422" y="4965538"/>
                </a:cubicBezTo>
                <a:cubicBezTo>
                  <a:pt x="8528797" y="4965538"/>
                  <a:pt x="8426051" y="4850716"/>
                  <a:pt x="8386411" y="4780017"/>
                </a:cubicBezTo>
                <a:cubicBezTo>
                  <a:pt x="8353914" y="4722056"/>
                  <a:pt x="8351964" y="4710195"/>
                  <a:pt x="8357345" y="4603212"/>
                </a:cubicBezTo>
                <a:cubicBezTo>
                  <a:pt x="8360517" y="4540142"/>
                  <a:pt x="8372714" y="4460131"/>
                  <a:pt x="8384449" y="4425413"/>
                </a:cubicBezTo>
                <a:cubicBezTo>
                  <a:pt x="8418169" y="4325651"/>
                  <a:pt x="8505562" y="4242230"/>
                  <a:pt x="8628439" y="4192516"/>
                </a:cubicBezTo>
                <a:cubicBezTo>
                  <a:pt x="8670841" y="4175360"/>
                  <a:pt x="8718519" y="4169058"/>
                  <a:pt x="8767587" y="4172002"/>
                </a:cubicBezTo>
                <a:close/>
                <a:moveTo>
                  <a:pt x="2453654" y="4169701"/>
                </a:moveTo>
                <a:cubicBezTo>
                  <a:pt x="2464374" y="4169797"/>
                  <a:pt x="2477032" y="4170567"/>
                  <a:pt x="2492419" y="4171866"/>
                </a:cubicBezTo>
                <a:cubicBezTo>
                  <a:pt x="2575800" y="4178907"/>
                  <a:pt x="2625387" y="4193546"/>
                  <a:pt x="2692740" y="4231006"/>
                </a:cubicBezTo>
                <a:cubicBezTo>
                  <a:pt x="2747454" y="4261436"/>
                  <a:pt x="2856288" y="4365944"/>
                  <a:pt x="2856288" y="4388054"/>
                </a:cubicBezTo>
                <a:cubicBezTo>
                  <a:pt x="2856288" y="4396619"/>
                  <a:pt x="2864861" y="4410743"/>
                  <a:pt x="2875338" y="4419439"/>
                </a:cubicBezTo>
                <a:cubicBezTo>
                  <a:pt x="2885815" y="4428135"/>
                  <a:pt x="2894388" y="4447693"/>
                  <a:pt x="2894388" y="4462903"/>
                </a:cubicBezTo>
                <a:cubicBezTo>
                  <a:pt x="2894388" y="4478114"/>
                  <a:pt x="2900526" y="4496697"/>
                  <a:pt x="2908029" y="4504200"/>
                </a:cubicBezTo>
                <a:cubicBezTo>
                  <a:pt x="2926135" y="4522306"/>
                  <a:pt x="2926537" y="4684469"/>
                  <a:pt x="2908521" y="4702485"/>
                </a:cubicBezTo>
                <a:cubicBezTo>
                  <a:pt x="2900748" y="4710258"/>
                  <a:pt x="2894388" y="4727017"/>
                  <a:pt x="2894388" y="4739730"/>
                </a:cubicBezTo>
                <a:cubicBezTo>
                  <a:pt x="2894388" y="4769348"/>
                  <a:pt x="2839556" y="4856321"/>
                  <a:pt x="2790890" y="4903893"/>
                </a:cubicBezTo>
                <a:cubicBezTo>
                  <a:pt x="2740057" y="4953584"/>
                  <a:pt x="2659064" y="5003638"/>
                  <a:pt x="2629491" y="5003638"/>
                </a:cubicBezTo>
                <a:cubicBezTo>
                  <a:pt x="2616236" y="5003638"/>
                  <a:pt x="2585441" y="5011973"/>
                  <a:pt x="2561059" y="5022160"/>
                </a:cubicBezTo>
                <a:cubicBezTo>
                  <a:pt x="2516280" y="5040871"/>
                  <a:pt x="2430527" y="5036383"/>
                  <a:pt x="2417080" y="5014626"/>
                </a:cubicBezTo>
                <a:cubicBezTo>
                  <a:pt x="2413345" y="5008583"/>
                  <a:pt x="2391324" y="5003638"/>
                  <a:pt x="2368144" y="5003638"/>
                </a:cubicBezTo>
                <a:cubicBezTo>
                  <a:pt x="2344964" y="5003638"/>
                  <a:pt x="2318884" y="4995065"/>
                  <a:pt x="2310188" y="4984587"/>
                </a:cubicBezTo>
                <a:cubicBezTo>
                  <a:pt x="2301492" y="4974110"/>
                  <a:pt x="2289192" y="4965538"/>
                  <a:pt x="2282853" y="4965538"/>
                </a:cubicBezTo>
                <a:cubicBezTo>
                  <a:pt x="2267118" y="4965538"/>
                  <a:pt x="2141193" y="4838916"/>
                  <a:pt x="2122264" y="4804060"/>
                </a:cubicBezTo>
                <a:cubicBezTo>
                  <a:pt x="2113862" y="4788589"/>
                  <a:pt x="2106988" y="4765393"/>
                  <a:pt x="2106988" y="4752512"/>
                </a:cubicBezTo>
                <a:cubicBezTo>
                  <a:pt x="2106988" y="4739632"/>
                  <a:pt x="2095740" y="4715142"/>
                  <a:pt x="2081992" y="4698090"/>
                </a:cubicBezTo>
                <a:cubicBezTo>
                  <a:pt x="2051566" y="4660353"/>
                  <a:pt x="2047679" y="4543848"/>
                  <a:pt x="2075238" y="4495638"/>
                </a:cubicBezTo>
                <a:cubicBezTo>
                  <a:pt x="2085221" y="4478177"/>
                  <a:pt x="2096448" y="4456758"/>
                  <a:pt x="2100188" y="4448042"/>
                </a:cubicBezTo>
                <a:cubicBezTo>
                  <a:pt x="2134594" y="4367870"/>
                  <a:pt x="2291800" y="4216238"/>
                  <a:pt x="2340516" y="4216238"/>
                </a:cubicBezTo>
                <a:cubicBezTo>
                  <a:pt x="2350179" y="4216238"/>
                  <a:pt x="2371597" y="4204844"/>
                  <a:pt x="2388111" y="4190916"/>
                </a:cubicBezTo>
                <a:cubicBezTo>
                  <a:pt x="2406771" y="4175181"/>
                  <a:pt x="2421493" y="4169410"/>
                  <a:pt x="2453654" y="4169701"/>
                </a:cubicBezTo>
                <a:close/>
                <a:moveTo>
                  <a:pt x="6630864" y="4169463"/>
                </a:moveTo>
                <a:cubicBezTo>
                  <a:pt x="6710232" y="4164161"/>
                  <a:pt x="6835555" y="4199432"/>
                  <a:pt x="6915625" y="4257245"/>
                </a:cubicBezTo>
                <a:cubicBezTo>
                  <a:pt x="6985872" y="4307963"/>
                  <a:pt x="7076400" y="4422229"/>
                  <a:pt x="7066789" y="4448042"/>
                </a:cubicBezTo>
                <a:cubicBezTo>
                  <a:pt x="7063544" y="4456758"/>
                  <a:pt x="7069057" y="4478177"/>
                  <a:pt x="7079039" y="4495638"/>
                </a:cubicBezTo>
                <a:cubicBezTo>
                  <a:pt x="7099764" y="4531893"/>
                  <a:pt x="7103290" y="4651938"/>
                  <a:pt x="7084985" y="4698090"/>
                </a:cubicBezTo>
                <a:cubicBezTo>
                  <a:pt x="7078222" y="4715142"/>
                  <a:pt x="7072689" y="4739632"/>
                  <a:pt x="7072689" y="4752512"/>
                </a:cubicBezTo>
                <a:cubicBezTo>
                  <a:pt x="7072689" y="4765393"/>
                  <a:pt x="7060100" y="4788589"/>
                  <a:pt x="7044713" y="4804060"/>
                </a:cubicBezTo>
                <a:cubicBezTo>
                  <a:pt x="7029327" y="4819530"/>
                  <a:pt x="6992350" y="4862192"/>
                  <a:pt x="6962544" y="4898863"/>
                </a:cubicBezTo>
                <a:cubicBezTo>
                  <a:pt x="6932736" y="4935534"/>
                  <a:pt x="6903163" y="4965538"/>
                  <a:pt x="6896824" y="4965538"/>
                </a:cubicBezTo>
                <a:cubicBezTo>
                  <a:pt x="6890485" y="4965538"/>
                  <a:pt x="6878185" y="4974110"/>
                  <a:pt x="6869489" y="4984587"/>
                </a:cubicBezTo>
                <a:cubicBezTo>
                  <a:pt x="6860793" y="4995065"/>
                  <a:pt x="6834714" y="5003638"/>
                  <a:pt x="6811534" y="5003638"/>
                </a:cubicBezTo>
                <a:cubicBezTo>
                  <a:pt x="6788354" y="5003638"/>
                  <a:pt x="6766332" y="5008583"/>
                  <a:pt x="6762597" y="5014626"/>
                </a:cubicBezTo>
                <a:cubicBezTo>
                  <a:pt x="6749151" y="5036383"/>
                  <a:pt x="6663397" y="5040871"/>
                  <a:pt x="6618617" y="5022160"/>
                </a:cubicBezTo>
                <a:cubicBezTo>
                  <a:pt x="6594236" y="5011973"/>
                  <a:pt x="6563442" y="5003638"/>
                  <a:pt x="6550186" y="5003638"/>
                </a:cubicBezTo>
                <a:cubicBezTo>
                  <a:pt x="6520613" y="5003638"/>
                  <a:pt x="6439620" y="4953584"/>
                  <a:pt x="6388787" y="4903893"/>
                </a:cubicBezTo>
                <a:cubicBezTo>
                  <a:pt x="6340121" y="4856321"/>
                  <a:pt x="6285289" y="4769348"/>
                  <a:pt x="6285289" y="4739730"/>
                </a:cubicBezTo>
                <a:cubicBezTo>
                  <a:pt x="6285289" y="4727017"/>
                  <a:pt x="6278929" y="4710258"/>
                  <a:pt x="6271156" y="4702485"/>
                </a:cubicBezTo>
                <a:cubicBezTo>
                  <a:pt x="6253140" y="4684469"/>
                  <a:pt x="6253542" y="4522306"/>
                  <a:pt x="6271648" y="4504200"/>
                </a:cubicBezTo>
                <a:cubicBezTo>
                  <a:pt x="6279151" y="4496697"/>
                  <a:pt x="6285289" y="4478114"/>
                  <a:pt x="6285289" y="4462903"/>
                </a:cubicBezTo>
                <a:cubicBezTo>
                  <a:pt x="6285289" y="4447693"/>
                  <a:pt x="6293861" y="4428135"/>
                  <a:pt x="6304339" y="4419439"/>
                </a:cubicBezTo>
                <a:cubicBezTo>
                  <a:pt x="6314817" y="4410743"/>
                  <a:pt x="6323389" y="4396619"/>
                  <a:pt x="6323389" y="4388054"/>
                </a:cubicBezTo>
                <a:cubicBezTo>
                  <a:pt x="6323389" y="4367505"/>
                  <a:pt x="6438585" y="4254338"/>
                  <a:pt x="6459504" y="4254338"/>
                </a:cubicBezTo>
                <a:cubicBezTo>
                  <a:pt x="6468461" y="4254338"/>
                  <a:pt x="6475789" y="4248732"/>
                  <a:pt x="6475789" y="4241881"/>
                </a:cubicBezTo>
                <a:cubicBezTo>
                  <a:pt x="6475789" y="4235029"/>
                  <a:pt x="6491124" y="4225574"/>
                  <a:pt x="6509868" y="4220869"/>
                </a:cubicBezTo>
                <a:cubicBezTo>
                  <a:pt x="6528611" y="4216164"/>
                  <a:pt x="6555757" y="4201804"/>
                  <a:pt x="6570193" y="4188956"/>
                </a:cubicBezTo>
                <a:cubicBezTo>
                  <a:pt x="6583059" y="4177504"/>
                  <a:pt x="6604408" y="4171229"/>
                  <a:pt x="6630864" y="4169463"/>
                </a:cubicBezTo>
                <a:close/>
                <a:moveTo>
                  <a:pt x="405188" y="4168927"/>
                </a:moveTo>
                <a:cubicBezTo>
                  <a:pt x="551417" y="4176531"/>
                  <a:pt x="720947" y="4291017"/>
                  <a:pt x="786501" y="4426434"/>
                </a:cubicBezTo>
                <a:cubicBezTo>
                  <a:pt x="812094" y="4479303"/>
                  <a:pt x="814714" y="4499681"/>
                  <a:pt x="809079" y="4602065"/>
                </a:cubicBezTo>
                <a:cubicBezTo>
                  <a:pt x="805573" y="4665768"/>
                  <a:pt x="792743" y="4745846"/>
                  <a:pt x="780568" y="4780017"/>
                </a:cubicBezTo>
                <a:cubicBezTo>
                  <a:pt x="758257" y="4842635"/>
                  <a:pt x="656691" y="4965538"/>
                  <a:pt x="627255" y="4965538"/>
                </a:cubicBezTo>
                <a:cubicBezTo>
                  <a:pt x="618589" y="4965538"/>
                  <a:pt x="604384" y="4974110"/>
                  <a:pt x="595688" y="4984587"/>
                </a:cubicBezTo>
                <a:cubicBezTo>
                  <a:pt x="585330" y="4997069"/>
                  <a:pt x="566181" y="5001512"/>
                  <a:pt x="540158" y="4997473"/>
                </a:cubicBezTo>
                <a:cubicBezTo>
                  <a:pt x="514896" y="4993552"/>
                  <a:pt x="483273" y="5000404"/>
                  <a:pt x="453281" y="5016299"/>
                </a:cubicBezTo>
                <a:cubicBezTo>
                  <a:pt x="406593" y="5041041"/>
                  <a:pt x="337386" y="5040200"/>
                  <a:pt x="321624" y="5014698"/>
                </a:cubicBezTo>
                <a:cubicBezTo>
                  <a:pt x="317865" y="5008615"/>
                  <a:pt x="293695" y="5000549"/>
                  <a:pt x="267913" y="4996773"/>
                </a:cubicBezTo>
                <a:cubicBezTo>
                  <a:pt x="208554" y="4988080"/>
                  <a:pt x="107880" y="4912838"/>
                  <a:pt x="49792" y="4833756"/>
                </a:cubicBezTo>
                <a:lnTo>
                  <a:pt x="5138" y="4772961"/>
                </a:lnTo>
                <a:lnTo>
                  <a:pt x="1140" y="4612075"/>
                </a:lnTo>
                <a:cubicBezTo>
                  <a:pt x="-3387" y="4429892"/>
                  <a:pt x="812" y="4417907"/>
                  <a:pt x="105266" y="4314931"/>
                </a:cubicBezTo>
                <a:cubicBezTo>
                  <a:pt x="175321" y="4245867"/>
                  <a:pt x="221438" y="4211243"/>
                  <a:pt x="278188" y="4185107"/>
                </a:cubicBezTo>
                <a:cubicBezTo>
                  <a:pt x="308804" y="4171005"/>
                  <a:pt x="348329" y="4165971"/>
                  <a:pt x="405188" y="4168927"/>
                </a:cubicBezTo>
                <a:close/>
                <a:moveTo>
                  <a:pt x="2481441" y="2065127"/>
                </a:moveTo>
                <a:cubicBezTo>
                  <a:pt x="2502668" y="2066485"/>
                  <a:pt x="2524286" y="2074150"/>
                  <a:pt x="2559797" y="2088987"/>
                </a:cubicBezTo>
                <a:cubicBezTo>
                  <a:pt x="2584873" y="2099466"/>
                  <a:pt x="2618280" y="2108036"/>
                  <a:pt x="2634034" y="2108036"/>
                </a:cubicBezTo>
                <a:cubicBezTo>
                  <a:pt x="2649788" y="2108036"/>
                  <a:pt x="2669792" y="2116611"/>
                  <a:pt x="2678488" y="2127088"/>
                </a:cubicBezTo>
                <a:cubicBezTo>
                  <a:pt x="2687184" y="2137565"/>
                  <a:pt x="2700995" y="2146139"/>
                  <a:pt x="2709180" y="2146139"/>
                </a:cubicBezTo>
                <a:cubicBezTo>
                  <a:pt x="2750974" y="2146139"/>
                  <a:pt x="2894388" y="2320991"/>
                  <a:pt x="2894388" y="2371947"/>
                </a:cubicBezTo>
                <a:cubicBezTo>
                  <a:pt x="2894388" y="2384659"/>
                  <a:pt x="2900817" y="2401488"/>
                  <a:pt x="2908676" y="2409348"/>
                </a:cubicBezTo>
                <a:cubicBezTo>
                  <a:pt x="2916534" y="2417205"/>
                  <a:pt x="2922963" y="2461639"/>
                  <a:pt x="2922963" y="2508089"/>
                </a:cubicBezTo>
                <a:cubicBezTo>
                  <a:pt x="2922963" y="2554538"/>
                  <a:pt x="2916534" y="2598972"/>
                  <a:pt x="2908676" y="2606829"/>
                </a:cubicBezTo>
                <a:cubicBezTo>
                  <a:pt x="2900817" y="2614689"/>
                  <a:pt x="2894388" y="2633563"/>
                  <a:pt x="2894388" y="2648773"/>
                </a:cubicBezTo>
                <a:cubicBezTo>
                  <a:pt x="2894388" y="2663984"/>
                  <a:pt x="2885815" y="2683543"/>
                  <a:pt x="2875338" y="2692238"/>
                </a:cubicBezTo>
                <a:cubicBezTo>
                  <a:pt x="2864861" y="2700934"/>
                  <a:pt x="2853277" y="2711635"/>
                  <a:pt x="2849596" y="2716019"/>
                </a:cubicBezTo>
                <a:cubicBezTo>
                  <a:pt x="2762596" y="2819640"/>
                  <a:pt x="2683442" y="2895440"/>
                  <a:pt x="2662237" y="2895440"/>
                </a:cubicBezTo>
                <a:cubicBezTo>
                  <a:pt x="2651817" y="2895440"/>
                  <a:pt x="2624064" y="2901118"/>
                  <a:pt x="2600565" y="2908061"/>
                </a:cubicBezTo>
                <a:cubicBezTo>
                  <a:pt x="2511589" y="2934343"/>
                  <a:pt x="2424603" y="2934901"/>
                  <a:pt x="2375607" y="2909498"/>
                </a:cubicBezTo>
                <a:cubicBezTo>
                  <a:pt x="2350104" y="2896275"/>
                  <a:pt x="2320665" y="2882025"/>
                  <a:pt x="2310188" y="2877830"/>
                </a:cubicBezTo>
                <a:cubicBezTo>
                  <a:pt x="2259278" y="2857441"/>
                  <a:pt x="2146121" y="2757781"/>
                  <a:pt x="2128305" y="2717637"/>
                </a:cubicBezTo>
                <a:cubicBezTo>
                  <a:pt x="2123654" y="2707161"/>
                  <a:pt x="2114860" y="2690015"/>
                  <a:pt x="2108763" y="2679539"/>
                </a:cubicBezTo>
                <a:cubicBezTo>
                  <a:pt x="2062210" y="2599553"/>
                  <a:pt x="2050978" y="2461752"/>
                  <a:pt x="2086837" y="2410557"/>
                </a:cubicBezTo>
                <a:cubicBezTo>
                  <a:pt x="2097920" y="2394735"/>
                  <a:pt x="2106988" y="2371428"/>
                  <a:pt x="2106988" y="2358767"/>
                </a:cubicBezTo>
                <a:cubicBezTo>
                  <a:pt x="2106988" y="2311653"/>
                  <a:pt x="2139322" y="2252436"/>
                  <a:pt x="2195345" y="2196938"/>
                </a:cubicBezTo>
                <a:cubicBezTo>
                  <a:pt x="2256435" y="2136423"/>
                  <a:pt x="2302364" y="2110663"/>
                  <a:pt x="2405438" y="2079106"/>
                </a:cubicBezTo>
                <a:cubicBezTo>
                  <a:pt x="2439381" y="2068716"/>
                  <a:pt x="2460215" y="2063768"/>
                  <a:pt x="2481441" y="2065127"/>
                </a:cubicBezTo>
                <a:close/>
                <a:moveTo>
                  <a:pt x="8756203" y="2064569"/>
                </a:moveTo>
                <a:cubicBezTo>
                  <a:pt x="8773904" y="2065383"/>
                  <a:pt x="8796195" y="2073359"/>
                  <a:pt x="8833596" y="2088987"/>
                </a:cubicBezTo>
                <a:cubicBezTo>
                  <a:pt x="8858672" y="2099466"/>
                  <a:pt x="8890195" y="2108036"/>
                  <a:pt x="8903648" y="2108036"/>
                </a:cubicBezTo>
                <a:cubicBezTo>
                  <a:pt x="8941223" y="2108036"/>
                  <a:pt x="9057060" y="2187605"/>
                  <a:pt x="9101890" y="2244207"/>
                </a:cubicBezTo>
                <a:cubicBezTo>
                  <a:pt x="9160587" y="2318318"/>
                  <a:pt x="9168187" y="2348483"/>
                  <a:pt x="9168187" y="2507362"/>
                </a:cubicBezTo>
                <a:cubicBezTo>
                  <a:pt x="9168187" y="2662079"/>
                  <a:pt x="9164350" y="2673622"/>
                  <a:pt x="9083118" y="2763242"/>
                </a:cubicBezTo>
                <a:cubicBezTo>
                  <a:pt x="8966520" y="2891879"/>
                  <a:pt x="8959948" y="2895387"/>
                  <a:pt x="8782305" y="2923873"/>
                </a:cubicBezTo>
                <a:cubicBezTo>
                  <a:pt x="8704443" y="2936358"/>
                  <a:pt x="8689278" y="2932143"/>
                  <a:pt x="8552237" y="2859919"/>
                </a:cubicBezTo>
                <a:cubicBezTo>
                  <a:pt x="8496019" y="2830293"/>
                  <a:pt x="8426434" y="2753947"/>
                  <a:pt x="8393341" y="2685588"/>
                </a:cubicBezTo>
                <a:cubicBezTo>
                  <a:pt x="8370950" y="2639336"/>
                  <a:pt x="8362760" y="2595737"/>
                  <a:pt x="8357896" y="2496911"/>
                </a:cubicBezTo>
                <a:cubicBezTo>
                  <a:pt x="8351793" y="2372904"/>
                  <a:pt x="8352772" y="2366695"/>
                  <a:pt x="8385779" y="2320192"/>
                </a:cubicBezTo>
                <a:cubicBezTo>
                  <a:pt x="8469692" y="2201964"/>
                  <a:pt x="8585619" y="2108036"/>
                  <a:pt x="8647629" y="2108036"/>
                </a:cubicBezTo>
                <a:cubicBezTo>
                  <a:pt x="8659916" y="2108036"/>
                  <a:pt x="8686344" y="2096833"/>
                  <a:pt x="8706354" y="2083135"/>
                </a:cubicBezTo>
                <a:cubicBezTo>
                  <a:pt x="8725392" y="2070104"/>
                  <a:pt x="8738502" y="2063754"/>
                  <a:pt x="8756203" y="2064569"/>
                </a:cubicBezTo>
                <a:close/>
                <a:moveTo>
                  <a:pt x="386905" y="2064569"/>
                </a:moveTo>
                <a:cubicBezTo>
                  <a:pt x="404605" y="2065383"/>
                  <a:pt x="426897" y="2073359"/>
                  <a:pt x="464297" y="2088987"/>
                </a:cubicBezTo>
                <a:cubicBezTo>
                  <a:pt x="489373" y="2099466"/>
                  <a:pt x="519902" y="2108036"/>
                  <a:pt x="532139" y="2108036"/>
                </a:cubicBezTo>
                <a:cubicBezTo>
                  <a:pt x="568953" y="2108036"/>
                  <a:pt x="666941" y="2169332"/>
                  <a:pt x="714784" y="2222292"/>
                </a:cubicBezTo>
                <a:cubicBezTo>
                  <a:pt x="783324" y="2298156"/>
                  <a:pt x="801905" y="2352273"/>
                  <a:pt x="809079" y="2496911"/>
                </a:cubicBezTo>
                <a:cubicBezTo>
                  <a:pt x="814813" y="2612516"/>
                  <a:pt x="812526" y="2631481"/>
                  <a:pt x="786334" y="2685588"/>
                </a:cubicBezTo>
                <a:cubicBezTo>
                  <a:pt x="757605" y="2744934"/>
                  <a:pt x="678000" y="2820128"/>
                  <a:pt x="602038" y="2859673"/>
                </a:cubicBezTo>
                <a:cubicBezTo>
                  <a:pt x="581083" y="2870587"/>
                  <a:pt x="545170" y="2891665"/>
                  <a:pt x="522232" y="2906524"/>
                </a:cubicBezTo>
                <a:cubicBezTo>
                  <a:pt x="464878" y="2943674"/>
                  <a:pt x="350015" y="2943606"/>
                  <a:pt x="275444" y="2906380"/>
                </a:cubicBezTo>
                <a:cubicBezTo>
                  <a:pt x="245521" y="2891439"/>
                  <a:pt x="210905" y="2876118"/>
                  <a:pt x="198520" y="2872326"/>
                </a:cubicBezTo>
                <a:cubicBezTo>
                  <a:pt x="161300" y="2860933"/>
                  <a:pt x="50992" y="2745583"/>
                  <a:pt x="30565" y="2696693"/>
                </a:cubicBezTo>
                <a:cubicBezTo>
                  <a:pt x="17378" y="2665133"/>
                  <a:pt x="11488" y="2606295"/>
                  <a:pt x="11488" y="2506130"/>
                </a:cubicBezTo>
                <a:cubicBezTo>
                  <a:pt x="11488" y="2321228"/>
                  <a:pt x="21937" y="2276351"/>
                  <a:pt x="75796" y="2229956"/>
                </a:cubicBezTo>
                <a:cubicBezTo>
                  <a:pt x="141575" y="2173295"/>
                  <a:pt x="248799" y="2108036"/>
                  <a:pt x="276120" y="2108036"/>
                </a:cubicBezTo>
                <a:cubicBezTo>
                  <a:pt x="289623" y="2108036"/>
                  <a:pt x="317044" y="2096833"/>
                  <a:pt x="337055" y="2083135"/>
                </a:cubicBezTo>
                <a:cubicBezTo>
                  <a:pt x="356093" y="2070104"/>
                  <a:pt x="369204" y="2063754"/>
                  <a:pt x="386905" y="2064569"/>
                </a:cubicBezTo>
                <a:close/>
                <a:moveTo>
                  <a:pt x="4571832" y="2064457"/>
                </a:moveTo>
                <a:cubicBezTo>
                  <a:pt x="4592663" y="2065328"/>
                  <a:pt x="4617992" y="2073401"/>
                  <a:pt x="4655297" y="2088987"/>
                </a:cubicBezTo>
                <a:cubicBezTo>
                  <a:pt x="4680373" y="2099466"/>
                  <a:pt x="4713780" y="2108036"/>
                  <a:pt x="4729534" y="2108036"/>
                </a:cubicBezTo>
                <a:cubicBezTo>
                  <a:pt x="4745288" y="2108036"/>
                  <a:pt x="4765292" y="2116611"/>
                  <a:pt x="4773988" y="2127088"/>
                </a:cubicBezTo>
                <a:cubicBezTo>
                  <a:pt x="4782684" y="2137565"/>
                  <a:pt x="4797032" y="2146139"/>
                  <a:pt x="4805873" y="2146139"/>
                </a:cubicBezTo>
                <a:cubicBezTo>
                  <a:pt x="4832348" y="2146139"/>
                  <a:pt x="4917205" y="2238514"/>
                  <a:pt x="4961313" y="2315352"/>
                </a:cubicBezTo>
                <a:cubicBezTo>
                  <a:pt x="4999918" y="2382602"/>
                  <a:pt x="5002588" y="2395039"/>
                  <a:pt x="5002588" y="2507606"/>
                </a:cubicBezTo>
                <a:cubicBezTo>
                  <a:pt x="5002588" y="2605268"/>
                  <a:pt x="4997545" y="2637631"/>
                  <a:pt x="4975840" y="2679273"/>
                </a:cubicBezTo>
                <a:cubicBezTo>
                  <a:pt x="4932479" y="2762463"/>
                  <a:pt x="4845758" y="2850310"/>
                  <a:pt x="4791067" y="2866448"/>
                </a:cubicBezTo>
                <a:cubicBezTo>
                  <a:pt x="4764211" y="2874373"/>
                  <a:pt x="4724229" y="2892710"/>
                  <a:pt x="4702219" y="2907198"/>
                </a:cubicBezTo>
                <a:cubicBezTo>
                  <a:pt x="4647718" y="2943071"/>
                  <a:pt x="4536553" y="2943071"/>
                  <a:pt x="4464757" y="2907198"/>
                </a:cubicBezTo>
                <a:cubicBezTo>
                  <a:pt x="4435762" y="2892710"/>
                  <a:pt x="4395780" y="2874373"/>
                  <a:pt x="4375909" y="2866448"/>
                </a:cubicBezTo>
                <a:cubicBezTo>
                  <a:pt x="4331935" y="2848913"/>
                  <a:pt x="4240305" y="2749240"/>
                  <a:pt x="4203836" y="2679273"/>
                </a:cubicBezTo>
                <a:cubicBezTo>
                  <a:pt x="4182131" y="2637631"/>
                  <a:pt x="4177088" y="2605268"/>
                  <a:pt x="4177088" y="2507606"/>
                </a:cubicBezTo>
                <a:cubicBezTo>
                  <a:pt x="4177088" y="2400585"/>
                  <a:pt x="4180940" y="2380120"/>
                  <a:pt x="4211857" y="2322875"/>
                </a:cubicBezTo>
                <a:cubicBezTo>
                  <a:pt x="4249555" y="2253076"/>
                  <a:pt x="4347443" y="2146139"/>
                  <a:pt x="4373638" y="2146139"/>
                </a:cubicBezTo>
                <a:cubicBezTo>
                  <a:pt x="4382570" y="2146139"/>
                  <a:pt x="4396992" y="2137565"/>
                  <a:pt x="4405688" y="2127088"/>
                </a:cubicBezTo>
                <a:cubicBezTo>
                  <a:pt x="4414384" y="2116611"/>
                  <a:pt x="4434430" y="2108036"/>
                  <a:pt x="4450235" y="2108036"/>
                </a:cubicBezTo>
                <a:cubicBezTo>
                  <a:pt x="4466040" y="2108036"/>
                  <a:pt x="4495344" y="2096833"/>
                  <a:pt x="4515355" y="2083135"/>
                </a:cubicBezTo>
                <a:cubicBezTo>
                  <a:pt x="4534668" y="2069915"/>
                  <a:pt x="4551001" y="2063586"/>
                  <a:pt x="4571832" y="2064457"/>
                </a:cubicBezTo>
                <a:close/>
                <a:moveTo>
                  <a:pt x="6665173" y="2064086"/>
                </a:moveTo>
                <a:cubicBezTo>
                  <a:pt x="6675037" y="2067303"/>
                  <a:pt x="6712184" y="2076401"/>
                  <a:pt x="6747723" y="2084296"/>
                </a:cubicBezTo>
                <a:cubicBezTo>
                  <a:pt x="6783262" y="2092196"/>
                  <a:pt x="6832342" y="2107912"/>
                  <a:pt x="6856789" y="2119221"/>
                </a:cubicBezTo>
                <a:cubicBezTo>
                  <a:pt x="6935458" y="2155621"/>
                  <a:pt x="7072689" y="2307880"/>
                  <a:pt x="7072689" y="2358767"/>
                </a:cubicBezTo>
                <a:cubicBezTo>
                  <a:pt x="7072689" y="2371428"/>
                  <a:pt x="7081757" y="2394735"/>
                  <a:pt x="7092840" y="2410557"/>
                </a:cubicBezTo>
                <a:cubicBezTo>
                  <a:pt x="7109153" y="2433846"/>
                  <a:pt x="7110756" y="2451917"/>
                  <a:pt x="7101256" y="2505456"/>
                </a:cubicBezTo>
                <a:cubicBezTo>
                  <a:pt x="7094802" y="2541831"/>
                  <a:pt x="7082011" y="2591591"/>
                  <a:pt x="7072830" y="2616037"/>
                </a:cubicBezTo>
                <a:cubicBezTo>
                  <a:pt x="7063649" y="2640486"/>
                  <a:pt x="7054183" y="2666204"/>
                  <a:pt x="7051794" y="2673189"/>
                </a:cubicBezTo>
                <a:cubicBezTo>
                  <a:pt x="7037112" y="2716115"/>
                  <a:pt x="6938215" y="2829650"/>
                  <a:pt x="6901239" y="2846027"/>
                </a:cubicBezTo>
                <a:cubicBezTo>
                  <a:pt x="6872918" y="2858570"/>
                  <a:pt x="6856038" y="2868527"/>
                  <a:pt x="6797720" y="2907080"/>
                </a:cubicBezTo>
                <a:cubicBezTo>
                  <a:pt x="6764301" y="2929177"/>
                  <a:pt x="6744402" y="2932477"/>
                  <a:pt x="6677070" y="2927110"/>
                </a:cubicBezTo>
                <a:cubicBezTo>
                  <a:pt x="6632723" y="2923573"/>
                  <a:pt x="6582927" y="2915001"/>
                  <a:pt x="6566412" y="2908061"/>
                </a:cubicBezTo>
                <a:cubicBezTo>
                  <a:pt x="6549898" y="2901118"/>
                  <a:pt x="6527860" y="2895440"/>
                  <a:pt x="6517440" y="2895440"/>
                </a:cubicBezTo>
                <a:cubicBezTo>
                  <a:pt x="6479925" y="2895440"/>
                  <a:pt x="6302248" y="2736091"/>
                  <a:pt x="6317380" y="2716019"/>
                </a:cubicBezTo>
                <a:cubicBezTo>
                  <a:pt x="6320685" y="2711635"/>
                  <a:pt x="6314817" y="2700934"/>
                  <a:pt x="6304339" y="2692238"/>
                </a:cubicBezTo>
                <a:cubicBezTo>
                  <a:pt x="6293861" y="2683543"/>
                  <a:pt x="6285289" y="2663984"/>
                  <a:pt x="6285289" y="2648773"/>
                </a:cubicBezTo>
                <a:cubicBezTo>
                  <a:pt x="6285289" y="2633563"/>
                  <a:pt x="6279151" y="2614981"/>
                  <a:pt x="6271648" y="2607477"/>
                </a:cubicBezTo>
                <a:cubicBezTo>
                  <a:pt x="6253542" y="2589370"/>
                  <a:pt x="6253140" y="2427209"/>
                  <a:pt x="6271156" y="2409193"/>
                </a:cubicBezTo>
                <a:cubicBezTo>
                  <a:pt x="6278929" y="2401420"/>
                  <a:pt x="6285289" y="2384659"/>
                  <a:pt x="6285289" y="2371947"/>
                </a:cubicBezTo>
                <a:cubicBezTo>
                  <a:pt x="6285289" y="2320991"/>
                  <a:pt x="6428703" y="2146139"/>
                  <a:pt x="6470497" y="2146139"/>
                </a:cubicBezTo>
                <a:cubicBezTo>
                  <a:pt x="6478682" y="2146139"/>
                  <a:pt x="6492493" y="2137565"/>
                  <a:pt x="6501189" y="2127088"/>
                </a:cubicBezTo>
                <a:cubicBezTo>
                  <a:pt x="6509885" y="2116611"/>
                  <a:pt x="6529931" y="2108036"/>
                  <a:pt x="6545736" y="2108036"/>
                </a:cubicBezTo>
                <a:cubicBezTo>
                  <a:pt x="6561541" y="2108036"/>
                  <a:pt x="6590846" y="2096833"/>
                  <a:pt x="6610856" y="2083135"/>
                </a:cubicBezTo>
                <a:cubicBezTo>
                  <a:pt x="6630866" y="2069439"/>
                  <a:pt x="6655309" y="2060867"/>
                  <a:pt x="6665173" y="2064086"/>
                </a:cubicBezTo>
                <a:close/>
                <a:moveTo>
                  <a:pt x="8774488" y="12535"/>
                </a:moveTo>
                <a:cubicBezTo>
                  <a:pt x="8920274" y="12535"/>
                  <a:pt x="8939103" y="15226"/>
                  <a:pt x="8984726" y="42580"/>
                </a:cubicBezTo>
                <a:cubicBezTo>
                  <a:pt x="9042273" y="77079"/>
                  <a:pt x="9090529" y="126589"/>
                  <a:pt x="9128745" y="190335"/>
                </a:cubicBezTo>
                <a:cubicBezTo>
                  <a:pt x="9150997" y="227452"/>
                  <a:pt x="9156448" y="262137"/>
                  <a:pt x="9161791" y="400575"/>
                </a:cubicBezTo>
                <a:lnTo>
                  <a:pt x="9168188" y="566366"/>
                </a:lnTo>
                <a:lnTo>
                  <a:pt x="9125445" y="616475"/>
                </a:lnTo>
                <a:cubicBezTo>
                  <a:pt x="9079537" y="670299"/>
                  <a:pt x="9038615" y="709285"/>
                  <a:pt x="8959364" y="774710"/>
                </a:cubicBezTo>
                <a:cubicBezTo>
                  <a:pt x="8909675" y="815727"/>
                  <a:pt x="8908242" y="816046"/>
                  <a:pt x="8773521" y="815681"/>
                </a:cubicBezTo>
                <a:lnTo>
                  <a:pt x="8637752" y="815312"/>
                </a:lnTo>
                <a:lnTo>
                  <a:pt x="8563245" y="764817"/>
                </a:lnTo>
                <a:cubicBezTo>
                  <a:pt x="8477655" y="706812"/>
                  <a:pt x="8433901" y="662072"/>
                  <a:pt x="8393242" y="590996"/>
                </a:cubicBezTo>
                <a:cubicBezTo>
                  <a:pt x="8368393" y="547555"/>
                  <a:pt x="8364532" y="522712"/>
                  <a:pt x="8364532" y="406237"/>
                </a:cubicBezTo>
                <a:cubicBezTo>
                  <a:pt x="8364532" y="293506"/>
                  <a:pt x="8369192" y="261456"/>
                  <a:pt x="8393242" y="208774"/>
                </a:cubicBezTo>
                <a:cubicBezTo>
                  <a:pt x="8431352" y="125294"/>
                  <a:pt x="8475489" y="78957"/>
                  <a:pt x="8551550" y="42580"/>
                </a:cubicBezTo>
                <a:cubicBezTo>
                  <a:pt x="8607332" y="15897"/>
                  <a:pt x="8632280" y="12535"/>
                  <a:pt x="8774488" y="12535"/>
                </a:cubicBezTo>
                <a:close/>
                <a:moveTo>
                  <a:pt x="6677183" y="12535"/>
                </a:moveTo>
                <a:cubicBezTo>
                  <a:pt x="6825620" y="12535"/>
                  <a:pt x="6839100" y="14641"/>
                  <a:pt x="6893054" y="46261"/>
                </a:cubicBezTo>
                <a:cubicBezTo>
                  <a:pt x="6959668" y="85300"/>
                  <a:pt x="7023495" y="150969"/>
                  <a:pt x="7042836" y="200371"/>
                </a:cubicBezTo>
                <a:cubicBezTo>
                  <a:pt x="7050245" y="219300"/>
                  <a:pt x="7068567" y="259268"/>
                  <a:pt x="7083549" y="289190"/>
                </a:cubicBezTo>
                <a:cubicBezTo>
                  <a:pt x="7100365" y="322778"/>
                  <a:pt x="7110788" y="367564"/>
                  <a:pt x="7110788" y="406237"/>
                </a:cubicBezTo>
                <a:cubicBezTo>
                  <a:pt x="7110788" y="448855"/>
                  <a:pt x="7102082" y="482203"/>
                  <a:pt x="7083549" y="510581"/>
                </a:cubicBezTo>
                <a:cubicBezTo>
                  <a:pt x="7068567" y="533517"/>
                  <a:pt x="7047135" y="571490"/>
                  <a:pt x="7035924" y="594964"/>
                </a:cubicBezTo>
                <a:cubicBezTo>
                  <a:pt x="6997320" y="675787"/>
                  <a:pt x="6923477" y="758024"/>
                  <a:pt x="6863402" y="787108"/>
                </a:cubicBezTo>
                <a:cubicBezTo>
                  <a:pt x="6813830" y="811104"/>
                  <a:pt x="6783758" y="815568"/>
                  <a:pt x="6673473" y="815280"/>
                </a:cubicBezTo>
                <a:cubicBezTo>
                  <a:pt x="6547594" y="814958"/>
                  <a:pt x="6540007" y="813341"/>
                  <a:pt x="6480540" y="774213"/>
                </a:cubicBezTo>
                <a:cubicBezTo>
                  <a:pt x="6400184" y="721334"/>
                  <a:pt x="6327077" y="650961"/>
                  <a:pt x="6302763" y="603086"/>
                </a:cubicBezTo>
                <a:cubicBezTo>
                  <a:pt x="6253865" y="506801"/>
                  <a:pt x="6244096" y="386283"/>
                  <a:pt x="6277271" y="288569"/>
                </a:cubicBezTo>
                <a:cubicBezTo>
                  <a:pt x="6288443" y="255660"/>
                  <a:pt x="6301961" y="212952"/>
                  <a:pt x="6307311" y="193662"/>
                </a:cubicBezTo>
                <a:cubicBezTo>
                  <a:pt x="6321908" y="141025"/>
                  <a:pt x="6385523" y="76431"/>
                  <a:pt x="6456050" y="42636"/>
                </a:cubicBezTo>
                <a:cubicBezTo>
                  <a:pt x="6511761" y="15937"/>
                  <a:pt x="6536757" y="12535"/>
                  <a:pt x="6677183" y="12535"/>
                </a:cubicBezTo>
                <a:close/>
                <a:moveTo>
                  <a:pt x="405188" y="12535"/>
                </a:moveTo>
                <a:cubicBezTo>
                  <a:pt x="550975" y="12535"/>
                  <a:pt x="569803" y="15226"/>
                  <a:pt x="615427" y="42580"/>
                </a:cubicBezTo>
                <a:cubicBezTo>
                  <a:pt x="674885" y="78225"/>
                  <a:pt x="719414" y="125106"/>
                  <a:pt x="767831" y="203036"/>
                </a:cubicBezTo>
                <a:cubicBezTo>
                  <a:pt x="799708" y="254343"/>
                  <a:pt x="803943" y="274526"/>
                  <a:pt x="809254" y="400474"/>
                </a:cubicBezTo>
                <a:lnTo>
                  <a:pt x="815170" y="540765"/>
                </a:lnTo>
                <a:lnTo>
                  <a:pt x="773747" y="590975"/>
                </a:lnTo>
                <a:cubicBezTo>
                  <a:pt x="703992" y="675527"/>
                  <a:pt x="668092" y="712234"/>
                  <a:pt x="603731" y="764817"/>
                </a:cubicBezTo>
                <a:lnTo>
                  <a:pt x="541924" y="815312"/>
                </a:lnTo>
                <a:lnTo>
                  <a:pt x="406155" y="815681"/>
                </a:lnTo>
                <a:cubicBezTo>
                  <a:pt x="273987" y="816039"/>
                  <a:pt x="268723" y="814948"/>
                  <a:pt x="207613" y="774710"/>
                </a:cubicBezTo>
                <a:cubicBezTo>
                  <a:pt x="121570" y="718049"/>
                  <a:pt x="76928" y="675517"/>
                  <a:pt x="41531" y="616475"/>
                </a:cubicBezTo>
                <a:cubicBezTo>
                  <a:pt x="15228" y="572601"/>
                  <a:pt x="10703" y="545723"/>
                  <a:pt x="5185" y="400575"/>
                </a:cubicBezTo>
                <a:cubicBezTo>
                  <a:pt x="-599" y="248416"/>
                  <a:pt x="1074" y="231133"/>
                  <a:pt x="25530" y="190335"/>
                </a:cubicBezTo>
                <a:cubicBezTo>
                  <a:pt x="68486" y="118685"/>
                  <a:pt x="115181" y="74656"/>
                  <a:pt x="182249" y="42580"/>
                </a:cubicBezTo>
                <a:cubicBezTo>
                  <a:pt x="238032" y="15897"/>
                  <a:pt x="262980" y="12535"/>
                  <a:pt x="405188" y="12535"/>
                </a:cubicBezTo>
                <a:close/>
                <a:moveTo>
                  <a:pt x="4503413" y="5136"/>
                </a:moveTo>
                <a:cubicBezTo>
                  <a:pt x="4524307" y="5271"/>
                  <a:pt x="4549354" y="5910"/>
                  <a:pt x="4579486" y="6989"/>
                </a:cubicBezTo>
                <a:cubicBezTo>
                  <a:pt x="4739577" y="12727"/>
                  <a:pt x="4777218" y="20714"/>
                  <a:pt x="4827141" y="59537"/>
                </a:cubicBezTo>
                <a:cubicBezTo>
                  <a:pt x="4884194" y="103904"/>
                  <a:pt x="4964412" y="194736"/>
                  <a:pt x="4958542" y="208324"/>
                </a:cubicBezTo>
                <a:cubicBezTo>
                  <a:pt x="4955272" y="215892"/>
                  <a:pt x="4963844" y="236036"/>
                  <a:pt x="4977592" y="253085"/>
                </a:cubicBezTo>
                <a:cubicBezTo>
                  <a:pt x="4998572" y="279107"/>
                  <a:pt x="5002588" y="303715"/>
                  <a:pt x="5002588" y="406237"/>
                </a:cubicBezTo>
                <a:cubicBezTo>
                  <a:pt x="5002588" y="513056"/>
                  <a:pt x="4999452" y="530676"/>
                  <a:pt x="4977592" y="546683"/>
                </a:cubicBezTo>
                <a:cubicBezTo>
                  <a:pt x="4961361" y="558566"/>
                  <a:pt x="4954681" y="574811"/>
                  <a:pt x="4958542" y="593004"/>
                </a:cubicBezTo>
                <a:cubicBezTo>
                  <a:pt x="4967399" y="634736"/>
                  <a:pt x="4844460" y="754400"/>
                  <a:pt x="4765034" y="781359"/>
                </a:cubicBezTo>
                <a:cubicBezTo>
                  <a:pt x="4682635" y="809328"/>
                  <a:pt x="4467992" y="809664"/>
                  <a:pt x="4403109" y="781923"/>
                </a:cubicBezTo>
                <a:cubicBezTo>
                  <a:pt x="4338692" y="754385"/>
                  <a:pt x="4234546" y="647198"/>
                  <a:pt x="4203074" y="576050"/>
                </a:cubicBezTo>
                <a:cubicBezTo>
                  <a:pt x="4167440" y="495494"/>
                  <a:pt x="4166860" y="321931"/>
                  <a:pt x="4201905" y="226302"/>
                </a:cubicBezTo>
                <a:cubicBezTo>
                  <a:pt x="4227120" y="157501"/>
                  <a:pt x="4305100" y="65527"/>
                  <a:pt x="4353833" y="47111"/>
                </a:cubicBezTo>
                <a:cubicBezTo>
                  <a:pt x="4368205" y="41680"/>
                  <a:pt x="4390038" y="29183"/>
                  <a:pt x="4402351" y="19343"/>
                </a:cubicBezTo>
                <a:cubicBezTo>
                  <a:pt x="4411069" y="12369"/>
                  <a:pt x="4425221" y="8205"/>
                  <a:pt x="4452259" y="6318"/>
                </a:cubicBezTo>
                <a:cubicBezTo>
                  <a:pt x="4465778" y="5376"/>
                  <a:pt x="4482519" y="5003"/>
                  <a:pt x="4503413" y="5136"/>
                </a:cubicBezTo>
                <a:close/>
                <a:moveTo>
                  <a:pt x="2487988" y="0"/>
                </a:moveTo>
                <a:cubicBezTo>
                  <a:pt x="2626704" y="-60"/>
                  <a:pt x="2652348" y="3292"/>
                  <a:pt x="2691188" y="26578"/>
                </a:cubicBezTo>
                <a:cubicBezTo>
                  <a:pt x="2872776" y="135439"/>
                  <a:pt x="2971362" y="369409"/>
                  <a:pt x="2896790" y="514528"/>
                </a:cubicBezTo>
                <a:cubicBezTo>
                  <a:pt x="2882530" y="542279"/>
                  <a:pt x="2862155" y="582134"/>
                  <a:pt x="2851513" y="603086"/>
                </a:cubicBezTo>
                <a:cubicBezTo>
                  <a:pt x="2831785" y="641931"/>
                  <a:pt x="2774555" y="701256"/>
                  <a:pt x="2686436" y="774213"/>
                </a:cubicBezTo>
                <a:cubicBezTo>
                  <a:pt x="2638160" y="814179"/>
                  <a:pt x="2634769" y="814950"/>
                  <a:pt x="2506203" y="815280"/>
                </a:cubicBezTo>
                <a:cubicBezTo>
                  <a:pt x="2349794" y="815686"/>
                  <a:pt x="2293939" y="794388"/>
                  <a:pt x="2199328" y="698272"/>
                </a:cubicBezTo>
                <a:cubicBezTo>
                  <a:pt x="2083125" y="580220"/>
                  <a:pt x="2043257" y="439506"/>
                  <a:pt x="2083428" y="289190"/>
                </a:cubicBezTo>
                <a:cubicBezTo>
                  <a:pt x="2103315" y="214775"/>
                  <a:pt x="2174972" y="123527"/>
                  <a:pt x="2278732" y="40493"/>
                </a:cubicBezTo>
                <a:lnTo>
                  <a:pt x="2329238" y="75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H="1">
            <a:off x="489633" y="2265234"/>
            <a:ext cx="1011177" cy="1004263"/>
          </a:xfrm>
          <a:custGeom>
            <a:avLst/>
            <a:gdLst>
              <a:gd name="connsiteX0" fmla="*/ 8233065 w 9480340"/>
              <a:gd name="connsiteY0" fmla="*/ 7933142 h 9415521"/>
              <a:gd name="connsiteX1" fmla="*/ 8259500 w 9480340"/>
              <a:gd name="connsiteY1" fmla="*/ 7946295 h 9415521"/>
              <a:gd name="connsiteX2" fmla="*/ 8247549 w 9480340"/>
              <a:gd name="connsiteY2" fmla="*/ 7982220 h 9415521"/>
              <a:gd name="connsiteX3" fmla="*/ 8227255 w 9480340"/>
              <a:gd name="connsiteY3" fmla="*/ 8013801 h 9415521"/>
              <a:gd name="connsiteX4" fmla="*/ 8107926 w 9480340"/>
              <a:gd name="connsiteY4" fmla="*/ 8127101 h 9415521"/>
              <a:gd name="connsiteX5" fmla="*/ 7926951 w 9480340"/>
              <a:gd name="connsiteY5" fmla="*/ 8288882 h 9415521"/>
              <a:gd name="connsiteX6" fmla="*/ 7801805 w 9480340"/>
              <a:gd name="connsiteY6" fmla="*/ 8396182 h 9415521"/>
              <a:gd name="connsiteX7" fmla="*/ 7725605 w 9480340"/>
              <a:gd name="connsiteY7" fmla="*/ 8459195 h 9415521"/>
              <a:gd name="connsiteX8" fmla="*/ 7594652 w 9480340"/>
              <a:gd name="connsiteY8" fmla="*/ 8580495 h 9415521"/>
              <a:gd name="connsiteX9" fmla="*/ 7574962 w 9480340"/>
              <a:gd name="connsiteY9" fmla="*/ 8599545 h 9415521"/>
              <a:gd name="connsiteX10" fmla="*/ 7548203 w 9480340"/>
              <a:gd name="connsiteY10" fmla="*/ 8618595 h 9415521"/>
              <a:gd name="connsiteX11" fmla="*/ 7528755 w 9480340"/>
              <a:gd name="connsiteY11" fmla="*/ 8631610 h 9415521"/>
              <a:gd name="connsiteX12" fmla="*/ 7497005 w 9480340"/>
              <a:gd name="connsiteY12" fmla="*/ 8656695 h 9415521"/>
              <a:gd name="connsiteX13" fmla="*/ 7465255 w 9480340"/>
              <a:gd name="connsiteY13" fmla="*/ 8681780 h 9415521"/>
              <a:gd name="connsiteX14" fmla="*/ 7452425 w 9480340"/>
              <a:gd name="connsiteY14" fmla="*/ 8694795 h 9415521"/>
              <a:gd name="connsiteX15" fmla="*/ 7376355 w 9480340"/>
              <a:gd name="connsiteY15" fmla="*/ 8739245 h 9415521"/>
              <a:gd name="connsiteX16" fmla="*/ 7307272 w 9480340"/>
              <a:gd name="connsiteY16" fmla="*/ 8783695 h 9415521"/>
              <a:gd name="connsiteX17" fmla="*/ 7244975 w 9480340"/>
              <a:gd name="connsiteY17" fmla="*/ 8821795 h 9415521"/>
              <a:gd name="connsiteX18" fmla="*/ 7178663 w 9480340"/>
              <a:gd name="connsiteY18" fmla="*/ 8859895 h 9415521"/>
              <a:gd name="connsiteX19" fmla="*/ 6879120 w 9480340"/>
              <a:gd name="connsiteY19" fmla="*/ 9017821 h 9415521"/>
              <a:gd name="connsiteX20" fmla="*/ 6767995 w 9480340"/>
              <a:gd name="connsiteY20" fmla="*/ 9075795 h 9415521"/>
              <a:gd name="connsiteX21" fmla="*/ 6754055 w 9480340"/>
              <a:gd name="connsiteY21" fmla="*/ 9087486 h 9415521"/>
              <a:gd name="connsiteX22" fmla="*/ 6716832 w 9480340"/>
              <a:gd name="connsiteY22" fmla="*/ 9107352 h 9415521"/>
              <a:gd name="connsiteX23" fmla="*/ 6664478 w 9480340"/>
              <a:gd name="connsiteY23" fmla="*/ 9133761 h 9415521"/>
              <a:gd name="connsiteX24" fmla="*/ 6620705 w 9480340"/>
              <a:gd name="connsiteY24" fmla="*/ 9151995 h 9415521"/>
              <a:gd name="connsiteX25" fmla="*/ 6576255 w 9480340"/>
              <a:gd name="connsiteY25" fmla="*/ 9171045 h 9415521"/>
              <a:gd name="connsiteX26" fmla="*/ 6525455 w 9480340"/>
              <a:gd name="connsiteY26" fmla="*/ 9190095 h 9415521"/>
              <a:gd name="connsiteX27" fmla="*/ 6474655 w 9480340"/>
              <a:gd name="connsiteY27" fmla="*/ 9209145 h 9415521"/>
              <a:gd name="connsiteX28" fmla="*/ 6423855 w 9480340"/>
              <a:gd name="connsiteY28" fmla="*/ 9228195 h 9415521"/>
              <a:gd name="connsiteX29" fmla="*/ 6374201 w 9480340"/>
              <a:gd name="connsiteY29" fmla="*/ 9245864 h 9415521"/>
              <a:gd name="connsiteX30" fmla="*/ 6302796 w 9480340"/>
              <a:gd name="connsiteY30" fmla="*/ 9272043 h 9415521"/>
              <a:gd name="connsiteX31" fmla="*/ 6246055 w 9480340"/>
              <a:gd name="connsiteY31" fmla="*/ 9291897 h 9415521"/>
              <a:gd name="connsiteX32" fmla="*/ 6192080 w 9480340"/>
              <a:gd name="connsiteY32" fmla="*/ 9304582 h 9415521"/>
              <a:gd name="connsiteX33" fmla="*/ 6110745 w 9480340"/>
              <a:gd name="connsiteY33" fmla="*/ 9330557 h 9415521"/>
              <a:gd name="connsiteX34" fmla="*/ 6040546 w 9480340"/>
              <a:gd name="connsiteY34" fmla="*/ 9355195 h 9415521"/>
              <a:gd name="connsiteX35" fmla="*/ 5966306 w 9480340"/>
              <a:gd name="connsiteY35" fmla="*/ 9366312 h 9415521"/>
              <a:gd name="connsiteX36" fmla="*/ 5884105 w 9480340"/>
              <a:gd name="connsiteY36" fmla="*/ 9384875 h 9415521"/>
              <a:gd name="connsiteX37" fmla="*/ 5792030 w 9480340"/>
              <a:gd name="connsiteY37" fmla="*/ 9406897 h 9415521"/>
              <a:gd name="connsiteX38" fmla="*/ 5745333 w 9480340"/>
              <a:gd name="connsiteY38" fmla="*/ 9404210 h 9415521"/>
              <a:gd name="connsiteX39" fmla="*/ 5808932 w 9480340"/>
              <a:gd name="connsiteY39" fmla="*/ 9306203 h 9415521"/>
              <a:gd name="connsiteX40" fmla="*/ 5929888 w 9480340"/>
              <a:gd name="connsiteY40" fmla="*/ 9252279 h 9415521"/>
              <a:gd name="connsiteX41" fmla="*/ 6125292 w 9480340"/>
              <a:gd name="connsiteY41" fmla="*/ 9151995 h 9415521"/>
              <a:gd name="connsiteX42" fmla="*/ 6151289 w 9480340"/>
              <a:gd name="connsiteY42" fmla="*/ 9138511 h 9415521"/>
              <a:gd name="connsiteX43" fmla="*/ 6319080 w 9480340"/>
              <a:gd name="connsiteY43" fmla="*/ 9030140 h 9415521"/>
              <a:gd name="connsiteX44" fmla="*/ 6360355 w 9480340"/>
              <a:gd name="connsiteY44" fmla="*/ 9012295 h 9415521"/>
              <a:gd name="connsiteX45" fmla="*/ 6550933 w 9480340"/>
              <a:gd name="connsiteY45" fmla="*/ 8881848 h 9415521"/>
              <a:gd name="connsiteX46" fmla="*/ 6652455 w 9480340"/>
              <a:gd name="connsiteY46" fmla="*/ 8821817 h 9415521"/>
              <a:gd name="connsiteX47" fmla="*/ 6918323 w 9480340"/>
              <a:gd name="connsiteY47" fmla="*/ 8694795 h 9415521"/>
              <a:gd name="connsiteX48" fmla="*/ 6931855 w 9480340"/>
              <a:gd name="connsiteY48" fmla="*/ 8683338 h 9415521"/>
              <a:gd name="connsiteX49" fmla="*/ 6960430 w 9480340"/>
              <a:gd name="connsiteY49" fmla="*/ 8651550 h 9415521"/>
              <a:gd name="connsiteX50" fmla="*/ 7090605 w 9480340"/>
              <a:gd name="connsiteY50" fmla="*/ 8568014 h 9415521"/>
              <a:gd name="connsiteX51" fmla="*/ 7135055 w 9480340"/>
              <a:gd name="connsiteY51" fmla="*/ 8543280 h 9415521"/>
              <a:gd name="connsiteX52" fmla="*/ 7393357 w 9480340"/>
              <a:gd name="connsiteY52" fmla="*/ 8415395 h 9415521"/>
              <a:gd name="connsiteX53" fmla="*/ 7448744 w 9480340"/>
              <a:gd name="connsiteY53" fmla="*/ 8372476 h 9415521"/>
              <a:gd name="connsiteX54" fmla="*/ 7560505 w 9480340"/>
              <a:gd name="connsiteY54" fmla="*/ 8295385 h 9415521"/>
              <a:gd name="connsiteX55" fmla="*/ 7662105 w 9480340"/>
              <a:gd name="connsiteY55" fmla="*/ 8236679 h 9415521"/>
              <a:gd name="connsiteX56" fmla="*/ 7738305 w 9480340"/>
              <a:gd name="connsiteY56" fmla="*/ 8192714 h 9415521"/>
              <a:gd name="connsiteX57" fmla="*/ 7814505 w 9480340"/>
              <a:gd name="connsiteY57" fmla="*/ 8148479 h 9415521"/>
              <a:gd name="connsiteX58" fmla="*/ 7886296 w 9480340"/>
              <a:gd name="connsiteY58" fmla="*/ 8117917 h 9415521"/>
              <a:gd name="connsiteX59" fmla="*/ 7928321 w 9480340"/>
              <a:gd name="connsiteY59" fmla="*/ 8098679 h 9415521"/>
              <a:gd name="connsiteX60" fmla="*/ 7961703 w 9480340"/>
              <a:gd name="connsiteY60" fmla="*/ 8085195 h 9415521"/>
              <a:gd name="connsiteX61" fmla="*/ 7994062 w 9480340"/>
              <a:gd name="connsiteY61" fmla="*/ 8066145 h 9415521"/>
              <a:gd name="connsiteX62" fmla="*/ 8014228 w 9480340"/>
              <a:gd name="connsiteY62" fmla="*/ 8047095 h 9415521"/>
              <a:gd name="connsiteX63" fmla="*/ 8100255 w 9480340"/>
              <a:gd name="connsiteY63" fmla="*/ 8002645 h 9415521"/>
              <a:gd name="connsiteX64" fmla="*/ 8193991 w 9480340"/>
              <a:gd name="connsiteY64" fmla="*/ 7958195 h 9415521"/>
              <a:gd name="connsiteX65" fmla="*/ 8214555 w 9480340"/>
              <a:gd name="connsiteY65" fmla="*/ 7945495 h 9415521"/>
              <a:gd name="connsiteX66" fmla="*/ 8233065 w 9480340"/>
              <a:gd name="connsiteY66" fmla="*/ 7933142 h 9415521"/>
              <a:gd name="connsiteX67" fmla="*/ 9345963 w 9480340"/>
              <a:gd name="connsiteY67" fmla="*/ 5742294 h 9415521"/>
              <a:gd name="connsiteX68" fmla="*/ 9387442 w 9480340"/>
              <a:gd name="connsiteY68" fmla="*/ 5753325 h 9415521"/>
              <a:gd name="connsiteX69" fmla="*/ 9396967 w 9480340"/>
              <a:gd name="connsiteY69" fmla="*/ 5796745 h 9415521"/>
              <a:gd name="connsiteX70" fmla="*/ 9376527 w 9480340"/>
              <a:gd name="connsiteY70" fmla="*/ 5858685 h 9415521"/>
              <a:gd name="connsiteX71" fmla="*/ 9359487 w 9480340"/>
              <a:gd name="connsiteY71" fmla="*/ 5933296 h 9415521"/>
              <a:gd name="connsiteX72" fmla="*/ 9340634 w 9480340"/>
              <a:gd name="connsiteY72" fmla="*/ 6023691 h 9415521"/>
              <a:gd name="connsiteX73" fmla="*/ 9306952 w 9480340"/>
              <a:gd name="connsiteY73" fmla="*/ 6105490 h 9415521"/>
              <a:gd name="connsiteX74" fmla="*/ 9281029 w 9480340"/>
              <a:gd name="connsiteY74" fmla="*/ 6167495 h 9415521"/>
              <a:gd name="connsiteX75" fmla="*/ 9268251 w 9480340"/>
              <a:gd name="connsiteY75" fmla="*/ 6230247 h 9415521"/>
              <a:gd name="connsiteX76" fmla="*/ 9255955 w 9480340"/>
              <a:gd name="connsiteY76" fmla="*/ 6282254 h 9415521"/>
              <a:gd name="connsiteX77" fmla="*/ 9170142 w 9480340"/>
              <a:gd name="connsiteY77" fmla="*/ 6359545 h 9415521"/>
              <a:gd name="connsiteX78" fmla="*/ 9000192 w 9480340"/>
              <a:gd name="connsiteY78" fmla="*/ 6455132 h 9415521"/>
              <a:gd name="connsiteX79" fmla="*/ 8889067 w 9480340"/>
              <a:gd name="connsiteY79" fmla="*/ 6523095 h 9415521"/>
              <a:gd name="connsiteX80" fmla="*/ 8874955 w 9480340"/>
              <a:gd name="connsiteY80" fmla="*/ 6534552 h 9415521"/>
              <a:gd name="connsiteX81" fmla="*/ 8833680 w 9480340"/>
              <a:gd name="connsiteY81" fmla="*/ 6554111 h 9415521"/>
              <a:gd name="connsiteX82" fmla="*/ 8718322 w 9480340"/>
              <a:gd name="connsiteY82" fmla="*/ 6620317 h 9415521"/>
              <a:gd name="connsiteX83" fmla="*/ 8705332 w 9480340"/>
              <a:gd name="connsiteY83" fmla="*/ 6637395 h 9415521"/>
              <a:gd name="connsiteX84" fmla="*/ 8622732 w 9480340"/>
              <a:gd name="connsiteY84" fmla="*/ 6681845 h 9415521"/>
              <a:gd name="connsiteX85" fmla="*/ 8538355 w 9480340"/>
              <a:gd name="connsiteY85" fmla="*/ 6726295 h 9415521"/>
              <a:gd name="connsiteX86" fmla="*/ 8415535 w 9480340"/>
              <a:gd name="connsiteY86" fmla="*/ 6793209 h 9415521"/>
              <a:gd name="connsiteX87" fmla="*/ 8317110 w 9480340"/>
              <a:gd name="connsiteY87" fmla="*/ 6853295 h 9415521"/>
              <a:gd name="connsiteX88" fmla="*/ 8303455 w 9480340"/>
              <a:gd name="connsiteY88" fmla="*/ 6864752 h 9415521"/>
              <a:gd name="connsiteX89" fmla="*/ 8262180 w 9480340"/>
              <a:gd name="connsiteY89" fmla="*/ 6883840 h 9415521"/>
              <a:gd name="connsiteX90" fmla="*/ 8119563 w 9480340"/>
              <a:gd name="connsiteY90" fmla="*/ 6961851 h 9415521"/>
              <a:gd name="connsiteX91" fmla="*/ 8081463 w 9480340"/>
              <a:gd name="connsiteY91" fmla="*/ 6984523 h 9415521"/>
              <a:gd name="connsiteX92" fmla="*/ 7966905 w 9480340"/>
              <a:gd name="connsiteY92" fmla="*/ 7043742 h 9415521"/>
              <a:gd name="connsiteX93" fmla="*/ 7903405 w 9480340"/>
              <a:gd name="connsiteY93" fmla="*/ 7081676 h 9415521"/>
              <a:gd name="connsiteX94" fmla="*/ 7862130 w 9480340"/>
              <a:gd name="connsiteY94" fmla="*/ 7113615 h 9415521"/>
              <a:gd name="connsiteX95" fmla="*/ 7817680 w 9480340"/>
              <a:gd name="connsiteY95" fmla="*/ 7139229 h 9415521"/>
              <a:gd name="connsiteX96" fmla="*/ 7731955 w 9480340"/>
              <a:gd name="connsiteY96" fmla="*/ 7196195 h 9415521"/>
              <a:gd name="connsiteX97" fmla="*/ 7690680 w 9480340"/>
              <a:gd name="connsiteY97" fmla="*/ 7214040 h 9415521"/>
              <a:gd name="connsiteX98" fmla="*/ 7611305 w 9480340"/>
              <a:gd name="connsiteY98" fmla="*/ 7246844 h 9415521"/>
              <a:gd name="connsiteX99" fmla="*/ 7547805 w 9480340"/>
              <a:gd name="connsiteY99" fmla="*/ 7285560 h 9415521"/>
              <a:gd name="connsiteX100" fmla="*/ 7471605 w 9480340"/>
              <a:gd name="connsiteY100" fmla="*/ 7329897 h 9415521"/>
              <a:gd name="connsiteX101" fmla="*/ 7395405 w 9480340"/>
              <a:gd name="connsiteY101" fmla="*/ 7373882 h 9415521"/>
              <a:gd name="connsiteX102" fmla="*/ 7265230 w 9480340"/>
              <a:gd name="connsiteY102" fmla="*/ 7457750 h 9415521"/>
              <a:gd name="connsiteX103" fmla="*/ 7236655 w 9480340"/>
              <a:gd name="connsiteY103" fmla="*/ 7489538 h 9415521"/>
              <a:gd name="connsiteX104" fmla="*/ 7220490 w 9480340"/>
              <a:gd name="connsiteY104" fmla="*/ 7500995 h 9415521"/>
              <a:gd name="connsiteX105" fmla="*/ 7136832 w 9480340"/>
              <a:gd name="connsiteY105" fmla="*/ 7545445 h 9415521"/>
              <a:gd name="connsiteX106" fmla="*/ 7052755 w 9480340"/>
              <a:gd name="connsiteY106" fmla="*/ 7589895 h 9415521"/>
              <a:gd name="connsiteX107" fmla="*/ 7028862 w 9480340"/>
              <a:gd name="connsiteY107" fmla="*/ 7608945 h 9415521"/>
              <a:gd name="connsiteX108" fmla="*/ 6998294 w 9480340"/>
              <a:gd name="connsiteY108" fmla="*/ 7627995 h 9415521"/>
              <a:gd name="connsiteX109" fmla="*/ 6960864 w 9480340"/>
              <a:gd name="connsiteY109" fmla="*/ 7642166 h 9415521"/>
              <a:gd name="connsiteX110" fmla="*/ 6910699 w 9480340"/>
              <a:gd name="connsiteY110" fmla="*/ 7667172 h 9415521"/>
              <a:gd name="connsiteX111" fmla="*/ 6817555 w 9480340"/>
              <a:gd name="connsiteY111" fmla="*/ 7729595 h 9415521"/>
              <a:gd name="connsiteX112" fmla="*/ 6776280 w 9480340"/>
              <a:gd name="connsiteY112" fmla="*/ 7747440 h 9415521"/>
              <a:gd name="connsiteX113" fmla="*/ 6637198 w 9480340"/>
              <a:gd name="connsiteY113" fmla="*/ 7824107 h 9415521"/>
              <a:gd name="connsiteX114" fmla="*/ 6554648 w 9480340"/>
              <a:gd name="connsiteY114" fmla="*/ 7871662 h 9415521"/>
              <a:gd name="connsiteX115" fmla="*/ 6468305 w 9480340"/>
              <a:gd name="connsiteY115" fmla="*/ 7916163 h 9415521"/>
              <a:gd name="connsiteX116" fmla="*/ 6423855 w 9480340"/>
              <a:gd name="connsiteY116" fmla="*/ 7940533 h 9415521"/>
              <a:gd name="connsiteX117" fmla="*/ 6169855 w 9480340"/>
              <a:gd name="connsiteY117" fmla="*/ 8086080 h 9415521"/>
              <a:gd name="connsiteX118" fmla="*/ 6125405 w 9480340"/>
              <a:gd name="connsiteY118" fmla="*/ 8110814 h 9415521"/>
              <a:gd name="connsiteX119" fmla="*/ 5995230 w 9480340"/>
              <a:gd name="connsiteY119" fmla="*/ 8194350 h 9415521"/>
              <a:gd name="connsiteX120" fmla="*/ 5966655 w 9480340"/>
              <a:gd name="connsiteY120" fmla="*/ 8224895 h 9415521"/>
              <a:gd name="connsiteX121" fmla="*/ 5925380 w 9480340"/>
              <a:gd name="connsiteY121" fmla="*/ 8242740 h 9415521"/>
              <a:gd name="connsiteX122" fmla="*/ 5846005 w 9480340"/>
              <a:gd name="connsiteY122" fmla="*/ 8275544 h 9415521"/>
              <a:gd name="connsiteX123" fmla="*/ 5782505 w 9480340"/>
              <a:gd name="connsiteY123" fmla="*/ 8312204 h 9415521"/>
              <a:gd name="connsiteX124" fmla="*/ 5471355 w 9480340"/>
              <a:gd name="connsiteY124" fmla="*/ 8491878 h 9415521"/>
              <a:gd name="connsiteX125" fmla="*/ 5395155 w 9480340"/>
              <a:gd name="connsiteY125" fmla="*/ 8555095 h 9415521"/>
              <a:gd name="connsiteX126" fmla="*/ 5353880 w 9480340"/>
              <a:gd name="connsiteY126" fmla="*/ 8573296 h 9415521"/>
              <a:gd name="connsiteX127" fmla="*/ 5289311 w 9480340"/>
              <a:gd name="connsiteY127" fmla="*/ 8604818 h 9415521"/>
              <a:gd name="connsiteX128" fmla="*/ 5251846 w 9480340"/>
              <a:gd name="connsiteY128" fmla="*/ 8642524 h 9415521"/>
              <a:gd name="connsiteX129" fmla="*/ 5216174 w 9480340"/>
              <a:gd name="connsiteY129" fmla="*/ 8656695 h 9415521"/>
              <a:gd name="connsiteX130" fmla="*/ 5187362 w 9480340"/>
              <a:gd name="connsiteY130" fmla="*/ 8675745 h 9415521"/>
              <a:gd name="connsiteX131" fmla="*/ 5161240 w 9480340"/>
              <a:gd name="connsiteY131" fmla="*/ 8694795 h 9415521"/>
              <a:gd name="connsiteX132" fmla="*/ 4963355 w 9480340"/>
              <a:gd name="connsiteY132" fmla="*/ 8786315 h 9415521"/>
              <a:gd name="connsiteX133" fmla="*/ 4857963 w 9480340"/>
              <a:gd name="connsiteY133" fmla="*/ 8858004 h 9415521"/>
              <a:gd name="connsiteX134" fmla="*/ 4775413 w 9480340"/>
              <a:gd name="connsiteY134" fmla="*/ 8905083 h 9415521"/>
              <a:gd name="connsiteX135" fmla="*/ 4703005 w 9480340"/>
              <a:gd name="connsiteY135" fmla="*/ 8936095 h 9415521"/>
              <a:gd name="connsiteX136" fmla="*/ 4639505 w 9480340"/>
              <a:gd name="connsiteY136" fmla="*/ 8974097 h 9415521"/>
              <a:gd name="connsiteX137" fmla="*/ 4426143 w 9480340"/>
              <a:gd name="connsiteY137" fmla="*/ 9108946 h 9415521"/>
              <a:gd name="connsiteX138" fmla="*/ 4360218 w 9480340"/>
              <a:gd name="connsiteY138" fmla="*/ 9151995 h 9415521"/>
              <a:gd name="connsiteX139" fmla="*/ 4334221 w 9480340"/>
              <a:gd name="connsiteY139" fmla="*/ 9165479 h 9415521"/>
              <a:gd name="connsiteX140" fmla="*/ 4292196 w 9480340"/>
              <a:gd name="connsiteY140" fmla="*/ 9184717 h 9415521"/>
              <a:gd name="connsiteX141" fmla="*/ 4220405 w 9480340"/>
              <a:gd name="connsiteY141" fmla="*/ 9215279 h 9415521"/>
              <a:gd name="connsiteX142" fmla="*/ 4144205 w 9480340"/>
              <a:gd name="connsiteY142" fmla="*/ 9259514 h 9415521"/>
              <a:gd name="connsiteX143" fmla="*/ 4068005 w 9480340"/>
              <a:gd name="connsiteY143" fmla="*/ 9304180 h 9415521"/>
              <a:gd name="connsiteX144" fmla="*/ 4004505 w 9480340"/>
              <a:gd name="connsiteY144" fmla="*/ 9342465 h 9415521"/>
              <a:gd name="connsiteX145" fmla="*/ 3942281 w 9480340"/>
              <a:gd name="connsiteY145" fmla="*/ 9387905 h 9415521"/>
              <a:gd name="connsiteX146" fmla="*/ 3777181 w 9480340"/>
              <a:gd name="connsiteY146" fmla="*/ 9408155 h 9415521"/>
              <a:gd name="connsiteX147" fmla="*/ 3588278 w 9480340"/>
              <a:gd name="connsiteY147" fmla="*/ 9390539 h 9415521"/>
              <a:gd name="connsiteX148" fmla="*/ 3512713 w 9480340"/>
              <a:gd name="connsiteY148" fmla="*/ 9370133 h 9415521"/>
              <a:gd name="connsiteX149" fmla="*/ 3452690 w 9480340"/>
              <a:gd name="connsiteY149" fmla="*/ 9348954 h 9415521"/>
              <a:gd name="connsiteX150" fmla="*/ 3299655 w 9480340"/>
              <a:gd name="connsiteY150" fmla="*/ 9276323 h 9415521"/>
              <a:gd name="connsiteX151" fmla="*/ 3466696 w 9480340"/>
              <a:gd name="connsiteY151" fmla="*/ 9146617 h 9415521"/>
              <a:gd name="connsiteX152" fmla="*/ 3508721 w 9480340"/>
              <a:gd name="connsiteY152" fmla="*/ 9127379 h 9415521"/>
              <a:gd name="connsiteX153" fmla="*/ 3542103 w 9480340"/>
              <a:gd name="connsiteY153" fmla="*/ 9113895 h 9415521"/>
              <a:gd name="connsiteX154" fmla="*/ 3574462 w 9480340"/>
              <a:gd name="connsiteY154" fmla="*/ 9094845 h 9415521"/>
              <a:gd name="connsiteX155" fmla="*/ 3600635 w 9480340"/>
              <a:gd name="connsiteY155" fmla="*/ 9075795 h 9415521"/>
              <a:gd name="connsiteX156" fmla="*/ 3651790 w 9480340"/>
              <a:gd name="connsiteY156" fmla="*/ 9050395 h 9415521"/>
              <a:gd name="connsiteX157" fmla="*/ 3701418 w 9480340"/>
              <a:gd name="connsiteY157" fmla="*/ 9024995 h 9415521"/>
              <a:gd name="connsiteX158" fmla="*/ 3718755 w 9480340"/>
              <a:gd name="connsiteY158" fmla="*/ 9013538 h 9415521"/>
              <a:gd name="connsiteX159" fmla="*/ 3893380 w 9480340"/>
              <a:gd name="connsiteY159" fmla="*/ 8903140 h 9415521"/>
              <a:gd name="connsiteX160" fmla="*/ 3934655 w 9480340"/>
              <a:gd name="connsiteY160" fmla="*/ 8885295 h 9415521"/>
              <a:gd name="connsiteX161" fmla="*/ 4105846 w 9480340"/>
              <a:gd name="connsiteY161" fmla="*/ 8776739 h 9415521"/>
              <a:gd name="connsiteX162" fmla="*/ 4143956 w 9480340"/>
              <a:gd name="connsiteY162" fmla="*/ 8754325 h 9415521"/>
              <a:gd name="connsiteX163" fmla="*/ 4182315 w 9480340"/>
              <a:gd name="connsiteY163" fmla="*/ 8719330 h 9415521"/>
              <a:gd name="connsiteX164" fmla="*/ 4351211 w 9480340"/>
              <a:gd name="connsiteY164" fmla="*/ 8628120 h 9415521"/>
              <a:gd name="connsiteX165" fmla="*/ 4391736 w 9480340"/>
              <a:gd name="connsiteY165" fmla="*/ 8618595 h 9415521"/>
              <a:gd name="connsiteX166" fmla="*/ 4424089 w 9480340"/>
              <a:gd name="connsiteY166" fmla="*/ 8605111 h 9415521"/>
              <a:gd name="connsiteX167" fmla="*/ 4588705 w 9480340"/>
              <a:gd name="connsiteY167" fmla="*/ 8485676 h 9415521"/>
              <a:gd name="connsiteX168" fmla="*/ 4664905 w 9480340"/>
              <a:gd name="connsiteY168" fmla="*/ 8441711 h 9415521"/>
              <a:gd name="connsiteX169" fmla="*/ 4853585 w 9480340"/>
              <a:gd name="connsiteY169" fmla="*/ 8341386 h 9415521"/>
              <a:gd name="connsiteX170" fmla="*/ 4898035 w 9480340"/>
              <a:gd name="connsiteY170" fmla="*/ 8311614 h 9415521"/>
              <a:gd name="connsiteX171" fmla="*/ 4937955 w 9480340"/>
              <a:gd name="connsiteY171" fmla="*/ 8280657 h 9415521"/>
              <a:gd name="connsiteX172" fmla="*/ 5191955 w 9480340"/>
              <a:gd name="connsiteY172" fmla="*/ 8135110 h 9415521"/>
              <a:gd name="connsiteX173" fmla="*/ 5236405 w 9480340"/>
              <a:gd name="connsiteY173" fmla="*/ 8110376 h 9415521"/>
              <a:gd name="connsiteX174" fmla="*/ 5299905 w 9480340"/>
              <a:gd name="connsiteY174" fmla="*/ 8072495 h 9415521"/>
              <a:gd name="connsiteX175" fmla="*/ 5375846 w 9480340"/>
              <a:gd name="connsiteY175" fmla="*/ 8040139 h 9415521"/>
              <a:gd name="connsiteX176" fmla="*/ 5413982 w 9480340"/>
              <a:gd name="connsiteY176" fmla="*/ 8017725 h 9415521"/>
              <a:gd name="connsiteX177" fmla="*/ 5471391 w 9480340"/>
              <a:gd name="connsiteY177" fmla="*/ 7972324 h 9415521"/>
              <a:gd name="connsiteX178" fmla="*/ 5661855 w 9480340"/>
              <a:gd name="connsiteY178" fmla="*/ 7881995 h 9415521"/>
              <a:gd name="connsiteX179" fmla="*/ 5721543 w 9480340"/>
              <a:gd name="connsiteY179" fmla="*/ 7839076 h 9415521"/>
              <a:gd name="connsiteX180" fmla="*/ 5833305 w 9480340"/>
              <a:gd name="connsiteY180" fmla="*/ 7761985 h 9415521"/>
              <a:gd name="connsiteX181" fmla="*/ 5934905 w 9480340"/>
              <a:gd name="connsiteY181" fmla="*/ 7703880 h 9415521"/>
              <a:gd name="connsiteX182" fmla="*/ 6166125 w 9480340"/>
              <a:gd name="connsiteY182" fmla="*/ 7589895 h 9415521"/>
              <a:gd name="connsiteX183" fmla="*/ 6195255 w 9480340"/>
              <a:gd name="connsiteY183" fmla="*/ 7570845 h 9415521"/>
              <a:gd name="connsiteX184" fmla="*/ 6227996 w 9480340"/>
              <a:gd name="connsiteY184" fmla="*/ 7551795 h 9415521"/>
              <a:gd name="connsiteX185" fmla="*/ 6286766 w 9480340"/>
              <a:gd name="connsiteY185" fmla="*/ 7512424 h 9415521"/>
              <a:gd name="connsiteX186" fmla="*/ 6354005 w 9480340"/>
              <a:gd name="connsiteY186" fmla="*/ 7460970 h 9415521"/>
              <a:gd name="connsiteX187" fmla="*/ 6430205 w 9480340"/>
              <a:gd name="connsiteY187" fmla="*/ 7418093 h 9415521"/>
              <a:gd name="connsiteX188" fmla="*/ 6506405 w 9480340"/>
              <a:gd name="connsiteY188" fmla="*/ 7374108 h 9415521"/>
              <a:gd name="connsiteX189" fmla="*/ 6569905 w 9480340"/>
              <a:gd name="connsiteY189" fmla="*/ 7336111 h 9415521"/>
              <a:gd name="connsiteX190" fmla="*/ 6646105 w 9480340"/>
              <a:gd name="connsiteY190" fmla="*/ 7291876 h 9415521"/>
              <a:gd name="connsiteX191" fmla="*/ 6722305 w 9480340"/>
              <a:gd name="connsiteY191" fmla="*/ 7247162 h 9415521"/>
              <a:gd name="connsiteX192" fmla="*/ 6779455 w 9480340"/>
              <a:gd name="connsiteY192" fmla="*/ 7213498 h 9415521"/>
              <a:gd name="connsiteX193" fmla="*/ 6908218 w 9480340"/>
              <a:gd name="connsiteY193" fmla="*/ 7149858 h 9415521"/>
              <a:gd name="connsiteX194" fmla="*/ 7032043 w 9480340"/>
              <a:gd name="connsiteY194" fmla="*/ 7094595 h 9415521"/>
              <a:gd name="connsiteX195" fmla="*/ 7046155 w 9480340"/>
              <a:gd name="connsiteY195" fmla="*/ 7083138 h 9415521"/>
              <a:gd name="connsiteX196" fmla="*/ 7220780 w 9480340"/>
              <a:gd name="connsiteY196" fmla="*/ 6972740 h 9415521"/>
              <a:gd name="connsiteX197" fmla="*/ 7262055 w 9480340"/>
              <a:gd name="connsiteY197" fmla="*/ 6954895 h 9415521"/>
              <a:gd name="connsiteX198" fmla="*/ 7290630 w 9480340"/>
              <a:gd name="connsiteY198" fmla="*/ 6924350 h 9415521"/>
              <a:gd name="connsiteX199" fmla="*/ 7420805 w 9480340"/>
              <a:gd name="connsiteY199" fmla="*/ 6840814 h 9415521"/>
              <a:gd name="connsiteX200" fmla="*/ 7465255 w 9480340"/>
              <a:gd name="connsiteY200" fmla="*/ 6815886 h 9415521"/>
              <a:gd name="connsiteX201" fmla="*/ 7719255 w 9480340"/>
              <a:gd name="connsiteY201" fmla="*/ 6671366 h 9415521"/>
              <a:gd name="connsiteX202" fmla="*/ 7776405 w 9480340"/>
              <a:gd name="connsiteY202" fmla="*/ 6637228 h 9415521"/>
              <a:gd name="connsiteX203" fmla="*/ 7852605 w 9480340"/>
              <a:gd name="connsiteY203" fmla="*/ 6592514 h 9415521"/>
              <a:gd name="connsiteX204" fmla="*/ 7928805 w 9480340"/>
              <a:gd name="connsiteY204" fmla="*/ 6548701 h 9415521"/>
              <a:gd name="connsiteX205" fmla="*/ 8071680 w 9480340"/>
              <a:gd name="connsiteY205" fmla="*/ 6477911 h 9415521"/>
              <a:gd name="connsiteX206" fmla="*/ 8112955 w 9480340"/>
              <a:gd name="connsiteY206" fmla="*/ 6458352 h 9415521"/>
              <a:gd name="connsiteX207" fmla="*/ 8129120 w 9480340"/>
              <a:gd name="connsiteY207" fmla="*/ 6446895 h 9415521"/>
              <a:gd name="connsiteX208" fmla="*/ 8212778 w 9480340"/>
              <a:gd name="connsiteY208" fmla="*/ 6402445 h 9415521"/>
              <a:gd name="connsiteX209" fmla="*/ 8291227 w 9480340"/>
              <a:gd name="connsiteY209" fmla="*/ 6357995 h 9415521"/>
              <a:gd name="connsiteX210" fmla="*/ 8350444 w 9480340"/>
              <a:gd name="connsiteY210" fmla="*/ 6315291 h 9415521"/>
              <a:gd name="connsiteX211" fmla="*/ 8455819 w 9480340"/>
              <a:gd name="connsiteY211" fmla="*/ 6242266 h 9415521"/>
              <a:gd name="connsiteX212" fmla="*/ 8519319 w 9480340"/>
              <a:gd name="connsiteY212" fmla="*/ 6204381 h 9415521"/>
              <a:gd name="connsiteX213" fmla="*/ 8643180 w 9480340"/>
              <a:gd name="connsiteY213" fmla="*/ 6145914 h 9415521"/>
              <a:gd name="connsiteX214" fmla="*/ 8684455 w 9480340"/>
              <a:gd name="connsiteY214" fmla="*/ 6126611 h 9415521"/>
              <a:gd name="connsiteX215" fmla="*/ 8702598 w 9480340"/>
              <a:gd name="connsiteY215" fmla="*/ 6116695 h 9415521"/>
              <a:gd name="connsiteX216" fmla="*/ 8739742 w 9480340"/>
              <a:gd name="connsiteY216" fmla="*/ 6097694 h 9415521"/>
              <a:gd name="connsiteX217" fmla="*/ 8960680 w 9480340"/>
              <a:gd name="connsiteY217" fmla="*/ 5957975 h 9415521"/>
              <a:gd name="connsiteX218" fmla="*/ 9005130 w 9480340"/>
              <a:gd name="connsiteY218" fmla="*/ 5932453 h 9415521"/>
              <a:gd name="connsiteX219" fmla="*/ 9097463 w 9480340"/>
              <a:gd name="connsiteY219" fmla="*/ 5879623 h 9415521"/>
              <a:gd name="connsiteX220" fmla="*/ 9135563 w 9480340"/>
              <a:gd name="connsiteY220" fmla="*/ 5856951 h 9415521"/>
              <a:gd name="connsiteX221" fmla="*/ 9270596 w 9480340"/>
              <a:gd name="connsiteY221" fmla="*/ 5781117 h 9415521"/>
              <a:gd name="connsiteX222" fmla="*/ 9312621 w 9480340"/>
              <a:gd name="connsiteY222" fmla="*/ 5761878 h 9415521"/>
              <a:gd name="connsiteX223" fmla="*/ 9345963 w 9480340"/>
              <a:gd name="connsiteY223" fmla="*/ 5742294 h 9415521"/>
              <a:gd name="connsiteX224" fmla="*/ 9456516 w 9480340"/>
              <a:gd name="connsiteY224" fmla="*/ 4153743 h 9415521"/>
              <a:gd name="connsiteX225" fmla="*/ 9475298 w 9480340"/>
              <a:gd name="connsiteY225" fmla="*/ 4405205 h 9415521"/>
              <a:gd name="connsiteX226" fmla="*/ 9449198 w 9480340"/>
              <a:gd name="connsiteY226" fmla="*/ 4660220 h 9415521"/>
              <a:gd name="connsiteX227" fmla="*/ 9236905 w 9480340"/>
              <a:gd name="connsiteY227" fmla="*/ 4771633 h 9415521"/>
              <a:gd name="connsiteX228" fmla="*/ 9148005 w 9480340"/>
              <a:gd name="connsiteY228" fmla="*/ 4821992 h 9415521"/>
              <a:gd name="connsiteX229" fmla="*/ 9078155 w 9480340"/>
              <a:gd name="connsiteY229" fmla="*/ 4862177 h 9415521"/>
              <a:gd name="connsiteX230" fmla="*/ 9046147 w 9480340"/>
              <a:gd name="connsiteY230" fmla="*/ 4893267 h 9415521"/>
              <a:gd name="connsiteX231" fmla="*/ 9008047 w 9480340"/>
              <a:gd name="connsiteY231" fmla="*/ 4916296 h 9415521"/>
              <a:gd name="connsiteX232" fmla="*/ 8946911 w 9480340"/>
              <a:gd name="connsiteY232" fmla="*/ 4947369 h 9415521"/>
              <a:gd name="connsiteX233" fmla="*/ 8909446 w 9480340"/>
              <a:gd name="connsiteY233" fmla="*/ 4984924 h 9415521"/>
              <a:gd name="connsiteX234" fmla="*/ 8873046 w 9480340"/>
              <a:gd name="connsiteY234" fmla="*/ 4999095 h 9415521"/>
              <a:gd name="connsiteX235" fmla="*/ 8834311 w 9480340"/>
              <a:gd name="connsiteY235" fmla="*/ 5008620 h 9415521"/>
              <a:gd name="connsiteX236" fmla="*/ 8767120 w 9480340"/>
              <a:gd name="connsiteY236" fmla="*/ 5043545 h 9415521"/>
              <a:gd name="connsiteX237" fmla="*/ 8659460 w 9480340"/>
              <a:gd name="connsiteY237" fmla="*/ 5116570 h 9415521"/>
              <a:gd name="connsiteX238" fmla="*/ 8593306 w 9480340"/>
              <a:gd name="connsiteY238" fmla="*/ 5164195 h 9415521"/>
              <a:gd name="connsiteX239" fmla="*/ 8436805 w 9480340"/>
              <a:gd name="connsiteY239" fmla="*/ 5237475 h 9415521"/>
              <a:gd name="connsiteX240" fmla="*/ 8373305 w 9480340"/>
              <a:gd name="connsiteY240" fmla="*/ 5272805 h 9415521"/>
              <a:gd name="connsiteX241" fmla="*/ 8233863 w 9480340"/>
              <a:gd name="connsiteY241" fmla="*/ 5361651 h 9415521"/>
              <a:gd name="connsiteX242" fmla="*/ 8195763 w 9480340"/>
              <a:gd name="connsiteY242" fmla="*/ 5384323 h 9415521"/>
              <a:gd name="connsiteX243" fmla="*/ 8081205 w 9480340"/>
              <a:gd name="connsiteY243" fmla="*/ 5443590 h 9415521"/>
              <a:gd name="connsiteX244" fmla="*/ 8024055 w 9480340"/>
              <a:gd name="connsiteY244" fmla="*/ 5476121 h 9415521"/>
              <a:gd name="connsiteX245" fmla="*/ 7922455 w 9480340"/>
              <a:gd name="connsiteY245" fmla="*/ 5557581 h 9415521"/>
              <a:gd name="connsiteX246" fmla="*/ 7897805 w 9480340"/>
              <a:gd name="connsiteY246" fmla="*/ 5570595 h 9415521"/>
              <a:gd name="connsiteX247" fmla="*/ 7864504 w 9480340"/>
              <a:gd name="connsiteY247" fmla="*/ 5584591 h 9415521"/>
              <a:gd name="connsiteX248" fmla="*/ 7809780 w 9480340"/>
              <a:gd name="connsiteY248" fmla="*/ 5610395 h 9415521"/>
              <a:gd name="connsiteX249" fmla="*/ 7725605 w 9480340"/>
              <a:gd name="connsiteY249" fmla="*/ 5647011 h 9415521"/>
              <a:gd name="connsiteX250" fmla="*/ 7662105 w 9480340"/>
              <a:gd name="connsiteY250" fmla="*/ 5685008 h 9415521"/>
              <a:gd name="connsiteX251" fmla="*/ 7585905 w 9480340"/>
              <a:gd name="connsiteY251" fmla="*/ 5728993 h 9415521"/>
              <a:gd name="connsiteX252" fmla="*/ 7509705 w 9480340"/>
              <a:gd name="connsiteY252" fmla="*/ 5773330 h 9415521"/>
              <a:gd name="connsiteX253" fmla="*/ 7382963 w 9480340"/>
              <a:gd name="connsiteY253" fmla="*/ 5856951 h 9415521"/>
              <a:gd name="connsiteX254" fmla="*/ 7344863 w 9480340"/>
              <a:gd name="connsiteY254" fmla="*/ 5879365 h 9415521"/>
              <a:gd name="connsiteX255" fmla="*/ 7194699 w 9480340"/>
              <a:gd name="connsiteY255" fmla="*/ 5967470 h 9415521"/>
              <a:gd name="connsiteX256" fmla="*/ 7165898 w 9480340"/>
              <a:gd name="connsiteY256" fmla="*/ 5989695 h 9415521"/>
              <a:gd name="connsiteX257" fmla="*/ 7147755 w 9480340"/>
              <a:gd name="connsiteY257" fmla="*/ 6001152 h 9415521"/>
              <a:gd name="connsiteX258" fmla="*/ 7106480 w 9480340"/>
              <a:gd name="connsiteY258" fmla="*/ 6020711 h 9415521"/>
              <a:gd name="connsiteX259" fmla="*/ 6991122 w 9480340"/>
              <a:gd name="connsiteY259" fmla="*/ 6086917 h 9415521"/>
              <a:gd name="connsiteX260" fmla="*/ 6978132 w 9480340"/>
              <a:gd name="connsiteY260" fmla="*/ 6103995 h 9415521"/>
              <a:gd name="connsiteX261" fmla="*/ 6898928 w 9480340"/>
              <a:gd name="connsiteY261" fmla="*/ 6146208 h 9415521"/>
              <a:gd name="connsiteX262" fmla="*/ 6810317 w 9480340"/>
              <a:gd name="connsiteY262" fmla="*/ 6190578 h 9415521"/>
              <a:gd name="connsiteX263" fmla="*/ 6644342 w 9480340"/>
              <a:gd name="connsiteY263" fmla="*/ 6287290 h 9415521"/>
              <a:gd name="connsiteX264" fmla="*/ 6533853 w 9480340"/>
              <a:gd name="connsiteY264" fmla="*/ 6357995 h 9415521"/>
              <a:gd name="connsiteX265" fmla="*/ 6379405 w 9480340"/>
              <a:gd name="connsiteY265" fmla="*/ 6430830 h 9415521"/>
              <a:gd name="connsiteX266" fmla="*/ 6315905 w 9480340"/>
              <a:gd name="connsiteY266" fmla="*/ 6465729 h 9415521"/>
              <a:gd name="connsiteX267" fmla="*/ 6151289 w 9480340"/>
              <a:gd name="connsiteY267" fmla="*/ 6585811 h 9415521"/>
              <a:gd name="connsiteX268" fmla="*/ 6117907 w 9480340"/>
              <a:gd name="connsiteY268" fmla="*/ 6599295 h 9415521"/>
              <a:gd name="connsiteX269" fmla="*/ 6085548 w 9480340"/>
              <a:gd name="connsiteY269" fmla="*/ 6618345 h 9415521"/>
              <a:gd name="connsiteX270" fmla="*/ 6059375 w 9480340"/>
              <a:gd name="connsiteY270" fmla="*/ 6637395 h 9415521"/>
              <a:gd name="connsiteX271" fmla="*/ 6008220 w 9480340"/>
              <a:gd name="connsiteY271" fmla="*/ 6662795 h 9415521"/>
              <a:gd name="connsiteX272" fmla="*/ 5958592 w 9480340"/>
              <a:gd name="connsiteY272" fmla="*/ 6688195 h 9415521"/>
              <a:gd name="connsiteX273" fmla="*/ 5941255 w 9480340"/>
              <a:gd name="connsiteY273" fmla="*/ 6699652 h 9415521"/>
              <a:gd name="connsiteX274" fmla="*/ 5899980 w 9480340"/>
              <a:gd name="connsiteY274" fmla="*/ 6718740 h 9415521"/>
              <a:gd name="connsiteX275" fmla="*/ 5753930 w 9480340"/>
              <a:gd name="connsiteY275" fmla="*/ 6797350 h 9415521"/>
              <a:gd name="connsiteX276" fmla="*/ 5725355 w 9480340"/>
              <a:gd name="connsiteY276" fmla="*/ 6827895 h 9415521"/>
              <a:gd name="connsiteX277" fmla="*/ 5684080 w 9480340"/>
              <a:gd name="connsiteY277" fmla="*/ 6845740 h 9415521"/>
              <a:gd name="connsiteX278" fmla="*/ 5541464 w 9480340"/>
              <a:gd name="connsiteY278" fmla="*/ 6923751 h 9415521"/>
              <a:gd name="connsiteX279" fmla="*/ 5503354 w 9480340"/>
              <a:gd name="connsiteY279" fmla="*/ 6946165 h 9415521"/>
              <a:gd name="connsiteX280" fmla="*/ 5357055 w 9480340"/>
              <a:gd name="connsiteY280" fmla="*/ 7019260 h 9415521"/>
              <a:gd name="connsiteX281" fmla="*/ 5296099 w 9480340"/>
              <a:gd name="connsiteY281" fmla="*/ 7072370 h 9415521"/>
              <a:gd name="connsiteX282" fmla="*/ 5268274 w 9480340"/>
              <a:gd name="connsiteY282" fmla="*/ 7094595 h 9415521"/>
              <a:gd name="connsiteX283" fmla="*/ 5235921 w 9480340"/>
              <a:gd name="connsiteY283" fmla="*/ 7108079 h 9415521"/>
              <a:gd name="connsiteX284" fmla="*/ 5193896 w 9480340"/>
              <a:gd name="connsiteY284" fmla="*/ 7127317 h 9415521"/>
              <a:gd name="connsiteX285" fmla="*/ 5122105 w 9480340"/>
              <a:gd name="connsiteY285" fmla="*/ 7157879 h 9415521"/>
              <a:gd name="connsiteX286" fmla="*/ 5045905 w 9480340"/>
              <a:gd name="connsiteY286" fmla="*/ 7202114 h 9415521"/>
              <a:gd name="connsiteX287" fmla="*/ 4969705 w 9480340"/>
              <a:gd name="connsiteY287" fmla="*/ 7246136 h 9415521"/>
              <a:gd name="connsiteX288" fmla="*/ 4880805 w 9480340"/>
              <a:gd name="connsiteY288" fmla="*/ 7296657 h 9415521"/>
              <a:gd name="connsiteX289" fmla="*/ 4768572 w 9480340"/>
              <a:gd name="connsiteY289" fmla="*/ 7373690 h 9415521"/>
              <a:gd name="connsiteX290" fmla="*/ 4696183 w 9480340"/>
              <a:gd name="connsiteY290" fmla="*/ 7424795 h 9415521"/>
              <a:gd name="connsiteX291" fmla="*/ 4493455 w 9480340"/>
              <a:gd name="connsiteY291" fmla="*/ 7524903 h 9415521"/>
              <a:gd name="connsiteX292" fmla="*/ 4398205 w 9480340"/>
              <a:gd name="connsiteY292" fmla="*/ 7577293 h 9415521"/>
              <a:gd name="connsiteX293" fmla="*/ 4271464 w 9480340"/>
              <a:gd name="connsiteY293" fmla="*/ 7660351 h 9415521"/>
              <a:gd name="connsiteX294" fmla="*/ 4233364 w 9480340"/>
              <a:gd name="connsiteY294" fmla="*/ 7683023 h 9415521"/>
              <a:gd name="connsiteX295" fmla="*/ 4008129 w 9480340"/>
              <a:gd name="connsiteY295" fmla="*/ 7815320 h 9415521"/>
              <a:gd name="connsiteX296" fmla="*/ 3897147 w 9480340"/>
              <a:gd name="connsiteY296" fmla="*/ 7881995 h 9415521"/>
              <a:gd name="connsiteX297" fmla="*/ 3883855 w 9480340"/>
              <a:gd name="connsiteY297" fmla="*/ 7892042 h 9415521"/>
              <a:gd name="connsiteX298" fmla="*/ 3806723 w 9480340"/>
              <a:gd name="connsiteY298" fmla="*/ 7933317 h 9415521"/>
              <a:gd name="connsiteX299" fmla="*/ 3661346 w 9480340"/>
              <a:gd name="connsiteY299" fmla="*/ 8016511 h 9415521"/>
              <a:gd name="connsiteX300" fmla="*/ 3623246 w 9480340"/>
              <a:gd name="connsiteY300" fmla="*/ 8040139 h 9415521"/>
              <a:gd name="connsiteX301" fmla="*/ 3458889 w 9480340"/>
              <a:gd name="connsiteY301" fmla="*/ 8147911 h 9415521"/>
              <a:gd name="connsiteX302" fmla="*/ 3432892 w 9480340"/>
              <a:gd name="connsiteY302" fmla="*/ 8161395 h 9415521"/>
              <a:gd name="connsiteX303" fmla="*/ 3223455 w 9480340"/>
              <a:gd name="connsiteY303" fmla="*/ 8261552 h 9415521"/>
              <a:gd name="connsiteX304" fmla="*/ 3134555 w 9480340"/>
              <a:gd name="connsiteY304" fmla="*/ 8309333 h 9415521"/>
              <a:gd name="connsiteX305" fmla="*/ 3096455 w 9480340"/>
              <a:gd name="connsiteY305" fmla="*/ 8333354 h 9415521"/>
              <a:gd name="connsiteX306" fmla="*/ 3013905 w 9480340"/>
              <a:gd name="connsiteY306" fmla="*/ 8383114 h 9415521"/>
              <a:gd name="connsiteX307" fmla="*/ 2826142 w 9480340"/>
              <a:gd name="connsiteY307" fmla="*/ 8498457 h 9415521"/>
              <a:gd name="connsiteX308" fmla="*/ 2756292 w 9480340"/>
              <a:gd name="connsiteY308" fmla="*/ 8540713 h 9415521"/>
              <a:gd name="connsiteX309" fmla="*/ 2655130 w 9480340"/>
              <a:gd name="connsiteY309" fmla="*/ 8599453 h 9415521"/>
              <a:gd name="connsiteX310" fmla="*/ 2610680 w 9480340"/>
              <a:gd name="connsiteY310" fmla="*/ 8624975 h 9415521"/>
              <a:gd name="connsiteX311" fmla="*/ 2389741 w 9480340"/>
              <a:gd name="connsiteY311" fmla="*/ 8764695 h 9415521"/>
              <a:gd name="connsiteX312" fmla="*/ 2354153 w 9480340"/>
              <a:gd name="connsiteY312" fmla="*/ 8783695 h 9415521"/>
              <a:gd name="connsiteX313" fmla="*/ 2321755 w 9480340"/>
              <a:gd name="connsiteY313" fmla="*/ 8802745 h 9415521"/>
              <a:gd name="connsiteX314" fmla="*/ 2264605 w 9480340"/>
              <a:gd name="connsiteY314" fmla="*/ 8821795 h 9415521"/>
              <a:gd name="connsiteX315" fmla="*/ 2207455 w 9480340"/>
              <a:gd name="connsiteY315" fmla="*/ 8802745 h 9415521"/>
              <a:gd name="connsiteX316" fmla="*/ 2176118 w 9480340"/>
              <a:gd name="connsiteY316" fmla="*/ 8783695 h 9415521"/>
              <a:gd name="connsiteX317" fmla="*/ 2137605 w 9480340"/>
              <a:gd name="connsiteY317" fmla="*/ 8758295 h 9415521"/>
              <a:gd name="connsiteX318" fmla="*/ 2102922 w 9480340"/>
              <a:gd name="connsiteY318" fmla="*/ 8732895 h 9415521"/>
              <a:gd name="connsiteX319" fmla="*/ 2012815 w 9480340"/>
              <a:gd name="connsiteY319" fmla="*/ 8671192 h 9415521"/>
              <a:gd name="connsiteX320" fmla="*/ 1912180 w 9480340"/>
              <a:gd name="connsiteY320" fmla="*/ 8606836 h 9415521"/>
              <a:gd name="connsiteX321" fmla="*/ 1893534 w 9480340"/>
              <a:gd name="connsiteY321" fmla="*/ 8516965 h 9415521"/>
              <a:gd name="connsiteX322" fmla="*/ 1978855 w 9480340"/>
              <a:gd name="connsiteY322" fmla="*/ 8461988 h 9415521"/>
              <a:gd name="connsiteX323" fmla="*/ 2086805 w 9480340"/>
              <a:gd name="connsiteY323" fmla="*/ 8401666 h 9415521"/>
              <a:gd name="connsiteX324" fmla="*/ 2163005 w 9480340"/>
              <a:gd name="connsiteY324" fmla="*/ 8357343 h 9415521"/>
              <a:gd name="connsiteX325" fmla="*/ 2302705 w 9480340"/>
              <a:gd name="connsiteY325" fmla="*/ 8275121 h 9415521"/>
              <a:gd name="connsiteX326" fmla="*/ 2382080 w 9480340"/>
              <a:gd name="connsiteY326" fmla="*/ 8242740 h 9415521"/>
              <a:gd name="connsiteX327" fmla="*/ 2423355 w 9480340"/>
              <a:gd name="connsiteY327" fmla="*/ 8224508 h 9415521"/>
              <a:gd name="connsiteX328" fmla="*/ 2606783 w 9480340"/>
              <a:gd name="connsiteY328" fmla="*/ 8123295 h 9415521"/>
              <a:gd name="connsiteX329" fmla="*/ 2631148 w 9480340"/>
              <a:gd name="connsiteY329" fmla="*/ 8104245 h 9415521"/>
              <a:gd name="connsiteX330" fmla="*/ 2663507 w 9480340"/>
              <a:gd name="connsiteY330" fmla="*/ 8085195 h 9415521"/>
              <a:gd name="connsiteX331" fmla="*/ 2696889 w 9480340"/>
              <a:gd name="connsiteY331" fmla="*/ 8071711 h 9415521"/>
              <a:gd name="connsiteX332" fmla="*/ 2861505 w 9480340"/>
              <a:gd name="connsiteY332" fmla="*/ 7951414 h 9415521"/>
              <a:gd name="connsiteX333" fmla="*/ 2937705 w 9480340"/>
              <a:gd name="connsiteY333" fmla="*/ 7907179 h 9415521"/>
              <a:gd name="connsiteX334" fmla="*/ 3010113 w 9480340"/>
              <a:gd name="connsiteY334" fmla="*/ 7876383 h 9415521"/>
              <a:gd name="connsiteX335" fmla="*/ 3092663 w 9480340"/>
              <a:gd name="connsiteY335" fmla="*/ 7828828 h 9415521"/>
              <a:gd name="connsiteX336" fmla="*/ 3210755 w 9480340"/>
              <a:gd name="connsiteY336" fmla="*/ 7747257 h 9415521"/>
              <a:gd name="connsiteX337" fmla="*/ 3464755 w 9480340"/>
              <a:gd name="connsiteY337" fmla="*/ 7601710 h 9415521"/>
              <a:gd name="connsiteX338" fmla="*/ 3509205 w 9480340"/>
              <a:gd name="connsiteY338" fmla="*/ 7576976 h 9415521"/>
              <a:gd name="connsiteX339" fmla="*/ 3572705 w 9480340"/>
              <a:gd name="connsiteY339" fmla="*/ 7539095 h 9415521"/>
              <a:gd name="connsiteX340" fmla="*/ 3648646 w 9480340"/>
              <a:gd name="connsiteY340" fmla="*/ 7506739 h 9415521"/>
              <a:gd name="connsiteX341" fmla="*/ 3686756 w 9480340"/>
              <a:gd name="connsiteY341" fmla="*/ 7484325 h 9415521"/>
              <a:gd name="connsiteX342" fmla="*/ 3725115 w 9480340"/>
              <a:gd name="connsiteY342" fmla="*/ 7449330 h 9415521"/>
              <a:gd name="connsiteX343" fmla="*/ 3883819 w 9480340"/>
              <a:gd name="connsiteY343" fmla="*/ 7360080 h 9415521"/>
              <a:gd name="connsiteX344" fmla="*/ 3998155 w 9480340"/>
              <a:gd name="connsiteY344" fmla="*/ 7295500 h 9415521"/>
              <a:gd name="connsiteX345" fmla="*/ 4036255 w 9480340"/>
              <a:gd name="connsiteY345" fmla="*/ 7271525 h 9415521"/>
              <a:gd name="connsiteX346" fmla="*/ 4223580 w 9480340"/>
              <a:gd name="connsiteY346" fmla="*/ 7176009 h 9415521"/>
              <a:gd name="connsiteX347" fmla="*/ 4264855 w 9480340"/>
              <a:gd name="connsiteY347" fmla="*/ 7156852 h 9415521"/>
              <a:gd name="connsiteX348" fmla="*/ 4281020 w 9480340"/>
              <a:gd name="connsiteY348" fmla="*/ 7145395 h 9415521"/>
              <a:gd name="connsiteX349" fmla="*/ 4364678 w 9480340"/>
              <a:gd name="connsiteY349" fmla="*/ 7100945 h 9415521"/>
              <a:gd name="connsiteX350" fmla="*/ 4448755 w 9480340"/>
              <a:gd name="connsiteY350" fmla="*/ 7056495 h 9415521"/>
              <a:gd name="connsiteX351" fmla="*/ 4472648 w 9480340"/>
              <a:gd name="connsiteY351" fmla="*/ 7037445 h 9415521"/>
              <a:gd name="connsiteX352" fmla="*/ 4498842 w 9480340"/>
              <a:gd name="connsiteY352" fmla="*/ 7018395 h 9415521"/>
              <a:gd name="connsiteX353" fmla="*/ 4559566 w 9480340"/>
              <a:gd name="connsiteY353" fmla="*/ 6979024 h 9415521"/>
              <a:gd name="connsiteX354" fmla="*/ 4626805 w 9480340"/>
              <a:gd name="connsiteY354" fmla="*/ 6927570 h 9415521"/>
              <a:gd name="connsiteX355" fmla="*/ 4703005 w 9480340"/>
              <a:gd name="connsiteY355" fmla="*/ 6884693 h 9415521"/>
              <a:gd name="connsiteX356" fmla="*/ 4779205 w 9480340"/>
              <a:gd name="connsiteY356" fmla="*/ 6840708 h 9415521"/>
              <a:gd name="connsiteX357" fmla="*/ 4842705 w 9480340"/>
              <a:gd name="connsiteY357" fmla="*/ 6802711 h 9415521"/>
              <a:gd name="connsiteX358" fmla="*/ 4918905 w 9480340"/>
              <a:gd name="connsiteY358" fmla="*/ 6758476 h 9415521"/>
              <a:gd name="connsiteX359" fmla="*/ 4995105 w 9480340"/>
              <a:gd name="connsiteY359" fmla="*/ 6713659 h 9415521"/>
              <a:gd name="connsiteX360" fmla="*/ 5074480 w 9480340"/>
              <a:gd name="connsiteY360" fmla="*/ 6680640 h 9415521"/>
              <a:gd name="connsiteX361" fmla="*/ 5115755 w 9480340"/>
              <a:gd name="connsiteY361" fmla="*/ 6661552 h 9415521"/>
              <a:gd name="connsiteX362" fmla="*/ 5131920 w 9480340"/>
              <a:gd name="connsiteY362" fmla="*/ 6650095 h 9415521"/>
              <a:gd name="connsiteX363" fmla="*/ 5215578 w 9480340"/>
              <a:gd name="connsiteY363" fmla="*/ 6605645 h 9415521"/>
              <a:gd name="connsiteX364" fmla="*/ 5300264 w 9480340"/>
              <a:gd name="connsiteY364" fmla="*/ 6561195 h 9415521"/>
              <a:gd name="connsiteX365" fmla="*/ 5325789 w 9480340"/>
              <a:gd name="connsiteY365" fmla="*/ 6547711 h 9415521"/>
              <a:gd name="connsiteX366" fmla="*/ 5493580 w 9480340"/>
              <a:gd name="connsiteY366" fmla="*/ 6439340 h 9415521"/>
              <a:gd name="connsiteX367" fmla="*/ 5534855 w 9480340"/>
              <a:gd name="connsiteY367" fmla="*/ 6421495 h 9415521"/>
              <a:gd name="connsiteX368" fmla="*/ 5563430 w 9480340"/>
              <a:gd name="connsiteY368" fmla="*/ 6390950 h 9415521"/>
              <a:gd name="connsiteX369" fmla="*/ 5693605 w 9480340"/>
              <a:gd name="connsiteY369" fmla="*/ 6306730 h 9415521"/>
              <a:gd name="connsiteX370" fmla="*/ 5769805 w 9480340"/>
              <a:gd name="connsiteY370" fmla="*/ 6262393 h 9415521"/>
              <a:gd name="connsiteX371" fmla="*/ 5846005 w 9480340"/>
              <a:gd name="connsiteY371" fmla="*/ 6219868 h 9415521"/>
              <a:gd name="connsiteX372" fmla="*/ 5925944 w 9480340"/>
              <a:gd name="connsiteY372" fmla="*/ 6181466 h 9415521"/>
              <a:gd name="connsiteX373" fmla="*/ 5991510 w 9480340"/>
              <a:gd name="connsiteY373" fmla="*/ 6154795 h 9415521"/>
              <a:gd name="connsiteX374" fmla="*/ 6070032 w 9480340"/>
              <a:gd name="connsiteY374" fmla="*/ 6110345 h 9415521"/>
              <a:gd name="connsiteX375" fmla="*/ 6153690 w 9480340"/>
              <a:gd name="connsiteY375" fmla="*/ 6065895 h 9415521"/>
              <a:gd name="connsiteX376" fmla="*/ 6169855 w 9480340"/>
              <a:gd name="connsiteY376" fmla="*/ 6054438 h 9415521"/>
              <a:gd name="connsiteX377" fmla="*/ 6354005 w 9480340"/>
              <a:gd name="connsiteY377" fmla="*/ 5927333 h 9415521"/>
              <a:gd name="connsiteX378" fmla="*/ 6478938 w 9480340"/>
              <a:gd name="connsiteY378" fmla="*/ 5863000 h 9415521"/>
              <a:gd name="connsiteX379" fmla="*/ 6564027 w 9480340"/>
              <a:gd name="connsiteY379" fmla="*/ 5824595 h 9415521"/>
              <a:gd name="connsiteX380" fmla="*/ 6623244 w 9480340"/>
              <a:gd name="connsiteY380" fmla="*/ 5781546 h 9415521"/>
              <a:gd name="connsiteX381" fmla="*/ 6836605 w 9480340"/>
              <a:gd name="connsiteY381" fmla="*/ 5646697 h 9415521"/>
              <a:gd name="connsiteX382" fmla="*/ 6900105 w 9480340"/>
              <a:gd name="connsiteY382" fmla="*/ 5608695 h 9415521"/>
              <a:gd name="connsiteX383" fmla="*/ 6974087 w 9480340"/>
              <a:gd name="connsiteY383" fmla="*/ 5577084 h 9415521"/>
              <a:gd name="connsiteX384" fmla="*/ 7028968 w 9480340"/>
              <a:gd name="connsiteY384" fmla="*/ 5551496 h 9415521"/>
              <a:gd name="connsiteX385" fmla="*/ 7064557 w 9480340"/>
              <a:gd name="connsiteY385" fmla="*/ 5532495 h 9415521"/>
              <a:gd name="connsiteX386" fmla="*/ 7096955 w 9480340"/>
              <a:gd name="connsiteY386" fmla="*/ 5513445 h 9415521"/>
              <a:gd name="connsiteX387" fmla="*/ 7136610 w 9480340"/>
              <a:gd name="connsiteY387" fmla="*/ 5494395 h 9415521"/>
              <a:gd name="connsiteX388" fmla="*/ 7160455 w 9480340"/>
              <a:gd name="connsiteY388" fmla="*/ 5481034 h 9415521"/>
              <a:gd name="connsiteX389" fmla="*/ 7198555 w 9480340"/>
              <a:gd name="connsiteY389" fmla="*/ 5454392 h 9415521"/>
              <a:gd name="connsiteX390" fmla="*/ 7236655 w 9480340"/>
              <a:gd name="connsiteY390" fmla="*/ 5429652 h 9415521"/>
              <a:gd name="connsiteX391" fmla="*/ 7256877 w 9480340"/>
              <a:gd name="connsiteY391" fmla="*/ 5418195 h 9415521"/>
              <a:gd name="connsiteX392" fmla="*/ 7309389 w 9480340"/>
              <a:gd name="connsiteY392" fmla="*/ 5392795 h 9415521"/>
              <a:gd name="connsiteX393" fmla="*/ 7359018 w 9480340"/>
              <a:gd name="connsiteY393" fmla="*/ 5367395 h 9415521"/>
              <a:gd name="connsiteX394" fmla="*/ 7376355 w 9480340"/>
              <a:gd name="connsiteY394" fmla="*/ 5355938 h 9415521"/>
              <a:gd name="connsiteX395" fmla="*/ 7465255 w 9480340"/>
              <a:gd name="connsiteY395" fmla="*/ 5283726 h 9415521"/>
              <a:gd name="connsiteX396" fmla="*/ 7535105 w 9480340"/>
              <a:gd name="connsiteY396" fmla="*/ 5239757 h 9415521"/>
              <a:gd name="connsiteX397" fmla="*/ 7611305 w 9480340"/>
              <a:gd name="connsiteY397" fmla="*/ 5195514 h 9415521"/>
              <a:gd name="connsiteX398" fmla="*/ 7687505 w 9480340"/>
              <a:gd name="connsiteY398" fmla="*/ 5151128 h 9415521"/>
              <a:gd name="connsiteX399" fmla="*/ 7766880 w 9480340"/>
              <a:gd name="connsiteY399" fmla="*/ 5118540 h 9415521"/>
              <a:gd name="connsiteX400" fmla="*/ 7808155 w 9480340"/>
              <a:gd name="connsiteY400" fmla="*/ 5099452 h 9415521"/>
              <a:gd name="connsiteX401" fmla="*/ 7822267 w 9480340"/>
              <a:gd name="connsiteY401" fmla="*/ 5087995 h 9415521"/>
              <a:gd name="connsiteX402" fmla="*/ 7933392 w 9480340"/>
              <a:gd name="connsiteY402" fmla="*/ 5020032 h 9415521"/>
              <a:gd name="connsiteX403" fmla="*/ 8049455 w 9480340"/>
              <a:gd name="connsiteY403" fmla="*/ 4943692 h 9415521"/>
              <a:gd name="connsiteX404" fmla="*/ 8106605 w 9480340"/>
              <a:gd name="connsiteY404" fmla="*/ 4910244 h 9415521"/>
              <a:gd name="connsiteX405" fmla="*/ 8182547 w 9480340"/>
              <a:gd name="connsiteY405" fmla="*/ 4877839 h 9415521"/>
              <a:gd name="connsiteX406" fmla="*/ 8220647 w 9480340"/>
              <a:gd name="connsiteY406" fmla="*/ 4855167 h 9415521"/>
              <a:gd name="connsiteX407" fmla="*/ 8252655 w 9480340"/>
              <a:gd name="connsiteY407" fmla="*/ 4824077 h 9415521"/>
              <a:gd name="connsiteX408" fmla="*/ 8322505 w 9480340"/>
              <a:gd name="connsiteY408" fmla="*/ 4783248 h 9415521"/>
              <a:gd name="connsiteX409" fmla="*/ 8393584 w 9480340"/>
              <a:gd name="connsiteY409" fmla="*/ 4752688 h 9415521"/>
              <a:gd name="connsiteX410" fmla="*/ 8619726 w 9480340"/>
              <a:gd name="connsiteY410" fmla="*/ 4623421 h 9415521"/>
              <a:gd name="connsiteX411" fmla="*/ 8846090 w 9480340"/>
              <a:gd name="connsiteY411" fmla="*/ 4503795 h 9415521"/>
              <a:gd name="connsiteX412" fmla="*/ 8862255 w 9480340"/>
              <a:gd name="connsiteY412" fmla="*/ 4492338 h 9415521"/>
              <a:gd name="connsiteX413" fmla="*/ 8957505 w 9480340"/>
              <a:gd name="connsiteY413" fmla="*/ 4415046 h 9415521"/>
              <a:gd name="connsiteX414" fmla="*/ 9074980 w 9480340"/>
              <a:gd name="connsiteY414" fmla="*/ 4357775 h 9415521"/>
              <a:gd name="connsiteX415" fmla="*/ 9119430 w 9480340"/>
              <a:gd name="connsiteY415" fmla="*/ 4332253 h 9415521"/>
              <a:gd name="connsiteX416" fmla="*/ 9167055 w 9480340"/>
              <a:gd name="connsiteY416" fmla="*/ 4297586 h 9415521"/>
              <a:gd name="connsiteX417" fmla="*/ 9205155 w 9480340"/>
              <a:gd name="connsiteY417" fmla="*/ 4274506 h 9415521"/>
              <a:gd name="connsiteX418" fmla="*/ 9353860 w 9480340"/>
              <a:gd name="connsiteY418" fmla="*/ 4194725 h 9415521"/>
              <a:gd name="connsiteX419" fmla="*/ 9417360 w 9480340"/>
              <a:gd name="connsiteY419" fmla="*/ 4167047 h 9415521"/>
              <a:gd name="connsiteX420" fmla="*/ 9456516 w 9480340"/>
              <a:gd name="connsiteY420" fmla="*/ 4153743 h 9415521"/>
              <a:gd name="connsiteX421" fmla="*/ 9084322 w 9480340"/>
              <a:gd name="connsiteY421" fmla="*/ 2820431 h 9415521"/>
              <a:gd name="connsiteX422" fmla="*/ 9122275 w 9480340"/>
              <a:gd name="connsiteY422" fmla="*/ 2859145 h 9415521"/>
              <a:gd name="connsiteX423" fmla="*/ 9157456 w 9480340"/>
              <a:gd name="connsiteY423" fmla="*/ 2920377 h 9415521"/>
              <a:gd name="connsiteX424" fmla="*/ 9173809 w 9480340"/>
              <a:gd name="connsiteY424" fmla="*/ 2964827 h 9415521"/>
              <a:gd name="connsiteX425" fmla="*/ 9192859 w 9480340"/>
              <a:gd name="connsiteY425" fmla="*/ 3017147 h 9415521"/>
              <a:gd name="connsiteX426" fmla="*/ 9217855 w 9480340"/>
              <a:gd name="connsiteY426" fmla="*/ 3082267 h 9415521"/>
              <a:gd name="connsiteX427" fmla="*/ 9237534 w 9480340"/>
              <a:gd name="connsiteY427" fmla="*/ 3132717 h 9415521"/>
              <a:gd name="connsiteX428" fmla="*/ 9205257 w 9480340"/>
              <a:gd name="connsiteY428" fmla="*/ 3264441 h 9415521"/>
              <a:gd name="connsiteX429" fmla="*/ 9156725 w 9480340"/>
              <a:gd name="connsiteY429" fmla="*/ 3305811 h 9415521"/>
              <a:gd name="connsiteX430" fmla="*/ 9126715 w 9480340"/>
              <a:gd name="connsiteY430" fmla="*/ 3322695 h 9415521"/>
              <a:gd name="connsiteX431" fmla="*/ 9057135 w 9480340"/>
              <a:gd name="connsiteY431" fmla="*/ 3360795 h 9415521"/>
              <a:gd name="connsiteX432" fmla="*/ 8983627 w 9480340"/>
              <a:gd name="connsiteY432" fmla="*/ 3398895 h 9415521"/>
              <a:gd name="connsiteX433" fmla="*/ 8959262 w 9480340"/>
              <a:gd name="connsiteY433" fmla="*/ 3417945 h 9415521"/>
              <a:gd name="connsiteX434" fmla="*/ 8926903 w 9480340"/>
              <a:gd name="connsiteY434" fmla="*/ 3436995 h 9415521"/>
              <a:gd name="connsiteX435" fmla="*/ 8893521 w 9480340"/>
              <a:gd name="connsiteY435" fmla="*/ 3450478 h 9415521"/>
              <a:gd name="connsiteX436" fmla="*/ 8851496 w 9480340"/>
              <a:gd name="connsiteY436" fmla="*/ 3469717 h 9415521"/>
              <a:gd name="connsiteX437" fmla="*/ 8779705 w 9480340"/>
              <a:gd name="connsiteY437" fmla="*/ 3500710 h 9415521"/>
              <a:gd name="connsiteX438" fmla="*/ 8703505 w 9480340"/>
              <a:gd name="connsiteY438" fmla="*/ 3545848 h 9415521"/>
              <a:gd name="connsiteX439" fmla="*/ 8563805 w 9480340"/>
              <a:gd name="connsiteY439" fmla="*/ 3627702 h 9415521"/>
              <a:gd name="connsiteX440" fmla="*/ 8487605 w 9480340"/>
              <a:gd name="connsiteY440" fmla="*/ 3671514 h 9415521"/>
              <a:gd name="connsiteX441" fmla="*/ 8353026 w 9480340"/>
              <a:gd name="connsiteY441" fmla="*/ 3759602 h 9415521"/>
              <a:gd name="connsiteX442" fmla="*/ 8126884 w 9480340"/>
              <a:gd name="connsiteY442" fmla="*/ 3889088 h 9415521"/>
              <a:gd name="connsiteX443" fmla="*/ 8055805 w 9480340"/>
              <a:gd name="connsiteY443" fmla="*/ 3919595 h 9415521"/>
              <a:gd name="connsiteX444" fmla="*/ 7992305 w 9480340"/>
              <a:gd name="connsiteY444" fmla="*/ 3957808 h 9415521"/>
              <a:gd name="connsiteX445" fmla="*/ 7916105 w 9480340"/>
              <a:gd name="connsiteY445" fmla="*/ 4001793 h 9415521"/>
              <a:gd name="connsiteX446" fmla="*/ 7839905 w 9480340"/>
              <a:gd name="connsiteY446" fmla="*/ 4044670 h 9415521"/>
              <a:gd name="connsiteX447" fmla="*/ 7772666 w 9480340"/>
              <a:gd name="connsiteY447" fmla="*/ 4096124 h 9415521"/>
              <a:gd name="connsiteX448" fmla="*/ 7719799 w 9480340"/>
              <a:gd name="connsiteY448" fmla="*/ 4135495 h 9415521"/>
              <a:gd name="connsiteX449" fmla="*/ 7641278 w 9480340"/>
              <a:gd name="connsiteY449" fmla="*/ 4179945 h 9415521"/>
              <a:gd name="connsiteX450" fmla="*/ 7557620 w 9480340"/>
              <a:gd name="connsiteY450" fmla="*/ 4224395 h 9415521"/>
              <a:gd name="connsiteX451" fmla="*/ 7541455 w 9480340"/>
              <a:gd name="connsiteY451" fmla="*/ 4235852 h 9415521"/>
              <a:gd name="connsiteX452" fmla="*/ 7500180 w 9480340"/>
              <a:gd name="connsiteY452" fmla="*/ 4254940 h 9415521"/>
              <a:gd name="connsiteX453" fmla="*/ 7354130 w 9480340"/>
              <a:gd name="connsiteY453" fmla="*/ 4333550 h 9415521"/>
              <a:gd name="connsiteX454" fmla="*/ 7325555 w 9480340"/>
              <a:gd name="connsiteY454" fmla="*/ 4364481 h 9415521"/>
              <a:gd name="connsiteX455" fmla="*/ 7290630 w 9480340"/>
              <a:gd name="connsiteY455" fmla="*/ 4377536 h 9415521"/>
              <a:gd name="connsiteX456" fmla="*/ 7207444 w 9480340"/>
              <a:gd name="connsiteY456" fmla="*/ 4422841 h 9415521"/>
              <a:gd name="connsiteX457" fmla="*/ 7140369 w 9480340"/>
              <a:gd name="connsiteY457" fmla="*/ 4465695 h 9415521"/>
              <a:gd name="connsiteX458" fmla="*/ 7114248 w 9480340"/>
              <a:gd name="connsiteY458" fmla="*/ 4484745 h 9415521"/>
              <a:gd name="connsiteX459" fmla="*/ 7085436 w 9480340"/>
              <a:gd name="connsiteY459" fmla="*/ 4503795 h 9415521"/>
              <a:gd name="connsiteX460" fmla="*/ 7049764 w 9480340"/>
              <a:gd name="connsiteY460" fmla="*/ 4517966 h 9415521"/>
              <a:gd name="connsiteX461" fmla="*/ 6999599 w 9480340"/>
              <a:gd name="connsiteY461" fmla="*/ 4542972 h 9415521"/>
              <a:gd name="connsiteX462" fmla="*/ 6906455 w 9480340"/>
              <a:gd name="connsiteY462" fmla="*/ 4605395 h 9415521"/>
              <a:gd name="connsiteX463" fmla="*/ 6865180 w 9480340"/>
              <a:gd name="connsiteY463" fmla="*/ 4623711 h 9415521"/>
              <a:gd name="connsiteX464" fmla="*/ 6722305 w 9480340"/>
              <a:gd name="connsiteY464" fmla="*/ 4694933 h 9415521"/>
              <a:gd name="connsiteX465" fmla="*/ 6646105 w 9480340"/>
              <a:gd name="connsiteY465" fmla="*/ 4739176 h 9415521"/>
              <a:gd name="connsiteX466" fmla="*/ 6474655 w 9480340"/>
              <a:gd name="connsiteY466" fmla="*/ 4860638 h 9415521"/>
              <a:gd name="connsiteX467" fmla="*/ 6456512 w 9480340"/>
              <a:gd name="connsiteY467" fmla="*/ 4872095 h 9415521"/>
              <a:gd name="connsiteX468" fmla="*/ 6312730 w 9480340"/>
              <a:gd name="connsiteY468" fmla="*/ 4941853 h 9415521"/>
              <a:gd name="connsiteX469" fmla="*/ 6268280 w 9480340"/>
              <a:gd name="connsiteY469" fmla="*/ 4967375 h 9415521"/>
              <a:gd name="connsiteX470" fmla="*/ 6055555 w 9480340"/>
              <a:gd name="connsiteY470" fmla="*/ 5100695 h 9415521"/>
              <a:gd name="connsiteX471" fmla="*/ 6014280 w 9480340"/>
              <a:gd name="connsiteY471" fmla="*/ 5118540 h 9415521"/>
              <a:gd name="connsiteX472" fmla="*/ 5871664 w 9480340"/>
              <a:gd name="connsiteY472" fmla="*/ 5196551 h 9415521"/>
              <a:gd name="connsiteX473" fmla="*/ 5833528 w 9480340"/>
              <a:gd name="connsiteY473" fmla="*/ 5218965 h 9415521"/>
              <a:gd name="connsiteX474" fmla="*/ 5658043 w 9480340"/>
              <a:gd name="connsiteY474" fmla="*/ 5324691 h 9415521"/>
              <a:gd name="connsiteX475" fmla="*/ 5596547 w 9480340"/>
              <a:gd name="connsiteY475" fmla="*/ 5367395 h 9415521"/>
              <a:gd name="connsiteX476" fmla="*/ 5551020 w 9480340"/>
              <a:gd name="connsiteY476" fmla="*/ 5392795 h 9415521"/>
              <a:gd name="connsiteX477" fmla="*/ 5501392 w 9480340"/>
              <a:gd name="connsiteY477" fmla="*/ 5418195 h 9415521"/>
              <a:gd name="connsiteX478" fmla="*/ 5484055 w 9480340"/>
              <a:gd name="connsiteY478" fmla="*/ 5430653 h 9415521"/>
              <a:gd name="connsiteX479" fmla="*/ 5452305 w 9480340"/>
              <a:gd name="connsiteY479" fmla="*/ 5451080 h 9415521"/>
              <a:gd name="connsiteX480" fmla="*/ 5420555 w 9480340"/>
              <a:gd name="connsiteY480" fmla="*/ 5469129 h 9415521"/>
              <a:gd name="connsiteX481" fmla="*/ 5379280 w 9480340"/>
              <a:gd name="connsiteY481" fmla="*/ 5486840 h 9415521"/>
              <a:gd name="connsiteX482" fmla="*/ 5237593 w 9480340"/>
              <a:gd name="connsiteY482" fmla="*/ 5564497 h 9415521"/>
              <a:gd name="connsiteX483" fmla="*/ 5091274 w 9480340"/>
              <a:gd name="connsiteY483" fmla="*/ 5659495 h 9415521"/>
              <a:gd name="connsiteX484" fmla="*/ 5064955 w 9480340"/>
              <a:gd name="connsiteY484" fmla="*/ 5678545 h 9415521"/>
              <a:gd name="connsiteX485" fmla="*/ 5032759 w 9480340"/>
              <a:gd name="connsiteY485" fmla="*/ 5697595 h 9415521"/>
              <a:gd name="connsiteX486" fmla="*/ 4942238 w 9480340"/>
              <a:gd name="connsiteY486" fmla="*/ 5736000 h 9415521"/>
              <a:gd name="connsiteX487" fmla="*/ 4817305 w 9480340"/>
              <a:gd name="connsiteY487" fmla="*/ 5800333 h 9415521"/>
              <a:gd name="connsiteX488" fmla="*/ 4728405 w 9480340"/>
              <a:gd name="connsiteY488" fmla="*/ 5850639 h 9415521"/>
              <a:gd name="connsiteX489" fmla="*/ 4664905 w 9480340"/>
              <a:gd name="connsiteY489" fmla="*/ 5888208 h 9415521"/>
              <a:gd name="connsiteX490" fmla="*/ 4588705 w 9480340"/>
              <a:gd name="connsiteY490" fmla="*/ 5932193 h 9415521"/>
              <a:gd name="connsiteX491" fmla="*/ 4512505 w 9480340"/>
              <a:gd name="connsiteY491" fmla="*/ 5976530 h 9415521"/>
              <a:gd name="connsiteX492" fmla="*/ 4382330 w 9480340"/>
              <a:gd name="connsiteY492" fmla="*/ 6060750 h 9415521"/>
              <a:gd name="connsiteX493" fmla="*/ 4353755 w 9480340"/>
              <a:gd name="connsiteY493" fmla="*/ 6092538 h 9415521"/>
              <a:gd name="connsiteX494" fmla="*/ 4333533 w 9480340"/>
              <a:gd name="connsiteY494" fmla="*/ 6103995 h 9415521"/>
              <a:gd name="connsiteX495" fmla="*/ 4281020 w 9480340"/>
              <a:gd name="connsiteY495" fmla="*/ 6129395 h 9415521"/>
              <a:gd name="connsiteX496" fmla="*/ 4231392 w 9480340"/>
              <a:gd name="connsiteY496" fmla="*/ 6154795 h 9415521"/>
              <a:gd name="connsiteX497" fmla="*/ 4214055 w 9480340"/>
              <a:gd name="connsiteY497" fmla="*/ 6164842 h 9415521"/>
              <a:gd name="connsiteX498" fmla="*/ 4141030 w 9480340"/>
              <a:gd name="connsiteY498" fmla="*/ 6203664 h 9415521"/>
              <a:gd name="connsiteX499" fmla="*/ 4029905 w 9480340"/>
              <a:gd name="connsiteY499" fmla="*/ 6257143 h 9415521"/>
              <a:gd name="connsiteX500" fmla="*/ 3953705 w 9480340"/>
              <a:gd name="connsiteY500" fmla="*/ 6301276 h 9415521"/>
              <a:gd name="connsiteX501" fmla="*/ 3877505 w 9480340"/>
              <a:gd name="connsiteY501" fmla="*/ 6345511 h 9415521"/>
              <a:gd name="connsiteX502" fmla="*/ 3814005 w 9480340"/>
              <a:gd name="connsiteY502" fmla="*/ 6383288 h 9415521"/>
              <a:gd name="connsiteX503" fmla="*/ 3712405 w 9480340"/>
              <a:gd name="connsiteY503" fmla="*/ 6440850 h 9415521"/>
              <a:gd name="connsiteX504" fmla="*/ 3604455 w 9480340"/>
              <a:gd name="connsiteY504" fmla="*/ 6500827 h 9415521"/>
              <a:gd name="connsiteX505" fmla="*/ 3568899 w 9480340"/>
              <a:gd name="connsiteY505" fmla="*/ 6538703 h 9415521"/>
              <a:gd name="connsiteX506" fmla="*/ 3542864 w 9480340"/>
              <a:gd name="connsiteY506" fmla="*/ 6561195 h 9415521"/>
              <a:gd name="connsiteX507" fmla="*/ 3506464 w 9480340"/>
              <a:gd name="connsiteY507" fmla="*/ 6575366 h 9415521"/>
              <a:gd name="connsiteX508" fmla="*/ 3456299 w 9480340"/>
              <a:gd name="connsiteY508" fmla="*/ 6600221 h 9415521"/>
              <a:gd name="connsiteX509" fmla="*/ 3395164 w 9480340"/>
              <a:gd name="connsiteY509" fmla="*/ 6631294 h 9415521"/>
              <a:gd name="connsiteX510" fmla="*/ 3357064 w 9480340"/>
              <a:gd name="connsiteY510" fmla="*/ 6654323 h 9415521"/>
              <a:gd name="connsiteX511" fmla="*/ 3242505 w 9480340"/>
              <a:gd name="connsiteY511" fmla="*/ 6713590 h 9415521"/>
              <a:gd name="connsiteX512" fmla="*/ 3185355 w 9480340"/>
              <a:gd name="connsiteY512" fmla="*/ 6747092 h 9415521"/>
              <a:gd name="connsiteX513" fmla="*/ 3069291 w 9480340"/>
              <a:gd name="connsiteY513" fmla="*/ 6823432 h 9415521"/>
              <a:gd name="connsiteX514" fmla="*/ 2965153 w 9480340"/>
              <a:gd name="connsiteY514" fmla="*/ 6891395 h 9415521"/>
              <a:gd name="connsiteX515" fmla="*/ 2810705 w 9480340"/>
              <a:gd name="connsiteY515" fmla="*/ 6964231 h 9415521"/>
              <a:gd name="connsiteX516" fmla="*/ 2747205 w 9480340"/>
              <a:gd name="connsiteY516" fmla="*/ 6999129 h 9415521"/>
              <a:gd name="connsiteX517" fmla="*/ 2582589 w 9480340"/>
              <a:gd name="connsiteY517" fmla="*/ 7119211 h 9415521"/>
              <a:gd name="connsiteX518" fmla="*/ 2549207 w 9480340"/>
              <a:gd name="connsiteY518" fmla="*/ 7132695 h 9415521"/>
              <a:gd name="connsiteX519" fmla="*/ 2516848 w 9480340"/>
              <a:gd name="connsiteY519" fmla="*/ 7151745 h 9415521"/>
              <a:gd name="connsiteX520" fmla="*/ 2490674 w 9480340"/>
              <a:gd name="connsiteY520" fmla="*/ 7170795 h 9415521"/>
              <a:gd name="connsiteX521" fmla="*/ 2439520 w 9480340"/>
              <a:gd name="connsiteY521" fmla="*/ 7196195 h 9415521"/>
              <a:gd name="connsiteX522" fmla="*/ 2389892 w 9480340"/>
              <a:gd name="connsiteY522" fmla="*/ 7221595 h 9415521"/>
              <a:gd name="connsiteX523" fmla="*/ 2372555 w 9480340"/>
              <a:gd name="connsiteY523" fmla="*/ 7231642 h 9415521"/>
              <a:gd name="connsiteX524" fmla="*/ 2299530 w 9480340"/>
              <a:gd name="connsiteY524" fmla="*/ 7270727 h 9415521"/>
              <a:gd name="connsiteX525" fmla="*/ 2150046 w 9480340"/>
              <a:gd name="connsiteY525" fmla="*/ 7357325 h 9415521"/>
              <a:gd name="connsiteX526" fmla="*/ 2111946 w 9480340"/>
              <a:gd name="connsiteY526" fmla="*/ 7379739 h 9415521"/>
              <a:gd name="connsiteX527" fmla="*/ 2036005 w 9480340"/>
              <a:gd name="connsiteY527" fmla="*/ 7411673 h 9415521"/>
              <a:gd name="connsiteX528" fmla="*/ 1875314 w 9480340"/>
              <a:gd name="connsiteY528" fmla="*/ 7505173 h 9415521"/>
              <a:gd name="connsiteX529" fmla="*/ 1793705 w 9480340"/>
              <a:gd name="connsiteY529" fmla="*/ 7565498 h 9415521"/>
              <a:gd name="connsiteX530" fmla="*/ 1766685 w 9480340"/>
              <a:gd name="connsiteY530" fmla="*/ 7589895 h 9415521"/>
              <a:gd name="connsiteX531" fmla="*/ 1737555 w 9480340"/>
              <a:gd name="connsiteY531" fmla="*/ 7608945 h 9415521"/>
              <a:gd name="connsiteX532" fmla="*/ 1705359 w 9480340"/>
              <a:gd name="connsiteY532" fmla="*/ 7627995 h 9415521"/>
              <a:gd name="connsiteX533" fmla="*/ 1614838 w 9480340"/>
              <a:gd name="connsiteY533" fmla="*/ 7666400 h 9415521"/>
              <a:gd name="connsiteX534" fmla="*/ 1489905 w 9480340"/>
              <a:gd name="connsiteY534" fmla="*/ 7731089 h 9415521"/>
              <a:gd name="connsiteX535" fmla="*/ 1337024 w 9480340"/>
              <a:gd name="connsiteY535" fmla="*/ 7818755 h 9415521"/>
              <a:gd name="connsiteX536" fmla="*/ 1214490 w 9480340"/>
              <a:gd name="connsiteY536" fmla="*/ 7902807 h 9415521"/>
              <a:gd name="connsiteX537" fmla="*/ 1173890 w 9480340"/>
              <a:gd name="connsiteY537" fmla="*/ 7916073 h 9415521"/>
              <a:gd name="connsiteX538" fmla="*/ 1070282 w 9480340"/>
              <a:gd name="connsiteY538" fmla="*/ 7803278 h 9415521"/>
              <a:gd name="connsiteX539" fmla="*/ 955306 w 9480340"/>
              <a:gd name="connsiteY539" fmla="*/ 7661696 h 9415521"/>
              <a:gd name="connsiteX540" fmla="*/ 953330 w 9480340"/>
              <a:gd name="connsiteY540" fmla="*/ 7537535 h 9415521"/>
              <a:gd name="connsiteX541" fmla="*/ 1073980 w 9480340"/>
              <a:gd name="connsiteY541" fmla="*/ 7468396 h 9415521"/>
              <a:gd name="connsiteX542" fmla="*/ 1115255 w 9480340"/>
              <a:gd name="connsiteY542" fmla="*/ 7450195 h 9415521"/>
              <a:gd name="connsiteX543" fmla="*/ 1143830 w 9480340"/>
              <a:gd name="connsiteY543" fmla="*/ 7419650 h 9415521"/>
              <a:gd name="connsiteX544" fmla="*/ 1274005 w 9480340"/>
              <a:gd name="connsiteY544" fmla="*/ 7335782 h 9415521"/>
              <a:gd name="connsiteX545" fmla="*/ 1346729 w 9480340"/>
              <a:gd name="connsiteY545" fmla="*/ 7294318 h 9415521"/>
              <a:gd name="connsiteX546" fmla="*/ 1454679 w 9480340"/>
              <a:gd name="connsiteY546" fmla="*/ 7232647 h 9415521"/>
              <a:gd name="connsiteX547" fmla="*/ 1559755 w 9480340"/>
              <a:gd name="connsiteY547" fmla="*/ 7172425 h 9415521"/>
              <a:gd name="connsiteX548" fmla="*/ 1680664 w 9480340"/>
              <a:gd name="connsiteY548" fmla="*/ 7111523 h 9415521"/>
              <a:gd name="connsiteX549" fmla="*/ 1718764 w 9480340"/>
              <a:gd name="connsiteY549" fmla="*/ 7088851 h 9415521"/>
              <a:gd name="connsiteX550" fmla="*/ 1853796 w 9480340"/>
              <a:gd name="connsiteY550" fmla="*/ 7013017 h 9415521"/>
              <a:gd name="connsiteX551" fmla="*/ 1895821 w 9480340"/>
              <a:gd name="connsiteY551" fmla="*/ 6993779 h 9415521"/>
              <a:gd name="connsiteX552" fmla="*/ 1922969 w 9480340"/>
              <a:gd name="connsiteY552" fmla="*/ 6980295 h 9415521"/>
              <a:gd name="connsiteX553" fmla="*/ 1969844 w 9480340"/>
              <a:gd name="connsiteY553" fmla="*/ 6950093 h 9415521"/>
              <a:gd name="connsiteX554" fmla="*/ 2150311 w 9480340"/>
              <a:gd name="connsiteY554" fmla="*/ 6853295 h 9415521"/>
              <a:gd name="connsiteX555" fmla="*/ 2171899 w 9480340"/>
              <a:gd name="connsiteY555" fmla="*/ 6831070 h 9415521"/>
              <a:gd name="connsiteX556" fmla="*/ 2220155 w 9480340"/>
              <a:gd name="connsiteY556" fmla="*/ 6784865 h 9415521"/>
              <a:gd name="connsiteX557" fmla="*/ 2417005 w 9480340"/>
              <a:gd name="connsiteY557" fmla="*/ 6674399 h 9415521"/>
              <a:gd name="connsiteX558" fmla="*/ 2496380 w 9480340"/>
              <a:gd name="connsiteY558" fmla="*/ 6642540 h 9415521"/>
              <a:gd name="connsiteX559" fmla="*/ 2537655 w 9480340"/>
              <a:gd name="connsiteY559" fmla="*/ 6624695 h 9415521"/>
              <a:gd name="connsiteX560" fmla="*/ 2630799 w 9480340"/>
              <a:gd name="connsiteY560" fmla="*/ 6562272 h 9415521"/>
              <a:gd name="connsiteX561" fmla="*/ 2680964 w 9480340"/>
              <a:gd name="connsiteY561" fmla="*/ 6537266 h 9415521"/>
              <a:gd name="connsiteX562" fmla="*/ 2717995 w 9480340"/>
              <a:gd name="connsiteY562" fmla="*/ 6523095 h 9415521"/>
              <a:gd name="connsiteX563" fmla="*/ 2740855 w 9480340"/>
              <a:gd name="connsiteY563" fmla="*/ 6509997 h 9415521"/>
              <a:gd name="connsiteX564" fmla="*/ 2756730 w 9480340"/>
              <a:gd name="connsiteY564" fmla="*/ 6482710 h 9415521"/>
              <a:gd name="connsiteX565" fmla="*/ 2998685 w 9480340"/>
              <a:gd name="connsiteY565" fmla="*/ 6357995 h 9415521"/>
              <a:gd name="connsiteX566" fmla="*/ 3066772 w 9480340"/>
              <a:gd name="connsiteY566" fmla="*/ 6306890 h 9415521"/>
              <a:gd name="connsiteX567" fmla="*/ 3179005 w 9480340"/>
              <a:gd name="connsiteY567" fmla="*/ 6229857 h 9415521"/>
              <a:gd name="connsiteX568" fmla="*/ 3267905 w 9480340"/>
              <a:gd name="connsiteY568" fmla="*/ 6179551 h 9415521"/>
              <a:gd name="connsiteX569" fmla="*/ 3343846 w 9480340"/>
              <a:gd name="connsiteY569" fmla="*/ 6147839 h 9415521"/>
              <a:gd name="connsiteX570" fmla="*/ 3381946 w 9480340"/>
              <a:gd name="connsiteY570" fmla="*/ 6125167 h 9415521"/>
              <a:gd name="connsiteX571" fmla="*/ 3413955 w 9480340"/>
              <a:gd name="connsiteY571" fmla="*/ 6094077 h 9415521"/>
              <a:gd name="connsiteX572" fmla="*/ 3483805 w 9480340"/>
              <a:gd name="connsiteY572" fmla="*/ 6053200 h 9415521"/>
              <a:gd name="connsiteX573" fmla="*/ 3540955 w 9480340"/>
              <a:gd name="connsiteY573" fmla="*/ 6020366 h 9415521"/>
              <a:gd name="connsiteX574" fmla="*/ 3572705 w 9480340"/>
              <a:gd name="connsiteY574" fmla="*/ 6007387 h 9415521"/>
              <a:gd name="connsiteX575" fmla="*/ 3623505 w 9480340"/>
              <a:gd name="connsiteY575" fmla="*/ 5977044 h 9415521"/>
              <a:gd name="connsiteX576" fmla="*/ 3687005 w 9480340"/>
              <a:gd name="connsiteY576" fmla="*/ 5938430 h 9415521"/>
              <a:gd name="connsiteX577" fmla="*/ 3763205 w 9480340"/>
              <a:gd name="connsiteY577" fmla="*/ 5894093 h 9415521"/>
              <a:gd name="connsiteX578" fmla="*/ 3839405 w 9480340"/>
              <a:gd name="connsiteY578" fmla="*/ 5850108 h 9415521"/>
              <a:gd name="connsiteX579" fmla="*/ 3902905 w 9480340"/>
              <a:gd name="connsiteY579" fmla="*/ 5811744 h 9415521"/>
              <a:gd name="connsiteX580" fmla="*/ 3982280 w 9480340"/>
              <a:gd name="connsiteY580" fmla="*/ 5778940 h 9415521"/>
              <a:gd name="connsiteX581" fmla="*/ 4023555 w 9480340"/>
              <a:gd name="connsiteY581" fmla="*/ 5761095 h 9415521"/>
              <a:gd name="connsiteX582" fmla="*/ 4150555 w 9480340"/>
              <a:gd name="connsiteY582" fmla="*/ 5670042 h 9415521"/>
              <a:gd name="connsiteX583" fmla="*/ 4226755 w 9480340"/>
              <a:gd name="connsiteY583" fmla="*/ 5622523 h 9415521"/>
              <a:gd name="connsiteX584" fmla="*/ 4424512 w 9480340"/>
              <a:gd name="connsiteY584" fmla="*/ 5532495 h 9415521"/>
              <a:gd name="connsiteX585" fmla="*/ 4442655 w 9480340"/>
              <a:gd name="connsiteY585" fmla="*/ 5521038 h 9415521"/>
              <a:gd name="connsiteX586" fmla="*/ 4617280 w 9480340"/>
              <a:gd name="connsiteY586" fmla="*/ 5410640 h 9415521"/>
              <a:gd name="connsiteX587" fmla="*/ 4658555 w 9480340"/>
              <a:gd name="connsiteY587" fmla="*/ 5391552 h 9415521"/>
              <a:gd name="connsiteX588" fmla="*/ 4675892 w 9480340"/>
              <a:gd name="connsiteY588" fmla="*/ 5380095 h 9415521"/>
              <a:gd name="connsiteX589" fmla="*/ 4725520 w 9480340"/>
              <a:gd name="connsiteY589" fmla="*/ 5354695 h 9415521"/>
              <a:gd name="connsiteX590" fmla="*/ 4776975 w 9480340"/>
              <a:gd name="connsiteY590" fmla="*/ 5329295 h 9415521"/>
              <a:gd name="connsiteX591" fmla="*/ 4794022 w 9480340"/>
              <a:gd name="connsiteY591" fmla="*/ 5313291 h 9415521"/>
              <a:gd name="connsiteX592" fmla="*/ 4918905 w 9480340"/>
              <a:gd name="connsiteY592" fmla="*/ 5223679 h 9415521"/>
              <a:gd name="connsiteX593" fmla="*/ 5064955 w 9480340"/>
              <a:gd name="connsiteY593" fmla="*/ 5138052 h 9415521"/>
              <a:gd name="connsiteX594" fmla="*/ 5109405 w 9480340"/>
              <a:gd name="connsiteY594" fmla="*/ 5113176 h 9415521"/>
              <a:gd name="connsiteX595" fmla="*/ 5172905 w 9480340"/>
              <a:gd name="connsiteY595" fmla="*/ 5075144 h 9415521"/>
              <a:gd name="connsiteX596" fmla="*/ 5252280 w 9480340"/>
              <a:gd name="connsiteY596" fmla="*/ 5042340 h 9415521"/>
              <a:gd name="connsiteX597" fmla="*/ 5293555 w 9480340"/>
              <a:gd name="connsiteY597" fmla="*/ 5024495 h 9415521"/>
              <a:gd name="connsiteX598" fmla="*/ 5386699 w 9480340"/>
              <a:gd name="connsiteY598" fmla="*/ 4962072 h 9415521"/>
              <a:gd name="connsiteX599" fmla="*/ 5436864 w 9480340"/>
              <a:gd name="connsiteY599" fmla="*/ 4937066 h 9415521"/>
              <a:gd name="connsiteX600" fmla="*/ 5474294 w 9480340"/>
              <a:gd name="connsiteY600" fmla="*/ 4922895 h 9415521"/>
              <a:gd name="connsiteX601" fmla="*/ 5504862 w 9480340"/>
              <a:gd name="connsiteY601" fmla="*/ 4903845 h 9415521"/>
              <a:gd name="connsiteX602" fmla="*/ 5531035 w 9480340"/>
              <a:gd name="connsiteY602" fmla="*/ 4884795 h 9415521"/>
              <a:gd name="connsiteX603" fmla="*/ 5582190 w 9480340"/>
              <a:gd name="connsiteY603" fmla="*/ 4859395 h 9415521"/>
              <a:gd name="connsiteX604" fmla="*/ 5631818 w 9480340"/>
              <a:gd name="connsiteY604" fmla="*/ 4833995 h 9415521"/>
              <a:gd name="connsiteX605" fmla="*/ 5649155 w 9480340"/>
              <a:gd name="connsiteY605" fmla="*/ 4822538 h 9415521"/>
              <a:gd name="connsiteX606" fmla="*/ 5823780 w 9480340"/>
              <a:gd name="connsiteY606" fmla="*/ 4712140 h 9415521"/>
              <a:gd name="connsiteX607" fmla="*/ 5865055 w 9480340"/>
              <a:gd name="connsiteY607" fmla="*/ 4694295 h 9415521"/>
              <a:gd name="connsiteX608" fmla="*/ 5893630 w 9480340"/>
              <a:gd name="connsiteY608" fmla="*/ 4663750 h 9415521"/>
              <a:gd name="connsiteX609" fmla="*/ 6023805 w 9480340"/>
              <a:gd name="connsiteY609" fmla="*/ 4580093 h 9415521"/>
              <a:gd name="connsiteX610" fmla="*/ 6119055 w 9480340"/>
              <a:gd name="connsiteY610" fmla="*/ 4527703 h 9415521"/>
              <a:gd name="connsiteX611" fmla="*/ 6328492 w 9480340"/>
              <a:gd name="connsiteY611" fmla="*/ 4427595 h 9415521"/>
              <a:gd name="connsiteX612" fmla="*/ 6354489 w 9480340"/>
              <a:gd name="connsiteY612" fmla="*/ 4414112 h 9415521"/>
              <a:gd name="connsiteX613" fmla="*/ 6519105 w 9480340"/>
              <a:gd name="connsiteY613" fmla="*/ 4294676 h 9415521"/>
              <a:gd name="connsiteX614" fmla="*/ 6595305 w 9480340"/>
              <a:gd name="connsiteY614" fmla="*/ 4250654 h 9415521"/>
              <a:gd name="connsiteX615" fmla="*/ 6684205 w 9480340"/>
              <a:gd name="connsiteY615" fmla="*/ 4200133 h 9415521"/>
              <a:gd name="connsiteX616" fmla="*/ 6809138 w 9480340"/>
              <a:gd name="connsiteY616" fmla="*/ 4135800 h 9415521"/>
              <a:gd name="connsiteX617" fmla="*/ 6894227 w 9480340"/>
              <a:gd name="connsiteY617" fmla="*/ 4097395 h 9415521"/>
              <a:gd name="connsiteX618" fmla="*/ 6953444 w 9480340"/>
              <a:gd name="connsiteY618" fmla="*/ 4054346 h 9415521"/>
              <a:gd name="connsiteX619" fmla="*/ 7166805 w 9480340"/>
              <a:gd name="connsiteY619" fmla="*/ 3919497 h 9415521"/>
              <a:gd name="connsiteX620" fmla="*/ 7230305 w 9480340"/>
              <a:gd name="connsiteY620" fmla="*/ 3881495 h 9415521"/>
              <a:gd name="connsiteX621" fmla="*/ 7306247 w 9480340"/>
              <a:gd name="connsiteY621" fmla="*/ 3849139 h 9415521"/>
              <a:gd name="connsiteX622" fmla="*/ 7344347 w 9480340"/>
              <a:gd name="connsiteY622" fmla="*/ 3826467 h 9415521"/>
              <a:gd name="connsiteX623" fmla="*/ 7376355 w 9480340"/>
              <a:gd name="connsiteY623" fmla="*/ 3795408 h 9415521"/>
              <a:gd name="connsiteX624" fmla="*/ 7452555 w 9480340"/>
              <a:gd name="connsiteY624" fmla="*/ 3752608 h 9415521"/>
              <a:gd name="connsiteX625" fmla="*/ 7547805 w 9480340"/>
              <a:gd name="connsiteY625" fmla="*/ 3697647 h 9415521"/>
              <a:gd name="connsiteX626" fmla="*/ 7648489 w 9480340"/>
              <a:gd name="connsiteY626" fmla="*/ 3639105 h 9415521"/>
              <a:gd name="connsiteX627" fmla="*/ 7881180 w 9480340"/>
              <a:gd name="connsiteY627" fmla="*/ 3518470 h 9415521"/>
              <a:gd name="connsiteX628" fmla="*/ 7922455 w 9480340"/>
              <a:gd name="connsiteY628" fmla="*/ 3500495 h 9415521"/>
              <a:gd name="connsiteX629" fmla="*/ 8089496 w 9480340"/>
              <a:gd name="connsiteY629" fmla="*/ 3393517 h 9415521"/>
              <a:gd name="connsiteX630" fmla="*/ 8131521 w 9480340"/>
              <a:gd name="connsiteY630" fmla="*/ 3374278 h 9415521"/>
              <a:gd name="connsiteX631" fmla="*/ 8157046 w 9480340"/>
              <a:gd name="connsiteY631" fmla="*/ 3360795 h 9415521"/>
              <a:gd name="connsiteX632" fmla="*/ 8235672 w 9480340"/>
              <a:gd name="connsiteY632" fmla="*/ 3309690 h 9415521"/>
              <a:gd name="connsiteX633" fmla="*/ 8347905 w 9480340"/>
              <a:gd name="connsiteY633" fmla="*/ 3232657 h 9415521"/>
              <a:gd name="connsiteX634" fmla="*/ 8436805 w 9480340"/>
              <a:gd name="connsiteY634" fmla="*/ 3182501 h 9415521"/>
              <a:gd name="connsiteX635" fmla="*/ 8532055 w 9480340"/>
              <a:gd name="connsiteY635" fmla="*/ 3125359 h 9415521"/>
              <a:gd name="connsiteX636" fmla="*/ 8640005 w 9480340"/>
              <a:gd name="connsiteY636" fmla="*/ 3062461 h 9415521"/>
              <a:gd name="connsiteX637" fmla="*/ 8741605 w 9480340"/>
              <a:gd name="connsiteY637" fmla="*/ 3006441 h 9415521"/>
              <a:gd name="connsiteX638" fmla="*/ 8866538 w 9480340"/>
              <a:gd name="connsiteY638" fmla="*/ 2942000 h 9415521"/>
              <a:gd name="connsiteX639" fmla="*/ 8958613 w 9480340"/>
              <a:gd name="connsiteY639" fmla="*/ 2903595 h 9415521"/>
              <a:gd name="connsiteX640" fmla="*/ 8976555 w 9480340"/>
              <a:gd name="connsiteY640" fmla="*/ 2891941 h 9415521"/>
              <a:gd name="connsiteX641" fmla="*/ 9017830 w 9480340"/>
              <a:gd name="connsiteY641" fmla="*/ 2848908 h 9415521"/>
              <a:gd name="connsiteX642" fmla="*/ 9084322 w 9480340"/>
              <a:gd name="connsiteY642" fmla="*/ 2820431 h 9415521"/>
              <a:gd name="connsiteX643" fmla="*/ 8388141 w 9480340"/>
              <a:gd name="connsiteY643" fmla="*/ 1691345 h 9415521"/>
              <a:gd name="connsiteX644" fmla="*/ 8423183 w 9480340"/>
              <a:gd name="connsiteY644" fmla="*/ 1704848 h 9415521"/>
              <a:gd name="connsiteX645" fmla="*/ 8653106 w 9480340"/>
              <a:gd name="connsiteY645" fmla="*/ 2018613 h 9415521"/>
              <a:gd name="connsiteX646" fmla="*/ 8612711 w 9480340"/>
              <a:gd name="connsiteY646" fmla="*/ 2077010 h 9415521"/>
              <a:gd name="connsiteX647" fmla="*/ 8487605 w 9480340"/>
              <a:gd name="connsiteY647" fmla="*/ 2134785 h 9415521"/>
              <a:gd name="connsiteX648" fmla="*/ 8386005 w 9480340"/>
              <a:gd name="connsiteY648" fmla="*/ 2192502 h 9415521"/>
              <a:gd name="connsiteX649" fmla="*/ 8322505 w 9480340"/>
              <a:gd name="connsiteY649" fmla="*/ 2230279 h 9415521"/>
              <a:gd name="connsiteX650" fmla="*/ 8246305 w 9480340"/>
              <a:gd name="connsiteY650" fmla="*/ 2274514 h 9415521"/>
              <a:gd name="connsiteX651" fmla="*/ 8170105 w 9480340"/>
              <a:gd name="connsiteY651" fmla="*/ 2319180 h 9415521"/>
              <a:gd name="connsiteX652" fmla="*/ 8106605 w 9480340"/>
              <a:gd name="connsiteY652" fmla="*/ 2357276 h 9415521"/>
              <a:gd name="connsiteX653" fmla="*/ 8062155 w 9480340"/>
              <a:gd name="connsiteY653" fmla="*/ 2381948 h 9415521"/>
              <a:gd name="connsiteX654" fmla="*/ 8024055 w 9480340"/>
              <a:gd name="connsiteY654" fmla="*/ 2401168 h 9415521"/>
              <a:gd name="connsiteX655" fmla="*/ 7966905 w 9480340"/>
              <a:gd name="connsiteY655" fmla="*/ 2433700 h 9415521"/>
              <a:gd name="connsiteX656" fmla="*/ 7897055 w 9480340"/>
              <a:gd name="connsiteY656" fmla="*/ 2474577 h 9415521"/>
              <a:gd name="connsiteX657" fmla="*/ 7865047 w 9480340"/>
              <a:gd name="connsiteY657" fmla="*/ 2505667 h 9415521"/>
              <a:gd name="connsiteX658" fmla="*/ 7826947 w 9480340"/>
              <a:gd name="connsiteY658" fmla="*/ 2528339 h 9415521"/>
              <a:gd name="connsiteX659" fmla="*/ 7751005 w 9480340"/>
              <a:gd name="connsiteY659" fmla="*/ 2560479 h 9415521"/>
              <a:gd name="connsiteX660" fmla="*/ 7674805 w 9480340"/>
              <a:gd name="connsiteY660" fmla="*/ 2605198 h 9415521"/>
              <a:gd name="connsiteX661" fmla="*/ 7535105 w 9480340"/>
              <a:gd name="connsiteY661" fmla="*/ 2688268 h 9415521"/>
              <a:gd name="connsiteX662" fmla="*/ 7439855 w 9480340"/>
              <a:gd name="connsiteY662" fmla="*/ 2765137 h 9415521"/>
              <a:gd name="connsiteX663" fmla="*/ 7423690 w 9480340"/>
              <a:gd name="connsiteY663" fmla="*/ 2776595 h 9415521"/>
              <a:gd name="connsiteX664" fmla="*/ 7340032 w 9480340"/>
              <a:gd name="connsiteY664" fmla="*/ 2821045 h 9415521"/>
              <a:gd name="connsiteX665" fmla="*/ 7255955 w 9480340"/>
              <a:gd name="connsiteY665" fmla="*/ 2865495 h 9415521"/>
              <a:gd name="connsiteX666" fmla="*/ 7232062 w 9480340"/>
              <a:gd name="connsiteY666" fmla="*/ 2884545 h 9415521"/>
              <a:gd name="connsiteX667" fmla="*/ 7199703 w 9480340"/>
              <a:gd name="connsiteY667" fmla="*/ 2903595 h 9415521"/>
              <a:gd name="connsiteX668" fmla="*/ 7166321 w 9480340"/>
              <a:gd name="connsiteY668" fmla="*/ 2917078 h 9415521"/>
              <a:gd name="connsiteX669" fmla="*/ 7124296 w 9480340"/>
              <a:gd name="connsiteY669" fmla="*/ 2936317 h 9415521"/>
              <a:gd name="connsiteX670" fmla="*/ 7052505 w 9480340"/>
              <a:gd name="connsiteY670" fmla="*/ 2967310 h 9415521"/>
              <a:gd name="connsiteX671" fmla="*/ 6976305 w 9480340"/>
              <a:gd name="connsiteY671" fmla="*/ 3011976 h 9415521"/>
              <a:gd name="connsiteX672" fmla="*/ 6840398 w 9480340"/>
              <a:gd name="connsiteY672" fmla="*/ 3099707 h 9415521"/>
              <a:gd name="connsiteX673" fmla="*/ 6757848 w 9480340"/>
              <a:gd name="connsiteY673" fmla="*/ 3147262 h 9415521"/>
              <a:gd name="connsiteX674" fmla="*/ 6671505 w 9480340"/>
              <a:gd name="connsiteY674" fmla="*/ 3191762 h 9415521"/>
              <a:gd name="connsiteX675" fmla="*/ 6627055 w 9480340"/>
              <a:gd name="connsiteY675" fmla="*/ 3216134 h 9415521"/>
              <a:gd name="connsiteX676" fmla="*/ 6373055 w 9480340"/>
              <a:gd name="connsiteY676" fmla="*/ 3361680 h 9415521"/>
              <a:gd name="connsiteX677" fmla="*/ 6328605 w 9480340"/>
              <a:gd name="connsiteY677" fmla="*/ 3386414 h 9415521"/>
              <a:gd name="connsiteX678" fmla="*/ 6198430 w 9480340"/>
              <a:gd name="connsiteY678" fmla="*/ 3469950 h 9415521"/>
              <a:gd name="connsiteX679" fmla="*/ 6169855 w 9480340"/>
              <a:gd name="connsiteY679" fmla="*/ 3499293 h 9415521"/>
              <a:gd name="connsiteX680" fmla="*/ 6115880 w 9480340"/>
              <a:gd name="connsiteY680" fmla="*/ 3523101 h 9415521"/>
              <a:gd name="connsiteX681" fmla="*/ 6000472 w 9480340"/>
              <a:gd name="connsiteY681" fmla="*/ 3589045 h 9415521"/>
              <a:gd name="connsiteX682" fmla="*/ 5928083 w 9480340"/>
              <a:gd name="connsiteY682" fmla="*/ 3640195 h 9415521"/>
              <a:gd name="connsiteX683" fmla="*/ 5626930 w 9480340"/>
              <a:gd name="connsiteY683" fmla="*/ 3800246 h 9415521"/>
              <a:gd name="connsiteX684" fmla="*/ 5598355 w 9480340"/>
              <a:gd name="connsiteY684" fmla="*/ 3830695 h 9415521"/>
              <a:gd name="connsiteX685" fmla="*/ 5557080 w 9480340"/>
              <a:gd name="connsiteY685" fmla="*/ 3848540 h 9415521"/>
              <a:gd name="connsiteX686" fmla="*/ 5389289 w 9480340"/>
              <a:gd name="connsiteY686" fmla="*/ 3956912 h 9415521"/>
              <a:gd name="connsiteX687" fmla="*/ 5363292 w 9480340"/>
              <a:gd name="connsiteY687" fmla="*/ 3970395 h 9415521"/>
              <a:gd name="connsiteX688" fmla="*/ 5153855 w 9480340"/>
              <a:gd name="connsiteY688" fmla="*/ 4070503 h 9415521"/>
              <a:gd name="connsiteX689" fmla="*/ 5058605 w 9480340"/>
              <a:gd name="connsiteY689" fmla="*/ 4122893 h 9415521"/>
              <a:gd name="connsiteX690" fmla="*/ 4995105 w 9480340"/>
              <a:gd name="connsiteY690" fmla="*/ 4160679 h 9415521"/>
              <a:gd name="connsiteX691" fmla="*/ 4918905 w 9480340"/>
              <a:gd name="connsiteY691" fmla="*/ 4204914 h 9415521"/>
              <a:gd name="connsiteX692" fmla="*/ 4779464 w 9480340"/>
              <a:gd name="connsiteY692" fmla="*/ 4294851 h 9415521"/>
              <a:gd name="connsiteX693" fmla="*/ 4741364 w 9480340"/>
              <a:gd name="connsiteY693" fmla="*/ 4317523 h 9415521"/>
              <a:gd name="connsiteX694" fmla="*/ 4588705 w 9480340"/>
              <a:gd name="connsiteY694" fmla="*/ 4395540 h 9415521"/>
              <a:gd name="connsiteX695" fmla="*/ 4487105 w 9480340"/>
              <a:gd name="connsiteY695" fmla="*/ 4453102 h 9415521"/>
              <a:gd name="connsiteX696" fmla="*/ 4356930 w 9480340"/>
              <a:gd name="connsiteY696" fmla="*/ 4536750 h 9415521"/>
              <a:gd name="connsiteX697" fmla="*/ 4328355 w 9480340"/>
              <a:gd name="connsiteY697" fmla="*/ 4567681 h 9415521"/>
              <a:gd name="connsiteX698" fmla="*/ 4293430 w 9480340"/>
              <a:gd name="connsiteY698" fmla="*/ 4580736 h 9415521"/>
              <a:gd name="connsiteX699" fmla="*/ 4210243 w 9480340"/>
              <a:gd name="connsiteY699" fmla="*/ 4626041 h 9415521"/>
              <a:gd name="connsiteX700" fmla="*/ 4143568 w 9480340"/>
              <a:gd name="connsiteY700" fmla="*/ 4668895 h 9415521"/>
              <a:gd name="connsiteX701" fmla="*/ 4125155 w 9480340"/>
              <a:gd name="connsiteY701" fmla="*/ 4681909 h 9415521"/>
              <a:gd name="connsiteX702" fmla="*/ 4090230 w 9480340"/>
              <a:gd name="connsiteY702" fmla="*/ 4699559 h 9415521"/>
              <a:gd name="connsiteX703" fmla="*/ 3756855 w 9480340"/>
              <a:gd name="connsiteY703" fmla="*/ 4897495 h 9415521"/>
              <a:gd name="connsiteX704" fmla="*/ 3715580 w 9480340"/>
              <a:gd name="connsiteY704" fmla="*/ 4915697 h 9415521"/>
              <a:gd name="connsiteX705" fmla="*/ 3651011 w 9480340"/>
              <a:gd name="connsiteY705" fmla="*/ 4947218 h 9415521"/>
              <a:gd name="connsiteX706" fmla="*/ 3613546 w 9480340"/>
              <a:gd name="connsiteY706" fmla="*/ 4984924 h 9415521"/>
              <a:gd name="connsiteX707" fmla="*/ 3576515 w 9480340"/>
              <a:gd name="connsiteY707" fmla="*/ 4999095 h 9415521"/>
              <a:gd name="connsiteX708" fmla="*/ 3553655 w 9480340"/>
              <a:gd name="connsiteY708" fmla="*/ 5010662 h 9415521"/>
              <a:gd name="connsiteX709" fmla="*/ 3493330 w 9480340"/>
              <a:gd name="connsiteY709" fmla="*/ 5042107 h 9415521"/>
              <a:gd name="connsiteX710" fmla="*/ 3371572 w 9480340"/>
              <a:gd name="connsiteY710" fmla="*/ 5113090 h 9415521"/>
              <a:gd name="connsiteX711" fmla="*/ 3299655 w 9480340"/>
              <a:gd name="connsiteY711" fmla="*/ 5164195 h 9415521"/>
              <a:gd name="connsiteX712" fmla="*/ 3215038 w 9480340"/>
              <a:gd name="connsiteY712" fmla="*/ 5202600 h 9415521"/>
              <a:gd name="connsiteX713" fmla="*/ 3090105 w 9480340"/>
              <a:gd name="connsiteY713" fmla="*/ 5266933 h 9415521"/>
              <a:gd name="connsiteX714" fmla="*/ 2905955 w 9480340"/>
              <a:gd name="connsiteY714" fmla="*/ 5394038 h 9415521"/>
              <a:gd name="connsiteX715" fmla="*/ 2887812 w 9480340"/>
              <a:gd name="connsiteY715" fmla="*/ 5405495 h 9415521"/>
              <a:gd name="connsiteX716" fmla="*/ 2852785 w 9480340"/>
              <a:gd name="connsiteY716" fmla="*/ 5422379 h 9415521"/>
              <a:gd name="connsiteX717" fmla="*/ 2795093 w 9480340"/>
              <a:gd name="connsiteY717" fmla="*/ 5450954 h 9415521"/>
              <a:gd name="connsiteX718" fmla="*/ 2626555 w 9480340"/>
              <a:gd name="connsiteY718" fmla="*/ 5559972 h 9415521"/>
              <a:gd name="connsiteX719" fmla="*/ 2606333 w 9480340"/>
              <a:gd name="connsiteY719" fmla="*/ 5570595 h 9415521"/>
              <a:gd name="connsiteX720" fmla="*/ 2553820 w 9480340"/>
              <a:gd name="connsiteY720" fmla="*/ 5595995 h 9415521"/>
              <a:gd name="connsiteX721" fmla="*/ 2504192 w 9480340"/>
              <a:gd name="connsiteY721" fmla="*/ 5621395 h 9415521"/>
              <a:gd name="connsiteX722" fmla="*/ 2486855 w 9480340"/>
              <a:gd name="connsiteY722" fmla="*/ 5632852 h 9415521"/>
              <a:gd name="connsiteX723" fmla="*/ 2445580 w 9480340"/>
              <a:gd name="connsiteY723" fmla="*/ 5651940 h 9415521"/>
              <a:gd name="connsiteX724" fmla="*/ 2366205 w 9480340"/>
              <a:gd name="connsiteY724" fmla="*/ 5684744 h 9415521"/>
              <a:gd name="connsiteX725" fmla="*/ 2302705 w 9480340"/>
              <a:gd name="connsiteY725" fmla="*/ 5723460 h 9415521"/>
              <a:gd name="connsiteX726" fmla="*/ 2226505 w 9480340"/>
              <a:gd name="connsiteY726" fmla="*/ 5767797 h 9415521"/>
              <a:gd name="connsiteX727" fmla="*/ 2150305 w 9480340"/>
              <a:gd name="connsiteY727" fmla="*/ 5811782 h 9415521"/>
              <a:gd name="connsiteX728" fmla="*/ 2086805 w 9480340"/>
              <a:gd name="connsiteY728" fmla="*/ 5849351 h 9415521"/>
              <a:gd name="connsiteX729" fmla="*/ 1997905 w 9480340"/>
              <a:gd name="connsiteY729" fmla="*/ 5899657 h 9415521"/>
              <a:gd name="connsiteX730" fmla="*/ 1885672 w 9480340"/>
              <a:gd name="connsiteY730" fmla="*/ 5976690 h 9415521"/>
              <a:gd name="connsiteX731" fmla="*/ 1805898 w 9480340"/>
              <a:gd name="connsiteY731" fmla="*/ 6027795 h 9415521"/>
              <a:gd name="connsiteX732" fmla="*/ 1780248 w 9480340"/>
              <a:gd name="connsiteY732" fmla="*/ 6046845 h 9415521"/>
              <a:gd name="connsiteX733" fmla="*/ 1751436 w 9480340"/>
              <a:gd name="connsiteY733" fmla="*/ 6065895 h 9415521"/>
              <a:gd name="connsiteX734" fmla="*/ 1715764 w 9480340"/>
              <a:gd name="connsiteY734" fmla="*/ 6080066 h 9415521"/>
              <a:gd name="connsiteX735" fmla="*/ 1665599 w 9480340"/>
              <a:gd name="connsiteY735" fmla="*/ 6104704 h 9415521"/>
              <a:gd name="connsiteX736" fmla="*/ 1515305 w 9480340"/>
              <a:gd name="connsiteY736" fmla="*/ 6179336 h 9415521"/>
              <a:gd name="connsiteX737" fmla="*/ 1426405 w 9480340"/>
              <a:gd name="connsiteY737" fmla="*/ 6229857 h 9415521"/>
              <a:gd name="connsiteX738" fmla="*/ 1314172 w 9480340"/>
              <a:gd name="connsiteY738" fmla="*/ 6306890 h 9415521"/>
              <a:gd name="connsiteX739" fmla="*/ 1236352 w 9480340"/>
              <a:gd name="connsiteY739" fmla="*/ 6357995 h 9415521"/>
              <a:gd name="connsiteX740" fmla="*/ 1204155 w 9480340"/>
              <a:gd name="connsiteY740" fmla="*/ 6377045 h 9415521"/>
              <a:gd name="connsiteX741" fmla="*/ 1178308 w 9480340"/>
              <a:gd name="connsiteY741" fmla="*/ 6396095 h 9415521"/>
              <a:gd name="connsiteX742" fmla="*/ 1100778 w 9480340"/>
              <a:gd name="connsiteY742" fmla="*/ 6440545 h 9415521"/>
              <a:gd name="connsiteX743" fmla="*/ 1017120 w 9480340"/>
              <a:gd name="connsiteY743" fmla="*/ 6484995 h 9415521"/>
              <a:gd name="connsiteX744" fmla="*/ 1000955 w 9480340"/>
              <a:gd name="connsiteY744" fmla="*/ 6496452 h 9415521"/>
              <a:gd name="connsiteX745" fmla="*/ 959680 w 9480340"/>
              <a:gd name="connsiteY745" fmla="*/ 6515540 h 9415521"/>
              <a:gd name="connsiteX746" fmla="*/ 791889 w 9480340"/>
              <a:gd name="connsiteY746" fmla="*/ 6623911 h 9415521"/>
              <a:gd name="connsiteX747" fmla="*/ 765892 w 9480340"/>
              <a:gd name="connsiteY747" fmla="*/ 6637395 h 9415521"/>
              <a:gd name="connsiteX748" fmla="*/ 505655 w 9480340"/>
              <a:gd name="connsiteY748" fmla="*/ 6791126 h 9415521"/>
              <a:gd name="connsiteX749" fmla="*/ 474812 w 9480340"/>
              <a:gd name="connsiteY749" fmla="*/ 6802495 h 9415521"/>
              <a:gd name="connsiteX750" fmla="*/ 404055 w 9480340"/>
              <a:gd name="connsiteY750" fmla="*/ 6743223 h 9415521"/>
              <a:gd name="connsiteX751" fmla="*/ 379748 w 9480340"/>
              <a:gd name="connsiteY751" fmla="*/ 6683805 h 9415521"/>
              <a:gd name="connsiteX752" fmla="*/ 315155 w 9480340"/>
              <a:gd name="connsiteY752" fmla="*/ 6524259 h 9415521"/>
              <a:gd name="connsiteX753" fmla="*/ 296105 w 9480340"/>
              <a:gd name="connsiteY753" fmla="*/ 6484995 h 9415521"/>
              <a:gd name="connsiteX754" fmla="*/ 302542 w 9480340"/>
              <a:gd name="connsiteY754" fmla="*/ 6389666 h 9415521"/>
              <a:gd name="connsiteX755" fmla="*/ 350167 w 9480340"/>
              <a:gd name="connsiteY755" fmla="*/ 6343793 h 9415521"/>
              <a:gd name="connsiteX756" fmla="*/ 405284 w 9480340"/>
              <a:gd name="connsiteY756" fmla="*/ 6315145 h 9415521"/>
              <a:gd name="connsiteX757" fmla="*/ 631426 w 9480340"/>
              <a:gd name="connsiteY757" fmla="*/ 6185302 h 9415521"/>
              <a:gd name="connsiteX758" fmla="*/ 804364 w 9480340"/>
              <a:gd name="connsiteY758" fmla="*/ 6082823 h 9415521"/>
              <a:gd name="connsiteX759" fmla="*/ 842464 w 9480340"/>
              <a:gd name="connsiteY759" fmla="*/ 6060151 h 9415521"/>
              <a:gd name="connsiteX760" fmla="*/ 985080 w 9480340"/>
              <a:gd name="connsiteY760" fmla="*/ 5982140 h 9415521"/>
              <a:gd name="connsiteX761" fmla="*/ 1026355 w 9480340"/>
              <a:gd name="connsiteY761" fmla="*/ 5963052 h 9415521"/>
              <a:gd name="connsiteX762" fmla="*/ 1040466 w 9480340"/>
              <a:gd name="connsiteY762" fmla="*/ 5951595 h 9415521"/>
              <a:gd name="connsiteX763" fmla="*/ 1159705 w 9480340"/>
              <a:gd name="connsiteY763" fmla="*/ 5888095 h 9415521"/>
              <a:gd name="connsiteX764" fmla="*/ 1271957 w 9480340"/>
              <a:gd name="connsiteY764" fmla="*/ 5824595 h 9415521"/>
              <a:gd name="connsiteX765" fmla="*/ 1327343 w 9480340"/>
              <a:gd name="connsiteY765" fmla="*/ 5781546 h 9415521"/>
              <a:gd name="connsiteX766" fmla="*/ 1540705 w 9480340"/>
              <a:gd name="connsiteY766" fmla="*/ 5646697 h 9415521"/>
              <a:gd name="connsiteX767" fmla="*/ 1604205 w 9480340"/>
              <a:gd name="connsiteY767" fmla="*/ 5608911 h 9415521"/>
              <a:gd name="connsiteX768" fmla="*/ 1680405 w 9480340"/>
              <a:gd name="connsiteY768" fmla="*/ 5564676 h 9415521"/>
              <a:gd name="connsiteX769" fmla="*/ 1756605 w 9480340"/>
              <a:gd name="connsiteY769" fmla="*/ 5519859 h 9415521"/>
              <a:gd name="connsiteX770" fmla="*/ 1835980 w 9480340"/>
              <a:gd name="connsiteY770" fmla="*/ 5486840 h 9415521"/>
              <a:gd name="connsiteX771" fmla="*/ 1877255 w 9480340"/>
              <a:gd name="connsiteY771" fmla="*/ 5467752 h 9415521"/>
              <a:gd name="connsiteX772" fmla="*/ 1901905 w 9480340"/>
              <a:gd name="connsiteY772" fmla="*/ 5456295 h 9415521"/>
              <a:gd name="connsiteX773" fmla="*/ 1934889 w 9480340"/>
              <a:gd name="connsiteY773" fmla="*/ 5442812 h 9415521"/>
              <a:gd name="connsiteX774" fmla="*/ 2112205 w 9480340"/>
              <a:gd name="connsiteY774" fmla="*/ 5316708 h 9415521"/>
              <a:gd name="connsiteX775" fmla="*/ 2175705 w 9480340"/>
              <a:gd name="connsiteY775" fmla="*/ 5278344 h 9415521"/>
              <a:gd name="connsiteX776" fmla="*/ 2255080 w 9480340"/>
              <a:gd name="connsiteY776" fmla="*/ 5245540 h 9415521"/>
              <a:gd name="connsiteX777" fmla="*/ 2296355 w 9480340"/>
              <a:gd name="connsiteY777" fmla="*/ 5226452 h 9415521"/>
              <a:gd name="connsiteX778" fmla="*/ 2312520 w 9480340"/>
              <a:gd name="connsiteY778" fmla="*/ 5214995 h 9415521"/>
              <a:gd name="connsiteX779" fmla="*/ 2394701 w 9480340"/>
              <a:gd name="connsiteY779" fmla="*/ 5171518 h 9415521"/>
              <a:gd name="connsiteX780" fmla="*/ 2486486 w 9480340"/>
              <a:gd name="connsiteY780" fmla="*/ 5119862 h 9415521"/>
              <a:gd name="connsiteX781" fmla="*/ 2512255 w 9480340"/>
              <a:gd name="connsiteY781" fmla="*/ 5099839 h 9415521"/>
              <a:gd name="connsiteX782" fmla="*/ 2530668 w 9480340"/>
              <a:gd name="connsiteY782" fmla="*/ 5087995 h 9415521"/>
              <a:gd name="connsiteX783" fmla="*/ 2684893 w 9480340"/>
              <a:gd name="connsiteY783" fmla="*/ 4992997 h 9415521"/>
              <a:gd name="connsiteX784" fmla="*/ 2826580 w 9480340"/>
              <a:gd name="connsiteY784" fmla="*/ 4915340 h 9415521"/>
              <a:gd name="connsiteX785" fmla="*/ 2867855 w 9480340"/>
              <a:gd name="connsiteY785" fmla="*/ 4896252 h 9415521"/>
              <a:gd name="connsiteX786" fmla="*/ 2884020 w 9480340"/>
              <a:gd name="connsiteY786" fmla="*/ 4884795 h 9415521"/>
              <a:gd name="connsiteX787" fmla="*/ 2967678 w 9480340"/>
              <a:gd name="connsiteY787" fmla="*/ 4840345 h 9415521"/>
              <a:gd name="connsiteX788" fmla="*/ 3052055 w 9480340"/>
              <a:gd name="connsiteY788" fmla="*/ 4795895 h 9415521"/>
              <a:gd name="connsiteX789" fmla="*/ 3066822 w 9480340"/>
              <a:gd name="connsiteY789" fmla="*/ 4779891 h 9415521"/>
              <a:gd name="connsiteX790" fmla="*/ 3329790 w 9480340"/>
              <a:gd name="connsiteY790" fmla="*/ 4630795 h 9415521"/>
              <a:gd name="connsiteX791" fmla="*/ 3392935 w 9480340"/>
              <a:gd name="connsiteY791" fmla="*/ 4592695 h 9415521"/>
              <a:gd name="connsiteX792" fmla="*/ 3462515 w 9480340"/>
              <a:gd name="connsiteY792" fmla="*/ 4554595 h 9415521"/>
              <a:gd name="connsiteX793" fmla="*/ 3486073 w 9480340"/>
              <a:gd name="connsiteY793" fmla="*/ 4532222 h 9415521"/>
              <a:gd name="connsiteX794" fmla="*/ 3528255 w 9480340"/>
              <a:gd name="connsiteY794" fmla="*/ 4493987 h 9415521"/>
              <a:gd name="connsiteX795" fmla="*/ 3598105 w 9480340"/>
              <a:gd name="connsiteY795" fmla="*/ 4453048 h 9415521"/>
              <a:gd name="connsiteX796" fmla="*/ 3669896 w 9480340"/>
              <a:gd name="connsiteY796" fmla="*/ 4422217 h 9415521"/>
              <a:gd name="connsiteX797" fmla="*/ 3711921 w 9480340"/>
              <a:gd name="connsiteY797" fmla="*/ 4402978 h 9415521"/>
              <a:gd name="connsiteX798" fmla="*/ 3745303 w 9480340"/>
              <a:gd name="connsiteY798" fmla="*/ 4389495 h 9415521"/>
              <a:gd name="connsiteX799" fmla="*/ 3777662 w 9480340"/>
              <a:gd name="connsiteY799" fmla="*/ 4370445 h 9415521"/>
              <a:gd name="connsiteX800" fmla="*/ 3807459 w 9480340"/>
              <a:gd name="connsiteY800" fmla="*/ 4351395 h 9415521"/>
              <a:gd name="connsiteX801" fmla="*/ 3845347 w 9480340"/>
              <a:gd name="connsiteY801" fmla="*/ 4332837 h 9415521"/>
              <a:gd name="connsiteX802" fmla="*/ 3886311 w 9480340"/>
              <a:gd name="connsiteY802" fmla="*/ 4306165 h 9415521"/>
              <a:gd name="connsiteX803" fmla="*/ 3951840 w 9480340"/>
              <a:gd name="connsiteY803" fmla="*/ 4259952 h 9415521"/>
              <a:gd name="connsiteX804" fmla="*/ 4017205 w 9480340"/>
              <a:gd name="connsiteY804" fmla="*/ 4209770 h 9415521"/>
              <a:gd name="connsiteX805" fmla="*/ 4093405 w 9480340"/>
              <a:gd name="connsiteY805" fmla="*/ 4166893 h 9415521"/>
              <a:gd name="connsiteX806" fmla="*/ 4169605 w 9480340"/>
              <a:gd name="connsiteY806" fmla="*/ 4122908 h 9415521"/>
              <a:gd name="connsiteX807" fmla="*/ 4233105 w 9480340"/>
              <a:gd name="connsiteY807" fmla="*/ 4084544 h 9415521"/>
              <a:gd name="connsiteX808" fmla="*/ 4312480 w 9480340"/>
              <a:gd name="connsiteY808" fmla="*/ 4051740 h 9415521"/>
              <a:gd name="connsiteX809" fmla="*/ 4353755 w 9480340"/>
              <a:gd name="connsiteY809" fmla="*/ 4032652 h 9415521"/>
              <a:gd name="connsiteX810" fmla="*/ 4369920 w 9480340"/>
              <a:gd name="connsiteY810" fmla="*/ 4021195 h 9415521"/>
              <a:gd name="connsiteX811" fmla="*/ 4453578 w 9480340"/>
              <a:gd name="connsiteY811" fmla="*/ 3976745 h 9415521"/>
              <a:gd name="connsiteX812" fmla="*/ 4537655 w 9480340"/>
              <a:gd name="connsiteY812" fmla="*/ 3932295 h 9415521"/>
              <a:gd name="connsiteX813" fmla="*/ 4561548 w 9480340"/>
              <a:gd name="connsiteY813" fmla="*/ 3913245 h 9415521"/>
              <a:gd name="connsiteX814" fmla="*/ 4593101 w 9480340"/>
              <a:gd name="connsiteY814" fmla="*/ 3894195 h 9415521"/>
              <a:gd name="connsiteX815" fmla="*/ 4633155 w 9480340"/>
              <a:gd name="connsiteY815" fmla="*/ 3875145 h 9415521"/>
              <a:gd name="connsiteX816" fmla="*/ 4659474 w 9480340"/>
              <a:gd name="connsiteY816" fmla="*/ 3856095 h 9415521"/>
              <a:gd name="connsiteX817" fmla="*/ 4805793 w 9480340"/>
              <a:gd name="connsiteY817" fmla="*/ 3761097 h 9415521"/>
              <a:gd name="connsiteX818" fmla="*/ 4940513 w 9480340"/>
              <a:gd name="connsiteY818" fmla="*/ 3685383 h 9415521"/>
              <a:gd name="connsiteX819" fmla="*/ 5023063 w 9480340"/>
              <a:gd name="connsiteY819" fmla="*/ 3637828 h 9415521"/>
              <a:gd name="connsiteX820" fmla="*/ 5141155 w 9480340"/>
              <a:gd name="connsiteY820" fmla="*/ 3556256 h 9415521"/>
              <a:gd name="connsiteX821" fmla="*/ 5395155 w 9480340"/>
              <a:gd name="connsiteY821" fmla="*/ 3410710 h 9415521"/>
              <a:gd name="connsiteX822" fmla="*/ 5439605 w 9480340"/>
              <a:gd name="connsiteY822" fmla="*/ 3385976 h 9415521"/>
              <a:gd name="connsiteX823" fmla="*/ 5503105 w 9480340"/>
              <a:gd name="connsiteY823" fmla="*/ 3347944 h 9415521"/>
              <a:gd name="connsiteX824" fmla="*/ 5582480 w 9480340"/>
              <a:gd name="connsiteY824" fmla="*/ 3315140 h 9415521"/>
              <a:gd name="connsiteX825" fmla="*/ 5623755 w 9480340"/>
              <a:gd name="connsiteY825" fmla="*/ 3297295 h 9415521"/>
              <a:gd name="connsiteX826" fmla="*/ 5699955 w 9480340"/>
              <a:gd name="connsiteY826" fmla="*/ 3234236 h 9415521"/>
              <a:gd name="connsiteX827" fmla="*/ 5896805 w 9480340"/>
              <a:gd name="connsiteY827" fmla="*/ 3119495 h 9415521"/>
              <a:gd name="connsiteX828" fmla="*/ 6093655 w 9480340"/>
              <a:gd name="connsiteY828" fmla="*/ 3004754 h 9415521"/>
              <a:gd name="connsiteX829" fmla="*/ 6153980 w 9480340"/>
              <a:gd name="connsiteY829" fmla="*/ 2984719 h 9415521"/>
              <a:gd name="connsiteX830" fmla="*/ 6195255 w 9480340"/>
              <a:gd name="connsiteY830" fmla="*/ 2967095 h 9415521"/>
              <a:gd name="connsiteX831" fmla="*/ 6362296 w 9480340"/>
              <a:gd name="connsiteY831" fmla="*/ 2860117 h 9415521"/>
              <a:gd name="connsiteX832" fmla="*/ 6404321 w 9480340"/>
              <a:gd name="connsiteY832" fmla="*/ 2840878 h 9415521"/>
              <a:gd name="connsiteX833" fmla="*/ 6429846 w 9480340"/>
              <a:gd name="connsiteY833" fmla="*/ 2827395 h 9415521"/>
              <a:gd name="connsiteX834" fmla="*/ 6508472 w 9480340"/>
              <a:gd name="connsiteY834" fmla="*/ 2776290 h 9415521"/>
              <a:gd name="connsiteX835" fmla="*/ 6620705 w 9480340"/>
              <a:gd name="connsiteY835" fmla="*/ 2699257 h 9415521"/>
              <a:gd name="connsiteX836" fmla="*/ 6709605 w 9480340"/>
              <a:gd name="connsiteY836" fmla="*/ 2648898 h 9415521"/>
              <a:gd name="connsiteX837" fmla="*/ 6779455 w 9480340"/>
              <a:gd name="connsiteY837" fmla="*/ 2608713 h 9415521"/>
              <a:gd name="connsiteX838" fmla="*/ 6817555 w 9480340"/>
              <a:gd name="connsiteY838" fmla="*/ 2586095 h 9415521"/>
              <a:gd name="connsiteX839" fmla="*/ 6855655 w 9480340"/>
              <a:gd name="connsiteY839" fmla="*/ 2563477 h 9415521"/>
              <a:gd name="connsiteX840" fmla="*/ 6925505 w 9480340"/>
              <a:gd name="connsiteY840" fmla="*/ 2523292 h 9415521"/>
              <a:gd name="connsiteX841" fmla="*/ 7014405 w 9480340"/>
              <a:gd name="connsiteY841" fmla="*/ 2472933 h 9415521"/>
              <a:gd name="connsiteX842" fmla="*/ 7139338 w 9480340"/>
              <a:gd name="connsiteY842" fmla="*/ 2408600 h 9415521"/>
              <a:gd name="connsiteX843" fmla="*/ 7230664 w 9480340"/>
              <a:gd name="connsiteY843" fmla="*/ 2370195 h 9415521"/>
              <a:gd name="connsiteX844" fmla="*/ 7256189 w 9480340"/>
              <a:gd name="connsiteY844" fmla="*/ 2356712 h 9415521"/>
              <a:gd name="connsiteX845" fmla="*/ 7423980 w 9480340"/>
              <a:gd name="connsiteY845" fmla="*/ 2248340 h 9415521"/>
              <a:gd name="connsiteX846" fmla="*/ 7465255 w 9480340"/>
              <a:gd name="connsiteY846" fmla="*/ 2230495 h 9415521"/>
              <a:gd name="connsiteX847" fmla="*/ 7493830 w 9480340"/>
              <a:gd name="connsiteY847" fmla="*/ 2199950 h 9415521"/>
              <a:gd name="connsiteX848" fmla="*/ 7624005 w 9480340"/>
              <a:gd name="connsiteY848" fmla="*/ 2116082 h 9415521"/>
              <a:gd name="connsiteX849" fmla="*/ 7700205 w 9480340"/>
              <a:gd name="connsiteY849" fmla="*/ 2072097 h 9415521"/>
              <a:gd name="connsiteX850" fmla="*/ 7776405 w 9480340"/>
              <a:gd name="connsiteY850" fmla="*/ 2028109 h 9415521"/>
              <a:gd name="connsiteX851" fmla="*/ 7878005 w 9480340"/>
              <a:gd name="connsiteY851" fmla="*/ 1970330 h 9415521"/>
              <a:gd name="connsiteX852" fmla="*/ 8030663 w 9480340"/>
              <a:gd name="connsiteY852" fmla="*/ 1891823 h 9415521"/>
              <a:gd name="connsiteX853" fmla="*/ 8068763 w 9480340"/>
              <a:gd name="connsiteY853" fmla="*/ 1869151 h 9415521"/>
              <a:gd name="connsiteX854" fmla="*/ 8195505 w 9480340"/>
              <a:gd name="connsiteY854" fmla="*/ 1786102 h 9415521"/>
              <a:gd name="connsiteX855" fmla="*/ 8297105 w 9480340"/>
              <a:gd name="connsiteY855" fmla="*/ 1729364 h 9415521"/>
              <a:gd name="connsiteX856" fmla="*/ 8388141 w 9480340"/>
              <a:gd name="connsiteY856" fmla="*/ 1691345 h 9415521"/>
              <a:gd name="connsiteX857" fmla="*/ 7362448 w 9480340"/>
              <a:gd name="connsiteY857" fmla="*/ 751357 h 9415521"/>
              <a:gd name="connsiteX858" fmla="*/ 7437311 w 9480340"/>
              <a:gd name="connsiteY858" fmla="*/ 784611 h 9415521"/>
              <a:gd name="connsiteX859" fmla="*/ 7466405 w 9480340"/>
              <a:gd name="connsiteY859" fmla="*/ 808095 h 9415521"/>
              <a:gd name="connsiteX860" fmla="*/ 7594021 w 9480340"/>
              <a:gd name="connsiteY860" fmla="*/ 896995 h 9415521"/>
              <a:gd name="connsiteX861" fmla="*/ 7720502 w 9480340"/>
              <a:gd name="connsiteY861" fmla="*/ 985895 h 9415521"/>
              <a:gd name="connsiteX862" fmla="*/ 7709730 w 9480340"/>
              <a:gd name="connsiteY862" fmla="*/ 1055423 h 9415521"/>
              <a:gd name="connsiteX863" fmla="*/ 7645666 w 9480340"/>
              <a:gd name="connsiteY863" fmla="*/ 1100374 h 9415521"/>
              <a:gd name="connsiteX864" fmla="*/ 7592598 w 9480340"/>
              <a:gd name="connsiteY864" fmla="*/ 1138295 h 9415521"/>
              <a:gd name="connsiteX865" fmla="*/ 7496425 w 9480340"/>
              <a:gd name="connsiteY865" fmla="*/ 1177260 h 9415521"/>
              <a:gd name="connsiteX866" fmla="*/ 7344382 w 9480340"/>
              <a:gd name="connsiteY866" fmla="*/ 1274025 h 9415521"/>
              <a:gd name="connsiteX867" fmla="*/ 7306247 w 9480340"/>
              <a:gd name="connsiteY867" fmla="*/ 1296439 h 9415521"/>
              <a:gd name="connsiteX868" fmla="*/ 7170598 w 9480340"/>
              <a:gd name="connsiteY868" fmla="*/ 1372507 h 9415521"/>
              <a:gd name="connsiteX869" fmla="*/ 7088048 w 9480340"/>
              <a:gd name="connsiteY869" fmla="*/ 1420061 h 9415521"/>
              <a:gd name="connsiteX870" fmla="*/ 7001705 w 9480340"/>
              <a:gd name="connsiteY870" fmla="*/ 1464562 h 9415521"/>
              <a:gd name="connsiteX871" fmla="*/ 6957255 w 9480340"/>
              <a:gd name="connsiteY871" fmla="*/ 1488934 h 9415521"/>
              <a:gd name="connsiteX872" fmla="*/ 6703255 w 9480340"/>
              <a:gd name="connsiteY872" fmla="*/ 1634480 h 9415521"/>
              <a:gd name="connsiteX873" fmla="*/ 6658805 w 9480340"/>
              <a:gd name="connsiteY873" fmla="*/ 1659214 h 9415521"/>
              <a:gd name="connsiteX874" fmla="*/ 6528630 w 9480340"/>
              <a:gd name="connsiteY874" fmla="*/ 1742750 h 9415521"/>
              <a:gd name="connsiteX875" fmla="*/ 6500055 w 9480340"/>
              <a:gd name="connsiteY875" fmla="*/ 1773295 h 9415521"/>
              <a:gd name="connsiteX876" fmla="*/ 6458780 w 9480340"/>
              <a:gd name="connsiteY876" fmla="*/ 1791496 h 9415521"/>
              <a:gd name="connsiteX877" fmla="*/ 6394211 w 9480340"/>
              <a:gd name="connsiteY877" fmla="*/ 1823018 h 9415521"/>
              <a:gd name="connsiteX878" fmla="*/ 6356746 w 9480340"/>
              <a:gd name="connsiteY878" fmla="*/ 1860724 h 9415521"/>
              <a:gd name="connsiteX879" fmla="*/ 6319316 w 9480340"/>
              <a:gd name="connsiteY879" fmla="*/ 1874895 h 9415521"/>
              <a:gd name="connsiteX880" fmla="*/ 6288748 w 9480340"/>
              <a:gd name="connsiteY880" fmla="*/ 1893945 h 9415521"/>
              <a:gd name="connsiteX881" fmla="*/ 6262575 w 9480340"/>
              <a:gd name="connsiteY881" fmla="*/ 1912995 h 9415521"/>
              <a:gd name="connsiteX882" fmla="*/ 6211420 w 9480340"/>
              <a:gd name="connsiteY882" fmla="*/ 1938395 h 9415521"/>
              <a:gd name="connsiteX883" fmla="*/ 6161792 w 9480340"/>
              <a:gd name="connsiteY883" fmla="*/ 1963795 h 9415521"/>
              <a:gd name="connsiteX884" fmla="*/ 6144455 w 9480340"/>
              <a:gd name="connsiteY884" fmla="*/ 1973842 h 9415521"/>
              <a:gd name="connsiteX885" fmla="*/ 6071430 w 9480340"/>
              <a:gd name="connsiteY885" fmla="*/ 2012664 h 9415521"/>
              <a:gd name="connsiteX886" fmla="*/ 5960305 w 9480340"/>
              <a:gd name="connsiteY886" fmla="*/ 2066143 h 9415521"/>
              <a:gd name="connsiteX887" fmla="*/ 5884105 w 9480340"/>
              <a:gd name="connsiteY887" fmla="*/ 2110276 h 9415521"/>
              <a:gd name="connsiteX888" fmla="*/ 5744664 w 9480340"/>
              <a:gd name="connsiteY888" fmla="*/ 2199351 h 9415521"/>
              <a:gd name="connsiteX889" fmla="*/ 5706554 w 9480340"/>
              <a:gd name="connsiteY889" fmla="*/ 2221765 h 9415521"/>
              <a:gd name="connsiteX890" fmla="*/ 5560255 w 9480340"/>
              <a:gd name="connsiteY890" fmla="*/ 2294860 h 9415521"/>
              <a:gd name="connsiteX891" fmla="*/ 5499299 w 9480340"/>
              <a:gd name="connsiteY891" fmla="*/ 2347970 h 9415521"/>
              <a:gd name="connsiteX892" fmla="*/ 5471474 w 9480340"/>
              <a:gd name="connsiteY892" fmla="*/ 2370195 h 9415521"/>
              <a:gd name="connsiteX893" fmla="*/ 5439121 w 9480340"/>
              <a:gd name="connsiteY893" fmla="*/ 2383678 h 9415521"/>
              <a:gd name="connsiteX894" fmla="*/ 5397096 w 9480340"/>
              <a:gd name="connsiteY894" fmla="*/ 2402917 h 9415521"/>
              <a:gd name="connsiteX895" fmla="*/ 5325305 w 9480340"/>
              <a:gd name="connsiteY895" fmla="*/ 2433479 h 9415521"/>
              <a:gd name="connsiteX896" fmla="*/ 5249105 w 9480340"/>
              <a:gd name="connsiteY896" fmla="*/ 2477714 h 9415521"/>
              <a:gd name="connsiteX897" fmla="*/ 5172905 w 9480340"/>
              <a:gd name="connsiteY897" fmla="*/ 2522429 h 9415521"/>
              <a:gd name="connsiteX898" fmla="*/ 5115755 w 9480340"/>
              <a:gd name="connsiteY898" fmla="*/ 2556092 h 9415521"/>
              <a:gd name="connsiteX899" fmla="*/ 4999691 w 9480340"/>
              <a:gd name="connsiteY899" fmla="*/ 2632432 h 9415521"/>
              <a:gd name="connsiteX900" fmla="*/ 4895553 w 9480340"/>
              <a:gd name="connsiteY900" fmla="*/ 2700395 h 9415521"/>
              <a:gd name="connsiteX901" fmla="*/ 4741105 w 9480340"/>
              <a:gd name="connsiteY901" fmla="*/ 2773512 h 9415521"/>
              <a:gd name="connsiteX902" fmla="*/ 4683955 w 9480340"/>
              <a:gd name="connsiteY902" fmla="*/ 2805004 h 9415521"/>
              <a:gd name="connsiteX903" fmla="*/ 4651946 w 9480340"/>
              <a:gd name="connsiteY903" fmla="*/ 2835867 h 9415521"/>
              <a:gd name="connsiteX904" fmla="*/ 4613846 w 9480340"/>
              <a:gd name="connsiteY904" fmla="*/ 2858896 h 9415521"/>
              <a:gd name="connsiteX905" fmla="*/ 4552711 w 9480340"/>
              <a:gd name="connsiteY905" fmla="*/ 2889969 h 9415521"/>
              <a:gd name="connsiteX906" fmla="*/ 4515246 w 9480340"/>
              <a:gd name="connsiteY906" fmla="*/ 2927524 h 9415521"/>
              <a:gd name="connsiteX907" fmla="*/ 4477816 w 9480340"/>
              <a:gd name="connsiteY907" fmla="*/ 2941695 h 9415521"/>
              <a:gd name="connsiteX908" fmla="*/ 4447248 w 9480340"/>
              <a:gd name="connsiteY908" fmla="*/ 2960745 h 9415521"/>
              <a:gd name="connsiteX909" fmla="*/ 4427185 w 9480340"/>
              <a:gd name="connsiteY909" fmla="*/ 2979795 h 9415521"/>
              <a:gd name="connsiteX910" fmla="*/ 4309305 w 9480340"/>
              <a:gd name="connsiteY910" fmla="*/ 3043295 h 9415521"/>
              <a:gd name="connsiteX911" fmla="*/ 4194241 w 9480340"/>
              <a:gd name="connsiteY911" fmla="*/ 3106795 h 9415521"/>
              <a:gd name="connsiteX912" fmla="*/ 4061655 w 9480340"/>
              <a:gd name="connsiteY912" fmla="*/ 3168927 h 9415521"/>
              <a:gd name="connsiteX913" fmla="*/ 3966405 w 9480340"/>
              <a:gd name="connsiteY913" fmla="*/ 3221193 h 9415521"/>
              <a:gd name="connsiteX914" fmla="*/ 3902905 w 9480340"/>
              <a:gd name="connsiteY914" fmla="*/ 3259410 h 9415521"/>
              <a:gd name="connsiteX915" fmla="*/ 3826705 w 9480340"/>
              <a:gd name="connsiteY915" fmla="*/ 3304076 h 9415521"/>
              <a:gd name="connsiteX916" fmla="*/ 3662089 w 9480340"/>
              <a:gd name="connsiteY916" fmla="*/ 3423512 h 9415521"/>
              <a:gd name="connsiteX917" fmla="*/ 3636019 w 9480340"/>
              <a:gd name="connsiteY917" fmla="*/ 3436995 h 9415521"/>
              <a:gd name="connsiteX918" fmla="*/ 3563744 w 9480340"/>
              <a:gd name="connsiteY918" fmla="*/ 3463666 h 9415521"/>
              <a:gd name="connsiteX919" fmla="*/ 3483805 w 9480340"/>
              <a:gd name="connsiteY919" fmla="*/ 3502420 h 9415521"/>
              <a:gd name="connsiteX920" fmla="*/ 3407605 w 9480340"/>
              <a:gd name="connsiteY920" fmla="*/ 3545297 h 9415521"/>
              <a:gd name="connsiteX921" fmla="*/ 3331405 w 9480340"/>
              <a:gd name="connsiteY921" fmla="*/ 3589282 h 9415521"/>
              <a:gd name="connsiteX922" fmla="*/ 3267905 w 9480340"/>
              <a:gd name="connsiteY922" fmla="*/ 3627279 h 9415521"/>
              <a:gd name="connsiteX923" fmla="*/ 3191705 w 9480340"/>
              <a:gd name="connsiteY923" fmla="*/ 3671514 h 9415521"/>
              <a:gd name="connsiteX924" fmla="*/ 3115505 w 9480340"/>
              <a:gd name="connsiteY924" fmla="*/ 3715536 h 9415521"/>
              <a:gd name="connsiteX925" fmla="*/ 3026605 w 9480340"/>
              <a:gd name="connsiteY925" fmla="*/ 3766057 h 9415521"/>
              <a:gd name="connsiteX926" fmla="*/ 2914372 w 9480340"/>
              <a:gd name="connsiteY926" fmla="*/ 3843090 h 9415521"/>
              <a:gd name="connsiteX927" fmla="*/ 2834997 w 9480340"/>
              <a:gd name="connsiteY927" fmla="*/ 3894195 h 9415521"/>
              <a:gd name="connsiteX928" fmla="*/ 2817055 w 9480340"/>
              <a:gd name="connsiteY928" fmla="*/ 3905652 h 9415521"/>
              <a:gd name="connsiteX929" fmla="*/ 2775780 w 9480340"/>
              <a:gd name="connsiteY929" fmla="*/ 3924740 h 9415521"/>
              <a:gd name="connsiteX930" fmla="*/ 2629730 w 9480340"/>
              <a:gd name="connsiteY930" fmla="*/ 4003350 h 9415521"/>
              <a:gd name="connsiteX931" fmla="*/ 2601155 w 9480340"/>
              <a:gd name="connsiteY931" fmla="*/ 4033895 h 9415521"/>
              <a:gd name="connsiteX932" fmla="*/ 2559880 w 9480340"/>
              <a:gd name="connsiteY932" fmla="*/ 4051740 h 9415521"/>
              <a:gd name="connsiteX933" fmla="*/ 2480505 w 9480340"/>
              <a:gd name="connsiteY933" fmla="*/ 4084544 h 9415521"/>
              <a:gd name="connsiteX934" fmla="*/ 2417005 w 9480340"/>
              <a:gd name="connsiteY934" fmla="*/ 4122576 h 9415521"/>
              <a:gd name="connsiteX935" fmla="*/ 2372555 w 9480340"/>
              <a:gd name="connsiteY935" fmla="*/ 4147310 h 9415521"/>
              <a:gd name="connsiteX936" fmla="*/ 2239205 w 9480340"/>
              <a:gd name="connsiteY936" fmla="*/ 4224395 h 9415521"/>
              <a:gd name="connsiteX937" fmla="*/ 2029655 w 9480340"/>
              <a:gd name="connsiteY937" fmla="*/ 4364481 h 9415521"/>
              <a:gd name="connsiteX938" fmla="*/ 1994730 w 9480340"/>
              <a:gd name="connsiteY938" fmla="*/ 4377536 h 9415521"/>
              <a:gd name="connsiteX939" fmla="*/ 1911543 w 9480340"/>
              <a:gd name="connsiteY939" fmla="*/ 4422841 h 9415521"/>
              <a:gd name="connsiteX940" fmla="*/ 1852773 w 9480340"/>
              <a:gd name="connsiteY940" fmla="*/ 4465695 h 9415521"/>
              <a:gd name="connsiteX941" fmla="*/ 1826455 w 9480340"/>
              <a:gd name="connsiteY941" fmla="*/ 4484745 h 9415521"/>
              <a:gd name="connsiteX942" fmla="*/ 1793787 w 9480340"/>
              <a:gd name="connsiteY942" fmla="*/ 4503795 h 9415521"/>
              <a:gd name="connsiteX943" fmla="*/ 1585155 w 9480340"/>
              <a:gd name="connsiteY943" fmla="*/ 4603903 h 9415521"/>
              <a:gd name="connsiteX944" fmla="*/ 1489905 w 9480340"/>
              <a:gd name="connsiteY944" fmla="*/ 4656293 h 9415521"/>
              <a:gd name="connsiteX945" fmla="*/ 1426405 w 9480340"/>
              <a:gd name="connsiteY945" fmla="*/ 4694348 h 9415521"/>
              <a:gd name="connsiteX946" fmla="*/ 1356555 w 9480340"/>
              <a:gd name="connsiteY946" fmla="*/ 4735177 h 9415521"/>
              <a:gd name="connsiteX947" fmla="*/ 1324546 w 9480340"/>
              <a:gd name="connsiteY947" fmla="*/ 4766267 h 9415521"/>
              <a:gd name="connsiteX948" fmla="*/ 1286446 w 9480340"/>
              <a:gd name="connsiteY948" fmla="*/ 4788939 h 9415521"/>
              <a:gd name="connsiteX949" fmla="*/ 1115255 w 9480340"/>
              <a:gd name="connsiteY949" fmla="*/ 4898738 h 9415521"/>
              <a:gd name="connsiteX950" fmla="*/ 1097918 w 9480340"/>
              <a:gd name="connsiteY950" fmla="*/ 4910195 h 9415521"/>
              <a:gd name="connsiteX951" fmla="*/ 1048290 w 9480340"/>
              <a:gd name="connsiteY951" fmla="*/ 4935595 h 9415521"/>
              <a:gd name="connsiteX952" fmla="*/ 995777 w 9480340"/>
              <a:gd name="connsiteY952" fmla="*/ 4960995 h 9415521"/>
              <a:gd name="connsiteX953" fmla="*/ 975555 w 9480340"/>
              <a:gd name="connsiteY953" fmla="*/ 4972773 h 9415521"/>
              <a:gd name="connsiteX954" fmla="*/ 902530 w 9480340"/>
              <a:gd name="connsiteY954" fmla="*/ 5011324 h 9415521"/>
              <a:gd name="connsiteX955" fmla="*/ 791405 w 9480340"/>
              <a:gd name="connsiteY955" fmla="*/ 5063073 h 9415521"/>
              <a:gd name="connsiteX956" fmla="*/ 715205 w 9480340"/>
              <a:gd name="connsiteY956" fmla="*/ 5107948 h 9415521"/>
              <a:gd name="connsiteX957" fmla="*/ 575505 w 9480340"/>
              <a:gd name="connsiteY957" fmla="*/ 5190233 h 9415521"/>
              <a:gd name="connsiteX958" fmla="*/ 499305 w 9480340"/>
              <a:gd name="connsiteY958" fmla="*/ 5234476 h 9415521"/>
              <a:gd name="connsiteX959" fmla="*/ 334689 w 9480340"/>
              <a:gd name="connsiteY959" fmla="*/ 5353912 h 9415521"/>
              <a:gd name="connsiteX960" fmla="*/ 307541 w 9480340"/>
              <a:gd name="connsiteY960" fmla="*/ 5367395 h 9415521"/>
              <a:gd name="connsiteX961" fmla="*/ 151601 w 9480340"/>
              <a:gd name="connsiteY961" fmla="*/ 5449067 h 9415521"/>
              <a:gd name="connsiteX962" fmla="*/ 63206 w 9480340"/>
              <a:gd name="connsiteY962" fmla="*/ 5485540 h 9415521"/>
              <a:gd name="connsiteX963" fmla="*/ 609 w 9480340"/>
              <a:gd name="connsiteY963" fmla="*/ 5177054 h 9415521"/>
              <a:gd name="connsiteX964" fmla="*/ 29405 w 9480340"/>
              <a:gd name="connsiteY964" fmla="*/ 4988260 h 9415521"/>
              <a:gd name="connsiteX965" fmla="*/ 61155 w 9480340"/>
              <a:gd name="connsiteY965" fmla="*/ 4974273 h 9415521"/>
              <a:gd name="connsiteX966" fmla="*/ 248480 w 9480340"/>
              <a:gd name="connsiteY966" fmla="*/ 4877309 h 9415521"/>
              <a:gd name="connsiteX967" fmla="*/ 289755 w 9480340"/>
              <a:gd name="connsiteY967" fmla="*/ 4859395 h 9415521"/>
              <a:gd name="connsiteX968" fmla="*/ 318330 w 9480340"/>
              <a:gd name="connsiteY968" fmla="*/ 4828850 h 9415521"/>
              <a:gd name="connsiteX969" fmla="*/ 448505 w 9480340"/>
              <a:gd name="connsiteY969" fmla="*/ 4744982 h 9415521"/>
              <a:gd name="connsiteX970" fmla="*/ 524705 w 9480340"/>
              <a:gd name="connsiteY970" fmla="*/ 4700997 h 9415521"/>
              <a:gd name="connsiteX971" fmla="*/ 600905 w 9480340"/>
              <a:gd name="connsiteY971" fmla="*/ 4658120 h 9415521"/>
              <a:gd name="connsiteX972" fmla="*/ 680844 w 9480340"/>
              <a:gd name="connsiteY972" fmla="*/ 4619366 h 9415521"/>
              <a:gd name="connsiteX973" fmla="*/ 753238 w 9480340"/>
              <a:gd name="connsiteY973" fmla="*/ 4592695 h 9415521"/>
              <a:gd name="connsiteX974" fmla="*/ 774899 w 9480340"/>
              <a:gd name="connsiteY974" fmla="*/ 4570470 h 9415521"/>
              <a:gd name="connsiteX975" fmla="*/ 823155 w 9480340"/>
              <a:gd name="connsiteY975" fmla="*/ 4524265 h 9415521"/>
              <a:gd name="connsiteX976" fmla="*/ 1020005 w 9480340"/>
              <a:gd name="connsiteY976" fmla="*/ 4413799 h 9415521"/>
              <a:gd name="connsiteX977" fmla="*/ 1099380 w 9480340"/>
              <a:gd name="connsiteY977" fmla="*/ 4381940 h 9415521"/>
              <a:gd name="connsiteX978" fmla="*/ 1140655 w 9480340"/>
              <a:gd name="connsiteY978" fmla="*/ 4362852 h 9415521"/>
              <a:gd name="connsiteX979" fmla="*/ 1156820 w 9480340"/>
              <a:gd name="connsiteY979" fmla="*/ 4351395 h 9415521"/>
              <a:gd name="connsiteX980" fmla="*/ 1312992 w 9480340"/>
              <a:gd name="connsiteY980" fmla="*/ 4252112 h 9415521"/>
              <a:gd name="connsiteX981" fmla="*/ 1343855 w 9480340"/>
              <a:gd name="connsiteY981" fmla="*/ 4225331 h 9415521"/>
              <a:gd name="connsiteX982" fmla="*/ 1602157 w 9480340"/>
              <a:gd name="connsiteY982" fmla="*/ 4097395 h 9415521"/>
              <a:gd name="connsiteX983" fmla="*/ 1657543 w 9480340"/>
              <a:gd name="connsiteY983" fmla="*/ 4056120 h 9415521"/>
              <a:gd name="connsiteX984" fmla="*/ 1794705 w 9480340"/>
              <a:gd name="connsiteY984" fmla="*/ 3963385 h 9415521"/>
              <a:gd name="connsiteX985" fmla="*/ 1870905 w 9480340"/>
              <a:gd name="connsiteY985" fmla="*/ 3919379 h 9415521"/>
              <a:gd name="connsiteX986" fmla="*/ 1942696 w 9480340"/>
              <a:gd name="connsiteY986" fmla="*/ 3888817 h 9415521"/>
              <a:gd name="connsiteX987" fmla="*/ 1984721 w 9480340"/>
              <a:gd name="connsiteY987" fmla="*/ 3869578 h 9415521"/>
              <a:gd name="connsiteX988" fmla="*/ 2010718 w 9480340"/>
              <a:gd name="connsiteY988" fmla="*/ 3856095 h 9415521"/>
              <a:gd name="connsiteX989" fmla="*/ 2164193 w 9480340"/>
              <a:gd name="connsiteY989" fmla="*/ 3761097 h 9415521"/>
              <a:gd name="connsiteX990" fmla="*/ 2290005 w 9480340"/>
              <a:gd name="connsiteY990" fmla="*/ 3677830 h 9415521"/>
              <a:gd name="connsiteX991" fmla="*/ 2366205 w 9480340"/>
              <a:gd name="connsiteY991" fmla="*/ 3633493 h 9415521"/>
              <a:gd name="connsiteX992" fmla="*/ 2442405 w 9480340"/>
              <a:gd name="connsiteY992" fmla="*/ 3589508 h 9415521"/>
              <a:gd name="connsiteX993" fmla="*/ 2505905 w 9480340"/>
              <a:gd name="connsiteY993" fmla="*/ 3551144 h 9415521"/>
              <a:gd name="connsiteX994" fmla="*/ 2585280 w 9480340"/>
              <a:gd name="connsiteY994" fmla="*/ 3518340 h 9415521"/>
              <a:gd name="connsiteX995" fmla="*/ 2626555 w 9480340"/>
              <a:gd name="connsiteY995" fmla="*/ 3500495 h 9415521"/>
              <a:gd name="connsiteX996" fmla="*/ 2719699 w 9480340"/>
              <a:gd name="connsiteY996" fmla="*/ 3438072 h 9415521"/>
              <a:gd name="connsiteX997" fmla="*/ 2769864 w 9480340"/>
              <a:gd name="connsiteY997" fmla="*/ 3413066 h 9415521"/>
              <a:gd name="connsiteX998" fmla="*/ 2807294 w 9480340"/>
              <a:gd name="connsiteY998" fmla="*/ 3398895 h 9415521"/>
              <a:gd name="connsiteX999" fmla="*/ 2837862 w 9480340"/>
              <a:gd name="connsiteY999" fmla="*/ 3379845 h 9415521"/>
              <a:gd name="connsiteX1000" fmla="*/ 2864036 w 9480340"/>
              <a:gd name="connsiteY1000" fmla="*/ 3360795 h 9415521"/>
              <a:gd name="connsiteX1001" fmla="*/ 2915190 w 9480340"/>
              <a:gd name="connsiteY1001" fmla="*/ 3335395 h 9415521"/>
              <a:gd name="connsiteX1002" fmla="*/ 2964818 w 9480340"/>
              <a:gd name="connsiteY1002" fmla="*/ 3309995 h 9415521"/>
              <a:gd name="connsiteX1003" fmla="*/ 2982155 w 9480340"/>
              <a:gd name="connsiteY1003" fmla="*/ 3297295 h 9415521"/>
              <a:gd name="connsiteX1004" fmla="*/ 3000298 w 9480340"/>
              <a:gd name="connsiteY1004" fmla="*/ 3284595 h 9415521"/>
              <a:gd name="connsiteX1005" fmla="*/ 3037441 w 9480340"/>
              <a:gd name="connsiteY1005" fmla="*/ 3265594 h 9415521"/>
              <a:gd name="connsiteX1006" fmla="*/ 3213313 w 9480340"/>
              <a:gd name="connsiteY1006" fmla="*/ 3151983 h 9415521"/>
              <a:gd name="connsiteX1007" fmla="*/ 3295863 w 9480340"/>
              <a:gd name="connsiteY1007" fmla="*/ 3104428 h 9415521"/>
              <a:gd name="connsiteX1008" fmla="*/ 3413955 w 9480340"/>
              <a:gd name="connsiteY1008" fmla="*/ 3022856 h 9415521"/>
              <a:gd name="connsiteX1009" fmla="*/ 3667955 w 9480340"/>
              <a:gd name="connsiteY1009" fmla="*/ 2877310 h 9415521"/>
              <a:gd name="connsiteX1010" fmla="*/ 3712405 w 9480340"/>
              <a:gd name="connsiteY1010" fmla="*/ 2852576 h 9415521"/>
              <a:gd name="connsiteX1011" fmla="*/ 3775905 w 9480340"/>
              <a:gd name="connsiteY1011" fmla="*/ 2814544 h 9415521"/>
              <a:gd name="connsiteX1012" fmla="*/ 3855280 w 9480340"/>
              <a:gd name="connsiteY1012" fmla="*/ 2781740 h 9415521"/>
              <a:gd name="connsiteX1013" fmla="*/ 3896555 w 9480340"/>
              <a:gd name="connsiteY1013" fmla="*/ 2763508 h 9415521"/>
              <a:gd name="connsiteX1014" fmla="*/ 3922100 w 9480340"/>
              <a:gd name="connsiteY1014" fmla="*/ 2744799 h 9415521"/>
              <a:gd name="connsiteX1015" fmla="*/ 4109425 w 9480340"/>
              <a:gd name="connsiteY1015" fmla="*/ 2632055 h 9415521"/>
              <a:gd name="connsiteX1016" fmla="*/ 4290255 w 9480340"/>
              <a:gd name="connsiteY1016" fmla="*/ 2518517 h 9415521"/>
              <a:gd name="connsiteX1017" fmla="*/ 4347405 w 9480340"/>
              <a:gd name="connsiteY1017" fmla="*/ 2484393 h 9415521"/>
              <a:gd name="connsiteX1018" fmla="*/ 4426780 w 9480340"/>
              <a:gd name="connsiteY1018" fmla="*/ 2451540 h 9415521"/>
              <a:gd name="connsiteX1019" fmla="*/ 4468055 w 9480340"/>
              <a:gd name="connsiteY1019" fmla="*/ 2433308 h 9415521"/>
              <a:gd name="connsiteX1020" fmla="*/ 4653240 w 9480340"/>
              <a:gd name="connsiteY1020" fmla="*/ 2332095 h 9415521"/>
              <a:gd name="connsiteX1021" fmla="*/ 4679362 w 9480340"/>
              <a:gd name="connsiteY1021" fmla="*/ 2313045 h 9415521"/>
              <a:gd name="connsiteX1022" fmla="*/ 4703727 w 9480340"/>
              <a:gd name="connsiteY1022" fmla="*/ 2293995 h 9415521"/>
              <a:gd name="connsiteX1023" fmla="*/ 4769043 w 9480340"/>
              <a:gd name="connsiteY1023" fmla="*/ 2250946 h 9415521"/>
              <a:gd name="connsiteX1024" fmla="*/ 4982405 w 9480340"/>
              <a:gd name="connsiteY1024" fmla="*/ 2116097 h 9415521"/>
              <a:gd name="connsiteX1025" fmla="*/ 5045905 w 9480340"/>
              <a:gd name="connsiteY1025" fmla="*/ 2077880 h 9415521"/>
              <a:gd name="connsiteX1026" fmla="*/ 5122105 w 9480340"/>
              <a:gd name="connsiteY1026" fmla="*/ 2033214 h 9415521"/>
              <a:gd name="connsiteX1027" fmla="*/ 5198305 w 9480340"/>
              <a:gd name="connsiteY1027" fmla="*/ 1989623 h 9415521"/>
              <a:gd name="connsiteX1028" fmla="*/ 5287205 w 9480340"/>
              <a:gd name="connsiteY1028" fmla="*/ 1939533 h 9415521"/>
              <a:gd name="connsiteX1029" fmla="*/ 5412138 w 9480340"/>
              <a:gd name="connsiteY1029" fmla="*/ 1875200 h 9415521"/>
              <a:gd name="connsiteX1030" fmla="*/ 5503464 w 9480340"/>
              <a:gd name="connsiteY1030" fmla="*/ 1836795 h 9415521"/>
              <a:gd name="connsiteX1031" fmla="*/ 5528989 w 9480340"/>
              <a:gd name="connsiteY1031" fmla="*/ 1823312 h 9415521"/>
              <a:gd name="connsiteX1032" fmla="*/ 5693605 w 9480340"/>
              <a:gd name="connsiteY1032" fmla="*/ 1703014 h 9415521"/>
              <a:gd name="connsiteX1033" fmla="*/ 5769805 w 9480340"/>
              <a:gd name="connsiteY1033" fmla="*/ 1659201 h 9415521"/>
              <a:gd name="connsiteX1034" fmla="*/ 5912680 w 9480340"/>
              <a:gd name="connsiteY1034" fmla="*/ 1588411 h 9415521"/>
              <a:gd name="connsiteX1035" fmla="*/ 5953955 w 9480340"/>
              <a:gd name="connsiteY1035" fmla="*/ 1570095 h 9415521"/>
              <a:gd name="connsiteX1036" fmla="*/ 6125146 w 9480340"/>
              <a:gd name="connsiteY1036" fmla="*/ 1461539 h 9415521"/>
              <a:gd name="connsiteX1037" fmla="*/ 6163246 w 9480340"/>
              <a:gd name="connsiteY1037" fmla="*/ 1439125 h 9415521"/>
              <a:gd name="connsiteX1038" fmla="*/ 6303464 w 9480340"/>
              <a:gd name="connsiteY1038" fmla="*/ 1358165 h 9415521"/>
              <a:gd name="connsiteX1039" fmla="*/ 6341564 w 9480340"/>
              <a:gd name="connsiteY1039" fmla="*/ 1335751 h 9415521"/>
              <a:gd name="connsiteX1040" fmla="*/ 6468305 w 9480340"/>
              <a:gd name="connsiteY1040" fmla="*/ 1252814 h 9415521"/>
              <a:gd name="connsiteX1041" fmla="*/ 6512755 w 9480340"/>
              <a:gd name="connsiteY1041" fmla="*/ 1227904 h 9415521"/>
              <a:gd name="connsiteX1042" fmla="*/ 6593252 w 9480340"/>
              <a:gd name="connsiteY1042" fmla="*/ 1180249 h 9415521"/>
              <a:gd name="connsiteX1043" fmla="*/ 6688502 w 9480340"/>
              <a:gd name="connsiteY1043" fmla="*/ 1122609 h 9415521"/>
              <a:gd name="connsiteX1044" fmla="*/ 6755284 w 9480340"/>
              <a:gd name="connsiteY1044" fmla="*/ 1095088 h 9415521"/>
              <a:gd name="connsiteX1045" fmla="*/ 6981426 w 9480340"/>
              <a:gd name="connsiteY1045" fmla="*/ 965602 h 9415521"/>
              <a:gd name="connsiteX1046" fmla="*/ 7154363 w 9480340"/>
              <a:gd name="connsiteY1046" fmla="*/ 863123 h 9415521"/>
              <a:gd name="connsiteX1047" fmla="*/ 7192463 w 9480340"/>
              <a:gd name="connsiteY1047" fmla="*/ 840094 h 9415521"/>
              <a:gd name="connsiteX1048" fmla="*/ 7251176 w 9480340"/>
              <a:gd name="connsiteY1048" fmla="*/ 810229 h 9415521"/>
              <a:gd name="connsiteX1049" fmla="*/ 7295626 w 9480340"/>
              <a:gd name="connsiteY1049" fmla="*/ 780391 h 9415521"/>
              <a:gd name="connsiteX1050" fmla="*/ 7331905 w 9480340"/>
              <a:gd name="connsiteY1050" fmla="*/ 754105 h 9415521"/>
              <a:gd name="connsiteX1051" fmla="*/ 7362448 w 9480340"/>
              <a:gd name="connsiteY1051" fmla="*/ 751357 h 9415521"/>
              <a:gd name="connsiteX1052" fmla="*/ 5877737 w 9480340"/>
              <a:gd name="connsiteY1052" fmla="*/ 79682 h 9415521"/>
              <a:gd name="connsiteX1053" fmla="*/ 5922205 w 9480340"/>
              <a:gd name="connsiteY1053" fmla="*/ 96896 h 9415521"/>
              <a:gd name="connsiteX1054" fmla="*/ 5964230 w 9480340"/>
              <a:gd name="connsiteY1054" fmla="*/ 103324 h 9415521"/>
              <a:gd name="connsiteX1055" fmla="*/ 6042290 w 9480340"/>
              <a:gd name="connsiteY1055" fmla="*/ 122975 h 9415521"/>
              <a:gd name="connsiteX1056" fmla="*/ 6140576 w 9480340"/>
              <a:gd name="connsiteY1056" fmla="*/ 156354 h 9415521"/>
              <a:gd name="connsiteX1057" fmla="*/ 6209372 w 9480340"/>
              <a:gd name="connsiteY1057" fmla="*/ 181153 h 9415521"/>
              <a:gd name="connsiteX1058" fmla="*/ 6265105 w 9480340"/>
              <a:gd name="connsiteY1058" fmla="*/ 198495 h 9415521"/>
              <a:gd name="connsiteX1059" fmla="*/ 6322255 w 9480340"/>
              <a:gd name="connsiteY1059" fmla="*/ 217545 h 9415521"/>
              <a:gd name="connsiteX1060" fmla="*/ 6360551 w 9480340"/>
              <a:gd name="connsiteY1060" fmla="*/ 236596 h 9415521"/>
              <a:gd name="connsiteX1061" fmla="*/ 6391463 w 9480340"/>
              <a:gd name="connsiteY1061" fmla="*/ 290839 h 9415521"/>
              <a:gd name="connsiteX1062" fmla="*/ 6350587 w 9480340"/>
              <a:gd name="connsiteY1062" fmla="*/ 315491 h 9415521"/>
              <a:gd name="connsiteX1063" fmla="*/ 6258755 w 9480340"/>
              <a:gd name="connsiteY1063" fmla="*/ 377537 h 9415521"/>
              <a:gd name="connsiteX1064" fmla="*/ 6242590 w 9480340"/>
              <a:gd name="connsiteY1064" fmla="*/ 388996 h 9415521"/>
              <a:gd name="connsiteX1065" fmla="*/ 6162328 w 9480340"/>
              <a:gd name="connsiteY1065" fmla="*/ 431208 h 9415521"/>
              <a:gd name="connsiteX1066" fmla="*/ 6073717 w 9480340"/>
              <a:gd name="connsiteY1066" fmla="*/ 475701 h 9415521"/>
              <a:gd name="connsiteX1067" fmla="*/ 5861243 w 9480340"/>
              <a:gd name="connsiteY1067" fmla="*/ 599946 h 9415521"/>
              <a:gd name="connsiteX1068" fmla="*/ 5802027 w 9480340"/>
              <a:gd name="connsiteY1068" fmla="*/ 642995 h 9415521"/>
              <a:gd name="connsiteX1069" fmla="*/ 5716938 w 9480340"/>
              <a:gd name="connsiteY1069" fmla="*/ 681400 h 9415521"/>
              <a:gd name="connsiteX1070" fmla="*/ 5592005 w 9480340"/>
              <a:gd name="connsiteY1070" fmla="*/ 745733 h 9415521"/>
              <a:gd name="connsiteX1071" fmla="*/ 5407855 w 9480340"/>
              <a:gd name="connsiteY1071" fmla="*/ 872837 h 9415521"/>
              <a:gd name="connsiteX1072" fmla="*/ 5391690 w 9480340"/>
              <a:gd name="connsiteY1072" fmla="*/ 884295 h 9415521"/>
              <a:gd name="connsiteX1073" fmla="*/ 5308032 w 9480340"/>
              <a:gd name="connsiteY1073" fmla="*/ 928745 h 9415521"/>
              <a:gd name="connsiteX1074" fmla="*/ 5233885 w 9480340"/>
              <a:gd name="connsiteY1074" fmla="*/ 973195 h 9415521"/>
              <a:gd name="connsiteX1075" fmla="*/ 4976055 w 9480340"/>
              <a:gd name="connsiteY1075" fmla="*/ 1101080 h 9415521"/>
              <a:gd name="connsiteX1076" fmla="*/ 4931605 w 9480340"/>
              <a:gd name="connsiteY1076" fmla="*/ 1125814 h 9415521"/>
              <a:gd name="connsiteX1077" fmla="*/ 4801430 w 9480340"/>
              <a:gd name="connsiteY1077" fmla="*/ 1209350 h 9415521"/>
              <a:gd name="connsiteX1078" fmla="*/ 4772855 w 9480340"/>
              <a:gd name="connsiteY1078" fmla="*/ 1239895 h 9415521"/>
              <a:gd name="connsiteX1079" fmla="*/ 4731580 w 9480340"/>
              <a:gd name="connsiteY1079" fmla="*/ 1257740 h 9415521"/>
              <a:gd name="connsiteX1080" fmla="*/ 4563789 w 9480340"/>
              <a:gd name="connsiteY1080" fmla="*/ 1366112 h 9415521"/>
              <a:gd name="connsiteX1081" fmla="*/ 4537792 w 9480340"/>
              <a:gd name="connsiteY1081" fmla="*/ 1379595 h 9415521"/>
              <a:gd name="connsiteX1082" fmla="*/ 4464328 w 9480340"/>
              <a:gd name="connsiteY1082" fmla="*/ 1417254 h 9415521"/>
              <a:gd name="connsiteX1083" fmla="*/ 4371617 w 9480340"/>
              <a:gd name="connsiteY1083" fmla="*/ 1461893 h 9415521"/>
              <a:gd name="connsiteX1084" fmla="*/ 4296605 w 9480340"/>
              <a:gd name="connsiteY1084" fmla="*/ 1493895 h 9415521"/>
              <a:gd name="connsiteX1085" fmla="*/ 4233105 w 9480340"/>
              <a:gd name="connsiteY1085" fmla="*/ 1532460 h 9415521"/>
              <a:gd name="connsiteX1086" fmla="*/ 4156905 w 9480340"/>
              <a:gd name="connsiteY1086" fmla="*/ 1576797 h 9415521"/>
              <a:gd name="connsiteX1087" fmla="*/ 4080705 w 9480340"/>
              <a:gd name="connsiteY1087" fmla="*/ 1620782 h 9415521"/>
              <a:gd name="connsiteX1088" fmla="*/ 4017205 w 9480340"/>
              <a:gd name="connsiteY1088" fmla="*/ 1658351 h 9415521"/>
              <a:gd name="connsiteX1089" fmla="*/ 3928305 w 9480340"/>
              <a:gd name="connsiteY1089" fmla="*/ 1708657 h 9415521"/>
              <a:gd name="connsiteX1090" fmla="*/ 3816072 w 9480340"/>
              <a:gd name="connsiteY1090" fmla="*/ 1785690 h 9415521"/>
              <a:gd name="connsiteX1091" fmla="*/ 3737446 w 9480340"/>
              <a:gd name="connsiteY1091" fmla="*/ 1836795 h 9415521"/>
              <a:gd name="connsiteX1092" fmla="*/ 3711921 w 9480340"/>
              <a:gd name="connsiteY1092" fmla="*/ 1850278 h 9415521"/>
              <a:gd name="connsiteX1093" fmla="*/ 3669896 w 9480340"/>
              <a:gd name="connsiteY1093" fmla="*/ 1869517 h 9415521"/>
              <a:gd name="connsiteX1094" fmla="*/ 3598105 w 9480340"/>
              <a:gd name="connsiteY1094" fmla="*/ 1900079 h 9415521"/>
              <a:gd name="connsiteX1095" fmla="*/ 3521905 w 9480340"/>
              <a:gd name="connsiteY1095" fmla="*/ 1944314 h 9415521"/>
              <a:gd name="connsiteX1096" fmla="*/ 3445705 w 9480340"/>
              <a:gd name="connsiteY1096" fmla="*/ 1988278 h 9415521"/>
              <a:gd name="connsiteX1097" fmla="*/ 3344105 w 9480340"/>
              <a:gd name="connsiteY1097" fmla="*/ 2046986 h 9415521"/>
              <a:gd name="connsiteX1098" fmla="*/ 3232343 w 9480340"/>
              <a:gd name="connsiteY1098" fmla="*/ 2124076 h 9415521"/>
              <a:gd name="connsiteX1099" fmla="*/ 3166418 w 9480340"/>
              <a:gd name="connsiteY1099" fmla="*/ 2166995 h 9415521"/>
              <a:gd name="connsiteX1100" fmla="*/ 3140421 w 9480340"/>
              <a:gd name="connsiteY1100" fmla="*/ 2180478 h 9415521"/>
              <a:gd name="connsiteX1101" fmla="*/ 3098396 w 9480340"/>
              <a:gd name="connsiteY1101" fmla="*/ 2199717 h 9415521"/>
              <a:gd name="connsiteX1102" fmla="*/ 2931355 w 9480340"/>
              <a:gd name="connsiteY1102" fmla="*/ 2306695 h 9415521"/>
              <a:gd name="connsiteX1103" fmla="*/ 2890080 w 9480340"/>
              <a:gd name="connsiteY1103" fmla="*/ 2324896 h 9415521"/>
              <a:gd name="connsiteX1104" fmla="*/ 2825511 w 9480340"/>
              <a:gd name="connsiteY1104" fmla="*/ 2356418 h 9415521"/>
              <a:gd name="connsiteX1105" fmla="*/ 2788046 w 9480340"/>
              <a:gd name="connsiteY1105" fmla="*/ 2394124 h 9415521"/>
              <a:gd name="connsiteX1106" fmla="*/ 2750616 w 9480340"/>
              <a:gd name="connsiteY1106" fmla="*/ 2408295 h 9415521"/>
              <a:gd name="connsiteX1107" fmla="*/ 2720048 w 9480340"/>
              <a:gd name="connsiteY1107" fmla="*/ 2427345 h 9415521"/>
              <a:gd name="connsiteX1108" fmla="*/ 2696155 w 9480340"/>
              <a:gd name="connsiteY1108" fmla="*/ 2446395 h 9415521"/>
              <a:gd name="connsiteX1109" fmla="*/ 2605438 w 9480340"/>
              <a:gd name="connsiteY1109" fmla="*/ 2484800 h 9415521"/>
              <a:gd name="connsiteX1110" fmla="*/ 2480505 w 9480340"/>
              <a:gd name="connsiteY1110" fmla="*/ 2549133 h 9415521"/>
              <a:gd name="connsiteX1111" fmla="*/ 2391605 w 9480340"/>
              <a:gd name="connsiteY1111" fmla="*/ 2599654 h 9415521"/>
              <a:gd name="connsiteX1112" fmla="*/ 2315405 w 9480340"/>
              <a:gd name="connsiteY1112" fmla="*/ 2643676 h 9415521"/>
              <a:gd name="connsiteX1113" fmla="*/ 2239205 w 9480340"/>
              <a:gd name="connsiteY1113" fmla="*/ 2687911 h 9415521"/>
              <a:gd name="connsiteX1114" fmla="*/ 2175705 w 9480340"/>
              <a:gd name="connsiteY1114" fmla="*/ 2725697 h 9415521"/>
              <a:gd name="connsiteX1115" fmla="*/ 1996905 w 9480340"/>
              <a:gd name="connsiteY1115" fmla="*/ 2841372 h 9415521"/>
              <a:gd name="connsiteX1116" fmla="*/ 1969885 w 9480340"/>
              <a:gd name="connsiteY1116" fmla="*/ 2865495 h 9415521"/>
              <a:gd name="connsiteX1117" fmla="*/ 1940755 w 9480340"/>
              <a:gd name="connsiteY1117" fmla="*/ 2884545 h 9415521"/>
              <a:gd name="connsiteX1118" fmla="*/ 1901731 w 9480340"/>
              <a:gd name="connsiteY1118" fmla="*/ 2903595 h 9415521"/>
              <a:gd name="connsiteX1119" fmla="*/ 1862011 w 9480340"/>
              <a:gd name="connsiteY1119" fmla="*/ 2913132 h 9415521"/>
              <a:gd name="connsiteX1120" fmla="*/ 1788355 w 9480340"/>
              <a:gd name="connsiteY1120" fmla="*/ 2952185 h 9415521"/>
              <a:gd name="connsiteX1121" fmla="*/ 1654746 w 9480340"/>
              <a:gd name="connsiteY1121" fmla="*/ 3039325 h 9415521"/>
              <a:gd name="connsiteX1122" fmla="*/ 1616646 w 9480340"/>
              <a:gd name="connsiteY1122" fmla="*/ 3061739 h 9415521"/>
              <a:gd name="connsiteX1123" fmla="*/ 1540705 w 9480340"/>
              <a:gd name="connsiteY1123" fmla="*/ 3094095 h 9415521"/>
              <a:gd name="connsiteX1124" fmla="*/ 1477205 w 9480340"/>
              <a:gd name="connsiteY1124" fmla="*/ 3132660 h 9415521"/>
              <a:gd name="connsiteX1125" fmla="*/ 1293055 w 9480340"/>
              <a:gd name="connsiteY1125" fmla="*/ 3260438 h 9415521"/>
              <a:gd name="connsiteX1126" fmla="*/ 1274912 w 9480340"/>
              <a:gd name="connsiteY1126" fmla="*/ 3271895 h 9415521"/>
              <a:gd name="connsiteX1127" fmla="*/ 1083246 w 9480340"/>
              <a:gd name="connsiteY1127" fmla="*/ 3369525 h 9415521"/>
              <a:gd name="connsiteX1128" fmla="*/ 1045146 w 9480340"/>
              <a:gd name="connsiteY1128" fmla="*/ 3391939 h 9415521"/>
              <a:gd name="connsiteX1129" fmla="*/ 969205 w 9480340"/>
              <a:gd name="connsiteY1129" fmla="*/ 3424295 h 9415521"/>
              <a:gd name="connsiteX1130" fmla="*/ 905705 w 9480340"/>
              <a:gd name="connsiteY1130" fmla="*/ 3462860 h 9415521"/>
              <a:gd name="connsiteX1131" fmla="*/ 829505 w 9480340"/>
              <a:gd name="connsiteY1131" fmla="*/ 3507197 h 9415521"/>
              <a:gd name="connsiteX1132" fmla="*/ 753305 w 9480340"/>
              <a:gd name="connsiteY1132" fmla="*/ 3551182 h 9415521"/>
              <a:gd name="connsiteX1133" fmla="*/ 631426 w 9480340"/>
              <a:gd name="connsiteY1133" fmla="*/ 3632602 h 9415521"/>
              <a:gd name="connsiteX1134" fmla="*/ 405284 w 9480340"/>
              <a:gd name="connsiteY1134" fmla="*/ 3762088 h 9415521"/>
              <a:gd name="connsiteX1135" fmla="*/ 334205 w 9480340"/>
              <a:gd name="connsiteY1135" fmla="*/ 3792648 h 9415521"/>
              <a:gd name="connsiteX1136" fmla="*/ 264355 w 9480340"/>
              <a:gd name="connsiteY1136" fmla="*/ 3833477 h 9415521"/>
              <a:gd name="connsiteX1137" fmla="*/ 232347 w 9480340"/>
              <a:gd name="connsiteY1137" fmla="*/ 3864567 h 9415521"/>
              <a:gd name="connsiteX1138" fmla="*/ 194247 w 9480340"/>
              <a:gd name="connsiteY1138" fmla="*/ 3887020 h 9415521"/>
              <a:gd name="connsiteX1139" fmla="*/ 88904 w 9480340"/>
              <a:gd name="connsiteY1139" fmla="*/ 3939761 h 9415521"/>
              <a:gd name="connsiteX1140" fmla="*/ 41474 w 9480340"/>
              <a:gd name="connsiteY1140" fmla="*/ 3938058 h 9415521"/>
              <a:gd name="connsiteX1141" fmla="*/ 42105 w 9480340"/>
              <a:gd name="connsiteY1141" fmla="*/ 3830695 h 9415521"/>
              <a:gd name="connsiteX1142" fmla="*/ 60783 w 9480340"/>
              <a:gd name="connsiteY1142" fmla="*/ 3741795 h 9415521"/>
              <a:gd name="connsiteX1143" fmla="*/ 86633 w 9480340"/>
              <a:gd name="connsiteY1143" fmla="*/ 3654618 h 9415521"/>
              <a:gd name="connsiteX1144" fmla="*/ 105683 w 9480340"/>
              <a:gd name="connsiteY1144" fmla="*/ 3578418 h 9415521"/>
              <a:gd name="connsiteX1145" fmla="*/ 122772 w 9480340"/>
              <a:gd name="connsiteY1145" fmla="*/ 3505999 h 9415521"/>
              <a:gd name="connsiteX1146" fmla="*/ 149083 w 9480340"/>
              <a:gd name="connsiteY1146" fmla="*/ 3436149 h 9415521"/>
              <a:gd name="connsiteX1147" fmla="*/ 220318 w 9480340"/>
              <a:gd name="connsiteY1147" fmla="*/ 3360795 h 9415521"/>
              <a:gd name="connsiteX1148" fmla="*/ 251655 w 9480340"/>
              <a:gd name="connsiteY1148" fmla="*/ 3341745 h 9415521"/>
              <a:gd name="connsiteX1149" fmla="*/ 284323 w 9480340"/>
              <a:gd name="connsiteY1149" fmla="*/ 3322695 h 9415521"/>
              <a:gd name="connsiteX1150" fmla="*/ 349443 w 9480340"/>
              <a:gd name="connsiteY1150" fmla="*/ 3279535 h 9415521"/>
              <a:gd name="connsiteX1151" fmla="*/ 572947 w 9480340"/>
              <a:gd name="connsiteY1151" fmla="*/ 3146786 h 9415521"/>
              <a:gd name="connsiteX1152" fmla="*/ 655497 w 9480340"/>
              <a:gd name="connsiteY1152" fmla="*/ 3099707 h 9415521"/>
              <a:gd name="connsiteX1153" fmla="*/ 778705 w 9480340"/>
              <a:gd name="connsiteY1153" fmla="*/ 3017782 h 9415521"/>
              <a:gd name="connsiteX1154" fmla="*/ 854905 w 9480340"/>
              <a:gd name="connsiteY1154" fmla="*/ 2973797 h 9415521"/>
              <a:gd name="connsiteX1155" fmla="*/ 931105 w 9480340"/>
              <a:gd name="connsiteY1155" fmla="*/ 2930920 h 9415521"/>
              <a:gd name="connsiteX1156" fmla="*/ 1011044 w 9480340"/>
              <a:gd name="connsiteY1156" fmla="*/ 2892166 h 9415521"/>
              <a:gd name="connsiteX1157" fmla="*/ 1084468 w 9480340"/>
              <a:gd name="connsiteY1157" fmla="*/ 2865495 h 9415521"/>
              <a:gd name="connsiteX1158" fmla="*/ 1110662 w 9480340"/>
              <a:gd name="connsiteY1158" fmla="*/ 2846445 h 9415521"/>
              <a:gd name="connsiteX1159" fmla="*/ 1139474 w 9480340"/>
              <a:gd name="connsiteY1159" fmla="*/ 2827395 h 9415521"/>
              <a:gd name="connsiteX1160" fmla="*/ 1175146 w 9480340"/>
              <a:gd name="connsiteY1160" fmla="*/ 2813224 h 9415521"/>
              <a:gd name="connsiteX1161" fmla="*/ 1212611 w 9480340"/>
              <a:gd name="connsiteY1161" fmla="*/ 2775518 h 9415521"/>
              <a:gd name="connsiteX1162" fmla="*/ 1277180 w 9480340"/>
              <a:gd name="connsiteY1162" fmla="*/ 2743996 h 9415521"/>
              <a:gd name="connsiteX1163" fmla="*/ 1318455 w 9480340"/>
              <a:gd name="connsiteY1163" fmla="*/ 2725795 h 9415521"/>
              <a:gd name="connsiteX1164" fmla="*/ 1655011 w 9480340"/>
              <a:gd name="connsiteY1164" fmla="*/ 2535295 h 9415521"/>
              <a:gd name="connsiteX1165" fmla="*/ 1676599 w 9480340"/>
              <a:gd name="connsiteY1165" fmla="*/ 2513070 h 9415521"/>
              <a:gd name="connsiteX1166" fmla="*/ 1718505 w 9480340"/>
              <a:gd name="connsiteY1166" fmla="*/ 2470930 h 9415521"/>
              <a:gd name="connsiteX1167" fmla="*/ 1813719 w 9480340"/>
              <a:gd name="connsiteY1167" fmla="*/ 2420130 h 9415521"/>
              <a:gd name="connsiteX1168" fmla="*/ 1883828 w 9480340"/>
              <a:gd name="connsiteY1168" fmla="*/ 2386865 h 9415521"/>
              <a:gd name="connsiteX1169" fmla="*/ 1921964 w 9480340"/>
              <a:gd name="connsiteY1169" fmla="*/ 2363979 h 9415521"/>
              <a:gd name="connsiteX1170" fmla="*/ 1978855 w 9480340"/>
              <a:gd name="connsiteY1170" fmla="*/ 2324474 h 9415521"/>
              <a:gd name="connsiteX1171" fmla="*/ 2048705 w 9480340"/>
              <a:gd name="connsiteY1171" fmla="*/ 2281089 h 9415521"/>
              <a:gd name="connsiteX1172" fmla="*/ 2124905 w 9480340"/>
              <a:gd name="connsiteY1172" fmla="*/ 2237276 h 9415521"/>
              <a:gd name="connsiteX1173" fmla="*/ 2201105 w 9480340"/>
              <a:gd name="connsiteY1173" fmla="*/ 2193113 h 9415521"/>
              <a:gd name="connsiteX1174" fmla="*/ 2296355 w 9480340"/>
              <a:gd name="connsiteY1174" fmla="*/ 2139643 h 9415521"/>
              <a:gd name="connsiteX1175" fmla="*/ 2372555 w 9480340"/>
              <a:gd name="connsiteY1175" fmla="*/ 2095779 h 9415521"/>
              <a:gd name="connsiteX1176" fmla="*/ 2556705 w 9480340"/>
              <a:gd name="connsiteY1176" fmla="*/ 1989097 h 9415521"/>
              <a:gd name="connsiteX1177" fmla="*/ 2620205 w 9480340"/>
              <a:gd name="connsiteY1177" fmla="*/ 1950880 h 9415521"/>
              <a:gd name="connsiteX1178" fmla="*/ 2696405 w 9480340"/>
              <a:gd name="connsiteY1178" fmla="*/ 1906214 h 9415521"/>
              <a:gd name="connsiteX1179" fmla="*/ 2772605 w 9480340"/>
              <a:gd name="connsiteY1179" fmla="*/ 1861979 h 9415521"/>
              <a:gd name="connsiteX1180" fmla="*/ 2844396 w 9480340"/>
              <a:gd name="connsiteY1180" fmla="*/ 1831417 h 9415521"/>
              <a:gd name="connsiteX1181" fmla="*/ 2886421 w 9480340"/>
              <a:gd name="connsiteY1181" fmla="*/ 1812178 h 9415521"/>
              <a:gd name="connsiteX1182" fmla="*/ 2918773 w 9480340"/>
              <a:gd name="connsiteY1182" fmla="*/ 1798695 h 9415521"/>
              <a:gd name="connsiteX1183" fmla="*/ 2946599 w 9480340"/>
              <a:gd name="connsiteY1183" fmla="*/ 1776470 h 9415521"/>
              <a:gd name="connsiteX1184" fmla="*/ 2988505 w 9480340"/>
              <a:gd name="connsiteY1184" fmla="*/ 1734330 h 9415521"/>
              <a:gd name="connsiteX1185" fmla="*/ 3083143 w 9480340"/>
              <a:gd name="connsiteY1185" fmla="*/ 1683530 h 9415521"/>
              <a:gd name="connsiteX1186" fmla="*/ 3197854 w 9480340"/>
              <a:gd name="connsiteY1186" fmla="*/ 1633595 h 9415521"/>
              <a:gd name="connsiteX1187" fmla="*/ 3269972 w 9480340"/>
              <a:gd name="connsiteY1187" fmla="*/ 1582490 h 9415521"/>
              <a:gd name="connsiteX1188" fmla="*/ 3382205 w 9480340"/>
              <a:gd name="connsiteY1188" fmla="*/ 1505457 h 9415521"/>
              <a:gd name="connsiteX1189" fmla="*/ 3471105 w 9480340"/>
              <a:gd name="connsiteY1189" fmla="*/ 1455000 h 9415521"/>
              <a:gd name="connsiteX1190" fmla="*/ 3550480 w 9480340"/>
              <a:gd name="connsiteY1190" fmla="*/ 1422840 h 9415521"/>
              <a:gd name="connsiteX1191" fmla="*/ 3591755 w 9480340"/>
              <a:gd name="connsiteY1191" fmla="*/ 1403753 h 9415521"/>
              <a:gd name="connsiteX1192" fmla="*/ 3609092 w 9480340"/>
              <a:gd name="connsiteY1192" fmla="*/ 1392295 h 9415521"/>
              <a:gd name="connsiteX1193" fmla="*/ 3658720 w 9480340"/>
              <a:gd name="connsiteY1193" fmla="*/ 1366895 h 9415521"/>
              <a:gd name="connsiteX1194" fmla="*/ 3709875 w 9480340"/>
              <a:gd name="connsiteY1194" fmla="*/ 1341495 h 9415521"/>
              <a:gd name="connsiteX1195" fmla="*/ 3736048 w 9480340"/>
              <a:gd name="connsiteY1195" fmla="*/ 1322445 h 9415521"/>
              <a:gd name="connsiteX1196" fmla="*/ 3768407 w 9480340"/>
              <a:gd name="connsiteY1196" fmla="*/ 1303395 h 9415521"/>
              <a:gd name="connsiteX1197" fmla="*/ 3801789 w 9480340"/>
              <a:gd name="connsiteY1197" fmla="*/ 1289912 h 9415521"/>
              <a:gd name="connsiteX1198" fmla="*/ 3966405 w 9480340"/>
              <a:gd name="connsiteY1198" fmla="*/ 1169142 h 9415521"/>
              <a:gd name="connsiteX1199" fmla="*/ 4106105 w 9480340"/>
              <a:gd name="connsiteY1199" fmla="*/ 1087289 h 9415521"/>
              <a:gd name="connsiteX1200" fmla="*/ 4182305 w 9480340"/>
              <a:gd name="connsiteY1200" fmla="*/ 1043476 h 9415521"/>
              <a:gd name="connsiteX1201" fmla="*/ 4258505 w 9480340"/>
              <a:gd name="connsiteY1201" fmla="*/ 998810 h 9415521"/>
              <a:gd name="connsiteX1202" fmla="*/ 4322005 w 9480340"/>
              <a:gd name="connsiteY1202" fmla="*/ 960602 h 9415521"/>
              <a:gd name="connsiteX1203" fmla="*/ 4423605 w 9480340"/>
              <a:gd name="connsiteY1203" fmla="*/ 903040 h 9415521"/>
              <a:gd name="connsiteX1204" fmla="*/ 4576264 w 9480340"/>
              <a:gd name="connsiteY1204" fmla="*/ 825023 h 9415521"/>
              <a:gd name="connsiteX1205" fmla="*/ 4614364 w 9480340"/>
              <a:gd name="connsiteY1205" fmla="*/ 802351 h 9415521"/>
              <a:gd name="connsiteX1206" fmla="*/ 4756980 w 9480340"/>
              <a:gd name="connsiteY1206" fmla="*/ 724340 h 9415521"/>
              <a:gd name="connsiteX1207" fmla="*/ 4798255 w 9480340"/>
              <a:gd name="connsiteY1207" fmla="*/ 705253 h 9415521"/>
              <a:gd name="connsiteX1208" fmla="*/ 4814420 w 9480340"/>
              <a:gd name="connsiteY1208" fmla="*/ 693795 h 9415521"/>
              <a:gd name="connsiteX1209" fmla="*/ 4888657 w 9480340"/>
              <a:gd name="connsiteY1209" fmla="*/ 646170 h 9415521"/>
              <a:gd name="connsiteX1210" fmla="*/ 5028084 w 9480340"/>
              <a:gd name="connsiteY1210" fmla="*/ 561469 h 9415521"/>
              <a:gd name="connsiteX1211" fmla="*/ 5254226 w 9480340"/>
              <a:gd name="connsiteY1211" fmla="*/ 432202 h 9415521"/>
              <a:gd name="connsiteX1212" fmla="*/ 5388546 w 9480340"/>
              <a:gd name="connsiteY1212" fmla="*/ 356640 h 9415521"/>
              <a:gd name="connsiteX1213" fmla="*/ 5426646 w 9480340"/>
              <a:gd name="connsiteY1213" fmla="*/ 333968 h 9415521"/>
              <a:gd name="connsiteX1214" fmla="*/ 5526399 w 9480340"/>
              <a:gd name="connsiteY1214" fmla="*/ 275664 h 9415521"/>
              <a:gd name="connsiteX1215" fmla="*/ 5576564 w 9480340"/>
              <a:gd name="connsiteY1215" fmla="*/ 250767 h 9415521"/>
              <a:gd name="connsiteX1216" fmla="*/ 5613994 w 9480340"/>
              <a:gd name="connsiteY1216" fmla="*/ 236596 h 9415521"/>
              <a:gd name="connsiteX1217" fmla="*/ 5644562 w 9480340"/>
              <a:gd name="connsiteY1217" fmla="*/ 217545 h 9415521"/>
              <a:gd name="connsiteX1218" fmla="*/ 5675164 w 9480340"/>
              <a:gd name="connsiteY1218" fmla="*/ 198495 h 9415521"/>
              <a:gd name="connsiteX1219" fmla="*/ 5706789 w 9480340"/>
              <a:gd name="connsiteY1219" fmla="*/ 185013 h 9415521"/>
              <a:gd name="connsiteX1220" fmla="*/ 5807905 w 9480340"/>
              <a:gd name="connsiteY1220" fmla="*/ 103616 h 9415521"/>
              <a:gd name="connsiteX1221" fmla="*/ 5877737 w 9480340"/>
              <a:gd name="connsiteY1221" fmla="*/ 79682 h 9415521"/>
              <a:gd name="connsiteX1222" fmla="*/ 3964921 w 9480340"/>
              <a:gd name="connsiteY1222" fmla="*/ 329 h 9415521"/>
              <a:gd name="connsiteX1223" fmla="*/ 4188655 w 9480340"/>
              <a:gd name="connsiteY1223" fmla="*/ 24790 h 9415521"/>
              <a:gd name="connsiteX1224" fmla="*/ 4069405 w 9480340"/>
              <a:gd name="connsiteY1224" fmla="*/ 109596 h 9415521"/>
              <a:gd name="connsiteX1225" fmla="*/ 4039864 w 9480340"/>
              <a:gd name="connsiteY1225" fmla="*/ 123767 h 9415521"/>
              <a:gd name="connsiteX1226" fmla="*/ 3989699 w 9480340"/>
              <a:gd name="connsiteY1226" fmla="*/ 148664 h 9415521"/>
              <a:gd name="connsiteX1227" fmla="*/ 3889946 w 9480340"/>
              <a:gd name="connsiteY1227" fmla="*/ 206968 h 9415521"/>
              <a:gd name="connsiteX1228" fmla="*/ 3851846 w 9480340"/>
              <a:gd name="connsiteY1228" fmla="*/ 229639 h 9415521"/>
              <a:gd name="connsiteX1229" fmla="*/ 3712664 w 9480340"/>
              <a:gd name="connsiteY1229" fmla="*/ 307051 h 9415521"/>
              <a:gd name="connsiteX1230" fmla="*/ 3674554 w 9480340"/>
              <a:gd name="connsiteY1230" fmla="*/ 329466 h 9415521"/>
              <a:gd name="connsiteX1231" fmla="*/ 3623495 w 9480340"/>
              <a:gd name="connsiteY1231" fmla="*/ 351761 h 9415521"/>
              <a:gd name="connsiteX1232" fmla="*/ 3464791 w 9480340"/>
              <a:gd name="connsiteY1232" fmla="*/ 440214 h 9415521"/>
              <a:gd name="connsiteX1233" fmla="*/ 3275210 w 9480340"/>
              <a:gd name="connsiteY1233" fmla="*/ 566795 h 9415521"/>
              <a:gd name="connsiteX1234" fmla="*/ 3261555 w 9480340"/>
              <a:gd name="connsiteY1234" fmla="*/ 578253 h 9415521"/>
              <a:gd name="connsiteX1235" fmla="*/ 3220280 w 9480340"/>
              <a:gd name="connsiteY1235" fmla="*/ 597340 h 9415521"/>
              <a:gd name="connsiteX1236" fmla="*/ 3074230 w 9480340"/>
              <a:gd name="connsiteY1236" fmla="*/ 675950 h 9415521"/>
              <a:gd name="connsiteX1237" fmla="*/ 3045655 w 9480340"/>
              <a:gd name="connsiteY1237" fmla="*/ 706495 h 9415521"/>
              <a:gd name="connsiteX1238" fmla="*/ 3004380 w 9480340"/>
              <a:gd name="connsiteY1238" fmla="*/ 724340 h 9415521"/>
              <a:gd name="connsiteX1239" fmla="*/ 2829755 w 9480340"/>
              <a:gd name="connsiteY1239" fmla="*/ 834737 h 9415521"/>
              <a:gd name="connsiteX1240" fmla="*/ 2811342 w 9480340"/>
              <a:gd name="connsiteY1240" fmla="*/ 846195 h 9415521"/>
              <a:gd name="connsiteX1241" fmla="*/ 2737128 w 9480340"/>
              <a:gd name="connsiteY1241" fmla="*/ 883854 h 9415521"/>
              <a:gd name="connsiteX1242" fmla="*/ 2644417 w 9480340"/>
              <a:gd name="connsiteY1242" fmla="*/ 928493 h 9415521"/>
              <a:gd name="connsiteX1243" fmla="*/ 2569405 w 9480340"/>
              <a:gd name="connsiteY1243" fmla="*/ 960495 h 9415521"/>
              <a:gd name="connsiteX1244" fmla="*/ 2505905 w 9480340"/>
              <a:gd name="connsiteY1244" fmla="*/ 999060 h 9415521"/>
              <a:gd name="connsiteX1245" fmla="*/ 2429705 w 9480340"/>
              <a:gd name="connsiteY1245" fmla="*/ 1043397 h 9415521"/>
              <a:gd name="connsiteX1246" fmla="*/ 2353505 w 9480340"/>
              <a:gd name="connsiteY1246" fmla="*/ 1087382 h 9415521"/>
              <a:gd name="connsiteX1247" fmla="*/ 2231626 w 9480340"/>
              <a:gd name="connsiteY1247" fmla="*/ 1168802 h 9415521"/>
              <a:gd name="connsiteX1248" fmla="*/ 2005484 w 9480340"/>
              <a:gd name="connsiteY1248" fmla="*/ 1298288 h 9415521"/>
              <a:gd name="connsiteX1249" fmla="*/ 1871164 w 9480340"/>
              <a:gd name="connsiteY1249" fmla="*/ 1373851 h 9415521"/>
              <a:gd name="connsiteX1250" fmla="*/ 1833064 w 9480340"/>
              <a:gd name="connsiteY1250" fmla="*/ 1396523 h 9415521"/>
              <a:gd name="connsiteX1251" fmla="*/ 1718505 w 9480340"/>
              <a:gd name="connsiteY1251" fmla="*/ 1455040 h 9415521"/>
              <a:gd name="connsiteX1252" fmla="*/ 1616905 w 9480340"/>
              <a:gd name="connsiteY1252" fmla="*/ 1513586 h 9415521"/>
              <a:gd name="connsiteX1253" fmla="*/ 1505143 w 9480340"/>
              <a:gd name="connsiteY1253" fmla="*/ 1590676 h 9415521"/>
              <a:gd name="connsiteX1254" fmla="*/ 1439527 w 9480340"/>
              <a:gd name="connsiteY1254" fmla="*/ 1633595 h 9415521"/>
              <a:gd name="connsiteX1255" fmla="*/ 1329107 w 9480340"/>
              <a:gd name="connsiteY1255" fmla="*/ 1692909 h 9415521"/>
              <a:gd name="connsiteX1256" fmla="*/ 1230682 w 9480340"/>
              <a:gd name="connsiteY1256" fmla="*/ 1753887 h 9415521"/>
              <a:gd name="connsiteX1257" fmla="*/ 1204155 w 9480340"/>
              <a:gd name="connsiteY1257" fmla="*/ 1772908 h 9415521"/>
              <a:gd name="connsiteX1258" fmla="*/ 1162880 w 9480340"/>
              <a:gd name="connsiteY1258" fmla="*/ 1791140 h 9415521"/>
              <a:gd name="connsiteX1259" fmla="*/ 1083505 w 9480340"/>
              <a:gd name="connsiteY1259" fmla="*/ 1823993 h 9415521"/>
              <a:gd name="connsiteX1260" fmla="*/ 1026355 w 9480340"/>
              <a:gd name="connsiteY1260" fmla="*/ 1857636 h 9415521"/>
              <a:gd name="connsiteX1261" fmla="*/ 991903 w 9480340"/>
              <a:gd name="connsiteY1261" fmla="*/ 1891066 h 9415521"/>
              <a:gd name="connsiteX1262" fmla="*/ 937455 w 9480340"/>
              <a:gd name="connsiteY1262" fmla="*/ 1867308 h 9415521"/>
              <a:gd name="connsiteX1263" fmla="*/ 1177106 w 9480340"/>
              <a:gd name="connsiteY1263" fmla="*/ 1526277 h 9415521"/>
              <a:gd name="connsiteX1264" fmla="*/ 1655478 w 9480340"/>
              <a:gd name="connsiteY1264" fmla="*/ 1061844 h 9415521"/>
              <a:gd name="connsiteX1265" fmla="*/ 2012155 w 9480340"/>
              <a:gd name="connsiteY1265" fmla="*/ 808095 h 9415521"/>
              <a:gd name="connsiteX1266" fmla="*/ 2059577 w 9480340"/>
              <a:gd name="connsiteY1266" fmla="*/ 765755 h 9415521"/>
              <a:gd name="connsiteX1267" fmla="*/ 2118555 w 9480340"/>
              <a:gd name="connsiteY1267" fmla="*/ 715036 h 9415521"/>
              <a:gd name="connsiteX1268" fmla="*/ 2244925 w 9480340"/>
              <a:gd name="connsiteY1268" fmla="*/ 635857 h 9415521"/>
              <a:gd name="connsiteX1269" fmla="*/ 2321755 w 9480340"/>
              <a:gd name="connsiteY1269" fmla="*/ 587967 h 9415521"/>
              <a:gd name="connsiteX1270" fmla="*/ 2417005 w 9480340"/>
              <a:gd name="connsiteY1270" fmla="*/ 535127 h 9415521"/>
              <a:gd name="connsiteX1271" fmla="*/ 2539962 w 9480340"/>
              <a:gd name="connsiteY1271" fmla="*/ 478434 h 9415521"/>
              <a:gd name="connsiteX1272" fmla="*/ 2594686 w 9480340"/>
              <a:gd name="connsiteY1272" fmla="*/ 452687 h 9415521"/>
              <a:gd name="connsiteX1273" fmla="*/ 2632099 w 9480340"/>
              <a:gd name="connsiteY1273" fmla="*/ 439795 h 9415521"/>
              <a:gd name="connsiteX1274" fmla="*/ 2677355 w 9480340"/>
              <a:gd name="connsiteY1274" fmla="*/ 420746 h 9415521"/>
              <a:gd name="connsiteX1275" fmla="*/ 2715455 w 9480340"/>
              <a:gd name="connsiteY1275" fmla="*/ 401696 h 9415521"/>
              <a:gd name="connsiteX1276" fmla="*/ 2753555 w 9480340"/>
              <a:gd name="connsiteY1276" fmla="*/ 382646 h 9415521"/>
              <a:gd name="connsiteX1277" fmla="*/ 2786906 w 9480340"/>
              <a:gd name="connsiteY1277" fmla="*/ 363596 h 9415521"/>
              <a:gd name="connsiteX1278" fmla="*/ 2851838 w 9480340"/>
              <a:gd name="connsiteY1278" fmla="*/ 338196 h 9415521"/>
              <a:gd name="connsiteX1279" fmla="*/ 2920087 w 9480340"/>
              <a:gd name="connsiteY1279" fmla="*/ 312796 h 9415521"/>
              <a:gd name="connsiteX1280" fmla="*/ 2956755 w 9480340"/>
              <a:gd name="connsiteY1280" fmla="*/ 293746 h 9415521"/>
              <a:gd name="connsiteX1281" fmla="*/ 3001205 w 9480340"/>
              <a:gd name="connsiteY1281" fmla="*/ 274696 h 9415521"/>
              <a:gd name="connsiteX1282" fmla="*/ 3045655 w 9480340"/>
              <a:gd name="connsiteY1282" fmla="*/ 255645 h 9415521"/>
              <a:gd name="connsiteX1283" fmla="*/ 3102805 w 9480340"/>
              <a:gd name="connsiteY1283" fmla="*/ 236596 h 9415521"/>
              <a:gd name="connsiteX1284" fmla="*/ 3159955 w 9480340"/>
              <a:gd name="connsiteY1284" fmla="*/ 217545 h 9415521"/>
              <a:gd name="connsiteX1285" fmla="*/ 3209484 w 9480340"/>
              <a:gd name="connsiteY1285" fmla="*/ 198495 h 9415521"/>
              <a:gd name="connsiteX1286" fmla="*/ 3261904 w 9480340"/>
              <a:gd name="connsiteY1286" fmla="*/ 174898 h 9415521"/>
              <a:gd name="connsiteX1287" fmla="*/ 3334044 w 9480340"/>
              <a:gd name="connsiteY1287" fmla="*/ 149023 h 9415521"/>
              <a:gd name="connsiteX1288" fmla="*/ 3416594 w 9480340"/>
              <a:gd name="connsiteY1288" fmla="*/ 121899 h 9415521"/>
              <a:gd name="connsiteX1289" fmla="*/ 3491878 w 9480340"/>
              <a:gd name="connsiteY1289" fmla="*/ 103324 h 9415521"/>
              <a:gd name="connsiteX1290" fmla="*/ 3568078 w 9480340"/>
              <a:gd name="connsiteY1290" fmla="*/ 84274 h 9415521"/>
              <a:gd name="connsiteX1291" fmla="*/ 3646138 w 9480340"/>
              <a:gd name="connsiteY1291" fmla="*/ 65224 h 9415521"/>
              <a:gd name="connsiteX1292" fmla="*/ 3739764 w 9480340"/>
              <a:gd name="connsiteY1292" fmla="*/ 52445 h 9415521"/>
              <a:gd name="connsiteX1293" fmla="*/ 3831431 w 9480340"/>
              <a:gd name="connsiteY1293" fmla="*/ 26153 h 9415521"/>
              <a:gd name="connsiteX1294" fmla="*/ 3902905 w 9480340"/>
              <a:gd name="connsiteY1294" fmla="*/ 7996 h 9415521"/>
              <a:gd name="connsiteX1295" fmla="*/ 3964921 w 9480340"/>
              <a:gd name="connsiteY1295" fmla="*/ 329 h 9415521"/>
            </a:gdLst>
            <a:ahLst/>
            <a:cxnLst/>
            <a:rect l="l" t="t" r="r" b="b"/>
            <a:pathLst>
              <a:path w="9480340" h="9415521">
                <a:moveTo>
                  <a:pt x="8233065" y="7933142"/>
                </a:moveTo>
                <a:cubicBezTo>
                  <a:pt x="8242980" y="7933319"/>
                  <a:pt x="8254217" y="7937746"/>
                  <a:pt x="8259500" y="7946295"/>
                </a:cubicBezTo>
                <a:cubicBezTo>
                  <a:pt x="8264088" y="7953720"/>
                  <a:pt x="8258711" y="7969887"/>
                  <a:pt x="8247549" y="7982220"/>
                </a:cubicBezTo>
                <a:cubicBezTo>
                  <a:pt x="8236387" y="7994554"/>
                  <a:pt x="8227255" y="8008766"/>
                  <a:pt x="8227255" y="8013801"/>
                </a:cubicBezTo>
                <a:cubicBezTo>
                  <a:pt x="8227255" y="8018837"/>
                  <a:pt x="8173557" y="8069822"/>
                  <a:pt x="8107926" y="8127101"/>
                </a:cubicBezTo>
                <a:cubicBezTo>
                  <a:pt x="8042295" y="8184380"/>
                  <a:pt x="7960856" y="8257181"/>
                  <a:pt x="7926951" y="8288882"/>
                </a:cubicBezTo>
                <a:cubicBezTo>
                  <a:pt x="7893046" y="8320582"/>
                  <a:pt x="7836730" y="8368868"/>
                  <a:pt x="7801805" y="8396182"/>
                </a:cubicBezTo>
                <a:cubicBezTo>
                  <a:pt x="7766880" y="8423497"/>
                  <a:pt x="7732590" y="8451853"/>
                  <a:pt x="7725605" y="8459195"/>
                </a:cubicBezTo>
                <a:cubicBezTo>
                  <a:pt x="7649515" y="8539178"/>
                  <a:pt x="7604909" y="8580495"/>
                  <a:pt x="7594652" y="8580495"/>
                </a:cubicBezTo>
                <a:cubicBezTo>
                  <a:pt x="7587843" y="8580495"/>
                  <a:pt x="7578983" y="8589067"/>
                  <a:pt x="7574962" y="8599545"/>
                </a:cubicBezTo>
                <a:cubicBezTo>
                  <a:pt x="7570942" y="8610023"/>
                  <a:pt x="7558900" y="8618595"/>
                  <a:pt x="7548203" y="8618595"/>
                </a:cubicBezTo>
                <a:cubicBezTo>
                  <a:pt x="7537507" y="8618595"/>
                  <a:pt x="7528755" y="8624451"/>
                  <a:pt x="7528755" y="8631610"/>
                </a:cubicBezTo>
                <a:cubicBezTo>
                  <a:pt x="7528755" y="8638767"/>
                  <a:pt x="7514468" y="8650056"/>
                  <a:pt x="7497005" y="8656695"/>
                </a:cubicBezTo>
                <a:cubicBezTo>
                  <a:pt x="7479543" y="8663334"/>
                  <a:pt x="7465255" y="8674623"/>
                  <a:pt x="7465255" y="8681780"/>
                </a:cubicBezTo>
                <a:cubicBezTo>
                  <a:pt x="7465255" y="8688939"/>
                  <a:pt x="7459482" y="8694795"/>
                  <a:pt x="7452425" y="8694795"/>
                </a:cubicBezTo>
                <a:cubicBezTo>
                  <a:pt x="7445368" y="8694795"/>
                  <a:pt x="7411137" y="8714798"/>
                  <a:pt x="7376355" y="8739245"/>
                </a:cubicBezTo>
                <a:cubicBezTo>
                  <a:pt x="7341573" y="8763692"/>
                  <a:pt x="7310486" y="8783695"/>
                  <a:pt x="7307272" y="8783695"/>
                </a:cubicBezTo>
                <a:cubicBezTo>
                  <a:pt x="7304058" y="8783695"/>
                  <a:pt x="7276024" y="8800840"/>
                  <a:pt x="7244975" y="8821795"/>
                </a:cubicBezTo>
                <a:cubicBezTo>
                  <a:pt x="7213925" y="8842750"/>
                  <a:pt x="7184085" y="8859895"/>
                  <a:pt x="7178663" y="8859895"/>
                </a:cubicBezTo>
                <a:cubicBezTo>
                  <a:pt x="7155895" y="8859895"/>
                  <a:pt x="7052317" y="8914503"/>
                  <a:pt x="6879120" y="9017821"/>
                </a:cubicBezTo>
                <a:cubicBezTo>
                  <a:pt x="6825669" y="9049707"/>
                  <a:pt x="6775663" y="9075795"/>
                  <a:pt x="6767995" y="9075795"/>
                </a:cubicBezTo>
                <a:cubicBezTo>
                  <a:pt x="6760328" y="9075795"/>
                  <a:pt x="6754055" y="9081056"/>
                  <a:pt x="6754055" y="9087486"/>
                </a:cubicBezTo>
                <a:cubicBezTo>
                  <a:pt x="6754055" y="9093916"/>
                  <a:pt x="6737305" y="9102856"/>
                  <a:pt x="6716832" y="9107352"/>
                </a:cubicBezTo>
                <a:cubicBezTo>
                  <a:pt x="6696360" y="9111849"/>
                  <a:pt x="6672800" y="9123733"/>
                  <a:pt x="6664478" y="9133761"/>
                </a:cubicBezTo>
                <a:cubicBezTo>
                  <a:pt x="6656155" y="9143790"/>
                  <a:pt x="6636457" y="9151995"/>
                  <a:pt x="6620705" y="9151995"/>
                </a:cubicBezTo>
                <a:cubicBezTo>
                  <a:pt x="6604953" y="9151995"/>
                  <a:pt x="6584951" y="9160567"/>
                  <a:pt x="6576255" y="9171045"/>
                </a:cubicBezTo>
                <a:cubicBezTo>
                  <a:pt x="6567559" y="9181523"/>
                  <a:pt x="6544700" y="9190095"/>
                  <a:pt x="6525455" y="9190095"/>
                </a:cubicBezTo>
                <a:cubicBezTo>
                  <a:pt x="6506210" y="9190095"/>
                  <a:pt x="6483351" y="9198667"/>
                  <a:pt x="6474655" y="9209145"/>
                </a:cubicBezTo>
                <a:cubicBezTo>
                  <a:pt x="6465959" y="9219623"/>
                  <a:pt x="6443100" y="9228195"/>
                  <a:pt x="6423855" y="9228195"/>
                </a:cubicBezTo>
                <a:cubicBezTo>
                  <a:pt x="6404610" y="9228195"/>
                  <a:pt x="6382266" y="9236146"/>
                  <a:pt x="6374201" y="9245864"/>
                </a:cubicBezTo>
                <a:cubicBezTo>
                  <a:pt x="6366136" y="9255582"/>
                  <a:pt x="6334003" y="9267362"/>
                  <a:pt x="6302796" y="9272043"/>
                </a:cubicBezTo>
                <a:cubicBezTo>
                  <a:pt x="6271588" y="9276722"/>
                  <a:pt x="6246055" y="9285657"/>
                  <a:pt x="6246055" y="9291897"/>
                </a:cubicBezTo>
                <a:cubicBezTo>
                  <a:pt x="6246055" y="9298138"/>
                  <a:pt x="6221766" y="9303846"/>
                  <a:pt x="6192080" y="9304582"/>
                </a:cubicBezTo>
                <a:cubicBezTo>
                  <a:pt x="6158033" y="9305425"/>
                  <a:pt x="6128003" y="9315016"/>
                  <a:pt x="6110745" y="9330557"/>
                </a:cubicBezTo>
                <a:cubicBezTo>
                  <a:pt x="6095080" y="9344665"/>
                  <a:pt x="6065076" y="9355195"/>
                  <a:pt x="6040546" y="9355195"/>
                </a:cubicBezTo>
                <a:cubicBezTo>
                  <a:pt x="6016984" y="9355195"/>
                  <a:pt x="5983576" y="9360198"/>
                  <a:pt x="5966306" y="9366312"/>
                </a:cubicBezTo>
                <a:cubicBezTo>
                  <a:pt x="5949036" y="9372427"/>
                  <a:pt x="5912045" y="9380779"/>
                  <a:pt x="5884105" y="9384875"/>
                </a:cubicBezTo>
                <a:cubicBezTo>
                  <a:pt x="5856165" y="9388970"/>
                  <a:pt x="5814731" y="9398880"/>
                  <a:pt x="5792030" y="9406897"/>
                </a:cubicBezTo>
                <a:cubicBezTo>
                  <a:pt x="5758798" y="9418634"/>
                  <a:pt x="5749698" y="9418110"/>
                  <a:pt x="5745333" y="9404210"/>
                </a:cubicBezTo>
                <a:cubicBezTo>
                  <a:pt x="5737290" y="9378597"/>
                  <a:pt x="5780876" y="9311432"/>
                  <a:pt x="5808932" y="9306203"/>
                </a:cubicBezTo>
                <a:cubicBezTo>
                  <a:pt x="5862587" y="9296206"/>
                  <a:pt x="5876218" y="9290128"/>
                  <a:pt x="5929888" y="9252279"/>
                </a:cubicBezTo>
                <a:cubicBezTo>
                  <a:pt x="5996192" y="9205520"/>
                  <a:pt x="6100486" y="9151995"/>
                  <a:pt x="6125292" y="9151995"/>
                </a:cubicBezTo>
                <a:cubicBezTo>
                  <a:pt x="6135007" y="9151995"/>
                  <a:pt x="6146706" y="9145927"/>
                  <a:pt x="6151289" y="9138511"/>
                </a:cubicBezTo>
                <a:cubicBezTo>
                  <a:pt x="6176141" y="9098300"/>
                  <a:pt x="6266672" y="9039828"/>
                  <a:pt x="6319080" y="9030140"/>
                </a:cubicBezTo>
                <a:cubicBezTo>
                  <a:pt x="6341781" y="9025944"/>
                  <a:pt x="6360355" y="9017913"/>
                  <a:pt x="6360355" y="9012295"/>
                </a:cubicBezTo>
                <a:cubicBezTo>
                  <a:pt x="6360355" y="8996529"/>
                  <a:pt x="6398924" y="8970129"/>
                  <a:pt x="6550933" y="8881848"/>
                </a:cubicBezTo>
                <a:cubicBezTo>
                  <a:pt x="6596293" y="8855505"/>
                  <a:pt x="6641977" y="8828490"/>
                  <a:pt x="6652455" y="8821817"/>
                </a:cubicBezTo>
                <a:cubicBezTo>
                  <a:pt x="6691536" y="8796923"/>
                  <a:pt x="6905299" y="8694795"/>
                  <a:pt x="6918323" y="8694795"/>
                </a:cubicBezTo>
                <a:cubicBezTo>
                  <a:pt x="6925765" y="8694795"/>
                  <a:pt x="6931855" y="8689639"/>
                  <a:pt x="6931855" y="8683338"/>
                </a:cubicBezTo>
                <a:cubicBezTo>
                  <a:pt x="6931855" y="8677036"/>
                  <a:pt x="6944714" y="8662731"/>
                  <a:pt x="6960430" y="8651550"/>
                </a:cubicBezTo>
                <a:cubicBezTo>
                  <a:pt x="7011049" y="8615536"/>
                  <a:pt x="7064549" y="8581204"/>
                  <a:pt x="7090605" y="8568014"/>
                </a:cubicBezTo>
                <a:cubicBezTo>
                  <a:pt x="7104575" y="8560942"/>
                  <a:pt x="7124577" y="8549812"/>
                  <a:pt x="7135055" y="8543280"/>
                </a:cubicBezTo>
                <a:cubicBezTo>
                  <a:pt x="7165399" y="8524364"/>
                  <a:pt x="7385494" y="8415395"/>
                  <a:pt x="7393357" y="8415395"/>
                </a:cubicBezTo>
                <a:cubicBezTo>
                  <a:pt x="7397275" y="8415395"/>
                  <a:pt x="7422199" y="8396081"/>
                  <a:pt x="7448744" y="8372476"/>
                </a:cubicBezTo>
                <a:cubicBezTo>
                  <a:pt x="7475287" y="8348870"/>
                  <a:pt x="7525580" y="8314179"/>
                  <a:pt x="7560505" y="8295385"/>
                </a:cubicBezTo>
                <a:cubicBezTo>
                  <a:pt x="7595430" y="8276592"/>
                  <a:pt x="7641150" y="8250173"/>
                  <a:pt x="7662105" y="8236679"/>
                </a:cubicBezTo>
                <a:cubicBezTo>
                  <a:pt x="7683060" y="8223183"/>
                  <a:pt x="7717350" y="8203399"/>
                  <a:pt x="7738305" y="8192714"/>
                </a:cubicBezTo>
                <a:cubicBezTo>
                  <a:pt x="7759260" y="8182029"/>
                  <a:pt x="7793550" y="8162123"/>
                  <a:pt x="7814505" y="8148479"/>
                </a:cubicBezTo>
                <a:cubicBezTo>
                  <a:pt x="7835460" y="8134835"/>
                  <a:pt x="7867766" y="8121082"/>
                  <a:pt x="7886296" y="8117917"/>
                </a:cubicBezTo>
                <a:cubicBezTo>
                  <a:pt x="7904827" y="8114751"/>
                  <a:pt x="7923738" y="8106094"/>
                  <a:pt x="7928321" y="8098679"/>
                </a:cubicBezTo>
                <a:cubicBezTo>
                  <a:pt x="7932904" y="8091263"/>
                  <a:pt x="7947926" y="8085195"/>
                  <a:pt x="7961703" y="8085195"/>
                </a:cubicBezTo>
                <a:cubicBezTo>
                  <a:pt x="7975480" y="8085195"/>
                  <a:pt x="7990042" y="8076623"/>
                  <a:pt x="7994062" y="8066145"/>
                </a:cubicBezTo>
                <a:cubicBezTo>
                  <a:pt x="7998083" y="8055667"/>
                  <a:pt x="8007158" y="8047095"/>
                  <a:pt x="8014228" y="8047095"/>
                </a:cubicBezTo>
                <a:cubicBezTo>
                  <a:pt x="8021298" y="8047095"/>
                  <a:pt x="8060010" y="8027092"/>
                  <a:pt x="8100255" y="8002645"/>
                </a:cubicBezTo>
                <a:cubicBezTo>
                  <a:pt x="8140500" y="7978198"/>
                  <a:pt x="8182681" y="7958195"/>
                  <a:pt x="8193991" y="7958195"/>
                </a:cubicBezTo>
                <a:cubicBezTo>
                  <a:pt x="8205301" y="7958195"/>
                  <a:pt x="8214555" y="7952480"/>
                  <a:pt x="8214555" y="7945495"/>
                </a:cubicBezTo>
                <a:cubicBezTo>
                  <a:pt x="8214555" y="7937040"/>
                  <a:pt x="8223150" y="7932966"/>
                  <a:pt x="8233065" y="7933142"/>
                </a:cubicBezTo>
                <a:close/>
                <a:moveTo>
                  <a:pt x="9345963" y="5742294"/>
                </a:moveTo>
                <a:cubicBezTo>
                  <a:pt x="9359816" y="5740710"/>
                  <a:pt x="9375025" y="5744229"/>
                  <a:pt x="9387442" y="5753325"/>
                </a:cubicBezTo>
                <a:cubicBezTo>
                  <a:pt x="9406523" y="5767301"/>
                  <a:pt x="9408326" y="5775520"/>
                  <a:pt x="9396967" y="5796745"/>
                </a:cubicBezTo>
                <a:cubicBezTo>
                  <a:pt x="9389260" y="5811144"/>
                  <a:pt x="9380062" y="5839017"/>
                  <a:pt x="9376527" y="5858685"/>
                </a:cubicBezTo>
                <a:cubicBezTo>
                  <a:pt x="9372991" y="5878353"/>
                  <a:pt x="9365324" y="5911928"/>
                  <a:pt x="9359487" y="5933296"/>
                </a:cubicBezTo>
                <a:cubicBezTo>
                  <a:pt x="9353651" y="5954664"/>
                  <a:pt x="9345167" y="5995342"/>
                  <a:pt x="9340634" y="6023691"/>
                </a:cubicBezTo>
                <a:cubicBezTo>
                  <a:pt x="9336101" y="6052040"/>
                  <a:pt x="9320944" y="6088849"/>
                  <a:pt x="9306952" y="6105490"/>
                </a:cubicBezTo>
                <a:cubicBezTo>
                  <a:pt x="9292960" y="6122130"/>
                  <a:pt x="9281295" y="6150033"/>
                  <a:pt x="9281029" y="6167495"/>
                </a:cubicBezTo>
                <a:cubicBezTo>
                  <a:pt x="9280764" y="6184958"/>
                  <a:pt x="9275014" y="6213196"/>
                  <a:pt x="9268251" y="6230247"/>
                </a:cubicBezTo>
                <a:cubicBezTo>
                  <a:pt x="9261488" y="6247299"/>
                  <a:pt x="9255955" y="6270701"/>
                  <a:pt x="9255955" y="6282254"/>
                </a:cubicBezTo>
                <a:cubicBezTo>
                  <a:pt x="9255955" y="6309324"/>
                  <a:pt x="9214577" y="6346593"/>
                  <a:pt x="9170142" y="6359545"/>
                </a:cubicBezTo>
                <a:cubicBezTo>
                  <a:pt x="9116942" y="6375051"/>
                  <a:pt x="9104565" y="6382013"/>
                  <a:pt x="9000192" y="6455132"/>
                </a:cubicBezTo>
                <a:cubicBezTo>
                  <a:pt x="8946834" y="6492512"/>
                  <a:pt x="8896827" y="6523095"/>
                  <a:pt x="8889067" y="6523095"/>
                </a:cubicBezTo>
                <a:cubicBezTo>
                  <a:pt x="8881305" y="6523095"/>
                  <a:pt x="8874955" y="6528251"/>
                  <a:pt x="8874955" y="6534552"/>
                </a:cubicBezTo>
                <a:cubicBezTo>
                  <a:pt x="8874955" y="6540854"/>
                  <a:pt x="8856381" y="6549655"/>
                  <a:pt x="8833680" y="6554111"/>
                </a:cubicBezTo>
                <a:cubicBezTo>
                  <a:pt x="8775984" y="6565434"/>
                  <a:pt x="8715800" y="6599976"/>
                  <a:pt x="8718322" y="6620317"/>
                </a:cubicBezTo>
                <a:cubicBezTo>
                  <a:pt x="8719486" y="6629710"/>
                  <a:pt x="8713641" y="6637395"/>
                  <a:pt x="8705332" y="6637395"/>
                </a:cubicBezTo>
                <a:cubicBezTo>
                  <a:pt x="8697023" y="6637395"/>
                  <a:pt x="8659853" y="6657398"/>
                  <a:pt x="8622732" y="6681845"/>
                </a:cubicBezTo>
                <a:cubicBezTo>
                  <a:pt x="8585610" y="6706292"/>
                  <a:pt x="8547641" y="6726295"/>
                  <a:pt x="8538355" y="6726295"/>
                </a:cubicBezTo>
                <a:cubicBezTo>
                  <a:pt x="8511458" y="6726295"/>
                  <a:pt x="8504885" y="6729876"/>
                  <a:pt x="8415535" y="6793209"/>
                </a:cubicBezTo>
                <a:cubicBezTo>
                  <a:pt x="8368911" y="6826256"/>
                  <a:pt x="8324620" y="6853295"/>
                  <a:pt x="8317110" y="6853295"/>
                </a:cubicBezTo>
                <a:cubicBezTo>
                  <a:pt x="8309600" y="6853295"/>
                  <a:pt x="8303455" y="6858451"/>
                  <a:pt x="8303455" y="6864752"/>
                </a:cubicBezTo>
                <a:cubicBezTo>
                  <a:pt x="8303455" y="6871054"/>
                  <a:pt x="8284881" y="6879644"/>
                  <a:pt x="8262180" y="6883840"/>
                </a:cubicBezTo>
                <a:cubicBezTo>
                  <a:pt x="8223141" y="6891057"/>
                  <a:pt x="8176157" y="6916757"/>
                  <a:pt x="8119563" y="6961851"/>
                </a:cubicBezTo>
                <a:cubicBezTo>
                  <a:pt x="8105735" y="6972869"/>
                  <a:pt x="8088591" y="6983072"/>
                  <a:pt x="8081463" y="6984523"/>
                </a:cubicBezTo>
                <a:cubicBezTo>
                  <a:pt x="8062088" y="6988469"/>
                  <a:pt x="8009877" y="7015458"/>
                  <a:pt x="7966905" y="7043742"/>
                </a:cubicBezTo>
                <a:cubicBezTo>
                  <a:pt x="7945950" y="7057534"/>
                  <a:pt x="7917375" y="7074604"/>
                  <a:pt x="7903405" y="7081676"/>
                </a:cubicBezTo>
                <a:cubicBezTo>
                  <a:pt x="7889435" y="7088748"/>
                  <a:pt x="7870861" y="7103121"/>
                  <a:pt x="7862130" y="7113615"/>
                </a:cubicBezTo>
                <a:cubicBezTo>
                  <a:pt x="7853399" y="7124109"/>
                  <a:pt x="7833396" y="7135635"/>
                  <a:pt x="7817680" y="7139229"/>
                </a:cubicBezTo>
                <a:cubicBezTo>
                  <a:pt x="7784087" y="7146909"/>
                  <a:pt x="7731955" y="7181552"/>
                  <a:pt x="7731955" y="7196195"/>
                </a:cubicBezTo>
                <a:cubicBezTo>
                  <a:pt x="7731955" y="7201813"/>
                  <a:pt x="7713381" y="7209844"/>
                  <a:pt x="7690680" y="7214040"/>
                </a:cubicBezTo>
                <a:cubicBezTo>
                  <a:pt x="7667979" y="7218237"/>
                  <a:pt x="7632260" y="7232998"/>
                  <a:pt x="7611305" y="7246844"/>
                </a:cubicBezTo>
                <a:cubicBezTo>
                  <a:pt x="7590350" y="7260690"/>
                  <a:pt x="7561775" y="7278112"/>
                  <a:pt x="7547805" y="7285560"/>
                </a:cubicBezTo>
                <a:cubicBezTo>
                  <a:pt x="7533835" y="7293008"/>
                  <a:pt x="7499545" y="7312959"/>
                  <a:pt x="7471605" y="7329897"/>
                </a:cubicBezTo>
                <a:cubicBezTo>
                  <a:pt x="7443665" y="7346834"/>
                  <a:pt x="7409375" y="7366627"/>
                  <a:pt x="7395405" y="7373882"/>
                </a:cubicBezTo>
                <a:cubicBezTo>
                  <a:pt x="7368985" y="7387602"/>
                  <a:pt x="7314370" y="7422789"/>
                  <a:pt x="7265230" y="7457750"/>
                </a:cubicBezTo>
                <a:cubicBezTo>
                  <a:pt x="7249514" y="7468931"/>
                  <a:pt x="7236655" y="7483236"/>
                  <a:pt x="7236655" y="7489538"/>
                </a:cubicBezTo>
                <a:cubicBezTo>
                  <a:pt x="7236655" y="7495839"/>
                  <a:pt x="7229381" y="7500995"/>
                  <a:pt x="7220490" y="7500995"/>
                </a:cubicBezTo>
                <a:cubicBezTo>
                  <a:pt x="7211600" y="7500995"/>
                  <a:pt x="7173953" y="7520998"/>
                  <a:pt x="7136832" y="7545445"/>
                </a:cubicBezTo>
                <a:cubicBezTo>
                  <a:pt x="7099710" y="7569892"/>
                  <a:pt x="7061876" y="7589895"/>
                  <a:pt x="7052755" y="7589895"/>
                </a:cubicBezTo>
                <a:cubicBezTo>
                  <a:pt x="7043635" y="7589895"/>
                  <a:pt x="7032883" y="7598467"/>
                  <a:pt x="7028862" y="7608945"/>
                </a:cubicBezTo>
                <a:cubicBezTo>
                  <a:pt x="7024842" y="7619423"/>
                  <a:pt x="7011086" y="7627995"/>
                  <a:pt x="6998294" y="7627995"/>
                </a:cubicBezTo>
                <a:cubicBezTo>
                  <a:pt x="6985501" y="7627995"/>
                  <a:pt x="6968658" y="7634372"/>
                  <a:pt x="6960864" y="7642166"/>
                </a:cubicBezTo>
                <a:cubicBezTo>
                  <a:pt x="6953070" y="7649960"/>
                  <a:pt x="6930496" y="7661212"/>
                  <a:pt x="6910699" y="7667172"/>
                </a:cubicBezTo>
                <a:cubicBezTo>
                  <a:pt x="6869612" y="7679541"/>
                  <a:pt x="6817555" y="7714428"/>
                  <a:pt x="6817555" y="7729595"/>
                </a:cubicBezTo>
                <a:cubicBezTo>
                  <a:pt x="6817555" y="7735213"/>
                  <a:pt x="6798981" y="7743244"/>
                  <a:pt x="6776280" y="7747440"/>
                </a:cubicBezTo>
                <a:cubicBezTo>
                  <a:pt x="6736753" y="7754747"/>
                  <a:pt x="6683359" y="7784179"/>
                  <a:pt x="6637198" y="7824107"/>
                </a:cubicBezTo>
                <a:cubicBezTo>
                  <a:pt x="6625313" y="7834386"/>
                  <a:pt x="6588166" y="7855786"/>
                  <a:pt x="6554648" y="7871662"/>
                </a:cubicBezTo>
                <a:cubicBezTo>
                  <a:pt x="6521129" y="7887537"/>
                  <a:pt x="6482275" y="7907562"/>
                  <a:pt x="6468305" y="7916163"/>
                </a:cubicBezTo>
                <a:cubicBezTo>
                  <a:pt x="6454335" y="7924762"/>
                  <a:pt x="6434333" y="7935730"/>
                  <a:pt x="6423855" y="7940533"/>
                </a:cubicBezTo>
                <a:cubicBezTo>
                  <a:pt x="6405850" y="7948789"/>
                  <a:pt x="6210775" y="8060570"/>
                  <a:pt x="6169855" y="8086080"/>
                </a:cubicBezTo>
                <a:cubicBezTo>
                  <a:pt x="6159377" y="8092612"/>
                  <a:pt x="6139375" y="8103742"/>
                  <a:pt x="6125405" y="8110814"/>
                </a:cubicBezTo>
                <a:cubicBezTo>
                  <a:pt x="6099349" y="8124004"/>
                  <a:pt x="6045849" y="8158336"/>
                  <a:pt x="5995230" y="8194350"/>
                </a:cubicBezTo>
                <a:cubicBezTo>
                  <a:pt x="5979514" y="8205531"/>
                  <a:pt x="5966655" y="8219277"/>
                  <a:pt x="5966655" y="8224895"/>
                </a:cubicBezTo>
                <a:cubicBezTo>
                  <a:pt x="5966655" y="8230513"/>
                  <a:pt x="5948081" y="8238544"/>
                  <a:pt x="5925380" y="8242740"/>
                </a:cubicBezTo>
                <a:cubicBezTo>
                  <a:pt x="5902679" y="8246937"/>
                  <a:pt x="5866960" y="8261698"/>
                  <a:pt x="5846005" y="8275544"/>
                </a:cubicBezTo>
                <a:cubicBezTo>
                  <a:pt x="5825050" y="8289390"/>
                  <a:pt x="5796475" y="8305886"/>
                  <a:pt x="5782505" y="8312204"/>
                </a:cubicBezTo>
                <a:cubicBezTo>
                  <a:pt x="5756617" y="8323909"/>
                  <a:pt x="5505991" y="8468634"/>
                  <a:pt x="5471355" y="8491878"/>
                </a:cubicBezTo>
                <a:cubicBezTo>
                  <a:pt x="5413386" y="8530779"/>
                  <a:pt x="5395155" y="8545905"/>
                  <a:pt x="5395155" y="8555095"/>
                </a:cubicBezTo>
                <a:cubicBezTo>
                  <a:pt x="5395155" y="8560713"/>
                  <a:pt x="5376581" y="8568904"/>
                  <a:pt x="5353880" y="8573296"/>
                </a:cubicBezTo>
                <a:cubicBezTo>
                  <a:pt x="5331179" y="8577689"/>
                  <a:pt x="5302123" y="8591873"/>
                  <a:pt x="5289311" y="8604818"/>
                </a:cubicBezTo>
                <a:cubicBezTo>
                  <a:pt x="5276499" y="8617762"/>
                  <a:pt x="5259640" y="8634730"/>
                  <a:pt x="5251846" y="8642524"/>
                </a:cubicBezTo>
                <a:cubicBezTo>
                  <a:pt x="5244052" y="8650318"/>
                  <a:pt x="5227999" y="8656695"/>
                  <a:pt x="5216174" y="8656695"/>
                </a:cubicBezTo>
                <a:cubicBezTo>
                  <a:pt x="5204348" y="8656695"/>
                  <a:pt x="5191383" y="8665267"/>
                  <a:pt x="5187362" y="8675745"/>
                </a:cubicBezTo>
                <a:cubicBezTo>
                  <a:pt x="5183342" y="8686223"/>
                  <a:pt x="5171587" y="8694795"/>
                  <a:pt x="5161240" y="8694795"/>
                </a:cubicBezTo>
                <a:cubicBezTo>
                  <a:pt x="5142917" y="8694795"/>
                  <a:pt x="5079547" y="8724103"/>
                  <a:pt x="4963355" y="8786315"/>
                </a:cubicBezTo>
                <a:cubicBezTo>
                  <a:pt x="4931922" y="8803145"/>
                  <a:pt x="4884496" y="8835405"/>
                  <a:pt x="4857963" y="8858004"/>
                </a:cubicBezTo>
                <a:cubicBezTo>
                  <a:pt x="4831429" y="8880603"/>
                  <a:pt x="4794282" y="8901789"/>
                  <a:pt x="4775413" y="8905083"/>
                </a:cubicBezTo>
                <a:cubicBezTo>
                  <a:pt x="4756544" y="8908377"/>
                  <a:pt x="4723960" y="8922332"/>
                  <a:pt x="4703005" y="8936095"/>
                </a:cubicBezTo>
                <a:cubicBezTo>
                  <a:pt x="4682050" y="8949858"/>
                  <a:pt x="4653475" y="8966958"/>
                  <a:pt x="4639505" y="8974097"/>
                </a:cubicBezTo>
                <a:cubicBezTo>
                  <a:pt x="4549912" y="9019878"/>
                  <a:pt x="4467854" y="9071740"/>
                  <a:pt x="4426143" y="9108946"/>
                </a:cubicBezTo>
                <a:cubicBezTo>
                  <a:pt x="4399599" y="9132623"/>
                  <a:pt x="4369933" y="9151995"/>
                  <a:pt x="4360218" y="9151995"/>
                </a:cubicBezTo>
                <a:cubicBezTo>
                  <a:pt x="4350503" y="9151995"/>
                  <a:pt x="4338804" y="9158063"/>
                  <a:pt x="4334221" y="9165479"/>
                </a:cubicBezTo>
                <a:cubicBezTo>
                  <a:pt x="4329637" y="9172894"/>
                  <a:pt x="4310727" y="9181551"/>
                  <a:pt x="4292196" y="9184717"/>
                </a:cubicBezTo>
                <a:cubicBezTo>
                  <a:pt x="4273666" y="9187882"/>
                  <a:pt x="4241360" y="9201635"/>
                  <a:pt x="4220405" y="9215279"/>
                </a:cubicBezTo>
                <a:cubicBezTo>
                  <a:pt x="4199450" y="9228923"/>
                  <a:pt x="4165160" y="9248829"/>
                  <a:pt x="4144205" y="9259514"/>
                </a:cubicBezTo>
                <a:cubicBezTo>
                  <a:pt x="4123250" y="9270199"/>
                  <a:pt x="4088960" y="9290299"/>
                  <a:pt x="4068005" y="9304180"/>
                </a:cubicBezTo>
                <a:cubicBezTo>
                  <a:pt x="4047050" y="9318061"/>
                  <a:pt x="4018475" y="9335288"/>
                  <a:pt x="4004505" y="9342465"/>
                </a:cubicBezTo>
                <a:cubicBezTo>
                  <a:pt x="3990535" y="9349640"/>
                  <a:pt x="3962534" y="9370089"/>
                  <a:pt x="3942281" y="9387905"/>
                </a:cubicBezTo>
                <a:cubicBezTo>
                  <a:pt x="3905738" y="9420054"/>
                  <a:pt x="3904481" y="9420208"/>
                  <a:pt x="3777181" y="9408155"/>
                </a:cubicBezTo>
                <a:cubicBezTo>
                  <a:pt x="3706629" y="9401474"/>
                  <a:pt x="3621623" y="9393548"/>
                  <a:pt x="3588278" y="9390539"/>
                </a:cubicBezTo>
                <a:cubicBezTo>
                  <a:pt x="3554933" y="9387532"/>
                  <a:pt x="3520929" y="9378349"/>
                  <a:pt x="3512713" y="9370133"/>
                </a:cubicBezTo>
                <a:cubicBezTo>
                  <a:pt x="3504497" y="9361917"/>
                  <a:pt x="3477487" y="9352387"/>
                  <a:pt x="3452690" y="9348954"/>
                </a:cubicBezTo>
                <a:cubicBezTo>
                  <a:pt x="3379246" y="9338787"/>
                  <a:pt x="3299655" y="9301013"/>
                  <a:pt x="3299655" y="9276323"/>
                </a:cubicBezTo>
                <a:cubicBezTo>
                  <a:pt x="3299655" y="9238740"/>
                  <a:pt x="3404644" y="9157216"/>
                  <a:pt x="3466696" y="9146617"/>
                </a:cubicBezTo>
                <a:cubicBezTo>
                  <a:pt x="3485227" y="9143451"/>
                  <a:pt x="3504137" y="9134794"/>
                  <a:pt x="3508721" y="9127379"/>
                </a:cubicBezTo>
                <a:cubicBezTo>
                  <a:pt x="3513304" y="9119963"/>
                  <a:pt x="3528326" y="9113895"/>
                  <a:pt x="3542103" y="9113895"/>
                </a:cubicBezTo>
                <a:cubicBezTo>
                  <a:pt x="3555880" y="9113895"/>
                  <a:pt x="3570442" y="9105323"/>
                  <a:pt x="3574462" y="9094845"/>
                </a:cubicBezTo>
                <a:cubicBezTo>
                  <a:pt x="3578483" y="9084367"/>
                  <a:pt x="3590261" y="9075795"/>
                  <a:pt x="3600635" y="9075795"/>
                </a:cubicBezTo>
                <a:cubicBezTo>
                  <a:pt x="3611010" y="9075795"/>
                  <a:pt x="3634030" y="9064365"/>
                  <a:pt x="3651790" y="9050395"/>
                </a:cubicBezTo>
                <a:cubicBezTo>
                  <a:pt x="3669549" y="9036425"/>
                  <a:pt x="3691882" y="9024995"/>
                  <a:pt x="3701418" y="9024995"/>
                </a:cubicBezTo>
                <a:cubicBezTo>
                  <a:pt x="3710953" y="9024995"/>
                  <a:pt x="3718755" y="9019839"/>
                  <a:pt x="3718755" y="9013538"/>
                </a:cubicBezTo>
                <a:cubicBezTo>
                  <a:pt x="3718755" y="8990521"/>
                  <a:pt x="3841928" y="8912651"/>
                  <a:pt x="3893380" y="8903140"/>
                </a:cubicBezTo>
                <a:cubicBezTo>
                  <a:pt x="3916081" y="8898944"/>
                  <a:pt x="3934655" y="8890913"/>
                  <a:pt x="3934655" y="8885295"/>
                </a:cubicBezTo>
                <a:cubicBezTo>
                  <a:pt x="3934655" y="8864393"/>
                  <a:pt x="4058379" y="8785937"/>
                  <a:pt x="4105846" y="8776739"/>
                </a:cubicBezTo>
                <a:cubicBezTo>
                  <a:pt x="4126660" y="8772706"/>
                  <a:pt x="4143809" y="8762620"/>
                  <a:pt x="4143956" y="8754325"/>
                </a:cubicBezTo>
                <a:cubicBezTo>
                  <a:pt x="4144103" y="8746031"/>
                  <a:pt x="4161365" y="8730284"/>
                  <a:pt x="4182315" y="8719330"/>
                </a:cubicBezTo>
                <a:cubicBezTo>
                  <a:pt x="4229778" y="8694514"/>
                  <a:pt x="4329173" y="8640837"/>
                  <a:pt x="4351211" y="8628120"/>
                </a:cubicBezTo>
                <a:cubicBezTo>
                  <a:pt x="4360289" y="8622882"/>
                  <a:pt x="4378526" y="8618595"/>
                  <a:pt x="4391736" y="8618595"/>
                </a:cubicBezTo>
                <a:cubicBezTo>
                  <a:pt x="4404947" y="8618595"/>
                  <a:pt x="4419506" y="8612527"/>
                  <a:pt x="4424089" y="8605111"/>
                </a:cubicBezTo>
                <a:cubicBezTo>
                  <a:pt x="4442123" y="8575932"/>
                  <a:pt x="4514057" y="8523741"/>
                  <a:pt x="4588705" y="8485676"/>
                </a:cubicBezTo>
                <a:cubicBezTo>
                  <a:pt x="4609660" y="8474991"/>
                  <a:pt x="4643950" y="8455207"/>
                  <a:pt x="4664905" y="8441711"/>
                </a:cubicBezTo>
                <a:cubicBezTo>
                  <a:pt x="4718095" y="8407458"/>
                  <a:pt x="4825361" y="8350421"/>
                  <a:pt x="4853585" y="8341386"/>
                </a:cubicBezTo>
                <a:cubicBezTo>
                  <a:pt x="4866553" y="8337234"/>
                  <a:pt x="4886556" y="8323836"/>
                  <a:pt x="4898035" y="8311614"/>
                </a:cubicBezTo>
                <a:cubicBezTo>
                  <a:pt x="4909513" y="8299391"/>
                  <a:pt x="4927477" y="8285460"/>
                  <a:pt x="4937955" y="8280657"/>
                </a:cubicBezTo>
                <a:cubicBezTo>
                  <a:pt x="4955960" y="8272401"/>
                  <a:pt x="5151035" y="8160620"/>
                  <a:pt x="5191955" y="8135110"/>
                </a:cubicBezTo>
                <a:cubicBezTo>
                  <a:pt x="5202433" y="8128578"/>
                  <a:pt x="5222435" y="8117448"/>
                  <a:pt x="5236405" y="8110376"/>
                </a:cubicBezTo>
                <a:cubicBezTo>
                  <a:pt x="5250375" y="8103304"/>
                  <a:pt x="5278950" y="8086258"/>
                  <a:pt x="5299905" y="8072495"/>
                </a:cubicBezTo>
                <a:cubicBezTo>
                  <a:pt x="5320860" y="8058732"/>
                  <a:pt x="5355034" y="8044172"/>
                  <a:pt x="5375846" y="8040139"/>
                </a:cubicBezTo>
                <a:cubicBezTo>
                  <a:pt x="5396660" y="8036106"/>
                  <a:pt x="5413821" y="8026020"/>
                  <a:pt x="5413982" y="8017725"/>
                </a:cubicBezTo>
                <a:cubicBezTo>
                  <a:pt x="5414144" y="8009431"/>
                  <a:pt x="5439977" y="7989000"/>
                  <a:pt x="5471391" y="7972324"/>
                </a:cubicBezTo>
                <a:cubicBezTo>
                  <a:pt x="5570499" y="7919709"/>
                  <a:pt x="5650020" y="7881995"/>
                  <a:pt x="5661855" y="7881995"/>
                </a:cubicBezTo>
                <a:cubicBezTo>
                  <a:pt x="5668140" y="7881995"/>
                  <a:pt x="5694999" y="7862681"/>
                  <a:pt x="5721543" y="7839076"/>
                </a:cubicBezTo>
                <a:cubicBezTo>
                  <a:pt x="5748087" y="7815470"/>
                  <a:pt x="5798380" y="7780779"/>
                  <a:pt x="5833305" y="7761985"/>
                </a:cubicBezTo>
                <a:cubicBezTo>
                  <a:pt x="5868230" y="7743192"/>
                  <a:pt x="5913950" y="7717044"/>
                  <a:pt x="5934905" y="7703880"/>
                </a:cubicBezTo>
                <a:cubicBezTo>
                  <a:pt x="6016076" y="7652887"/>
                  <a:pt x="6143855" y="7589895"/>
                  <a:pt x="6166125" y="7589895"/>
                </a:cubicBezTo>
                <a:cubicBezTo>
                  <a:pt x="6173451" y="7589895"/>
                  <a:pt x="6186559" y="7581323"/>
                  <a:pt x="6195255" y="7570845"/>
                </a:cubicBezTo>
                <a:cubicBezTo>
                  <a:pt x="6203951" y="7560367"/>
                  <a:pt x="6218684" y="7551795"/>
                  <a:pt x="6227996" y="7551795"/>
                </a:cubicBezTo>
                <a:cubicBezTo>
                  <a:pt x="6237308" y="7551795"/>
                  <a:pt x="6263755" y="7534078"/>
                  <a:pt x="6286766" y="7512424"/>
                </a:cubicBezTo>
                <a:cubicBezTo>
                  <a:pt x="6309777" y="7490769"/>
                  <a:pt x="6340035" y="7467616"/>
                  <a:pt x="6354005" y="7460970"/>
                </a:cubicBezTo>
                <a:cubicBezTo>
                  <a:pt x="6367975" y="7454325"/>
                  <a:pt x="6402265" y="7435031"/>
                  <a:pt x="6430205" y="7418093"/>
                </a:cubicBezTo>
                <a:cubicBezTo>
                  <a:pt x="6458145" y="7401156"/>
                  <a:pt x="6492435" y="7381363"/>
                  <a:pt x="6506405" y="7374108"/>
                </a:cubicBezTo>
                <a:cubicBezTo>
                  <a:pt x="6520375" y="7366854"/>
                  <a:pt x="6548950" y="7349755"/>
                  <a:pt x="6569905" y="7336111"/>
                </a:cubicBezTo>
                <a:cubicBezTo>
                  <a:pt x="6590860" y="7322467"/>
                  <a:pt x="6625150" y="7302561"/>
                  <a:pt x="6646105" y="7291876"/>
                </a:cubicBezTo>
                <a:cubicBezTo>
                  <a:pt x="6667060" y="7281191"/>
                  <a:pt x="6701350" y="7261069"/>
                  <a:pt x="6722305" y="7247162"/>
                </a:cubicBezTo>
                <a:cubicBezTo>
                  <a:pt x="6743260" y="7233254"/>
                  <a:pt x="6768977" y="7218105"/>
                  <a:pt x="6779455" y="7213498"/>
                </a:cubicBezTo>
                <a:cubicBezTo>
                  <a:pt x="6789933" y="7208891"/>
                  <a:pt x="6847876" y="7180253"/>
                  <a:pt x="6908218" y="7149858"/>
                </a:cubicBezTo>
                <a:cubicBezTo>
                  <a:pt x="6968561" y="7119463"/>
                  <a:pt x="7024283" y="7094595"/>
                  <a:pt x="7032043" y="7094595"/>
                </a:cubicBezTo>
                <a:cubicBezTo>
                  <a:pt x="7039805" y="7094595"/>
                  <a:pt x="7046155" y="7089439"/>
                  <a:pt x="7046155" y="7083138"/>
                </a:cubicBezTo>
                <a:cubicBezTo>
                  <a:pt x="7046155" y="7060121"/>
                  <a:pt x="7169328" y="6982251"/>
                  <a:pt x="7220780" y="6972740"/>
                </a:cubicBezTo>
                <a:cubicBezTo>
                  <a:pt x="7243481" y="6968544"/>
                  <a:pt x="7262055" y="6960513"/>
                  <a:pt x="7262055" y="6954895"/>
                </a:cubicBezTo>
                <a:cubicBezTo>
                  <a:pt x="7262055" y="6949277"/>
                  <a:pt x="7274914" y="6935531"/>
                  <a:pt x="7290630" y="6924350"/>
                </a:cubicBezTo>
                <a:cubicBezTo>
                  <a:pt x="7341249" y="6888336"/>
                  <a:pt x="7394749" y="6854004"/>
                  <a:pt x="7420805" y="6840814"/>
                </a:cubicBezTo>
                <a:cubicBezTo>
                  <a:pt x="7434775" y="6833742"/>
                  <a:pt x="7454777" y="6822524"/>
                  <a:pt x="7465255" y="6815886"/>
                </a:cubicBezTo>
                <a:cubicBezTo>
                  <a:pt x="7497751" y="6795298"/>
                  <a:pt x="7699148" y="6680707"/>
                  <a:pt x="7719255" y="6671366"/>
                </a:cubicBezTo>
                <a:cubicBezTo>
                  <a:pt x="7729733" y="6666498"/>
                  <a:pt x="7755450" y="6651136"/>
                  <a:pt x="7776405" y="6637228"/>
                </a:cubicBezTo>
                <a:cubicBezTo>
                  <a:pt x="7797360" y="6623321"/>
                  <a:pt x="7831650" y="6603199"/>
                  <a:pt x="7852605" y="6592514"/>
                </a:cubicBezTo>
                <a:cubicBezTo>
                  <a:pt x="7873560" y="6581829"/>
                  <a:pt x="7907850" y="6562113"/>
                  <a:pt x="7928805" y="6548701"/>
                </a:cubicBezTo>
                <a:cubicBezTo>
                  <a:pt x="8011151" y="6495999"/>
                  <a:pt x="8031901" y="6485718"/>
                  <a:pt x="8071680" y="6477911"/>
                </a:cubicBezTo>
                <a:cubicBezTo>
                  <a:pt x="8094381" y="6473455"/>
                  <a:pt x="8112955" y="6464654"/>
                  <a:pt x="8112955" y="6458352"/>
                </a:cubicBezTo>
                <a:cubicBezTo>
                  <a:pt x="8112955" y="6452051"/>
                  <a:pt x="8120229" y="6446895"/>
                  <a:pt x="8129120" y="6446895"/>
                </a:cubicBezTo>
                <a:cubicBezTo>
                  <a:pt x="8138010" y="6446895"/>
                  <a:pt x="8175657" y="6426892"/>
                  <a:pt x="8212778" y="6402445"/>
                </a:cubicBezTo>
                <a:cubicBezTo>
                  <a:pt x="8249900" y="6377998"/>
                  <a:pt x="8285202" y="6357995"/>
                  <a:pt x="8291227" y="6357995"/>
                </a:cubicBezTo>
                <a:cubicBezTo>
                  <a:pt x="8297252" y="6357995"/>
                  <a:pt x="8323899" y="6338778"/>
                  <a:pt x="8350444" y="6315291"/>
                </a:cubicBezTo>
                <a:cubicBezTo>
                  <a:pt x="8376987" y="6291804"/>
                  <a:pt x="8424407" y="6258943"/>
                  <a:pt x="8455819" y="6242266"/>
                </a:cubicBezTo>
                <a:cubicBezTo>
                  <a:pt x="8487232" y="6225590"/>
                  <a:pt x="8515807" y="6208541"/>
                  <a:pt x="8519319" y="6204381"/>
                </a:cubicBezTo>
                <a:cubicBezTo>
                  <a:pt x="8532848" y="6188355"/>
                  <a:pt x="8603767" y="6154879"/>
                  <a:pt x="8643180" y="6145914"/>
                </a:cubicBezTo>
                <a:cubicBezTo>
                  <a:pt x="8665881" y="6140751"/>
                  <a:pt x="8684455" y="6132064"/>
                  <a:pt x="8684455" y="6126611"/>
                </a:cubicBezTo>
                <a:cubicBezTo>
                  <a:pt x="8684455" y="6121157"/>
                  <a:pt x="8692620" y="6116695"/>
                  <a:pt x="8702598" y="6116695"/>
                </a:cubicBezTo>
                <a:cubicBezTo>
                  <a:pt x="8712577" y="6116695"/>
                  <a:pt x="8729291" y="6108145"/>
                  <a:pt x="8739742" y="6097694"/>
                </a:cubicBezTo>
                <a:cubicBezTo>
                  <a:pt x="8804362" y="6033073"/>
                  <a:pt x="8902613" y="5970941"/>
                  <a:pt x="8960680" y="5957975"/>
                </a:cubicBezTo>
                <a:cubicBezTo>
                  <a:pt x="8976396" y="5954466"/>
                  <a:pt x="8996399" y="5942981"/>
                  <a:pt x="9005130" y="5932453"/>
                </a:cubicBezTo>
                <a:cubicBezTo>
                  <a:pt x="9020507" y="5913911"/>
                  <a:pt x="9071023" y="5885008"/>
                  <a:pt x="9097463" y="5879623"/>
                </a:cubicBezTo>
                <a:cubicBezTo>
                  <a:pt x="9104591" y="5878172"/>
                  <a:pt x="9121735" y="5867969"/>
                  <a:pt x="9135563" y="5856951"/>
                </a:cubicBezTo>
                <a:cubicBezTo>
                  <a:pt x="9189220" y="5814197"/>
                  <a:pt x="9238299" y="5786634"/>
                  <a:pt x="9270596" y="5781117"/>
                </a:cubicBezTo>
                <a:cubicBezTo>
                  <a:pt x="9289127" y="5777952"/>
                  <a:pt x="9308038" y="5769294"/>
                  <a:pt x="9312621" y="5761878"/>
                </a:cubicBezTo>
                <a:cubicBezTo>
                  <a:pt x="9319614" y="5750564"/>
                  <a:pt x="9332110" y="5743877"/>
                  <a:pt x="9345963" y="5742294"/>
                </a:cubicBezTo>
                <a:close/>
                <a:moveTo>
                  <a:pt x="9456516" y="4153743"/>
                </a:moveTo>
                <a:cubicBezTo>
                  <a:pt x="9484845" y="4154018"/>
                  <a:pt x="9483295" y="4205732"/>
                  <a:pt x="9475298" y="4405205"/>
                </a:cubicBezTo>
                <a:cubicBezTo>
                  <a:pt x="9468250" y="4581049"/>
                  <a:pt x="9460936" y="4652515"/>
                  <a:pt x="9449198" y="4660220"/>
                </a:cubicBezTo>
                <a:cubicBezTo>
                  <a:pt x="9434304" y="4669996"/>
                  <a:pt x="9372711" y="4702321"/>
                  <a:pt x="9236905" y="4771633"/>
                </a:cubicBezTo>
                <a:cubicBezTo>
                  <a:pt x="9208965" y="4785893"/>
                  <a:pt x="9168960" y="4808554"/>
                  <a:pt x="9148005" y="4821992"/>
                </a:cubicBezTo>
                <a:cubicBezTo>
                  <a:pt x="9127050" y="4835431"/>
                  <a:pt x="9095618" y="4853513"/>
                  <a:pt x="9078155" y="4862177"/>
                </a:cubicBezTo>
                <a:cubicBezTo>
                  <a:pt x="9060693" y="4870840"/>
                  <a:pt x="9046289" y="4884831"/>
                  <a:pt x="9046147" y="4893267"/>
                </a:cubicBezTo>
                <a:cubicBezTo>
                  <a:pt x="9046004" y="4901703"/>
                  <a:pt x="9028860" y="4912066"/>
                  <a:pt x="9008047" y="4916296"/>
                </a:cubicBezTo>
                <a:cubicBezTo>
                  <a:pt x="8987233" y="4920525"/>
                  <a:pt x="8959723" y="4934508"/>
                  <a:pt x="8946911" y="4947369"/>
                </a:cubicBezTo>
                <a:lnTo>
                  <a:pt x="8909446" y="4984924"/>
                </a:lnTo>
                <a:cubicBezTo>
                  <a:pt x="8901652" y="4992718"/>
                  <a:pt x="8885272" y="4999095"/>
                  <a:pt x="8873046" y="4999095"/>
                </a:cubicBezTo>
                <a:cubicBezTo>
                  <a:pt x="8860820" y="4999095"/>
                  <a:pt x="8843389" y="5003381"/>
                  <a:pt x="8834311" y="5008620"/>
                </a:cubicBezTo>
                <a:cubicBezTo>
                  <a:pt x="8825232" y="5013859"/>
                  <a:pt x="8794997" y="5029575"/>
                  <a:pt x="8767120" y="5043545"/>
                </a:cubicBezTo>
                <a:cubicBezTo>
                  <a:pt x="8739243" y="5057515"/>
                  <a:pt x="8690796" y="5090376"/>
                  <a:pt x="8659460" y="5116570"/>
                </a:cubicBezTo>
                <a:cubicBezTo>
                  <a:pt x="8628123" y="5142764"/>
                  <a:pt x="8598354" y="5164195"/>
                  <a:pt x="8593306" y="5164195"/>
                </a:cubicBezTo>
                <a:cubicBezTo>
                  <a:pt x="8581499" y="5164195"/>
                  <a:pt x="8469947" y="5216428"/>
                  <a:pt x="8436805" y="5237475"/>
                </a:cubicBezTo>
                <a:cubicBezTo>
                  <a:pt x="8422835" y="5246347"/>
                  <a:pt x="8394260" y="5262245"/>
                  <a:pt x="8373305" y="5272805"/>
                </a:cubicBezTo>
                <a:cubicBezTo>
                  <a:pt x="8329566" y="5294846"/>
                  <a:pt x="8270365" y="5332566"/>
                  <a:pt x="8233863" y="5361651"/>
                </a:cubicBezTo>
                <a:cubicBezTo>
                  <a:pt x="8220035" y="5372669"/>
                  <a:pt x="8202891" y="5382872"/>
                  <a:pt x="8195763" y="5384323"/>
                </a:cubicBezTo>
                <a:cubicBezTo>
                  <a:pt x="8176334" y="5388280"/>
                  <a:pt x="8124098" y="5415304"/>
                  <a:pt x="8081205" y="5443590"/>
                </a:cubicBezTo>
                <a:cubicBezTo>
                  <a:pt x="8060250" y="5457409"/>
                  <a:pt x="8034533" y="5472048"/>
                  <a:pt x="8024055" y="5476121"/>
                </a:cubicBezTo>
                <a:cubicBezTo>
                  <a:pt x="7978220" y="5493941"/>
                  <a:pt x="7922455" y="5538651"/>
                  <a:pt x="7922455" y="5557581"/>
                </a:cubicBezTo>
                <a:cubicBezTo>
                  <a:pt x="7922455" y="5564738"/>
                  <a:pt x="7911363" y="5570595"/>
                  <a:pt x="7897805" y="5570595"/>
                </a:cubicBezTo>
                <a:cubicBezTo>
                  <a:pt x="7884246" y="5570595"/>
                  <a:pt x="7869261" y="5576893"/>
                  <a:pt x="7864504" y="5584591"/>
                </a:cubicBezTo>
                <a:cubicBezTo>
                  <a:pt x="7859746" y="5592289"/>
                  <a:pt x="7835121" y="5603901"/>
                  <a:pt x="7809780" y="5610395"/>
                </a:cubicBezTo>
                <a:cubicBezTo>
                  <a:pt x="7784439" y="5616890"/>
                  <a:pt x="7746560" y="5633367"/>
                  <a:pt x="7725605" y="5647011"/>
                </a:cubicBezTo>
                <a:cubicBezTo>
                  <a:pt x="7704650" y="5660655"/>
                  <a:pt x="7676075" y="5677754"/>
                  <a:pt x="7662105" y="5685008"/>
                </a:cubicBezTo>
                <a:cubicBezTo>
                  <a:pt x="7648135" y="5692262"/>
                  <a:pt x="7613845" y="5712056"/>
                  <a:pt x="7585905" y="5728993"/>
                </a:cubicBezTo>
                <a:cubicBezTo>
                  <a:pt x="7557965" y="5745930"/>
                  <a:pt x="7523675" y="5765882"/>
                  <a:pt x="7509705" y="5773330"/>
                </a:cubicBezTo>
                <a:cubicBezTo>
                  <a:pt x="7475962" y="5791320"/>
                  <a:pt x="7414143" y="5832107"/>
                  <a:pt x="7382963" y="5856951"/>
                </a:cubicBezTo>
                <a:cubicBezTo>
                  <a:pt x="7369135" y="5867969"/>
                  <a:pt x="7351991" y="5878055"/>
                  <a:pt x="7344863" y="5879365"/>
                </a:cubicBezTo>
                <a:cubicBezTo>
                  <a:pt x="7309964" y="5885776"/>
                  <a:pt x="7204084" y="5947898"/>
                  <a:pt x="7194699" y="5967470"/>
                </a:cubicBezTo>
                <a:cubicBezTo>
                  <a:pt x="7188837" y="5979694"/>
                  <a:pt x="7175877" y="5989695"/>
                  <a:pt x="7165898" y="5989695"/>
                </a:cubicBezTo>
                <a:cubicBezTo>
                  <a:pt x="7155920" y="5989695"/>
                  <a:pt x="7147755" y="5994851"/>
                  <a:pt x="7147755" y="6001152"/>
                </a:cubicBezTo>
                <a:cubicBezTo>
                  <a:pt x="7147755" y="6007454"/>
                  <a:pt x="7129181" y="6016256"/>
                  <a:pt x="7106480" y="6020711"/>
                </a:cubicBezTo>
                <a:cubicBezTo>
                  <a:pt x="7048784" y="6032035"/>
                  <a:pt x="6988600" y="6066575"/>
                  <a:pt x="6991122" y="6086917"/>
                </a:cubicBezTo>
                <a:cubicBezTo>
                  <a:pt x="6992286" y="6096310"/>
                  <a:pt x="6986441" y="6103995"/>
                  <a:pt x="6978132" y="6103995"/>
                </a:cubicBezTo>
                <a:cubicBezTo>
                  <a:pt x="6969823" y="6103995"/>
                  <a:pt x="6934182" y="6122991"/>
                  <a:pt x="6898928" y="6146208"/>
                </a:cubicBezTo>
                <a:cubicBezTo>
                  <a:pt x="6863674" y="6169426"/>
                  <a:pt x="6823800" y="6189392"/>
                  <a:pt x="6810317" y="6190578"/>
                </a:cubicBezTo>
                <a:cubicBezTo>
                  <a:pt x="6782132" y="6193056"/>
                  <a:pt x="6781931" y="6193174"/>
                  <a:pt x="6644342" y="6287290"/>
                </a:cubicBezTo>
                <a:cubicBezTo>
                  <a:pt x="6587492" y="6326178"/>
                  <a:pt x="6537771" y="6357995"/>
                  <a:pt x="6533853" y="6357995"/>
                </a:cubicBezTo>
                <a:cubicBezTo>
                  <a:pt x="6524136" y="6357995"/>
                  <a:pt x="6410802" y="6411441"/>
                  <a:pt x="6379405" y="6430830"/>
                </a:cubicBezTo>
                <a:cubicBezTo>
                  <a:pt x="6365435" y="6439457"/>
                  <a:pt x="6336860" y="6455162"/>
                  <a:pt x="6315905" y="6465729"/>
                </a:cubicBezTo>
                <a:cubicBezTo>
                  <a:pt x="6244585" y="6501694"/>
                  <a:pt x="6169364" y="6556566"/>
                  <a:pt x="6151289" y="6585811"/>
                </a:cubicBezTo>
                <a:cubicBezTo>
                  <a:pt x="6146706" y="6593227"/>
                  <a:pt x="6131684" y="6599295"/>
                  <a:pt x="6117907" y="6599295"/>
                </a:cubicBezTo>
                <a:cubicBezTo>
                  <a:pt x="6104130" y="6599295"/>
                  <a:pt x="6089568" y="6607867"/>
                  <a:pt x="6085548" y="6618345"/>
                </a:cubicBezTo>
                <a:cubicBezTo>
                  <a:pt x="6081527" y="6628823"/>
                  <a:pt x="6069749" y="6637395"/>
                  <a:pt x="6059375" y="6637395"/>
                </a:cubicBezTo>
                <a:cubicBezTo>
                  <a:pt x="6049000" y="6637395"/>
                  <a:pt x="6025980" y="6648825"/>
                  <a:pt x="6008220" y="6662795"/>
                </a:cubicBezTo>
                <a:cubicBezTo>
                  <a:pt x="5990461" y="6676765"/>
                  <a:pt x="5968128" y="6688195"/>
                  <a:pt x="5958592" y="6688195"/>
                </a:cubicBezTo>
                <a:cubicBezTo>
                  <a:pt x="5949057" y="6688195"/>
                  <a:pt x="5941255" y="6693351"/>
                  <a:pt x="5941255" y="6699652"/>
                </a:cubicBezTo>
                <a:cubicBezTo>
                  <a:pt x="5941255" y="6705954"/>
                  <a:pt x="5922681" y="6714544"/>
                  <a:pt x="5899980" y="6718740"/>
                </a:cubicBezTo>
                <a:cubicBezTo>
                  <a:pt x="5862059" y="6725750"/>
                  <a:pt x="5831288" y="6742313"/>
                  <a:pt x="5753930" y="6797350"/>
                </a:cubicBezTo>
                <a:cubicBezTo>
                  <a:pt x="5738214" y="6808531"/>
                  <a:pt x="5725355" y="6822277"/>
                  <a:pt x="5725355" y="6827895"/>
                </a:cubicBezTo>
                <a:cubicBezTo>
                  <a:pt x="5725355" y="6833513"/>
                  <a:pt x="5706781" y="6841544"/>
                  <a:pt x="5684080" y="6845740"/>
                </a:cubicBezTo>
                <a:cubicBezTo>
                  <a:pt x="5645040" y="6852957"/>
                  <a:pt x="5598056" y="6878657"/>
                  <a:pt x="5541464" y="6923751"/>
                </a:cubicBezTo>
                <a:cubicBezTo>
                  <a:pt x="5527636" y="6934769"/>
                  <a:pt x="5510486" y="6944855"/>
                  <a:pt x="5503354" y="6946165"/>
                </a:cubicBezTo>
                <a:cubicBezTo>
                  <a:pt x="5490165" y="6948585"/>
                  <a:pt x="5459265" y="6964025"/>
                  <a:pt x="5357055" y="7019260"/>
                </a:cubicBezTo>
                <a:cubicBezTo>
                  <a:pt x="5325622" y="7036247"/>
                  <a:pt x="5298192" y="7060146"/>
                  <a:pt x="5296099" y="7072370"/>
                </a:cubicBezTo>
                <a:cubicBezTo>
                  <a:pt x="5294006" y="7084594"/>
                  <a:pt x="5281484" y="7094595"/>
                  <a:pt x="5268274" y="7094595"/>
                </a:cubicBezTo>
                <a:cubicBezTo>
                  <a:pt x="5255063" y="7094595"/>
                  <a:pt x="5240504" y="7100663"/>
                  <a:pt x="5235921" y="7108079"/>
                </a:cubicBezTo>
                <a:cubicBezTo>
                  <a:pt x="5231337" y="7115494"/>
                  <a:pt x="5212427" y="7124151"/>
                  <a:pt x="5193896" y="7127317"/>
                </a:cubicBezTo>
                <a:cubicBezTo>
                  <a:pt x="5175366" y="7130482"/>
                  <a:pt x="5143060" y="7144235"/>
                  <a:pt x="5122105" y="7157879"/>
                </a:cubicBezTo>
                <a:cubicBezTo>
                  <a:pt x="5101150" y="7171523"/>
                  <a:pt x="5066860" y="7191429"/>
                  <a:pt x="5045905" y="7202114"/>
                </a:cubicBezTo>
                <a:cubicBezTo>
                  <a:pt x="5024950" y="7212799"/>
                  <a:pt x="4990660" y="7232609"/>
                  <a:pt x="4969705" y="7246136"/>
                </a:cubicBezTo>
                <a:cubicBezTo>
                  <a:pt x="4948750" y="7259663"/>
                  <a:pt x="4908745" y="7282397"/>
                  <a:pt x="4880805" y="7296657"/>
                </a:cubicBezTo>
                <a:cubicBezTo>
                  <a:pt x="4852865" y="7310917"/>
                  <a:pt x="4802360" y="7345582"/>
                  <a:pt x="4768572" y="7373690"/>
                </a:cubicBezTo>
                <a:cubicBezTo>
                  <a:pt x="4734783" y="7401798"/>
                  <a:pt x="4702208" y="7424795"/>
                  <a:pt x="4696183" y="7424795"/>
                </a:cubicBezTo>
                <a:cubicBezTo>
                  <a:pt x="4682778" y="7424795"/>
                  <a:pt x="4587465" y="7471861"/>
                  <a:pt x="4493455" y="7524903"/>
                </a:cubicBezTo>
                <a:cubicBezTo>
                  <a:pt x="4455038" y="7546579"/>
                  <a:pt x="4412175" y="7570154"/>
                  <a:pt x="4398205" y="7577293"/>
                </a:cubicBezTo>
                <a:cubicBezTo>
                  <a:pt x="4366113" y="7593692"/>
                  <a:pt x="4304205" y="7634262"/>
                  <a:pt x="4271464" y="7660351"/>
                </a:cubicBezTo>
                <a:cubicBezTo>
                  <a:pt x="4257636" y="7671369"/>
                  <a:pt x="4240491" y="7681572"/>
                  <a:pt x="4233364" y="7683023"/>
                </a:cubicBezTo>
                <a:cubicBezTo>
                  <a:pt x="4201161" y="7689581"/>
                  <a:pt x="4138015" y="7726672"/>
                  <a:pt x="4008129" y="7815320"/>
                </a:cubicBezTo>
                <a:cubicBezTo>
                  <a:pt x="3954399" y="7851991"/>
                  <a:pt x="3904457" y="7881995"/>
                  <a:pt x="3897147" y="7881995"/>
                </a:cubicBezTo>
                <a:cubicBezTo>
                  <a:pt x="3889836" y="7881995"/>
                  <a:pt x="3883855" y="7886516"/>
                  <a:pt x="3883855" y="7892042"/>
                </a:cubicBezTo>
                <a:cubicBezTo>
                  <a:pt x="3883855" y="7897568"/>
                  <a:pt x="3849146" y="7916142"/>
                  <a:pt x="3806723" y="7933317"/>
                </a:cubicBezTo>
                <a:cubicBezTo>
                  <a:pt x="3696685" y="7977868"/>
                  <a:pt x="3661641" y="7997922"/>
                  <a:pt x="3661346" y="8016511"/>
                </a:cubicBezTo>
                <a:cubicBezTo>
                  <a:pt x="3661204" y="8025473"/>
                  <a:pt x="3644060" y="8036106"/>
                  <a:pt x="3623246" y="8040139"/>
                </a:cubicBezTo>
                <a:cubicBezTo>
                  <a:pt x="3573374" y="8049803"/>
                  <a:pt x="3482829" y="8109176"/>
                  <a:pt x="3458889" y="8147911"/>
                </a:cubicBezTo>
                <a:cubicBezTo>
                  <a:pt x="3454306" y="8155327"/>
                  <a:pt x="3442607" y="8161395"/>
                  <a:pt x="3432892" y="8161395"/>
                </a:cubicBezTo>
                <a:cubicBezTo>
                  <a:pt x="3413413" y="8161395"/>
                  <a:pt x="3330905" y="8200852"/>
                  <a:pt x="3223455" y="8261552"/>
                </a:cubicBezTo>
                <a:cubicBezTo>
                  <a:pt x="3185038" y="8283254"/>
                  <a:pt x="3145032" y="8304756"/>
                  <a:pt x="3134555" y="8309333"/>
                </a:cubicBezTo>
                <a:cubicBezTo>
                  <a:pt x="3124078" y="8313910"/>
                  <a:pt x="3106932" y="8324720"/>
                  <a:pt x="3096455" y="8333354"/>
                </a:cubicBezTo>
                <a:cubicBezTo>
                  <a:pt x="3085978" y="8341989"/>
                  <a:pt x="3048830" y="8364380"/>
                  <a:pt x="3013905" y="8383114"/>
                </a:cubicBezTo>
                <a:cubicBezTo>
                  <a:pt x="2938032" y="8423812"/>
                  <a:pt x="2890684" y="8452898"/>
                  <a:pt x="2826142" y="8498457"/>
                </a:cubicBezTo>
                <a:cubicBezTo>
                  <a:pt x="2799708" y="8517117"/>
                  <a:pt x="2768275" y="8536133"/>
                  <a:pt x="2756292" y="8540713"/>
                </a:cubicBezTo>
                <a:cubicBezTo>
                  <a:pt x="2708696" y="8558907"/>
                  <a:pt x="2670235" y="8581239"/>
                  <a:pt x="2655130" y="8599453"/>
                </a:cubicBezTo>
                <a:cubicBezTo>
                  <a:pt x="2646399" y="8609981"/>
                  <a:pt x="2626396" y="8621466"/>
                  <a:pt x="2610680" y="8624975"/>
                </a:cubicBezTo>
                <a:cubicBezTo>
                  <a:pt x="2552613" y="8637941"/>
                  <a:pt x="2454363" y="8700073"/>
                  <a:pt x="2389741" y="8764695"/>
                </a:cubicBezTo>
                <a:cubicBezTo>
                  <a:pt x="2379291" y="8775144"/>
                  <a:pt x="2363276" y="8783695"/>
                  <a:pt x="2354153" y="8783695"/>
                </a:cubicBezTo>
                <a:cubicBezTo>
                  <a:pt x="2345030" y="8783695"/>
                  <a:pt x="2330451" y="8792267"/>
                  <a:pt x="2321755" y="8802745"/>
                </a:cubicBezTo>
                <a:cubicBezTo>
                  <a:pt x="2313059" y="8813223"/>
                  <a:pt x="2287342" y="8821795"/>
                  <a:pt x="2264605" y="8821795"/>
                </a:cubicBezTo>
                <a:cubicBezTo>
                  <a:pt x="2241868" y="8821795"/>
                  <a:pt x="2216151" y="8813223"/>
                  <a:pt x="2207455" y="8802745"/>
                </a:cubicBezTo>
                <a:cubicBezTo>
                  <a:pt x="2198759" y="8792267"/>
                  <a:pt x="2184658" y="8783695"/>
                  <a:pt x="2176118" y="8783695"/>
                </a:cubicBezTo>
                <a:cubicBezTo>
                  <a:pt x="2167579" y="8783695"/>
                  <a:pt x="2150248" y="8772265"/>
                  <a:pt x="2137605" y="8758295"/>
                </a:cubicBezTo>
                <a:cubicBezTo>
                  <a:pt x="2124962" y="8744325"/>
                  <a:pt x="2109355" y="8732895"/>
                  <a:pt x="2102922" y="8732895"/>
                </a:cubicBezTo>
                <a:cubicBezTo>
                  <a:pt x="2096489" y="8732895"/>
                  <a:pt x="2055941" y="8705128"/>
                  <a:pt x="2012815" y="8671192"/>
                </a:cubicBezTo>
                <a:cubicBezTo>
                  <a:pt x="1969690" y="8637255"/>
                  <a:pt x="1924404" y="8608296"/>
                  <a:pt x="1912180" y="8606836"/>
                </a:cubicBezTo>
                <a:cubicBezTo>
                  <a:pt x="1884605" y="8603545"/>
                  <a:pt x="1872121" y="8543373"/>
                  <a:pt x="1893534" y="8516965"/>
                </a:cubicBezTo>
                <a:cubicBezTo>
                  <a:pt x="1902043" y="8506471"/>
                  <a:pt x="1940438" y="8481731"/>
                  <a:pt x="1978855" y="8461988"/>
                </a:cubicBezTo>
                <a:cubicBezTo>
                  <a:pt x="2017272" y="8442244"/>
                  <a:pt x="2065850" y="8415100"/>
                  <a:pt x="2086805" y="8401666"/>
                </a:cubicBezTo>
                <a:cubicBezTo>
                  <a:pt x="2107760" y="8388233"/>
                  <a:pt x="2142050" y="8368287"/>
                  <a:pt x="2163005" y="8357343"/>
                </a:cubicBezTo>
                <a:cubicBezTo>
                  <a:pt x="2209465" y="8333076"/>
                  <a:pt x="2252318" y="8307855"/>
                  <a:pt x="2302705" y="8275121"/>
                </a:cubicBezTo>
                <a:cubicBezTo>
                  <a:pt x="2323660" y="8261508"/>
                  <a:pt x="2359379" y="8246937"/>
                  <a:pt x="2382080" y="8242740"/>
                </a:cubicBezTo>
                <a:cubicBezTo>
                  <a:pt x="2404781" y="8238544"/>
                  <a:pt x="2423355" y="8230340"/>
                  <a:pt x="2423355" y="8224508"/>
                </a:cubicBezTo>
                <a:cubicBezTo>
                  <a:pt x="2423355" y="8205077"/>
                  <a:pt x="2571567" y="8123295"/>
                  <a:pt x="2606783" y="8123295"/>
                </a:cubicBezTo>
                <a:cubicBezTo>
                  <a:pt x="2616163" y="8123295"/>
                  <a:pt x="2627127" y="8114723"/>
                  <a:pt x="2631148" y="8104245"/>
                </a:cubicBezTo>
                <a:cubicBezTo>
                  <a:pt x="2635168" y="8093767"/>
                  <a:pt x="2649730" y="8085195"/>
                  <a:pt x="2663507" y="8085195"/>
                </a:cubicBezTo>
                <a:cubicBezTo>
                  <a:pt x="2677284" y="8085195"/>
                  <a:pt x="2692306" y="8079127"/>
                  <a:pt x="2696889" y="8071711"/>
                </a:cubicBezTo>
                <a:cubicBezTo>
                  <a:pt x="2714859" y="8042636"/>
                  <a:pt x="2789315" y="7988225"/>
                  <a:pt x="2861505" y="7951414"/>
                </a:cubicBezTo>
                <a:cubicBezTo>
                  <a:pt x="2882460" y="7940729"/>
                  <a:pt x="2916750" y="7920823"/>
                  <a:pt x="2937705" y="7907179"/>
                </a:cubicBezTo>
                <a:cubicBezTo>
                  <a:pt x="2958660" y="7893535"/>
                  <a:pt x="2991243" y="7879677"/>
                  <a:pt x="3010113" y="7876383"/>
                </a:cubicBezTo>
                <a:cubicBezTo>
                  <a:pt x="3028982" y="7873089"/>
                  <a:pt x="3066129" y="7851689"/>
                  <a:pt x="3092663" y="7828828"/>
                </a:cubicBezTo>
                <a:cubicBezTo>
                  <a:pt x="3141021" y="7787164"/>
                  <a:pt x="3175182" y="7763567"/>
                  <a:pt x="3210755" y="7747257"/>
                </a:cubicBezTo>
                <a:cubicBezTo>
                  <a:pt x="3228760" y="7739001"/>
                  <a:pt x="3423835" y="7627220"/>
                  <a:pt x="3464755" y="7601710"/>
                </a:cubicBezTo>
                <a:cubicBezTo>
                  <a:pt x="3475233" y="7595178"/>
                  <a:pt x="3495235" y="7584048"/>
                  <a:pt x="3509205" y="7576976"/>
                </a:cubicBezTo>
                <a:cubicBezTo>
                  <a:pt x="3523175" y="7569904"/>
                  <a:pt x="3551750" y="7552858"/>
                  <a:pt x="3572705" y="7539095"/>
                </a:cubicBezTo>
                <a:cubicBezTo>
                  <a:pt x="3593660" y="7525332"/>
                  <a:pt x="3627834" y="7510772"/>
                  <a:pt x="3648646" y="7506739"/>
                </a:cubicBezTo>
                <a:cubicBezTo>
                  <a:pt x="3669460" y="7502706"/>
                  <a:pt x="3686609" y="7492620"/>
                  <a:pt x="3686756" y="7484325"/>
                </a:cubicBezTo>
                <a:cubicBezTo>
                  <a:pt x="3686903" y="7476031"/>
                  <a:pt x="3704165" y="7460284"/>
                  <a:pt x="3725115" y="7449330"/>
                </a:cubicBezTo>
                <a:cubicBezTo>
                  <a:pt x="3818061" y="7400734"/>
                  <a:pt x="3877917" y="7367073"/>
                  <a:pt x="3883819" y="7360080"/>
                </a:cubicBezTo>
                <a:cubicBezTo>
                  <a:pt x="3889884" y="7352897"/>
                  <a:pt x="3927796" y="7331482"/>
                  <a:pt x="3998155" y="7295500"/>
                </a:cubicBezTo>
                <a:cubicBezTo>
                  <a:pt x="4015618" y="7286569"/>
                  <a:pt x="4032763" y="7275781"/>
                  <a:pt x="4036255" y="7271525"/>
                </a:cubicBezTo>
                <a:cubicBezTo>
                  <a:pt x="4052945" y="7251190"/>
                  <a:pt x="4187015" y="7182828"/>
                  <a:pt x="4223580" y="7176009"/>
                </a:cubicBezTo>
                <a:cubicBezTo>
                  <a:pt x="4246281" y="7171775"/>
                  <a:pt x="4264855" y="7163154"/>
                  <a:pt x="4264855" y="7156852"/>
                </a:cubicBezTo>
                <a:cubicBezTo>
                  <a:pt x="4264855" y="7150551"/>
                  <a:pt x="4272129" y="7145395"/>
                  <a:pt x="4281020" y="7145395"/>
                </a:cubicBezTo>
                <a:cubicBezTo>
                  <a:pt x="4289910" y="7145395"/>
                  <a:pt x="4327557" y="7125392"/>
                  <a:pt x="4364678" y="7100945"/>
                </a:cubicBezTo>
                <a:cubicBezTo>
                  <a:pt x="4401800" y="7076498"/>
                  <a:pt x="4439634" y="7056495"/>
                  <a:pt x="4448755" y="7056495"/>
                </a:cubicBezTo>
                <a:cubicBezTo>
                  <a:pt x="4457875" y="7056495"/>
                  <a:pt x="4468627" y="7047923"/>
                  <a:pt x="4472648" y="7037445"/>
                </a:cubicBezTo>
                <a:cubicBezTo>
                  <a:pt x="4476668" y="7026967"/>
                  <a:pt x="4488456" y="7018395"/>
                  <a:pt x="4498842" y="7018395"/>
                </a:cubicBezTo>
                <a:cubicBezTo>
                  <a:pt x="4509229" y="7018395"/>
                  <a:pt x="4536555" y="7000678"/>
                  <a:pt x="4559566" y="6979024"/>
                </a:cubicBezTo>
                <a:cubicBezTo>
                  <a:pt x="4582577" y="6957369"/>
                  <a:pt x="4612835" y="6934216"/>
                  <a:pt x="4626805" y="6927570"/>
                </a:cubicBezTo>
                <a:cubicBezTo>
                  <a:pt x="4640775" y="6920925"/>
                  <a:pt x="4675065" y="6901631"/>
                  <a:pt x="4703005" y="6884693"/>
                </a:cubicBezTo>
                <a:cubicBezTo>
                  <a:pt x="4730945" y="6867756"/>
                  <a:pt x="4765235" y="6847963"/>
                  <a:pt x="4779205" y="6840708"/>
                </a:cubicBezTo>
                <a:cubicBezTo>
                  <a:pt x="4793175" y="6833454"/>
                  <a:pt x="4821750" y="6816355"/>
                  <a:pt x="4842705" y="6802711"/>
                </a:cubicBezTo>
                <a:cubicBezTo>
                  <a:pt x="4863660" y="6789067"/>
                  <a:pt x="4897950" y="6769161"/>
                  <a:pt x="4918905" y="6758476"/>
                </a:cubicBezTo>
                <a:cubicBezTo>
                  <a:pt x="4939860" y="6747791"/>
                  <a:pt x="4974150" y="6727623"/>
                  <a:pt x="4995105" y="6713659"/>
                </a:cubicBezTo>
                <a:cubicBezTo>
                  <a:pt x="5016060" y="6699695"/>
                  <a:pt x="5051779" y="6684837"/>
                  <a:pt x="5074480" y="6680640"/>
                </a:cubicBezTo>
                <a:cubicBezTo>
                  <a:pt x="5097181" y="6676444"/>
                  <a:pt x="5115755" y="6667854"/>
                  <a:pt x="5115755" y="6661552"/>
                </a:cubicBezTo>
                <a:cubicBezTo>
                  <a:pt x="5115755" y="6655251"/>
                  <a:pt x="5123029" y="6650095"/>
                  <a:pt x="5131920" y="6650095"/>
                </a:cubicBezTo>
                <a:cubicBezTo>
                  <a:pt x="5140810" y="6650095"/>
                  <a:pt x="5178457" y="6630092"/>
                  <a:pt x="5215578" y="6605645"/>
                </a:cubicBezTo>
                <a:cubicBezTo>
                  <a:pt x="5252700" y="6581198"/>
                  <a:pt x="5290808" y="6561195"/>
                  <a:pt x="5300264" y="6561195"/>
                </a:cubicBezTo>
                <a:cubicBezTo>
                  <a:pt x="5309720" y="6561195"/>
                  <a:pt x="5321206" y="6555127"/>
                  <a:pt x="5325789" y="6547711"/>
                </a:cubicBezTo>
                <a:cubicBezTo>
                  <a:pt x="5350641" y="6507500"/>
                  <a:pt x="5441172" y="6449028"/>
                  <a:pt x="5493580" y="6439340"/>
                </a:cubicBezTo>
                <a:cubicBezTo>
                  <a:pt x="5516281" y="6435144"/>
                  <a:pt x="5534855" y="6427113"/>
                  <a:pt x="5534855" y="6421495"/>
                </a:cubicBezTo>
                <a:cubicBezTo>
                  <a:pt x="5534855" y="6415877"/>
                  <a:pt x="5547714" y="6402131"/>
                  <a:pt x="5563430" y="6390950"/>
                </a:cubicBezTo>
                <a:cubicBezTo>
                  <a:pt x="5610890" y="6357183"/>
                  <a:pt x="5666715" y="6321066"/>
                  <a:pt x="5693605" y="6306730"/>
                </a:cubicBezTo>
                <a:cubicBezTo>
                  <a:pt x="5707575" y="6299282"/>
                  <a:pt x="5741865" y="6279330"/>
                  <a:pt x="5769805" y="6262393"/>
                </a:cubicBezTo>
                <a:cubicBezTo>
                  <a:pt x="5797745" y="6245456"/>
                  <a:pt x="5832035" y="6226319"/>
                  <a:pt x="5846005" y="6219868"/>
                </a:cubicBezTo>
                <a:cubicBezTo>
                  <a:pt x="5859975" y="6213416"/>
                  <a:pt x="5895948" y="6196135"/>
                  <a:pt x="5925944" y="6181466"/>
                </a:cubicBezTo>
                <a:cubicBezTo>
                  <a:pt x="5955941" y="6166797"/>
                  <a:pt x="5985445" y="6154795"/>
                  <a:pt x="5991510" y="6154795"/>
                </a:cubicBezTo>
                <a:cubicBezTo>
                  <a:pt x="5997576" y="6154795"/>
                  <a:pt x="6032910" y="6134792"/>
                  <a:pt x="6070032" y="6110345"/>
                </a:cubicBezTo>
                <a:cubicBezTo>
                  <a:pt x="6107153" y="6085898"/>
                  <a:pt x="6144800" y="6065895"/>
                  <a:pt x="6153690" y="6065895"/>
                </a:cubicBezTo>
                <a:cubicBezTo>
                  <a:pt x="6162581" y="6065895"/>
                  <a:pt x="6169855" y="6060739"/>
                  <a:pt x="6169855" y="6054438"/>
                </a:cubicBezTo>
                <a:cubicBezTo>
                  <a:pt x="6169855" y="6037763"/>
                  <a:pt x="6261296" y="5974649"/>
                  <a:pt x="6354005" y="5927333"/>
                </a:cubicBezTo>
                <a:cubicBezTo>
                  <a:pt x="6381945" y="5913073"/>
                  <a:pt x="6438165" y="5884123"/>
                  <a:pt x="6478938" y="5863000"/>
                </a:cubicBezTo>
                <a:cubicBezTo>
                  <a:pt x="6519712" y="5841877"/>
                  <a:pt x="6558002" y="5824595"/>
                  <a:pt x="6564027" y="5824595"/>
                </a:cubicBezTo>
                <a:cubicBezTo>
                  <a:pt x="6570052" y="5824595"/>
                  <a:pt x="6596699" y="5805223"/>
                  <a:pt x="6623244" y="5781546"/>
                </a:cubicBezTo>
                <a:cubicBezTo>
                  <a:pt x="6664954" y="5744341"/>
                  <a:pt x="6747012" y="5692478"/>
                  <a:pt x="6836605" y="5646697"/>
                </a:cubicBezTo>
                <a:cubicBezTo>
                  <a:pt x="6850575" y="5639559"/>
                  <a:pt x="6879150" y="5622458"/>
                  <a:pt x="6900105" y="5608695"/>
                </a:cubicBezTo>
                <a:cubicBezTo>
                  <a:pt x="6921060" y="5594932"/>
                  <a:pt x="6954351" y="5580708"/>
                  <a:pt x="6974087" y="5577084"/>
                </a:cubicBezTo>
                <a:cubicBezTo>
                  <a:pt x="6993821" y="5573461"/>
                  <a:pt x="7018518" y="5561946"/>
                  <a:pt x="7028968" y="5551496"/>
                </a:cubicBezTo>
                <a:cubicBezTo>
                  <a:pt x="7039419" y="5541045"/>
                  <a:pt x="7055434" y="5532495"/>
                  <a:pt x="7064557" y="5532495"/>
                </a:cubicBezTo>
                <a:cubicBezTo>
                  <a:pt x="7073680" y="5532495"/>
                  <a:pt x="7088259" y="5523923"/>
                  <a:pt x="7096955" y="5513445"/>
                </a:cubicBezTo>
                <a:cubicBezTo>
                  <a:pt x="7105651" y="5502967"/>
                  <a:pt x="7123495" y="5494395"/>
                  <a:pt x="7136610" y="5494395"/>
                </a:cubicBezTo>
                <a:cubicBezTo>
                  <a:pt x="7149725" y="5494395"/>
                  <a:pt x="7160455" y="5488383"/>
                  <a:pt x="7160455" y="5481034"/>
                </a:cubicBezTo>
                <a:cubicBezTo>
                  <a:pt x="7160455" y="5473686"/>
                  <a:pt x="7177600" y="5461697"/>
                  <a:pt x="7198555" y="5454392"/>
                </a:cubicBezTo>
                <a:cubicBezTo>
                  <a:pt x="7219510" y="5447087"/>
                  <a:pt x="7236655" y="5435954"/>
                  <a:pt x="7236655" y="5429652"/>
                </a:cubicBezTo>
                <a:cubicBezTo>
                  <a:pt x="7236655" y="5423351"/>
                  <a:pt x="7245754" y="5418195"/>
                  <a:pt x="7256877" y="5418195"/>
                </a:cubicBezTo>
                <a:cubicBezTo>
                  <a:pt x="7267999" y="5418195"/>
                  <a:pt x="7291630" y="5406765"/>
                  <a:pt x="7309389" y="5392795"/>
                </a:cubicBezTo>
                <a:cubicBezTo>
                  <a:pt x="7327149" y="5378825"/>
                  <a:pt x="7349482" y="5367395"/>
                  <a:pt x="7359018" y="5367395"/>
                </a:cubicBezTo>
                <a:cubicBezTo>
                  <a:pt x="7368553" y="5367395"/>
                  <a:pt x="7376355" y="5362239"/>
                  <a:pt x="7376355" y="5355938"/>
                </a:cubicBezTo>
                <a:cubicBezTo>
                  <a:pt x="7376355" y="5344191"/>
                  <a:pt x="7409065" y="5317621"/>
                  <a:pt x="7465255" y="5283726"/>
                </a:cubicBezTo>
                <a:cubicBezTo>
                  <a:pt x="7482718" y="5273191"/>
                  <a:pt x="7514150" y="5253406"/>
                  <a:pt x="7535105" y="5239757"/>
                </a:cubicBezTo>
                <a:cubicBezTo>
                  <a:pt x="7556060" y="5226109"/>
                  <a:pt x="7590350" y="5206199"/>
                  <a:pt x="7611305" y="5195514"/>
                </a:cubicBezTo>
                <a:cubicBezTo>
                  <a:pt x="7632260" y="5184829"/>
                  <a:pt x="7666550" y="5164855"/>
                  <a:pt x="7687505" y="5151128"/>
                </a:cubicBezTo>
                <a:cubicBezTo>
                  <a:pt x="7708460" y="5137401"/>
                  <a:pt x="7744179" y="5122737"/>
                  <a:pt x="7766880" y="5118540"/>
                </a:cubicBezTo>
                <a:cubicBezTo>
                  <a:pt x="7789581" y="5114344"/>
                  <a:pt x="7808155" y="5105754"/>
                  <a:pt x="7808155" y="5099452"/>
                </a:cubicBezTo>
                <a:cubicBezTo>
                  <a:pt x="7808155" y="5093151"/>
                  <a:pt x="7814505" y="5087995"/>
                  <a:pt x="7822267" y="5087995"/>
                </a:cubicBezTo>
                <a:cubicBezTo>
                  <a:pt x="7830027" y="5087995"/>
                  <a:pt x="7880034" y="5057412"/>
                  <a:pt x="7933392" y="5020032"/>
                </a:cubicBezTo>
                <a:cubicBezTo>
                  <a:pt x="7986749" y="4982652"/>
                  <a:pt x="8038977" y="4948299"/>
                  <a:pt x="8049455" y="4943692"/>
                </a:cubicBezTo>
                <a:cubicBezTo>
                  <a:pt x="8059933" y="4939085"/>
                  <a:pt x="8085650" y="4924033"/>
                  <a:pt x="8106605" y="4910244"/>
                </a:cubicBezTo>
                <a:cubicBezTo>
                  <a:pt x="8127560" y="4896454"/>
                  <a:pt x="8161733" y="4881872"/>
                  <a:pt x="8182547" y="4877839"/>
                </a:cubicBezTo>
                <a:cubicBezTo>
                  <a:pt x="8203360" y="4873806"/>
                  <a:pt x="8220504" y="4863603"/>
                  <a:pt x="8220647" y="4855167"/>
                </a:cubicBezTo>
                <a:cubicBezTo>
                  <a:pt x="8220789" y="4846731"/>
                  <a:pt x="8235193" y="4832740"/>
                  <a:pt x="8252655" y="4824077"/>
                </a:cubicBezTo>
                <a:cubicBezTo>
                  <a:pt x="8270118" y="4815413"/>
                  <a:pt x="8301550" y="4797041"/>
                  <a:pt x="8322505" y="4783248"/>
                </a:cubicBezTo>
                <a:cubicBezTo>
                  <a:pt x="8343460" y="4769457"/>
                  <a:pt x="8375445" y="4755704"/>
                  <a:pt x="8393584" y="4752688"/>
                </a:cubicBezTo>
                <a:cubicBezTo>
                  <a:pt x="8425520" y="4747377"/>
                  <a:pt x="8578542" y="4659907"/>
                  <a:pt x="8619726" y="4623421"/>
                </a:cubicBezTo>
                <a:cubicBezTo>
                  <a:pt x="8664603" y="4583664"/>
                  <a:pt x="8815736" y="4503795"/>
                  <a:pt x="8846090" y="4503795"/>
                </a:cubicBezTo>
                <a:cubicBezTo>
                  <a:pt x="8854981" y="4503795"/>
                  <a:pt x="8862255" y="4498639"/>
                  <a:pt x="8862255" y="4492338"/>
                </a:cubicBezTo>
                <a:cubicBezTo>
                  <a:pt x="8862255" y="4481044"/>
                  <a:pt x="8882580" y="4464551"/>
                  <a:pt x="8957505" y="4415046"/>
                </a:cubicBezTo>
                <a:cubicBezTo>
                  <a:pt x="9009248" y="4380858"/>
                  <a:pt x="9041060" y="4365349"/>
                  <a:pt x="9074980" y="4357775"/>
                </a:cubicBezTo>
                <a:cubicBezTo>
                  <a:pt x="9090696" y="4354266"/>
                  <a:pt x="9110699" y="4342781"/>
                  <a:pt x="9119430" y="4332253"/>
                </a:cubicBezTo>
                <a:cubicBezTo>
                  <a:pt x="9128161" y="4321725"/>
                  <a:pt x="9149593" y="4306125"/>
                  <a:pt x="9167055" y="4297586"/>
                </a:cubicBezTo>
                <a:cubicBezTo>
                  <a:pt x="9184518" y="4289048"/>
                  <a:pt x="9201662" y="4278662"/>
                  <a:pt x="9205155" y="4274506"/>
                </a:cubicBezTo>
                <a:cubicBezTo>
                  <a:pt x="9212859" y="4265339"/>
                  <a:pt x="9314916" y="4210585"/>
                  <a:pt x="9353860" y="4194725"/>
                </a:cubicBezTo>
                <a:cubicBezTo>
                  <a:pt x="9369290" y="4188441"/>
                  <a:pt x="9397865" y="4175986"/>
                  <a:pt x="9417360" y="4167047"/>
                </a:cubicBezTo>
                <a:cubicBezTo>
                  <a:pt x="9434310" y="4159275"/>
                  <a:pt x="9447073" y="4153651"/>
                  <a:pt x="9456516" y="4153743"/>
                </a:cubicBezTo>
                <a:close/>
                <a:moveTo>
                  <a:pt x="9084322" y="2820431"/>
                </a:moveTo>
                <a:cubicBezTo>
                  <a:pt x="9101598" y="2822124"/>
                  <a:pt x="9114118" y="2835016"/>
                  <a:pt x="9122275" y="2859145"/>
                </a:cubicBezTo>
                <a:cubicBezTo>
                  <a:pt x="9129360" y="2880100"/>
                  <a:pt x="9145190" y="2907654"/>
                  <a:pt x="9157456" y="2920377"/>
                </a:cubicBezTo>
                <a:cubicBezTo>
                  <a:pt x="9169720" y="2933100"/>
                  <a:pt x="9177079" y="2953102"/>
                  <a:pt x="9173809" y="2964827"/>
                </a:cubicBezTo>
                <a:cubicBezTo>
                  <a:pt x="9170539" y="2976552"/>
                  <a:pt x="9179111" y="3000096"/>
                  <a:pt x="9192859" y="3017147"/>
                </a:cubicBezTo>
                <a:cubicBezTo>
                  <a:pt x="9206607" y="3034199"/>
                  <a:pt x="9217855" y="3063503"/>
                  <a:pt x="9217855" y="3082267"/>
                </a:cubicBezTo>
                <a:cubicBezTo>
                  <a:pt x="9217855" y="3101032"/>
                  <a:pt x="9226710" y="3123734"/>
                  <a:pt x="9237534" y="3132717"/>
                </a:cubicBezTo>
                <a:cubicBezTo>
                  <a:pt x="9265179" y="3155660"/>
                  <a:pt x="9246306" y="3232682"/>
                  <a:pt x="9205257" y="3264441"/>
                </a:cubicBezTo>
                <a:cubicBezTo>
                  <a:pt x="9187851" y="3277908"/>
                  <a:pt x="9166011" y="3296525"/>
                  <a:pt x="9156725" y="3305811"/>
                </a:cubicBezTo>
                <a:cubicBezTo>
                  <a:pt x="9147438" y="3315097"/>
                  <a:pt x="9133934" y="3322695"/>
                  <a:pt x="9126715" y="3322695"/>
                </a:cubicBezTo>
                <a:cubicBezTo>
                  <a:pt x="9119495" y="3322695"/>
                  <a:pt x="9088185" y="3339840"/>
                  <a:pt x="9057135" y="3360795"/>
                </a:cubicBezTo>
                <a:cubicBezTo>
                  <a:pt x="9026086" y="3381750"/>
                  <a:pt x="8993007" y="3398895"/>
                  <a:pt x="8983627" y="3398895"/>
                </a:cubicBezTo>
                <a:cubicBezTo>
                  <a:pt x="8974247" y="3398895"/>
                  <a:pt x="8963283" y="3407467"/>
                  <a:pt x="8959262" y="3417945"/>
                </a:cubicBezTo>
                <a:cubicBezTo>
                  <a:pt x="8955242" y="3428423"/>
                  <a:pt x="8940680" y="3436995"/>
                  <a:pt x="8926903" y="3436995"/>
                </a:cubicBezTo>
                <a:cubicBezTo>
                  <a:pt x="8913126" y="3436995"/>
                  <a:pt x="8898104" y="3443062"/>
                  <a:pt x="8893521" y="3450478"/>
                </a:cubicBezTo>
                <a:cubicBezTo>
                  <a:pt x="8888938" y="3457894"/>
                  <a:pt x="8870027" y="3466552"/>
                  <a:pt x="8851496" y="3469717"/>
                </a:cubicBezTo>
                <a:cubicBezTo>
                  <a:pt x="8832966" y="3472882"/>
                  <a:pt x="8800660" y="3486829"/>
                  <a:pt x="8779705" y="3500710"/>
                </a:cubicBezTo>
                <a:cubicBezTo>
                  <a:pt x="8758750" y="3514591"/>
                  <a:pt x="8724460" y="3534903"/>
                  <a:pt x="8703505" y="3545848"/>
                </a:cubicBezTo>
                <a:cubicBezTo>
                  <a:pt x="8658727" y="3569235"/>
                  <a:pt x="8616483" y="3593987"/>
                  <a:pt x="8563805" y="3627702"/>
                </a:cubicBezTo>
                <a:cubicBezTo>
                  <a:pt x="8542850" y="3641113"/>
                  <a:pt x="8508560" y="3660829"/>
                  <a:pt x="8487605" y="3671514"/>
                </a:cubicBezTo>
                <a:cubicBezTo>
                  <a:pt x="8441455" y="3695047"/>
                  <a:pt x="8380588" y="3734888"/>
                  <a:pt x="8353026" y="3759602"/>
                </a:cubicBezTo>
                <a:cubicBezTo>
                  <a:pt x="8312661" y="3795799"/>
                  <a:pt x="8159087" y="3883732"/>
                  <a:pt x="8126884" y="3889088"/>
                </a:cubicBezTo>
                <a:cubicBezTo>
                  <a:pt x="8108745" y="3892104"/>
                  <a:pt x="8076760" y="3905832"/>
                  <a:pt x="8055805" y="3919595"/>
                </a:cubicBezTo>
                <a:cubicBezTo>
                  <a:pt x="8034850" y="3933358"/>
                  <a:pt x="8006275" y="3950554"/>
                  <a:pt x="7992305" y="3957808"/>
                </a:cubicBezTo>
                <a:cubicBezTo>
                  <a:pt x="7978335" y="3965062"/>
                  <a:pt x="7944045" y="3984856"/>
                  <a:pt x="7916105" y="4001793"/>
                </a:cubicBezTo>
                <a:cubicBezTo>
                  <a:pt x="7888165" y="4018730"/>
                  <a:pt x="7853875" y="4038025"/>
                  <a:pt x="7839905" y="4044670"/>
                </a:cubicBezTo>
                <a:cubicBezTo>
                  <a:pt x="7825935" y="4051316"/>
                  <a:pt x="7795677" y="4074470"/>
                  <a:pt x="7772666" y="4096124"/>
                </a:cubicBezTo>
                <a:cubicBezTo>
                  <a:pt x="7749655" y="4117778"/>
                  <a:pt x="7725865" y="4135495"/>
                  <a:pt x="7719799" y="4135495"/>
                </a:cubicBezTo>
                <a:cubicBezTo>
                  <a:pt x="7713734" y="4135495"/>
                  <a:pt x="7678400" y="4155498"/>
                  <a:pt x="7641278" y="4179945"/>
                </a:cubicBezTo>
                <a:cubicBezTo>
                  <a:pt x="7604157" y="4204392"/>
                  <a:pt x="7566510" y="4224395"/>
                  <a:pt x="7557620" y="4224395"/>
                </a:cubicBezTo>
                <a:cubicBezTo>
                  <a:pt x="7548729" y="4224395"/>
                  <a:pt x="7541455" y="4229551"/>
                  <a:pt x="7541455" y="4235852"/>
                </a:cubicBezTo>
                <a:cubicBezTo>
                  <a:pt x="7541455" y="4242154"/>
                  <a:pt x="7522881" y="4250744"/>
                  <a:pt x="7500180" y="4254940"/>
                </a:cubicBezTo>
                <a:cubicBezTo>
                  <a:pt x="7462259" y="4261950"/>
                  <a:pt x="7431488" y="4278512"/>
                  <a:pt x="7354130" y="4333550"/>
                </a:cubicBezTo>
                <a:cubicBezTo>
                  <a:pt x="7338414" y="4344731"/>
                  <a:pt x="7325555" y="4358651"/>
                  <a:pt x="7325555" y="4364481"/>
                </a:cubicBezTo>
                <a:cubicBezTo>
                  <a:pt x="7325555" y="4370312"/>
                  <a:pt x="7309839" y="4376187"/>
                  <a:pt x="7290630" y="4377536"/>
                </a:cubicBezTo>
                <a:cubicBezTo>
                  <a:pt x="7271421" y="4378884"/>
                  <a:pt x="7233987" y="4399272"/>
                  <a:pt x="7207444" y="4422841"/>
                </a:cubicBezTo>
                <a:cubicBezTo>
                  <a:pt x="7180899" y="4446411"/>
                  <a:pt x="7150716" y="4465695"/>
                  <a:pt x="7140369" y="4465695"/>
                </a:cubicBezTo>
                <a:cubicBezTo>
                  <a:pt x="7130024" y="4465695"/>
                  <a:pt x="7118268" y="4474267"/>
                  <a:pt x="7114248" y="4484745"/>
                </a:cubicBezTo>
                <a:cubicBezTo>
                  <a:pt x="7110227" y="4495223"/>
                  <a:pt x="7097262" y="4503795"/>
                  <a:pt x="7085436" y="4503795"/>
                </a:cubicBezTo>
                <a:cubicBezTo>
                  <a:pt x="7073611" y="4503795"/>
                  <a:pt x="7057558" y="4510172"/>
                  <a:pt x="7049764" y="4517966"/>
                </a:cubicBezTo>
                <a:cubicBezTo>
                  <a:pt x="7041970" y="4525760"/>
                  <a:pt x="7019396" y="4537013"/>
                  <a:pt x="6999599" y="4542972"/>
                </a:cubicBezTo>
                <a:cubicBezTo>
                  <a:pt x="6958512" y="4555340"/>
                  <a:pt x="6906455" y="4590228"/>
                  <a:pt x="6906455" y="4605395"/>
                </a:cubicBezTo>
                <a:cubicBezTo>
                  <a:pt x="6906455" y="4611013"/>
                  <a:pt x="6887881" y="4619256"/>
                  <a:pt x="6865180" y="4623711"/>
                </a:cubicBezTo>
                <a:cubicBezTo>
                  <a:pt x="6825077" y="4631582"/>
                  <a:pt x="6801606" y="4643282"/>
                  <a:pt x="6722305" y="4694933"/>
                </a:cubicBezTo>
                <a:cubicBezTo>
                  <a:pt x="6701350" y="4708581"/>
                  <a:pt x="6667060" y="4728491"/>
                  <a:pt x="6646105" y="4739176"/>
                </a:cubicBezTo>
                <a:cubicBezTo>
                  <a:pt x="6568464" y="4778767"/>
                  <a:pt x="6474655" y="4845225"/>
                  <a:pt x="6474655" y="4860638"/>
                </a:cubicBezTo>
                <a:cubicBezTo>
                  <a:pt x="6474655" y="4866939"/>
                  <a:pt x="6466490" y="4872095"/>
                  <a:pt x="6456512" y="4872095"/>
                </a:cubicBezTo>
                <a:cubicBezTo>
                  <a:pt x="6423065" y="4872095"/>
                  <a:pt x="6335248" y="4914701"/>
                  <a:pt x="6312730" y="4941853"/>
                </a:cubicBezTo>
                <a:cubicBezTo>
                  <a:pt x="6303999" y="4952381"/>
                  <a:pt x="6283996" y="4963866"/>
                  <a:pt x="6268280" y="4967375"/>
                </a:cubicBezTo>
                <a:cubicBezTo>
                  <a:pt x="6211628" y="4980025"/>
                  <a:pt x="6055555" y="5077839"/>
                  <a:pt x="6055555" y="5100695"/>
                </a:cubicBezTo>
                <a:cubicBezTo>
                  <a:pt x="6055555" y="5106313"/>
                  <a:pt x="6036981" y="5114344"/>
                  <a:pt x="6014280" y="5118540"/>
                </a:cubicBezTo>
                <a:cubicBezTo>
                  <a:pt x="5975240" y="5125757"/>
                  <a:pt x="5928256" y="5151457"/>
                  <a:pt x="5871664" y="5196551"/>
                </a:cubicBezTo>
                <a:cubicBezTo>
                  <a:pt x="5857836" y="5207569"/>
                  <a:pt x="5840675" y="5217655"/>
                  <a:pt x="5833528" y="5218965"/>
                </a:cubicBezTo>
                <a:cubicBezTo>
                  <a:pt x="5803406" y="5224483"/>
                  <a:pt x="5702773" y="5285112"/>
                  <a:pt x="5658043" y="5324691"/>
                </a:cubicBezTo>
                <a:cubicBezTo>
                  <a:pt x="5631499" y="5348178"/>
                  <a:pt x="5603826" y="5367395"/>
                  <a:pt x="5596547" y="5367395"/>
                </a:cubicBezTo>
                <a:cubicBezTo>
                  <a:pt x="5589267" y="5367395"/>
                  <a:pt x="5568780" y="5378825"/>
                  <a:pt x="5551020" y="5392795"/>
                </a:cubicBezTo>
                <a:cubicBezTo>
                  <a:pt x="5533261" y="5406765"/>
                  <a:pt x="5510928" y="5418195"/>
                  <a:pt x="5501392" y="5418195"/>
                </a:cubicBezTo>
                <a:cubicBezTo>
                  <a:pt x="5491857" y="5418195"/>
                  <a:pt x="5484055" y="5423801"/>
                  <a:pt x="5484055" y="5430653"/>
                </a:cubicBezTo>
                <a:cubicBezTo>
                  <a:pt x="5484055" y="5437505"/>
                  <a:pt x="5469768" y="5446697"/>
                  <a:pt x="5452305" y="5451080"/>
                </a:cubicBezTo>
                <a:cubicBezTo>
                  <a:pt x="5434843" y="5455462"/>
                  <a:pt x="5420555" y="5463585"/>
                  <a:pt x="5420555" y="5469129"/>
                </a:cubicBezTo>
                <a:cubicBezTo>
                  <a:pt x="5420555" y="5474674"/>
                  <a:pt x="5401981" y="5482644"/>
                  <a:pt x="5379280" y="5486840"/>
                </a:cubicBezTo>
                <a:cubicBezTo>
                  <a:pt x="5340121" y="5494079"/>
                  <a:pt x="5291325" y="5520824"/>
                  <a:pt x="5237593" y="5564497"/>
                </a:cubicBezTo>
                <a:cubicBezTo>
                  <a:pt x="5194644" y="5599408"/>
                  <a:pt x="5102094" y="5659495"/>
                  <a:pt x="5091274" y="5659495"/>
                </a:cubicBezTo>
                <a:cubicBezTo>
                  <a:pt x="5085494" y="5659495"/>
                  <a:pt x="5073651" y="5668067"/>
                  <a:pt x="5064955" y="5678545"/>
                </a:cubicBezTo>
                <a:cubicBezTo>
                  <a:pt x="5056259" y="5689023"/>
                  <a:pt x="5041771" y="5697595"/>
                  <a:pt x="5032759" y="5697595"/>
                </a:cubicBezTo>
                <a:cubicBezTo>
                  <a:pt x="5023746" y="5697595"/>
                  <a:pt x="4983012" y="5714877"/>
                  <a:pt x="4942238" y="5736000"/>
                </a:cubicBezTo>
                <a:cubicBezTo>
                  <a:pt x="4901465" y="5757123"/>
                  <a:pt x="4845245" y="5786073"/>
                  <a:pt x="4817305" y="5800333"/>
                </a:cubicBezTo>
                <a:cubicBezTo>
                  <a:pt x="4789365" y="5814593"/>
                  <a:pt x="4749360" y="5837230"/>
                  <a:pt x="4728405" y="5850639"/>
                </a:cubicBezTo>
                <a:cubicBezTo>
                  <a:pt x="4707450" y="5864047"/>
                  <a:pt x="4678875" y="5880954"/>
                  <a:pt x="4664905" y="5888208"/>
                </a:cubicBezTo>
                <a:cubicBezTo>
                  <a:pt x="4650935" y="5895462"/>
                  <a:pt x="4616645" y="5915256"/>
                  <a:pt x="4588705" y="5932193"/>
                </a:cubicBezTo>
                <a:cubicBezTo>
                  <a:pt x="4560765" y="5949130"/>
                  <a:pt x="4526475" y="5969082"/>
                  <a:pt x="4512505" y="5976530"/>
                </a:cubicBezTo>
                <a:cubicBezTo>
                  <a:pt x="4485615" y="5990866"/>
                  <a:pt x="4429790" y="6026983"/>
                  <a:pt x="4382330" y="6060750"/>
                </a:cubicBezTo>
                <a:cubicBezTo>
                  <a:pt x="4366614" y="6071931"/>
                  <a:pt x="4353755" y="6086236"/>
                  <a:pt x="4353755" y="6092538"/>
                </a:cubicBezTo>
                <a:cubicBezTo>
                  <a:pt x="4353755" y="6098839"/>
                  <a:pt x="4344655" y="6103995"/>
                  <a:pt x="4333533" y="6103995"/>
                </a:cubicBezTo>
                <a:cubicBezTo>
                  <a:pt x="4322411" y="6103995"/>
                  <a:pt x="4298780" y="6115425"/>
                  <a:pt x="4281020" y="6129395"/>
                </a:cubicBezTo>
                <a:cubicBezTo>
                  <a:pt x="4263261" y="6143365"/>
                  <a:pt x="4240928" y="6154795"/>
                  <a:pt x="4231392" y="6154795"/>
                </a:cubicBezTo>
                <a:cubicBezTo>
                  <a:pt x="4221857" y="6154795"/>
                  <a:pt x="4214055" y="6159316"/>
                  <a:pt x="4214055" y="6164842"/>
                </a:cubicBezTo>
                <a:cubicBezTo>
                  <a:pt x="4214055" y="6170368"/>
                  <a:pt x="4181194" y="6187838"/>
                  <a:pt x="4141030" y="6203664"/>
                </a:cubicBezTo>
                <a:cubicBezTo>
                  <a:pt x="4100866" y="6219490"/>
                  <a:pt x="4050860" y="6243556"/>
                  <a:pt x="4029905" y="6257143"/>
                </a:cubicBezTo>
                <a:cubicBezTo>
                  <a:pt x="4008950" y="6270731"/>
                  <a:pt x="3974660" y="6290591"/>
                  <a:pt x="3953705" y="6301276"/>
                </a:cubicBezTo>
                <a:cubicBezTo>
                  <a:pt x="3932750" y="6311961"/>
                  <a:pt x="3898460" y="6331867"/>
                  <a:pt x="3877505" y="6345511"/>
                </a:cubicBezTo>
                <a:cubicBezTo>
                  <a:pt x="3856550" y="6359155"/>
                  <a:pt x="3827975" y="6376154"/>
                  <a:pt x="3814005" y="6383288"/>
                </a:cubicBezTo>
                <a:cubicBezTo>
                  <a:pt x="3800035" y="6390421"/>
                  <a:pt x="3754315" y="6416324"/>
                  <a:pt x="3712405" y="6440850"/>
                </a:cubicBezTo>
                <a:cubicBezTo>
                  <a:pt x="3670495" y="6465376"/>
                  <a:pt x="3621918" y="6492365"/>
                  <a:pt x="3604455" y="6500827"/>
                </a:cubicBezTo>
                <a:cubicBezTo>
                  <a:pt x="3586993" y="6509287"/>
                  <a:pt x="3570992" y="6526332"/>
                  <a:pt x="3568899" y="6538703"/>
                </a:cubicBezTo>
                <a:cubicBezTo>
                  <a:pt x="3566806" y="6551073"/>
                  <a:pt x="3555090" y="6561195"/>
                  <a:pt x="3542864" y="6561195"/>
                </a:cubicBezTo>
                <a:cubicBezTo>
                  <a:pt x="3530638" y="6561195"/>
                  <a:pt x="3514258" y="6567572"/>
                  <a:pt x="3506464" y="6575366"/>
                </a:cubicBezTo>
                <a:cubicBezTo>
                  <a:pt x="3498670" y="6583160"/>
                  <a:pt x="3476096" y="6594344"/>
                  <a:pt x="3456299" y="6600221"/>
                </a:cubicBezTo>
                <a:cubicBezTo>
                  <a:pt x="3436502" y="6606097"/>
                  <a:pt x="3408991" y="6620080"/>
                  <a:pt x="3395164" y="6631294"/>
                </a:cubicBezTo>
                <a:cubicBezTo>
                  <a:pt x="3381336" y="6642509"/>
                  <a:pt x="3364191" y="6652872"/>
                  <a:pt x="3357064" y="6654323"/>
                </a:cubicBezTo>
                <a:cubicBezTo>
                  <a:pt x="3337634" y="6658280"/>
                  <a:pt x="3285397" y="6685304"/>
                  <a:pt x="3242505" y="6713590"/>
                </a:cubicBezTo>
                <a:cubicBezTo>
                  <a:pt x="3221550" y="6727409"/>
                  <a:pt x="3195832" y="6742485"/>
                  <a:pt x="3185355" y="6747092"/>
                </a:cubicBezTo>
                <a:cubicBezTo>
                  <a:pt x="3174878" y="6751699"/>
                  <a:pt x="3122649" y="6786052"/>
                  <a:pt x="3069291" y="6823432"/>
                </a:cubicBezTo>
                <a:cubicBezTo>
                  <a:pt x="3015934" y="6860812"/>
                  <a:pt x="2969071" y="6891395"/>
                  <a:pt x="2965153" y="6891395"/>
                </a:cubicBezTo>
                <a:cubicBezTo>
                  <a:pt x="2955436" y="6891395"/>
                  <a:pt x="2842102" y="6944841"/>
                  <a:pt x="2810705" y="6964231"/>
                </a:cubicBezTo>
                <a:cubicBezTo>
                  <a:pt x="2796735" y="6972857"/>
                  <a:pt x="2768160" y="6988562"/>
                  <a:pt x="2747205" y="6999129"/>
                </a:cubicBezTo>
                <a:cubicBezTo>
                  <a:pt x="2675885" y="7035094"/>
                  <a:pt x="2600664" y="7089966"/>
                  <a:pt x="2582589" y="7119211"/>
                </a:cubicBezTo>
                <a:cubicBezTo>
                  <a:pt x="2578006" y="7126627"/>
                  <a:pt x="2562984" y="7132695"/>
                  <a:pt x="2549207" y="7132695"/>
                </a:cubicBezTo>
                <a:cubicBezTo>
                  <a:pt x="2535430" y="7132695"/>
                  <a:pt x="2520868" y="7141267"/>
                  <a:pt x="2516848" y="7151745"/>
                </a:cubicBezTo>
                <a:cubicBezTo>
                  <a:pt x="2512827" y="7162223"/>
                  <a:pt x="2501049" y="7170795"/>
                  <a:pt x="2490674" y="7170795"/>
                </a:cubicBezTo>
                <a:cubicBezTo>
                  <a:pt x="2480300" y="7170795"/>
                  <a:pt x="2457280" y="7182225"/>
                  <a:pt x="2439520" y="7196195"/>
                </a:cubicBezTo>
                <a:cubicBezTo>
                  <a:pt x="2421761" y="7210165"/>
                  <a:pt x="2399428" y="7221595"/>
                  <a:pt x="2389892" y="7221595"/>
                </a:cubicBezTo>
                <a:cubicBezTo>
                  <a:pt x="2380357" y="7221595"/>
                  <a:pt x="2372555" y="7226116"/>
                  <a:pt x="2372555" y="7231642"/>
                </a:cubicBezTo>
                <a:cubicBezTo>
                  <a:pt x="2372555" y="7237168"/>
                  <a:pt x="2339694" y="7254756"/>
                  <a:pt x="2299530" y="7270727"/>
                </a:cubicBezTo>
                <a:cubicBezTo>
                  <a:pt x="2200797" y="7309987"/>
                  <a:pt x="2150357" y="7339208"/>
                  <a:pt x="2150046" y="7357325"/>
                </a:cubicBezTo>
                <a:cubicBezTo>
                  <a:pt x="2149904" y="7365620"/>
                  <a:pt x="2132759" y="7375706"/>
                  <a:pt x="2111946" y="7379739"/>
                </a:cubicBezTo>
                <a:cubicBezTo>
                  <a:pt x="2091134" y="7383772"/>
                  <a:pt x="2056960" y="7398142"/>
                  <a:pt x="2036005" y="7411673"/>
                </a:cubicBezTo>
                <a:cubicBezTo>
                  <a:pt x="1975899" y="7450482"/>
                  <a:pt x="1947959" y="7466739"/>
                  <a:pt x="1875314" y="7505173"/>
                </a:cubicBezTo>
                <a:cubicBezTo>
                  <a:pt x="1837964" y="7524934"/>
                  <a:pt x="1801240" y="7552079"/>
                  <a:pt x="1793705" y="7565498"/>
                </a:cubicBezTo>
                <a:cubicBezTo>
                  <a:pt x="1786170" y="7578917"/>
                  <a:pt x="1774011" y="7589895"/>
                  <a:pt x="1766685" y="7589895"/>
                </a:cubicBezTo>
                <a:cubicBezTo>
                  <a:pt x="1759359" y="7589895"/>
                  <a:pt x="1746251" y="7598467"/>
                  <a:pt x="1737555" y="7608945"/>
                </a:cubicBezTo>
                <a:cubicBezTo>
                  <a:pt x="1728859" y="7619423"/>
                  <a:pt x="1714371" y="7627995"/>
                  <a:pt x="1705359" y="7627995"/>
                </a:cubicBezTo>
                <a:cubicBezTo>
                  <a:pt x="1696346" y="7627995"/>
                  <a:pt x="1655612" y="7645278"/>
                  <a:pt x="1614838" y="7666400"/>
                </a:cubicBezTo>
                <a:lnTo>
                  <a:pt x="1489905" y="7731089"/>
                </a:lnTo>
                <a:cubicBezTo>
                  <a:pt x="1434273" y="7759872"/>
                  <a:pt x="1413699" y="7771670"/>
                  <a:pt x="1337024" y="7818755"/>
                </a:cubicBezTo>
                <a:cubicBezTo>
                  <a:pt x="1251211" y="7871450"/>
                  <a:pt x="1236735" y="7881380"/>
                  <a:pt x="1214490" y="7902807"/>
                </a:cubicBezTo>
                <a:cubicBezTo>
                  <a:pt x="1202712" y="7914152"/>
                  <a:pt x="1184442" y="7920121"/>
                  <a:pt x="1173890" y="7916073"/>
                </a:cubicBezTo>
                <a:cubicBezTo>
                  <a:pt x="1163339" y="7912023"/>
                  <a:pt x="1116715" y="7861266"/>
                  <a:pt x="1070282" y="7803278"/>
                </a:cubicBezTo>
                <a:cubicBezTo>
                  <a:pt x="1023848" y="7745290"/>
                  <a:pt x="972109" y="7681578"/>
                  <a:pt x="955306" y="7661696"/>
                </a:cubicBezTo>
                <a:cubicBezTo>
                  <a:pt x="917106" y="7616496"/>
                  <a:pt x="916463" y="7576087"/>
                  <a:pt x="953330" y="7537535"/>
                </a:cubicBezTo>
                <a:cubicBezTo>
                  <a:pt x="992441" y="7496636"/>
                  <a:pt x="1025274" y="7477820"/>
                  <a:pt x="1073980" y="7468396"/>
                </a:cubicBezTo>
                <a:cubicBezTo>
                  <a:pt x="1096681" y="7464004"/>
                  <a:pt x="1115255" y="7455813"/>
                  <a:pt x="1115255" y="7450195"/>
                </a:cubicBezTo>
                <a:cubicBezTo>
                  <a:pt x="1115255" y="7444577"/>
                  <a:pt x="1128114" y="7430831"/>
                  <a:pt x="1143830" y="7419650"/>
                </a:cubicBezTo>
                <a:cubicBezTo>
                  <a:pt x="1192970" y="7384689"/>
                  <a:pt x="1247585" y="7349502"/>
                  <a:pt x="1274005" y="7335782"/>
                </a:cubicBezTo>
                <a:cubicBezTo>
                  <a:pt x="1287975" y="7328527"/>
                  <a:pt x="1320701" y="7309869"/>
                  <a:pt x="1346729" y="7294318"/>
                </a:cubicBezTo>
                <a:cubicBezTo>
                  <a:pt x="1372757" y="7278768"/>
                  <a:pt x="1421335" y="7251016"/>
                  <a:pt x="1454679" y="7232647"/>
                </a:cubicBezTo>
                <a:cubicBezTo>
                  <a:pt x="1488023" y="7214278"/>
                  <a:pt x="1535307" y="7187178"/>
                  <a:pt x="1559755" y="7172425"/>
                </a:cubicBezTo>
                <a:cubicBezTo>
                  <a:pt x="1613084" y="7140244"/>
                  <a:pt x="1662935" y="7115133"/>
                  <a:pt x="1680664" y="7111523"/>
                </a:cubicBezTo>
                <a:cubicBezTo>
                  <a:pt x="1687791" y="7110072"/>
                  <a:pt x="1704936" y="7099869"/>
                  <a:pt x="1718764" y="7088851"/>
                </a:cubicBezTo>
                <a:cubicBezTo>
                  <a:pt x="1772420" y="7046097"/>
                  <a:pt x="1821500" y="7018534"/>
                  <a:pt x="1853796" y="7013017"/>
                </a:cubicBezTo>
                <a:cubicBezTo>
                  <a:pt x="1872327" y="7009851"/>
                  <a:pt x="1891238" y="7001194"/>
                  <a:pt x="1895821" y="6993779"/>
                </a:cubicBezTo>
                <a:cubicBezTo>
                  <a:pt x="1900404" y="6986363"/>
                  <a:pt x="1912621" y="6980295"/>
                  <a:pt x="1922969" y="6980295"/>
                </a:cubicBezTo>
                <a:cubicBezTo>
                  <a:pt x="1933317" y="6980295"/>
                  <a:pt x="1954411" y="6966704"/>
                  <a:pt x="1969844" y="6950093"/>
                </a:cubicBezTo>
                <a:cubicBezTo>
                  <a:pt x="1999586" y="6918080"/>
                  <a:pt x="2120370" y="6853295"/>
                  <a:pt x="2150311" y="6853295"/>
                </a:cubicBezTo>
                <a:cubicBezTo>
                  <a:pt x="2160091" y="6853295"/>
                  <a:pt x="2169806" y="6843294"/>
                  <a:pt x="2171899" y="6831070"/>
                </a:cubicBezTo>
                <a:cubicBezTo>
                  <a:pt x="2173992" y="6818846"/>
                  <a:pt x="2195707" y="6798054"/>
                  <a:pt x="2220155" y="6784865"/>
                </a:cubicBezTo>
                <a:cubicBezTo>
                  <a:pt x="2340802" y="6719777"/>
                  <a:pt x="2382011" y="6696652"/>
                  <a:pt x="2417005" y="6674399"/>
                </a:cubicBezTo>
                <a:cubicBezTo>
                  <a:pt x="2437960" y="6661073"/>
                  <a:pt x="2473679" y="6646737"/>
                  <a:pt x="2496380" y="6642540"/>
                </a:cubicBezTo>
                <a:cubicBezTo>
                  <a:pt x="2519081" y="6638344"/>
                  <a:pt x="2537655" y="6630313"/>
                  <a:pt x="2537655" y="6624695"/>
                </a:cubicBezTo>
                <a:cubicBezTo>
                  <a:pt x="2537655" y="6609528"/>
                  <a:pt x="2589712" y="6574641"/>
                  <a:pt x="2630799" y="6562272"/>
                </a:cubicBezTo>
                <a:cubicBezTo>
                  <a:pt x="2650596" y="6556312"/>
                  <a:pt x="2673170" y="6545060"/>
                  <a:pt x="2680964" y="6537266"/>
                </a:cubicBezTo>
                <a:cubicBezTo>
                  <a:pt x="2688758" y="6529472"/>
                  <a:pt x="2705422" y="6523095"/>
                  <a:pt x="2717995" y="6523095"/>
                </a:cubicBezTo>
                <a:cubicBezTo>
                  <a:pt x="2730568" y="6523095"/>
                  <a:pt x="2740855" y="6517201"/>
                  <a:pt x="2740855" y="6509997"/>
                </a:cubicBezTo>
                <a:cubicBezTo>
                  <a:pt x="2740855" y="6502792"/>
                  <a:pt x="2747999" y="6490513"/>
                  <a:pt x="2756730" y="6482710"/>
                </a:cubicBezTo>
                <a:cubicBezTo>
                  <a:pt x="2773023" y="6468148"/>
                  <a:pt x="2986727" y="6357995"/>
                  <a:pt x="2998685" y="6357995"/>
                </a:cubicBezTo>
                <a:cubicBezTo>
                  <a:pt x="3002344" y="6357995"/>
                  <a:pt x="3032983" y="6334998"/>
                  <a:pt x="3066772" y="6306890"/>
                </a:cubicBezTo>
                <a:cubicBezTo>
                  <a:pt x="3100560" y="6278782"/>
                  <a:pt x="3151065" y="6244117"/>
                  <a:pt x="3179005" y="6229857"/>
                </a:cubicBezTo>
                <a:cubicBezTo>
                  <a:pt x="3206945" y="6215597"/>
                  <a:pt x="3246950" y="6192960"/>
                  <a:pt x="3267905" y="6179551"/>
                </a:cubicBezTo>
                <a:cubicBezTo>
                  <a:pt x="3288860" y="6166143"/>
                  <a:pt x="3323034" y="6151872"/>
                  <a:pt x="3343846" y="6147839"/>
                </a:cubicBezTo>
                <a:cubicBezTo>
                  <a:pt x="3364660" y="6143806"/>
                  <a:pt x="3381804" y="6133603"/>
                  <a:pt x="3381946" y="6125167"/>
                </a:cubicBezTo>
                <a:cubicBezTo>
                  <a:pt x="3382089" y="6116731"/>
                  <a:pt x="3396493" y="6102740"/>
                  <a:pt x="3413955" y="6094077"/>
                </a:cubicBezTo>
                <a:cubicBezTo>
                  <a:pt x="3431418" y="6085413"/>
                  <a:pt x="3462850" y="6067019"/>
                  <a:pt x="3483805" y="6053200"/>
                </a:cubicBezTo>
                <a:cubicBezTo>
                  <a:pt x="3504760" y="6039381"/>
                  <a:pt x="3530477" y="6024606"/>
                  <a:pt x="3540955" y="6020366"/>
                </a:cubicBezTo>
                <a:lnTo>
                  <a:pt x="3572705" y="6007387"/>
                </a:lnTo>
                <a:cubicBezTo>
                  <a:pt x="3579690" y="6004488"/>
                  <a:pt x="3602550" y="5990833"/>
                  <a:pt x="3623505" y="5977044"/>
                </a:cubicBezTo>
                <a:cubicBezTo>
                  <a:pt x="3644460" y="5963254"/>
                  <a:pt x="3673035" y="5945878"/>
                  <a:pt x="3687005" y="5938430"/>
                </a:cubicBezTo>
                <a:cubicBezTo>
                  <a:pt x="3700975" y="5930982"/>
                  <a:pt x="3735265" y="5911030"/>
                  <a:pt x="3763205" y="5894093"/>
                </a:cubicBezTo>
                <a:cubicBezTo>
                  <a:pt x="3791145" y="5877156"/>
                  <a:pt x="3825435" y="5857362"/>
                  <a:pt x="3839405" y="5850108"/>
                </a:cubicBezTo>
                <a:cubicBezTo>
                  <a:pt x="3853375" y="5842854"/>
                  <a:pt x="3881950" y="5825590"/>
                  <a:pt x="3902905" y="5811744"/>
                </a:cubicBezTo>
                <a:cubicBezTo>
                  <a:pt x="3923860" y="5797899"/>
                  <a:pt x="3959579" y="5783137"/>
                  <a:pt x="3982280" y="5778940"/>
                </a:cubicBezTo>
                <a:cubicBezTo>
                  <a:pt x="4004981" y="5774744"/>
                  <a:pt x="4023555" y="5766713"/>
                  <a:pt x="4023555" y="5761095"/>
                </a:cubicBezTo>
                <a:cubicBezTo>
                  <a:pt x="4023555" y="5748262"/>
                  <a:pt x="4061252" y="5721235"/>
                  <a:pt x="4150555" y="5670042"/>
                </a:cubicBezTo>
                <a:cubicBezTo>
                  <a:pt x="4188972" y="5648020"/>
                  <a:pt x="4223263" y="5626636"/>
                  <a:pt x="4226755" y="5622523"/>
                </a:cubicBezTo>
                <a:cubicBezTo>
                  <a:pt x="4243473" y="5602836"/>
                  <a:pt x="4397984" y="5532495"/>
                  <a:pt x="4424512" y="5532495"/>
                </a:cubicBezTo>
                <a:cubicBezTo>
                  <a:pt x="4434491" y="5532495"/>
                  <a:pt x="4442655" y="5527339"/>
                  <a:pt x="4442655" y="5521038"/>
                </a:cubicBezTo>
                <a:cubicBezTo>
                  <a:pt x="4442655" y="5498021"/>
                  <a:pt x="4565828" y="5420151"/>
                  <a:pt x="4617280" y="5410640"/>
                </a:cubicBezTo>
                <a:cubicBezTo>
                  <a:pt x="4639981" y="5406444"/>
                  <a:pt x="4658555" y="5397854"/>
                  <a:pt x="4658555" y="5391552"/>
                </a:cubicBezTo>
                <a:cubicBezTo>
                  <a:pt x="4658555" y="5385251"/>
                  <a:pt x="4666357" y="5380095"/>
                  <a:pt x="4675892" y="5380095"/>
                </a:cubicBezTo>
                <a:cubicBezTo>
                  <a:pt x="4685428" y="5380095"/>
                  <a:pt x="4707761" y="5368665"/>
                  <a:pt x="4725520" y="5354695"/>
                </a:cubicBezTo>
                <a:cubicBezTo>
                  <a:pt x="4743280" y="5340725"/>
                  <a:pt x="4766435" y="5329295"/>
                  <a:pt x="4776975" y="5329295"/>
                </a:cubicBezTo>
                <a:cubicBezTo>
                  <a:pt x="4787515" y="5329295"/>
                  <a:pt x="4795186" y="5322094"/>
                  <a:pt x="4794022" y="5313291"/>
                </a:cubicBezTo>
                <a:cubicBezTo>
                  <a:pt x="4792858" y="5304489"/>
                  <a:pt x="4849055" y="5264164"/>
                  <a:pt x="4918905" y="5223679"/>
                </a:cubicBezTo>
                <a:cubicBezTo>
                  <a:pt x="4988755" y="5183194"/>
                  <a:pt x="5054477" y="5144662"/>
                  <a:pt x="5064955" y="5138052"/>
                </a:cubicBezTo>
                <a:cubicBezTo>
                  <a:pt x="5075433" y="5131442"/>
                  <a:pt x="5095435" y="5120248"/>
                  <a:pt x="5109405" y="5113176"/>
                </a:cubicBezTo>
                <a:cubicBezTo>
                  <a:pt x="5123375" y="5106104"/>
                  <a:pt x="5151950" y="5088990"/>
                  <a:pt x="5172905" y="5075144"/>
                </a:cubicBezTo>
                <a:cubicBezTo>
                  <a:pt x="5193860" y="5061299"/>
                  <a:pt x="5229579" y="5046537"/>
                  <a:pt x="5252280" y="5042340"/>
                </a:cubicBezTo>
                <a:cubicBezTo>
                  <a:pt x="5274981" y="5038144"/>
                  <a:pt x="5293555" y="5030113"/>
                  <a:pt x="5293555" y="5024495"/>
                </a:cubicBezTo>
                <a:cubicBezTo>
                  <a:pt x="5293555" y="5009328"/>
                  <a:pt x="5345612" y="4974440"/>
                  <a:pt x="5386699" y="4962072"/>
                </a:cubicBezTo>
                <a:cubicBezTo>
                  <a:pt x="5406496" y="4956113"/>
                  <a:pt x="5429070" y="4944860"/>
                  <a:pt x="5436864" y="4937066"/>
                </a:cubicBezTo>
                <a:cubicBezTo>
                  <a:pt x="5444658" y="4929272"/>
                  <a:pt x="5461501" y="4922895"/>
                  <a:pt x="5474294" y="4922895"/>
                </a:cubicBezTo>
                <a:cubicBezTo>
                  <a:pt x="5487086" y="4922895"/>
                  <a:pt x="5500842" y="4914323"/>
                  <a:pt x="5504862" y="4903845"/>
                </a:cubicBezTo>
                <a:cubicBezTo>
                  <a:pt x="5508883" y="4893367"/>
                  <a:pt x="5520661" y="4884795"/>
                  <a:pt x="5531035" y="4884795"/>
                </a:cubicBezTo>
                <a:cubicBezTo>
                  <a:pt x="5541410" y="4884795"/>
                  <a:pt x="5564430" y="4873365"/>
                  <a:pt x="5582190" y="4859395"/>
                </a:cubicBezTo>
                <a:cubicBezTo>
                  <a:pt x="5599949" y="4845425"/>
                  <a:pt x="5622282" y="4833995"/>
                  <a:pt x="5631818" y="4833995"/>
                </a:cubicBezTo>
                <a:cubicBezTo>
                  <a:pt x="5641353" y="4833995"/>
                  <a:pt x="5649155" y="4828839"/>
                  <a:pt x="5649155" y="4822538"/>
                </a:cubicBezTo>
                <a:cubicBezTo>
                  <a:pt x="5649155" y="4799521"/>
                  <a:pt x="5772328" y="4721651"/>
                  <a:pt x="5823780" y="4712140"/>
                </a:cubicBezTo>
                <a:cubicBezTo>
                  <a:pt x="5846481" y="4707944"/>
                  <a:pt x="5865055" y="4699913"/>
                  <a:pt x="5865055" y="4694295"/>
                </a:cubicBezTo>
                <a:cubicBezTo>
                  <a:pt x="5865055" y="4688677"/>
                  <a:pt x="5877914" y="4674931"/>
                  <a:pt x="5893630" y="4663750"/>
                </a:cubicBezTo>
                <a:cubicBezTo>
                  <a:pt x="5943721" y="4628112"/>
                  <a:pt x="5997624" y="4593471"/>
                  <a:pt x="6023805" y="4580093"/>
                </a:cubicBezTo>
                <a:cubicBezTo>
                  <a:pt x="6037775" y="4572954"/>
                  <a:pt x="6080638" y="4549379"/>
                  <a:pt x="6119055" y="4527703"/>
                </a:cubicBezTo>
                <a:cubicBezTo>
                  <a:pt x="6226827" y="4466896"/>
                  <a:pt x="6309050" y="4427595"/>
                  <a:pt x="6328492" y="4427595"/>
                </a:cubicBezTo>
                <a:cubicBezTo>
                  <a:pt x="6338207" y="4427595"/>
                  <a:pt x="6349906" y="4421528"/>
                  <a:pt x="6354489" y="4414112"/>
                </a:cubicBezTo>
                <a:cubicBezTo>
                  <a:pt x="6372523" y="4384932"/>
                  <a:pt x="6444457" y="4332741"/>
                  <a:pt x="6519105" y="4294676"/>
                </a:cubicBezTo>
                <a:cubicBezTo>
                  <a:pt x="6540060" y="4283991"/>
                  <a:pt x="6574350" y="4264181"/>
                  <a:pt x="6595305" y="4250654"/>
                </a:cubicBezTo>
                <a:cubicBezTo>
                  <a:pt x="6616260" y="4237127"/>
                  <a:pt x="6656265" y="4214393"/>
                  <a:pt x="6684205" y="4200133"/>
                </a:cubicBezTo>
                <a:cubicBezTo>
                  <a:pt x="6712145" y="4185873"/>
                  <a:pt x="6768365" y="4156923"/>
                  <a:pt x="6809138" y="4135800"/>
                </a:cubicBezTo>
                <a:cubicBezTo>
                  <a:pt x="6849912" y="4114677"/>
                  <a:pt x="6888202" y="4097395"/>
                  <a:pt x="6894227" y="4097395"/>
                </a:cubicBezTo>
                <a:cubicBezTo>
                  <a:pt x="6900252" y="4097395"/>
                  <a:pt x="6926899" y="4078023"/>
                  <a:pt x="6953444" y="4054346"/>
                </a:cubicBezTo>
                <a:cubicBezTo>
                  <a:pt x="6995154" y="4017141"/>
                  <a:pt x="7077212" y="3965278"/>
                  <a:pt x="7166805" y="3919497"/>
                </a:cubicBezTo>
                <a:cubicBezTo>
                  <a:pt x="7180775" y="3912359"/>
                  <a:pt x="7209350" y="3895258"/>
                  <a:pt x="7230305" y="3881495"/>
                </a:cubicBezTo>
                <a:cubicBezTo>
                  <a:pt x="7251260" y="3867732"/>
                  <a:pt x="7285433" y="3853172"/>
                  <a:pt x="7306247" y="3849139"/>
                </a:cubicBezTo>
                <a:cubicBezTo>
                  <a:pt x="7327060" y="3845106"/>
                  <a:pt x="7344204" y="3834903"/>
                  <a:pt x="7344347" y="3826467"/>
                </a:cubicBezTo>
                <a:cubicBezTo>
                  <a:pt x="7344489" y="3818031"/>
                  <a:pt x="7358893" y="3804054"/>
                  <a:pt x="7376355" y="3795408"/>
                </a:cubicBezTo>
                <a:cubicBezTo>
                  <a:pt x="7393818" y="3786762"/>
                  <a:pt x="7428108" y="3767502"/>
                  <a:pt x="7452555" y="3752608"/>
                </a:cubicBezTo>
                <a:cubicBezTo>
                  <a:pt x="7477002" y="3737714"/>
                  <a:pt x="7519865" y="3712981"/>
                  <a:pt x="7547805" y="3697647"/>
                </a:cubicBezTo>
                <a:cubicBezTo>
                  <a:pt x="7575745" y="3682311"/>
                  <a:pt x="7621052" y="3655968"/>
                  <a:pt x="7648489" y="3639105"/>
                </a:cubicBezTo>
                <a:cubicBezTo>
                  <a:pt x="7778725" y="3559058"/>
                  <a:pt x="7843268" y="3525597"/>
                  <a:pt x="7881180" y="3518470"/>
                </a:cubicBezTo>
                <a:cubicBezTo>
                  <a:pt x="7903881" y="3514202"/>
                  <a:pt x="7922455" y="3506113"/>
                  <a:pt x="7922455" y="3500495"/>
                </a:cubicBezTo>
                <a:cubicBezTo>
                  <a:pt x="7922455" y="3480197"/>
                  <a:pt x="8046272" y="3400901"/>
                  <a:pt x="8089496" y="3393517"/>
                </a:cubicBezTo>
                <a:cubicBezTo>
                  <a:pt x="8108027" y="3390352"/>
                  <a:pt x="8126938" y="3381694"/>
                  <a:pt x="8131521" y="3374278"/>
                </a:cubicBezTo>
                <a:cubicBezTo>
                  <a:pt x="8136104" y="3366862"/>
                  <a:pt x="8147590" y="3360795"/>
                  <a:pt x="8157046" y="3360795"/>
                </a:cubicBezTo>
                <a:cubicBezTo>
                  <a:pt x="8166501" y="3360795"/>
                  <a:pt x="8201883" y="3337798"/>
                  <a:pt x="8235672" y="3309690"/>
                </a:cubicBezTo>
                <a:cubicBezTo>
                  <a:pt x="8269460" y="3281582"/>
                  <a:pt x="8319965" y="3246917"/>
                  <a:pt x="8347905" y="3232657"/>
                </a:cubicBezTo>
                <a:cubicBezTo>
                  <a:pt x="8375845" y="3218397"/>
                  <a:pt x="8415850" y="3195827"/>
                  <a:pt x="8436805" y="3182501"/>
                </a:cubicBezTo>
                <a:cubicBezTo>
                  <a:pt x="8457760" y="3169175"/>
                  <a:pt x="8500623" y="3143461"/>
                  <a:pt x="8532055" y="3125359"/>
                </a:cubicBezTo>
                <a:cubicBezTo>
                  <a:pt x="8563487" y="3107258"/>
                  <a:pt x="8612065" y="3078953"/>
                  <a:pt x="8640005" y="3062461"/>
                </a:cubicBezTo>
                <a:cubicBezTo>
                  <a:pt x="8667945" y="3045969"/>
                  <a:pt x="8713665" y="3020760"/>
                  <a:pt x="8741605" y="3006441"/>
                </a:cubicBezTo>
                <a:cubicBezTo>
                  <a:pt x="8769545" y="2992122"/>
                  <a:pt x="8825765" y="2963123"/>
                  <a:pt x="8866538" y="2942000"/>
                </a:cubicBezTo>
                <a:cubicBezTo>
                  <a:pt x="8907312" y="2920877"/>
                  <a:pt x="8948746" y="2903595"/>
                  <a:pt x="8958613" y="2903595"/>
                </a:cubicBezTo>
                <a:cubicBezTo>
                  <a:pt x="8968481" y="2903595"/>
                  <a:pt x="8976555" y="2898351"/>
                  <a:pt x="8976555" y="2891941"/>
                </a:cubicBezTo>
                <a:cubicBezTo>
                  <a:pt x="8976555" y="2885531"/>
                  <a:pt x="8995129" y="2866166"/>
                  <a:pt x="9017830" y="2848908"/>
                </a:cubicBezTo>
                <a:cubicBezTo>
                  <a:pt x="9045013" y="2828243"/>
                  <a:pt x="9067046" y="2818738"/>
                  <a:pt x="9084322" y="2820431"/>
                </a:cubicBezTo>
                <a:close/>
                <a:moveTo>
                  <a:pt x="8388141" y="1691345"/>
                </a:moveTo>
                <a:lnTo>
                  <a:pt x="8423183" y="1704848"/>
                </a:lnTo>
                <a:cubicBezTo>
                  <a:pt x="8459849" y="1718919"/>
                  <a:pt x="8644036" y="1970269"/>
                  <a:pt x="8653106" y="2018613"/>
                </a:cubicBezTo>
                <a:cubicBezTo>
                  <a:pt x="8661398" y="2062818"/>
                  <a:pt x="8660361" y="2064318"/>
                  <a:pt x="8612711" y="2077010"/>
                </a:cubicBezTo>
                <a:cubicBezTo>
                  <a:pt x="8585813" y="2084175"/>
                  <a:pt x="8529515" y="2110173"/>
                  <a:pt x="8487605" y="2134785"/>
                </a:cubicBezTo>
                <a:cubicBezTo>
                  <a:pt x="8445695" y="2159396"/>
                  <a:pt x="8399975" y="2185369"/>
                  <a:pt x="8386005" y="2192502"/>
                </a:cubicBezTo>
                <a:cubicBezTo>
                  <a:pt x="8372035" y="2199636"/>
                  <a:pt x="8343460" y="2216635"/>
                  <a:pt x="8322505" y="2230279"/>
                </a:cubicBezTo>
                <a:cubicBezTo>
                  <a:pt x="8301550" y="2243923"/>
                  <a:pt x="8267260" y="2263828"/>
                  <a:pt x="8246305" y="2274514"/>
                </a:cubicBezTo>
                <a:cubicBezTo>
                  <a:pt x="8225350" y="2285199"/>
                  <a:pt x="8191060" y="2305299"/>
                  <a:pt x="8170105" y="2319180"/>
                </a:cubicBezTo>
                <a:cubicBezTo>
                  <a:pt x="8149150" y="2333061"/>
                  <a:pt x="8120575" y="2350204"/>
                  <a:pt x="8106605" y="2357276"/>
                </a:cubicBezTo>
                <a:cubicBezTo>
                  <a:pt x="8092635" y="2364348"/>
                  <a:pt x="8072633" y="2375451"/>
                  <a:pt x="8062155" y="2381948"/>
                </a:cubicBezTo>
                <a:cubicBezTo>
                  <a:pt x="8051677" y="2388446"/>
                  <a:pt x="8034533" y="2397095"/>
                  <a:pt x="8024055" y="2401168"/>
                </a:cubicBezTo>
                <a:cubicBezTo>
                  <a:pt x="8013577" y="2405242"/>
                  <a:pt x="7987860" y="2419881"/>
                  <a:pt x="7966905" y="2433700"/>
                </a:cubicBezTo>
                <a:cubicBezTo>
                  <a:pt x="7945950" y="2447519"/>
                  <a:pt x="7914518" y="2465913"/>
                  <a:pt x="7897055" y="2474577"/>
                </a:cubicBezTo>
                <a:cubicBezTo>
                  <a:pt x="7879593" y="2483240"/>
                  <a:pt x="7865189" y="2497230"/>
                  <a:pt x="7865047" y="2505667"/>
                </a:cubicBezTo>
                <a:cubicBezTo>
                  <a:pt x="7864904" y="2514103"/>
                  <a:pt x="7847760" y="2524306"/>
                  <a:pt x="7826947" y="2528339"/>
                </a:cubicBezTo>
                <a:cubicBezTo>
                  <a:pt x="7806133" y="2532372"/>
                  <a:pt x="7771960" y="2546835"/>
                  <a:pt x="7751005" y="2560479"/>
                </a:cubicBezTo>
                <a:cubicBezTo>
                  <a:pt x="7730050" y="2574123"/>
                  <a:pt x="7695760" y="2594246"/>
                  <a:pt x="7674805" y="2605198"/>
                </a:cubicBezTo>
                <a:cubicBezTo>
                  <a:pt x="7631979" y="2627580"/>
                  <a:pt x="7591168" y="2651848"/>
                  <a:pt x="7535105" y="2688268"/>
                </a:cubicBezTo>
                <a:cubicBezTo>
                  <a:pt x="7462613" y="2735362"/>
                  <a:pt x="7439855" y="2753728"/>
                  <a:pt x="7439855" y="2765137"/>
                </a:cubicBezTo>
                <a:cubicBezTo>
                  <a:pt x="7439855" y="2771439"/>
                  <a:pt x="7432581" y="2776595"/>
                  <a:pt x="7423690" y="2776595"/>
                </a:cubicBezTo>
                <a:cubicBezTo>
                  <a:pt x="7414800" y="2776595"/>
                  <a:pt x="7377153" y="2796597"/>
                  <a:pt x="7340032" y="2821045"/>
                </a:cubicBezTo>
                <a:cubicBezTo>
                  <a:pt x="7302910" y="2845493"/>
                  <a:pt x="7265076" y="2865495"/>
                  <a:pt x="7255955" y="2865495"/>
                </a:cubicBezTo>
                <a:cubicBezTo>
                  <a:pt x="7246835" y="2865495"/>
                  <a:pt x="7236083" y="2874068"/>
                  <a:pt x="7232062" y="2884545"/>
                </a:cubicBezTo>
                <a:cubicBezTo>
                  <a:pt x="7228042" y="2895022"/>
                  <a:pt x="7213480" y="2903595"/>
                  <a:pt x="7199703" y="2903595"/>
                </a:cubicBezTo>
                <a:cubicBezTo>
                  <a:pt x="7185926" y="2903595"/>
                  <a:pt x="7170904" y="2909662"/>
                  <a:pt x="7166321" y="2917078"/>
                </a:cubicBezTo>
                <a:cubicBezTo>
                  <a:pt x="7161738" y="2924494"/>
                  <a:pt x="7142827" y="2933152"/>
                  <a:pt x="7124296" y="2936317"/>
                </a:cubicBezTo>
                <a:cubicBezTo>
                  <a:pt x="7105766" y="2939482"/>
                  <a:pt x="7073460" y="2953429"/>
                  <a:pt x="7052505" y="2967310"/>
                </a:cubicBezTo>
                <a:cubicBezTo>
                  <a:pt x="7031550" y="2981191"/>
                  <a:pt x="6997260" y="3001291"/>
                  <a:pt x="6976305" y="3011976"/>
                </a:cubicBezTo>
                <a:cubicBezTo>
                  <a:pt x="6929547" y="3035819"/>
                  <a:pt x="6869292" y="3074715"/>
                  <a:pt x="6840398" y="3099707"/>
                </a:cubicBezTo>
                <a:cubicBezTo>
                  <a:pt x="6828513" y="3109987"/>
                  <a:pt x="6791366" y="3131386"/>
                  <a:pt x="6757848" y="3147262"/>
                </a:cubicBezTo>
                <a:cubicBezTo>
                  <a:pt x="6724329" y="3163137"/>
                  <a:pt x="6685475" y="3183162"/>
                  <a:pt x="6671505" y="3191762"/>
                </a:cubicBezTo>
                <a:cubicBezTo>
                  <a:pt x="6657535" y="3200363"/>
                  <a:pt x="6637533" y="3211329"/>
                  <a:pt x="6627055" y="3216134"/>
                </a:cubicBezTo>
                <a:cubicBezTo>
                  <a:pt x="6609051" y="3224389"/>
                  <a:pt x="6413975" y="3336171"/>
                  <a:pt x="6373055" y="3361680"/>
                </a:cubicBezTo>
                <a:cubicBezTo>
                  <a:pt x="6362577" y="3368212"/>
                  <a:pt x="6342575" y="3379342"/>
                  <a:pt x="6328605" y="3386414"/>
                </a:cubicBezTo>
                <a:cubicBezTo>
                  <a:pt x="6302549" y="3399604"/>
                  <a:pt x="6249049" y="3433936"/>
                  <a:pt x="6198430" y="3469950"/>
                </a:cubicBezTo>
                <a:cubicBezTo>
                  <a:pt x="6182714" y="3481131"/>
                  <a:pt x="6169855" y="3494336"/>
                  <a:pt x="6169855" y="3499293"/>
                </a:cubicBezTo>
                <a:cubicBezTo>
                  <a:pt x="6169855" y="3504251"/>
                  <a:pt x="6145566" y="3514964"/>
                  <a:pt x="6115880" y="3523101"/>
                </a:cubicBezTo>
                <a:cubicBezTo>
                  <a:pt x="6086194" y="3531238"/>
                  <a:pt x="6034260" y="3560913"/>
                  <a:pt x="6000472" y="3589045"/>
                </a:cubicBezTo>
                <a:cubicBezTo>
                  <a:pt x="5966683" y="3617178"/>
                  <a:pt x="5934108" y="3640195"/>
                  <a:pt x="5928083" y="3640195"/>
                </a:cubicBezTo>
                <a:cubicBezTo>
                  <a:pt x="5906619" y="3640195"/>
                  <a:pt x="5691511" y="3754516"/>
                  <a:pt x="5626930" y="3800246"/>
                </a:cubicBezTo>
                <a:cubicBezTo>
                  <a:pt x="5611214" y="3811374"/>
                  <a:pt x="5598355" y="3825077"/>
                  <a:pt x="5598355" y="3830695"/>
                </a:cubicBezTo>
                <a:cubicBezTo>
                  <a:pt x="5598355" y="3836313"/>
                  <a:pt x="5579781" y="3844344"/>
                  <a:pt x="5557080" y="3848540"/>
                </a:cubicBezTo>
                <a:cubicBezTo>
                  <a:pt x="5504672" y="3858228"/>
                  <a:pt x="5414141" y="3916699"/>
                  <a:pt x="5389289" y="3956912"/>
                </a:cubicBezTo>
                <a:cubicBezTo>
                  <a:pt x="5384706" y="3964328"/>
                  <a:pt x="5373007" y="3970395"/>
                  <a:pt x="5363292" y="3970395"/>
                </a:cubicBezTo>
                <a:cubicBezTo>
                  <a:pt x="5343850" y="3970395"/>
                  <a:pt x="5261627" y="4009696"/>
                  <a:pt x="5153855" y="4070503"/>
                </a:cubicBezTo>
                <a:cubicBezTo>
                  <a:pt x="5115438" y="4092179"/>
                  <a:pt x="5072575" y="4115754"/>
                  <a:pt x="5058605" y="4122893"/>
                </a:cubicBezTo>
                <a:cubicBezTo>
                  <a:pt x="5044635" y="4130031"/>
                  <a:pt x="5016060" y="4147035"/>
                  <a:pt x="4995105" y="4160679"/>
                </a:cubicBezTo>
                <a:cubicBezTo>
                  <a:pt x="4974150" y="4174323"/>
                  <a:pt x="4939860" y="4194229"/>
                  <a:pt x="4918905" y="4204914"/>
                </a:cubicBezTo>
                <a:cubicBezTo>
                  <a:pt x="4876279" y="4226650"/>
                  <a:pt x="4817379" y="4264639"/>
                  <a:pt x="4779464" y="4294851"/>
                </a:cubicBezTo>
                <a:cubicBezTo>
                  <a:pt x="4765636" y="4305869"/>
                  <a:pt x="4748491" y="4316072"/>
                  <a:pt x="4741364" y="4317523"/>
                </a:cubicBezTo>
                <a:cubicBezTo>
                  <a:pt x="4721283" y="4321612"/>
                  <a:pt x="4671954" y="4346822"/>
                  <a:pt x="4588705" y="4395540"/>
                </a:cubicBezTo>
                <a:cubicBezTo>
                  <a:pt x="4546795" y="4420066"/>
                  <a:pt x="4501075" y="4445969"/>
                  <a:pt x="4487105" y="4453102"/>
                </a:cubicBezTo>
                <a:cubicBezTo>
                  <a:pt x="4460934" y="4466466"/>
                  <a:pt x="4407062" y="4501083"/>
                  <a:pt x="4356930" y="4536750"/>
                </a:cubicBezTo>
                <a:cubicBezTo>
                  <a:pt x="4341214" y="4547931"/>
                  <a:pt x="4328355" y="4561851"/>
                  <a:pt x="4328355" y="4567681"/>
                </a:cubicBezTo>
                <a:cubicBezTo>
                  <a:pt x="4328355" y="4573512"/>
                  <a:pt x="4312639" y="4579387"/>
                  <a:pt x="4293430" y="4580736"/>
                </a:cubicBezTo>
                <a:cubicBezTo>
                  <a:pt x="4274221" y="4582084"/>
                  <a:pt x="4236787" y="4602472"/>
                  <a:pt x="4210243" y="4626041"/>
                </a:cubicBezTo>
                <a:cubicBezTo>
                  <a:pt x="4183699" y="4649611"/>
                  <a:pt x="4153696" y="4668895"/>
                  <a:pt x="4143568" y="4668895"/>
                </a:cubicBezTo>
                <a:cubicBezTo>
                  <a:pt x="4133441" y="4668895"/>
                  <a:pt x="4125155" y="4674752"/>
                  <a:pt x="4125155" y="4681909"/>
                </a:cubicBezTo>
                <a:cubicBezTo>
                  <a:pt x="4125155" y="4689067"/>
                  <a:pt x="4109439" y="4697010"/>
                  <a:pt x="4090230" y="4699559"/>
                </a:cubicBezTo>
                <a:cubicBezTo>
                  <a:pt x="4035384" y="4706839"/>
                  <a:pt x="3756855" y="4872211"/>
                  <a:pt x="3756855" y="4897495"/>
                </a:cubicBezTo>
                <a:cubicBezTo>
                  <a:pt x="3756855" y="4903113"/>
                  <a:pt x="3738281" y="4911304"/>
                  <a:pt x="3715580" y="4915697"/>
                </a:cubicBezTo>
                <a:cubicBezTo>
                  <a:pt x="3692879" y="4920089"/>
                  <a:pt x="3663823" y="4934273"/>
                  <a:pt x="3651011" y="4947218"/>
                </a:cubicBezTo>
                <a:cubicBezTo>
                  <a:pt x="3638199" y="4960162"/>
                  <a:pt x="3621340" y="4977130"/>
                  <a:pt x="3613546" y="4984924"/>
                </a:cubicBezTo>
                <a:cubicBezTo>
                  <a:pt x="3605752" y="4992718"/>
                  <a:pt x="3589088" y="4999095"/>
                  <a:pt x="3576515" y="4999095"/>
                </a:cubicBezTo>
                <a:cubicBezTo>
                  <a:pt x="3563942" y="4999095"/>
                  <a:pt x="3553655" y="5004300"/>
                  <a:pt x="3553655" y="5010662"/>
                </a:cubicBezTo>
                <a:cubicBezTo>
                  <a:pt x="3553655" y="5017024"/>
                  <a:pt x="3526509" y="5031174"/>
                  <a:pt x="3493330" y="5042107"/>
                </a:cubicBezTo>
                <a:cubicBezTo>
                  <a:pt x="3460151" y="5053039"/>
                  <a:pt x="3405360" y="5084982"/>
                  <a:pt x="3371572" y="5113090"/>
                </a:cubicBezTo>
                <a:cubicBezTo>
                  <a:pt x="3337783" y="5141198"/>
                  <a:pt x="3305421" y="5164195"/>
                  <a:pt x="3299655" y="5164195"/>
                </a:cubicBezTo>
                <a:cubicBezTo>
                  <a:pt x="3293889" y="5164195"/>
                  <a:pt x="3255812" y="5181477"/>
                  <a:pt x="3215038" y="5202600"/>
                </a:cubicBezTo>
                <a:cubicBezTo>
                  <a:pt x="3174265" y="5223723"/>
                  <a:pt x="3118045" y="5252673"/>
                  <a:pt x="3090105" y="5266933"/>
                </a:cubicBezTo>
                <a:cubicBezTo>
                  <a:pt x="2997396" y="5314249"/>
                  <a:pt x="2905955" y="5377363"/>
                  <a:pt x="2905955" y="5394038"/>
                </a:cubicBezTo>
                <a:cubicBezTo>
                  <a:pt x="2905955" y="5400339"/>
                  <a:pt x="2897791" y="5405495"/>
                  <a:pt x="2887812" y="5405495"/>
                </a:cubicBezTo>
                <a:cubicBezTo>
                  <a:pt x="2877834" y="5405495"/>
                  <a:pt x="2862071" y="5413093"/>
                  <a:pt x="2852785" y="5422379"/>
                </a:cubicBezTo>
                <a:cubicBezTo>
                  <a:pt x="2843499" y="5431665"/>
                  <a:pt x="2817537" y="5444524"/>
                  <a:pt x="2795093" y="5450954"/>
                </a:cubicBezTo>
                <a:cubicBezTo>
                  <a:pt x="2749428" y="5464036"/>
                  <a:pt x="2626555" y="5543516"/>
                  <a:pt x="2626555" y="5559972"/>
                </a:cubicBezTo>
                <a:cubicBezTo>
                  <a:pt x="2626555" y="5565815"/>
                  <a:pt x="2617455" y="5570595"/>
                  <a:pt x="2606333" y="5570595"/>
                </a:cubicBezTo>
                <a:cubicBezTo>
                  <a:pt x="2595211" y="5570595"/>
                  <a:pt x="2571580" y="5582025"/>
                  <a:pt x="2553820" y="5595995"/>
                </a:cubicBezTo>
                <a:cubicBezTo>
                  <a:pt x="2536061" y="5609965"/>
                  <a:pt x="2513728" y="5621395"/>
                  <a:pt x="2504192" y="5621395"/>
                </a:cubicBezTo>
                <a:cubicBezTo>
                  <a:pt x="2494657" y="5621395"/>
                  <a:pt x="2486855" y="5626551"/>
                  <a:pt x="2486855" y="5632852"/>
                </a:cubicBezTo>
                <a:cubicBezTo>
                  <a:pt x="2486855" y="5639154"/>
                  <a:pt x="2468281" y="5647744"/>
                  <a:pt x="2445580" y="5651940"/>
                </a:cubicBezTo>
                <a:cubicBezTo>
                  <a:pt x="2422879" y="5656137"/>
                  <a:pt x="2387160" y="5670899"/>
                  <a:pt x="2366205" y="5684744"/>
                </a:cubicBezTo>
                <a:cubicBezTo>
                  <a:pt x="2345250" y="5698590"/>
                  <a:pt x="2316675" y="5716012"/>
                  <a:pt x="2302705" y="5723460"/>
                </a:cubicBezTo>
                <a:cubicBezTo>
                  <a:pt x="2288735" y="5730908"/>
                  <a:pt x="2254445" y="5750860"/>
                  <a:pt x="2226505" y="5767797"/>
                </a:cubicBezTo>
                <a:cubicBezTo>
                  <a:pt x="2198565" y="5784734"/>
                  <a:pt x="2164275" y="5804528"/>
                  <a:pt x="2150305" y="5811782"/>
                </a:cubicBezTo>
                <a:cubicBezTo>
                  <a:pt x="2136335" y="5819036"/>
                  <a:pt x="2107760" y="5835943"/>
                  <a:pt x="2086805" y="5849351"/>
                </a:cubicBezTo>
                <a:cubicBezTo>
                  <a:pt x="2065850" y="5862760"/>
                  <a:pt x="2025845" y="5885397"/>
                  <a:pt x="1997905" y="5899657"/>
                </a:cubicBezTo>
                <a:cubicBezTo>
                  <a:pt x="1969965" y="5913917"/>
                  <a:pt x="1919460" y="5948582"/>
                  <a:pt x="1885672" y="5976690"/>
                </a:cubicBezTo>
                <a:cubicBezTo>
                  <a:pt x="1851883" y="6004798"/>
                  <a:pt x="1815985" y="6027795"/>
                  <a:pt x="1805898" y="6027795"/>
                </a:cubicBezTo>
                <a:cubicBezTo>
                  <a:pt x="1795811" y="6027795"/>
                  <a:pt x="1784268" y="6036367"/>
                  <a:pt x="1780248" y="6046845"/>
                </a:cubicBezTo>
                <a:cubicBezTo>
                  <a:pt x="1776227" y="6057323"/>
                  <a:pt x="1763262" y="6065895"/>
                  <a:pt x="1751436" y="6065895"/>
                </a:cubicBezTo>
                <a:cubicBezTo>
                  <a:pt x="1739610" y="6065895"/>
                  <a:pt x="1723558" y="6072272"/>
                  <a:pt x="1715764" y="6080066"/>
                </a:cubicBezTo>
                <a:cubicBezTo>
                  <a:pt x="1707970" y="6087860"/>
                  <a:pt x="1685396" y="6098947"/>
                  <a:pt x="1665599" y="6104704"/>
                </a:cubicBezTo>
                <a:cubicBezTo>
                  <a:pt x="1624946" y="6116527"/>
                  <a:pt x="1571464" y="6143084"/>
                  <a:pt x="1515305" y="6179336"/>
                </a:cubicBezTo>
                <a:cubicBezTo>
                  <a:pt x="1494350" y="6192863"/>
                  <a:pt x="1454345" y="6215597"/>
                  <a:pt x="1426405" y="6229857"/>
                </a:cubicBezTo>
                <a:cubicBezTo>
                  <a:pt x="1398465" y="6244117"/>
                  <a:pt x="1347960" y="6278782"/>
                  <a:pt x="1314172" y="6306890"/>
                </a:cubicBezTo>
                <a:cubicBezTo>
                  <a:pt x="1280383" y="6334998"/>
                  <a:pt x="1245364" y="6357995"/>
                  <a:pt x="1236352" y="6357995"/>
                </a:cubicBezTo>
                <a:cubicBezTo>
                  <a:pt x="1227339" y="6357995"/>
                  <a:pt x="1212851" y="6366567"/>
                  <a:pt x="1204155" y="6377045"/>
                </a:cubicBezTo>
                <a:cubicBezTo>
                  <a:pt x="1195459" y="6387523"/>
                  <a:pt x="1183829" y="6396095"/>
                  <a:pt x="1178308" y="6396095"/>
                </a:cubicBezTo>
                <a:cubicBezTo>
                  <a:pt x="1172788" y="6396095"/>
                  <a:pt x="1137900" y="6416098"/>
                  <a:pt x="1100778" y="6440545"/>
                </a:cubicBezTo>
                <a:cubicBezTo>
                  <a:pt x="1063657" y="6464992"/>
                  <a:pt x="1026010" y="6484995"/>
                  <a:pt x="1017120" y="6484995"/>
                </a:cubicBezTo>
                <a:cubicBezTo>
                  <a:pt x="1008229" y="6484995"/>
                  <a:pt x="1000955" y="6490151"/>
                  <a:pt x="1000955" y="6496452"/>
                </a:cubicBezTo>
                <a:cubicBezTo>
                  <a:pt x="1000955" y="6502754"/>
                  <a:pt x="982381" y="6511344"/>
                  <a:pt x="959680" y="6515540"/>
                </a:cubicBezTo>
                <a:cubicBezTo>
                  <a:pt x="907273" y="6525228"/>
                  <a:pt x="816742" y="6583700"/>
                  <a:pt x="791889" y="6623911"/>
                </a:cubicBezTo>
                <a:cubicBezTo>
                  <a:pt x="787306" y="6631327"/>
                  <a:pt x="775607" y="6637395"/>
                  <a:pt x="765892" y="6637395"/>
                </a:cubicBezTo>
                <a:cubicBezTo>
                  <a:pt x="724372" y="6637395"/>
                  <a:pt x="505655" y="6766599"/>
                  <a:pt x="505655" y="6791126"/>
                </a:cubicBezTo>
                <a:cubicBezTo>
                  <a:pt x="505655" y="6797379"/>
                  <a:pt x="491776" y="6802495"/>
                  <a:pt x="474812" y="6802495"/>
                </a:cubicBezTo>
                <a:cubicBezTo>
                  <a:pt x="440042" y="6802495"/>
                  <a:pt x="404055" y="6772349"/>
                  <a:pt x="404055" y="6743223"/>
                </a:cubicBezTo>
                <a:cubicBezTo>
                  <a:pt x="404055" y="6732575"/>
                  <a:pt x="393117" y="6705837"/>
                  <a:pt x="379748" y="6683805"/>
                </a:cubicBezTo>
                <a:cubicBezTo>
                  <a:pt x="345841" y="6627923"/>
                  <a:pt x="315155" y="6552128"/>
                  <a:pt x="315155" y="6524259"/>
                </a:cubicBezTo>
                <a:cubicBezTo>
                  <a:pt x="315155" y="6511359"/>
                  <a:pt x="306583" y="6493691"/>
                  <a:pt x="296105" y="6484995"/>
                </a:cubicBezTo>
                <a:cubicBezTo>
                  <a:pt x="269327" y="6462772"/>
                  <a:pt x="272423" y="6416923"/>
                  <a:pt x="302542" y="6389666"/>
                </a:cubicBezTo>
                <a:cubicBezTo>
                  <a:pt x="316561" y="6376980"/>
                  <a:pt x="337992" y="6356337"/>
                  <a:pt x="350167" y="6343793"/>
                </a:cubicBezTo>
                <a:cubicBezTo>
                  <a:pt x="362343" y="6331249"/>
                  <a:pt x="387145" y="6318357"/>
                  <a:pt x="405284" y="6315145"/>
                </a:cubicBezTo>
                <a:cubicBezTo>
                  <a:pt x="437662" y="6309410"/>
                  <a:pt x="591570" y="6221042"/>
                  <a:pt x="631426" y="6185302"/>
                </a:cubicBezTo>
                <a:cubicBezTo>
                  <a:pt x="672631" y="6148354"/>
                  <a:pt x="772143" y="6089385"/>
                  <a:pt x="804364" y="6082823"/>
                </a:cubicBezTo>
                <a:cubicBezTo>
                  <a:pt x="811491" y="6081372"/>
                  <a:pt x="828636" y="6071169"/>
                  <a:pt x="842464" y="6060151"/>
                </a:cubicBezTo>
                <a:cubicBezTo>
                  <a:pt x="899056" y="6015057"/>
                  <a:pt x="946040" y="5989357"/>
                  <a:pt x="985080" y="5982140"/>
                </a:cubicBezTo>
                <a:cubicBezTo>
                  <a:pt x="1007781" y="5977944"/>
                  <a:pt x="1026355" y="5969354"/>
                  <a:pt x="1026355" y="5963052"/>
                </a:cubicBezTo>
                <a:cubicBezTo>
                  <a:pt x="1026355" y="5956751"/>
                  <a:pt x="1032705" y="5951595"/>
                  <a:pt x="1040466" y="5951595"/>
                </a:cubicBezTo>
                <a:cubicBezTo>
                  <a:pt x="1048228" y="5951595"/>
                  <a:pt x="1101885" y="5923020"/>
                  <a:pt x="1159705" y="5888095"/>
                </a:cubicBezTo>
                <a:cubicBezTo>
                  <a:pt x="1217525" y="5853170"/>
                  <a:pt x="1268039" y="5824595"/>
                  <a:pt x="1271957" y="5824595"/>
                </a:cubicBezTo>
                <a:cubicBezTo>
                  <a:pt x="1275876" y="5824595"/>
                  <a:pt x="1300799" y="5805223"/>
                  <a:pt x="1327343" y="5781546"/>
                </a:cubicBezTo>
                <a:cubicBezTo>
                  <a:pt x="1369054" y="5744341"/>
                  <a:pt x="1451112" y="5692478"/>
                  <a:pt x="1540705" y="5646697"/>
                </a:cubicBezTo>
                <a:cubicBezTo>
                  <a:pt x="1554675" y="5639559"/>
                  <a:pt x="1583250" y="5622555"/>
                  <a:pt x="1604205" y="5608911"/>
                </a:cubicBezTo>
                <a:cubicBezTo>
                  <a:pt x="1625160" y="5595267"/>
                  <a:pt x="1659450" y="5575361"/>
                  <a:pt x="1680405" y="5564676"/>
                </a:cubicBezTo>
                <a:cubicBezTo>
                  <a:pt x="1701360" y="5553991"/>
                  <a:pt x="1735650" y="5533823"/>
                  <a:pt x="1756605" y="5519859"/>
                </a:cubicBezTo>
                <a:cubicBezTo>
                  <a:pt x="1777560" y="5505895"/>
                  <a:pt x="1813279" y="5491037"/>
                  <a:pt x="1835980" y="5486840"/>
                </a:cubicBezTo>
                <a:cubicBezTo>
                  <a:pt x="1858681" y="5482644"/>
                  <a:pt x="1877255" y="5474054"/>
                  <a:pt x="1877255" y="5467752"/>
                </a:cubicBezTo>
                <a:cubicBezTo>
                  <a:pt x="1877255" y="5461451"/>
                  <a:pt x="1888348" y="5456295"/>
                  <a:pt x="1901905" y="5456295"/>
                </a:cubicBezTo>
                <a:cubicBezTo>
                  <a:pt x="1915463" y="5456295"/>
                  <a:pt x="1930306" y="5450228"/>
                  <a:pt x="1934889" y="5442812"/>
                </a:cubicBezTo>
                <a:cubicBezTo>
                  <a:pt x="1953065" y="5413402"/>
                  <a:pt x="2026305" y="5361316"/>
                  <a:pt x="2112205" y="5316708"/>
                </a:cubicBezTo>
                <a:cubicBezTo>
                  <a:pt x="2126175" y="5309454"/>
                  <a:pt x="2154750" y="5292190"/>
                  <a:pt x="2175705" y="5278344"/>
                </a:cubicBezTo>
                <a:cubicBezTo>
                  <a:pt x="2196660" y="5264499"/>
                  <a:pt x="2232379" y="5249737"/>
                  <a:pt x="2255080" y="5245540"/>
                </a:cubicBezTo>
                <a:cubicBezTo>
                  <a:pt x="2277781" y="5241344"/>
                  <a:pt x="2296355" y="5232754"/>
                  <a:pt x="2296355" y="5226452"/>
                </a:cubicBezTo>
                <a:cubicBezTo>
                  <a:pt x="2296355" y="5220151"/>
                  <a:pt x="2303629" y="5214995"/>
                  <a:pt x="2312520" y="5214995"/>
                </a:cubicBezTo>
                <a:cubicBezTo>
                  <a:pt x="2321410" y="5214995"/>
                  <a:pt x="2358392" y="5195430"/>
                  <a:pt x="2394701" y="5171518"/>
                </a:cubicBezTo>
                <a:cubicBezTo>
                  <a:pt x="2431010" y="5147605"/>
                  <a:pt x="2472314" y="5124360"/>
                  <a:pt x="2486486" y="5119862"/>
                </a:cubicBezTo>
                <a:cubicBezTo>
                  <a:pt x="2500659" y="5115364"/>
                  <a:pt x="2512255" y="5106354"/>
                  <a:pt x="2512255" y="5099839"/>
                </a:cubicBezTo>
                <a:cubicBezTo>
                  <a:pt x="2512255" y="5093325"/>
                  <a:pt x="2520541" y="5087995"/>
                  <a:pt x="2530668" y="5087995"/>
                </a:cubicBezTo>
                <a:cubicBezTo>
                  <a:pt x="2547959" y="5087995"/>
                  <a:pt x="2630789" y="5036974"/>
                  <a:pt x="2684893" y="4992997"/>
                </a:cubicBezTo>
                <a:cubicBezTo>
                  <a:pt x="2738625" y="4949324"/>
                  <a:pt x="2787421" y="4922579"/>
                  <a:pt x="2826580" y="4915340"/>
                </a:cubicBezTo>
                <a:cubicBezTo>
                  <a:pt x="2849281" y="4911144"/>
                  <a:pt x="2867855" y="4902554"/>
                  <a:pt x="2867855" y="4896252"/>
                </a:cubicBezTo>
                <a:cubicBezTo>
                  <a:pt x="2867855" y="4889951"/>
                  <a:pt x="2875129" y="4884795"/>
                  <a:pt x="2884020" y="4884795"/>
                </a:cubicBezTo>
                <a:cubicBezTo>
                  <a:pt x="2892910" y="4884795"/>
                  <a:pt x="2930556" y="4864792"/>
                  <a:pt x="2967678" y="4840345"/>
                </a:cubicBezTo>
                <a:cubicBezTo>
                  <a:pt x="3004800" y="4815898"/>
                  <a:pt x="3042770" y="4795895"/>
                  <a:pt x="3052055" y="4795895"/>
                </a:cubicBezTo>
                <a:cubicBezTo>
                  <a:pt x="3061341" y="4795895"/>
                  <a:pt x="3067986" y="4788694"/>
                  <a:pt x="3066822" y="4779891"/>
                </a:cubicBezTo>
                <a:cubicBezTo>
                  <a:pt x="3065120" y="4767022"/>
                  <a:pt x="3305390" y="4630795"/>
                  <a:pt x="3329790" y="4630795"/>
                </a:cubicBezTo>
                <a:cubicBezTo>
                  <a:pt x="3333471" y="4630795"/>
                  <a:pt x="3361886" y="4613650"/>
                  <a:pt x="3392935" y="4592695"/>
                </a:cubicBezTo>
                <a:cubicBezTo>
                  <a:pt x="3423985" y="4571740"/>
                  <a:pt x="3455295" y="4554595"/>
                  <a:pt x="3462515" y="4554595"/>
                </a:cubicBezTo>
                <a:cubicBezTo>
                  <a:pt x="3469734" y="4554595"/>
                  <a:pt x="3480335" y="4544527"/>
                  <a:pt x="3486073" y="4532222"/>
                </a:cubicBezTo>
                <a:cubicBezTo>
                  <a:pt x="3491811" y="4519916"/>
                  <a:pt x="3510793" y="4502711"/>
                  <a:pt x="3528255" y="4493987"/>
                </a:cubicBezTo>
                <a:cubicBezTo>
                  <a:pt x="3545718" y="4485263"/>
                  <a:pt x="3577150" y="4466841"/>
                  <a:pt x="3598105" y="4453048"/>
                </a:cubicBezTo>
                <a:cubicBezTo>
                  <a:pt x="3619060" y="4439257"/>
                  <a:pt x="3651366" y="4425382"/>
                  <a:pt x="3669896" y="4422217"/>
                </a:cubicBezTo>
                <a:cubicBezTo>
                  <a:pt x="3688427" y="4419052"/>
                  <a:pt x="3707337" y="4410394"/>
                  <a:pt x="3711921" y="4402978"/>
                </a:cubicBezTo>
                <a:cubicBezTo>
                  <a:pt x="3716504" y="4395562"/>
                  <a:pt x="3731526" y="4389495"/>
                  <a:pt x="3745303" y="4389495"/>
                </a:cubicBezTo>
                <a:cubicBezTo>
                  <a:pt x="3759080" y="4389495"/>
                  <a:pt x="3773642" y="4380923"/>
                  <a:pt x="3777662" y="4370445"/>
                </a:cubicBezTo>
                <a:cubicBezTo>
                  <a:pt x="3781683" y="4359967"/>
                  <a:pt x="3795091" y="4351395"/>
                  <a:pt x="3807459" y="4351395"/>
                </a:cubicBezTo>
                <a:cubicBezTo>
                  <a:pt x="3819826" y="4351395"/>
                  <a:pt x="3836876" y="4343044"/>
                  <a:pt x="3845347" y="4332837"/>
                </a:cubicBezTo>
                <a:cubicBezTo>
                  <a:pt x="3853818" y="4322630"/>
                  <a:pt x="3872252" y="4310628"/>
                  <a:pt x="3886311" y="4306165"/>
                </a:cubicBezTo>
                <a:cubicBezTo>
                  <a:pt x="3900371" y="4301703"/>
                  <a:pt x="3929859" y="4280907"/>
                  <a:pt x="3951840" y="4259952"/>
                </a:cubicBezTo>
                <a:cubicBezTo>
                  <a:pt x="3973820" y="4238998"/>
                  <a:pt x="4003235" y="4216416"/>
                  <a:pt x="4017205" y="4209770"/>
                </a:cubicBezTo>
                <a:cubicBezTo>
                  <a:pt x="4031175" y="4203125"/>
                  <a:pt x="4065465" y="4183830"/>
                  <a:pt x="4093405" y="4166893"/>
                </a:cubicBezTo>
                <a:cubicBezTo>
                  <a:pt x="4121345" y="4149956"/>
                  <a:pt x="4155635" y="4130162"/>
                  <a:pt x="4169605" y="4122908"/>
                </a:cubicBezTo>
                <a:cubicBezTo>
                  <a:pt x="4183575" y="4115654"/>
                  <a:pt x="4212150" y="4098390"/>
                  <a:pt x="4233105" y="4084544"/>
                </a:cubicBezTo>
                <a:cubicBezTo>
                  <a:pt x="4254060" y="4070699"/>
                  <a:pt x="4289779" y="4055937"/>
                  <a:pt x="4312480" y="4051740"/>
                </a:cubicBezTo>
                <a:cubicBezTo>
                  <a:pt x="4335181" y="4047544"/>
                  <a:pt x="4353755" y="4038954"/>
                  <a:pt x="4353755" y="4032652"/>
                </a:cubicBezTo>
                <a:cubicBezTo>
                  <a:pt x="4353755" y="4026351"/>
                  <a:pt x="4361029" y="4021195"/>
                  <a:pt x="4369920" y="4021195"/>
                </a:cubicBezTo>
                <a:cubicBezTo>
                  <a:pt x="4378810" y="4021195"/>
                  <a:pt x="4416457" y="4001192"/>
                  <a:pt x="4453578" y="3976745"/>
                </a:cubicBezTo>
                <a:cubicBezTo>
                  <a:pt x="4490700" y="3952298"/>
                  <a:pt x="4528534" y="3932295"/>
                  <a:pt x="4537655" y="3932295"/>
                </a:cubicBezTo>
                <a:cubicBezTo>
                  <a:pt x="4546775" y="3932295"/>
                  <a:pt x="4557527" y="3923723"/>
                  <a:pt x="4561548" y="3913245"/>
                </a:cubicBezTo>
                <a:cubicBezTo>
                  <a:pt x="4565568" y="3902767"/>
                  <a:pt x="4579768" y="3894195"/>
                  <a:pt x="4593101" y="3894195"/>
                </a:cubicBezTo>
                <a:cubicBezTo>
                  <a:pt x="4606435" y="3894195"/>
                  <a:pt x="4624459" y="3885623"/>
                  <a:pt x="4633155" y="3875145"/>
                </a:cubicBezTo>
                <a:cubicBezTo>
                  <a:pt x="4641851" y="3864667"/>
                  <a:pt x="4653694" y="3856095"/>
                  <a:pt x="4659474" y="3856095"/>
                </a:cubicBezTo>
                <a:cubicBezTo>
                  <a:pt x="4670294" y="3856095"/>
                  <a:pt x="4762844" y="3796008"/>
                  <a:pt x="4805793" y="3761097"/>
                </a:cubicBezTo>
                <a:cubicBezTo>
                  <a:pt x="4856783" y="3719653"/>
                  <a:pt x="4907506" y="3691145"/>
                  <a:pt x="4940513" y="3685383"/>
                </a:cubicBezTo>
                <a:cubicBezTo>
                  <a:pt x="4959382" y="3682089"/>
                  <a:pt x="4996529" y="3660689"/>
                  <a:pt x="5023063" y="3637828"/>
                </a:cubicBezTo>
                <a:cubicBezTo>
                  <a:pt x="5071421" y="3596164"/>
                  <a:pt x="5105582" y="3572567"/>
                  <a:pt x="5141155" y="3556256"/>
                </a:cubicBezTo>
                <a:cubicBezTo>
                  <a:pt x="5159160" y="3548001"/>
                  <a:pt x="5354235" y="3436219"/>
                  <a:pt x="5395155" y="3410710"/>
                </a:cubicBezTo>
                <a:cubicBezTo>
                  <a:pt x="5405633" y="3404178"/>
                  <a:pt x="5425635" y="3393048"/>
                  <a:pt x="5439605" y="3385976"/>
                </a:cubicBezTo>
                <a:cubicBezTo>
                  <a:pt x="5453575" y="3378904"/>
                  <a:pt x="5482150" y="3361790"/>
                  <a:pt x="5503105" y="3347944"/>
                </a:cubicBezTo>
                <a:cubicBezTo>
                  <a:pt x="5524060" y="3334099"/>
                  <a:pt x="5559779" y="3319337"/>
                  <a:pt x="5582480" y="3315140"/>
                </a:cubicBezTo>
                <a:cubicBezTo>
                  <a:pt x="5605181" y="3310944"/>
                  <a:pt x="5623755" y="3302913"/>
                  <a:pt x="5623755" y="3297295"/>
                </a:cubicBezTo>
                <a:cubicBezTo>
                  <a:pt x="5623755" y="3288086"/>
                  <a:pt x="5644063" y="3271281"/>
                  <a:pt x="5699955" y="3234236"/>
                </a:cubicBezTo>
                <a:cubicBezTo>
                  <a:pt x="5710433" y="3227291"/>
                  <a:pt x="5799015" y="3175658"/>
                  <a:pt x="5896805" y="3119495"/>
                </a:cubicBezTo>
                <a:cubicBezTo>
                  <a:pt x="5994595" y="3063332"/>
                  <a:pt x="6083177" y="3011699"/>
                  <a:pt x="6093655" y="3004754"/>
                </a:cubicBezTo>
                <a:cubicBezTo>
                  <a:pt x="6104133" y="2997810"/>
                  <a:pt x="6131279" y="2988794"/>
                  <a:pt x="6153980" y="2984719"/>
                </a:cubicBezTo>
                <a:cubicBezTo>
                  <a:pt x="6176681" y="2980644"/>
                  <a:pt x="6195255" y="2972713"/>
                  <a:pt x="6195255" y="2967095"/>
                </a:cubicBezTo>
                <a:cubicBezTo>
                  <a:pt x="6195255" y="2946797"/>
                  <a:pt x="6319072" y="2867500"/>
                  <a:pt x="6362296" y="2860117"/>
                </a:cubicBezTo>
                <a:cubicBezTo>
                  <a:pt x="6380827" y="2856952"/>
                  <a:pt x="6399737" y="2848294"/>
                  <a:pt x="6404321" y="2840878"/>
                </a:cubicBezTo>
                <a:cubicBezTo>
                  <a:pt x="6408904" y="2833462"/>
                  <a:pt x="6420390" y="2827395"/>
                  <a:pt x="6429846" y="2827395"/>
                </a:cubicBezTo>
                <a:cubicBezTo>
                  <a:pt x="6439302" y="2827395"/>
                  <a:pt x="6474683" y="2804398"/>
                  <a:pt x="6508472" y="2776290"/>
                </a:cubicBezTo>
                <a:cubicBezTo>
                  <a:pt x="6542260" y="2748182"/>
                  <a:pt x="6592765" y="2713517"/>
                  <a:pt x="6620705" y="2699257"/>
                </a:cubicBezTo>
                <a:cubicBezTo>
                  <a:pt x="6648645" y="2684997"/>
                  <a:pt x="6688650" y="2662336"/>
                  <a:pt x="6709605" y="2648898"/>
                </a:cubicBezTo>
                <a:cubicBezTo>
                  <a:pt x="6730560" y="2635460"/>
                  <a:pt x="6761993" y="2617377"/>
                  <a:pt x="6779455" y="2608713"/>
                </a:cubicBezTo>
                <a:cubicBezTo>
                  <a:pt x="6796918" y="2600050"/>
                  <a:pt x="6814062" y="2589872"/>
                  <a:pt x="6817555" y="2586095"/>
                </a:cubicBezTo>
                <a:cubicBezTo>
                  <a:pt x="6821048" y="2582318"/>
                  <a:pt x="6838193" y="2572140"/>
                  <a:pt x="6855655" y="2563477"/>
                </a:cubicBezTo>
                <a:cubicBezTo>
                  <a:pt x="6873118" y="2554813"/>
                  <a:pt x="6904550" y="2536730"/>
                  <a:pt x="6925505" y="2523292"/>
                </a:cubicBezTo>
                <a:cubicBezTo>
                  <a:pt x="6946460" y="2509854"/>
                  <a:pt x="6986465" y="2487193"/>
                  <a:pt x="7014405" y="2472933"/>
                </a:cubicBezTo>
                <a:cubicBezTo>
                  <a:pt x="7042345" y="2458673"/>
                  <a:pt x="7098565" y="2429723"/>
                  <a:pt x="7139338" y="2408600"/>
                </a:cubicBezTo>
                <a:cubicBezTo>
                  <a:pt x="7180112" y="2387477"/>
                  <a:pt x="7221209" y="2370195"/>
                  <a:pt x="7230664" y="2370195"/>
                </a:cubicBezTo>
                <a:cubicBezTo>
                  <a:pt x="7240120" y="2370195"/>
                  <a:pt x="7251606" y="2364128"/>
                  <a:pt x="7256189" y="2356712"/>
                </a:cubicBezTo>
                <a:cubicBezTo>
                  <a:pt x="7281041" y="2316500"/>
                  <a:pt x="7371572" y="2258028"/>
                  <a:pt x="7423980" y="2248340"/>
                </a:cubicBezTo>
                <a:cubicBezTo>
                  <a:pt x="7446681" y="2244144"/>
                  <a:pt x="7465255" y="2236113"/>
                  <a:pt x="7465255" y="2230495"/>
                </a:cubicBezTo>
                <a:cubicBezTo>
                  <a:pt x="7465255" y="2224877"/>
                  <a:pt x="7478114" y="2211131"/>
                  <a:pt x="7493830" y="2199950"/>
                </a:cubicBezTo>
                <a:cubicBezTo>
                  <a:pt x="7542970" y="2164989"/>
                  <a:pt x="7597585" y="2129802"/>
                  <a:pt x="7624005" y="2116082"/>
                </a:cubicBezTo>
                <a:cubicBezTo>
                  <a:pt x="7637975" y="2108827"/>
                  <a:pt x="7672265" y="2089034"/>
                  <a:pt x="7700205" y="2072097"/>
                </a:cubicBezTo>
                <a:cubicBezTo>
                  <a:pt x="7728145" y="2055160"/>
                  <a:pt x="7762435" y="2035365"/>
                  <a:pt x="7776405" y="2028109"/>
                </a:cubicBezTo>
                <a:cubicBezTo>
                  <a:pt x="7790375" y="2020853"/>
                  <a:pt x="7836095" y="1994852"/>
                  <a:pt x="7878005" y="1970330"/>
                </a:cubicBezTo>
                <a:cubicBezTo>
                  <a:pt x="7962979" y="1920611"/>
                  <a:pt x="8011284" y="1895770"/>
                  <a:pt x="8030663" y="1891823"/>
                </a:cubicBezTo>
                <a:cubicBezTo>
                  <a:pt x="8037791" y="1890372"/>
                  <a:pt x="8054935" y="1880169"/>
                  <a:pt x="8068763" y="1869151"/>
                </a:cubicBezTo>
                <a:cubicBezTo>
                  <a:pt x="8101530" y="1843042"/>
                  <a:pt x="8163437" y="1802477"/>
                  <a:pt x="8195505" y="1786102"/>
                </a:cubicBezTo>
                <a:cubicBezTo>
                  <a:pt x="8209475" y="1778969"/>
                  <a:pt x="8255195" y="1753437"/>
                  <a:pt x="8297105" y="1729364"/>
                </a:cubicBezTo>
                <a:cubicBezTo>
                  <a:pt x="8339015" y="1705291"/>
                  <a:pt x="8379981" y="1688183"/>
                  <a:pt x="8388141" y="1691345"/>
                </a:cubicBezTo>
                <a:close/>
                <a:moveTo>
                  <a:pt x="7362448" y="751357"/>
                </a:moveTo>
                <a:cubicBezTo>
                  <a:pt x="7393376" y="752583"/>
                  <a:pt x="7423678" y="765216"/>
                  <a:pt x="7437311" y="784611"/>
                </a:cubicBezTo>
                <a:cubicBezTo>
                  <a:pt x="7446389" y="797527"/>
                  <a:pt x="7459482" y="808095"/>
                  <a:pt x="7466405" y="808095"/>
                </a:cubicBezTo>
                <a:cubicBezTo>
                  <a:pt x="7473327" y="808095"/>
                  <a:pt x="7530755" y="848100"/>
                  <a:pt x="7594021" y="896995"/>
                </a:cubicBezTo>
                <a:cubicBezTo>
                  <a:pt x="7657287" y="945890"/>
                  <a:pt x="7714203" y="985895"/>
                  <a:pt x="7720502" y="985895"/>
                </a:cubicBezTo>
                <a:cubicBezTo>
                  <a:pt x="7742147" y="985895"/>
                  <a:pt x="7732491" y="1048224"/>
                  <a:pt x="7709730" y="1055423"/>
                </a:cubicBezTo>
                <a:cubicBezTo>
                  <a:pt x="7697506" y="1059289"/>
                  <a:pt x="7668677" y="1079517"/>
                  <a:pt x="7645666" y="1100374"/>
                </a:cubicBezTo>
                <a:cubicBezTo>
                  <a:pt x="7622655" y="1121231"/>
                  <a:pt x="7598774" y="1138295"/>
                  <a:pt x="7592598" y="1138295"/>
                </a:cubicBezTo>
                <a:cubicBezTo>
                  <a:pt x="7578046" y="1138295"/>
                  <a:pt x="7543359" y="1152349"/>
                  <a:pt x="7496425" y="1177260"/>
                </a:cubicBezTo>
                <a:cubicBezTo>
                  <a:pt x="7369863" y="1244437"/>
                  <a:pt x="7344646" y="1260486"/>
                  <a:pt x="7344382" y="1274025"/>
                </a:cubicBezTo>
                <a:cubicBezTo>
                  <a:pt x="7344221" y="1282320"/>
                  <a:pt x="7327060" y="1292406"/>
                  <a:pt x="7306247" y="1296439"/>
                </a:cubicBezTo>
                <a:cubicBezTo>
                  <a:pt x="7269545" y="1303551"/>
                  <a:pt x="7214877" y="1334208"/>
                  <a:pt x="7170598" y="1372507"/>
                </a:cubicBezTo>
                <a:cubicBezTo>
                  <a:pt x="7158713" y="1382787"/>
                  <a:pt x="7121566" y="1404186"/>
                  <a:pt x="7088048" y="1420061"/>
                </a:cubicBezTo>
                <a:cubicBezTo>
                  <a:pt x="7054529" y="1435937"/>
                  <a:pt x="7015675" y="1455962"/>
                  <a:pt x="7001705" y="1464562"/>
                </a:cubicBezTo>
                <a:cubicBezTo>
                  <a:pt x="6987735" y="1473162"/>
                  <a:pt x="6967733" y="1484129"/>
                  <a:pt x="6957255" y="1488934"/>
                </a:cubicBezTo>
                <a:cubicBezTo>
                  <a:pt x="6939251" y="1497189"/>
                  <a:pt x="6744175" y="1608971"/>
                  <a:pt x="6703255" y="1634480"/>
                </a:cubicBezTo>
                <a:cubicBezTo>
                  <a:pt x="6692777" y="1641012"/>
                  <a:pt x="6672775" y="1652142"/>
                  <a:pt x="6658805" y="1659214"/>
                </a:cubicBezTo>
                <a:cubicBezTo>
                  <a:pt x="6632749" y="1672404"/>
                  <a:pt x="6579249" y="1706736"/>
                  <a:pt x="6528630" y="1742750"/>
                </a:cubicBezTo>
                <a:cubicBezTo>
                  <a:pt x="6512914" y="1753931"/>
                  <a:pt x="6500055" y="1767677"/>
                  <a:pt x="6500055" y="1773295"/>
                </a:cubicBezTo>
                <a:cubicBezTo>
                  <a:pt x="6500055" y="1778913"/>
                  <a:pt x="6481481" y="1787104"/>
                  <a:pt x="6458780" y="1791496"/>
                </a:cubicBezTo>
                <a:cubicBezTo>
                  <a:pt x="6436079" y="1795889"/>
                  <a:pt x="6407023" y="1810074"/>
                  <a:pt x="6394211" y="1823018"/>
                </a:cubicBezTo>
                <a:cubicBezTo>
                  <a:pt x="6381399" y="1835962"/>
                  <a:pt x="6364540" y="1852930"/>
                  <a:pt x="6356746" y="1860724"/>
                </a:cubicBezTo>
                <a:cubicBezTo>
                  <a:pt x="6348952" y="1868518"/>
                  <a:pt x="6332109" y="1874895"/>
                  <a:pt x="6319316" y="1874895"/>
                </a:cubicBezTo>
                <a:cubicBezTo>
                  <a:pt x="6306524" y="1874895"/>
                  <a:pt x="6292768" y="1883468"/>
                  <a:pt x="6288748" y="1893945"/>
                </a:cubicBezTo>
                <a:cubicBezTo>
                  <a:pt x="6284727" y="1904422"/>
                  <a:pt x="6272949" y="1912995"/>
                  <a:pt x="6262575" y="1912995"/>
                </a:cubicBezTo>
                <a:cubicBezTo>
                  <a:pt x="6252200" y="1912995"/>
                  <a:pt x="6229180" y="1924425"/>
                  <a:pt x="6211420" y="1938395"/>
                </a:cubicBezTo>
                <a:cubicBezTo>
                  <a:pt x="6193661" y="1952365"/>
                  <a:pt x="6171328" y="1963795"/>
                  <a:pt x="6161792" y="1963795"/>
                </a:cubicBezTo>
                <a:cubicBezTo>
                  <a:pt x="6152257" y="1963795"/>
                  <a:pt x="6144455" y="1968316"/>
                  <a:pt x="6144455" y="1973842"/>
                </a:cubicBezTo>
                <a:cubicBezTo>
                  <a:pt x="6144455" y="1979368"/>
                  <a:pt x="6111594" y="1996838"/>
                  <a:pt x="6071430" y="2012664"/>
                </a:cubicBezTo>
                <a:cubicBezTo>
                  <a:pt x="6031266" y="2028490"/>
                  <a:pt x="5981260" y="2052556"/>
                  <a:pt x="5960305" y="2066143"/>
                </a:cubicBezTo>
                <a:cubicBezTo>
                  <a:pt x="5939350" y="2079731"/>
                  <a:pt x="5905060" y="2099591"/>
                  <a:pt x="5884105" y="2110276"/>
                </a:cubicBezTo>
                <a:cubicBezTo>
                  <a:pt x="5839943" y="2132795"/>
                  <a:pt x="5780681" y="2170652"/>
                  <a:pt x="5744664" y="2199351"/>
                </a:cubicBezTo>
                <a:cubicBezTo>
                  <a:pt x="5730836" y="2210369"/>
                  <a:pt x="5713686" y="2220455"/>
                  <a:pt x="5706554" y="2221765"/>
                </a:cubicBezTo>
                <a:cubicBezTo>
                  <a:pt x="5693365" y="2224186"/>
                  <a:pt x="5662465" y="2239624"/>
                  <a:pt x="5560255" y="2294860"/>
                </a:cubicBezTo>
                <a:cubicBezTo>
                  <a:pt x="5528822" y="2311847"/>
                  <a:pt x="5501392" y="2335746"/>
                  <a:pt x="5499299" y="2347970"/>
                </a:cubicBezTo>
                <a:cubicBezTo>
                  <a:pt x="5497206" y="2360194"/>
                  <a:pt x="5484684" y="2370195"/>
                  <a:pt x="5471474" y="2370195"/>
                </a:cubicBezTo>
                <a:cubicBezTo>
                  <a:pt x="5458263" y="2370195"/>
                  <a:pt x="5443704" y="2376262"/>
                  <a:pt x="5439121" y="2383678"/>
                </a:cubicBezTo>
                <a:cubicBezTo>
                  <a:pt x="5434537" y="2391094"/>
                  <a:pt x="5415627" y="2399752"/>
                  <a:pt x="5397096" y="2402917"/>
                </a:cubicBezTo>
                <a:cubicBezTo>
                  <a:pt x="5378566" y="2406082"/>
                  <a:pt x="5346260" y="2419835"/>
                  <a:pt x="5325305" y="2433479"/>
                </a:cubicBezTo>
                <a:cubicBezTo>
                  <a:pt x="5304350" y="2447123"/>
                  <a:pt x="5270060" y="2467028"/>
                  <a:pt x="5249105" y="2477714"/>
                </a:cubicBezTo>
                <a:cubicBezTo>
                  <a:pt x="5228150" y="2488399"/>
                  <a:pt x="5193860" y="2508521"/>
                  <a:pt x="5172905" y="2522429"/>
                </a:cubicBezTo>
                <a:cubicBezTo>
                  <a:pt x="5151950" y="2536336"/>
                  <a:pt x="5126233" y="2551485"/>
                  <a:pt x="5115755" y="2556092"/>
                </a:cubicBezTo>
                <a:cubicBezTo>
                  <a:pt x="5105277" y="2560699"/>
                  <a:pt x="5053049" y="2595052"/>
                  <a:pt x="4999691" y="2632432"/>
                </a:cubicBezTo>
                <a:cubicBezTo>
                  <a:pt x="4946334" y="2669812"/>
                  <a:pt x="4899471" y="2700395"/>
                  <a:pt x="4895553" y="2700395"/>
                </a:cubicBezTo>
                <a:cubicBezTo>
                  <a:pt x="4885528" y="2700395"/>
                  <a:pt x="4771679" y="2754292"/>
                  <a:pt x="4741105" y="2773512"/>
                </a:cubicBezTo>
                <a:cubicBezTo>
                  <a:pt x="4727135" y="2782294"/>
                  <a:pt x="4701418" y="2796465"/>
                  <a:pt x="4683955" y="2805004"/>
                </a:cubicBezTo>
                <a:cubicBezTo>
                  <a:pt x="4666493" y="2813542"/>
                  <a:pt x="4652089" y="2827430"/>
                  <a:pt x="4651946" y="2835867"/>
                </a:cubicBezTo>
                <a:cubicBezTo>
                  <a:pt x="4651804" y="2844303"/>
                  <a:pt x="4634660" y="2854666"/>
                  <a:pt x="4613846" y="2858896"/>
                </a:cubicBezTo>
                <a:cubicBezTo>
                  <a:pt x="4593034" y="2863125"/>
                  <a:pt x="4565523" y="2877108"/>
                  <a:pt x="4552711" y="2889969"/>
                </a:cubicBezTo>
                <a:lnTo>
                  <a:pt x="4515246" y="2927524"/>
                </a:lnTo>
                <a:cubicBezTo>
                  <a:pt x="4507452" y="2935318"/>
                  <a:pt x="4490609" y="2941695"/>
                  <a:pt x="4477816" y="2941695"/>
                </a:cubicBezTo>
                <a:cubicBezTo>
                  <a:pt x="4465024" y="2941695"/>
                  <a:pt x="4451268" y="2950268"/>
                  <a:pt x="4447248" y="2960745"/>
                </a:cubicBezTo>
                <a:cubicBezTo>
                  <a:pt x="4443227" y="2971222"/>
                  <a:pt x="4434199" y="2979795"/>
                  <a:pt x="4427185" y="2979795"/>
                </a:cubicBezTo>
                <a:cubicBezTo>
                  <a:pt x="4420171" y="2979795"/>
                  <a:pt x="4367125" y="3008370"/>
                  <a:pt x="4309305" y="3043295"/>
                </a:cubicBezTo>
                <a:cubicBezTo>
                  <a:pt x="4251485" y="3078220"/>
                  <a:pt x="4199706" y="3106795"/>
                  <a:pt x="4194241" y="3106795"/>
                </a:cubicBezTo>
                <a:cubicBezTo>
                  <a:pt x="4178931" y="3106795"/>
                  <a:pt x="4138122" y="3125918"/>
                  <a:pt x="4061655" y="3168927"/>
                </a:cubicBezTo>
                <a:cubicBezTo>
                  <a:pt x="4023238" y="3190535"/>
                  <a:pt x="3980375" y="3214054"/>
                  <a:pt x="3966405" y="3221193"/>
                </a:cubicBezTo>
                <a:cubicBezTo>
                  <a:pt x="3952435" y="3228331"/>
                  <a:pt x="3923860" y="3245529"/>
                  <a:pt x="3902905" y="3259410"/>
                </a:cubicBezTo>
                <a:cubicBezTo>
                  <a:pt x="3881950" y="3273291"/>
                  <a:pt x="3847660" y="3293391"/>
                  <a:pt x="3826705" y="3304076"/>
                </a:cubicBezTo>
                <a:cubicBezTo>
                  <a:pt x="3752057" y="3342141"/>
                  <a:pt x="3680123" y="3394332"/>
                  <a:pt x="3662089" y="3423512"/>
                </a:cubicBezTo>
                <a:cubicBezTo>
                  <a:pt x="3657506" y="3430928"/>
                  <a:pt x="3645775" y="3436995"/>
                  <a:pt x="3636019" y="3436995"/>
                </a:cubicBezTo>
                <a:cubicBezTo>
                  <a:pt x="3626265" y="3436995"/>
                  <a:pt x="3593741" y="3448997"/>
                  <a:pt x="3563744" y="3463666"/>
                </a:cubicBezTo>
                <a:cubicBezTo>
                  <a:pt x="3533748" y="3478335"/>
                  <a:pt x="3497775" y="3495774"/>
                  <a:pt x="3483805" y="3502420"/>
                </a:cubicBezTo>
                <a:cubicBezTo>
                  <a:pt x="3469835" y="3509065"/>
                  <a:pt x="3435545" y="3528360"/>
                  <a:pt x="3407605" y="3545297"/>
                </a:cubicBezTo>
                <a:cubicBezTo>
                  <a:pt x="3379665" y="3562234"/>
                  <a:pt x="3345375" y="3582028"/>
                  <a:pt x="3331405" y="3589282"/>
                </a:cubicBezTo>
                <a:cubicBezTo>
                  <a:pt x="3317435" y="3596536"/>
                  <a:pt x="3288860" y="3613635"/>
                  <a:pt x="3267905" y="3627279"/>
                </a:cubicBezTo>
                <a:cubicBezTo>
                  <a:pt x="3246950" y="3640923"/>
                  <a:pt x="3212660" y="3660829"/>
                  <a:pt x="3191705" y="3671514"/>
                </a:cubicBezTo>
                <a:cubicBezTo>
                  <a:pt x="3170750" y="3682199"/>
                  <a:pt x="3136460" y="3702009"/>
                  <a:pt x="3115505" y="3715536"/>
                </a:cubicBezTo>
                <a:cubicBezTo>
                  <a:pt x="3094550" y="3729063"/>
                  <a:pt x="3054545" y="3751797"/>
                  <a:pt x="3026605" y="3766057"/>
                </a:cubicBezTo>
                <a:cubicBezTo>
                  <a:pt x="2998665" y="3780317"/>
                  <a:pt x="2948160" y="3814982"/>
                  <a:pt x="2914372" y="3843090"/>
                </a:cubicBezTo>
                <a:cubicBezTo>
                  <a:pt x="2880583" y="3871198"/>
                  <a:pt x="2844864" y="3894195"/>
                  <a:pt x="2834997" y="3894195"/>
                </a:cubicBezTo>
                <a:cubicBezTo>
                  <a:pt x="2825129" y="3894195"/>
                  <a:pt x="2817055" y="3899351"/>
                  <a:pt x="2817055" y="3905652"/>
                </a:cubicBezTo>
                <a:cubicBezTo>
                  <a:pt x="2817055" y="3911954"/>
                  <a:pt x="2798481" y="3920544"/>
                  <a:pt x="2775780" y="3924740"/>
                </a:cubicBezTo>
                <a:cubicBezTo>
                  <a:pt x="2737859" y="3931750"/>
                  <a:pt x="2707088" y="3948312"/>
                  <a:pt x="2629730" y="4003350"/>
                </a:cubicBezTo>
                <a:cubicBezTo>
                  <a:pt x="2614014" y="4014531"/>
                  <a:pt x="2601155" y="4028277"/>
                  <a:pt x="2601155" y="4033895"/>
                </a:cubicBezTo>
                <a:cubicBezTo>
                  <a:pt x="2601155" y="4039513"/>
                  <a:pt x="2582581" y="4047544"/>
                  <a:pt x="2559880" y="4051740"/>
                </a:cubicBezTo>
                <a:cubicBezTo>
                  <a:pt x="2537179" y="4055937"/>
                  <a:pt x="2501460" y="4070699"/>
                  <a:pt x="2480505" y="4084544"/>
                </a:cubicBezTo>
                <a:cubicBezTo>
                  <a:pt x="2459550" y="4098390"/>
                  <a:pt x="2430975" y="4115504"/>
                  <a:pt x="2417005" y="4122576"/>
                </a:cubicBezTo>
                <a:cubicBezTo>
                  <a:pt x="2403035" y="4129648"/>
                  <a:pt x="2383032" y="4140778"/>
                  <a:pt x="2372555" y="4147310"/>
                </a:cubicBezTo>
                <a:cubicBezTo>
                  <a:pt x="2362078" y="4153842"/>
                  <a:pt x="2302070" y="4188530"/>
                  <a:pt x="2239205" y="4224395"/>
                </a:cubicBezTo>
                <a:cubicBezTo>
                  <a:pt x="2071230" y="4320226"/>
                  <a:pt x="2029655" y="4348020"/>
                  <a:pt x="2029655" y="4364481"/>
                </a:cubicBezTo>
                <a:cubicBezTo>
                  <a:pt x="2029655" y="4370312"/>
                  <a:pt x="2013939" y="4376187"/>
                  <a:pt x="1994730" y="4377536"/>
                </a:cubicBezTo>
                <a:cubicBezTo>
                  <a:pt x="1975521" y="4378884"/>
                  <a:pt x="1938087" y="4399272"/>
                  <a:pt x="1911543" y="4422841"/>
                </a:cubicBezTo>
                <a:cubicBezTo>
                  <a:pt x="1884999" y="4446411"/>
                  <a:pt x="1858553" y="4465695"/>
                  <a:pt x="1852773" y="4465695"/>
                </a:cubicBezTo>
                <a:cubicBezTo>
                  <a:pt x="1846994" y="4465695"/>
                  <a:pt x="1835151" y="4474267"/>
                  <a:pt x="1826455" y="4484745"/>
                </a:cubicBezTo>
                <a:cubicBezTo>
                  <a:pt x="1817759" y="4495223"/>
                  <a:pt x="1803059" y="4503795"/>
                  <a:pt x="1793787" y="4503795"/>
                </a:cubicBezTo>
                <a:cubicBezTo>
                  <a:pt x="1775075" y="4503795"/>
                  <a:pt x="1691554" y="4543871"/>
                  <a:pt x="1585155" y="4603903"/>
                </a:cubicBezTo>
                <a:cubicBezTo>
                  <a:pt x="1546737" y="4625579"/>
                  <a:pt x="1503875" y="4649154"/>
                  <a:pt x="1489905" y="4656293"/>
                </a:cubicBezTo>
                <a:cubicBezTo>
                  <a:pt x="1475935" y="4663431"/>
                  <a:pt x="1447360" y="4680557"/>
                  <a:pt x="1426405" y="4694348"/>
                </a:cubicBezTo>
                <a:cubicBezTo>
                  <a:pt x="1405450" y="4708141"/>
                  <a:pt x="1374018" y="4726513"/>
                  <a:pt x="1356555" y="4735177"/>
                </a:cubicBezTo>
                <a:cubicBezTo>
                  <a:pt x="1339093" y="4743840"/>
                  <a:pt x="1324689" y="4757831"/>
                  <a:pt x="1324546" y="4766267"/>
                </a:cubicBezTo>
                <a:cubicBezTo>
                  <a:pt x="1324404" y="4774703"/>
                  <a:pt x="1307259" y="4784906"/>
                  <a:pt x="1286446" y="4788939"/>
                </a:cubicBezTo>
                <a:cubicBezTo>
                  <a:pt x="1237314" y="4798460"/>
                  <a:pt x="1115255" y="4876746"/>
                  <a:pt x="1115255" y="4898738"/>
                </a:cubicBezTo>
                <a:cubicBezTo>
                  <a:pt x="1115255" y="4905039"/>
                  <a:pt x="1107453" y="4910195"/>
                  <a:pt x="1097918" y="4910195"/>
                </a:cubicBezTo>
                <a:cubicBezTo>
                  <a:pt x="1088382" y="4910195"/>
                  <a:pt x="1066049" y="4921625"/>
                  <a:pt x="1048290" y="4935595"/>
                </a:cubicBezTo>
                <a:cubicBezTo>
                  <a:pt x="1030530" y="4949565"/>
                  <a:pt x="1006899" y="4960995"/>
                  <a:pt x="995777" y="4960995"/>
                </a:cubicBezTo>
                <a:cubicBezTo>
                  <a:pt x="984655" y="4960995"/>
                  <a:pt x="975555" y="4966295"/>
                  <a:pt x="975555" y="4972773"/>
                </a:cubicBezTo>
                <a:cubicBezTo>
                  <a:pt x="975555" y="4979250"/>
                  <a:pt x="942694" y="4996599"/>
                  <a:pt x="902530" y="5011324"/>
                </a:cubicBezTo>
                <a:cubicBezTo>
                  <a:pt x="862366" y="5026050"/>
                  <a:pt x="812360" y="5049337"/>
                  <a:pt x="791405" y="5063073"/>
                </a:cubicBezTo>
                <a:cubicBezTo>
                  <a:pt x="770450" y="5076809"/>
                  <a:pt x="736160" y="5097003"/>
                  <a:pt x="715205" y="5107948"/>
                </a:cubicBezTo>
                <a:cubicBezTo>
                  <a:pt x="668461" y="5132362"/>
                  <a:pt x="625549" y="5157638"/>
                  <a:pt x="575505" y="5190233"/>
                </a:cubicBezTo>
                <a:cubicBezTo>
                  <a:pt x="554550" y="5203881"/>
                  <a:pt x="520260" y="5223791"/>
                  <a:pt x="499305" y="5234476"/>
                </a:cubicBezTo>
                <a:cubicBezTo>
                  <a:pt x="424657" y="5272541"/>
                  <a:pt x="352723" y="5324732"/>
                  <a:pt x="334689" y="5353912"/>
                </a:cubicBezTo>
                <a:cubicBezTo>
                  <a:pt x="330106" y="5361328"/>
                  <a:pt x="317889" y="5367395"/>
                  <a:pt x="307541" y="5367395"/>
                </a:cubicBezTo>
                <a:cubicBezTo>
                  <a:pt x="273491" y="5367395"/>
                  <a:pt x="208118" y="5401633"/>
                  <a:pt x="151601" y="5449067"/>
                </a:cubicBezTo>
                <a:cubicBezTo>
                  <a:pt x="105493" y="5487764"/>
                  <a:pt x="90396" y="5493993"/>
                  <a:pt x="63206" y="5485540"/>
                </a:cubicBezTo>
                <a:cubicBezTo>
                  <a:pt x="11832" y="5469567"/>
                  <a:pt x="-3405" y="5394481"/>
                  <a:pt x="609" y="5177054"/>
                </a:cubicBezTo>
                <a:cubicBezTo>
                  <a:pt x="3794" y="5004518"/>
                  <a:pt x="5586" y="4992765"/>
                  <a:pt x="29405" y="4988260"/>
                </a:cubicBezTo>
                <a:cubicBezTo>
                  <a:pt x="43375" y="4985618"/>
                  <a:pt x="57663" y="4979324"/>
                  <a:pt x="61155" y="4974273"/>
                </a:cubicBezTo>
                <a:cubicBezTo>
                  <a:pt x="75003" y="4954245"/>
                  <a:pt x="209642" y="4884552"/>
                  <a:pt x="248480" y="4877309"/>
                </a:cubicBezTo>
                <a:cubicBezTo>
                  <a:pt x="271181" y="4873074"/>
                  <a:pt x="289755" y="4865013"/>
                  <a:pt x="289755" y="4859395"/>
                </a:cubicBezTo>
                <a:cubicBezTo>
                  <a:pt x="289755" y="4853777"/>
                  <a:pt x="302614" y="4840031"/>
                  <a:pt x="318330" y="4828850"/>
                </a:cubicBezTo>
                <a:cubicBezTo>
                  <a:pt x="367470" y="4793889"/>
                  <a:pt x="422085" y="4758702"/>
                  <a:pt x="448505" y="4744982"/>
                </a:cubicBezTo>
                <a:cubicBezTo>
                  <a:pt x="462475" y="4737728"/>
                  <a:pt x="496765" y="4717934"/>
                  <a:pt x="524705" y="4700997"/>
                </a:cubicBezTo>
                <a:cubicBezTo>
                  <a:pt x="552645" y="4684060"/>
                  <a:pt x="586935" y="4664765"/>
                  <a:pt x="600905" y="4658120"/>
                </a:cubicBezTo>
                <a:cubicBezTo>
                  <a:pt x="614875" y="4651474"/>
                  <a:pt x="650848" y="4634035"/>
                  <a:pt x="680844" y="4619366"/>
                </a:cubicBezTo>
                <a:cubicBezTo>
                  <a:pt x="710840" y="4604697"/>
                  <a:pt x="743418" y="4592695"/>
                  <a:pt x="753238" y="4592695"/>
                </a:cubicBezTo>
                <a:cubicBezTo>
                  <a:pt x="763058" y="4592695"/>
                  <a:pt x="772806" y="4582694"/>
                  <a:pt x="774899" y="4570470"/>
                </a:cubicBezTo>
                <a:cubicBezTo>
                  <a:pt x="776992" y="4558246"/>
                  <a:pt x="798707" y="4537454"/>
                  <a:pt x="823155" y="4524265"/>
                </a:cubicBezTo>
                <a:cubicBezTo>
                  <a:pt x="943802" y="4459177"/>
                  <a:pt x="985011" y="4436052"/>
                  <a:pt x="1020005" y="4413799"/>
                </a:cubicBezTo>
                <a:cubicBezTo>
                  <a:pt x="1040960" y="4400473"/>
                  <a:pt x="1076679" y="4386137"/>
                  <a:pt x="1099380" y="4381940"/>
                </a:cubicBezTo>
                <a:cubicBezTo>
                  <a:pt x="1122081" y="4377744"/>
                  <a:pt x="1140655" y="4369154"/>
                  <a:pt x="1140655" y="4362852"/>
                </a:cubicBezTo>
                <a:cubicBezTo>
                  <a:pt x="1140655" y="4356551"/>
                  <a:pt x="1147929" y="4351395"/>
                  <a:pt x="1156820" y="4351395"/>
                </a:cubicBezTo>
                <a:cubicBezTo>
                  <a:pt x="1174850" y="4351395"/>
                  <a:pt x="1294562" y="4275292"/>
                  <a:pt x="1312992" y="4252112"/>
                </a:cubicBezTo>
                <a:cubicBezTo>
                  <a:pt x="1319489" y="4243942"/>
                  <a:pt x="1333378" y="4231890"/>
                  <a:pt x="1343855" y="4225331"/>
                </a:cubicBezTo>
                <a:cubicBezTo>
                  <a:pt x="1373866" y="4206543"/>
                  <a:pt x="1594235" y="4097395"/>
                  <a:pt x="1602157" y="4097395"/>
                </a:cubicBezTo>
                <a:cubicBezTo>
                  <a:pt x="1606076" y="4097395"/>
                  <a:pt x="1630999" y="4078821"/>
                  <a:pt x="1657543" y="4056120"/>
                </a:cubicBezTo>
                <a:cubicBezTo>
                  <a:pt x="1711332" y="4010118"/>
                  <a:pt x="1738744" y="3991585"/>
                  <a:pt x="1794705" y="3963385"/>
                </a:cubicBezTo>
                <a:cubicBezTo>
                  <a:pt x="1815660" y="3952826"/>
                  <a:pt x="1849950" y="3933023"/>
                  <a:pt x="1870905" y="3919379"/>
                </a:cubicBezTo>
                <a:cubicBezTo>
                  <a:pt x="1891860" y="3905735"/>
                  <a:pt x="1924166" y="3891982"/>
                  <a:pt x="1942696" y="3888817"/>
                </a:cubicBezTo>
                <a:cubicBezTo>
                  <a:pt x="1961227" y="3885652"/>
                  <a:pt x="1980138" y="3876994"/>
                  <a:pt x="1984721" y="3869578"/>
                </a:cubicBezTo>
                <a:cubicBezTo>
                  <a:pt x="1989304" y="3862162"/>
                  <a:pt x="2001003" y="3856095"/>
                  <a:pt x="2010718" y="3856095"/>
                </a:cubicBezTo>
                <a:cubicBezTo>
                  <a:pt x="2027387" y="3856095"/>
                  <a:pt x="2110965" y="3804362"/>
                  <a:pt x="2164193" y="3761097"/>
                </a:cubicBezTo>
                <a:cubicBezTo>
                  <a:pt x="2193627" y="3737174"/>
                  <a:pt x="2255476" y="3696239"/>
                  <a:pt x="2290005" y="3677830"/>
                </a:cubicBezTo>
                <a:cubicBezTo>
                  <a:pt x="2303975" y="3670382"/>
                  <a:pt x="2338265" y="3650430"/>
                  <a:pt x="2366205" y="3633493"/>
                </a:cubicBezTo>
                <a:cubicBezTo>
                  <a:pt x="2394145" y="3616556"/>
                  <a:pt x="2428435" y="3596762"/>
                  <a:pt x="2442405" y="3589508"/>
                </a:cubicBezTo>
                <a:cubicBezTo>
                  <a:pt x="2456375" y="3582254"/>
                  <a:pt x="2484950" y="3564990"/>
                  <a:pt x="2505905" y="3551144"/>
                </a:cubicBezTo>
                <a:cubicBezTo>
                  <a:pt x="2526860" y="3537299"/>
                  <a:pt x="2562579" y="3522537"/>
                  <a:pt x="2585280" y="3518340"/>
                </a:cubicBezTo>
                <a:cubicBezTo>
                  <a:pt x="2607981" y="3514144"/>
                  <a:pt x="2626555" y="3506113"/>
                  <a:pt x="2626555" y="3500495"/>
                </a:cubicBezTo>
                <a:cubicBezTo>
                  <a:pt x="2626555" y="3485328"/>
                  <a:pt x="2678612" y="3450440"/>
                  <a:pt x="2719699" y="3438072"/>
                </a:cubicBezTo>
                <a:cubicBezTo>
                  <a:pt x="2739496" y="3432113"/>
                  <a:pt x="2762070" y="3420860"/>
                  <a:pt x="2769864" y="3413066"/>
                </a:cubicBezTo>
                <a:cubicBezTo>
                  <a:pt x="2777658" y="3405272"/>
                  <a:pt x="2794501" y="3398895"/>
                  <a:pt x="2807294" y="3398895"/>
                </a:cubicBezTo>
                <a:cubicBezTo>
                  <a:pt x="2820086" y="3398895"/>
                  <a:pt x="2833842" y="3390323"/>
                  <a:pt x="2837862" y="3379845"/>
                </a:cubicBezTo>
                <a:cubicBezTo>
                  <a:pt x="2841883" y="3369367"/>
                  <a:pt x="2853661" y="3360795"/>
                  <a:pt x="2864036" y="3360795"/>
                </a:cubicBezTo>
                <a:cubicBezTo>
                  <a:pt x="2874410" y="3360795"/>
                  <a:pt x="2897430" y="3349365"/>
                  <a:pt x="2915190" y="3335395"/>
                </a:cubicBezTo>
                <a:cubicBezTo>
                  <a:pt x="2932949" y="3321425"/>
                  <a:pt x="2955282" y="3309995"/>
                  <a:pt x="2964818" y="3309995"/>
                </a:cubicBezTo>
                <a:cubicBezTo>
                  <a:pt x="2974353" y="3309995"/>
                  <a:pt x="2982155" y="3304280"/>
                  <a:pt x="2982155" y="3297295"/>
                </a:cubicBezTo>
                <a:cubicBezTo>
                  <a:pt x="2982155" y="3290310"/>
                  <a:pt x="2990319" y="3284595"/>
                  <a:pt x="3000298" y="3284595"/>
                </a:cubicBezTo>
                <a:cubicBezTo>
                  <a:pt x="3010276" y="3284595"/>
                  <a:pt x="3026991" y="3276045"/>
                  <a:pt x="3037441" y="3265594"/>
                </a:cubicBezTo>
                <a:cubicBezTo>
                  <a:pt x="3096021" y="3207015"/>
                  <a:pt x="3169322" y="3159663"/>
                  <a:pt x="3213313" y="3151983"/>
                </a:cubicBezTo>
                <a:cubicBezTo>
                  <a:pt x="3232182" y="3148688"/>
                  <a:pt x="3269329" y="3127289"/>
                  <a:pt x="3295863" y="3104428"/>
                </a:cubicBezTo>
                <a:cubicBezTo>
                  <a:pt x="3344221" y="3062764"/>
                  <a:pt x="3378382" y="3039167"/>
                  <a:pt x="3413955" y="3022856"/>
                </a:cubicBezTo>
                <a:cubicBezTo>
                  <a:pt x="3431960" y="3014601"/>
                  <a:pt x="3627035" y="2902819"/>
                  <a:pt x="3667955" y="2877310"/>
                </a:cubicBezTo>
                <a:cubicBezTo>
                  <a:pt x="3678433" y="2870778"/>
                  <a:pt x="3698435" y="2859648"/>
                  <a:pt x="3712405" y="2852576"/>
                </a:cubicBezTo>
                <a:cubicBezTo>
                  <a:pt x="3726375" y="2845504"/>
                  <a:pt x="3754950" y="2828390"/>
                  <a:pt x="3775905" y="2814544"/>
                </a:cubicBezTo>
                <a:cubicBezTo>
                  <a:pt x="3796860" y="2800699"/>
                  <a:pt x="3832579" y="2785937"/>
                  <a:pt x="3855280" y="2781740"/>
                </a:cubicBezTo>
                <a:cubicBezTo>
                  <a:pt x="3877981" y="2777544"/>
                  <a:pt x="3896555" y="2769339"/>
                  <a:pt x="3896555" y="2763508"/>
                </a:cubicBezTo>
                <a:cubicBezTo>
                  <a:pt x="3896555" y="2757678"/>
                  <a:pt x="3908050" y="2749258"/>
                  <a:pt x="3922100" y="2744799"/>
                </a:cubicBezTo>
                <a:cubicBezTo>
                  <a:pt x="3936149" y="2740340"/>
                  <a:pt x="4020445" y="2689605"/>
                  <a:pt x="4109425" y="2632055"/>
                </a:cubicBezTo>
                <a:cubicBezTo>
                  <a:pt x="4198404" y="2574506"/>
                  <a:pt x="4279777" y="2523413"/>
                  <a:pt x="4290255" y="2518517"/>
                </a:cubicBezTo>
                <a:cubicBezTo>
                  <a:pt x="4300733" y="2513621"/>
                  <a:pt x="4326450" y="2498265"/>
                  <a:pt x="4347405" y="2484393"/>
                </a:cubicBezTo>
                <a:cubicBezTo>
                  <a:pt x="4368360" y="2470520"/>
                  <a:pt x="4404079" y="2455737"/>
                  <a:pt x="4426780" y="2451540"/>
                </a:cubicBezTo>
                <a:cubicBezTo>
                  <a:pt x="4449481" y="2447344"/>
                  <a:pt x="4468055" y="2439139"/>
                  <a:pt x="4468055" y="2433308"/>
                </a:cubicBezTo>
                <a:cubicBezTo>
                  <a:pt x="4468055" y="2413298"/>
                  <a:pt x="4616628" y="2332095"/>
                  <a:pt x="4653240" y="2332095"/>
                </a:cubicBezTo>
                <a:cubicBezTo>
                  <a:pt x="4663587" y="2332095"/>
                  <a:pt x="4675342" y="2323522"/>
                  <a:pt x="4679362" y="2313045"/>
                </a:cubicBezTo>
                <a:cubicBezTo>
                  <a:pt x="4683383" y="2302568"/>
                  <a:pt x="4694347" y="2293995"/>
                  <a:pt x="4703727" y="2293995"/>
                </a:cubicBezTo>
                <a:cubicBezTo>
                  <a:pt x="4713107" y="2293995"/>
                  <a:pt x="4742499" y="2274623"/>
                  <a:pt x="4769043" y="2250946"/>
                </a:cubicBezTo>
                <a:cubicBezTo>
                  <a:pt x="4810754" y="2213741"/>
                  <a:pt x="4892812" y="2161878"/>
                  <a:pt x="4982405" y="2116097"/>
                </a:cubicBezTo>
                <a:cubicBezTo>
                  <a:pt x="4996375" y="2108958"/>
                  <a:pt x="5024950" y="2091761"/>
                  <a:pt x="5045905" y="2077880"/>
                </a:cubicBezTo>
                <a:cubicBezTo>
                  <a:pt x="5066860" y="2063999"/>
                  <a:pt x="5101150" y="2043899"/>
                  <a:pt x="5122105" y="2033214"/>
                </a:cubicBezTo>
                <a:cubicBezTo>
                  <a:pt x="5143060" y="2022528"/>
                  <a:pt x="5177350" y="2002912"/>
                  <a:pt x="5198305" y="1989623"/>
                </a:cubicBezTo>
                <a:cubicBezTo>
                  <a:pt x="5219260" y="1976333"/>
                  <a:pt x="5259265" y="1953793"/>
                  <a:pt x="5287205" y="1939533"/>
                </a:cubicBezTo>
                <a:cubicBezTo>
                  <a:pt x="5315145" y="1925273"/>
                  <a:pt x="5371365" y="1896323"/>
                  <a:pt x="5412138" y="1875200"/>
                </a:cubicBezTo>
                <a:cubicBezTo>
                  <a:pt x="5452912" y="1854077"/>
                  <a:pt x="5494008" y="1836795"/>
                  <a:pt x="5503464" y="1836795"/>
                </a:cubicBezTo>
                <a:cubicBezTo>
                  <a:pt x="5512920" y="1836795"/>
                  <a:pt x="5524406" y="1830728"/>
                  <a:pt x="5528989" y="1823312"/>
                </a:cubicBezTo>
                <a:cubicBezTo>
                  <a:pt x="5546959" y="1794236"/>
                  <a:pt x="5621415" y="1739825"/>
                  <a:pt x="5693605" y="1703014"/>
                </a:cubicBezTo>
                <a:cubicBezTo>
                  <a:pt x="5714560" y="1692328"/>
                  <a:pt x="5748850" y="1672613"/>
                  <a:pt x="5769805" y="1659201"/>
                </a:cubicBezTo>
                <a:cubicBezTo>
                  <a:pt x="5852151" y="1606499"/>
                  <a:pt x="5872901" y="1596218"/>
                  <a:pt x="5912680" y="1588411"/>
                </a:cubicBezTo>
                <a:cubicBezTo>
                  <a:pt x="5935381" y="1583956"/>
                  <a:pt x="5953955" y="1575713"/>
                  <a:pt x="5953955" y="1570095"/>
                </a:cubicBezTo>
                <a:cubicBezTo>
                  <a:pt x="5953955" y="1549193"/>
                  <a:pt x="6077679" y="1470737"/>
                  <a:pt x="6125146" y="1461539"/>
                </a:cubicBezTo>
                <a:cubicBezTo>
                  <a:pt x="6145960" y="1457506"/>
                  <a:pt x="6163104" y="1447420"/>
                  <a:pt x="6163246" y="1439125"/>
                </a:cubicBezTo>
                <a:cubicBezTo>
                  <a:pt x="6163476" y="1425754"/>
                  <a:pt x="6269837" y="1364342"/>
                  <a:pt x="6303464" y="1358165"/>
                </a:cubicBezTo>
                <a:cubicBezTo>
                  <a:pt x="6310591" y="1356855"/>
                  <a:pt x="6327736" y="1346769"/>
                  <a:pt x="6341564" y="1335751"/>
                </a:cubicBezTo>
                <a:cubicBezTo>
                  <a:pt x="6374631" y="1309402"/>
                  <a:pt x="6436514" y="1268908"/>
                  <a:pt x="6468305" y="1252814"/>
                </a:cubicBezTo>
                <a:cubicBezTo>
                  <a:pt x="6482275" y="1245742"/>
                  <a:pt x="6502277" y="1234533"/>
                  <a:pt x="6512755" y="1227904"/>
                </a:cubicBezTo>
                <a:cubicBezTo>
                  <a:pt x="6523233" y="1221276"/>
                  <a:pt x="6559456" y="1199831"/>
                  <a:pt x="6593252" y="1180249"/>
                </a:cubicBezTo>
                <a:cubicBezTo>
                  <a:pt x="6627048" y="1160667"/>
                  <a:pt x="6669911" y="1134729"/>
                  <a:pt x="6688502" y="1122609"/>
                </a:cubicBezTo>
                <a:cubicBezTo>
                  <a:pt x="6707094" y="1110489"/>
                  <a:pt x="6737145" y="1098104"/>
                  <a:pt x="6755284" y="1095088"/>
                </a:cubicBezTo>
                <a:cubicBezTo>
                  <a:pt x="6787487" y="1089733"/>
                  <a:pt x="6941061" y="1001798"/>
                  <a:pt x="6981426" y="965602"/>
                </a:cubicBezTo>
                <a:cubicBezTo>
                  <a:pt x="7022631" y="928653"/>
                  <a:pt x="7122143" y="869685"/>
                  <a:pt x="7154363" y="863123"/>
                </a:cubicBezTo>
                <a:cubicBezTo>
                  <a:pt x="7161491" y="861672"/>
                  <a:pt x="7178635" y="851309"/>
                  <a:pt x="7192463" y="840094"/>
                </a:cubicBezTo>
                <a:cubicBezTo>
                  <a:pt x="7206291" y="828880"/>
                  <a:pt x="7232712" y="815440"/>
                  <a:pt x="7251176" y="810229"/>
                </a:cubicBezTo>
                <a:cubicBezTo>
                  <a:pt x="7269639" y="805017"/>
                  <a:pt x="7289642" y="791590"/>
                  <a:pt x="7295626" y="780391"/>
                </a:cubicBezTo>
                <a:cubicBezTo>
                  <a:pt x="7301609" y="769191"/>
                  <a:pt x="7317935" y="757363"/>
                  <a:pt x="7331905" y="754105"/>
                </a:cubicBezTo>
                <a:cubicBezTo>
                  <a:pt x="7341759" y="751807"/>
                  <a:pt x="7352138" y="750948"/>
                  <a:pt x="7362448" y="751357"/>
                </a:cubicBezTo>
                <a:close/>
                <a:moveTo>
                  <a:pt x="5877737" y="79682"/>
                </a:moveTo>
                <a:cubicBezTo>
                  <a:pt x="5898143" y="78482"/>
                  <a:pt x="5914322" y="84140"/>
                  <a:pt x="5922205" y="96896"/>
                </a:cubicBezTo>
                <a:cubicBezTo>
                  <a:pt x="5926522" y="103881"/>
                  <a:pt x="5945433" y="106773"/>
                  <a:pt x="5964230" y="103324"/>
                </a:cubicBezTo>
                <a:cubicBezTo>
                  <a:pt x="5985448" y="99430"/>
                  <a:pt x="6015043" y="106880"/>
                  <a:pt x="6042290" y="122975"/>
                </a:cubicBezTo>
                <a:cubicBezTo>
                  <a:pt x="6066426" y="137231"/>
                  <a:pt x="6110655" y="152253"/>
                  <a:pt x="6140576" y="156354"/>
                </a:cubicBezTo>
                <a:cubicBezTo>
                  <a:pt x="6170498" y="160455"/>
                  <a:pt x="6201456" y="171615"/>
                  <a:pt x="6209372" y="181153"/>
                </a:cubicBezTo>
                <a:cubicBezTo>
                  <a:pt x="6217288" y="190692"/>
                  <a:pt x="6242368" y="198495"/>
                  <a:pt x="6265105" y="198495"/>
                </a:cubicBezTo>
                <a:cubicBezTo>
                  <a:pt x="6287842" y="198495"/>
                  <a:pt x="6313559" y="207068"/>
                  <a:pt x="6322255" y="217545"/>
                </a:cubicBezTo>
                <a:cubicBezTo>
                  <a:pt x="6330951" y="228023"/>
                  <a:pt x="6348184" y="236596"/>
                  <a:pt x="6360551" y="236596"/>
                </a:cubicBezTo>
                <a:cubicBezTo>
                  <a:pt x="6385045" y="236596"/>
                  <a:pt x="6401319" y="265154"/>
                  <a:pt x="6391463" y="290839"/>
                </a:cubicBezTo>
                <a:cubicBezTo>
                  <a:pt x="6388056" y="299718"/>
                  <a:pt x="6369661" y="310811"/>
                  <a:pt x="6350587" y="315491"/>
                </a:cubicBezTo>
                <a:cubicBezTo>
                  <a:pt x="6311006" y="325201"/>
                  <a:pt x="6258755" y="360505"/>
                  <a:pt x="6258755" y="377537"/>
                </a:cubicBezTo>
                <a:cubicBezTo>
                  <a:pt x="6258755" y="383839"/>
                  <a:pt x="6251481" y="388996"/>
                  <a:pt x="6242590" y="388996"/>
                </a:cubicBezTo>
                <a:cubicBezTo>
                  <a:pt x="6233700" y="388996"/>
                  <a:pt x="6197582" y="407992"/>
                  <a:pt x="6162328" y="431208"/>
                </a:cubicBezTo>
                <a:cubicBezTo>
                  <a:pt x="6127074" y="454426"/>
                  <a:pt x="6087200" y="474447"/>
                  <a:pt x="6073717" y="475701"/>
                </a:cubicBezTo>
                <a:cubicBezTo>
                  <a:pt x="6038465" y="478978"/>
                  <a:pt x="5917674" y="549611"/>
                  <a:pt x="5861243" y="599946"/>
                </a:cubicBezTo>
                <a:cubicBezTo>
                  <a:pt x="5834699" y="623623"/>
                  <a:pt x="5808052" y="642995"/>
                  <a:pt x="5802027" y="642995"/>
                </a:cubicBezTo>
                <a:cubicBezTo>
                  <a:pt x="5796002" y="642995"/>
                  <a:pt x="5757712" y="660277"/>
                  <a:pt x="5716938" y="681400"/>
                </a:cubicBezTo>
                <a:cubicBezTo>
                  <a:pt x="5676165" y="702523"/>
                  <a:pt x="5619945" y="731473"/>
                  <a:pt x="5592005" y="745733"/>
                </a:cubicBezTo>
                <a:cubicBezTo>
                  <a:pt x="5499296" y="793049"/>
                  <a:pt x="5407855" y="856163"/>
                  <a:pt x="5407855" y="872837"/>
                </a:cubicBezTo>
                <a:cubicBezTo>
                  <a:pt x="5407855" y="879139"/>
                  <a:pt x="5400581" y="884295"/>
                  <a:pt x="5391690" y="884295"/>
                </a:cubicBezTo>
                <a:cubicBezTo>
                  <a:pt x="5382800" y="884295"/>
                  <a:pt x="5345153" y="904297"/>
                  <a:pt x="5308032" y="928745"/>
                </a:cubicBezTo>
                <a:cubicBezTo>
                  <a:pt x="5270910" y="953193"/>
                  <a:pt x="5237544" y="973195"/>
                  <a:pt x="5233885" y="973195"/>
                </a:cubicBezTo>
                <a:cubicBezTo>
                  <a:pt x="5226361" y="973195"/>
                  <a:pt x="5005353" y="1082816"/>
                  <a:pt x="4976055" y="1101080"/>
                </a:cubicBezTo>
                <a:cubicBezTo>
                  <a:pt x="4965577" y="1107612"/>
                  <a:pt x="4945575" y="1118742"/>
                  <a:pt x="4931605" y="1125814"/>
                </a:cubicBezTo>
                <a:cubicBezTo>
                  <a:pt x="4905549" y="1139004"/>
                  <a:pt x="4852049" y="1173336"/>
                  <a:pt x="4801430" y="1209350"/>
                </a:cubicBezTo>
                <a:cubicBezTo>
                  <a:pt x="4785714" y="1220531"/>
                  <a:pt x="4772855" y="1234277"/>
                  <a:pt x="4772855" y="1239895"/>
                </a:cubicBezTo>
                <a:cubicBezTo>
                  <a:pt x="4772855" y="1245513"/>
                  <a:pt x="4754281" y="1253544"/>
                  <a:pt x="4731580" y="1257740"/>
                </a:cubicBezTo>
                <a:cubicBezTo>
                  <a:pt x="4679172" y="1267428"/>
                  <a:pt x="4588641" y="1325900"/>
                  <a:pt x="4563789" y="1366112"/>
                </a:cubicBezTo>
                <a:cubicBezTo>
                  <a:pt x="4559206" y="1373527"/>
                  <a:pt x="4547507" y="1379595"/>
                  <a:pt x="4537792" y="1379595"/>
                </a:cubicBezTo>
                <a:cubicBezTo>
                  <a:pt x="4528077" y="1379595"/>
                  <a:pt x="4495018" y="1396542"/>
                  <a:pt x="4464328" y="1417254"/>
                </a:cubicBezTo>
                <a:cubicBezTo>
                  <a:pt x="4433638" y="1437967"/>
                  <a:pt x="4391918" y="1458054"/>
                  <a:pt x="4371617" y="1461893"/>
                </a:cubicBezTo>
                <a:cubicBezTo>
                  <a:pt x="4351315" y="1465731"/>
                  <a:pt x="4317560" y="1480132"/>
                  <a:pt x="4296605" y="1493895"/>
                </a:cubicBezTo>
                <a:cubicBezTo>
                  <a:pt x="4275650" y="1507658"/>
                  <a:pt x="4247075" y="1525012"/>
                  <a:pt x="4233105" y="1532460"/>
                </a:cubicBezTo>
                <a:cubicBezTo>
                  <a:pt x="4219135" y="1539908"/>
                  <a:pt x="4184845" y="1559859"/>
                  <a:pt x="4156905" y="1576797"/>
                </a:cubicBezTo>
                <a:cubicBezTo>
                  <a:pt x="4128965" y="1593734"/>
                  <a:pt x="4094675" y="1613527"/>
                  <a:pt x="4080705" y="1620782"/>
                </a:cubicBezTo>
                <a:cubicBezTo>
                  <a:pt x="4066735" y="1628037"/>
                  <a:pt x="4038160" y="1644943"/>
                  <a:pt x="4017205" y="1658351"/>
                </a:cubicBezTo>
                <a:cubicBezTo>
                  <a:pt x="3996250" y="1671760"/>
                  <a:pt x="3956245" y="1694397"/>
                  <a:pt x="3928305" y="1708657"/>
                </a:cubicBezTo>
                <a:cubicBezTo>
                  <a:pt x="3900365" y="1722917"/>
                  <a:pt x="3849860" y="1757582"/>
                  <a:pt x="3816072" y="1785690"/>
                </a:cubicBezTo>
                <a:cubicBezTo>
                  <a:pt x="3782283" y="1813798"/>
                  <a:pt x="3746902" y="1836795"/>
                  <a:pt x="3737446" y="1836795"/>
                </a:cubicBezTo>
                <a:cubicBezTo>
                  <a:pt x="3727990" y="1836795"/>
                  <a:pt x="3716504" y="1842862"/>
                  <a:pt x="3711921" y="1850278"/>
                </a:cubicBezTo>
                <a:cubicBezTo>
                  <a:pt x="3707337" y="1857694"/>
                  <a:pt x="3688427" y="1866352"/>
                  <a:pt x="3669896" y="1869517"/>
                </a:cubicBezTo>
                <a:cubicBezTo>
                  <a:pt x="3651366" y="1872682"/>
                  <a:pt x="3619060" y="1886435"/>
                  <a:pt x="3598105" y="1900079"/>
                </a:cubicBezTo>
                <a:cubicBezTo>
                  <a:pt x="3577150" y="1913723"/>
                  <a:pt x="3542860" y="1933628"/>
                  <a:pt x="3521905" y="1944314"/>
                </a:cubicBezTo>
                <a:cubicBezTo>
                  <a:pt x="3500950" y="1954999"/>
                  <a:pt x="3466660" y="1974783"/>
                  <a:pt x="3445705" y="1988278"/>
                </a:cubicBezTo>
                <a:cubicBezTo>
                  <a:pt x="3424750" y="2001773"/>
                  <a:pt x="3379030" y="2028192"/>
                  <a:pt x="3344105" y="2046986"/>
                </a:cubicBezTo>
                <a:cubicBezTo>
                  <a:pt x="3309180" y="2065779"/>
                  <a:pt x="3258887" y="2100470"/>
                  <a:pt x="3232343" y="2124076"/>
                </a:cubicBezTo>
                <a:cubicBezTo>
                  <a:pt x="3205799" y="2147681"/>
                  <a:pt x="3176133" y="2166995"/>
                  <a:pt x="3166418" y="2166995"/>
                </a:cubicBezTo>
                <a:cubicBezTo>
                  <a:pt x="3156703" y="2166995"/>
                  <a:pt x="3145004" y="2173062"/>
                  <a:pt x="3140421" y="2180478"/>
                </a:cubicBezTo>
                <a:cubicBezTo>
                  <a:pt x="3135838" y="2187894"/>
                  <a:pt x="3116927" y="2196552"/>
                  <a:pt x="3098396" y="2199717"/>
                </a:cubicBezTo>
                <a:cubicBezTo>
                  <a:pt x="3055172" y="2207100"/>
                  <a:pt x="2931355" y="2286397"/>
                  <a:pt x="2931355" y="2306695"/>
                </a:cubicBezTo>
                <a:cubicBezTo>
                  <a:pt x="2931355" y="2312313"/>
                  <a:pt x="2912781" y="2320504"/>
                  <a:pt x="2890080" y="2324896"/>
                </a:cubicBezTo>
                <a:cubicBezTo>
                  <a:pt x="2867379" y="2329289"/>
                  <a:pt x="2838323" y="2343474"/>
                  <a:pt x="2825511" y="2356418"/>
                </a:cubicBezTo>
                <a:cubicBezTo>
                  <a:pt x="2812699" y="2369362"/>
                  <a:pt x="2795840" y="2386330"/>
                  <a:pt x="2788046" y="2394124"/>
                </a:cubicBezTo>
                <a:cubicBezTo>
                  <a:pt x="2780252" y="2401918"/>
                  <a:pt x="2763409" y="2408295"/>
                  <a:pt x="2750616" y="2408295"/>
                </a:cubicBezTo>
                <a:cubicBezTo>
                  <a:pt x="2737824" y="2408295"/>
                  <a:pt x="2724068" y="2416868"/>
                  <a:pt x="2720048" y="2427345"/>
                </a:cubicBezTo>
                <a:cubicBezTo>
                  <a:pt x="2716027" y="2437822"/>
                  <a:pt x="2705275" y="2446395"/>
                  <a:pt x="2696155" y="2446395"/>
                </a:cubicBezTo>
                <a:cubicBezTo>
                  <a:pt x="2687034" y="2446395"/>
                  <a:pt x="2646212" y="2463677"/>
                  <a:pt x="2605438" y="2484800"/>
                </a:cubicBezTo>
                <a:cubicBezTo>
                  <a:pt x="2564665" y="2505923"/>
                  <a:pt x="2508445" y="2534873"/>
                  <a:pt x="2480505" y="2549133"/>
                </a:cubicBezTo>
                <a:cubicBezTo>
                  <a:pt x="2452565" y="2563393"/>
                  <a:pt x="2412560" y="2586127"/>
                  <a:pt x="2391605" y="2599654"/>
                </a:cubicBezTo>
                <a:cubicBezTo>
                  <a:pt x="2370650" y="2613181"/>
                  <a:pt x="2336360" y="2632991"/>
                  <a:pt x="2315405" y="2643676"/>
                </a:cubicBezTo>
                <a:cubicBezTo>
                  <a:pt x="2294450" y="2654362"/>
                  <a:pt x="2260160" y="2674267"/>
                  <a:pt x="2239205" y="2687911"/>
                </a:cubicBezTo>
                <a:cubicBezTo>
                  <a:pt x="2218250" y="2701555"/>
                  <a:pt x="2189675" y="2718558"/>
                  <a:pt x="2175705" y="2725697"/>
                </a:cubicBezTo>
                <a:cubicBezTo>
                  <a:pt x="2079756" y="2774726"/>
                  <a:pt x="2008617" y="2820750"/>
                  <a:pt x="1996905" y="2841372"/>
                </a:cubicBezTo>
                <a:cubicBezTo>
                  <a:pt x="1989370" y="2854640"/>
                  <a:pt x="1977211" y="2865495"/>
                  <a:pt x="1969885" y="2865495"/>
                </a:cubicBezTo>
                <a:cubicBezTo>
                  <a:pt x="1962559" y="2865495"/>
                  <a:pt x="1949451" y="2874068"/>
                  <a:pt x="1940755" y="2884545"/>
                </a:cubicBezTo>
                <a:cubicBezTo>
                  <a:pt x="1932059" y="2895022"/>
                  <a:pt x="1914499" y="2903595"/>
                  <a:pt x="1901731" y="2903595"/>
                </a:cubicBezTo>
                <a:cubicBezTo>
                  <a:pt x="1888963" y="2903595"/>
                  <a:pt x="1871089" y="2907887"/>
                  <a:pt x="1862011" y="2913132"/>
                </a:cubicBezTo>
                <a:cubicBezTo>
                  <a:pt x="1852933" y="2918377"/>
                  <a:pt x="1819788" y="2935951"/>
                  <a:pt x="1788355" y="2952185"/>
                </a:cubicBezTo>
                <a:cubicBezTo>
                  <a:pt x="1679117" y="3008604"/>
                  <a:pt x="1655003" y="3024331"/>
                  <a:pt x="1654746" y="3039325"/>
                </a:cubicBezTo>
                <a:cubicBezTo>
                  <a:pt x="1654604" y="3047620"/>
                  <a:pt x="1637459" y="3057706"/>
                  <a:pt x="1616646" y="3061739"/>
                </a:cubicBezTo>
                <a:cubicBezTo>
                  <a:pt x="1595834" y="3065772"/>
                  <a:pt x="1561660" y="3080332"/>
                  <a:pt x="1540705" y="3094095"/>
                </a:cubicBezTo>
                <a:cubicBezTo>
                  <a:pt x="1519750" y="3107858"/>
                  <a:pt x="1491175" y="3125212"/>
                  <a:pt x="1477205" y="3132660"/>
                </a:cubicBezTo>
                <a:cubicBezTo>
                  <a:pt x="1382240" y="3183290"/>
                  <a:pt x="1293055" y="3245174"/>
                  <a:pt x="1293055" y="3260438"/>
                </a:cubicBezTo>
                <a:cubicBezTo>
                  <a:pt x="1293055" y="3266739"/>
                  <a:pt x="1284891" y="3271895"/>
                  <a:pt x="1274912" y="3271895"/>
                </a:cubicBezTo>
                <a:cubicBezTo>
                  <a:pt x="1235511" y="3271895"/>
                  <a:pt x="1083594" y="3349279"/>
                  <a:pt x="1083246" y="3369525"/>
                </a:cubicBezTo>
                <a:cubicBezTo>
                  <a:pt x="1083104" y="3377820"/>
                  <a:pt x="1065959" y="3387906"/>
                  <a:pt x="1045146" y="3391939"/>
                </a:cubicBezTo>
                <a:cubicBezTo>
                  <a:pt x="1024334" y="3395972"/>
                  <a:pt x="990160" y="3410532"/>
                  <a:pt x="969205" y="3424295"/>
                </a:cubicBezTo>
                <a:cubicBezTo>
                  <a:pt x="948250" y="3438058"/>
                  <a:pt x="919675" y="3455412"/>
                  <a:pt x="905705" y="3462860"/>
                </a:cubicBezTo>
                <a:cubicBezTo>
                  <a:pt x="891735" y="3470308"/>
                  <a:pt x="857445" y="3490260"/>
                  <a:pt x="829505" y="3507197"/>
                </a:cubicBezTo>
                <a:cubicBezTo>
                  <a:pt x="801565" y="3524134"/>
                  <a:pt x="767275" y="3543928"/>
                  <a:pt x="753305" y="3551182"/>
                </a:cubicBezTo>
                <a:cubicBezTo>
                  <a:pt x="716917" y="3570078"/>
                  <a:pt x="655096" y="3611377"/>
                  <a:pt x="631426" y="3632602"/>
                </a:cubicBezTo>
                <a:cubicBezTo>
                  <a:pt x="591061" y="3668799"/>
                  <a:pt x="437487" y="3756732"/>
                  <a:pt x="405284" y="3762088"/>
                </a:cubicBezTo>
                <a:cubicBezTo>
                  <a:pt x="387145" y="3765104"/>
                  <a:pt x="355160" y="3778857"/>
                  <a:pt x="334205" y="3792648"/>
                </a:cubicBezTo>
                <a:cubicBezTo>
                  <a:pt x="313250" y="3806441"/>
                  <a:pt x="281818" y="3824813"/>
                  <a:pt x="264355" y="3833477"/>
                </a:cubicBezTo>
                <a:cubicBezTo>
                  <a:pt x="246893" y="3842140"/>
                  <a:pt x="232489" y="3856131"/>
                  <a:pt x="232347" y="3864567"/>
                </a:cubicBezTo>
                <a:cubicBezTo>
                  <a:pt x="232204" y="3873003"/>
                  <a:pt x="215059" y="3883107"/>
                  <a:pt x="194247" y="3887020"/>
                </a:cubicBezTo>
                <a:cubicBezTo>
                  <a:pt x="153135" y="3894749"/>
                  <a:pt x="133949" y="3904355"/>
                  <a:pt x="88904" y="3939761"/>
                </a:cubicBezTo>
                <a:cubicBezTo>
                  <a:pt x="60374" y="3962187"/>
                  <a:pt x="58969" y="3962137"/>
                  <a:pt x="41474" y="3938058"/>
                </a:cubicBezTo>
                <a:cubicBezTo>
                  <a:pt x="18704" y="3906722"/>
                  <a:pt x="18913" y="3871266"/>
                  <a:pt x="42105" y="3830695"/>
                </a:cubicBezTo>
                <a:cubicBezTo>
                  <a:pt x="52087" y="3813233"/>
                  <a:pt x="60493" y="3773228"/>
                  <a:pt x="60783" y="3741795"/>
                </a:cubicBezTo>
                <a:cubicBezTo>
                  <a:pt x="61134" y="3703806"/>
                  <a:pt x="69801" y="3674578"/>
                  <a:pt x="86633" y="3654618"/>
                </a:cubicBezTo>
                <a:cubicBezTo>
                  <a:pt x="105353" y="3632421"/>
                  <a:pt x="110320" y="3612553"/>
                  <a:pt x="105683" y="3578418"/>
                </a:cubicBezTo>
                <a:cubicBezTo>
                  <a:pt x="101144" y="3545000"/>
                  <a:pt x="105864" y="3524995"/>
                  <a:pt x="122772" y="3505999"/>
                </a:cubicBezTo>
                <a:cubicBezTo>
                  <a:pt x="135620" y="3491563"/>
                  <a:pt x="147460" y="3460130"/>
                  <a:pt x="149083" y="3436149"/>
                </a:cubicBezTo>
                <a:cubicBezTo>
                  <a:pt x="151950" y="3393784"/>
                  <a:pt x="183136" y="3360795"/>
                  <a:pt x="220318" y="3360795"/>
                </a:cubicBezTo>
                <a:cubicBezTo>
                  <a:pt x="228858" y="3360795"/>
                  <a:pt x="242959" y="3352223"/>
                  <a:pt x="251655" y="3341745"/>
                </a:cubicBezTo>
                <a:cubicBezTo>
                  <a:pt x="260351" y="3331267"/>
                  <a:pt x="275051" y="3322695"/>
                  <a:pt x="284323" y="3322695"/>
                </a:cubicBezTo>
                <a:cubicBezTo>
                  <a:pt x="293595" y="3322695"/>
                  <a:pt x="322899" y="3303273"/>
                  <a:pt x="349443" y="3279535"/>
                </a:cubicBezTo>
                <a:cubicBezTo>
                  <a:pt x="397859" y="3236236"/>
                  <a:pt x="459431" y="3199666"/>
                  <a:pt x="572947" y="3146786"/>
                </a:cubicBezTo>
                <a:cubicBezTo>
                  <a:pt x="606466" y="3131172"/>
                  <a:pt x="643613" y="3109987"/>
                  <a:pt x="655497" y="3099707"/>
                </a:cubicBezTo>
                <a:cubicBezTo>
                  <a:pt x="681264" y="3077420"/>
                  <a:pt x="743319" y="3036158"/>
                  <a:pt x="778705" y="3017782"/>
                </a:cubicBezTo>
                <a:cubicBezTo>
                  <a:pt x="792675" y="3010527"/>
                  <a:pt x="826965" y="2990734"/>
                  <a:pt x="854905" y="2973797"/>
                </a:cubicBezTo>
                <a:cubicBezTo>
                  <a:pt x="882845" y="2956860"/>
                  <a:pt x="917135" y="2937565"/>
                  <a:pt x="931105" y="2930920"/>
                </a:cubicBezTo>
                <a:cubicBezTo>
                  <a:pt x="945075" y="2924274"/>
                  <a:pt x="981048" y="2906835"/>
                  <a:pt x="1011044" y="2892166"/>
                </a:cubicBezTo>
                <a:cubicBezTo>
                  <a:pt x="1041040" y="2877497"/>
                  <a:pt x="1074081" y="2865495"/>
                  <a:pt x="1084468" y="2865495"/>
                </a:cubicBezTo>
                <a:cubicBezTo>
                  <a:pt x="1094854" y="2865495"/>
                  <a:pt x="1106642" y="2856922"/>
                  <a:pt x="1110662" y="2846445"/>
                </a:cubicBezTo>
                <a:cubicBezTo>
                  <a:pt x="1114683" y="2835968"/>
                  <a:pt x="1127648" y="2827395"/>
                  <a:pt x="1139474" y="2827395"/>
                </a:cubicBezTo>
                <a:cubicBezTo>
                  <a:pt x="1151299" y="2827395"/>
                  <a:pt x="1167352" y="2821018"/>
                  <a:pt x="1175146" y="2813224"/>
                </a:cubicBezTo>
                <a:cubicBezTo>
                  <a:pt x="1182940" y="2805430"/>
                  <a:pt x="1199799" y="2788462"/>
                  <a:pt x="1212611" y="2775518"/>
                </a:cubicBezTo>
                <a:cubicBezTo>
                  <a:pt x="1225423" y="2762574"/>
                  <a:pt x="1254479" y="2748389"/>
                  <a:pt x="1277180" y="2743996"/>
                </a:cubicBezTo>
                <a:cubicBezTo>
                  <a:pt x="1299881" y="2739604"/>
                  <a:pt x="1318455" y="2731413"/>
                  <a:pt x="1318455" y="2725795"/>
                </a:cubicBezTo>
                <a:cubicBezTo>
                  <a:pt x="1318455" y="2699985"/>
                  <a:pt x="1609412" y="2535295"/>
                  <a:pt x="1655011" y="2535295"/>
                </a:cubicBezTo>
                <a:cubicBezTo>
                  <a:pt x="1664791" y="2535295"/>
                  <a:pt x="1674506" y="2525294"/>
                  <a:pt x="1676599" y="2513070"/>
                </a:cubicBezTo>
                <a:cubicBezTo>
                  <a:pt x="1678692" y="2500846"/>
                  <a:pt x="1697550" y="2481883"/>
                  <a:pt x="1718505" y="2470930"/>
                </a:cubicBezTo>
                <a:cubicBezTo>
                  <a:pt x="1739460" y="2459976"/>
                  <a:pt x="1782307" y="2437116"/>
                  <a:pt x="1813719" y="2420130"/>
                </a:cubicBezTo>
                <a:cubicBezTo>
                  <a:pt x="1845132" y="2403143"/>
                  <a:pt x="1876681" y="2388174"/>
                  <a:pt x="1883828" y="2386865"/>
                </a:cubicBezTo>
                <a:cubicBezTo>
                  <a:pt x="1890975" y="2385555"/>
                  <a:pt x="1908136" y="2375257"/>
                  <a:pt x="1921964" y="2363979"/>
                </a:cubicBezTo>
                <a:cubicBezTo>
                  <a:pt x="1935791" y="2352702"/>
                  <a:pt x="1961393" y="2334924"/>
                  <a:pt x="1978855" y="2324474"/>
                </a:cubicBezTo>
                <a:cubicBezTo>
                  <a:pt x="1996318" y="2314023"/>
                  <a:pt x="2027750" y="2294500"/>
                  <a:pt x="2048705" y="2281089"/>
                </a:cubicBezTo>
                <a:cubicBezTo>
                  <a:pt x="2069660" y="2267677"/>
                  <a:pt x="2103950" y="2247962"/>
                  <a:pt x="2124905" y="2237276"/>
                </a:cubicBezTo>
                <a:cubicBezTo>
                  <a:pt x="2145860" y="2226591"/>
                  <a:pt x="2180150" y="2206717"/>
                  <a:pt x="2201105" y="2193113"/>
                </a:cubicBezTo>
                <a:cubicBezTo>
                  <a:pt x="2222060" y="2179509"/>
                  <a:pt x="2264922" y="2155447"/>
                  <a:pt x="2296355" y="2139643"/>
                </a:cubicBezTo>
                <a:cubicBezTo>
                  <a:pt x="2327788" y="2123839"/>
                  <a:pt x="2362078" y="2104101"/>
                  <a:pt x="2372555" y="2095779"/>
                </a:cubicBezTo>
                <a:cubicBezTo>
                  <a:pt x="2390451" y="2081566"/>
                  <a:pt x="2500425" y="2017856"/>
                  <a:pt x="2556705" y="1989097"/>
                </a:cubicBezTo>
                <a:cubicBezTo>
                  <a:pt x="2570675" y="1981958"/>
                  <a:pt x="2599250" y="1964761"/>
                  <a:pt x="2620205" y="1950880"/>
                </a:cubicBezTo>
                <a:cubicBezTo>
                  <a:pt x="2641160" y="1936999"/>
                  <a:pt x="2675450" y="1916899"/>
                  <a:pt x="2696405" y="1906214"/>
                </a:cubicBezTo>
                <a:cubicBezTo>
                  <a:pt x="2717360" y="1895528"/>
                  <a:pt x="2751650" y="1875623"/>
                  <a:pt x="2772605" y="1861979"/>
                </a:cubicBezTo>
                <a:cubicBezTo>
                  <a:pt x="2793560" y="1848335"/>
                  <a:pt x="2825866" y="1834582"/>
                  <a:pt x="2844396" y="1831417"/>
                </a:cubicBezTo>
                <a:cubicBezTo>
                  <a:pt x="2862927" y="1828252"/>
                  <a:pt x="2881838" y="1819594"/>
                  <a:pt x="2886421" y="1812178"/>
                </a:cubicBezTo>
                <a:cubicBezTo>
                  <a:pt x="2891004" y="1804762"/>
                  <a:pt x="2905563" y="1798695"/>
                  <a:pt x="2918773" y="1798695"/>
                </a:cubicBezTo>
                <a:cubicBezTo>
                  <a:pt x="2931984" y="1798695"/>
                  <a:pt x="2944506" y="1788694"/>
                  <a:pt x="2946599" y="1776470"/>
                </a:cubicBezTo>
                <a:cubicBezTo>
                  <a:pt x="2948692" y="1764246"/>
                  <a:pt x="2967550" y="1745283"/>
                  <a:pt x="2988505" y="1734330"/>
                </a:cubicBezTo>
                <a:cubicBezTo>
                  <a:pt x="3009460" y="1723376"/>
                  <a:pt x="3052047" y="1700516"/>
                  <a:pt x="3083143" y="1683530"/>
                </a:cubicBezTo>
                <a:cubicBezTo>
                  <a:pt x="3146037" y="1649172"/>
                  <a:pt x="3181822" y="1633595"/>
                  <a:pt x="3197854" y="1633595"/>
                </a:cubicBezTo>
                <a:cubicBezTo>
                  <a:pt x="3203730" y="1633595"/>
                  <a:pt x="3236183" y="1610598"/>
                  <a:pt x="3269972" y="1582490"/>
                </a:cubicBezTo>
                <a:cubicBezTo>
                  <a:pt x="3303760" y="1554382"/>
                  <a:pt x="3354265" y="1519717"/>
                  <a:pt x="3382205" y="1505457"/>
                </a:cubicBezTo>
                <a:cubicBezTo>
                  <a:pt x="3410145" y="1491198"/>
                  <a:pt x="3450150" y="1468492"/>
                  <a:pt x="3471105" y="1455000"/>
                </a:cubicBezTo>
                <a:cubicBezTo>
                  <a:pt x="3492060" y="1441509"/>
                  <a:pt x="3527779" y="1427037"/>
                  <a:pt x="3550480" y="1422840"/>
                </a:cubicBezTo>
                <a:cubicBezTo>
                  <a:pt x="3573181" y="1418644"/>
                  <a:pt x="3591755" y="1410054"/>
                  <a:pt x="3591755" y="1403753"/>
                </a:cubicBezTo>
                <a:cubicBezTo>
                  <a:pt x="3591755" y="1397451"/>
                  <a:pt x="3599557" y="1392295"/>
                  <a:pt x="3609092" y="1392295"/>
                </a:cubicBezTo>
                <a:cubicBezTo>
                  <a:pt x="3618628" y="1392295"/>
                  <a:pt x="3640961" y="1380865"/>
                  <a:pt x="3658720" y="1366895"/>
                </a:cubicBezTo>
                <a:cubicBezTo>
                  <a:pt x="3676480" y="1352925"/>
                  <a:pt x="3699500" y="1341495"/>
                  <a:pt x="3709875" y="1341495"/>
                </a:cubicBezTo>
                <a:cubicBezTo>
                  <a:pt x="3720249" y="1341495"/>
                  <a:pt x="3732027" y="1332922"/>
                  <a:pt x="3736048" y="1322445"/>
                </a:cubicBezTo>
                <a:cubicBezTo>
                  <a:pt x="3740068" y="1311968"/>
                  <a:pt x="3754630" y="1303395"/>
                  <a:pt x="3768407" y="1303395"/>
                </a:cubicBezTo>
                <a:cubicBezTo>
                  <a:pt x="3782184" y="1303395"/>
                  <a:pt x="3797206" y="1297327"/>
                  <a:pt x="3801789" y="1289912"/>
                </a:cubicBezTo>
                <a:cubicBezTo>
                  <a:pt x="3819529" y="1261208"/>
                  <a:pt x="3892170" y="1207916"/>
                  <a:pt x="3966405" y="1169142"/>
                </a:cubicBezTo>
                <a:cubicBezTo>
                  <a:pt x="4011183" y="1145755"/>
                  <a:pt x="4053427" y="1121003"/>
                  <a:pt x="4106105" y="1087289"/>
                </a:cubicBezTo>
                <a:cubicBezTo>
                  <a:pt x="4127060" y="1073877"/>
                  <a:pt x="4161350" y="1054162"/>
                  <a:pt x="4182305" y="1043476"/>
                </a:cubicBezTo>
                <a:cubicBezTo>
                  <a:pt x="4203260" y="1032791"/>
                  <a:pt x="4237550" y="1012691"/>
                  <a:pt x="4258505" y="998810"/>
                </a:cubicBezTo>
                <a:cubicBezTo>
                  <a:pt x="4279460" y="984929"/>
                  <a:pt x="4308035" y="967736"/>
                  <a:pt x="4322005" y="960602"/>
                </a:cubicBezTo>
                <a:cubicBezTo>
                  <a:pt x="4335975" y="953469"/>
                  <a:pt x="4381695" y="927566"/>
                  <a:pt x="4423605" y="903040"/>
                </a:cubicBezTo>
                <a:cubicBezTo>
                  <a:pt x="4506854" y="854322"/>
                  <a:pt x="4556183" y="829112"/>
                  <a:pt x="4576264" y="825023"/>
                </a:cubicBezTo>
                <a:cubicBezTo>
                  <a:pt x="4583391" y="823572"/>
                  <a:pt x="4600536" y="813369"/>
                  <a:pt x="4614364" y="802351"/>
                </a:cubicBezTo>
                <a:cubicBezTo>
                  <a:pt x="4670956" y="757257"/>
                  <a:pt x="4717940" y="731557"/>
                  <a:pt x="4756980" y="724340"/>
                </a:cubicBezTo>
                <a:cubicBezTo>
                  <a:pt x="4779681" y="720144"/>
                  <a:pt x="4798255" y="711554"/>
                  <a:pt x="4798255" y="705253"/>
                </a:cubicBezTo>
                <a:cubicBezTo>
                  <a:pt x="4798255" y="698951"/>
                  <a:pt x="4805529" y="693795"/>
                  <a:pt x="4814420" y="693795"/>
                </a:cubicBezTo>
                <a:cubicBezTo>
                  <a:pt x="4823310" y="693795"/>
                  <a:pt x="4856717" y="672364"/>
                  <a:pt x="4888657" y="646170"/>
                </a:cubicBezTo>
                <a:cubicBezTo>
                  <a:pt x="4968787" y="580456"/>
                  <a:pt x="4990044" y="567542"/>
                  <a:pt x="5028084" y="561469"/>
                </a:cubicBezTo>
                <a:cubicBezTo>
                  <a:pt x="5060184" y="556344"/>
                  <a:pt x="5213550" y="468677"/>
                  <a:pt x="5254226" y="432202"/>
                </a:cubicBezTo>
                <a:cubicBezTo>
                  <a:pt x="5294984" y="395655"/>
                  <a:pt x="5351615" y="363796"/>
                  <a:pt x="5388546" y="356640"/>
                </a:cubicBezTo>
                <a:cubicBezTo>
                  <a:pt x="5409360" y="352607"/>
                  <a:pt x="5426504" y="342404"/>
                  <a:pt x="5426646" y="333968"/>
                </a:cubicBezTo>
                <a:cubicBezTo>
                  <a:pt x="5426926" y="317369"/>
                  <a:pt x="5469031" y="292759"/>
                  <a:pt x="5526399" y="275664"/>
                </a:cubicBezTo>
                <a:cubicBezTo>
                  <a:pt x="5546196" y="269765"/>
                  <a:pt x="5568770" y="258560"/>
                  <a:pt x="5576564" y="250767"/>
                </a:cubicBezTo>
                <a:cubicBezTo>
                  <a:pt x="5584358" y="242973"/>
                  <a:pt x="5601201" y="236596"/>
                  <a:pt x="5613994" y="236596"/>
                </a:cubicBezTo>
                <a:cubicBezTo>
                  <a:pt x="5626786" y="236596"/>
                  <a:pt x="5640542" y="228023"/>
                  <a:pt x="5644562" y="217545"/>
                </a:cubicBezTo>
                <a:cubicBezTo>
                  <a:pt x="5648583" y="207068"/>
                  <a:pt x="5662354" y="198495"/>
                  <a:pt x="5675164" y="198495"/>
                </a:cubicBezTo>
                <a:cubicBezTo>
                  <a:pt x="5687975" y="198495"/>
                  <a:pt x="5702206" y="192428"/>
                  <a:pt x="5706789" y="185013"/>
                </a:cubicBezTo>
                <a:cubicBezTo>
                  <a:pt x="5720757" y="162413"/>
                  <a:pt x="5754587" y="135179"/>
                  <a:pt x="5807905" y="103616"/>
                </a:cubicBezTo>
                <a:cubicBezTo>
                  <a:pt x="5832697" y="88939"/>
                  <a:pt x="5857330" y="80882"/>
                  <a:pt x="5877737" y="79682"/>
                </a:cubicBezTo>
                <a:close/>
                <a:moveTo>
                  <a:pt x="3964921" y="329"/>
                </a:moveTo>
                <a:cubicBezTo>
                  <a:pt x="4051077" y="-2148"/>
                  <a:pt x="4188655" y="9708"/>
                  <a:pt x="4188655" y="24790"/>
                </a:cubicBezTo>
                <a:cubicBezTo>
                  <a:pt x="4188655" y="42853"/>
                  <a:pt x="4094805" y="109596"/>
                  <a:pt x="4069405" y="109596"/>
                </a:cubicBezTo>
                <a:cubicBezTo>
                  <a:pt x="4060952" y="109596"/>
                  <a:pt x="4047658" y="115973"/>
                  <a:pt x="4039864" y="123767"/>
                </a:cubicBezTo>
                <a:cubicBezTo>
                  <a:pt x="4032070" y="131561"/>
                  <a:pt x="4009496" y="142765"/>
                  <a:pt x="3989699" y="148664"/>
                </a:cubicBezTo>
                <a:cubicBezTo>
                  <a:pt x="3932331" y="165760"/>
                  <a:pt x="3890226" y="190368"/>
                  <a:pt x="3889946" y="206968"/>
                </a:cubicBezTo>
                <a:cubicBezTo>
                  <a:pt x="3889804" y="215404"/>
                  <a:pt x="3872660" y="225607"/>
                  <a:pt x="3851846" y="229639"/>
                </a:cubicBezTo>
                <a:cubicBezTo>
                  <a:pt x="3815705" y="236644"/>
                  <a:pt x="3767097" y="263678"/>
                  <a:pt x="3712664" y="307051"/>
                </a:cubicBezTo>
                <a:cubicBezTo>
                  <a:pt x="3698836" y="318070"/>
                  <a:pt x="3681686" y="328155"/>
                  <a:pt x="3674554" y="329466"/>
                </a:cubicBezTo>
                <a:cubicBezTo>
                  <a:pt x="3667421" y="330775"/>
                  <a:pt x="3644445" y="340808"/>
                  <a:pt x="3623495" y="351761"/>
                </a:cubicBezTo>
                <a:cubicBezTo>
                  <a:pt x="3536280" y="397361"/>
                  <a:pt x="3470778" y="433868"/>
                  <a:pt x="3464791" y="440214"/>
                </a:cubicBezTo>
                <a:cubicBezTo>
                  <a:pt x="3445206" y="460973"/>
                  <a:pt x="3286716" y="566795"/>
                  <a:pt x="3275210" y="566795"/>
                </a:cubicBezTo>
                <a:cubicBezTo>
                  <a:pt x="3267700" y="566795"/>
                  <a:pt x="3261555" y="571951"/>
                  <a:pt x="3261555" y="578253"/>
                </a:cubicBezTo>
                <a:cubicBezTo>
                  <a:pt x="3261555" y="584554"/>
                  <a:pt x="3242981" y="593144"/>
                  <a:pt x="3220280" y="597340"/>
                </a:cubicBezTo>
                <a:cubicBezTo>
                  <a:pt x="3182359" y="604350"/>
                  <a:pt x="3151588" y="620912"/>
                  <a:pt x="3074230" y="675950"/>
                </a:cubicBezTo>
                <a:cubicBezTo>
                  <a:pt x="3058514" y="687131"/>
                  <a:pt x="3045655" y="700877"/>
                  <a:pt x="3045655" y="706495"/>
                </a:cubicBezTo>
                <a:cubicBezTo>
                  <a:pt x="3045655" y="712113"/>
                  <a:pt x="3027081" y="720144"/>
                  <a:pt x="3004380" y="724340"/>
                </a:cubicBezTo>
                <a:cubicBezTo>
                  <a:pt x="2952928" y="733852"/>
                  <a:pt x="2829755" y="811721"/>
                  <a:pt x="2829755" y="834737"/>
                </a:cubicBezTo>
                <a:cubicBezTo>
                  <a:pt x="2829755" y="841039"/>
                  <a:pt x="2821469" y="846195"/>
                  <a:pt x="2811342" y="846195"/>
                </a:cubicBezTo>
                <a:cubicBezTo>
                  <a:pt x="2801214" y="846195"/>
                  <a:pt x="2767818" y="863142"/>
                  <a:pt x="2737128" y="883854"/>
                </a:cubicBezTo>
                <a:cubicBezTo>
                  <a:pt x="2706438" y="904567"/>
                  <a:pt x="2664718" y="924654"/>
                  <a:pt x="2644417" y="928493"/>
                </a:cubicBezTo>
                <a:cubicBezTo>
                  <a:pt x="2624115" y="932331"/>
                  <a:pt x="2590360" y="946732"/>
                  <a:pt x="2569405" y="960495"/>
                </a:cubicBezTo>
                <a:cubicBezTo>
                  <a:pt x="2548450" y="974258"/>
                  <a:pt x="2519875" y="991612"/>
                  <a:pt x="2505905" y="999060"/>
                </a:cubicBezTo>
                <a:cubicBezTo>
                  <a:pt x="2491935" y="1006508"/>
                  <a:pt x="2457645" y="1026459"/>
                  <a:pt x="2429705" y="1043397"/>
                </a:cubicBezTo>
                <a:cubicBezTo>
                  <a:pt x="2401765" y="1060334"/>
                  <a:pt x="2367475" y="1080127"/>
                  <a:pt x="2353505" y="1087382"/>
                </a:cubicBezTo>
                <a:cubicBezTo>
                  <a:pt x="2317117" y="1106278"/>
                  <a:pt x="2255296" y="1147577"/>
                  <a:pt x="2231626" y="1168802"/>
                </a:cubicBezTo>
                <a:cubicBezTo>
                  <a:pt x="2191261" y="1204998"/>
                  <a:pt x="2037687" y="1292933"/>
                  <a:pt x="2005484" y="1298288"/>
                </a:cubicBezTo>
                <a:cubicBezTo>
                  <a:pt x="1973848" y="1303549"/>
                  <a:pt x="1924678" y="1331210"/>
                  <a:pt x="1871164" y="1373851"/>
                </a:cubicBezTo>
                <a:cubicBezTo>
                  <a:pt x="1857336" y="1384869"/>
                  <a:pt x="1840191" y="1395072"/>
                  <a:pt x="1833064" y="1396523"/>
                </a:cubicBezTo>
                <a:cubicBezTo>
                  <a:pt x="1814487" y="1400306"/>
                  <a:pt x="1762749" y="1426734"/>
                  <a:pt x="1718505" y="1455040"/>
                </a:cubicBezTo>
                <a:cubicBezTo>
                  <a:pt x="1697550" y="1468446"/>
                  <a:pt x="1651830" y="1494792"/>
                  <a:pt x="1616905" y="1513586"/>
                </a:cubicBezTo>
                <a:cubicBezTo>
                  <a:pt x="1581980" y="1532380"/>
                  <a:pt x="1531687" y="1567070"/>
                  <a:pt x="1505143" y="1590676"/>
                </a:cubicBezTo>
                <a:cubicBezTo>
                  <a:pt x="1478599" y="1614281"/>
                  <a:pt x="1449072" y="1633595"/>
                  <a:pt x="1439527" y="1633595"/>
                </a:cubicBezTo>
                <a:cubicBezTo>
                  <a:pt x="1412074" y="1633595"/>
                  <a:pt x="1405175" y="1637301"/>
                  <a:pt x="1329107" y="1692909"/>
                </a:cubicBezTo>
                <a:cubicBezTo>
                  <a:pt x="1289563" y="1721816"/>
                  <a:pt x="1245272" y="1749257"/>
                  <a:pt x="1230682" y="1753887"/>
                </a:cubicBezTo>
                <a:cubicBezTo>
                  <a:pt x="1216092" y="1758518"/>
                  <a:pt x="1204155" y="1767078"/>
                  <a:pt x="1204155" y="1772908"/>
                </a:cubicBezTo>
                <a:cubicBezTo>
                  <a:pt x="1204155" y="1778739"/>
                  <a:pt x="1185581" y="1786944"/>
                  <a:pt x="1162880" y="1791140"/>
                </a:cubicBezTo>
                <a:cubicBezTo>
                  <a:pt x="1140179" y="1795337"/>
                  <a:pt x="1104460" y="1810120"/>
                  <a:pt x="1083505" y="1823993"/>
                </a:cubicBezTo>
                <a:cubicBezTo>
                  <a:pt x="1062550" y="1837865"/>
                  <a:pt x="1036832" y="1853004"/>
                  <a:pt x="1026355" y="1857636"/>
                </a:cubicBezTo>
                <a:cubicBezTo>
                  <a:pt x="1015878" y="1862267"/>
                  <a:pt x="1000374" y="1877310"/>
                  <a:pt x="991903" y="1891066"/>
                </a:cubicBezTo>
                <a:cubicBezTo>
                  <a:pt x="971134" y="1924790"/>
                  <a:pt x="937455" y="1910095"/>
                  <a:pt x="937455" y="1867308"/>
                </a:cubicBezTo>
                <a:cubicBezTo>
                  <a:pt x="937455" y="1818277"/>
                  <a:pt x="993824" y="1738062"/>
                  <a:pt x="1177106" y="1526277"/>
                </a:cubicBezTo>
                <a:cubicBezTo>
                  <a:pt x="1265636" y="1423980"/>
                  <a:pt x="1531502" y="1165860"/>
                  <a:pt x="1655478" y="1061844"/>
                </a:cubicBezTo>
                <a:cubicBezTo>
                  <a:pt x="1758552" y="975364"/>
                  <a:pt x="1993671" y="808095"/>
                  <a:pt x="2012155" y="808095"/>
                </a:cubicBezTo>
                <a:cubicBezTo>
                  <a:pt x="2016277" y="808095"/>
                  <a:pt x="2037617" y="789042"/>
                  <a:pt x="2059577" y="765755"/>
                </a:cubicBezTo>
                <a:cubicBezTo>
                  <a:pt x="2081537" y="742468"/>
                  <a:pt x="2108078" y="719644"/>
                  <a:pt x="2118555" y="715036"/>
                </a:cubicBezTo>
                <a:cubicBezTo>
                  <a:pt x="2139687" y="705741"/>
                  <a:pt x="2160026" y="692997"/>
                  <a:pt x="2244925" y="635857"/>
                </a:cubicBezTo>
                <a:cubicBezTo>
                  <a:pt x="2276704" y="614469"/>
                  <a:pt x="2311278" y="592919"/>
                  <a:pt x="2321755" y="587967"/>
                </a:cubicBezTo>
                <a:cubicBezTo>
                  <a:pt x="2332232" y="583016"/>
                  <a:pt x="2375095" y="559238"/>
                  <a:pt x="2417005" y="535127"/>
                </a:cubicBezTo>
                <a:cubicBezTo>
                  <a:pt x="2458915" y="511015"/>
                  <a:pt x="2514245" y="485504"/>
                  <a:pt x="2539962" y="478434"/>
                </a:cubicBezTo>
                <a:cubicBezTo>
                  <a:pt x="2565678" y="471364"/>
                  <a:pt x="2590304" y="459778"/>
                  <a:pt x="2594686" y="452687"/>
                </a:cubicBezTo>
                <a:cubicBezTo>
                  <a:pt x="2599068" y="445597"/>
                  <a:pt x="2615904" y="439795"/>
                  <a:pt x="2632099" y="439795"/>
                </a:cubicBezTo>
                <a:cubicBezTo>
                  <a:pt x="2648294" y="439795"/>
                  <a:pt x="2668659" y="431223"/>
                  <a:pt x="2677355" y="420746"/>
                </a:cubicBezTo>
                <a:cubicBezTo>
                  <a:pt x="2686051" y="410268"/>
                  <a:pt x="2703195" y="401696"/>
                  <a:pt x="2715455" y="401696"/>
                </a:cubicBezTo>
                <a:cubicBezTo>
                  <a:pt x="2727715" y="401696"/>
                  <a:pt x="2744859" y="393123"/>
                  <a:pt x="2753555" y="382646"/>
                </a:cubicBezTo>
                <a:cubicBezTo>
                  <a:pt x="2762251" y="372168"/>
                  <a:pt x="2777259" y="363596"/>
                  <a:pt x="2786906" y="363596"/>
                </a:cubicBezTo>
                <a:cubicBezTo>
                  <a:pt x="2796554" y="363596"/>
                  <a:pt x="2825773" y="352166"/>
                  <a:pt x="2851838" y="338196"/>
                </a:cubicBezTo>
                <a:cubicBezTo>
                  <a:pt x="2877903" y="324225"/>
                  <a:pt x="2908615" y="312796"/>
                  <a:pt x="2920087" y="312796"/>
                </a:cubicBezTo>
                <a:cubicBezTo>
                  <a:pt x="2931559" y="312796"/>
                  <a:pt x="2948059" y="304223"/>
                  <a:pt x="2956755" y="293746"/>
                </a:cubicBezTo>
                <a:cubicBezTo>
                  <a:pt x="2965451" y="283267"/>
                  <a:pt x="2985453" y="274696"/>
                  <a:pt x="3001205" y="274696"/>
                </a:cubicBezTo>
                <a:cubicBezTo>
                  <a:pt x="3016957" y="274696"/>
                  <a:pt x="3036959" y="266124"/>
                  <a:pt x="3045655" y="255645"/>
                </a:cubicBezTo>
                <a:cubicBezTo>
                  <a:pt x="3054351" y="245168"/>
                  <a:pt x="3080068" y="236596"/>
                  <a:pt x="3102805" y="236596"/>
                </a:cubicBezTo>
                <a:cubicBezTo>
                  <a:pt x="3125542" y="236596"/>
                  <a:pt x="3151259" y="228023"/>
                  <a:pt x="3159955" y="217545"/>
                </a:cubicBezTo>
                <a:cubicBezTo>
                  <a:pt x="3168651" y="207068"/>
                  <a:pt x="3190939" y="198495"/>
                  <a:pt x="3209484" y="198495"/>
                </a:cubicBezTo>
                <a:cubicBezTo>
                  <a:pt x="3228030" y="198495"/>
                  <a:pt x="3251619" y="187877"/>
                  <a:pt x="3261904" y="174898"/>
                </a:cubicBezTo>
                <a:cubicBezTo>
                  <a:pt x="3274102" y="159506"/>
                  <a:pt x="3299187" y="150508"/>
                  <a:pt x="3334044" y="149023"/>
                </a:cubicBezTo>
                <a:cubicBezTo>
                  <a:pt x="3365960" y="147663"/>
                  <a:pt x="3399207" y="136738"/>
                  <a:pt x="3416594" y="121899"/>
                </a:cubicBezTo>
                <a:cubicBezTo>
                  <a:pt x="3438012" y="103618"/>
                  <a:pt x="3457906" y="98710"/>
                  <a:pt x="3491878" y="103324"/>
                </a:cubicBezTo>
                <a:cubicBezTo>
                  <a:pt x="3526013" y="107961"/>
                  <a:pt x="3545881" y="102994"/>
                  <a:pt x="3568078" y="84274"/>
                </a:cubicBezTo>
                <a:cubicBezTo>
                  <a:pt x="3590538" y="65333"/>
                  <a:pt x="3610210" y="60533"/>
                  <a:pt x="3646138" y="65224"/>
                </a:cubicBezTo>
                <a:cubicBezTo>
                  <a:pt x="3674151" y="68882"/>
                  <a:pt x="3713174" y="63556"/>
                  <a:pt x="3739764" y="52445"/>
                </a:cubicBezTo>
                <a:cubicBezTo>
                  <a:pt x="3764840" y="41969"/>
                  <a:pt x="3806090" y="30137"/>
                  <a:pt x="3831431" y="26153"/>
                </a:cubicBezTo>
                <a:cubicBezTo>
                  <a:pt x="3856772" y="22170"/>
                  <a:pt x="3888935" y="13999"/>
                  <a:pt x="3902905" y="7996"/>
                </a:cubicBezTo>
                <a:cubicBezTo>
                  <a:pt x="3913197" y="3573"/>
                  <a:pt x="3936202" y="1155"/>
                  <a:pt x="3964921" y="32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1630923" y="6417553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11206437" y="6417553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0787712" y="6417553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10374342" y="6417553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6308203" y="2033484"/>
            <a:ext cx="1018454" cy="69521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118507" tIns="59252" rIns="118507" bIns="59252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6497666" y="1314645"/>
            <a:ext cx="639534" cy="1281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7252100" y="2834165"/>
            <a:ext cx="4577976" cy="129905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 dirty="0"/>
          </a:p>
        </p:txBody>
      </p:sp>
      <p:sp>
        <p:nvSpPr>
          <p:cNvPr id="32" name="标题 1"/>
          <p:cNvSpPr txBox="1"/>
          <p:nvPr/>
        </p:nvSpPr>
        <p:spPr>
          <a:xfrm>
            <a:off x="10925106" y="466725"/>
            <a:ext cx="710634" cy="89741"/>
          </a:xfrm>
          <a:custGeom>
            <a:avLst/>
            <a:gdLst/>
            <a:ahLst/>
            <a:cxnLst/>
            <a:rect l="0" t="0" r="0" b="0"/>
            <a:pathLst>
              <a:path w="3396967" h="884881">
                <a:moveTo>
                  <a:pt x="2094059" y="34080"/>
                </a:moveTo>
                <a:cubicBezTo>
                  <a:pt x="2023837" y="51267"/>
                  <a:pt x="2005660" y="62046"/>
                  <a:pt x="1934235" y="128856"/>
                </a:cubicBezTo>
                <a:cubicBezTo>
                  <a:pt x="1890708" y="169570"/>
                  <a:pt x="1853965" y="223248"/>
                  <a:pt x="1812664" y="306462"/>
                </a:cubicBezTo>
                <a:cubicBezTo>
                  <a:pt x="1780109" y="372053"/>
                  <a:pt x="1740366" y="439860"/>
                  <a:pt x="1724347" y="457145"/>
                </a:cubicBezTo>
                <a:cubicBezTo>
                  <a:pt x="1656617" y="530228"/>
                  <a:pt x="1537824" y="473033"/>
                  <a:pt x="1421788" y="311473"/>
                </a:cubicBezTo>
                <a:cubicBezTo>
                  <a:pt x="1281144" y="115650"/>
                  <a:pt x="1208345" y="68276"/>
                  <a:pt x="1051199" y="70315"/>
                </a:cubicBezTo>
                <a:cubicBezTo>
                  <a:pt x="977432" y="71271"/>
                  <a:pt x="957529" y="76498"/>
                  <a:pt x="923920" y="103742"/>
                </a:cubicBezTo>
                <a:cubicBezTo>
                  <a:pt x="861266" y="154528"/>
                  <a:pt x="726721" y="312668"/>
                  <a:pt x="707957" y="357577"/>
                </a:cubicBezTo>
                <a:cubicBezTo>
                  <a:pt x="697453" y="382716"/>
                  <a:pt x="675572" y="404654"/>
                  <a:pt x="650815" y="414869"/>
                </a:cubicBezTo>
                <a:cubicBezTo>
                  <a:pt x="628749" y="423973"/>
                  <a:pt x="597830" y="449996"/>
                  <a:pt x="582107" y="472697"/>
                </a:cubicBezTo>
                <a:cubicBezTo>
                  <a:pt x="566383" y="495398"/>
                  <a:pt x="545377" y="513972"/>
                  <a:pt x="535427" y="513972"/>
                </a:cubicBezTo>
                <a:cubicBezTo>
                  <a:pt x="515374" y="513972"/>
                  <a:pt x="456617" y="455351"/>
                  <a:pt x="445414" y="424167"/>
                </a:cubicBezTo>
                <a:cubicBezTo>
                  <a:pt x="441471" y="413192"/>
                  <a:pt x="424132" y="367472"/>
                  <a:pt x="406883" y="322567"/>
                </a:cubicBezTo>
                <a:cubicBezTo>
                  <a:pt x="389633" y="277662"/>
                  <a:pt x="368419" y="210652"/>
                  <a:pt x="359740" y="173655"/>
                </a:cubicBezTo>
                <a:cubicBezTo>
                  <a:pt x="338883" y="84746"/>
                  <a:pt x="303604" y="56772"/>
                  <a:pt x="212338" y="56772"/>
                </a:cubicBezTo>
                <a:cubicBezTo>
                  <a:pt x="125554" y="56772"/>
                  <a:pt x="67316" y="81001"/>
                  <a:pt x="30785" y="132304"/>
                </a:cubicBezTo>
                <a:cubicBezTo>
                  <a:pt x="5993" y="167121"/>
                  <a:pt x="1926" y="189365"/>
                  <a:pt x="916" y="295665"/>
                </a:cubicBezTo>
                <a:cubicBezTo>
                  <a:pt x="0" y="392080"/>
                  <a:pt x="4976" y="429720"/>
                  <a:pt x="23896" y="469522"/>
                </a:cubicBezTo>
                <a:cubicBezTo>
                  <a:pt x="91609" y="611966"/>
                  <a:pt x="209257" y="737814"/>
                  <a:pt x="339207" y="806808"/>
                </a:cubicBezTo>
                <a:cubicBezTo>
                  <a:pt x="486253" y="884880"/>
                  <a:pt x="700187" y="846531"/>
                  <a:pt x="849638" y="715312"/>
                </a:cubicBezTo>
                <a:cubicBezTo>
                  <a:pt x="906412" y="665463"/>
                  <a:pt x="982809" y="561005"/>
                  <a:pt x="982809" y="533225"/>
                </a:cubicBezTo>
                <a:cubicBezTo>
                  <a:pt x="982809" y="500458"/>
                  <a:pt x="1064287" y="425072"/>
                  <a:pt x="1099703" y="425072"/>
                </a:cubicBezTo>
                <a:cubicBezTo>
                  <a:pt x="1174407" y="425072"/>
                  <a:pt x="1308372" y="548415"/>
                  <a:pt x="1406676" y="707706"/>
                </a:cubicBezTo>
                <a:cubicBezTo>
                  <a:pt x="1430896" y="746952"/>
                  <a:pt x="1550063" y="812060"/>
                  <a:pt x="1622574" y="825662"/>
                </a:cubicBezTo>
                <a:cubicBezTo>
                  <a:pt x="1649834" y="830777"/>
                  <a:pt x="1703314" y="827578"/>
                  <a:pt x="1747570" y="818186"/>
                </a:cubicBezTo>
                <a:cubicBezTo>
                  <a:pt x="1817014" y="803449"/>
                  <a:pt x="1830375" y="795177"/>
                  <a:pt x="1878299" y="737247"/>
                </a:cubicBezTo>
                <a:cubicBezTo>
                  <a:pt x="1935776" y="667768"/>
                  <a:pt x="2035541" y="520632"/>
                  <a:pt x="2089129" y="426307"/>
                </a:cubicBezTo>
                <a:cubicBezTo>
                  <a:pt x="2119547" y="372765"/>
                  <a:pt x="2126076" y="368123"/>
                  <a:pt x="2167837" y="370342"/>
                </a:cubicBezTo>
                <a:cubicBezTo>
                  <a:pt x="2238657" y="374106"/>
                  <a:pt x="2257387" y="386807"/>
                  <a:pt x="2337115" y="485131"/>
                </a:cubicBezTo>
                <a:cubicBezTo>
                  <a:pt x="2378059" y="535626"/>
                  <a:pt x="2439557" y="610963"/>
                  <a:pt x="2473778" y="652546"/>
                </a:cubicBezTo>
                <a:cubicBezTo>
                  <a:pt x="2507998" y="694129"/>
                  <a:pt x="2536573" y="730021"/>
                  <a:pt x="2537278" y="732306"/>
                </a:cubicBezTo>
                <a:cubicBezTo>
                  <a:pt x="2540620" y="743142"/>
                  <a:pt x="2661568" y="819417"/>
                  <a:pt x="2702584" y="836554"/>
                </a:cubicBezTo>
                <a:cubicBezTo>
                  <a:pt x="2728021" y="847182"/>
                  <a:pt x="2787246" y="856646"/>
                  <a:pt x="2834196" y="857584"/>
                </a:cubicBezTo>
                <a:cubicBezTo>
                  <a:pt x="2923435" y="859367"/>
                  <a:pt x="3052909" y="829140"/>
                  <a:pt x="3052909" y="806523"/>
                </a:cubicBezTo>
                <a:cubicBezTo>
                  <a:pt x="3052909" y="799290"/>
                  <a:pt x="3058518" y="793372"/>
                  <a:pt x="3065374" y="793372"/>
                </a:cubicBezTo>
                <a:cubicBezTo>
                  <a:pt x="3085891" y="793372"/>
                  <a:pt x="3173655" y="701796"/>
                  <a:pt x="3205343" y="647322"/>
                </a:cubicBezTo>
                <a:cubicBezTo>
                  <a:pt x="3221597" y="619382"/>
                  <a:pt x="3250320" y="576519"/>
                  <a:pt x="3269172" y="552072"/>
                </a:cubicBezTo>
                <a:cubicBezTo>
                  <a:pt x="3308622" y="500913"/>
                  <a:pt x="3343559" y="418405"/>
                  <a:pt x="3360593" y="336172"/>
                </a:cubicBezTo>
                <a:cubicBezTo>
                  <a:pt x="3367104" y="304739"/>
                  <a:pt x="3378326" y="253499"/>
                  <a:pt x="3385531" y="222304"/>
                </a:cubicBezTo>
                <a:cubicBezTo>
                  <a:pt x="3396966" y="172793"/>
                  <a:pt x="3395184" y="159882"/>
                  <a:pt x="3371510" y="120704"/>
                </a:cubicBezTo>
                <a:cubicBezTo>
                  <a:pt x="3298572" y="0"/>
                  <a:pt x="3163307" y="1126"/>
                  <a:pt x="3083443" y="123101"/>
                </a:cubicBezTo>
                <a:cubicBezTo>
                  <a:pt x="3039553" y="190133"/>
                  <a:pt x="3027509" y="216905"/>
                  <a:pt x="3027509" y="247430"/>
                </a:cubicBezTo>
                <a:cubicBezTo>
                  <a:pt x="3027509" y="260488"/>
                  <a:pt x="3022442" y="274305"/>
                  <a:pt x="3016249" y="278132"/>
                </a:cubicBezTo>
                <a:cubicBezTo>
                  <a:pt x="3010056" y="281960"/>
                  <a:pt x="3001328" y="304605"/>
                  <a:pt x="2996853" y="328456"/>
                </a:cubicBezTo>
                <a:cubicBezTo>
                  <a:pt x="2992379" y="352306"/>
                  <a:pt x="2980301" y="375050"/>
                  <a:pt x="2970013" y="378997"/>
                </a:cubicBezTo>
                <a:cubicBezTo>
                  <a:pt x="2959726" y="382945"/>
                  <a:pt x="2951309" y="398442"/>
                  <a:pt x="2951309" y="413436"/>
                </a:cubicBezTo>
                <a:cubicBezTo>
                  <a:pt x="2951309" y="428643"/>
                  <a:pt x="2930559" y="459703"/>
                  <a:pt x="2904377" y="483684"/>
                </a:cubicBezTo>
                <a:cubicBezTo>
                  <a:pt x="2864099" y="520578"/>
                  <a:pt x="2851045" y="525651"/>
                  <a:pt x="2812302" y="519471"/>
                </a:cubicBezTo>
                <a:cubicBezTo>
                  <a:pt x="2719779" y="504712"/>
                  <a:pt x="2578575" y="375334"/>
                  <a:pt x="2498956" y="232369"/>
                </a:cubicBezTo>
                <a:cubicBezTo>
                  <a:pt x="2458241" y="159261"/>
                  <a:pt x="2277275" y="41926"/>
                  <a:pt x="2182959" y="27481"/>
                </a:cubicBezTo>
                <a:cubicBezTo>
                  <a:pt x="2162004" y="24272"/>
                  <a:pt x="2121999" y="27241"/>
                  <a:pt x="2094059" y="340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363492" y="1549400"/>
            <a:ext cx="3491208" cy="2828581"/>
          </a:xfrm>
          <a:prstGeom prst="round2DiagRect">
            <a:avLst>
              <a:gd name="adj1" fmla="val 29083"/>
              <a:gd name="adj2" fmla="val 0"/>
            </a:avLst>
          </a:prstGeom>
          <a:solidFill>
            <a:schemeClr val="tx1">
              <a:lumMod val="25000"/>
              <a:lumOff val="75000"/>
              <a:alpha val="2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708271" y="1978184"/>
            <a:ext cx="2873477" cy="2073116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准备标准篮球场一块，确保场地平整、标志清晰，为教学活动提供良好场地条件。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138023" y="1895443"/>
            <a:ext cx="474393" cy="47439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918361" y="1555422"/>
            <a:ext cx="3554716" cy="2783661"/>
          </a:xfrm>
          <a:prstGeom prst="round2DiagRect">
            <a:avLst>
              <a:gd name="adj1" fmla="val 29083"/>
              <a:gd name="adj2" fmla="val 0"/>
            </a:avLst>
          </a:prstGeom>
          <a:solidFill>
            <a:schemeClr val="accent1">
              <a:alpha val="1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263140" y="1981200"/>
            <a:ext cx="3013177" cy="2067379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提供足够篮球，保证两人一球，满足学生练习需求；配备口哨一个，用于课堂指挥与组织；准备若干标志桶，用于模拟进攻场景与战术练习辅助。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92892" y="1856545"/>
            <a:ext cx="474393" cy="47439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562100" y="4928465"/>
            <a:ext cx="8991600" cy="109886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64008" tIns="32004" rIns="64008" bIns="32004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场地与器材</a:t>
            </a: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>
            <a:off x="5854700" y="4766419"/>
            <a:ext cx="406400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  <a:headEnd type="oval"/>
            <a:tailEnd type="oval"/>
          </a:ln>
        </p:spPr>
      </p:cxnSp>
      <p:sp>
        <p:nvSpPr>
          <p:cNvPr id="11" name="标题 1"/>
          <p:cNvSpPr txBox="1"/>
          <p:nvPr/>
        </p:nvSpPr>
        <p:spPr>
          <a:xfrm>
            <a:off x="292354" y="196102"/>
            <a:ext cx="609600" cy="712691"/>
          </a:xfrm>
          <a:prstGeom prst="rect">
            <a:avLst/>
          </a:prstGeom>
          <a:noFill/>
          <a:ln w="9525" cap="sq">
            <a:solidFill>
              <a:schemeClr val="tx1">
                <a:lumMod val="50000"/>
                <a:lumOff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35794" y="591391"/>
            <a:ext cx="555420" cy="45958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35806" y="618230"/>
            <a:ext cx="10147300" cy="419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教学资源准备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661262" y="1491941"/>
            <a:ext cx="1970647" cy="68127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A6B6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cxnSp>
        <p:nvCxnSpPr>
          <p:cNvPr id="4" name="标题 1"/>
          <p:cNvCxnSpPr/>
          <p:nvPr/>
        </p:nvCxnSpPr>
        <p:spPr>
          <a:xfrm>
            <a:off x="8446885" y="1808050"/>
            <a:ext cx="0" cy="1821641"/>
          </a:xfrm>
          <a:prstGeom prst="line">
            <a:avLst/>
          </a:prstGeom>
          <a:noFill/>
          <a:ln w="25400" cap="sq">
            <a:solidFill>
              <a:schemeClr val="accent1"/>
            </a:solidFill>
            <a:miter/>
            <a:headEnd type="oval"/>
            <a:tailEnd type="none"/>
          </a:ln>
        </p:spPr>
      </p:cxnSp>
      <p:sp>
        <p:nvSpPr>
          <p:cNvPr id="5" name="标题 1"/>
          <p:cNvSpPr txBox="1"/>
          <p:nvPr/>
        </p:nvSpPr>
        <p:spPr>
          <a:xfrm>
            <a:off x="8661262" y="3714441"/>
            <a:ext cx="1970647" cy="681277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A6B6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cxnSp>
        <p:nvCxnSpPr>
          <p:cNvPr id="6" name="标题 1"/>
          <p:cNvCxnSpPr/>
          <p:nvPr/>
        </p:nvCxnSpPr>
        <p:spPr>
          <a:xfrm>
            <a:off x="8446885" y="4030550"/>
            <a:ext cx="0" cy="1821641"/>
          </a:xfrm>
          <a:prstGeom prst="line">
            <a:avLst/>
          </a:prstGeom>
          <a:noFill/>
          <a:ln w="25400" cap="sq">
            <a:solidFill>
              <a:schemeClr val="accent1"/>
            </a:solidFill>
            <a:miter/>
            <a:headEnd type="oval"/>
            <a:tailEnd type="none"/>
          </a:ln>
        </p:spPr>
      </p:cxnSp>
      <p:sp>
        <p:nvSpPr>
          <p:cNvPr id="7" name="标题 1"/>
          <p:cNvSpPr txBox="1"/>
          <p:nvPr/>
        </p:nvSpPr>
        <p:spPr>
          <a:xfrm>
            <a:off x="8768887" y="2314008"/>
            <a:ext cx="2280113" cy="126393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45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过程性评价贯穿教学全程，教师观察学生课堂参与度、积极性、防守动作掌握进度，及时给予鼓励与指导，帮助学生调整学习状态与方法。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768887" y="4553467"/>
            <a:ext cx="2280113" cy="126393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76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终结性评价通过技能考核进行，规定时间内让学生完成半场人盯人防守，从防守动作准确性、防守效果、反应速度、团队配合等方面打分，并结合比赛运用情况综合评价学生防守掌握程度，为学生学习成果提供客观评价依据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0400" y="1682156"/>
            <a:ext cx="3265426" cy="88235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过程性与终结性评价结合</a:t>
            </a: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4151207" y="1682156"/>
            <a:ext cx="3889585" cy="1944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4151207" y="3907398"/>
            <a:ext cx="3889585" cy="194479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"/>
          <p:cNvSpPr txBox="1"/>
          <p:nvPr/>
        </p:nvSpPr>
        <p:spPr>
          <a:xfrm>
            <a:off x="292354" y="196102"/>
            <a:ext cx="609600" cy="712691"/>
          </a:xfrm>
          <a:prstGeom prst="rect">
            <a:avLst/>
          </a:prstGeom>
          <a:noFill/>
          <a:ln w="9525" cap="sq">
            <a:solidFill>
              <a:schemeClr val="tx1">
                <a:lumMod val="50000"/>
                <a:lumOff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35794" y="591391"/>
            <a:ext cx="555420" cy="45958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35806" y="618230"/>
            <a:ext cx="10147300" cy="419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教学评价实施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5000"/>
          </a:blip>
          <a:srcRect t="25323"/>
          <a:stretch>
            <a:fillRect/>
          </a:stretch>
        </p:blipFill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/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4245429"/>
            <a:ext cx="12192000" cy="2612572"/>
          </a:xfrm>
          <a:custGeom>
            <a:avLst/>
            <a:gdLst>
              <a:gd name="connsiteX0" fmla="*/ 12192000 w 12192000"/>
              <a:gd name="connsiteY0" fmla="*/ 0 h 3466737"/>
              <a:gd name="connsiteX1" fmla="*/ 12192000 w 12192000"/>
              <a:gd name="connsiteY1" fmla="*/ 3466737 h 3466737"/>
              <a:gd name="connsiteX2" fmla="*/ 0 w 12192000"/>
              <a:gd name="connsiteY2" fmla="*/ 3466737 h 3466737"/>
              <a:gd name="connsiteX3" fmla="*/ 0 w 12192000"/>
              <a:gd name="connsiteY3" fmla="*/ 711189 h 3466737"/>
              <a:gd name="connsiteX4" fmla="*/ 64880 w 12192000"/>
              <a:gd name="connsiteY4" fmla="*/ 834102 h 3466737"/>
              <a:gd name="connsiteX5" fmla="*/ 258844 w 12192000"/>
              <a:gd name="connsiteY5" fmla="*/ 1148987 h 3466737"/>
              <a:gd name="connsiteX6" fmla="*/ 1029302 w 12192000"/>
              <a:gd name="connsiteY6" fmla="*/ 1800819 h 3466737"/>
              <a:gd name="connsiteX7" fmla="*/ 1784602 w 12192000"/>
              <a:gd name="connsiteY7" fmla="*/ 1994280 h 3466737"/>
              <a:gd name="connsiteX8" fmla="*/ 2349500 w 12192000"/>
              <a:gd name="connsiteY8" fmla="*/ 1942371 h 3466737"/>
              <a:gd name="connsiteX9" fmla="*/ 3325606 w 12192000"/>
              <a:gd name="connsiteY9" fmla="*/ 1643248 h 3466737"/>
              <a:gd name="connsiteX10" fmla="*/ 3511550 w 12192000"/>
              <a:gd name="connsiteY10" fmla="*/ 1551501 h 3466737"/>
              <a:gd name="connsiteX11" fmla="*/ 4229100 w 12192000"/>
              <a:gd name="connsiteY11" fmla="*/ 1192772 h 3466737"/>
              <a:gd name="connsiteX12" fmla="*/ 4730750 w 12192000"/>
              <a:gd name="connsiteY12" fmla="*/ 918045 h 3466737"/>
              <a:gd name="connsiteX13" fmla="*/ 5949950 w 12192000"/>
              <a:gd name="connsiteY13" fmla="*/ 566248 h 3466737"/>
              <a:gd name="connsiteX14" fmla="*/ 6902450 w 12192000"/>
              <a:gd name="connsiteY14" fmla="*/ 852243 h 3466737"/>
              <a:gd name="connsiteX15" fmla="*/ 7226300 w 12192000"/>
              <a:gd name="connsiteY15" fmla="*/ 1135712 h 3466737"/>
              <a:gd name="connsiteX16" fmla="*/ 7870962 w 12192000"/>
              <a:gd name="connsiteY16" fmla="*/ 1669013 h 3466737"/>
              <a:gd name="connsiteX17" fmla="*/ 9107890 w 12192000"/>
              <a:gd name="connsiteY17" fmla="*/ 2184456 h 3466737"/>
              <a:gd name="connsiteX18" fmla="*/ 9533340 w 12192000"/>
              <a:gd name="connsiteY18" fmla="*/ 2199824 h 3466737"/>
              <a:gd name="connsiteX19" fmla="*/ 9922266 w 12192000"/>
              <a:gd name="connsiteY19" fmla="*/ 2172970 h 3466737"/>
              <a:gd name="connsiteX20" fmla="*/ 10445938 w 12192000"/>
              <a:gd name="connsiteY20" fmla="*/ 1987298 h 3466737"/>
              <a:gd name="connsiteX21" fmla="*/ 10686488 w 12192000"/>
              <a:gd name="connsiteY21" fmla="*/ 1850915 h 3466737"/>
              <a:gd name="connsiteX22" fmla="*/ 11813357 w 12192000"/>
              <a:gd name="connsiteY22" fmla="*/ 653687 h 3466737"/>
              <a:gd name="connsiteX23" fmla="*/ 11949949 w 12192000"/>
              <a:gd name="connsiteY23" fmla="*/ 445101 h 3466737"/>
              <a:gd name="connsiteX24" fmla="*/ 12110467 w 12192000"/>
              <a:gd name="connsiteY24" fmla="*/ 162707 h 3466737"/>
            </a:gdLst>
            <a:ahLst/>
            <a:cxnLst/>
            <a:rect l="l" t="t" r="r" b="b"/>
            <a:pathLst>
              <a:path w="12192000" h="3466737">
                <a:moveTo>
                  <a:pt x="12192000" y="0"/>
                </a:moveTo>
                <a:lnTo>
                  <a:pt x="12192000" y="3466737"/>
                </a:lnTo>
                <a:lnTo>
                  <a:pt x="0" y="3466737"/>
                </a:lnTo>
                <a:lnTo>
                  <a:pt x="0" y="711189"/>
                </a:lnTo>
                <a:lnTo>
                  <a:pt x="64880" y="834102"/>
                </a:lnTo>
                <a:cubicBezTo>
                  <a:pt x="159881" y="1014077"/>
                  <a:pt x="174200" y="1037322"/>
                  <a:pt x="258844" y="1148987"/>
                </a:cubicBezTo>
                <a:cubicBezTo>
                  <a:pt x="464397" y="1420158"/>
                  <a:pt x="769436" y="1678231"/>
                  <a:pt x="1029302" y="1800819"/>
                </a:cubicBezTo>
                <a:cubicBezTo>
                  <a:pt x="1284977" y="1921429"/>
                  <a:pt x="1359880" y="1940615"/>
                  <a:pt x="1784602" y="1994280"/>
                </a:cubicBezTo>
                <a:cubicBezTo>
                  <a:pt x="1908175" y="2009894"/>
                  <a:pt x="2090881" y="1993105"/>
                  <a:pt x="2349500" y="1942371"/>
                </a:cubicBezTo>
                <a:cubicBezTo>
                  <a:pt x="2660456" y="1881369"/>
                  <a:pt x="3173865" y="1724038"/>
                  <a:pt x="3325606" y="1643248"/>
                </a:cubicBezTo>
                <a:cubicBezTo>
                  <a:pt x="3371995" y="1618549"/>
                  <a:pt x="3455670" y="1577263"/>
                  <a:pt x="3511550" y="1551501"/>
                </a:cubicBezTo>
                <a:cubicBezTo>
                  <a:pt x="3656357" y="1484739"/>
                  <a:pt x="4086720" y="1269586"/>
                  <a:pt x="4229100" y="1192772"/>
                </a:cubicBezTo>
                <a:cubicBezTo>
                  <a:pt x="4359675" y="1122326"/>
                  <a:pt x="4608494" y="986061"/>
                  <a:pt x="4730750" y="918045"/>
                </a:cubicBezTo>
                <a:cubicBezTo>
                  <a:pt x="5158547" y="680042"/>
                  <a:pt x="5553368" y="566117"/>
                  <a:pt x="5949950" y="566248"/>
                </a:cubicBezTo>
                <a:cubicBezTo>
                  <a:pt x="6285090" y="566359"/>
                  <a:pt x="6622373" y="667630"/>
                  <a:pt x="6902450" y="852243"/>
                </a:cubicBezTo>
                <a:cubicBezTo>
                  <a:pt x="6964463" y="893120"/>
                  <a:pt x="7090645" y="1003568"/>
                  <a:pt x="7226300" y="1135712"/>
                </a:cubicBezTo>
                <a:cubicBezTo>
                  <a:pt x="7488575" y="1391202"/>
                  <a:pt x="7650330" y="1525014"/>
                  <a:pt x="7870962" y="1669013"/>
                </a:cubicBezTo>
                <a:cubicBezTo>
                  <a:pt x="8280336" y="1936197"/>
                  <a:pt x="8657255" y="2093264"/>
                  <a:pt x="9107890" y="2184456"/>
                </a:cubicBezTo>
                <a:cubicBezTo>
                  <a:pt x="9235573" y="2210295"/>
                  <a:pt x="9259642" y="2211164"/>
                  <a:pt x="9533340" y="2199824"/>
                </a:cubicBezTo>
                <a:cubicBezTo>
                  <a:pt x="9692901" y="2193214"/>
                  <a:pt x="9867917" y="2181129"/>
                  <a:pt x="9922266" y="2172970"/>
                </a:cubicBezTo>
                <a:cubicBezTo>
                  <a:pt x="10076673" y="2149789"/>
                  <a:pt x="10303009" y="2069541"/>
                  <a:pt x="10445938" y="1987298"/>
                </a:cubicBezTo>
                <a:cubicBezTo>
                  <a:pt x="10515685" y="1947166"/>
                  <a:pt x="10623932" y="1885793"/>
                  <a:pt x="10686488" y="1850915"/>
                </a:cubicBezTo>
                <a:cubicBezTo>
                  <a:pt x="10978366" y="1688177"/>
                  <a:pt x="11506870" y="1126676"/>
                  <a:pt x="11813357" y="653687"/>
                </a:cubicBezTo>
                <a:cubicBezTo>
                  <a:pt x="11845041" y="604792"/>
                  <a:pt x="11906507" y="510928"/>
                  <a:pt x="11949949" y="445101"/>
                </a:cubicBezTo>
                <a:cubicBezTo>
                  <a:pt x="11993391" y="379273"/>
                  <a:pt x="12065624" y="252196"/>
                  <a:pt x="12110467" y="162707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>
            <a:off x="0" y="4648200"/>
            <a:ext cx="12192000" cy="2209800"/>
          </a:xfrm>
          <a:custGeom>
            <a:avLst/>
            <a:gdLst>
              <a:gd name="connsiteX0" fmla="*/ 6168095 w 12192000"/>
              <a:gd name="connsiteY0" fmla="*/ 1197 h 2405182"/>
              <a:gd name="connsiteX1" fmla="*/ 6335272 w 12192000"/>
              <a:gd name="connsiteY1" fmla="*/ 2201 h 2405182"/>
              <a:gd name="connsiteX2" fmla="*/ 6548822 w 12192000"/>
              <a:gd name="connsiteY2" fmla="*/ 24668 h 2405182"/>
              <a:gd name="connsiteX3" fmla="*/ 7191435 w 12192000"/>
              <a:gd name="connsiteY3" fmla="*/ 197707 h 2405182"/>
              <a:gd name="connsiteX4" fmla="*/ 8617612 w 12192000"/>
              <a:gd name="connsiteY4" fmla="*/ 1024344 h 2405182"/>
              <a:gd name="connsiteX5" fmla="*/ 12085367 w 12192000"/>
              <a:gd name="connsiteY5" fmla="*/ 1103453 h 2405182"/>
              <a:gd name="connsiteX6" fmla="*/ 12192000 w 12192000"/>
              <a:gd name="connsiteY6" fmla="*/ 1044388 h 2405182"/>
              <a:gd name="connsiteX7" fmla="*/ 12192000 w 12192000"/>
              <a:gd name="connsiteY7" fmla="*/ 2405182 h 2405182"/>
              <a:gd name="connsiteX8" fmla="*/ 0 w 12192000"/>
              <a:gd name="connsiteY8" fmla="*/ 2405182 h 2405182"/>
              <a:gd name="connsiteX9" fmla="*/ 0 w 12192000"/>
              <a:gd name="connsiteY9" fmla="*/ 331851 h 2405182"/>
              <a:gd name="connsiteX10" fmla="*/ 77092 w 12192000"/>
              <a:gd name="connsiteY10" fmla="*/ 488545 h 2405182"/>
              <a:gd name="connsiteX11" fmla="*/ 1249701 w 12192000"/>
              <a:gd name="connsiteY11" fmla="*/ 1626091 h 2405182"/>
              <a:gd name="connsiteX12" fmla="*/ 1971971 w 12192000"/>
              <a:gd name="connsiteY12" fmla="*/ 1768178 h 2405182"/>
              <a:gd name="connsiteX13" fmla="*/ 2391071 w 12192000"/>
              <a:gd name="connsiteY13" fmla="*/ 1753063 h 2405182"/>
              <a:gd name="connsiteX14" fmla="*/ 3631780 w 12192000"/>
              <a:gd name="connsiteY14" fmla="*/ 1292949 h 2405182"/>
              <a:gd name="connsiteX15" fmla="*/ 3949700 w 12192000"/>
              <a:gd name="connsiteY15" fmla="*/ 1100601 h 2405182"/>
              <a:gd name="connsiteX16" fmla="*/ 4830489 w 12192000"/>
              <a:gd name="connsiteY16" fmla="*/ 536352 h 2405182"/>
              <a:gd name="connsiteX17" fmla="*/ 5498831 w 12192000"/>
              <a:gd name="connsiteY17" fmla="*/ 145758 h 2405182"/>
              <a:gd name="connsiteX18" fmla="*/ 5714730 w 12192000"/>
              <a:gd name="connsiteY18" fmla="*/ 74629 h 2405182"/>
              <a:gd name="connsiteX19" fmla="*/ 6168095 w 12192000"/>
              <a:gd name="connsiteY19" fmla="*/ 1197 h 2405182"/>
            </a:gdLst>
            <a:ahLst/>
            <a:cxnLst/>
            <a:rect l="l" t="t" r="r" b="b"/>
            <a:pathLst>
              <a:path w="12192000" h="2405182">
                <a:moveTo>
                  <a:pt x="6168095" y="1197"/>
                </a:moveTo>
                <a:cubicBezTo>
                  <a:pt x="6223799" y="-671"/>
                  <a:pt x="6279963" y="-362"/>
                  <a:pt x="6335272" y="2201"/>
                </a:cubicBezTo>
                <a:cubicBezTo>
                  <a:pt x="6409017" y="5619"/>
                  <a:pt x="6481240" y="13046"/>
                  <a:pt x="6548822" y="24668"/>
                </a:cubicBezTo>
                <a:cubicBezTo>
                  <a:pt x="6774161" y="63422"/>
                  <a:pt x="6846638" y="31094"/>
                  <a:pt x="7191435" y="197707"/>
                </a:cubicBezTo>
                <a:cubicBezTo>
                  <a:pt x="7536233" y="364320"/>
                  <a:pt x="7940853" y="722916"/>
                  <a:pt x="8617612" y="1024344"/>
                </a:cubicBezTo>
                <a:cubicBezTo>
                  <a:pt x="9294371" y="1325772"/>
                  <a:pt x="11122193" y="1567555"/>
                  <a:pt x="12085367" y="1103453"/>
                </a:cubicBezTo>
                <a:lnTo>
                  <a:pt x="12192000" y="1044388"/>
                </a:lnTo>
                <a:lnTo>
                  <a:pt x="12192000" y="2405182"/>
                </a:lnTo>
                <a:lnTo>
                  <a:pt x="0" y="2405182"/>
                </a:lnTo>
                <a:lnTo>
                  <a:pt x="0" y="331851"/>
                </a:lnTo>
                <a:lnTo>
                  <a:pt x="77092" y="488545"/>
                </a:lnTo>
                <a:cubicBezTo>
                  <a:pt x="342330" y="1027653"/>
                  <a:pt x="691033" y="1365929"/>
                  <a:pt x="1249701" y="1626091"/>
                </a:cubicBezTo>
                <a:cubicBezTo>
                  <a:pt x="1464315" y="1726033"/>
                  <a:pt x="1604150" y="1753542"/>
                  <a:pt x="1971971" y="1768178"/>
                </a:cubicBezTo>
                <a:lnTo>
                  <a:pt x="2391071" y="1753063"/>
                </a:lnTo>
                <a:cubicBezTo>
                  <a:pt x="2957185" y="1621995"/>
                  <a:pt x="3307214" y="1492188"/>
                  <a:pt x="3631780" y="1292949"/>
                </a:cubicBezTo>
                <a:lnTo>
                  <a:pt x="3949700" y="1100601"/>
                </a:lnTo>
                <a:cubicBezTo>
                  <a:pt x="4120421" y="998601"/>
                  <a:pt x="4181966" y="959173"/>
                  <a:pt x="4830489" y="536352"/>
                </a:cubicBezTo>
                <a:cubicBezTo>
                  <a:pt x="5317847" y="218606"/>
                  <a:pt x="5377566" y="183704"/>
                  <a:pt x="5498831" y="145758"/>
                </a:cubicBezTo>
                <a:cubicBezTo>
                  <a:pt x="5558055" y="127225"/>
                  <a:pt x="5655209" y="95218"/>
                  <a:pt x="5714730" y="74629"/>
                </a:cubicBezTo>
                <a:cubicBezTo>
                  <a:pt x="5838015" y="31986"/>
                  <a:pt x="6000984" y="6799"/>
                  <a:pt x="6168095" y="1197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11805920" y="5559204"/>
            <a:ext cx="386080" cy="861915"/>
          </a:xfrm>
          <a:custGeom>
            <a:avLst/>
            <a:gdLst>
              <a:gd name="connsiteX0" fmla="*/ 0 w 4991100"/>
              <a:gd name="connsiteY0" fmla="*/ 10848032 h 11142516"/>
              <a:gd name="connsiteX1" fmla="*/ 534235 w 4991100"/>
              <a:gd name="connsiteY1" fmla="*/ 10848032 h 11142516"/>
              <a:gd name="connsiteX2" fmla="*/ 1093035 w 4991100"/>
              <a:gd name="connsiteY2" fmla="*/ 10861178 h 11142516"/>
              <a:gd name="connsiteX3" fmla="*/ 1054616 w 4991100"/>
              <a:gd name="connsiteY3" fmla="*/ 10924232 h 11142516"/>
              <a:gd name="connsiteX4" fmla="*/ 1017026 w 4991100"/>
              <a:gd name="connsiteY4" fmla="*/ 10942045 h 11142516"/>
              <a:gd name="connsiteX5" fmla="*/ 942446 w 4991100"/>
              <a:gd name="connsiteY5" fmla="*/ 10959277 h 11142516"/>
              <a:gd name="connsiteX6" fmla="*/ 844550 w 4991100"/>
              <a:gd name="connsiteY6" fmla="*/ 10972190 h 11142516"/>
              <a:gd name="connsiteX7" fmla="*/ 749300 w 4991100"/>
              <a:gd name="connsiteY7" fmla="*/ 11000272 h 11142516"/>
              <a:gd name="connsiteX8" fmla="*/ 633035 w 4991100"/>
              <a:gd name="connsiteY8" fmla="*/ 11031786 h 11142516"/>
              <a:gd name="connsiteX9" fmla="*/ 525085 w 4991100"/>
              <a:gd name="connsiteY9" fmla="*/ 11055637 h 11142516"/>
              <a:gd name="connsiteX10" fmla="*/ 387350 w 4991100"/>
              <a:gd name="connsiteY10" fmla="*/ 11076407 h 11142516"/>
              <a:gd name="connsiteX11" fmla="*/ 203200 w 4991100"/>
              <a:gd name="connsiteY11" fmla="*/ 11101753 h 11142516"/>
              <a:gd name="connsiteX12" fmla="*/ 53975 w 4991100"/>
              <a:gd name="connsiteY12" fmla="*/ 11127884 h 11142516"/>
              <a:gd name="connsiteX13" fmla="*/ 0 w 4991100"/>
              <a:gd name="connsiteY13" fmla="*/ 11142516 h 11142516"/>
              <a:gd name="connsiteX14" fmla="*/ 2715999 w 4991100"/>
              <a:gd name="connsiteY14" fmla="*/ 9290273 h 11142516"/>
              <a:gd name="connsiteX15" fmla="*/ 3533775 w 4991100"/>
              <a:gd name="connsiteY15" fmla="*/ 9300287 h 11142516"/>
              <a:gd name="connsiteX16" fmla="*/ 3568700 w 4991100"/>
              <a:gd name="connsiteY16" fmla="*/ 9336696 h 11142516"/>
              <a:gd name="connsiteX17" fmla="*/ 3339511 w 4991100"/>
              <a:gd name="connsiteY17" fmla="*/ 9582866 h 11142516"/>
              <a:gd name="connsiteX18" fmla="*/ 3110322 w 4991100"/>
              <a:gd name="connsiteY18" fmla="*/ 9806632 h 11142516"/>
              <a:gd name="connsiteX19" fmla="*/ 0 w 4991100"/>
              <a:gd name="connsiteY19" fmla="*/ 9806632 h 11142516"/>
              <a:gd name="connsiteX20" fmla="*/ 0 w 4991100"/>
              <a:gd name="connsiteY20" fmla="*/ 9298632 h 11142516"/>
              <a:gd name="connsiteX21" fmla="*/ 1749425 w 4991100"/>
              <a:gd name="connsiteY21" fmla="*/ 9292456 h 11142516"/>
              <a:gd name="connsiteX22" fmla="*/ 2715999 w 4991100"/>
              <a:gd name="connsiteY22" fmla="*/ 9290273 h 11142516"/>
              <a:gd name="connsiteX23" fmla="*/ 0 w 4991100"/>
              <a:gd name="connsiteY23" fmla="*/ 7749232 h 11142516"/>
              <a:gd name="connsiteX24" fmla="*/ 2278095 w 4991100"/>
              <a:gd name="connsiteY24" fmla="*/ 7749232 h 11142516"/>
              <a:gd name="connsiteX25" fmla="*/ 4571866 w 4991100"/>
              <a:gd name="connsiteY25" fmla="*/ 7768120 h 11142516"/>
              <a:gd name="connsiteX26" fmla="*/ 4573502 w 4991100"/>
              <a:gd name="connsiteY26" fmla="*/ 7796695 h 11142516"/>
              <a:gd name="connsiteX27" fmla="*/ 4518586 w 4991100"/>
              <a:gd name="connsiteY27" fmla="*/ 7888932 h 11142516"/>
              <a:gd name="connsiteX28" fmla="*/ 4346961 w 4991100"/>
              <a:gd name="connsiteY28" fmla="*/ 8250195 h 11142516"/>
              <a:gd name="connsiteX29" fmla="*/ 2164311 w 4991100"/>
              <a:gd name="connsiteY29" fmla="*/ 8257232 h 11142516"/>
              <a:gd name="connsiteX30" fmla="*/ 0 w 4991100"/>
              <a:gd name="connsiteY30" fmla="*/ 8257232 h 11142516"/>
              <a:gd name="connsiteX31" fmla="*/ 2463865 w 4991100"/>
              <a:gd name="connsiteY31" fmla="*/ 6174593 h 11142516"/>
              <a:gd name="connsiteX32" fmla="*/ 4951413 w 4991100"/>
              <a:gd name="connsiteY32" fmla="*/ 6182370 h 11142516"/>
              <a:gd name="connsiteX33" fmla="*/ 4984872 w 4991100"/>
              <a:gd name="connsiteY33" fmla="*/ 6229995 h 11142516"/>
              <a:gd name="connsiteX34" fmla="*/ 4964397 w 4991100"/>
              <a:gd name="connsiteY34" fmla="*/ 6396682 h 11142516"/>
              <a:gd name="connsiteX35" fmla="*/ 4939615 w 4991100"/>
              <a:gd name="connsiteY35" fmla="*/ 6549082 h 11142516"/>
              <a:gd name="connsiteX36" fmla="*/ 4920523 w 4991100"/>
              <a:gd name="connsiteY36" fmla="*/ 6618932 h 11142516"/>
              <a:gd name="connsiteX37" fmla="*/ 4905528 w 4991100"/>
              <a:gd name="connsiteY37" fmla="*/ 6685607 h 11142516"/>
              <a:gd name="connsiteX38" fmla="*/ 2449545 w 4991100"/>
              <a:gd name="connsiteY38" fmla="*/ 6707832 h 11142516"/>
              <a:gd name="connsiteX39" fmla="*/ 0 w 4991100"/>
              <a:gd name="connsiteY39" fmla="*/ 6707832 h 11142516"/>
              <a:gd name="connsiteX40" fmla="*/ 0 w 4991100"/>
              <a:gd name="connsiteY40" fmla="*/ 6449599 h 11142516"/>
              <a:gd name="connsiteX41" fmla="*/ 8467 w 4991100"/>
              <a:gd name="connsiteY41" fmla="*/ 6182899 h 11142516"/>
              <a:gd name="connsiteX42" fmla="*/ 2463865 w 4991100"/>
              <a:gd name="connsiteY42" fmla="*/ 6174593 h 11142516"/>
              <a:gd name="connsiteX43" fmla="*/ 0 w 4991100"/>
              <a:gd name="connsiteY43" fmla="*/ 4625032 h 11142516"/>
              <a:gd name="connsiteX44" fmla="*/ 2461373 w 4991100"/>
              <a:gd name="connsiteY44" fmla="*/ 4625032 h 11142516"/>
              <a:gd name="connsiteX45" fmla="*/ 4937640 w 4991100"/>
              <a:gd name="connsiteY45" fmla="*/ 4634557 h 11142516"/>
              <a:gd name="connsiteX46" fmla="*/ 4984498 w 4991100"/>
              <a:gd name="connsiteY46" fmla="*/ 4990157 h 11142516"/>
              <a:gd name="connsiteX47" fmla="*/ 4991100 w 4991100"/>
              <a:gd name="connsiteY47" fmla="*/ 5158432 h 11142516"/>
              <a:gd name="connsiteX48" fmla="*/ 0 w 4991100"/>
              <a:gd name="connsiteY48" fmla="*/ 5158432 h 11142516"/>
              <a:gd name="connsiteX49" fmla="*/ 0 w 4991100"/>
              <a:gd name="connsiteY49" fmla="*/ 3075632 h 11142516"/>
              <a:gd name="connsiteX50" fmla="*/ 4444084 w 4991100"/>
              <a:gd name="connsiteY50" fmla="*/ 3075632 h 11142516"/>
              <a:gd name="connsiteX51" fmla="*/ 4476292 w 4991100"/>
              <a:gd name="connsiteY51" fmla="*/ 3123031 h 11142516"/>
              <a:gd name="connsiteX52" fmla="*/ 4502554 w 4991100"/>
              <a:gd name="connsiteY52" fmla="*/ 3183356 h 11142516"/>
              <a:gd name="connsiteX53" fmla="*/ 4521604 w 4991100"/>
              <a:gd name="connsiteY53" fmla="*/ 3227285 h 11142516"/>
              <a:gd name="connsiteX54" fmla="*/ 4546600 w 4991100"/>
              <a:gd name="connsiteY54" fmla="*/ 3279704 h 11142516"/>
              <a:gd name="connsiteX55" fmla="*/ 4565650 w 4991100"/>
              <a:gd name="connsiteY55" fmla="*/ 3316933 h 11142516"/>
              <a:gd name="connsiteX56" fmla="*/ 4584700 w 4991100"/>
              <a:gd name="connsiteY56" fmla="*/ 3361382 h 11142516"/>
              <a:gd name="connsiteX57" fmla="*/ 4603750 w 4991100"/>
              <a:gd name="connsiteY57" fmla="*/ 3405833 h 11142516"/>
              <a:gd name="connsiteX58" fmla="*/ 4622800 w 4991100"/>
              <a:gd name="connsiteY58" fmla="*/ 3450283 h 11142516"/>
              <a:gd name="connsiteX59" fmla="*/ 4642492 w 4991100"/>
              <a:gd name="connsiteY59" fmla="*/ 3495265 h 11142516"/>
              <a:gd name="connsiteX60" fmla="*/ 4652017 w 4991100"/>
              <a:gd name="connsiteY60" fmla="*/ 3538096 h 11142516"/>
              <a:gd name="connsiteX61" fmla="*/ 4641850 w 4991100"/>
              <a:gd name="connsiteY61" fmla="*/ 3564583 h 11142516"/>
              <a:gd name="connsiteX62" fmla="*/ 0 w 4991100"/>
              <a:gd name="connsiteY62" fmla="*/ 3583701 h 11142516"/>
              <a:gd name="connsiteX63" fmla="*/ 0 w 4991100"/>
              <a:gd name="connsiteY63" fmla="*/ 1526233 h 11142516"/>
              <a:gd name="connsiteX64" fmla="*/ 3310323 w 4991100"/>
              <a:gd name="connsiteY64" fmla="*/ 1526233 h 11142516"/>
              <a:gd name="connsiteX65" fmla="*/ 3455387 w 4991100"/>
              <a:gd name="connsiteY65" fmla="*/ 1675574 h 11142516"/>
              <a:gd name="connsiteX66" fmla="*/ 3718171 w 4991100"/>
              <a:gd name="connsiteY66" fmla="*/ 1989783 h 11142516"/>
              <a:gd name="connsiteX67" fmla="*/ 1857375 w 4991100"/>
              <a:gd name="connsiteY67" fmla="*/ 2024750 h 11142516"/>
              <a:gd name="connsiteX68" fmla="*/ 0 w 4991100"/>
              <a:gd name="connsiteY68" fmla="*/ 2034317 h 11142516"/>
              <a:gd name="connsiteX69" fmla="*/ 0 w 4991100"/>
              <a:gd name="connsiteY69" fmla="*/ 0 h 11142516"/>
              <a:gd name="connsiteX70" fmla="*/ 41275 w 4991100"/>
              <a:gd name="connsiteY70" fmla="*/ 1557 h 11142516"/>
              <a:gd name="connsiteX71" fmla="*/ 544383 w 4991100"/>
              <a:gd name="connsiteY71" fmla="*/ 79614 h 11142516"/>
              <a:gd name="connsiteX72" fmla="*/ 647607 w 4991100"/>
              <a:gd name="connsiteY72" fmla="*/ 103833 h 11142516"/>
              <a:gd name="connsiteX73" fmla="*/ 728291 w 4991100"/>
              <a:gd name="connsiteY73" fmla="*/ 122883 h 11142516"/>
              <a:gd name="connsiteX74" fmla="*/ 809217 w 4991100"/>
              <a:gd name="connsiteY74" fmla="*/ 135987 h 11142516"/>
              <a:gd name="connsiteX75" fmla="*/ 875552 w 4991100"/>
              <a:gd name="connsiteY75" fmla="*/ 155037 h 11142516"/>
              <a:gd name="connsiteX76" fmla="*/ 945402 w 4991100"/>
              <a:gd name="connsiteY76" fmla="*/ 174087 h 11142516"/>
              <a:gd name="connsiteX77" fmla="*/ 1015252 w 4991100"/>
              <a:gd name="connsiteY77" fmla="*/ 193137 h 11142516"/>
              <a:gd name="connsiteX78" fmla="*/ 1072402 w 4991100"/>
              <a:gd name="connsiteY78" fmla="*/ 212233 h 11142516"/>
              <a:gd name="connsiteX79" fmla="*/ 1130300 w 4991100"/>
              <a:gd name="connsiteY79" fmla="*/ 224483 h 11142516"/>
              <a:gd name="connsiteX80" fmla="*/ 1193800 w 4991100"/>
              <a:gd name="connsiteY80" fmla="*/ 243487 h 11142516"/>
              <a:gd name="connsiteX81" fmla="*/ 1256552 w 4991100"/>
              <a:gd name="connsiteY81" fmla="*/ 269337 h 11142516"/>
              <a:gd name="connsiteX82" fmla="*/ 1307352 w 4991100"/>
              <a:gd name="connsiteY82" fmla="*/ 288387 h 11142516"/>
              <a:gd name="connsiteX83" fmla="*/ 1358152 w 4991100"/>
              <a:gd name="connsiteY83" fmla="*/ 307437 h 11142516"/>
              <a:gd name="connsiteX84" fmla="*/ 1416050 w 4991100"/>
              <a:gd name="connsiteY84" fmla="*/ 332433 h 11142516"/>
              <a:gd name="connsiteX85" fmla="*/ 1461248 w 4991100"/>
              <a:gd name="connsiteY85" fmla="*/ 344729 h 11142516"/>
              <a:gd name="connsiteX86" fmla="*/ 1512920 w 4991100"/>
              <a:gd name="connsiteY86" fmla="*/ 363779 h 11142516"/>
              <a:gd name="connsiteX87" fmla="*/ 1561066 w 4991100"/>
              <a:gd name="connsiteY87" fmla="*/ 388337 h 11142516"/>
              <a:gd name="connsiteX88" fmla="*/ 1607895 w 4991100"/>
              <a:gd name="connsiteY88" fmla="*/ 414186 h 11142516"/>
              <a:gd name="connsiteX89" fmla="*/ 1629600 w 4991100"/>
              <a:gd name="connsiteY89" fmla="*/ 444007 h 11142516"/>
              <a:gd name="connsiteX90" fmla="*/ 809625 w 4991100"/>
              <a:gd name="connsiteY90" fmla="*/ 475401 h 11142516"/>
              <a:gd name="connsiteX91" fmla="*/ 0 w 4991100"/>
              <a:gd name="connsiteY91" fmla="*/ 485020 h 11142516"/>
            </a:gdLst>
            <a:ahLst/>
            <a:cxnLst/>
            <a:rect l="l" t="t" r="r" b="b"/>
            <a:pathLst>
              <a:path w="4991100" h="11142516">
                <a:moveTo>
                  <a:pt x="0" y="10848032"/>
                </a:moveTo>
                <a:lnTo>
                  <a:pt x="534235" y="10848032"/>
                </a:lnTo>
                <a:cubicBezTo>
                  <a:pt x="878210" y="10848032"/>
                  <a:pt x="1077218" y="10852714"/>
                  <a:pt x="1093035" y="10861178"/>
                </a:cubicBezTo>
                <a:cubicBezTo>
                  <a:pt x="1139102" y="10885834"/>
                  <a:pt x="1115706" y="10924232"/>
                  <a:pt x="1054616" y="10924232"/>
                </a:cubicBezTo>
                <a:cubicBezTo>
                  <a:pt x="1042073" y="10924232"/>
                  <a:pt x="1025157" y="10932248"/>
                  <a:pt x="1017026" y="10942045"/>
                </a:cubicBezTo>
                <a:cubicBezTo>
                  <a:pt x="1008017" y="10952901"/>
                  <a:pt x="978886" y="10959631"/>
                  <a:pt x="942446" y="10959277"/>
                </a:cubicBezTo>
                <a:cubicBezTo>
                  <a:pt x="909558" y="10958957"/>
                  <a:pt x="865505" y="10964768"/>
                  <a:pt x="844550" y="10972190"/>
                </a:cubicBezTo>
                <a:cubicBezTo>
                  <a:pt x="823595" y="10979612"/>
                  <a:pt x="780732" y="10992249"/>
                  <a:pt x="749300" y="11000272"/>
                </a:cubicBezTo>
                <a:cubicBezTo>
                  <a:pt x="717868" y="11008295"/>
                  <a:pt x="665548" y="11022476"/>
                  <a:pt x="633035" y="11031786"/>
                </a:cubicBezTo>
                <a:cubicBezTo>
                  <a:pt x="600522" y="11041095"/>
                  <a:pt x="551945" y="11051829"/>
                  <a:pt x="525085" y="11055637"/>
                </a:cubicBezTo>
                <a:cubicBezTo>
                  <a:pt x="498226" y="11059445"/>
                  <a:pt x="436245" y="11068791"/>
                  <a:pt x="387350" y="11076407"/>
                </a:cubicBezTo>
                <a:cubicBezTo>
                  <a:pt x="338455" y="11084022"/>
                  <a:pt x="255588" y="11095428"/>
                  <a:pt x="203200" y="11101753"/>
                </a:cubicBezTo>
                <a:cubicBezTo>
                  <a:pt x="150813" y="11108077"/>
                  <a:pt x="83661" y="11119836"/>
                  <a:pt x="53975" y="11127884"/>
                </a:cubicBezTo>
                <a:lnTo>
                  <a:pt x="0" y="11142516"/>
                </a:lnTo>
                <a:close/>
                <a:moveTo>
                  <a:pt x="2715999" y="9290273"/>
                </a:moveTo>
                <a:cubicBezTo>
                  <a:pt x="3274563" y="9290154"/>
                  <a:pt x="3516498" y="9293358"/>
                  <a:pt x="3533775" y="9300287"/>
                </a:cubicBezTo>
                <a:cubicBezTo>
                  <a:pt x="3553382" y="9308151"/>
                  <a:pt x="3568700" y="9324120"/>
                  <a:pt x="3568700" y="9336696"/>
                </a:cubicBezTo>
                <a:cubicBezTo>
                  <a:pt x="3568700" y="9349018"/>
                  <a:pt x="3465565" y="9459793"/>
                  <a:pt x="3339511" y="9582866"/>
                </a:cubicBezTo>
                <a:lnTo>
                  <a:pt x="3110322" y="9806632"/>
                </a:lnTo>
                <a:lnTo>
                  <a:pt x="0" y="9806632"/>
                </a:lnTo>
                <a:lnTo>
                  <a:pt x="0" y="9298632"/>
                </a:lnTo>
                <a:lnTo>
                  <a:pt x="1749425" y="9292456"/>
                </a:lnTo>
                <a:cubicBezTo>
                  <a:pt x="2142794" y="9291067"/>
                  <a:pt x="2462106" y="9290327"/>
                  <a:pt x="2715999" y="9290273"/>
                </a:cubicBezTo>
                <a:close/>
                <a:moveTo>
                  <a:pt x="0" y="7749232"/>
                </a:moveTo>
                <a:lnTo>
                  <a:pt x="2278095" y="7749232"/>
                </a:lnTo>
                <a:cubicBezTo>
                  <a:pt x="4278905" y="7749232"/>
                  <a:pt x="4558098" y="7751531"/>
                  <a:pt x="4571866" y="7768120"/>
                </a:cubicBezTo>
                <a:cubicBezTo>
                  <a:pt x="4583152" y="7781720"/>
                  <a:pt x="4583611" y="7789721"/>
                  <a:pt x="4573502" y="7796695"/>
                </a:cubicBezTo>
                <a:cubicBezTo>
                  <a:pt x="4556682" y="7808300"/>
                  <a:pt x="4543971" y="7829649"/>
                  <a:pt x="4518586" y="7888932"/>
                </a:cubicBezTo>
                <a:cubicBezTo>
                  <a:pt x="4402453" y="8160141"/>
                  <a:pt x="4362504" y="8244230"/>
                  <a:pt x="4346961" y="8250195"/>
                </a:cubicBezTo>
                <a:cubicBezTo>
                  <a:pt x="4336875" y="8254066"/>
                  <a:pt x="3354682" y="8257232"/>
                  <a:pt x="2164311" y="8257232"/>
                </a:cubicBezTo>
                <a:lnTo>
                  <a:pt x="0" y="8257232"/>
                </a:lnTo>
                <a:close/>
                <a:moveTo>
                  <a:pt x="2463865" y="6174593"/>
                </a:moveTo>
                <a:cubicBezTo>
                  <a:pt x="3691562" y="6174462"/>
                  <a:pt x="4924617" y="6177011"/>
                  <a:pt x="4951413" y="6182370"/>
                </a:cubicBezTo>
                <a:cubicBezTo>
                  <a:pt x="4987557" y="6189599"/>
                  <a:pt x="4990544" y="6193850"/>
                  <a:pt x="4984872" y="6229995"/>
                </a:cubicBezTo>
                <a:cubicBezTo>
                  <a:pt x="4981447" y="6251823"/>
                  <a:pt x="4972234" y="6326832"/>
                  <a:pt x="4964397" y="6396682"/>
                </a:cubicBezTo>
                <a:cubicBezTo>
                  <a:pt x="4956561" y="6466532"/>
                  <a:pt x="4945409" y="6535112"/>
                  <a:pt x="4939615" y="6549082"/>
                </a:cubicBezTo>
                <a:cubicBezTo>
                  <a:pt x="4933820" y="6563052"/>
                  <a:pt x="4925229" y="6594485"/>
                  <a:pt x="4920523" y="6618932"/>
                </a:cubicBezTo>
                <a:cubicBezTo>
                  <a:pt x="4915817" y="6643379"/>
                  <a:pt x="4909070" y="6673383"/>
                  <a:pt x="4905528" y="6685607"/>
                </a:cubicBezTo>
                <a:cubicBezTo>
                  <a:pt x="4899425" y="6706675"/>
                  <a:pt x="4771525" y="6707832"/>
                  <a:pt x="2449545" y="6707832"/>
                </a:cubicBezTo>
                <a:lnTo>
                  <a:pt x="0" y="6707832"/>
                </a:lnTo>
                <a:lnTo>
                  <a:pt x="0" y="6449599"/>
                </a:lnTo>
                <a:cubicBezTo>
                  <a:pt x="0" y="6307570"/>
                  <a:pt x="3810" y="6187555"/>
                  <a:pt x="8467" y="6182899"/>
                </a:cubicBezTo>
                <a:cubicBezTo>
                  <a:pt x="13830" y="6177536"/>
                  <a:pt x="1236168" y="6174724"/>
                  <a:pt x="2463865" y="6174593"/>
                </a:cubicBezTo>
                <a:close/>
                <a:moveTo>
                  <a:pt x="0" y="4625032"/>
                </a:moveTo>
                <a:lnTo>
                  <a:pt x="2461373" y="4625032"/>
                </a:lnTo>
                <a:cubicBezTo>
                  <a:pt x="3815128" y="4625032"/>
                  <a:pt x="4929448" y="4629319"/>
                  <a:pt x="4937640" y="4634557"/>
                </a:cubicBezTo>
                <a:cubicBezTo>
                  <a:pt x="4958012" y="4647586"/>
                  <a:pt x="4976590" y="4788566"/>
                  <a:pt x="4984498" y="4990157"/>
                </a:cubicBezTo>
                <a:lnTo>
                  <a:pt x="4991100" y="5158432"/>
                </a:lnTo>
                <a:lnTo>
                  <a:pt x="0" y="5158432"/>
                </a:lnTo>
                <a:close/>
                <a:moveTo>
                  <a:pt x="0" y="3075632"/>
                </a:moveTo>
                <a:lnTo>
                  <a:pt x="4444084" y="3075632"/>
                </a:lnTo>
                <a:lnTo>
                  <a:pt x="4476292" y="3123031"/>
                </a:lnTo>
                <a:cubicBezTo>
                  <a:pt x="4494006" y="3149100"/>
                  <a:pt x="4505824" y="3176246"/>
                  <a:pt x="4502554" y="3183356"/>
                </a:cubicBezTo>
                <a:cubicBezTo>
                  <a:pt x="4499284" y="3190466"/>
                  <a:pt x="4507856" y="3210234"/>
                  <a:pt x="4521604" y="3227285"/>
                </a:cubicBezTo>
                <a:cubicBezTo>
                  <a:pt x="4535352" y="3244337"/>
                  <a:pt x="4546600" y="3267926"/>
                  <a:pt x="4546600" y="3279704"/>
                </a:cubicBezTo>
                <a:cubicBezTo>
                  <a:pt x="4546600" y="3291485"/>
                  <a:pt x="4555172" y="3308237"/>
                  <a:pt x="4565650" y="3316933"/>
                </a:cubicBezTo>
                <a:cubicBezTo>
                  <a:pt x="4576128" y="3325629"/>
                  <a:pt x="4584700" y="3345631"/>
                  <a:pt x="4584700" y="3361382"/>
                </a:cubicBezTo>
                <a:cubicBezTo>
                  <a:pt x="4584700" y="3377134"/>
                  <a:pt x="4593272" y="3397136"/>
                  <a:pt x="4603750" y="3405833"/>
                </a:cubicBezTo>
                <a:cubicBezTo>
                  <a:pt x="4614228" y="3414529"/>
                  <a:pt x="4622800" y="3434531"/>
                  <a:pt x="4622800" y="3450283"/>
                </a:cubicBezTo>
                <a:cubicBezTo>
                  <a:pt x="4622800" y="3466035"/>
                  <a:pt x="4631661" y="3486276"/>
                  <a:pt x="4642492" y="3495265"/>
                </a:cubicBezTo>
                <a:cubicBezTo>
                  <a:pt x="4656056" y="3506523"/>
                  <a:pt x="4659020" y="3519852"/>
                  <a:pt x="4652017" y="3538096"/>
                </a:cubicBezTo>
                <a:lnTo>
                  <a:pt x="4641850" y="3564583"/>
                </a:lnTo>
                <a:lnTo>
                  <a:pt x="0" y="3583701"/>
                </a:lnTo>
                <a:close/>
                <a:moveTo>
                  <a:pt x="0" y="1526233"/>
                </a:moveTo>
                <a:lnTo>
                  <a:pt x="3310323" y="1526233"/>
                </a:lnTo>
                <a:lnTo>
                  <a:pt x="3455387" y="1675574"/>
                </a:lnTo>
                <a:cubicBezTo>
                  <a:pt x="3662305" y="1888593"/>
                  <a:pt x="3722162" y="1960163"/>
                  <a:pt x="3718171" y="1989783"/>
                </a:cubicBezTo>
                <a:cubicBezTo>
                  <a:pt x="3714774" y="2015002"/>
                  <a:pt x="3701515" y="2015251"/>
                  <a:pt x="1857375" y="2024750"/>
                </a:cubicBezTo>
                <a:lnTo>
                  <a:pt x="0" y="2034317"/>
                </a:lnTo>
                <a:close/>
                <a:moveTo>
                  <a:pt x="0" y="0"/>
                </a:moveTo>
                <a:lnTo>
                  <a:pt x="41275" y="1557"/>
                </a:lnTo>
                <a:cubicBezTo>
                  <a:pt x="204692" y="7719"/>
                  <a:pt x="448579" y="45558"/>
                  <a:pt x="544383" y="79614"/>
                </a:cubicBezTo>
                <a:cubicBezTo>
                  <a:pt x="581857" y="92934"/>
                  <a:pt x="628308" y="103833"/>
                  <a:pt x="647607" y="103833"/>
                </a:cubicBezTo>
                <a:cubicBezTo>
                  <a:pt x="666907" y="103833"/>
                  <a:pt x="703215" y="112406"/>
                  <a:pt x="728291" y="122883"/>
                </a:cubicBezTo>
                <a:cubicBezTo>
                  <a:pt x="753367" y="133360"/>
                  <a:pt x="789784" y="139257"/>
                  <a:pt x="809217" y="135987"/>
                </a:cubicBezTo>
                <a:cubicBezTo>
                  <a:pt x="832400" y="132085"/>
                  <a:pt x="855211" y="138636"/>
                  <a:pt x="875552" y="155037"/>
                </a:cubicBezTo>
                <a:cubicBezTo>
                  <a:pt x="896692" y="172081"/>
                  <a:pt x="918913" y="178141"/>
                  <a:pt x="945402" y="174087"/>
                </a:cubicBezTo>
                <a:cubicBezTo>
                  <a:pt x="971891" y="170032"/>
                  <a:pt x="994113" y="176093"/>
                  <a:pt x="1015252" y="193137"/>
                </a:cubicBezTo>
                <a:cubicBezTo>
                  <a:pt x="1032664" y="207175"/>
                  <a:pt x="1057718" y="215547"/>
                  <a:pt x="1072402" y="212233"/>
                </a:cubicBezTo>
                <a:cubicBezTo>
                  <a:pt x="1086784" y="208988"/>
                  <a:pt x="1112838" y="214501"/>
                  <a:pt x="1130300" y="224483"/>
                </a:cubicBezTo>
                <a:cubicBezTo>
                  <a:pt x="1147763" y="234465"/>
                  <a:pt x="1176338" y="243017"/>
                  <a:pt x="1193800" y="243487"/>
                </a:cubicBezTo>
                <a:cubicBezTo>
                  <a:pt x="1211263" y="243957"/>
                  <a:pt x="1239501" y="255589"/>
                  <a:pt x="1256552" y="269337"/>
                </a:cubicBezTo>
                <a:cubicBezTo>
                  <a:pt x="1273604" y="283085"/>
                  <a:pt x="1296464" y="291657"/>
                  <a:pt x="1307352" y="288387"/>
                </a:cubicBezTo>
                <a:cubicBezTo>
                  <a:pt x="1318241" y="285117"/>
                  <a:pt x="1341101" y="293689"/>
                  <a:pt x="1358152" y="307437"/>
                </a:cubicBezTo>
                <a:cubicBezTo>
                  <a:pt x="1375204" y="321185"/>
                  <a:pt x="1401258" y="332433"/>
                  <a:pt x="1416050" y="332433"/>
                </a:cubicBezTo>
                <a:cubicBezTo>
                  <a:pt x="1430842" y="332433"/>
                  <a:pt x="1451181" y="337966"/>
                  <a:pt x="1461248" y="344729"/>
                </a:cubicBezTo>
                <a:cubicBezTo>
                  <a:pt x="1471314" y="351492"/>
                  <a:pt x="1494567" y="360064"/>
                  <a:pt x="1512920" y="363779"/>
                </a:cubicBezTo>
                <a:cubicBezTo>
                  <a:pt x="1531273" y="367494"/>
                  <a:pt x="1552939" y="378545"/>
                  <a:pt x="1561066" y="388337"/>
                </a:cubicBezTo>
                <a:cubicBezTo>
                  <a:pt x="1569193" y="398129"/>
                  <a:pt x="1590266" y="409761"/>
                  <a:pt x="1607895" y="414186"/>
                </a:cubicBezTo>
                <a:cubicBezTo>
                  <a:pt x="1632735" y="420420"/>
                  <a:pt x="1637620" y="427132"/>
                  <a:pt x="1629600" y="444007"/>
                </a:cubicBezTo>
                <a:cubicBezTo>
                  <a:pt x="1620056" y="464088"/>
                  <a:pt x="1556229" y="466532"/>
                  <a:pt x="809625" y="475401"/>
                </a:cubicBezTo>
                <a:lnTo>
                  <a:pt x="0" y="48502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>
            <a:off x="4685140" y="5327652"/>
            <a:ext cx="722238" cy="719492"/>
          </a:xfrm>
          <a:custGeom>
            <a:avLst/>
            <a:gdLst>
              <a:gd name="connsiteX0" fmla="*/ 11334751 w 11940779"/>
              <a:gd name="connsiteY0" fmla="*/ 8424994 h 11895366"/>
              <a:gd name="connsiteX1" fmla="*/ 11360799 w 11940779"/>
              <a:gd name="connsiteY1" fmla="*/ 8533860 h 11895366"/>
              <a:gd name="connsiteX2" fmla="*/ 11341099 w 11940779"/>
              <a:gd name="connsiteY2" fmla="*/ 8572110 h 11895366"/>
              <a:gd name="connsiteX3" fmla="*/ 11315699 w 11940779"/>
              <a:gd name="connsiteY3" fmla="*/ 8623298 h 11895366"/>
              <a:gd name="connsiteX4" fmla="*/ 11290299 w 11940779"/>
              <a:gd name="connsiteY4" fmla="*/ 8674486 h 11895366"/>
              <a:gd name="connsiteX5" fmla="*/ 11271251 w 11940779"/>
              <a:gd name="connsiteY5" fmla="*/ 8712198 h 11895366"/>
              <a:gd name="connsiteX6" fmla="*/ 11252199 w 11940779"/>
              <a:gd name="connsiteY6" fmla="*/ 8746018 h 11895366"/>
              <a:gd name="connsiteX7" fmla="*/ 11223115 w 11940779"/>
              <a:gd name="connsiteY7" fmla="*/ 8792087 h 11895366"/>
              <a:gd name="connsiteX8" fmla="*/ 11144467 w 11940779"/>
              <a:gd name="connsiteY8" fmla="*/ 8909048 h 11895366"/>
              <a:gd name="connsiteX9" fmla="*/ 11100015 w 11940779"/>
              <a:gd name="connsiteY9" fmla="*/ 8985248 h 11895366"/>
              <a:gd name="connsiteX10" fmla="*/ 11068191 w 11940779"/>
              <a:gd name="connsiteY10" fmla="*/ 9059230 h 11895366"/>
              <a:gd name="connsiteX11" fmla="*/ 11042599 w 11940779"/>
              <a:gd name="connsiteY11" fmla="*/ 9114111 h 11895366"/>
              <a:gd name="connsiteX12" fmla="*/ 11023599 w 11940779"/>
              <a:gd name="connsiteY12" fmla="*/ 9151255 h 11895366"/>
              <a:gd name="connsiteX13" fmla="*/ 11011755 w 11940779"/>
              <a:gd name="connsiteY13" fmla="*/ 9169398 h 11895366"/>
              <a:gd name="connsiteX14" fmla="*/ 10991875 w 11940779"/>
              <a:gd name="connsiteY14" fmla="*/ 9194723 h 11895366"/>
              <a:gd name="connsiteX15" fmla="*/ 10962443 w 11940779"/>
              <a:gd name="connsiteY15" fmla="*/ 9229648 h 11895366"/>
              <a:gd name="connsiteX16" fmla="*/ 10889463 w 11940779"/>
              <a:gd name="connsiteY16" fmla="*/ 9315448 h 11895366"/>
              <a:gd name="connsiteX17" fmla="*/ 10789015 w 11940779"/>
              <a:gd name="connsiteY17" fmla="*/ 9461498 h 11895366"/>
              <a:gd name="connsiteX18" fmla="*/ 10135124 w 11940779"/>
              <a:gd name="connsiteY18" fmla="*/ 10134598 h 11895366"/>
              <a:gd name="connsiteX19" fmla="*/ 9496313 w 11940779"/>
              <a:gd name="connsiteY19" fmla="*/ 10772773 h 11895366"/>
              <a:gd name="connsiteX20" fmla="*/ 9449946 w 11940779"/>
              <a:gd name="connsiteY20" fmla="*/ 10807698 h 11895366"/>
              <a:gd name="connsiteX21" fmla="*/ 9420856 w 11940779"/>
              <a:gd name="connsiteY21" fmla="*/ 10817260 h 11895366"/>
              <a:gd name="connsiteX22" fmla="*/ 9283700 w 11940779"/>
              <a:gd name="connsiteY22" fmla="*/ 10909262 h 11895366"/>
              <a:gd name="connsiteX23" fmla="*/ 9242939 w 11940779"/>
              <a:gd name="connsiteY23" fmla="*/ 10950573 h 11895366"/>
              <a:gd name="connsiteX24" fmla="*/ 9196222 w 11940779"/>
              <a:gd name="connsiteY24" fmla="*/ 10985498 h 11895366"/>
              <a:gd name="connsiteX25" fmla="*/ 9102896 w 11940779"/>
              <a:gd name="connsiteY25" fmla="*/ 11039473 h 11895366"/>
              <a:gd name="connsiteX26" fmla="*/ 9056522 w 11940779"/>
              <a:gd name="connsiteY26" fmla="*/ 11074398 h 11895366"/>
              <a:gd name="connsiteX27" fmla="*/ 9027330 w 11940779"/>
              <a:gd name="connsiteY27" fmla="*/ 11091282 h 11895366"/>
              <a:gd name="connsiteX28" fmla="*/ 8969638 w 11940779"/>
              <a:gd name="connsiteY28" fmla="*/ 11119857 h 11895366"/>
              <a:gd name="connsiteX29" fmla="*/ 8778244 w 11940779"/>
              <a:gd name="connsiteY29" fmla="*/ 11229840 h 11895366"/>
              <a:gd name="connsiteX30" fmla="*/ 8742921 w 11940779"/>
              <a:gd name="connsiteY30" fmla="*/ 11252198 h 11895366"/>
              <a:gd name="connsiteX31" fmla="*/ 8704390 w 11940779"/>
              <a:gd name="connsiteY31" fmla="*/ 11270472 h 11895366"/>
              <a:gd name="connsiteX32" fmla="*/ 8661216 w 11940779"/>
              <a:gd name="connsiteY32" fmla="*/ 11296688 h 11895366"/>
              <a:gd name="connsiteX33" fmla="*/ 8609923 w 11940779"/>
              <a:gd name="connsiteY33" fmla="*/ 11322864 h 11895366"/>
              <a:gd name="connsiteX34" fmla="*/ 8572500 w 11940779"/>
              <a:gd name="connsiteY34" fmla="*/ 11341098 h 11895366"/>
              <a:gd name="connsiteX35" fmla="*/ 8533862 w 11940779"/>
              <a:gd name="connsiteY35" fmla="*/ 11360797 h 11895366"/>
              <a:gd name="connsiteX36" fmla="*/ 8426450 w 11940779"/>
              <a:gd name="connsiteY36" fmla="*/ 11336256 h 11895366"/>
              <a:gd name="connsiteX37" fmla="*/ 9867900 w 11940779"/>
              <a:gd name="connsiteY37" fmla="*/ 9867951 h 11895366"/>
              <a:gd name="connsiteX38" fmla="*/ 11334751 w 11940779"/>
              <a:gd name="connsiteY38" fmla="*/ 8424994 h 11895366"/>
              <a:gd name="connsiteX39" fmla="*/ 11842751 w 11940779"/>
              <a:gd name="connsiteY39" fmla="*/ 6291439 h 11895366"/>
              <a:gd name="connsiteX40" fmla="*/ 11940779 w 11940779"/>
              <a:gd name="connsiteY40" fmla="*/ 6299198 h 11895366"/>
              <a:gd name="connsiteX41" fmla="*/ 11926107 w 11940779"/>
              <a:gd name="connsiteY41" fmla="*/ 6340473 h 11895366"/>
              <a:gd name="connsiteX42" fmla="*/ 11901807 w 11940779"/>
              <a:gd name="connsiteY42" fmla="*/ 6559548 h 11895366"/>
              <a:gd name="connsiteX43" fmla="*/ 11875251 w 11940779"/>
              <a:gd name="connsiteY43" fmla="*/ 6787701 h 11895366"/>
              <a:gd name="connsiteX44" fmla="*/ 9341205 w 11940779"/>
              <a:gd name="connsiteY44" fmla="*/ 9354743 h 11895366"/>
              <a:gd name="connsiteX45" fmla="*/ 6824083 w 11940779"/>
              <a:gd name="connsiteY45" fmla="*/ 11871431 h 11895366"/>
              <a:gd name="connsiteX46" fmla="*/ 6761667 w 11940779"/>
              <a:gd name="connsiteY46" fmla="*/ 11874283 h 11895366"/>
              <a:gd name="connsiteX47" fmla="*/ 6492875 w 11940779"/>
              <a:gd name="connsiteY47" fmla="*/ 11889096 h 11895366"/>
              <a:gd name="connsiteX48" fmla="*/ 6286500 w 11940779"/>
              <a:gd name="connsiteY48" fmla="*/ 11885849 h 11895366"/>
              <a:gd name="connsiteX49" fmla="*/ 9064625 w 11940779"/>
              <a:gd name="connsiteY49" fmla="*/ 9081041 h 11895366"/>
              <a:gd name="connsiteX50" fmla="*/ 11782167 w 11940779"/>
              <a:gd name="connsiteY50" fmla="*/ 4783595 h 11895366"/>
              <a:gd name="connsiteX51" fmla="*/ 11866627 w 11940779"/>
              <a:gd name="connsiteY51" fmla="*/ 4998965 h 11895366"/>
              <a:gd name="connsiteX52" fmla="*/ 11887667 w 11940779"/>
              <a:gd name="connsiteY52" fmla="*/ 5152607 h 11895366"/>
              <a:gd name="connsiteX53" fmla="*/ 11902703 w 11940779"/>
              <a:gd name="connsiteY53" fmla="*/ 5193465 h 11895366"/>
              <a:gd name="connsiteX54" fmla="*/ 5221061 w 11940779"/>
              <a:gd name="connsiteY54" fmla="*/ 11874498 h 11895366"/>
              <a:gd name="connsiteX55" fmla="*/ 5098475 w 11940779"/>
              <a:gd name="connsiteY55" fmla="*/ 11874498 h 11895366"/>
              <a:gd name="connsiteX56" fmla="*/ 4929520 w 11940779"/>
              <a:gd name="connsiteY56" fmla="*/ 11850743 h 11895366"/>
              <a:gd name="connsiteX57" fmla="*/ 4832486 w 11940779"/>
              <a:gd name="connsiteY57" fmla="*/ 11815818 h 11895366"/>
              <a:gd name="connsiteX58" fmla="*/ 4783826 w 11940779"/>
              <a:gd name="connsiteY58" fmla="*/ 11788233 h 11895366"/>
              <a:gd name="connsiteX59" fmla="*/ 8269841 w 11940779"/>
              <a:gd name="connsiteY59" fmla="*/ 8275554 h 11895366"/>
              <a:gd name="connsiteX60" fmla="*/ 11782167 w 11940779"/>
              <a:gd name="connsiteY60" fmla="*/ 4783595 h 11895366"/>
              <a:gd name="connsiteX61" fmla="*/ 11400371 w 11940779"/>
              <a:gd name="connsiteY61" fmla="*/ 3563135 h 11895366"/>
              <a:gd name="connsiteX62" fmla="*/ 11413087 w 11940779"/>
              <a:gd name="connsiteY62" fmla="*/ 3563351 h 11895366"/>
              <a:gd name="connsiteX63" fmla="*/ 11461835 w 11940779"/>
              <a:gd name="connsiteY63" fmla="*/ 3598633 h 11895366"/>
              <a:gd name="connsiteX64" fmla="*/ 11480799 w 11940779"/>
              <a:gd name="connsiteY64" fmla="*/ 3651248 h 11895366"/>
              <a:gd name="connsiteX65" fmla="*/ 11512467 w 11940779"/>
              <a:gd name="connsiteY65" fmla="*/ 3720098 h 11895366"/>
              <a:gd name="connsiteX66" fmla="*/ 11538623 w 11940779"/>
              <a:gd name="connsiteY66" fmla="*/ 3772640 h 11895366"/>
              <a:gd name="connsiteX67" fmla="*/ 11554497 w 11940779"/>
              <a:gd name="connsiteY67" fmla="*/ 3857615 h 11895366"/>
              <a:gd name="connsiteX68" fmla="*/ 11550651 w 11940779"/>
              <a:gd name="connsiteY68" fmla="*/ 3920796 h 11895366"/>
              <a:gd name="connsiteX69" fmla="*/ 7739066 w 11940779"/>
              <a:gd name="connsiteY69" fmla="*/ 7745246 h 11895366"/>
              <a:gd name="connsiteX70" fmla="*/ 3890777 w 11940779"/>
              <a:gd name="connsiteY70" fmla="*/ 11569698 h 11895366"/>
              <a:gd name="connsiteX71" fmla="*/ 3806683 w 11940779"/>
              <a:gd name="connsiteY71" fmla="*/ 11544298 h 11895366"/>
              <a:gd name="connsiteX72" fmla="*/ 3735401 w 11940779"/>
              <a:gd name="connsiteY72" fmla="*/ 11518898 h 11895366"/>
              <a:gd name="connsiteX73" fmla="*/ 3695700 w 11940779"/>
              <a:gd name="connsiteY73" fmla="*/ 11499848 h 11895366"/>
              <a:gd name="connsiteX74" fmla="*/ 3644252 w 11940779"/>
              <a:gd name="connsiteY74" fmla="*/ 11480798 h 11895366"/>
              <a:gd name="connsiteX75" fmla="*/ 3574929 w 11940779"/>
              <a:gd name="connsiteY75" fmla="*/ 11406906 h 11895366"/>
              <a:gd name="connsiteX76" fmla="*/ 7483004 w 11940779"/>
              <a:gd name="connsiteY76" fmla="*/ 7478505 h 11895366"/>
              <a:gd name="connsiteX77" fmla="*/ 11390631 w 11940779"/>
              <a:gd name="connsiteY77" fmla="*/ 3570123 h 11895366"/>
              <a:gd name="connsiteX78" fmla="*/ 11400371 w 11940779"/>
              <a:gd name="connsiteY78" fmla="*/ 3563135 h 11895366"/>
              <a:gd name="connsiteX79" fmla="*/ 10847451 w 11940779"/>
              <a:gd name="connsiteY79" fmla="*/ 2534035 h 11895366"/>
              <a:gd name="connsiteX80" fmla="*/ 11005983 w 11940779"/>
              <a:gd name="connsiteY80" fmla="*/ 2743199 h 11895366"/>
              <a:gd name="connsiteX81" fmla="*/ 11039483 w 11940779"/>
              <a:gd name="connsiteY81" fmla="*/ 2790031 h 11895366"/>
              <a:gd name="connsiteX82" fmla="*/ 11025007 w 11940779"/>
              <a:gd name="connsiteY82" fmla="*/ 2853531 h 11895366"/>
              <a:gd name="connsiteX83" fmla="*/ 6923536 w 11940779"/>
              <a:gd name="connsiteY83" fmla="*/ 6962773 h 11895366"/>
              <a:gd name="connsiteX84" fmla="*/ 2816898 w 11940779"/>
              <a:gd name="connsiteY84" fmla="*/ 11036298 h 11895366"/>
              <a:gd name="connsiteX85" fmla="*/ 2749551 w 11940779"/>
              <a:gd name="connsiteY85" fmla="*/ 11010898 h 11895366"/>
              <a:gd name="connsiteX86" fmla="*/ 2715702 w 11940779"/>
              <a:gd name="connsiteY86" fmla="*/ 10985498 h 11895366"/>
              <a:gd name="connsiteX87" fmla="*/ 2641601 w 11940779"/>
              <a:gd name="connsiteY87" fmla="*/ 10941048 h 11895366"/>
              <a:gd name="connsiteX88" fmla="*/ 2566890 w 11940779"/>
              <a:gd name="connsiteY88" fmla="*/ 10896598 h 11895366"/>
              <a:gd name="connsiteX89" fmla="*/ 2549406 w 11940779"/>
              <a:gd name="connsiteY89" fmla="*/ 10831626 h 11895366"/>
              <a:gd name="connsiteX90" fmla="*/ 6678633 w 11940779"/>
              <a:gd name="connsiteY90" fmla="*/ 6683030 h 11895366"/>
              <a:gd name="connsiteX91" fmla="*/ 10813471 w 11940779"/>
              <a:gd name="connsiteY91" fmla="*/ 2545914 h 11895366"/>
              <a:gd name="connsiteX92" fmla="*/ 10847451 w 11940779"/>
              <a:gd name="connsiteY92" fmla="*/ 2534035 h 11895366"/>
              <a:gd name="connsiteX93" fmla="*/ 10120330 w 11940779"/>
              <a:gd name="connsiteY93" fmla="*/ 1664946 h 11895366"/>
              <a:gd name="connsiteX94" fmla="*/ 10358200 w 11940779"/>
              <a:gd name="connsiteY94" fmla="*/ 1912205 h 11895366"/>
              <a:gd name="connsiteX95" fmla="*/ 10339649 w 11940779"/>
              <a:gd name="connsiteY95" fmla="*/ 1950799 h 11895366"/>
              <a:gd name="connsiteX96" fmla="*/ 6123666 w 11940779"/>
              <a:gd name="connsiteY96" fmla="*/ 6163690 h 11895366"/>
              <a:gd name="connsiteX97" fmla="*/ 1933072 w 11940779"/>
              <a:gd name="connsiteY97" fmla="*/ 10365231 h 11895366"/>
              <a:gd name="connsiteX98" fmla="*/ 1890461 w 11940779"/>
              <a:gd name="connsiteY98" fmla="*/ 10340009 h 11895366"/>
              <a:gd name="connsiteX99" fmla="*/ 1663701 w 11940779"/>
              <a:gd name="connsiteY99" fmla="*/ 10110507 h 11895366"/>
              <a:gd name="connsiteX100" fmla="*/ 5881704 w 11940779"/>
              <a:gd name="connsiteY100" fmla="*/ 5879604 h 11895366"/>
              <a:gd name="connsiteX101" fmla="*/ 10120330 w 11940779"/>
              <a:gd name="connsiteY101" fmla="*/ 1664946 h 11895366"/>
              <a:gd name="connsiteX102" fmla="*/ 9238590 w 11940779"/>
              <a:gd name="connsiteY102" fmla="*/ 952499 h 11895366"/>
              <a:gd name="connsiteX103" fmla="*/ 9290050 w 11940779"/>
              <a:gd name="connsiteY103" fmla="*/ 977899 h 11895366"/>
              <a:gd name="connsiteX104" fmla="*/ 9325635 w 11940779"/>
              <a:gd name="connsiteY104" fmla="*/ 1003300 h 11895366"/>
              <a:gd name="connsiteX105" fmla="*/ 9392479 w 11940779"/>
              <a:gd name="connsiteY105" fmla="*/ 1047749 h 11895366"/>
              <a:gd name="connsiteX106" fmla="*/ 9459742 w 11940779"/>
              <a:gd name="connsiteY106" fmla="*/ 1092199 h 11895366"/>
              <a:gd name="connsiteX107" fmla="*/ 9512300 w 11940779"/>
              <a:gd name="connsiteY107" fmla="*/ 1168169 h 11895366"/>
              <a:gd name="connsiteX108" fmla="*/ 7899117 w 11940779"/>
              <a:gd name="connsiteY108" fmla="*/ 2787768 h 11895366"/>
              <a:gd name="connsiteX109" fmla="*/ 3730342 w 11940779"/>
              <a:gd name="connsiteY109" fmla="*/ 6943721 h 11895366"/>
              <a:gd name="connsiteX110" fmla="*/ 1162833 w 11940779"/>
              <a:gd name="connsiteY110" fmla="*/ 9505946 h 11895366"/>
              <a:gd name="connsiteX111" fmla="*/ 1035105 w 11940779"/>
              <a:gd name="connsiteY111" fmla="*/ 9375011 h 11895366"/>
              <a:gd name="connsiteX112" fmla="*/ 996951 w 11940779"/>
              <a:gd name="connsiteY112" fmla="*/ 9312860 h 11895366"/>
              <a:gd name="connsiteX113" fmla="*/ 952500 w 11940779"/>
              <a:gd name="connsiteY113" fmla="*/ 9231345 h 11895366"/>
              <a:gd name="connsiteX114" fmla="*/ 5081309 w 11940779"/>
              <a:gd name="connsiteY114" fmla="*/ 5080270 h 11895366"/>
              <a:gd name="connsiteX115" fmla="*/ 9238590 w 11940779"/>
              <a:gd name="connsiteY115" fmla="*/ 952499 h 11895366"/>
              <a:gd name="connsiteX116" fmla="*/ 8182770 w 11940779"/>
              <a:gd name="connsiteY116" fmla="*/ 388563 h 11895366"/>
              <a:gd name="connsiteX117" fmla="*/ 8210550 w 11940779"/>
              <a:gd name="connsiteY117" fmla="*/ 406399 h 11895366"/>
              <a:gd name="connsiteX118" fmla="*/ 8247456 w 11940779"/>
              <a:gd name="connsiteY118" fmla="*/ 419099 h 11895366"/>
              <a:gd name="connsiteX119" fmla="*/ 8305800 w 11940779"/>
              <a:gd name="connsiteY119" fmla="*/ 444499 h 11895366"/>
              <a:gd name="connsiteX120" fmla="*/ 8363338 w 11940779"/>
              <a:gd name="connsiteY120" fmla="*/ 469899 h 11895366"/>
              <a:gd name="connsiteX121" fmla="*/ 8406130 w 11940779"/>
              <a:gd name="connsiteY121" fmla="*/ 487418 h 11895366"/>
              <a:gd name="connsiteX122" fmla="*/ 8458484 w 11940779"/>
              <a:gd name="connsiteY122" fmla="*/ 512501 h 11895366"/>
              <a:gd name="connsiteX123" fmla="*/ 8496300 w 11940779"/>
              <a:gd name="connsiteY123" fmla="*/ 561994 h 11895366"/>
              <a:gd name="connsiteX124" fmla="*/ 4548969 w 11940779"/>
              <a:gd name="connsiteY124" fmla="*/ 4550111 h 11895366"/>
              <a:gd name="connsiteX125" fmla="*/ 560852 w 11940779"/>
              <a:gd name="connsiteY125" fmla="*/ 8496298 h 11895366"/>
              <a:gd name="connsiteX126" fmla="*/ 512502 w 11940779"/>
              <a:gd name="connsiteY126" fmla="*/ 8458482 h 11895366"/>
              <a:gd name="connsiteX127" fmla="*/ 487420 w 11940779"/>
              <a:gd name="connsiteY127" fmla="*/ 8406128 h 11895366"/>
              <a:gd name="connsiteX128" fmla="*/ 469900 w 11940779"/>
              <a:gd name="connsiteY128" fmla="*/ 8362300 h 11895366"/>
              <a:gd name="connsiteX129" fmla="*/ 451478 w 11940779"/>
              <a:gd name="connsiteY129" fmla="*/ 8314589 h 11895366"/>
              <a:gd name="connsiteX130" fmla="*/ 417977 w 11940779"/>
              <a:gd name="connsiteY130" fmla="*/ 8253357 h 11895366"/>
              <a:gd name="connsiteX131" fmla="*/ 398165 w 11940779"/>
              <a:gd name="connsiteY131" fmla="*/ 8202735 h 11895366"/>
              <a:gd name="connsiteX132" fmla="*/ 403128 w 11940779"/>
              <a:gd name="connsiteY132" fmla="*/ 8158285 h 11895366"/>
              <a:gd name="connsiteX133" fmla="*/ 4269602 w 11940779"/>
              <a:gd name="connsiteY133" fmla="*/ 4278810 h 11895366"/>
              <a:gd name="connsiteX134" fmla="*/ 8149414 w 11940779"/>
              <a:gd name="connsiteY134" fmla="*/ 409152 h 11895366"/>
              <a:gd name="connsiteX135" fmla="*/ 8182770 w 11940779"/>
              <a:gd name="connsiteY135" fmla="*/ 388563 h 11895366"/>
              <a:gd name="connsiteX136" fmla="*/ 3840198 w 11940779"/>
              <a:gd name="connsiteY136" fmla="*/ 339038 h 11895366"/>
              <a:gd name="connsiteX137" fmla="*/ 3877618 w 11940779"/>
              <a:gd name="connsiteY137" fmla="*/ 371922 h 11895366"/>
              <a:gd name="connsiteX138" fmla="*/ 2152014 w 11940779"/>
              <a:gd name="connsiteY138" fmla="*/ 2141397 h 11895366"/>
              <a:gd name="connsiteX139" fmla="*/ 376260 w 11940779"/>
              <a:gd name="connsiteY139" fmla="*/ 3871324 h 11895366"/>
              <a:gd name="connsiteX140" fmla="*/ 361338 w 11940779"/>
              <a:gd name="connsiteY140" fmla="*/ 3810507 h 11895366"/>
              <a:gd name="connsiteX141" fmla="*/ 381001 w 11940779"/>
              <a:gd name="connsiteY141" fmla="*/ 3759199 h 11895366"/>
              <a:gd name="connsiteX142" fmla="*/ 400051 w 11940779"/>
              <a:gd name="connsiteY142" fmla="*/ 3708399 h 11895366"/>
              <a:gd name="connsiteX143" fmla="*/ 419101 w 11940779"/>
              <a:gd name="connsiteY143" fmla="*/ 3673309 h 11895366"/>
              <a:gd name="connsiteX144" fmla="*/ 437127 w 11940779"/>
              <a:gd name="connsiteY144" fmla="*/ 3595489 h 11895366"/>
              <a:gd name="connsiteX145" fmla="*/ 524884 w 11940779"/>
              <a:gd name="connsiteY145" fmla="*/ 3413782 h 11895366"/>
              <a:gd name="connsiteX146" fmla="*/ 558801 w 11940779"/>
              <a:gd name="connsiteY146" fmla="*/ 3348664 h 11895366"/>
              <a:gd name="connsiteX147" fmla="*/ 577851 w 11940779"/>
              <a:gd name="connsiteY147" fmla="*/ 3314700 h 11895366"/>
              <a:gd name="connsiteX148" fmla="*/ 596902 w 11940779"/>
              <a:gd name="connsiteY148" fmla="*/ 3276988 h 11895366"/>
              <a:gd name="connsiteX149" fmla="*/ 622301 w 11940779"/>
              <a:gd name="connsiteY149" fmla="*/ 3225799 h 11895366"/>
              <a:gd name="connsiteX150" fmla="*/ 647701 w 11940779"/>
              <a:gd name="connsiteY150" fmla="*/ 3172657 h 11895366"/>
              <a:gd name="connsiteX151" fmla="*/ 665326 w 11940779"/>
              <a:gd name="connsiteY151" fmla="*/ 3142040 h 11895366"/>
              <a:gd name="connsiteX152" fmla="*/ 689980 w 11940779"/>
              <a:gd name="connsiteY152" fmla="*/ 3100130 h 11895366"/>
              <a:gd name="connsiteX153" fmla="*/ 3100131 w 11940779"/>
              <a:gd name="connsiteY153" fmla="*/ 689979 h 11895366"/>
              <a:gd name="connsiteX154" fmla="*/ 3142041 w 11940779"/>
              <a:gd name="connsiteY154" fmla="*/ 665324 h 11895366"/>
              <a:gd name="connsiteX155" fmla="*/ 3172659 w 11940779"/>
              <a:gd name="connsiteY155" fmla="*/ 647699 h 11895366"/>
              <a:gd name="connsiteX156" fmla="*/ 3225801 w 11940779"/>
              <a:gd name="connsiteY156" fmla="*/ 622300 h 11895366"/>
              <a:gd name="connsiteX157" fmla="*/ 3276989 w 11940779"/>
              <a:gd name="connsiteY157" fmla="*/ 596899 h 11895366"/>
              <a:gd name="connsiteX158" fmla="*/ 3314701 w 11940779"/>
              <a:gd name="connsiteY158" fmla="*/ 577849 h 11895366"/>
              <a:gd name="connsiteX159" fmla="*/ 3348665 w 11940779"/>
              <a:gd name="connsiteY159" fmla="*/ 558800 h 11895366"/>
              <a:gd name="connsiteX160" fmla="*/ 3407435 w 11940779"/>
              <a:gd name="connsiteY160" fmla="*/ 527679 h 11895366"/>
              <a:gd name="connsiteX161" fmla="*/ 3467101 w 11940779"/>
              <a:gd name="connsiteY161" fmla="*/ 489659 h 11895366"/>
              <a:gd name="connsiteX162" fmla="*/ 3505201 w 11940779"/>
              <a:gd name="connsiteY162" fmla="*/ 471483 h 11895366"/>
              <a:gd name="connsiteX163" fmla="*/ 3673312 w 11940779"/>
              <a:gd name="connsiteY163" fmla="*/ 419100 h 11895366"/>
              <a:gd name="connsiteX164" fmla="*/ 3708401 w 11940779"/>
              <a:gd name="connsiteY164" fmla="*/ 400050 h 11895366"/>
              <a:gd name="connsiteX165" fmla="*/ 3761155 w 11940779"/>
              <a:gd name="connsiteY165" fmla="*/ 380999 h 11895366"/>
              <a:gd name="connsiteX166" fmla="*/ 3805672 w 11940779"/>
              <a:gd name="connsiteY166" fmla="*/ 361262 h 11895366"/>
              <a:gd name="connsiteX167" fmla="*/ 3840198 w 11940779"/>
              <a:gd name="connsiteY167" fmla="*/ 339038 h 11895366"/>
              <a:gd name="connsiteX168" fmla="*/ 6959600 w 11940779"/>
              <a:gd name="connsiteY168" fmla="*/ 44146 h 11895366"/>
              <a:gd name="connsiteX169" fmla="*/ 7080250 w 11940779"/>
              <a:gd name="connsiteY169" fmla="*/ 58297 h 11895366"/>
              <a:gd name="connsiteX170" fmla="*/ 7175500 w 11940779"/>
              <a:gd name="connsiteY170" fmla="*/ 83130 h 11895366"/>
              <a:gd name="connsiteX171" fmla="*/ 7245350 w 11940779"/>
              <a:gd name="connsiteY171" fmla="*/ 103837 h 11895366"/>
              <a:gd name="connsiteX172" fmla="*/ 7306933 w 11940779"/>
              <a:gd name="connsiteY172" fmla="*/ 145732 h 11895366"/>
              <a:gd name="connsiteX173" fmla="*/ 3753946 w 11940779"/>
              <a:gd name="connsiteY173" fmla="*/ 3743834 h 11895366"/>
              <a:gd name="connsiteX174" fmla="*/ 190178 w 11940779"/>
              <a:gd name="connsiteY174" fmla="*/ 7304154 h 11895366"/>
              <a:gd name="connsiteX175" fmla="*/ 149065 w 11940779"/>
              <a:gd name="connsiteY175" fmla="*/ 7293801 h 11895366"/>
              <a:gd name="connsiteX176" fmla="*/ 110179 w 11940779"/>
              <a:gd name="connsiteY176" fmla="*/ 7246633 h 11895366"/>
              <a:gd name="connsiteX177" fmla="*/ 89003 w 11940779"/>
              <a:gd name="connsiteY177" fmla="*/ 7176783 h 11895366"/>
              <a:gd name="connsiteX178" fmla="*/ 64049 w 11940779"/>
              <a:gd name="connsiteY178" fmla="*/ 6907773 h 11895366"/>
              <a:gd name="connsiteX179" fmla="*/ 3481805 w 11940779"/>
              <a:gd name="connsiteY179" fmla="*/ 3479807 h 11895366"/>
              <a:gd name="connsiteX180" fmla="*/ 6901022 w 11940779"/>
              <a:gd name="connsiteY180" fmla="*/ 56870 h 11895366"/>
              <a:gd name="connsiteX181" fmla="*/ 6959600 w 11940779"/>
              <a:gd name="connsiteY181" fmla="*/ 44146 h 11895366"/>
              <a:gd name="connsiteX182" fmla="*/ 5362835 w 11940779"/>
              <a:gd name="connsiteY182" fmla="*/ 0 h 11895366"/>
              <a:gd name="connsiteX183" fmla="*/ 5615117 w 11940779"/>
              <a:gd name="connsiteY183" fmla="*/ 0 h 11895366"/>
              <a:gd name="connsiteX184" fmla="*/ 5867400 w 11940779"/>
              <a:gd name="connsiteY184" fmla="*/ 16754 h 11895366"/>
              <a:gd name="connsiteX185" fmla="*/ 11961 w 11940779"/>
              <a:gd name="connsiteY185" fmla="*/ 5867398 h 11895366"/>
              <a:gd name="connsiteX186" fmla="*/ 0 w 11940779"/>
              <a:gd name="connsiteY186" fmla="*/ 5613905 h 11895366"/>
              <a:gd name="connsiteX187" fmla="*/ 0 w 11940779"/>
              <a:gd name="connsiteY187" fmla="*/ 5360413 h 11895366"/>
              <a:gd name="connsiteX188" fmla="*/ 2681417 w 11940779"/>
              <a:gd name="connsiteY188" fmla="*/ 2680207 h 11895366"/>
            </a:gdLst>
            <a:ahLst/>
            <a:cxnLst/>
            <a:rect l="l" t="t" r="r" b="b"/>
            <a:pathLst>
              <a:path w="11940779" h="11895366">
                <a:moveTo>
                  <a:pt x="11334751" y="8424994"/>
                </a:moveTo>
                <a:cubicBezTo>
                  <a:pt x="11369807" y="8427001"/>
                  <a:pt x="11389647" y="8509918"/>
                  <a:pt x="11360799" y="8533860"/>
                </a:cubicBezTo>
                <a:cubicBezTo>
                  <a:pt x="11349965" y="8542851"/>
                  <a:pt x="11341099" y="8560064"/>
                  <a:pt x="11341099" y="8572110"/>
                </a:cubicBezTo>
                <a:cubicBezTo>
                  <a:pt x="11341099" y="8584155"/>
                  <a:pt x="11329671" y="8607190"/>
                  <a:pt x="11315699" y="8623298"/>
                </a:cubicBezTo>
                <a:cubicBezTo>
                  <a:pt x="11301731" y="8639406"/>
                  <a:pt x="11290299" y="8662441"/>
                  <a:pt x="11290299" y="8674486"/>
                </a:cubicBezTo>
                <a:cubicBezTo>
                  <a:pt x="11290299" y="8686532"/>
                  <a:pt x="11281727" y="8703502"/>
                  <a:pt x="11271251" y="8712198"/>
                </a:cubicBezTo>
                <a:cubicBezTo>
                  <a:pt x="11260771" y="8720894"/>
                  <a:pt x="11252199" y="8736112"/>
                  <a:pt x="11252199" y="8746018"/>
                </a:cubicBezTo>
                <a:cubicBezTo>
                  <a:pt x="11252199" y="8755922"/>
                  <a:pt x="11239111" y="8776654"/>
                  <a:pt x="11223115" y="8792087"/>
                </a:cubicBezTo>
                <a:cubicBezTo>
                  <a:pt x="11192707" y="8821427"/>
                  <a:pt x="11176491" y="8845540"/>
                  <a:pt x="11144467" y="8909048"/>
                </a:cubicBezTo>
                <a:cubicBezTo>
                  <a:pt x="11133899" y="8930003"/>
                  <a:pt x="11113895" y="8964293"/>
                  <a:pt x="11100015" y="8985248"/>
                </a:cubicBezTo>
                <a:cubicBezTo>
                  <a:pt x="11086135" y="9006203"/>
                  <a:pt x="11071813" y="9039494"/>
                  <a:pt x="11068191" y="9059230"/>
                </a:cubicBezTo>
                <a:cubicBezTo>
                  <a:pt x="11064567" y="9078964"/>
                  <a:pt x="11053051" y="9103661"/>
                  <a:pt x="11042599" y="9114111"/>
                </a:cubicBezTo>
                <a:cubicBezTo>
                  <a:pt x="11032151" y="9124562"/>
                  <a:pt x="11023599" y="9141276"/>
                  <a:pt x="11023599" y="9151255"/>
                </a:cubicBezTo>
                <a:cubicBezTo>
                  <a:pt x="11023599" y="9161233"/>
                  <a:pt x="11018271" y="9169398"/>
                  <a:pt x="11011755" y="9169398"/>
                </a:cubicBezTo>
                <a:cubicBezTo>
                  <a:pt x="11005241" y="9169398"/>
                  <a:pt x="10996295" y="9180794"/>
                  <a:pt x="10991875" y="9194723"/>
                </a:cubicBezTo>
                <a:cubicBezTo>
                  <a:pt x="10987453" y="9208651"/>
                  <a:pt x="10974209" y="9224368"/>
                  <a:pt x="10962443" y="9229648"/>
                </a:cubicBezTo>
                <a:cubicBezTo>
                  <a:pt x="10950677" y="9234928"/>
                  <a:pt x="10917835" y="9273538"/>
                  <a:pt x="10889463" y="9315448"/>
                </a:cubicBezTo>
                <a:cubicBezTo>
                  <a:pt x="10861091" y="9357358"/>
                  <a:pt x="10815889" y="9423080"/>
                  <a:pt x="10789015" y="9461498"/>
                </a:cubicBezTo>
                <a:cubicBezTo>
                  <a:pt x="10762139" y="9499916"/>
                  <a:pt x="10467889" y="9802811"/>
                  <a:pt x="10135124" y="10134598"/>
                </a:cubicBezTo>
                <a:cubicBezTo>
                  <a:pt x="9802360" y="10466386"/>
                  <a:pt x="9514894" y="10753564"/>
                  <a:pt x="9496313" y="10772773"/>
                </a:cubicBezTo>
                <a:cubicBezTo>
                  <a:pt x="9477732" y="10791982"/>
                  <a:pt x="9456866" y="10807698"/>
                  <a:pt x="9449946" y="10807698"/>
                </a:cubicBezTo>
                <a:cubicBezTo>
                  <a:pt x="9443024" y="10807698"/>
                  <a:pt x="9429934" y="10812001"/>
                  <a:pt x="9420856" y="10817260"/>
                </a:cubicBezTo>
                <a:cubicBezTo>
                  <a:pt x="9395006" y="10832234"/>
                  <a:pt x="9290763" y="10902160"/>
                  <a:pt x="9283700" y="10909262"/>
                </a:cubicBezTo>
                <a:lnTo>
                  <a:pt x="9242939" y="10950573"/>
                </a:lnTo>
                <a:cubicBezTo>
                  <a:pt x="9224014" y="10969782"/>
                  <a:pt x="9202990" y="10985498"/>
                  <a:pt x="9196222" y="10985498"/>
                </a:cubicBezTo>
                <a:cubicBezTo>
                  <a:pt x="9170758" y="10985498"/>
                  <a:pt x="9135857" y="11005684"/>
                  <a:pt x="9102896" y="11039473"/>
                </a:cubicBezTo>
                <a:cubicBezTo>
                  <a:pt x="9084159" y="11058682"/>
                  <a:pt x="9063290" y="11074398"/>
                  <a:pt x="9056522" y="11074398"/>
                </a:cubicBezTo>
                <a:cubicBezTo>
                  <a:pt x="9049752" y="11074398"/>
                  <a:pt x="9036617" y="11081996"/>
                  <a:pt x="9027330" y="11091282"/>
                </a:cubicBezTo>
                <a:cubicBezTo>
                  <a:pt x="9018044" y="11100568"/>
                  <a:pt x="8992082" y="11113427"/>
                  <a:pt x="8969638" y="11119857"/>
                </a:cubicBezTo>
                <a:cubicBezTo>
                  <a:pt x="8897353" y="11140566"/>
                  <a:pt x="8782174" y="11206752"/>
                  <a:pt x="8778244" y="11229840"/>
                </a:cubicBezTo>
                <a:cubicBezTo>
                  <a:pt x="8775807" y="11244155"/>
                  <a:pt x="8763101" y="11252198"/>
                  <a:pt x="8742921" y="11252198"/>
                </a:cubicBezTo>
                <a:cubicBezTo>
                  <a:pt x="8725586" y="11252198"/>
                  <a:pt x="8708248" y="11260422"/>
                  <a:pt x="8704390" y="11270472"/>
                </a:cubicBezTo>
                <a:cubicBezTo>
                  <a:pt x="8700533" y="11280523"/>
                  <a:pt x="8681106" y="11292320"/>
                  <a:pt x="8661216" y="11296688"/>
                </a:cubicBezTo>
                <a:cubicBezTo>
                  <a:pt x="8641328" y="11301056"/>
                  <a:pt x="8618245" y="11312836"/>
                  <a:pt x="8609923" y="11322864"/>
                </a:cubicBezTo>
                <a:cubicBezTo>
                  <a:pt x="8601600" y="11332893"/>
                  <a:pt x="8584760" y="11341098"/>
                  <a:pt x="8572500" y="11341098"/>
                </a:cubicBezTo>
                <a:cubicBezTo>
                  <a:pt x="8560240" y="11341098"/>
                  <a:pt x="8542853" y="11349963"/>
                  <a:pt x="8533862" y="11360797"/>
                </a:cubicBezTo>
                <a:cubicBezTo>
                  <a:pt x="8510409" y="11389055"/>
                  <a:pt x="8426450" y="11369871"/>
                  <a:pt x="8426450" y="11336256"/>
                </a:cubicBezTo>
                <a:cubicBezTo>
                  <a:pt x="8426450" y="11321489"/>
                  <a:pt x="8977072" y="10760609"/>
                  <a:pt x="9867900" y="9867951"/>
                </a:cubicBezTo>
                <a:cubicBezTo>
                  <a:pt x="10874189" y="8859595"/>
                  <a:pt x="11317019" y="8423979"/>
                  <a:pt x="11334751" y="8424994"/>
                </a:cubicBezTo>
                <a:close/>
                <a:moveTo>
                  <a:pt x="11842751" y="6291439"/>
                </a:moveTo>
                <a:lnTo>
                  <a:pt x="11940779" y="6299198"/>
                </a:lnTo>
                <a:lnTo>
                  <a:pt x="11926107" y="6340473"/>
                </a:lnTo>
                <a:cubicBezTo>
                  <a:pt x="11918039" y="6363174"/>
                  <a:pt x="11907103" y="6461758"/>
                  <a:pt x="11901807" y="6559548"/>
                </a:cubicBezTo>
                <a:cubicBezTo>
                  <a:pt x="11896507" y="6657338"/>
                  <a:pt x="11884559" y="6760007"/>
                  <a:pt x="11875251" y="6787701"/>
                </a:cubicBezTo>
                <a:cubicBezTo>
                  <a:pt x="11861371" y="6828997"/>
                  <a:pt x="11405539" y="7290762"/>
                  <a:pt x="9341205" y="9354743"/>
                </a:cubicBezTo>
                <a:lnTo>
                  <a:pt x="6824083" y="11871431"/>
                </a:lnTo>
                <a:lnTo>
                  <a:pt x="6761667" y="11874283"/>
                </a:lnTo>
                <a:cubicBezTo>
                  <a:pt x="6727337" y="11875852"/>
                  <a:pt x="6606381" y="11882518"/>
                  <a:pt x="6492875" y="11889096"/>
                </a:cubicBezTo>
                <a:cubicBezTo>
                  <a:pt x="6334417" y="11898279"/>
                  <a:pt x="6286500" y="11897525"/>
                  <a:pt x="6286500" y="11885849"/>
                </a:cubicBezTo>
                <a:cubicBezTo>
                  <a:pt x="6286500" y="11877485"/>
                  <a:pt x="7536656" y="10615321"/>
                  <a:pt x="9064625" y="9081041"/>
                </a:cubicBezTo>
                <a:close/>
                <a:moveTo>
                  <a:pt x="11782167" y="4783595"/>
                </a:moveTo>
                <a:cubicBezTo>
                  <a:pt x="11828761" y="4790676"/>
                  <a:pt x="11859747" y="4869690"/>
                  <a:pt x="11866627" y="4998965"/>
                </a:cubicBezTo>
                <a:cubicBezTo>
                  <a:pt x="11869927" y="5060996"/>
                  <a:pt x="11879395" y="5130134"/>
                  <a:pt x="11887667" y="5152607"/>
                </a:cubicBezTo>
                <a:lnTo>
                  <a:pt x="11902703" y="5193465"/>
                </a:lnTo>
                <a:lnTo>
                  <a:pt x="5221061" y="11874498"/>
                </a:lnTo>
                <a:lnTo>
                  <a:pt x="5098475" y="11874498"/>
                </a:lnTo>
                <a:cubicBezTo>
                  <a:pt x="5003712" y="11874498"/>
                  <a:pt x="4965366" y="11869107"/>
                  <a:pt x="4929520" y="11850743"/>
                </a:cubicBezTo>
                <a:cubicBezTo>
                  <a:pt x="4904017" y="11837677"/>
                  <a:pt x="4860352" y="11821961"/>
                  <a:pt x="4832486" y="11815818"/>
                </a:cubicBezTo>
                <a:cubicBezTo>
                  <a:pt x="4803228" y="11809367"/>
                  <a:pt x="4782668" y="11797713"/>
                  <a:pt x="4783826" y="11788233"/>
                </a:cubicBezTo>
                <a:cubicBezTo>
                  <a:pt x="4784928" y="11779205"/>
                  <a:pt x="6353635" y="10198500"/>
                  <a:pt x="8269841" y="8275554"/>
                </a:cubicBezTo>
                <a:cubicBezTo>
                  <a:pt x="11102771" y="5432659"/>
                  <a:pt x="11759143" y="4780096"/>
                  <a:pt x="11782167" y="4783595"/>
                </a:cubicBezTo>
                <a:close/>
                <a:moveTo>
                  <a:pt x="11400371" y="3563135"/>
                </a:moveTo>
                <a:cubicBezTo>
                  <a:pt x="11404441" y="3561907"/>
                  <a:pt x="11409007" y="3561881"/>
                  <a:pt x="11413087" y="3563351"/>
                </a:cubicBezTo>
                <a:cubicBezTo>
                  <a:pt x="11460603" y="3580476"/>
                  <a:pt x="11467511" y="3585478"/>
                  <a:pt x="11461835" y="3598633"/>
                </a:cubicBezTo>
                <a:cubicBezTo>
                  <a:pt x="11458387" y="3606616"/>
                  <a:pt x="11466923" y="3630294"/>
                  <a:pt x="11480799" y="3651248"/>
                </a:cubicBezTo>
                <a:cubicBezTo>
                  <a:pt x="11494679" y="3672203"/>
                  <a:pt x="11508927" y="3703186"/>
                  <a:pt x="11512467" y="3720098"/>
                </a:cubicBezTo>
                <a:cubicBezTo>
                  <a:pt x="11516005" y="3737011"/>
                  <a:pt x="11527775" y="3760656"/>
                  <a:pt x="11538623" y="3772640"/>
                </a:cubicBezTo>
                <a:cubicBezTo>
                  <a:pt x="11552255" y="3787706"/>
                  <a:pt x="11557155" y="3813939"/>
                  <a:pt x="11554497" y="3857615"/>
                </a:cubicBezTo>
                <a:lnTo>
                  <a:pt x="11550651" y="3920796"/>
                </a:lnTo>
                <a:lnTo>
                  <a:pt x="7739066" y="7745246"/>
                </a:lnTo>
                <a:cubicBezTo>
                  <a:pt x="4420928" y="11074586"/>
                  <a:pt x="3922729" y="11569698"/>
                  <a:pt x="3890777" y="11569698"/>
                </a:cubicBezTo>
                <a:cubicBezTo>
                  <a:pt x="3870590" y="11569698"/>
                  <a:pt x="3832748" y="11558268"/>
                  <a:pt x="3806683" y="11544298"/>
                </a:cubicBezTo>
                <a:cubicBezTo>
                  <a:pt x="3780618" y="11530328"/>
                  <a:pt x="3748541" y="11518898"/>
                  <a:pt x="3735401" y="11518898"/>
                </a:cubicBezTo>
                <a:cubicBezTo>
                  <a:pt x="3722261" y="11518898"/>
                  <a:pt x="3704396" y="11510326"/>
                  <a:pt x="3695700" y="11499848"/>
                </a:cubicBezTo>
                <a:cubicBezTo>
                  <a:pt x="3687004" y="11489370"/>
                  <a:pt x="3663853" y="11480798"/>
                  <a:pt x="3644252" y="11480798"/>
                </a:cubicBezTo>
                <a:cubicBezTo>
                  <a:pt x="3595651" y="11480798"/>
                  <a:pt x="3564672" y="11447778"/>
                  <a:pt x="3574929" y="11406906"/>
                </a:cubicBezTo>
                <a:cubicBezTo>
                  <a:pt x="3579986" y="11386760"/>
                  <a:pt x="5038220" y="9920940"/>
                  <a:pt x="7483004" y="7478505"/>
                </a:cubicBezTo>
                <a:cubicBezTo>
                  <a:pt x="9628008" y="5335561"/>
                  <a:pt x="11386441" y="3576790"/>
                  <a:pt x="11390631" y="3570123"/>
                </a:cubicBezTo>
                <a:cubicBezTo>
                  <a:pt x="11392727" y="3566790"/>
                  <a:pt x="11396301" y="3564362"/>
                  <a:pt x="11400371" y="3563135"/>
                </a:cubicBezTo>
                <a:close/>
                <a:moveTo>
                  <a:pt x="10847451" y="2534035"/>
                </a:moveTo>
                <a:cubicBezTo>
                  <a:pt x="10872743" y="2541323"/>
                  <a:pt x="10975323" y="2676663"/>
                  <a:pt x="11005983" y="2743199"/>
                </a:cubicBezTo>
                <a:cubicBezTo>
                  <a:pt x="11010811" y="2753676"/>
                  <a:pt x="11025887" y="2774751"/>
                  <a:pt x="11039483" y="2790031"/>
                </a:cubicBezTo>
                <a:cubicBezTo>
                  <a:pt x="11064167" y="2817773"/>
                  <a:pt x="11064147" y="2817866"/>
                  <a:pt x="11025007" y="2853531"/>
                </a:cubicBezTo>
                <a:cubicBezTo>
                  <a:pt x="11003451" y="2873176"/>
                  <a:pt x="9157788" y="4722334"/>
                  <a:pt x="6923536" y="6962773"/>
                </a:cubicBezTo>
                <a:cubicBezTo>
                  <a:pt x="3064117" y="10832878"/>
                  <a:pt x="2859044" y="11036298"/>
                  <a:pt x="2816898" y="11036298"/>
                </a:cubicBezTo>
                <a:cubicBezTo>
                  <a:pt x="2788667" y="11036298"/>
                  <a:pt x="2764180" y="11027063"/>
                  <a:pt x="2749551" y="11010898"/>
                </a:cubicBezTo>
                <a:cubicBezTo>
                  <a:pt x="2736908" y="10996928"/>
                  <a:pt x="2721677" y="10985498"/>
                  <a:pt x="2715702" y="10985498"/>
                </a:cubicBezTo>
                <a:cubicBezTo>
                  <a:pt x="2709728" y="10985498"/>
                  <a:pt x="2676383" y="10965495"/>
                  <a:pt x="2641601" y="10941048"/>
                </a:cubicBezTo>
                <a:cubicBezTo>
                  <a:pt x="2606819" y="10916601"/>
                  <a:pt x="2573199" y="10896598"/>
                  <a:pt x="2566890" y="10896598"/>
                </a:cubicBezTo>
                <a:cubicBezTo>
                  <a:pt x="2549472" y="10896598"/>
                  <a:pt x="2540822" y="10864452"/>
                  <a:pt x="2549406" y="10831626"/>
                </a:cubicBezTo>
                <a:cubicBezTo>
                  <a:pt x="2553623" y="10815499"/>
                  <a:pt x="4411776" y="8948630"/>
                  <a:pt x="6678633" y="6683030"/>
                </a:cubicBezTo>
                <a:cubicBezTo>
                  <a:pt x="8945491" y="4417429"/>
                  <a:pt x="10806167" y="2555727"/>
                  <a:pt x="10813471" y="2545914"/>
                </a:cubicBezTo>
                <a:cubicBezTo>
                  <a:pt x="10820775" y="2536100"/>
                  <a:pt x="10836067" y="2530755"/>
                  <a:pt x="10847451" y="2534035"/>
                </a:cubicBezTo>
                <a:close/>
                <a:moveTo>
                  <a:pt x="10120330" y="1664946"/>
                </a:moveTo>
                <a:cubicBezTo>
                  <a:pt x="10147615" y="1667514"/>
                  <a:pt x="10349440" y="1877306"/>
                  <a:pt x="10358200" y="1912205"/>
                </a:cubicBezTo>
                <a:cubicBezTo>
                  <a:pt x="10363016" y="1931394"/>
                  <a:pt x="10357532" y="1942803"/>
                  <a:pt x="10339649" y="1950799"/>
                </a:cubicBezTo>
                <a:cubicBezTo>
                  <a:pt x="10325686" y="1957041"/>
                  <a:pt x="8428493" y="3852843"/>
                  <a:pt x="6123666" y="6163690"/>
                </a:cubicBezTo>
                <a:lnTo>
                  <a:pt x="1933072" y="10365231"/>
                </a:lnTo>
                <a:lnTo>
                  <a:pt x="1890461" y="10340009"/>
                </a:lnTo>
                <a:cubicBezTo>
                  <a:pt x="1840634" y="10310517"/>
                  <a:pt x="1663701" y="10131444"/>
                  <a:pt x="1663701" y="10110507"/>
                </a:cubicBezTo>
                <a:cubicBezTo>
                  <a:pt x="1663701" y="10102639"/>
                  <a:pt x="3561802" y="8198732"/>
                  <a:pt x="5881704" y="5879604"/>
                </a:cubicBezTo>
                <a:cubicBezTo>
                  <a:pt x="8332461" y="3429664"/>
                  <a:pt x="10108348" y="1663819"/>
                  <a:pt x="10120330" y="1664946"/>
                </a:cubicBezTo>
                <a:close/>
                <a:moveTo>
                  <a:pt x="9238590" y="952499"/>
                </a:moveTo>
                <a:cubicBezTo>
                  <a:pt x="9254251" y="952499"/>
                  <a:pt x="9277407" y="963929"/>
                  <a:pt x="9290050" y="977899"/>
                </a:cubicBezTo>
                <a:cubicBezTo>
                  <a:pt x="9302693" y="991869"/>
                  <a:pt x="9318706" y="1003300"/>
                  <a:pt x="9325635" y="1003300"/>
                </a:cubicBezTo>
                <a:cubicBezTo>
                  <a:pt x="9332564" y="1003300"/>
                  <a:pt x="9362645" y="1023301"/>
                  <a:pt x="9392479" y="1047749"/>
                </a:cubicBezTo>
                <a:cubicBezTo>
                  <a:pt x="9422314" y="1072197"/>
                  <a:pt x="9452583" y="1092199"/>
                  <a:pt x="9459742" y="1092199"/>
                </a:cubicBezTo>
                <a:cubicBezTo>
                  <a:pt x="9476896" y="1092199"/>
                  <a:pt x="9512300" y="1143374"/>
                  <a:pt x="9512300" y="1168169"/>
                </a:cubicBezTo>
                <a:cubicBezTo>
                  <a:pt x="9512300" y="1178903"/>
                  <a:pt x="8786368" y="1907723"/>
                  <a:pt x="7899117" y="2787768"/>
                </a:cubicBezTo>
                <a:cubicBezTo>
                  <a:pt x="7011867" y="3667812"/>
                  <a:pt x="5135918" y="5537992"/>
                  <a:pt x="3730342" y="6943721"/>
                </a:cubicBezTo>
                <a:cubicBezTo>
                  <a:pt x="2324766" y="8349451"/>
                  <a:pt x="1169387" y="9502452"/>
                  <a:pt x="1162833" y="9505946"/>
                </a:cubicBezTo>
                <a:cubicBezTo>
                  <a:pt x="1150682" y="9512423"/>
                  <a:pt x="1023633" y="9382185"/>
                  <a:pt x="1035105" y="9375011"/>
                </a:cubicBezTo>
                <a:cubicBezTo>
                  <a:pt x="1038567" y="9372846"/>
                  <a:pt x="1021398" y="9344878"/>
                  <a:pt x="996951" y="9312860"/>
                </a:cubicBezTo>
                <a:cubicBezTo>
                  <a:pt x="972503" y="9280842"/>
                  <a:pt x="952500" y="9244160"/>
                  <a:pt x="952500" y="9231345"/>
                </a:cubicBezTo>
                <a:cubicBezTo>
                  <a:pt x="952500" y="9217256"/>
                  <a:pt x="2584802" y="7576151"/>
                  <a:pt x="5081309" y="5080270"/>
                </a:cubicBezTo>
                <a:cubicBezTo>
                  <a:pt x="8122122" y="2040223"/>
                  <a:pt x="9217621" y="952499"/>
                  <a:pt x="9238590" y="952499"/>
                </a:cubicBezTo>
                <a:close/>
                <a:moveTo>
                  <a:pt x="8182770" y="388563"/>
                </a:moveTo>
                <a:cubicBezTo>
                  <a:pt x="8193299" y="388089"/>
                  <a:pt x="8202899" y="394019"/>
                  <a:pt x="8210550" y="406399"/>
                </a:cubicBezTo>
                <a:cubicBezTo>
                  <a:pt x="8214867" y="413384"/>
                  <a:pt x="8231475" y="419099"/>
                  <a:pt x="8247456" y="419099"/>
                </a:cubicBezTo>
                <a:cubicBezTo>
                  <a:pt x="8263437" y="419099"/>
                  <a:pt x="8289692" y="430529"/>
                  <a:pt x="8305800" y="444499"/>
                </a:cubicBezTo>
                <a:cubicBezTo>
                  <a:pt x="8321908" y="458469"/>
                  <a:pt x="8347800" y="469899"/>
                  <a:pt x="8363338" y="469899"/>
                </a:cubicBezTo>
                <a:cubicBezTo>
                  <a:pt x="8378877" y="469899"/>
                  <a:pt x="8398133" y="477783"/>
                  <a:pt x="8406130" y="487418"/>
                </a:cubicBezTo>
                <a:cubicBezTo>
                  <a:pt x="8414127" y="497054"/>
                  <a:pt x="8437687" y="508341"/>
                  <a:pt x="8458484" y="512501"/>
                </a:cubicBezTo>
                <a:cubicBezTo>
                  <a:pt x="8491276" y="519059"/>
                  <a:pt x="8496300" y="525635"/>
                  <a:pt x="8496300" y="561994"/>
                </a:cubicBezTo>
                <a:cubicBezTo>
                  <a:pt x="8496300" y="600879"/>
                  <a:pt x="8209708" y="890434"/>
                  <a:pt x="4548969" y="4550111"/>
                </a:cubicBezTo>
                <a:cubicBezTo>
                  <a:pt x="933382" y="8164650"/>
                  <a:pt x="598210" y="8496298"/>
                  <a:pt x="560852" y="8496298"/>
                </a:cubicBezTo>
                <a:cubicBezTo>
                  <a:pt x="525761" y="8496298"/>
                  <a:pt x="519010" y="8491017"/>
                  <a:pt x="512502" y="8458482"/>
                </a:cubicBezTo>
                <a:cubicBezTo>
                  <a:pt x="508343" y="8437685"/>
                  <a:pt x="497055" y="8414125"/>
                  <a:pt x="487420" y="8406128"/>
                </a:cubicBezTo>
                <a:cubicBezTo>
                  <a:pt x="477784" y="8398131"/>
                  <a:pt x="469900" y="8378408"/>
                  <a:pt x="469900" y="8362300"/>
                </a:cubicBezTo>
                <a:cubicBezTo>
                  <a:pt x="469900" y="8346192"/>
                  <a:pt x="461610" y="8324722"/>
                  <a:pt x="451478" y="8314589"/>
                </a:cubicBezTo>
                <a:cubicBezTo>
                  <a:pt x="441344" y="8304457"/>
                  <a:pt x="426270" y="8276902"/>
                  <a:pt x="417977" y="8253357"/>
                </a:cubicBezTo>
                <a:cubicBezTo>
                  <a:pt x="409683" y="8229812"/>
                  <a:pt x="400768" y="8207032"/>
                  <a:pt x="398165" y="8202735"/>
                </a:cubicBezTo>
                <a:cubicBezTo>
                  <a:pt x="395561" y="8198437"/>
                  <a:pt x="397794" y="8178434"/>
                  <a:pt x="403128" y="8158285"/>
                </a:cubicBezTo>
                <a:cubicBezTo>
                  <a:pt x="409945" y="8132532"/>
                  <a:pt x="1558554" y="6980060"/>
                  <a:pt x="4269602" y="4278810"/>
                </a:cubicBezTo>
                <a:cubicBezTo>
                  <a:pt x="6390829" y="2165252"/>
                  <a:pt x="8136744" y="423904"/>
                  <a:pt x="8149414" y="409152"/>
                </a:cubicBezTo>
                <a:cubicBezTo>
                  <a:pt x="8160782" y="395916"/>
                  <a:pt x="8172241" y="389038"/>
                  <a:pt x="8182770" y="388563"/>
                </a:cubicBezTo>
                <a:close/>
                <a:moveTo>
                  <a:pt x="3840198" y="339038"/>
                </a:moveTo>
                <a:cubicBezTo>
                  <a:pt x="3859755" y="337232"/>
                  <a:pt x="3870023" y="346257"/>
                  <a:pt x="3877618" y="371922"/>
                </a:cubicBezTo>
                <a:cubicBezTo>
                  <a:pt x="3887681" y="405929"/>
                  <a:pt x="3821064" y="474240"/>
                  <a:pt x="2152014" y="2141397"/>
                </a:cubicBezTo>
                <a:cubicBezTo>
                  <a:pt x="514701" y="3776855"/>
                  <a:pt x="413686" y="3875261"/>
                  <a:pt x="376260" y="3871324"/>
                </a:cubicBezTo>
                <a:cubicBezTo>
                  <a:pt x="332944" y="3866766"/>
                  <a:pt x="326280" y="3839603"/>
                  <a:pt x="361338" y="3810507"/>
                </a:cubicBezTo>
                <a:cubicBezTo>
                  <a:pt x="372153" y="3801531"/>
                  <a:pt x="381001" y="3778443"/>
                  <a:pt x="381001" y="3759199"/>
                </a:cubicBezTo>
                <a:cubicBezTo>
                  <a:pt x="381001" y="3739953"/>
                  <a:pt x="389573" y="3717094"/>
                  <a:pt x="400051" y="3708399"/>
                </a:cubicBezTo>
                <a:cubicBezTo>
                  <a:pt x="410530" y="3699703"/>
                  <a:pt x="419101" y="3683912"/>
                  <a:pt x="419101" y="3673309"/>
                </a:cubicBezTo>
                <a:cubicBezTo>
                  <a:pt x="419101" y="3662706"/>
                  <a:pt x="427212" y="3627688"/>
                  <a:pt x="437127" y="3595489"/>
                </a:cubicBezTo>
                <a:cubicBezTo>
                  <a:pt x="467656" y="3496338"/>
                  <a:pt x="472479" y="3486350"/>
                  <a:pt x="524884" y="3413782"/>
                </a:cubicBezTo>
                <a:cubicBezTo>
                  <a:pt x="543538" y="3387952"/>
                  <a:pt x="558801" y="3358648"/>
                  <a:pt x="558801" y="3348664"/>
                </a:cubicBezTo>
                <a:cubicBezTo>
                  <a:pt x="558801" y="3338678"/>
                  <a:pt x="567373" y="3323395"/>
                  <a:pt x="577851" y="3314700"/>
                </a:cubicBezTo>
                <a:cubicBezTo>
                  <a:pt x="588329" y="3306003"/>
                  <a:pt x="596902" y="3289034"/>
                  <a:pt x="596902" y="3276988"/>
                </a:cubicBezTo>
                <a:cubicBezTo>
                  <a:pt x="596902" y="3264941"/>
                  <a:pt x="608331" y="3241908"/>
                  <a:pt x="622301" y="3225799"/>
                </a:cubicBezTo>
                <a:cubicBezTo>
                  <a:pt x="636272" y="3209691"/>
                  <a:pt x="647701" y="3185779"/>
                  <a:pt x="647701" y="3172657"/>
                </a:cubicBezTo>
                <a:cubicBezTo>
                  <a:pt x="647701" y="3159537"/>
                  <a:pt x="655633" y="3145759"/>
                  <a:pt x="665326" y="3142040"/>
                </a:cubicBezTo>
                <a:cubicBezTo>
                  <a:pt x="675020" y="3138319"/>
                  <a:pt x="686114" y="3119460"/>
                  <a:pt x="689980" y="3100130"/>
                </a:cubicBezTo>
                <a:cubicBezTo>
                  <a:pt x="699980" y="3050134"/>
                  <a:pt x="3050136" y="699977"/>
                  <a:pt x="3100131" y="689979"/>
                </a:cubicBezTo>
                <a:cubicBezTo>
                  <a:pt x="3119461" y="686113"/>
                  <a:pt x="3138321" y="675018"/>
                  <a:pt x="3142041" y="665324"/>
                </a:cubicBezTo>
                <a:cubicBezTo>
                  <a:pt x="3145760" y="655630"/>
                  <a:pt x="3159539" y="647699"/>
                  <a:pt x="3172659" y="647699"/>
                </a:cubicBezTo>
                <a:cubicBezTo>
                  <a:pt x="3185780" y="647699"/>
                  <a:pt x="3209693" y="636270"/>
                  <a:pt x="3225801" y="622300"/>
                </a:cubicBezTo>
                <a:cubicBezTo>
                  <a:pt x="3241909" y="608329"/>
                  <a:pt x="3264943" y="596899"/>
                  <a:pt x="3276989" y="596899"/>
                </a:cubicBezTo>
                <a:cubicBezTo>
                  <a:pt x="3289035" y="596899"/>
                  <a:pt x="3306005" y="588328"/>
                  <a:pt x="3314701" y="577849"/>
                </a:cubicBezTo>
                <a:cubicBezTo>
                  <a:pt x="3323397" y="567372"/>
                  <a:pt x="3338680" y="558800"/>
                  <a:pt x="3348665" y="558800"/>
                </a:cubicBezTo>
                <a:cubicBezTo>
                  <a:pt x="3358649" y="558800"/>
                  <a:pt x="3385096" y="544796"/>
                  <a:pt x="3407435" y="527679"/>
                </a:cubicBezTo>
                <a:cubicBezTo>
                  <a:pt x="3429774" y="510563"/>
                  <a:pt x="3456623" y="493455"/>
                  <a:pt x="3467101" y="489659"/>
                </a:cubicBezTo>
                <a:cubicBezTo>
                  <a:pt x="3477579" y="485866"/>
                  <a:pt x="3494723" y="477686"/>
                  <a:pt x="3505201" y="471483"/>
                </a:cubicBezTo>
                <a:cubicBezTo>
                  <a:pt x="3531420" y="455962"/>
                  <a:pt x="3649720" y="419100"/>
                  <a:pt x="3673312" y="419100"/>
                </a:cubicBezTo>
                <a:cubicBezTo>
                  <a:pt x="3683915" y="419100"/>
                  <a:pt x="3699705" y="410527"/>
                  <a:pt x="3708401" y="400050"/>
                </a:cubicBezTo>
                <a:cubicBezTo>
                  <a:pt x="3717097" y="389572"/>
                  <a:pt x="3740836" y="380999"/>
                  <a:pt x="3761155" y="380999"/>
                </a:cubicBezTo>
                <a:cubicBezTo>
                  <a:pt x="3782849" y="380999"/>
                  <a:pt x="3801224" y="372852"/>
                  <a:pt x="3805672" y="361262"/>
                </a:cubicBezTo>
                <a:cubicBezTo>
                  <a:pt x="3809837" y="350408"/>
                  <a:pt x="3825374" y="340405"/>
                  <a:pt x="3840198" y="339038"/>
                </a:cubicBezTo>
                <a:close/>
                <a:moveTo>
                  <a:pt x="6959600" y="44146"/>
                </a:moveTo>
                <a:cubicBezTo>
                  <a:pt x="6984047" y="47396"/>
                  <a:pt x="7038340" y="53765"/>
                  <a:pt x="7080250" y="58297"/>
                </a:cubicBezTo>
                <a:cubicBezTo>
                  <a:pt x="7122160" y="62828"/>
                  <a:pt x="7165022" y="74003"/>
                  <a:pt x="7175500" y="83130"/>
                </a:cubicBezTo>
                <a:cubicBezTo>
                  <a:pt x="7185978" y="92256"/>
                  <a:pt x="7217410" y="101574"/>
                  <a:pt x="7245350" y="103837"/>
                </a:cubicBezTo>
                <a:cubicBezTo>
                  <a:pt x="7289347" y="107398"/>
                  <a:pt x="7297594" y="113009"/>
                  <a:pt x="7306933" y="145732"/>
                </a:cubicBezTo>
                <a:cubicBezTo>
                  <a:pt x="7317537" y="182890"/>
                  <a:pt x="7258690" y="242484"/>
                  <a:pt x="3753946" y="3743834"/>
                </a:cubicBezTo>
                <a:lnTo>
                  <a:pt x="190178" y="7304154"/>
                </a:lnTo>
                <a:lnTo>
                  <a:pt x="149065" y="7293801"/>
                </a:lnTo>
                <a:cubicBezTo>
                  <a:pt x="113738" y="7284905"/>
                  <a:pt x="108264" y="7278265"/>
                  <a:pt x="110179" y="7246633"/>
                </a:cubicBezTo>
                <a:cubicBezTo>
                  <a:pt x="111406" y="7226385"/>
                  <a:pt x="101876" y="7194952"/>
                  <a:pt x="89003" y="7176783"/>
                </a:cubicBezTo>
                <a:cubicBezTo>
                  <a:pt x="61440" y="7137879"/>
                  <a:pt x="43633" y="6945921"/>
                  <a:pt x="64049" y="6907773"/>
                </a:cubicBezTo>
                <a:cubicBezTo>
                  <a:pt x="71015" y="6894757"/>
                  <a:pt x="1609006" y="5352172"/>
                  <a:pt x="3481805" y="3479807"/>
                </a:cubicBezTo>
                <a:cubicBezTo>
                  <a:pt x="5354604" y="1607442"/>
                  <a:pt x="6893252" y="67120"/>
                  <a:pt x="6901022" y="56870"/>
                </a:cubicBezTo>
                <a:cubicBezTo>
                  <a:pt x="6910506" y="44359"/>
                  <a:pt x="6929761" y="40177"/>
                  <a:pt x="6959600" y="44146"/>
                </a:cubicBezTo>
                <a:close/>
                <a:moveTo>
                  <a:pt x="5362835" y="0"/>
                </a:moveTo>
                <a:lnTo>
                  <a:pt x="5615117" y="0"/>
                </a:lnTo>
                <a:cubicBezTo>
                  <a:pt x="5815533" y="0"/>
                  <a:pt x="5867400" y="3444"/>
                  <a:pt x="5867400" y="16754"/>
                </a:cubicBezTo>
                <a:cubicBezTo>
                  <a:pt x="5867400" y="35520"/>
                  <a:pt x="30744" y="5867398"/>
                  <a:pt x="11961" y="5867398"/>
                </a:cubicBezTo>
                <a:cubicBezTo>
                  <a:pt x="4879" y="5867398"/>
                  <a:pt x="0" y="5763988"/>
                  <a:pt x="0" y="5613905"/>
                </a:cubicBezTo>
                <a:lnTo>
                  <a:pt x="0" y="5360413"/>
                </a:lnTo>
                <a:lnTo>
                  <a:pt x="2681417" y="2680207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20005" y="960432"/>
            <a:ext cx="5183083" cy="5253928"/>
          </a:xfrm>
          <a:custGeom>
            <a:avLst/>
            <a:gdLst/>
            <a:ahLst/>
            <a:cxnLst/>
            <a:rect l="0" t="0" r="0" b="0"/>
            <a:pathLst>
              <a:path w="6799783" h="6892726">
                <a:moveTo>
                  <a:pt x="1841500" y="52881"/>
                </a:moveTo>
                <a:cubicBezTo>
                  <a:pt x="1365298" y="152401"/>
                  <a:pt x="982335" y="363301"/>
                  <a:pt x="638540" y="715358"/>
                </a:cubicBezTo>
                <a:cubicBezTo>
                  <a:pt x="547737" y="808343"/>
                  <a:pt x="499814" y="874295"/>
                  <a:pt x="298140" y="1183822"/>
                </a:cubicBezTo>
                <a:cubicBezTo>
                  <a:pt x="221112" y="1302042"/>
                  <a:pt x="173359" y="1423586"/>
                  <a:pt x="77421" y="1745608"/>
                </a:cubicBezTo>
                <a:cubicBezTo>
                  <a:pt x="8341" y="1977481"/>
                  <a:pt x="0" y="2079808"/>
                  <a:pt x="0" y="2695375"/>
                </a:cubicBezTo>
                <a:cubicBezTo>
                  <a:pt x="0" y="3146982"/>
                  <a:pt x="3922" y="3271141"/>
                  <a:pt x="22664" y="3412925"/>
                </a:cubicBezTo>
                <a:cubicBezTo>
                  <a:pt x="82621" y="3866495"/>
                  <a:pt x="163221" y="4238646"/>
                  <a:pt x="274130" y="4574002"/>
                </a:cubicBezTo>
                <a:cubicBezTo>
                  <a:pt x="301674" y="4657287"/>
                  <a:pt x="341896" y="4780160"/>
                  <a:pt x="363513" y="4847052"/>
                </a:cubicBezTo>
                <a:cubicBezTo>
                  <a:pt x="494950" y="5253781"/>
                  <a:pt x="757098" y="5783625"/>
                  <a:pt x="970561" y="6073995"/>
                </a:cubicBezTo>
                <a:cubicBezTo>
                  <a:pt x="1055972" y="6190176"/>
                  <a:pt x="1231721" y="6367884"/>
                  <a:pt x="1360146" y="6467919"/>
                </a:cubicBezTo>
                <a:cubicBezTo>
                  <a:pt x="1620247" y="6670522"/>
                  <a:pt x="1914046" y="6801983"/>
                  <a:pt x="2254028" y="6867889"/>
                </a:cubicBezTo>
                <a:cubicBezTo>
                  <a:pt x="2356590" y="6887770"/>
                  <a:pt x="2436348" y="6892725"/>
                  <a:pt x="2653817" y="6892725"/>
                </a:cubicBezTo>
                <a:cubicBezTo>
                  <a:pt x="2902926" y="6892725"/>
                  <a:pt x="2935842" y="6890062"/>
                  <a:pt x="3050242" y="6860651"/>
                </a:cubicBezTo>
                <a:cubicBezTo>
                  <a:pt x="3493269" y="6746754"/>
                  <a:pt x="3730227" y="6638092"/>
                  <a:pt x="4328071" y="6274681"/>
                </a:cubicBezTo>
                <a:cubicBezTo>
                  <a:pt x="4424414" y="6216116"/>
                  <a:pt x="4544430" y="6133017"/>
                  <a:pt x="4594771" y="6090017"/>
                </a:cubicBezTo>
                <a:cubicBezTo>
                  <a:pt x="4645112" y="6047016"/>
                  <a:pt x="4754880" y="5957427"/>
                  <a:pt x="4838700" y="5890928"/>
                </a:cubicBezTo>
                <a:cubicBezTo>
                  <a:pt x="5317746" y="5510880"/>
                  <a:pt x="5842645" y="4983833"/>
                  <a:pt x="6256800" y="4467025"/>
                </a:cubicBezTo>
                <a:cubicBezTo>
                  <a:pt x="6548806" y="4102642"/>
                  <a:pt x="6663289" y="3887574"/>
                  <a:pt x="6716554" y="3603323"/>
                </a:cubicBezTo>
                <a:cubicBezTo>
                  <a:pt x="6727670" y="3544007"/>
                  <a:pt x="6748326" y="3450553"/>
                  <a:pt x="6762457" y="3395647"/>
                </a:cubicBezTo>
                <a:cubicBezTo>
                  <a:pt x="6799782" y="3250624"/>
                  <a:pt x="6799722" y="2825802"/>
                  <a:pt x="6762350" y="2636195"/>
                </a:cubicBezTo>
                <a:cubicBezTo>
                  <a:pt x="6655804" y="2095632"/>
                  <a:pt x="6375097" y="1670609"/>
                  <a:pt x="5875432" y="1293295"/>
                </a:cubicBezTo>
                <a:cubicBezTo>
                  <a:pt x="5415828" y="946233"/>
                  <a:pt x="4903121" y="658075"/>
                  <a:pt x="4375150" y="450089"/>
                </a:cubicBezTo>
                <a:cubicBezTo>
                  <a:pt x="3998794" y="301830"/>
                  <a:pt x="3499652" y="162184"/>
                  <a:pt x="3073400" y="85896"/>
                </a:cubicBezTo>
                <a:cubicBezTo>
                  <a:pt x="2681334" y="15726"/>
                  <a:pt x="2094533" y="0"/>
                  <a:pt x="1841500" y="5288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alphaModFix/>
          </a:blip>
          <a:srcRect l="12781" r="12781"/>
          <a:stretch>
            <a:fillRect/>
          </a:stretch>
        </p:blipFill>
        <p:spPr>
          <a:xfrm>
            <a:off x="819263" y="1077973"/>
            <a:ext cx="4912458" cy="4970957"/>
          </a:xfrm>
          <a:custGeom>
            <a:avLst/>
            <a:gdLst>
              <a:gd name="connsiteX0" fmla="*/ 1619855 w 4912458"/>
              <a:gd name="connsiteY0" fmla="*/ 101 h 4970957"/>
              <a:gd name="connsiteX1" fmla="*/ 2223421 w 4912458"/>
              <a:gd name="connsiteY1" fmla="*/ 46626 h 4970957"/>
              <a:gd name="connsiteX2" fmla="*/ 3165158 w 4912458"/>
              <a:gd name="connsiteY2" fmla="*/ 310097 h 4970957"/>
              <a:gd name="connsiteX3" fmla="*/ 4250523 w 4912458"/>
              <a:gd name="connsiteY3" fmla="*/ 920106 h 4970957"/>
              <a:gd name="connsiteX4" fmla="*/ 4892154 w 4912458"/>
              <a:gd name="connsiteY4" fmla="*/ 1891614 h 4970957"/>
              <a:gd name="connsiteX5" fmla="*/ 4892232 w 4912458"/>
              <a:gd name="connsiteY5" fmla="*/ 2441031 h 4970957"/>
              <a:gd name="connsiteX6" fmla="*/ 4859023 w 4912458"/>
              <a:gd name="connsiteY6" fmla="*/ 2591273 h 4970957"/>
              <a:gd name="connsiteX7" fmla="*/ 4526419 w 4912458"/>
              <a:gd name="connsiteY7" fmla="*/ 3216109 h 4970957"/>
              <a:gd name="connsiteX8" fmla="*/ 3500509 w 4912458"/>
              <a:gd name="connsiteY8" fmla="*/ 4246217 h 4970957"/>
              <a:gd name="connsiteX9" fmla="*/ 3324042 w 4912458"/>
              <a:gd name="connsiteY9" fmla="*/ 4390246 h 4970957"/>
              <a:gd name="connsiteX10" fmla="*/ 3131099 w 4912458"/>
              <a:gd name="connsiteY10" fmla="*/ 4523839 h 4970957"/>
              <a:gd name="connsiteX11" fmla="*/ 2206666 w 4912458"/>
              <a:gd name="connsiteY11" fmla="*/ 4947754 h 4970957"/>
              <a:gd name="connsiteX12" fmla="*/ 1919878 w 4912458"/>
              <a:gd name="connsiteY12" fmla="*/ 4970957 h 4970957"/>
              <a:gd name="connsiteX13" fmla="*/ 1630655 w 4912458"/>
              <a:gd name="connsiteY13" fmla="*/ 4952990 h 4970957"/>
              <a:gd name="connsiteX14" fmla="*/ 983984 w 4912458"/>
              <a:gd name="connsiteY14" fmla="*/ 4663635 h 4970957"/>
              <a:gd name="connsiteX15" fmla="*/ 702143 w 4912458"/>
              <a:gd name="connsiteY15" fmla="*/ 4378656 h 4970957"/>
              <a:gd name="connsiteX16" fmla="*/ 262980 w 4912458"/>
              <a:gd name="connsiteY16" fmla="*/ 3491035 h 4970957"/>
              <a:gd name="connsiteX17" fmla="*/ 198317 w 4912458"/>
              <a:gd name="connsiteY17" fmla="*/ 3293501 h 4970957"/>
              <a:gd name="connsiteX18" fmla="*/ 16397 w 4912458"/>
              <a:gd name="connsiteY18" fmla="*/ 2453531 h 4970957"/>
              <a:gd name="connsiteX19" fmla="*/ 0 w 4912458"/>
              <a:gd name="connsiteY19" fmla="*/ 1934426 h 4970957"/>
              <a:gd name="connsiteX20" fmla="*/ 56010 w 4912458"/>
              <a:gd name="connsiteY20" fmla="*/ 1247328 h 4970957"/>
              <a:gd name="connsiteX21" fmla="*/ 215686 w 4912458"/>
              <a:gd name="connsiteY21" fmla="*/ 840910 h 4970957"/>
              <a:gd name="connsiteX22" fmla="*/ 461945 w 4912458"/>
              <a:gd name="connsiteY22" fmla="*/ 502003 h 4970957"/>
              <a:gd name="connsiteX23" fmla="*/ 1332214 w 4912458"/>
              <a:gd name="connsiteY23" fmla="*/ 22740 h 4970957"/>
              <a:gd name="connsiteX24" fmla="*/ 1619855 w 4912458"/>
              <a:gd name="connsiteY24" fmla="*/ 101 h 4970957"/>
            </a:gdLst>
            <a:ahLst/>
            <a:cxnLst/>
            <a:rect l="l" t="t" r="r" b="b"/>
            <a:pathLst>
              <a:path w="4912458" h="4970957">
                <a:moveTo>
                  <a:pt x="1619855" y="101"/>
                </a:moveTo>
                <a:cubicBezTo>
                  <a:pt x="1813844" y="-1442"/>
                  <a:pt x="2046148" y="14899"/>
                  <a:pt x="2223421" y="46626"/>
                </a:cubicBezTo>
                <a:cubicBezTo>
                  <a:pt x="2531789" y="101815"/>
                  <a:pt x="2892887" y="202840"/>
                  <a:pt x="3165158" y="310097"/>
                </a:cubicBezTo>
                <a:cubicBezTo>
                  <a:pt x="3547114" y="460563"/>
                  <a:pt x="3918026" y="669028"/>
                  <a:pt x="4250523" y="920106"/>
                </a:cubicBezTo>
                <a:cubicBezTo>
                  <a:pt x="4612000" y="1193070"/>
                  <a:pt x="4815076" y="1500549"/>
                  <a:pt x="4892154" y="1891614"/>
                </a:cubicBezTo>
                <a:cubicBezTo>
                  <a:pt x="4919191" y="2028782"/>
                  <a:pt x="4919235" y="2336116"/>
                  <a:pt x="4892232" y="2441031"/>
                </a:cubicBezTo>
                <a:cubicBezTo>
                  <a:pt x="4882008" y="2480752"/>
                  <a:pt x="4867066" y="2548361"/>
                  <a:pt x="4859023" y="2591273"/>
                </a:cubicBezTo>
                <a:cubicBezTo>
                  <a:pt x="4820490" y="2796911"/>
                  <a:pt x="4737668" y="2952499"/>
                  <a:pt x="4526419" y="3216109"/>
                </a:cubicBezTo>
                <a:cubicBezTo>
                  <a:pt x="4226803" y="3589988"/>
                  <a:pt x="3847070" y="3971275"/>
                  <a:pt x="3500509" y="4246217"/>
                </a:cubicBezTo>
                <a:cubicBezTo>
                  <a:pt x="3439870" y="4294324"/>
                  <a:pt x="3360459" y="4359137"/>
                  <a:pt x="3324042" y="4390246"/>
                </a:cubicBezTo>
                <a:cubicBezTo>
                  <a:pt x="3287622" y="4421354"/>
                  <a:pt x="3200797" y="4481471"/>
                  <a:pt x="3131099" y="4523839"/>
                </a:cubicBezTo>
                <a:cubicBezTo>
                  <a:pt x="2698594" y="4786744"/>
                  <a:pt x="2527171" y="4865355"/>
                  <a:pt x="2206666" y="4947754"/>
                </a:cubicBezTo>
                <a:cubicBezTo>
                  <a:pt x="2123905" y="4969030"/>
                  <a:pt x="2100093" y="4970957"/>
                  <a:pt x="1919878" y="4970957"/>
                </a:cubicBezTo>
                <a:cubicBezTo>
                  <a:pt x="1762551" y="4970957"/>
                  <a:pt x="1704852" y="4967372"/>
                  <a:pt x="1630655" y="4952990"/>
                </a:cubicBezTo>
                <a:cubicBezTo>
                  <a:pt x="1384697" y="4905310"/>
                  <a:pt x="1172152" y="4810206"/>
                  <a:pt x="983984" y="4663635"/>
                </a:cubicBezTo>
                <a:cubicBezTo>
                  <a:pt x="891076" y="4591266"/>
                  <a:pt x="763933" y="4462705"/>
                  <a:pt x="702143" y="4378656"/>
                </a:cubicBezTo>
                <a:cubicBezTo>
                  <a:pt x="547715" y="4168589"/>
                  <a:pt x="358067" y="3785279"/>
                  <a:pt x="262980" y="3491035"/>
                </a:cubicBezTo>
                <a:cubicBezTo>
                  <a:pt x="247341" y="3442643"/>
                  <a:pt x="218244" y="3353753"/>
                  <a:pt x="198317" y="3293501"/>
                </a:cubicBezTo>
                <a:cubicBezTo>
                  <a:pt x="118081" y="3050890"/>
                  <a:pt x="59771" y="2781661"/>
                  <a:pt x="16397" y="2453531"/>
                </a:cubicBezTo>
                <a:cubicBezTo>
                  <a:pt x="2838" y="2350959"/>
                  <a:pt x="0" y="2261137"/>
                  <a:pt x="0" y="1934426"/>
                </a:cubicBezTo>
                <a:cubicBezTo>
                  <a:pt x="0" y="1489102"/>
                  <a:pt x="6035" y="1415074"/>
                  <a:pt x="56010" y="1247328"/>
                </a:cubicBezTo>
                <a:cubicBezTo>
                  <a:pt x="125415" y="1014364"/>
                  <a:pt x="159962" y="926434"/>
                  <a:pt x="215686" y="840910"/>
                </a:cubicBezTo>
                <a:cubicBezTo>
                  <a:pt x="361585" y="616985"/>
                  <a:pt x="396255" y="569273"/>
                  <a:pt x="461945" y="502003"/>
                </a:cubicBezTo>
                <a:cubicBezTo>
                  <a:pt x="710661" y="247311"/>
                  <a:pt x="987712" y="94738"/>
                  <a:pt x="1332214" y="22740"/>
                </a:cubicBezTo>
                <a:cubicBezTo>
                  <a:pt x="1400859" y="8394"/>
                  <a:pt x="1503461" y="1028"/>
                  <a:pt x="1619855" y="101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9" name="标题 1"/>
          <p:cNvSpPr txBox="1"/>
          <p:nvPr/>
        </p:nvSpPr>
        <p:spPr>
          <a:xfrm rot="18613957">
            <a:off x="252841" y="6273090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 flipV="1">
            <a:off x="6182269" y="5856812"/>
            <a:ext cx="91440" cy="91440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987027" flipH="1" flipV="1">
            <a:off x="297766" y="1163740"/>
            <a:ext cx="304800" cy="304800"/>
          </a:xfrm>
          <a:prstGeom prst="mathPlus">
            <a:avLst>
              <a:gd name="adj1" fmla="val 1352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307850">
            <a:off x="4964509" y="1022812"/>
            <a:ext cx="167640" cy="144517"/>
          </a:xfrm>
          <a:prstGeom prst="triangl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987027">
            <a:off x="3298397" y="6387492"/>
            <a:ext cx="304800" cy="304800"/>
          </a:xfrm>
          <a:prstGeom prst="mathPlus">
            <a:avLst>
              <a:gd name="adj1" fmla="val 13520"/>
            </a:avLst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94360" y="5402214"/>
            <a:ext cx="91440" cy="91440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9924814" flipH="1" flipV="1">
            <a:off x="8026275" y="6175628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5400000" flipH="1">
            <a:off x="4637300" y="3978055"/>
            <a:ext cx="680865" cy="1462845"/>
          </a:xfrm>
          <a:custGeom>
            <a:avLst/>
            <a:gdLst>
              <a:gd name="connsiteX0" fmla="*/ 8826961 w 9168189"/>
              <a:gd name="connsiteY0" fmla="*/ 18885501 h 19697946"/>
              <a:gd name="connsiteX1" fmla="*/ 9125445 w 9168189"/>
              <a:gd name="connsiteY1" fmla="*/ 19080894 h 19697946"/>
              <a:gd name="connsiteX2" fmla="*/ 9168188 w 9168189"/>
              <a:gd name="connsiteY2" fmla="*/ 19143705 h 19697946"/>
              <a:gd name="connsiteX3" fmla="*/ 9168188 w 9168189"/>
              <a:gd name="connsiteY3" fmla="*/ 19463959 h 19697946"/>
              <a:gd name="connsiteX4" fmla="*/ 9125445 w 9168189"/>
              <a:gd name="connsiteY4" fmla="*/ 19514070 h 19697946"/>
              <a:gd name="connsiteX5" fmla="*/ 8767450 w 9168189"/>
              <a:gd name="connsiteY5" fmla="*/ 19691134 h 19697946"/>
              <a:gd name="connsiteX6" fmla="*/ 8614361 w 9168189"/>
              <a:gd name="connsiteY6" fmla="*/ 19697532 h 19697946"/>
              <a:gd name="connsiteX7" fmla="*/ 8551550 w 9168189"/>
              <a:gd name="connsiteY7" fmla="*/ 19654789 h 19697946"/>
              <a:gd name="connsiteX8" fmla="*/ 8393242 w 9168189"/>
              <a:gd name="connsiteY8" fmla="*/ 19488593 h 19697946"/>
              <a:gd name="connsiteX9" fmla="*/ 8364532 w 9168189"/>
              <a:gd name="connsiteY9" fmla="*/ 19303832 h 19697946"/>
              <a:gd name="connsiteX10" fmla="*/ 8455345 w 9168189"/>
              <a:gd name="connsiteY10" fmla="*/ 19006914 h 19697946"/>
              <a:gd name="connsiteX11" fmla="*/ 8699784 w 9168189"/>
              <a:gd name="connsiteY11" fmla="*/ 18888591 h 19697946"/>
              <a:gd name="connsiteX12" fmla="*/ 8826961 w 9168189"/>
              <a:gd name="connsiteY12" fmla="*/ 18885501 h 19697946"/>
              <a:gd name="connsiteX13" fmla="*/ 6739701 w 9168189"/>
              <a:gd name="connsiteY13" fmla="*/ 18884364 h 19697946"/>
              <a:gd name="connsiteX14" fmla="*/ 6859698 w 9168189"/>
              <a:gd name="connsiteY14" fmla="*/ 18918827 h 19697946"/>
              <a:gd name="connsiteX15" fmla="*/ 7035924 w 9168189"/>
              <a:gd name="connsiteY15" fmla="*/ 19090167 h 19697946"/>
              <a:gd name="connsiteX16" fmla="*/ 7083549 w 9168189"/>
              <a:gd name="connsiteY16" fmla="*/ 19186789 h 19697946"/>
              <a:gd name="connsiteX17" fmla="*/ 7110788 w 9168189"/>
              <a:gd name="connsiteY17" fmla="*/ 19303833 h 19697946"/>
              <a:gd name="connsiteX18" fmla="*/ 7083549 w 9168189"/>
              <a:gd name="connsiteY18" fmla="*/ 19408177 h 19697946"/>
              <a:gd name="connsiteX19" fmla="*/ 7042505 w 9168189"/>
              <a:gd name="connsiteY19" fmla="*/ 19497609 h 19697946"/>
              <a:gd name="connsiteX20" fmla="*/ 6887423 w 9168189"/>
              <a:gd name="connsiteY20" fmla="*/ 19657459 h 19697946"/>
              <a:gd name="connsiteX21" fmla="*/ 6680417 w 9168189"/>
              <a:gd name="connsiteY21" fmla="*/ 19697533 h 19697946"/>
              <a:gd name="connsiteX22" fmla="*/ 6392014 w 9168189"/>
              <a:gd name="connsiteY22" fmla="*/ 19606149 h 19697946"/>
              <a:gd name="connsiteX23" fmla="*/ 6270185 w 9168189"/>
              <a:gd name="connsiteY23" fmla="*/ 19182840 h 19697946"/>
              <a:gd name="connsiteX24" fmla="*/ 6370375 w 9168189"/>
              <a:gd name="connsiteY24" fmla="*/ 18997337 h 19697946"/>
              <a:gd name="connsiteX25" fmla="*/ 6598233 w 9168189"/>
              <a:gd name="connsiteY25" fmla="*/ 18888426 h 19697946"/>
              <a:gd name="connsiteX26" fmla="*/ 6739701 w 9168189"/>
              <a:gd name="connsiteY26" fmla="*/ 18884364 h 19697946"/>
              <a:gd name="connsiteX27" fmla="*/ 381407 w 9168189"/>
              <a:gd name="connsiteY27" fmla="*/ 18882824 h 19697946"/>
              <a:gd name="connsiteX28" fmla="*/ 455988 w 9168189"/>
              <a:gd name="connsiteY28" fmla="*/ 18883222 h 19697946"/>
              <a:gd name="connsiteX29" fmla="*/ 602038 w 9168189"/>
              <a:gd name="connsiteY29" fmla="*/ 18929204 h 19697946"/>
              <a:gd name="connsiteX30" fmla="*/ 773747 w 9168189"/>
              <a:gd name="connsiteY30" fmla="*/ 19106391 h 19697946"/>
              <a:gd name="connsiteX31" fmla="*/ 809254 w 9168189"/>
              <a:gd name="connsiteY31" fmla="*/ 19296891 h 19697946"/>
              <a:gd name="connsiteX32" fmla="*/ 767831 w 9168189"/>
              <a:gd name="connsiteY32" fmla="*/ 19481632 h 19697946"/>
              <a:gd name="connsiteX33" fmla="*/ 615427 w 9168189"/>
              <a:gd name="connsiteY33" fmla="*/ 19654789 h 19697946"/>
              <a:gd name="connsiteX34" fmla="*/ 565315 w 9168189"/>
              <a:gd name="connsiteY34" fmla="*/ 19697532 h 19697946"/>
              <a:gd name="connsiteX35" fmla="*/ 399527 w 9168189"/>
              <a:gd name="connsiteY35" fmla="*/ 19691134 h 19697946"/>
              <a:gd name="connsiteX36" fmla="*/ 189288 w 9168189"/>
              <a:gd name="connsiteY36" fmla="*/ 19658089 h 19697946"/>
              <a:gd name="connsiteX37" fmla="*/ 41531 w 9168189"/>
              <a:gd name="connsiteY37" fmla="*/ 19514070 h 19697946"/>
              <a:gd name="connsiteX38" fmla="*/ 11488 w 9168189"/>
              <a:gd name="connsiteY38" fmla="*/ 19303832 h 19697946"/>
              <a:gd name="connsiteX39" fmla="*/ 41531 w 9168189"/>
              <a:gd name="connsiteY39" fmla="*/ 19080894 h 19697946"/>
              <a:gd name="connsiteX40" fmla="*/ 318015 w 9168189"/>
              <a:gd name="connsiteY40" fmla="*/ 18888662 h 19697946"/>
              <a:gd name="connsiteX41" fmla="*/ 381407 w 9168189"/>
              <a:gd name="connsiteY41" fmla="*/ 18882824 h 19697946"/>
              <a:gd name="connsiteX42" fmla="*/ 2489977 w 9168189"/>
              <a:gd name="connsiteY42" fmla="*/ 18880209 h 19697946"/>
              <a:gd name="connsiteX43" fmla="*/ 2684838 w 9168189"/>
              <a:gd name="connsiteY43" fmla="*/ 18919893 h 19697946"/>
              <a:gd name="connsiteX44" fmla="*/ 2851513 w 9168189"/>
              <a:gd name="connsiteY44" fmla="*/ 19081582 h 19697946"/>
              <a:gd name="connsiteX45" fmla="*/ 2896790 w 9168189"/>
              <a:gd name="connsiteY45" fmla="*/ 19412125 h 19697946"/>
              <a:gd name="connsiteX46" fmla="*/ 2856997 w 9168189"/>
              <a:gd name="connsiteY46" fmla="*/ 19508799 h 19697946"/>
              <a:gd name="connsiteX47" fmla="*/ 2693271 w 9168189"/>
              <a:gd name="connsiteY47" fmla="*/ 19677405 h 19697946"/>
              <a:gd name="connsiteX48" fmla="*/ 2499259 w 9168189"/>
              <a:gd name="connsiteY48" fmla="*/ 19697532 h 19697946"/>
              <a:gd name="connsiteX49" fmla="*/ 2279554 w 9168189"/>
              <a:gd name="connsiteY49" fmla="*/ 19657458 h 19697946"/>
              <a:gd name="connsiteX50" fmla="*/ 2083428 w 9168189"/>
              <a:gd name="connsiteY50" fmla="*/ 19186788 h 19697946"/>
              <a:gd name="connsiteX51" fmla="*/ 2200912 w 9168189"/>
              <a:gd name="connsiteY51" fmla="*/ 18997488 h 19697946"/>
              <a:gd name="connsiteX52" fmla="*/ 2405438 w 9168189"/>
              <a:gd name="connsiteY52" fmla="*/ 18884901 h 19697946"/>
              <a:gd name="connsiteX53" fmla="*/ 2489977 w 9168189"/>
              <a:gd name="connsiteY53" fmla="*/ 18880209 h 19697946"/>
              <a:gd name="connsiteX54" fmla="*/ 4577756 w 9168189"/>
              <a:gd name="connsiteY54" fmla="*/ 18879612 h 19697946"/>
              <a:gd name="connsiteX55" fmla="*/ 4764590 w 9168189"/>
              <a:gd name="connsiteY55" fmla="*/ 18917773 h 19697946"/>
              <a:gd name="connsiteX56" fmla="*/ 4958542 w 9168189"/>
              <a:gd name="connsiteY56" fmla="*/ 19104365 h 19697946"/>
              <a:gd name="connsiteX57" fmla="*/ 4977592 w 9168189"/>
              <a:gd name="connsiteY57" fmla="*/ 19150685 h 19697946"/>
              <a:gd name="connsiteX58" fmla="*/ 5002588 w 9168189"/>
              <a:gd name="connsiteY58" fmla="*/ 19303832 h 19697946"/>
              <a:gd name="connsiteX59" fmla="*/ 4977592 w 9168189"/>
              <a:gd name="connsiteY59" fmla="*/ 19444279 h 19697946"/>
              <a:gd name="connsiteX60" fmla="*/ 4958542 w 9168189"/>
              <a:gd name="connsiteY60" fmla="*/ 19490599 h 19697946"/>
              <a:gd name="connsiteX61" fmla="*/ 4893545 w 9168189"/>
              <a:gd name="connsiteY61" fmla="*/ 19590129 h 19697946"/>
              <a:gd name="connsiteX62" fmla="*/ 4779653 w 9168189"/>
              <a:gd name="connsiteY62" fmla="*/ 19679587 h 19697946"/>
              <a:gd name="connsiteX63" fmla="*/ 4401338 w 9168189"/>
              <a:gd name="connsiteY63" fmla="*/ 19680136 h 19697946"/>
              <a:gd name="connsiteX64" fmla="*/ 4208434 w 9168189"/>
              <a:gd name="connsiteY64" fmla="*/ 19488061 h 19697946"/>
              <a:gd name="connsiteX65" fmla="*/ 4189384 w 9168189"/>
              <a:gd name="connsiteY65" fmla="*/ 19444279 h 19697946"/>
              <a:gd name="connsiteX66" fmla="*/ 4189384 w 9168189"/>
              <a:gd name="connsiteY66" fmla="*/ 19150685 h 19697946"/>
              <a:gd name="connsiteX67" fmla="*/ 4285402 w 9168189"/>
              <a:gd name="connsiteY67" fmla="*/ 19020511 h 19697946"/>
              <a:gd name="connsiteX68" fmla="*/ 4500938 w 9168189"/>
              <a:gd name="connsiteY68" fmla="*/ 18881838 h 19697946"/>
              <a:gd name="connsiteX69" fmla="*/ 4577756 w 9168189"/>
              <a:gd name="connsiteY69" fmla="*/ 18879612 h 19697946"/>
              <a:gd name="connsiteX70" fmla="*/ 347159 w 9168189"/>
              <a:gd name="connsiteY70" fmla="*/ 16770799 h 19697946"/>
              <a:gd name="connsiteX71" fmla="*/ 611621 w 9168189"/>
              <a:gd name="connsiteY71" fmla="*/ 16838185 h 19697946"/>
              <a:gd name="connsiteX72" fmla="*/ 637461 w 9168189"/>
              <a:gd name="connsiteY72" fmla="*/ 16852733 h 19697946"/>
              <a:gd name="connsiteX73" fmla="*/ 786334 w 9168189"/>
              <a:gd name="connsiteY73" fmla="*/ 17024484 h 19697946"/>
              <a:gd name="connsiteX74" fmla="*/ 809079 w 9168189"/>
              <a:gd name="connsiteY74" fmla="*/ 17200461 h 19697946"/>
              <a:gd name="connsiteX75" fmla="*/ 780844 w 9168189"/>
              <a:gd name="connsiteY75" fmla="*/ 17377870 h 19697946"/>
              <a:gd name="connsiteX76" fmla="*/ 620769 w 9168189"/>
              <a:gd name="connsiteY76" fmla="*/ 17564065 h 19697946"/>
              <a:gd name="connsiteX77" fmla="*/ 582988 w 9168189"/>
              <a:gd name="connsiteY77" fmla="*/ 17590874 h 19697946"/>
              <a:gd name="connsiteX78" fmla="*/ 553500 w 9168189"/>
              <a:gd name="connsiteY78" fmla="*/ 17602033 h 19697946"/>
              <a:gd name="connsiteX79" fmla="*/ 463865 w 9168189"/>
              <a:gd name="connsiteY79" fmla="*/ 17622528 h 19697946"/>
              <a:gd name="connsiteX80" fmla="*/ 350053 w 9168189"/>
              <a:gd name="connsiteY80" fmla="*/ 17622528 h 19697946"/>
              <a:gd name="connsiteX81" fmla="*/ 273978 w 9168189"/>
              <a:gd name="connsiteY81" fmla="*/ 17602033 h 19697946"/>
              <a:gd name="connsiteX82" fmla="*/ 22263 w 9168189"/>
              <a:gd name="connsiteY82" fmla="*/ 17383366 h 19697946"/>
              <a:gd name="connsiteX83" fmla="*/ 23533 w 9168189"/>
              <a:gd name="connsiteY83" fmla="*/ 17009858 h 19697946"/>
              <a:gd name="connsiteX84" fmla="*/ 165716 w 9168189"/>
              <a:gd name="connsiteY84" fmla="*/ 16848691 h 19697946"/>
              <a:gd name="connsiteX85" fmla="*/ 235566 w 9168189"/>
              <a:gd name="connsiteY85" fmla="*/ 16807833 h 19697946"/>
              <a:gd name="connsiteX86" fmla="*/ 278188 w 9168189"/>
              <a:gd name="connsiteY86" fmla="*/ 16782883 h 19697946"/>
              <a:gd name="connsiteX87" fmla="*/ 347159 w 9168189"/>
              <a:gd name="connsiteY87" fmla="*/ 16770799 h 19697946"/>
              <a:gd name="connsiteX88" fmla="*/ 4581569 w 9168189"/>
              <a:gd name="connsiteY88" fmla="*/ 16770472 h 19697946"/>
              <a:gd name="connsiteX89" fmla="*/ 4894495 w 9168189"/>
              <a:gd name="connsiteY89" fmla="*/ 16918756 h 19697946"/>
              <a:gd name="connsiteX90" fmla="*/ 5002588 w 9168189"/>
              <a:gd name="connsiteY90" fmla="*/ 17202466 h 19697946"/>
              <a:gd name="connsiteX91" fmla="*/ 4961313 w 9168189"/>
              <a:gd name="connsiteY91" fmla="*/ 17382019 h 19697946"/>
              <a:gd name="connsiteX92" fmla="*/ 4805873 w 9168189"/>
              <a:gd name="connsiteY92" fmla="*/ 17563932 h 19697946"/>
              <a:gd name="connsiteX93" fmla="*/ 4773988 w 9168189"/>
              <a:gd name="connsiteY93" fmla="*/ 17582982 h 19697946"/>
              <a:gd name="connsiteX94" fmla="*/ 4731582 w 9168189"/>
              <a:gd name="connsiteY94" fmla="*/ 17602032 h 19697946"/>
              <a:gd name="connsiteX95" fmla="*/ 4648884 w 9168189"/>
              <a:gd name="connsiteY95" fmla="*/ 17623459 h 19697946"/>
              <a:gd name="connsiteX96" fmla="*/ 4532455 w 9168189"/>
              <a:gd name="connsiteY96" fmla="*/ 17623459 h 19697946"/>
              <a:gd name="connsiteX97" fmla="*/ 4446813 w 9168189"/>
              <a:gd name="connsiteY97" fmla="*/ 17602032 h 19697946"/>
              <a:gd name="connsiteX98" fmla="*/ 4405688 w 9168189"/>
              <a:gd name="connsiteY98" fmla="*/ 17582982 h 19697946"/>
              <a:gd name="connsiteX99" fmla="*/ 4373803 w 9168189"/>
              <a:gd name="connsiteY99" fmla="*/ 17563932 h 19697946"/>
              <a:gd name="connsiteX100" fmla="*/ 4205663 w 9168189"/>
              <a:gd name="connsiteY100" fmla="*/ 17382019 h 19697946"/>
              <a:gd name="connsiteX101" fmla="*/ 4203836 w 9168189"/>
              <a:gd name="connsiteY101" fmla="*/ 17030797 h 19697946"/>
              <a:gd name="connsiteX102" fmla="*/ 4456488 w 9168189"/>
              <a:gd name="connsiteY102" fmla="*/ 16784192 h 19697946"/>
              <a:gd name="connsiteX103" fmla="*/ 4581569 w 9168189"/>
              <a:gd name="connsiteY103" fmla="*/ 16770472 h 19697946"/>
              <a:gd name="connsiteX104" fmla="*/ 6617831 w 9168189"/>
              <a:gd name="connsiteY104" fmla="*/ 16770279 h 19697946"/>
              <a:gd name="connsiteX105" fmla="*/ 6856788 w 9168189"/>
              <a:gd name="connsiteY105" fmla="*/ 16815770 h 19697946"/>
              <a:gd name="connsiteX106" fmla="*/ 6894888 w 9168189"/>
              <a:gd name="connsiteY106" fmla="*/ 16835949 h 19697946"/>
              <a:gd name="connsiteX107" fmla="*/ 7025971 w 9168189"/>
              <a:gd name="connsiteY107" fmla="*/ 16967032 h 19697946"/>
              <a:gd name="connsiteX108" fmla="*/ 7045514 w 9168189"/>
              <a:gd name="connsiteY108" fmla="*/ 17005132 h 19697946"/>
              <a:gd name="connsiteX109" fmla="*/ 7101255 w 9168189"/>
              <a:gd name="connsiteY109" fmla="*/ 17191914 h 19697946"/>
              <a:gd name="connsiteX110" fmla="*/ 7092839 w 9168189"/>
              <a:gd name="connsiteY110" fmla="*/ 17299514 h 19697946"/>
              <a:gd name="connsiteX111" fmla="*/ 7072688 w 9168189"/>
              <a:gd name="connsiteY111" fmla="*/ 17351111 h 19697946"/>
              <a:gd name="connsiteX112" fmla="*/ 6856466 w 9168189"/>
              <a:gd name="connsiteY112" fmla="*/ 17565557 h 19697946"/>
              <a:gd name="connsiteX113" fmla="*/ 6625842 w 9168189"/>
              <a:gd name="connsiteY113" fmla="*/ 17623287 h 19697946"/>
              <a:gd name="connsiteX114" fmla="*/ 6548136 w 9168189"/>
              <a:gd name="connsiteY114" fmla="*/ 17602032 h 19697946"/>
              <a:gd name="connsiteX115" fmla="*/ 6388786 w 9168189"/>
              <a:gd name="connsiteY115" fmla="*/ 17502288 h 19697946"/>
              <a:gd name="connsiteX116" fmla="*/ 6285288 w 9168189"/>
              <a:gd name="connsiteY116" fmla="*/ 17338124 h 19697946"/>
              <a:gd name="connsiteX117" fmla="*/ 6270382 w 9168189"/>
              <a:gd name="connsiteY117" fmla="*/ 17300106 h 19697946"/>
              <a:gd name="connsiteX118" fmla="*/ 6271663 w 9168189"/>
              <a:gd name="connsiteY118" fmla="*/ 17102577 h 19697946"/>
              <a:gd name="connsiteX119" fmla="*/ 6285288 w 9168189"/>
              <a:gd name="connsiteY119" fmla="*/ 17061298 h 19697946"/>
              <a:gd name="connsiteX120" fmla="*/ 6304338 w 9168189"/>
              <a:gd name="connsiteY120" fmla="*/ 17017832 h 19697946"/>
              <a:gd name="connsiteX121" fmla="*/ 6323388 w 9168189"/>
              <a:gd name="connsiteY121" fmla="*/ 16985530 h 19697946"/>
              <a:gd name="connsiteX122" fmla="*/ 6551988 w 9168189"/>
              <a:gd name="connsiteY122" fmla="*/ 16784192 h 19697946"/>
              <a:gd name="connsiteX123" fmla="*/ 6617831 w 9168189"/>
              <a:gd name="connsiteY123" fmla="*/ 16770279 h 19697946"/>
              <a:gd name="connsiteX124" fmla="*/ 8740564 w 9168189"/>
              <a:gd name="connsiteY124" fmla="*/ 16767578 h 19697946"/>
              <a:gd name="connsiteX125" fmla="*/ 9077335 w 9168189"/>
              <a:gd name="connsiteY125" fmla="*/ 16915081 h 19697946"/>
              <a:gd name="connsiteX126" fmla="*/ 9168188 w 9168189"/>
              <a:gd name="connsiteY126" fmla="*/ 17211689 h 19697946"/>
              <a:gd name="connsiteX127" fmla="*/ 9168188 w 9168189"/>
              <a:gd name="connsiteY127" fmla="*/ 17368458 h 19697946"/>
              <a:gd name="connsiteX128" fmla="*/ 9125528 w 9168189"/>
              <a:gd name="connsiteY128" fmla="*/ 17418569 h 19697946"/>
              <a:gd name="connsiteX129" fmla="*/ 8903291 w 9168189"/>
              <a:gd name="connsiteY129" fmla="*/ 17602031 h 19697946"/>
              <a:gd name="connsiteX130" fmla="*/ 8830635 w 9168189"/>
              <a:gd name="connsiteY130" fmla="*/ 17622318 h 19697946"/>
              <a:gd name="connsiteX131" fmla="*/ 8698909 w 9168189"/>
              <a:gd name="connsiteY131" fmla="*/ 17614596 h 19697946"/>
              <a:gd name="connsiteX132" fmla="*/ 8399219 w 9168189"/>
              <a:gd name="connsiteY132" fmla="*/ 17395442 h 19697946"/>
              <a:gd name="connsiteX133" fmla="*/ 8364223 w 9168189"/>
              <a:gd name="connsiteY133" fmla="*/ 17207889 h 19697946"/>
              <a:gd name="connsiteX134" fmla="*/ 8393342 w 9168189"/>
              <a:gd name="connsiteY134" fmla="*/ 17024482 h 19697946"/>
              <a:gd name="connsiteX135" fmla="*/ 8542215 w 9168189"/>
              <a:gd name="connsiteY135" fmla="*/ 16852731 h 19697946"/>
              <a:gd name="connsiteX136" fmla="*/ 8568253 w 9168189"/>
              <a:gd name="connsiteY136" fmla="*/ 16837985 h 19697946"/>
              <a:gd name="connsiteX137" fmla="*/ 8637468 w 9168189"/>
              <a:gd name="connsiteY137" fmla="*/ 16794156 h 19697946"/>
              <a:gd name="connsiteX138" fmla="*/ 8740564 w 9168189"/>
              <a:gd name="connsiteY138" fmla="*/ 16767578 h 19697946"/>
              <a:gd name="connsiteX139" fmla="*/ 2485145 w 9168189"/>
              <a:gd name="connsiteY139" fmla="*/ 16764220 h 19697946"/>
              <a:gd name="connsiteX140" fmla="*/ 2600565 w 9168189"/>
              <a:gd name="connsiteY140" fmla="*/ 16789310 h 19697946"/>
              <a:gd name="connsiteX141" fmla="*/ 2662237 w 9168189"/>
              <a:gd name="connsiteY141" fmla="*/ 16814632 h 19697946"/>
              <a:gd name="connsiteX142" fmla="*/ 2849735 w 9168189"/>
              <a:gd name="connsiteY142" fmla="*/ 16981352 h 19697946"/>
              <a:gd name="connsiteX143" fmla="*/ 2875338 w 9168189"/>
              <a:gd name="connsiteY143" fmla="*/ 17017832 h 19697946"/>
              <a:gd name="connsiteX144" fmla="*/ 2894388 w 9168189"/>
              <a:gd name="connsiteY144" fmla="*/ 17061298 h 19697946"/>
              <a:gd name="connsiteX145" fmla="*/ 2908013 w 9168189"/>
              <a:gd name="connsiteY145" fmla="*/ 17102577 h 19697946"/>
              <a:gd name="connsiteX146" fmla="*/ 2909294 w 9168189"/>
              <a:gd name="connsiteY146" fmla="*/ 17300106 h 19697946"/>
              <a:gd name="connsiteX147" fmla="*/ 2894388 w 9168189"/>
              <a:gd name="connsiteY147" fmla="*/ 17338124 h 19697946"/>
              <a:gd name="connsiteX148" fmla="*/ 2790890 w 9168189"/>
              <a:gd name="connsiteY148" fmla="*/ 17502288 h 19697946"/>
              <a:gd name="connsiteX149" fmla="*/ 2631540 w 9168189"/>
              <a:gd name="connsiteY149" fmla="*/ 17602032 h 19697946"/>
              <a:gd name="connsiteX150" fmla="*/ 2554620 w 9168189"/>
              <a:gd name="connsiteY150" fmla="*/ 17622986 h 19697946"/>
              <a:gd name="connsiteX151" fmla="*/ 2420846 w 9168189"/>
              <a:gd name="connsiteY151" fmla="*/ 17614782 h 19697946"/>
              <a:gd name="connsiteX152" fmla="*/ 2297809 w 9168189"/>
              <a:gd name="connsiteY152" fmla="*/ 17565253 h 19697946"/>
              <a:gd name="connsiteX153" fmla="*/ 2106988 w 9168189"/>
              <a:gd name="connsiteY153" fmla="*/ 17351111 h 19697946"/>
              <a:gd name="connsiteX154" fmla="*/ 2086837 w 9168189"/>
              <a:gd name="connsiteY154" fmla="*/ 17299514 h 19697946"/>
              <a:gd name="connsiteX155" fmla="*/ 2108763 w 9168189"/>
              <a:gd name="connsiteY155" fmla="*/ 17005132 h 19697946"/>
              <a:gd name="connsiteX156" fmla="*/ 2128305 w 9168189"/>
              <a:gd name="connsiteY156" fmla="*/ 16967032 h 19697946"/>
              <a:gd name="connsiteX157" fmla="*/ 2259388 w 9168189"/>
              <a:gd name="connsiteY157" fmla="*/ 16835949 h 19697946"/>
              <a:gd name="connsiteX158" fmla="*/ 2297488 w 9168189"/>
              <a:gd name="connsiteY158" fmla="*/ 16815852 h 19697946"/>
              <a:gd name="connsiteX159" fmla="*/ 2360988 w 9168189"/>
              <a:gd name="connsiteY159" fmla="*/ 16784311 h 19697946"/>
              <a:gd name="connsiteX160" fmla="*/ 2485145 w 9168189"/>
              <a:gd name="connsiteY160" fmla="*/ 16764220 h 19697946"/>
              <a:gd name="connsiteX161" fmla="*/ 8774749 w 9168189"/>
              <a:gd name="connsiteY161" fmla="*/ 14676476 h 19697946"/>
              <a:gd name="connsiteX162" fmla="*/ 8857943 w 9168189"/>
              <a:gd name="connsiteY162" fmla="*/ 14695196 h 19697946"/>
              <a:gd name="connsiteX163" fmla="*/ 8902773 w 9168189"/>
              <a:gd name="connsiteY163" fmla="*/ 14706431 h 19697946"/>
              <a:gd name="connsiteX164" fmla="*/ 8949649 w 9168189"/>
              <a:gd name="connsiteY164" fmla="*/ 14712623 h 19697946"/>
              <a:gd name="connsiteX165" fmla="*/ 9119453 w 9168189"/>
              <a:gd name="connsiteY165" fmla="*/ 14869742 h 19697946"/>
              <a:gd name="connsiteX166" fmla="*/ 9168188 w 9168189"/>
              <a:gd name="connsiteY166" fmla="*/ 14937804 h 19697946"/>
              <a:gd name="connsiteX167" fmla="*/ 9168188 w 9168189"/>
              <a:gd name="connsiteY167" fmla="*/ 15095674 h 19697946"/>
              <a:gd name="connsiteX168" fmla="*/ 9141783 w 9168189"/>
              <a:gd name="connsiteY168" fmla="*/ 15305303 h 19697946"/>
              <a:gd name="connsiteX169" fmla="*/ 8968244 w 9168189"/>
              <a:gd name="connsiteY169" fmla="*/ 15465447 h 19697946"/>
              <a:gd name="connsiteX170" fmla="*/ 8877621 w 9168189"/>
              <a:gd name="connsiteY170" fmla="*/ 15506965 h 19697946"/>
              <a:gd name="connsiteX171" fmla="*/ 8750621 w 9168189"/>
              <a:gd name="connsiteY171" fmla="*/ 15522975 h 19697946"/>
              <a:gd name="connsiteX172" fmla="*/ 8392799 w 9168189"/>
              <a:gd name="connsiteY172" fmla="*/ 15282856 h 19697946"/>
              <a:gd name="connsiteX173" fmla="*/ 8391824 w 9168189"/>
              <a:gd name="connsiteY173" fmla="*/ 14929385 h 19697946"/>
              <a:gd name="connsiteX174" fmla="*/ 8552421 w 9168189"/>
              <a:gd name="connsiteY174" fmla="*/ 14744531 h 19697946"/>
              <a:gd name="connsiteX175" fmla="*/ 8582919 w 9168189"/>
              <a:gd name="connsiteY175" fmla="*/ 14726769 h 19697946"/>
              <a:gd name="connsiteX176" fmla="*/ 8730006 w 9168189"/>
              <a:gd name="connsiteY176" fmla="*/ 14678468 h 19697946"/>
              <a:gd name="connsiteX177" fmla="*/ 8774749 w 9168189"/>
              <a:gd name="connsiteY177" fmla="*/ 14676476 h 19697946"/>
              <a:gd name="connsiteX178" fmla="*/ 6696676 w 9168189"/>
              <a:gd name="connsiteY178" fmla="*/ 14671949 h 19697946"/>
              <a:gd name="connsiteX179" fmla="*/ 6754554 w 9168189"/>
              <a:gd name="connsiteY179" fmla="*/ 14689036 h 19697946"/>
              <a:gd name="connsiteX180" fmla="*/ 6813324 w 9168189"/>
              <a:gd name="connsiteY180" fmla="*/ 14706432 h 19697946"/>
              <a:gd name="connsiteX181" fmla="*/ 6869489 w 9168189"/>
              <a:gd name="connsiteY181" fmla="*/ 14725482 h 19697946"/>
              <a:gd name="connsiteX182" fmla="*/ 6896824 w 9168189"/>
              <a:gd name="connsiteY182" fmla="*/ 14744532 h 19697946"/>
              <a:gd name="connsiteX183" fmla="*/ 7044713 w 9168189"/>
              <a:gd name="connsiteY183" fmla="*/ 14893311 h 19697946"/>
              <a:gd name="connsiteX184" fmla="*/ 7072689 w 9168189"/>
              <a:gd name="connsiteY184" fmla="*/ 14957558 h 19697946"/>
              <a:gd name="connsiteX185" fmla="*/ 7084985 w 9168189"/>
              <a:gd name="connsiteY185" fmla="*/ 14999279 h 19697946"/>
              <a:gd name="connsiteX186" fmla="*/ 7079039 w 9168189"/>
              <a:gd name="connsiteY186" fmla="*/ 15189032 h 19697946"/>
              <a:gd name="connsiteX187" fmla="*/ 7066789 w 9168189"/>
              <a:gd name="connsiteY187" fmla="*/ 15249328 h 19697946"/>
              <a:gd name="connsiteX188" fmla="*/ 7026750 w 9168189"/>
              <a:gd name="connsiteY188" fmla="*/ 15341816 h 19697946"/>
              <a:gd name="connsiteX189" fmla="*/ 6793777 w 9168189"/>
              <a:gd name="connsiteY189" fmla="*/ 15503211 h 19697946"/>
              <a:gd name="connsiteX190" fmla="*/ 6560258 w 9168189"/>
              <a:gd name="connsiteY190" fmla="*/ 15505591 h 19697946"/>
              <a:gd name="connsiteX191" fmla="*/ 6471902 w 9168189"/>
              <a:gd name="connsiteY191" fmla="*/ 15465107 h 19697946"/>
              <a:gd name="connsiteX192" fmla="*/ 6323389 w 9168189"/>
              <a:gd name="connsiteY192" fmla="*/ 15322266 h 19697946"/>
              <a:gd name="connsiteX193" fmla="*/ 6304339 w 9168189"/>
              <a:gd name="connsiteY193" fmla="*/ 15290632 h 19697946"/>
              <a:gd name="connsiteX194" fmla="*/ 6285289 w 9168189"/>
              <a:gd name="connsiteY194" fmla="*/ 15247166 h 19697946"/>
              <a:gd name="connsiteX195" fmla="*/ 6271648 w 9168189"/>
              <a:gd name="connsiteY195" fmla="*/ 15205871 h 19697946"/>
              <a:gd name="connsiteX196" fmla="*/ 6271156 w 9168189"/>
              <a:gd name="connsiteY196" fmla="*/ 15007584 h 19697946"/>
              <a:gd name="connsiteX197" fmla="*/ 6285289 w 9168189"/>
              <a:gd name="connsiteY197" fmla="*/ 14970340 h 19697946"/>
              <a:gd name="connsiteX198" fmla="*/ 6388787 w 9168189"/>
              <a:gd name="connsiteY198" fmla="*/ 14806176 h 19697946"/>
              <a:gd name="connsiteX199" fmla="*/ 6550278 w 9168189"/>
              <a:gd name="connsiteY199" fmla="*/ 14706432 h 19697946"/>
              <a:gd name="connsiteX200" fmla="*/ 6616808 w 9168189"/>
              <a:gd name="connsiteY200" fmla="*/ 14688632 h 19697946"/>
              <a:gd name="connsiteX201" fmla="*/ 6696676 w 9168189"/>
              <a:gd name="connsiteY201" fmla="*/ 14671949 h 19697946"/>
              <a:gd name="connsiteX202" fmla="*/ 354388 w 9168189"/>
              <a:gd name="connsiteY202" fmla="*/ 14665841 h 19697946"/>
              <a:gd name="connsiteX203" fmla="*/ 430588 w 9168189"/>
              <a:gd name="connsiteY203" fmla="*/ 14672414 h 19697946"/>
              <a:gd name="connsiteX204" fmla="*/ 528527 w 9168189"/>
              <a:gd name="connsiteY204" fmla="*/ 14696318 h 19697946"/>
              <a:gd name="connsiteX205" fmla="*/ 596757 w 9168189"/>
              <a:gd name="connsiteY205" fmla="*/ 14726770 h 19697946"/>
              <a:gd name="connsiteX206" fmla="*/ 627255 w 9168189"/>
              <a:gd name="connsiteY206" fmla="*/ 14744532 h 19697946"/>
              <a:gd name="connsiteX207" fmla="*/ 780568 w 9168189"/>
              <a:gd name="connsiteY207" fmla="*/ 14917352 h 19697946"/>
              <a:gd name="connsiteX208" fmla="*/ 809079 w 9168189"/>
              <a:gd name="connsiteY208" fmla="*/ 15095304 h 19697946"/>
              <a:gd name="connsiteX209" fmla="*/ 786501 w 9168189"/>
              <a:gd name="connsiteY209" fmla="*/ 15283636 h 19697946"/>
              <a:gd name="connsiteX210" fmla="*/ 416355 w 9168189"/>
              <a:gd name="connsiteY210" fmla="*/ 15522976 h 19697946"/>
              <a:gd name="connsiteX211" fmla="*/ 289355 w 9168189"/>
              <a:gd name="connsiteY211" fmla="*/ 15506966 h 19697946"/>
              <a:gd name="connsiteX212" fmla="*/ 197471 w 9168189"/>
              <a:gd name="connsiteY212" fmla="*/ 15464769 h 19697946"/>
              <a:gd name="connsiteX213" fmla="*/ 30408 w 9168189"/>
              <a:gd name="connsiteY213" fmla="*/ 15294711 h 19697946"/>
              <a:gd name="connsiteX214" fmla="*/ 28949 w 9168189"/>
              <a:gd name="connsiteY214" fmla="*/ 14917825 h 19697946"/>
              <a:gd name="connsiteX215" fmla="*/ 279935 w 9168189"/>
              <a:gd name="connsiteY215" fmla="*/ 14706432 h 19697946"/>
              <a:gd name="connsiteX216" fmla="*/ 316923 w 9168189"/>
              <a:gd name="connsiteY216" fmla="*/ 14688458 h 19697946"/>
              <a:gd name="connsiteX217" fmla="*/ 354388 w 9168189"/>
              <a:gd name="connsiteY217" fmla="*/ 14665841 h 19697946"/>
              <a:gd name="connsiteX218" fmla="*/ 4594675 w 9168189"/>
              <a:gd name="connsiteY218" fmla="*/ 14664781 h 19697946"/>
              <a:gd name="connsiteX219" fmla="*/ 4668378 w 9168189"/>
              <a:gd name="connsiteY219" fmla="*/ 14689171 h 19697946"/>
              <a:gd name="connsiteX220" fmla="*/ 4727148 w 9168189"/>
              <a:gd name="connsiteY220" fmla="*/ 14706432 h 19697946"/>
              <a:gd name="connsiteX221" fmla="*/ 4773988 w 9168189"/>
              <a:gd name="connsiteY221" fmla="*/ 14725482 h 19697946"/>
              <a:gd name="connsiteX222" fmla="*/ 4805873 w 9168189"/>
              <a:gd name="connsiteY222" fmla="*/ 14744532 h 19697946"/>
              <a:gd name="connsiteX223" fmla="*/ 4961313 w 9168189"/>
              <a:gd name="connsiteY223" fmla="*/ 14913745 h 19697946"/>
              <a:gd name="connsiteX224" fmla="*/ 5002588 w 9168189"/>
              <a:gd name="connsiteY224" fmla="*/ 15105998 h 19697946"/>
              <a:gd name="connsiteX225" fmla="*/ 4976329 w 9168189"/>
              <a:gd name="connsiteY225" fmla="*/ 15276729 h 19697946"/>
              <a:gd name="connsiteX226" fmla="*/ 4813225 w 9168189"/>
              <a:gd name="connsiteY226" fmla="*/ 15450441 h 19697946"/>
              <a:gd name="connsiteX227" fmla="*/ 4700532 w 9168189"/>
              <a:gd name="connsiteY227" fmla="*/ 15504991 h 19697946"/>
              <a:gd name="connsiteX228" fmla="*/ 4589838 w 9168189"/>
              <a:gd name="connsiteY228" fmla="*/ 15531932 h 19697946"/>
              <a:gd name="connsiteX229" fmla="*/ 4392988 w 9168189"/>
              <a:gd name="connsiteY229" fmla="*/ 15466860 h 19697946"/>
              <a:gd name="connsiteX230" fmla="*/ 4353751 w 9168189"/>
              <a:gd name="connsiteY230" fmla="*/ 15450441 h 19697946"/>
              <a:gd name="connsiteX231" fmla="*/ 4203082 w 9168189"/>
              <a:gd name="connsiteY231" fmla="*/ 15272810 h 19697946"/>
              <a:gd name="connsiteX232" fmla="*/ 4177088 w 9168189"/>
              <a:gd name="connsiteY232" fmla="*/ 15102380 h 19697946"/>
              <a:gd name="connsiteX233" fmla="*/ 4211857 w 9168189"/>
              <a:gd name="connsiteY233" fmla="*/ 14921270 h 19697946"/>
              <a:gd name="connsiteX234" fmla="*/ 4373638 w 9168189"/>
              <a:gd name="connsiteY234" fmla="*/ 14744532 h 19697946"/>
              <a:gd name="connsiteX235" fmla="*/ 4405688 w 9168189"/>
              <a:gd name="connsiteY235" fmla="*/ 14725482 h 19697946"/>
              <a:gd name="connsiteX236" fmla="*/ 4442168 w 9168189"/>
              <a:gd name="connsiteY236" fmla="*/ 14699891 h 19697946"/>
              <a:gd name="connsiteX237" fmla="*/ 4513638 w 9168189"/>
              <a:gd name="connsiteY237" fmla="*/ 14675553 h 19697946"/>
              <a:gd name="connsiteX238" fmla="*/ 4594675 w 9168189"/>
              <a:gd name="connsiteY238" fmla="*/ 14664781 h 19697946"/>
              <a:gd name="connsiteX239" fmla="*/ 2486064 w 9168189"/>
              <a:gd name="connsiteY239" fmla="*/ 14662337 h 19697946"/>
              <a:gd name="connsiteX240" fmla="*/ 2504271 w 9168189"/>
              <a:gd name="connsiteY240" fmla="*/ 14663884 h 19697946"/>
              <a:gd name="connsiteX241" fmla="*/ 2629491 w 9168189"/>
              <a:gd name="connsiteY241" fmla="*/ 14706432 h 19697946"/>
              <a:gd name="connsiteX242" fmla="*/ 2790890 w 9168189"/>
              <a:gd name="connsiteY242" fmla="*/ 14806176 h 19697946"/>
              <a:gd name="connsiteX243" fmla="*/ 2894388 w 9168189"/>
              <a:gd name="connsiteY243" fmla="*/ 14970340 h 19697946"/>
              <a:gd name="connsiteX244" fmla="*/ 2908521 w 9168189"/>
              <a:gd name="connsiteY244" fmla="*/ 15007584 h 19697946"/>
              <a:gd name="connsiteX245" fmla="*/ 2908029 w 9168189"/>
              <a:gd name="connsiteY245" fmla="*/ 15205871 h 19697946"/>
              <a:gd name="connsiteX246" fmla="*/ 2894388 w 9168189"/>
              <a:gd name="connsiteY246" fmla="*/ 15247166 h 19697946"/>
              <a:gd name="connsiteX247" fmla="*/ 2875338 w 9168189"/>
              <a:gd name="connsiteY247" fmla="*/ 15290632 h 19697946"/>
              <a:gd name="connsiteX248" fmla="*/ 2856288 w 9168189"/>
              <a:gd name="connsiteY248" fmla="*/ 15322266 h 19697946"/>
              <a:gd name="connsiteX249" fmla="*/ 2695076 w 9168189"/>
              <a:gd name="connsiteY249" fmla="*/ 15465107 h 19697946"/>
              <a:gd name="connsiteX250" fmla="*/ 2606719 w 9168189"/>
              <a:gd name="connsiteY250" fmla="*/ 15505591 h 19697946"/>
              <a:gd name="connsiteX251" fmla="*/ 2492419 w 9168189"/>
              <a:gd name="connsiteY251" fmla="*/ 15525504 h 19697946"/>
              <a:gd name="connsiteX252" fmla="*/ 2388111 w 9168189"/>
              <a:gd name="connsiteY252" fmla="*/ 15506454 h 19697946"/>
              <a:gd name="connsiteX253" fmla="*/ 2340516 w 9168189"/>
              <a:gd name="connsiteY253" fmla="*/ 15493832 h 19697946"/>
              <a:gd name="connsiteX254" fmla="*/ 2100188 w 9168189"/>
              <a:gd name="connsiteY254" fmla="*/ 15249328 h 19697946"/>
              <a:gd name="connsiteX255" fmla="*/ 2075238 w 9168189"/>
              <a:gd name="connsiteY255" fmla="*/ 15189032 h 19697946"/>
              <a:gd name="connsiteX256" fmla="*/ 2057042 w 9168189"/>
              <a:gd name="connsiteY256" fmla="*/ 15087432 h 19697946"/>
              <a:gd name="connsiteX257" fmla="*/ 2081992 w 9168189"/>
              <a:gd name="connsiteY257" fmla="*/ 14999279 h 19697946"/>
              <a:gd name="connsiteX258" fmla="*/ 2106988 w 9168189"/>
              <a:gd name="connsiteY258" fmla="*/ 14957558 h 19697946"/>
              <a:gd name="connsiteX259" fmla="*/ 2204434 w 9168189"/>
              <a:gd name="connsiteY259" fmla="*/ 14798507 h 19697946"/>
              <a:gd name="connsiteX260" fmla="*/ 2282853 w 9168189"/>
              <a:gd name="connsiteY260" fmla="*/ 14744532 h 19697946"/>
              <a:gd name="connsiteX261" fmla="*/ 2310188 w 9168189"/>
              <a:gd name="connsiteY261" fmla="*/ 14725482 h 19697946"/>
              <a:gd name="connsiteX262" fmla="*/ 2366353 w 9168189"/>
              <a:gd name="connsiteY262" fmla="*/ 14706432 h 19697946"/>
              <a:gd name="connsiteX263" fmla="*/ 2412423 w 9168189"/>
              <a:gd name="connsiteY263" fmla="*/ 14688359 h 19697946"/>
              <a:gd name="connsiteX264" fmla="*/ 2456238 w 9168189"/>
              <a:gd name="connsiteY264" fmla="*/ 14664862 h 19697946"/>
              <a:gd name="connsiteX265" fmla="*/ 2486064 w 9168189"/>
              <a:gd name="connsiteY265" fmla="*/ 14662337 h 19697946"/>
              <a:gd name="connsiteX266" fmla="*/ 6641867 w 9168189"/>
              <a:gd name="connsiteY266" fmla="*/ 12576981 h 19697946"/>
              <a:gd name="connsiteX267" fmla="*/ 6691688 w 9168189"/>
              <a:gd name="connsiteY267" fmla="*/ 12577950 h 19697946"/>
              <a:gd name="connsiteX268" fmla="*/ 6859392 w 9168189"/>
              <a:gd name="connsiteY268" fmla="*/ 12615702 h 19697946"/>
              <a:gd name="connsiteX269" fmla="*/ 7035924 w 9168189"/>
              <a:gd name="connsiteY269" fmla="*/ 12790503 h 19697946"/>
              <a:gd name="connsiteX270" fmla="*/ 7083549 w 9168189"/>
              <a:gd name="connsiteY270" fmla="*/ 12887588 h 19697946"/>
              <a:gd name="connsiteX271" fmla="*/ 7110788 w 9168189"/>
              <a:gd name="connsiteY271" fmla="*/ 13004632 h 19697946"/>
              <a:gd name="connsiteX272" fmla="*/ 7083549 w 9168189"/>
              <a:gd name="connsiteY272" fmla="*/ 13108976 h 19697946"/>
              <a:gd name="connsiteX273" fmla="*/ 7042505 w 9168189"/>
              <a:gd name="connsiteY273" fmla="*/ 13198408 h 19697946"/>
              <a:gd name="connsiteX274" fmla="*/ 6869488 w 9168189"/>
              <a:gd name="connsiteY274" fmla="*/ 13360477 h 19697946"/>
              <a:gd name="connsiteX275" fmla="*/ 6678988 w 9168189"/>
              <a:gd name="connsiteY275" fmla="*/ 13404121 h 19697946"/>
              <a:gd name="connsiteX276" fmla="*/ 6392743 w 9168189"/>
              <a:gd name="connsiteY276" fmla="*/ 13307620 h 19697946"/>
              <a:gd name="connsiteX277" fmla="*/ 6256957 w 9168189"/>
              <a:gd name="connsiteY277" fmla="*/ 13004632 h 19697946"/>
              <a:gd name="connsiteX278" fmla="*/ 6309979 w 9168189"/>
              <a:gd name="connsiteY278" fmla="*/ 12786964 h 19697946"/>
              <a:gd name="connsiteX279" fmla="*/ 6490128 w 9168189"/>
              <a:gd name="connsiteY279" fmla="*/ 12629134 h 19697946"/>
              <a:gd name="connsiteX280" fmla="*/ 6558256 w 9168189"/>
              <a:gd name="connsiteY280" fmla="*/ 12590326 h 19697946"/>
              <a:gd name="connsiteX281" fmla="*/ 6641867 w 9168189"/>
              <a:gd name="connsiteY281" fmla="*/ 12576981 h 19697946"/>
              <a:gd name="connsiteX282" fmla="*/ 4552770 w 9168189"/>
              <a:gd name="connsiteY282" fmla="*/ 12576679 h 19697946"/>
              <a:gd name="connsiteX283" fmla="*/ 4596188 w 9168189"/>
              <a:gd name="connsiteY283" fmla="*/ 12577849 h 19697946"/>
              <a:gd name="connsiteX284" fmla="*/ 4762310 w 9168189"/>
              <a:gd name="connsiteY284" fmla="*/ 12614938 h 19697946"/>
              <a:gd name="connsiteX285" fmla="*/ 4958542 w 9168189"/>
              <a:gd name="connsiteY285" fmla="*/ 12804875 h 19697946"/>
              <a:gd name="connsiteX286" fmla="*/ 4977592 w 9168189"/>
              <a:gd name="connsiteY286" fmla="*/ 12851484 h 19697946"/>
              <a:gd name="connsiteX287" fmla="*/ 5002588 w 9168189"/>
              <a:gd name="connsiteY287" fmla="*/ 13004632 h 19697946"/>
              <a:gd name="connsiteX288" fmla="*/ 4977592 w 9168189"/>
              <a:gd name="connsiteY288" fmla="*/ 13145079 h 19697946"/>
              <a:gd name="connsiteX289" fmla="*/ 4958542 w 9168189"/>
              <a:gd name="connsiteY289" fmla="*/ 13190542 h 19697946"/>
              <a:gd name="connsiteX290" fmla="*/ 4759747 w 9168189"/>
              <a:gd name="connsiteY290" fmla="*/ 13381624 h 19697946"/>
              <a:gd name="connsiteX291" fmla="*/ 4408736 w 9168189"/>
              <a:gd name="connsiteY291" fmla="*/ 13382333 h 19697946"/>
              <a:gd name="connsiteX292" fmla="*/ 4208434 w 9168189"/>
              <a:gd name="connsiteY292" fmla="*/ 13191399 h 19697946"/>
              <a:gd name="connsiteX293" fmla="*/ 4189384 w 9168189"/>
              <a:gd name="connsiteY293" fmla="*/ 13145079 h 19697946"/>
              <a:gd name="connsiteX294" fmla="*/ 4177088 w 9168189"/>
              <a:gd name="connsiteY294" fmla="*/ 13004632 h 19697946"/>
              <a:gd name="connsiteX295" fmla="*/ 4208434 w 9168189"/>
              <a:gd name="connsiteY295" fmla="*/ 12805705 h 19697946"/>
              <a:gd name="connsiteX296" fmla="*/ 4469188 w 9168189"/>
              <a:gd name="connsiteY296" fmla="*/ 12580602 h 19697946"/>
              <a:gd name="connsiteX297" fmla="*/ 4552770 w 9168189"/>
              <a:gd name="connsiteY297" fmla="*/ 12576679 h 19697946"/>
              <a:gd name="connsiteX298" fmla="*/ 2457270 w 9168189"/>
              <a:gd name="connsiteY298" fmla="*/ 12576251 h 19697946"/>
              <a:gd name="connsiteX299" fmla="*/ 2500688 w 9168189"/>
              <a:gd name="connsiteY299" fmla="*/ 12577174 h 19697946"/>
              <a:gd name="connsiteX300" fmla="*/ 2670226 w 9168189"/>
              <a:gd name="connsiteY300" fmla="*/ 12615909 h 19697946"/>
              <a:gd name="connsiteX301" fmla="*/ 2856997 w 9168189"/>
              <a:gd name="connsiteY301" fmla="*/ 12786964 h 19697946"/>
              <a:gd name="connsiteX302" fmla="*/ 2896790 w 9168189"/>
              <a:gd name="connsiteY302" fmla="*/ 12883640 h 19697946"/>
              <a:gd name="connsiteX303" fmla="*/ 2896790 w 9168189"/>
              <a:gd name="connsiteY303" fmla="*/ 13112925 h 19697946"/>
              <a:gd name="connsiteX304" fmla="*/ 2856997 w 9168189"/>
              <a:gd name="connsiteY304" fmla="*/ 13209599 h 19697946"/>
              <a:gd name="connsiteX305" fmla="*/ 2663336 w 9168189"/>
              <a:gd name="connsiteY305" fmla="*/ 13382052 h 19697946"/>
              <a:gd name="connsiteX306" fmla="*/ 2475288 w 9168189"/>
              <a:gd name="connsiteY306" fmla="*/ 13404121 h 19697946"/>
              <a:gd name="connsiteX307" fmla="*/ 2284788 w 9168189"/>
              <a:gd name="connsiteY307" fmla="*/ 13360477 h 19697946"/>
              <a:gd name="connsiteX308" fmla="*/ 2118353 w 9168189"/>
              <a:gd name="connsiteY308" fmla="*/ 12790503 h 19697946"/>
              <a:gd name="connsiteX309" fmla="*/ 2373688 w 9168189"/>
              <a:gd name="connsiteY309" fmla="*/ 12580405 h 19697946"/>
              <a:gd name="connsiteX310" fmla="*/ 2457270 w 9168189"/>
              <a:gd name="connsiteY310" fmla="*/ 12576251 h 19697946"/>
              <a:gd name="connsiteX311" fmla="*/ 392488 w 9168189"/>
              <a:gd name="connsiteY311" fmla="*/ 12572989 h 19697946"/>
              <a:gd name="connsiteX312" fmla="*/ 530465 w 9168189"/>
              <a:gd name="connsiteY312" fmla="*/ 12598310 h 19697946"/>
              <a:gd name="connsiteX313" fmla="*/ 584974 w 9168189"/>
              <a:gd name="connsiteY313" fmla="*/ 12623632 h 19697946"/>
              <a:gd name="connsiteX314" fmla="*/ 755689 w 9168189"/>
              <a:gd name="connsiteY314" fmla="*/ 12781498 h 19697946"/>
              <a:gd name="connsiteX315" fmla="*/ 816160 w 9168189"/>
              <a:gd name="connsiteY315" fmla="*/ 12869513 h 19697946"/>
              <a:gd name="connsiteX316" fmla="*/ 816160 w 9168189"/>
              <a:gd name="connsiteY316" fmla="*/ 13003959 h 19697946"/>
              <a:gd name="connsiteX317" fmla="*/ 770620 w 9168189"/>
              <a:gd name="connsiteY317" fmla="*/ 13209596 h 19697946"/>
              <a:gd name="connsiteX318" fmla="*/ 603094 w 9168189"/>
              <a:gd name="connsiteY318" fmla="*/ 13362548 h 19697946"/>
              <a:gd name="connsiteX319" fmla="*/ 548561 w 9168189"/>
              <a:gd name="connsiteY319" fmla="*/ 13398276 h 19697946"/>
              <a:gd name="connsiteX320" fmla="*/ 231355 w 9168189"/>
              <a:gd name="connsiteY320" fmla="*/ 13382764 h 19697946"/>
              <a:gd name="connsiteX321" fmla="*/ 41011 w 9168189"/>
              <a:gd name="connsiteY321" fmla="*/ 13214870 h 19697946"/>
              <a:gd name="connsiteX322" fmla="*/ 11488 w 9168189"/>
              <a:gd name="connsiteY322" fmla="*/ 13006437 h 19697946"/>
              <a:gd name="connsiteX323" fmla="*/ 43152 w 9168189"/>
              <a:gd name="connsiteY323" fmla="*/ 12794083 h 19697946"/>
              <a:gd name="connsiteX324" fmla="*/ 222543 w 9168189"/>
              <a:gd name="connsiteY324" fmla="*/ 12623632 h 19697946"/>
              <a:gd name="connsiteX325" fmla="*/ 267211 w 9168189"/>
              <a:gd name="connsiteY325" fmla="*/ 12598310 h 19697946"/>
              <a:gd name="connsiteX326" fmla="*/ 392488 w 9168189"/>
              <a:gd name="connsiteY326" fmla="*/ 12572989 h 19697946"/>
              <a:gd name="connsiteX327" fmla="*/ 8765035 w 9168189"/>
              <a:gd name="connsiteY327" fmla="*/ 12572863 h 19697946"/>
              <a:gd name="connsiteX328" fmla="*/ 8899765 w 9168189"/>
              <a:gd name="connsiteY328" fmla="*/ 12598310 h 19697946"/>
              <a:gd name="connsiteX329" fmla="*/ 8957133 w 9168189"/>
              <a:gd name="connsiteY329" fmla="*/ 12623632 h 19697946"/>
              <a:gd name="connsiteX330" fmla="*/ 9136524 w 9168189"/>
              <a:gd name="connsiteY330" fmla="*/ 12794083 h 19697946"/>
              <a:gd name="connsiteX331" fmla="*/ 9168188 w 9168189"/>
              <a:gd name="connsiteY331" fmla="*/ 13006437 h 19697946"/>
              <a:gd name="connsiteX332" fmla="*/ 9168188 w 9168189"/>
              <a:gd name="connsiteY332" fmla="*/ 13164759 h 19697946"/>
              <a:gd name="connsiteX333" fmla="*/ 9125965 w 9168189"/>
              <a:gd name="connsiteY333" fmla="*/ 13214870 h 19697946"/>
              <a:gd name="connsiteX334" fmla="*/ 8935622 w 9168189"/>
              <a:gd name="connsiteY334" fmla="*/ 13382764 h 19697946"/>
              <a:gd name="connsiteX335" fmla="*/ 8618415 w 9168189"/>
              <a:gd name="connsiteY335" fmla="*/ 13398276 h 19697946"/>
              <a:gd name="connsiteX336" fmla="*/ 8563882 w 9168189"/>
              <a:gd name="connsiteY336" fmla="*/ 13362548 h 19697946"/>
              <a:gd name="connsiteX337" fmla="*/ 8409056 w 9168189"/>
              <a:gd name="connsiteY337" fmla="*/ 13209596 h 19697946"/>
              <a:gd name="connsiteX338" fmla="*/ 8363516 w 9168189"/>
              <a:gd name="connsiteY338" fmla="*/ 13003959 h 19697946"/>
              <a:gd name="connsiteX339" fmla="*/ 8411009 w 9168189"/>
              <a:gd name="connsiteY339" fmla="*/ 12781498 h 19697946"/>
              <a:gd name="connsiteX340" fmla="*/ 8615209 w 9168189"/>
              <a:gd name="connsiteY340" fmla="*/ 12595766 h 19697946"/>
              <a:gd name="connsiteX341" fmla="*/ 8765035 w 9168189"/>
              <a:gd name="connsiteY341" fmla="*/ 12572863 h 19697946"/>
              <a:gd name="connsiteX342" fmla="*/ 4563432 w 9168189"/>
              <a:gd name="connsiteY342" fmla="*/ 10472219 h 19697946"/>
              <a:gd name="connsiteX343" fmla="*/ 4715944 w 9168189"/>
              <a:gd name="connsiteY343" fmla="*/ 10498944 h 19697946"/>
              <a:gd name="connsiteX344" fmla="*/ 4863429 w 9168189"/>
              <a:gd name="connsiteY344" fmla="*/ 10591019 h 19697946"/>
              <a:gd name="connsiteX345" fmla="*/ 4968204 w 9168189"/>
              <a:gd name="connsiteY345" fmla="*/ 10722198 h 19697946"/>
              <a:gd name="connsiteX346" fmla="*/ 5002589 w 9168189"/>
              <a:gd name="connsiteY346" fmla="*/ 10903904 h 19697946"/>
              <a:gd name="connsiteX347" fmla="*/ 4963026 w 9168189"/>
              <a:gd name="connsiteY347" fmla="*/ 11078138 h 19697946"/>
              <a:gd name="connsiteX348" fmla="*/ 4905904 w 9168189"/>
              <a:gd name="connsiteY348" fmla="*/ 11171404 h 19697946"/>
              <a:gd name="connsiteX349" fmla="*/ 4659689 w 9168189"/>
              <a:gd name="connsiteY349" fmla="*/ 11305941 h 19697946"/>
              <a:gd name="connsiteX350" fmla="*/ 4498453 w 9168189"/>
              <a:gd name="connsiteY350" fmla="*/ 11311144 h 19697946"/>
              <a:gd name="connsiteX351" fmla="*/ 4203952 w 9168189"/>
              <a:gd name="connsiteY351" fmla="*/ 11078138 h 19697946"/>
              <a:gd name="connsiteX352" fmla="*/ 4198774 w 9168189"/>
              <a:gd name="connsiteY352" fmla="*/ 10722198 h 19697946"/>
              <a:gd name="connsiteX353" fmla="*/ 4437439 w 9168189"/>
              <a:gd name="connsiteY353" fmla="*/ 10493773 h 19697946"/>
              <a:gd name="connsiteX354" fmla="*/ 4563432 w 9168189"/>
              <a:gd name="connsiteY354" fmla="*/ 10472219 h 19697946"/>
              <a:gd name="connsiteX355" fmla="*/ 8698110 w 9168189"/>
              <a:gd name="connsiteY355" fmla="*/ 10470557 h 19697946"/>
              <a:gd name="connsiteX356" fmla="*/ 8889474 w 9168189"/>
              <a:gd name="connsiteY356" fmla="*/ 10492850 h 19697946"/>
              <a:gd name="connsiteX357" fmla="*/ 9141784 w 9168189"/>
              <a:gd name="connsiteY357" fmla="*/ 10703960 h 19697946"/>
              <a:gd name="connsiteX358" fmla="*/ 9168189 w 9168189"/>
              <a:gd name="connsiteY358" fmla="*/ 10912489 h 19697946"/>
              <a:gd name="connsiteX359" fmla="*/ 9131904 w 9168189"/>
              <a:gd name="connsiteY359" fmla="*/ 11126474 h 19697946"/>
              <a:gd name="connsiteX360" fmla="*/ 8706217 w 9168189"/>
              <a:gd name="connsiteY360" fmla="*/ 11316338 h 19697946"/>
              <a:gd name="connsiteX361" fmla="*/ 8626842 w 9168189"/>
              <a:gd name="connsiteY361" fmla="*/ 11302831 h 19697946"/>
              <a:gd name="connsiteX362" fmla="*/ 8596689 w 9168189"/>
              <a:gd name="connsiteY362" fmla="*/ 11293019 h 19697946"/>
              <a:gd name="connsiteX363" fmla="*/ 8551598 w 9168189"/>
              <a:gd name="connsiteY363" fmla="*/ 11258924 h 19697946"/>
              <a:gd name="connsiteX364" fmla="*/ 8385781 w 9168189"/>
              <a:gd name="connsiteY364" fmla="*/ 11077978 h 19697946"/>
              <a:gd name="connsiteX365" fmla="*/ 8357898 w 9168189"/>
              <a:gd name="connsiteY365" fmla="*/ 10901258 h 19697946"/>
              <a:gd name="connsiteX366" fmla="*/ 8476317 w 9168189"/>
              <a:gd name="connsiteY366" fmla="*/ 10612398 h 19697946"/>
              <a:gd name="connsiteX367" fmla="*/ 8685589 w 9168189"/>
              <a:gd name="connsiteY367" fmla="*/ 10472137 h 19697946"/>
              <a:gd name="connsiteX368" fmla="*/ 8698110 w 9168189"/>
              <a:gd name="connsiteY368" fmla="*/ 10470557 h 19697946"/>
              <a:gd name="connsiteX369" fmla="*/ 328810 w 9168189"/>
              <a:gd name="connsiteY369" fmla="*/ 10470557 h 19697946"/>
              <a:gd name="connsiteX370" fmla="*/ 520174 w 9168189"/>
              <a:gd name="connsiteY370" fmla="*/ 10492850 h 19697946"/>
              <a:gd name="connsiteX371" fmla="*/ 787196 w 9168189"/>
              <a:gd name="connsiteY371" fmla="*/ 10727063 h 19697946"/>
              <a:gd name="connsiteX372" fmla="*/ 787836 w 9168189"/>
              <a:gd name="connsiteY372" fmla="*/ 11079912 h 19697946"/>
              <a:gd name="connsiteX373" fmla="*/ 614150 w 9168189"/>
              <a:gd name="connsiteY373" fmla="*/ 11270093 h 19697946"/>
              <a:gd name="connsiteX374" fmla="*/ 582988 w 9168189"/>
              <a:gd name="connsiteY374" fmla="*/ 11290373 h 19697946"/>
              <a:gd name="connsiteX375" fmla="*/ 548063 w 9168189"/>
              <a:gd name="connsiteY375" fmla="*/ 11296665 h 19697946"/>
              <a:gd name="connsiteX376" fmla="*/ 455988 w 9168189"/>
              <a:gd name="connsiteY376" fmla="*/ 11310407 h 19697946"/>
              <a:gd name="connsiteX377" fmla="*/ 322638 w 9168189"/>
              <a:gd name="connsiteY377" fmla="*/ 11308745 h 19697946"/>
              <a:gd name="connsiteX378" fmla="*/ 47773 w 9168189"/>
              <a:gd name="connsiteY378" fmla="*/ 11126474 h 19697946"/>
              <a:gd name="connsiteX379" fmla="*/ 11488 w 9168189"/>
              <a:gd name="connsiteY379" fmla="*/ 10914545 h 19697946"/>
              <a:gd name="connsiteX380" fmla="*/ 105266 w 9168189"/>
              <a:gd name="connsiteY380" fmla="*/ 10614123 h 19697946"/>
              <a:gd name="connsiteX381" fmla="*/ 316288 w 9168189"/>
              <a:gd name="connsiteY381" fmla="*/ 10472137 h 19697946"/>
              <a:gd name="connsiteX382" fmla="*/ 328810 w 9168189"/>
              <a:gd name="connsiteY382" fmla="*/ 10470557 h 19697946"/>
              <a:gd name="connsiteX383" fmla="*/ 6624427 w 9168189"/>
              <a:gd name="connsiteY383" fmla="*/ 10469645 h 19697946"/>
              <a:gd name="connsiteX384" fmla="*/ 6793776 w 9168189"/>
              <a:gd name="connsiteY384" fmla="*/ 10493352 h 19697946"/>
              <a:gd name="connsiteX385" fmla="*/ 6915624 w 9168189"/>
              <a:gd name="connsiteY385" fmla="*/ 10556438 h 19697946"/>
              <a:gd name="connsiteX386" fmla="*/ 7066788 w 9168189"/>
              <a:gd name="connsiteY386" fmla="*/ 10747236 h 19697946"/>
              <a:gd name="connsiteX387" fmla="*/ 7079038 w 9168189"/>
              <a:gd name="connsiteY387" fmla="*/ 10794832 h 19697946"/>
              <a:gd name="connsiteX388" fmla="*/ 7084984 w 9168189"/>
              <a:gd name="connsiteY388" fmla="*/ 10997284 h 19697946"/>
              <a:gd name="connsiteX389" fmla="*/ 7072688 w 9168189"/>
              <a:gd name="connsiteY389" fmla="*/ 11051512 h 19697946"/>
              <a:gd name="connsiteX390" fmla="*/ 7036190 w 9168189"/>
              <a:gd name="connsiteY390" fmla="*/ 11115760 h 19697946"/>
              <a:gd name="connsiteX391" fmla="*/ 6956098 w 9168189"/>
              <a:gd name="connsiteY391" fmla="*/ 11208995 h 19697946"/>
              <a:gd name="connsiteX392" fmla="*/ 6862421 w 9168189"/>
              <a:gd name="connsiteY392" fmla="*/ 11274199 h 19697946"/>
              <a:gd name="connsiteX393" fmla="*/ 6742488 w 9168189"/>
              <a:gd name="connsiteY393" fmla="*/ 11307451 h 19697946"/>
              <a:gd name="connsiteX394" fmla="*/ 6590088 w 9168189"/>
              <a:gd name="connsiteY394" fmla="*/ 11305226 h 19697946"/>
              <a:gd name="connsiteX395" fmla="*/ 6475780 w 9168189"/>
              <a:gd name="connsiteY395" fmla="*/ 11268698 h 19697946"/>
              <a:gd name="connsiteX396" fmla="*/ 6285288 w 9168189"/>
              <a:gd name="connsiteY396" fmla="*/ 11038924 h 19697946"/>
              <a:gd name="connsiteX397" fmla="*/ 6271001 w 9168189"/>
              <a:gd name="connsiteY397" fmla="*/ 11001525 h 19697946"/>
              <a:gd name="connsiteX398" fmla="*/ 6256713 w 9168189"/>
              <a:gd name="connsiteY398" fmla="*/ 10902782 h 19697946"/>
              <a:gd name="connsiteX399" fmla="*/ 6271001 w 9168189"/>
              <a:gd name="connsiteY399" fmla="*/ 10804039 h 19697946"/>
              <a:gd name="connsiteX400" fmla="*/ 6285288 w 9168189"/>
              <a:gd name="connsiteY400" fmla="*/ 10762097 h 19697946"/>
              <a:gd name="connsiteX401" fmla="*/ 6304338 w 9168189"/>
              <a:gd name="connsiteY401" fmla="*/ 10718632 h 19697946"/>
              <a:gd name="connsiteX402" fmla="*/ 6323388 w 9168189"/>
              <a:gd name="connsiteY402" fmla="*/ 10686329 h 19697946"/>
              <a:gd name="connsiteX403" fmla="*/ 6470452 w 9168189"/>
              <a:gd name="connsiteY403" fmla="*/ 10532633 h 19697946"/>
              <a:gd name="connsiteX404" fmla="*/ 6590088 w 9168189"/>
              <a:gd name="connsiteY404" fmla="*/ 10472913 h 19697946"/>
              <a:gd name="connsiteX405" fmla="*/ 6624427 w 9168189"/>
              <a:gd name="connsiteY405" fmla="*/ 10469645 h 19697946"/>
              <a:gd name="connsiteX406" fmla="*/ 2427524 w 9168189"/>
              <a:gd name="connsiteY406" fmla="*/ 10469116 h 19697946"/>
              <a:gd name="connsiteX407" fmla="*/ 2507341 w 9168189"/>
              <a:gd name="connsiteY407" fmla="*/ 10474684 h 19697946"/>
              <a:gd name="connsiteX408" fmla="*/ 2690174 w 9168189"/>
              <a:gd name="connsiteY408" fmla="*/ 10529427 h 19697946"/>
              <a:gd name="connsiteX409" fmla="*/ 2856288 w 9168189"/>
              <a:gd name="connsiteY409" fmla="*/ 10686329 h 19697946"/>
              <a:gd name="connsiteX410" fmla="*/ 2875338 w 9168189"/>
              <a:gd name="connsiteY410" fmla="*/ 10718632 h 19697946"/>
              <a:gd name="connsiteX411" fmla="*/ 2894388 w 9168189"/>
              <a:gd name="connsiteY411" fmla="*/ 10762097 h 19697946"/>
              <a:gd name="connsiteX412" fmla="*/ 2908676 w 9168189"/>
              <a:gd name="connsiteY412" fmla="*/ 10804039 h 19697946"/>
              <a:gd name="connsiteX413" fmla="*/ 2922963 w 9168189"/>
              <a:gd name="connsiteY413" fmla="*/ 10902782 h 19697946"/>
              <a:gd name="connsiteX414" fmla="*/ 2908676 w 9168189"/>
              <a:gd name="connsiteY414" fmla="*/ 11001525 h 19697946"/>
              <a:gd name="connsiteX415" fmla="*/ 2894388 w 9168189"/>
              <a:gd name="connsiteY415" fmla="*/ 11038924 h 19697946"/>
              <a:gd name="connsiteX416" fmla="*/ 2781546 w 9168189"/>
              <a:gd name="connsiteY416" fmla="*/ 11211372 h 19697946"/>
              <a:gd name="connsiteX417" fmla="*/ 2564188 w 9168189"/>
              <a:gd name="connsiteY417" fmla="*/ 11305226 h 19697946"/>
              <a:gd name="connsiteX418" fmla="*/ 2306330 w 9168189"/>
              <a:gd name="connsiteY418" fmla="*/ 11276263 h 19697946"/>
              <a:gd name="connsiteX419" fmla="*/ 2106988 w 9168189"/>
              <a:gd name="connsiteY419" fmla="*/ 11051512 h 19697946"/>
              <a:gd name="connsiteX420" fmla="*/ 2081992 w 9168189"/>
              <a:gd name="connsiteY420" fmla="*/ 10997284 h 19697946"/>
              <a:gd name="connsiteX421" fmla="*/ 2075238 w 9168189"/>
              <a:gd name="connsiteY421" fmla="*/ 10794832 h 19697946"/>
              <a:gd name="connsiteX422" fmla="*/ 2100188 w 9168189"/>
              <a:gd name="connsiteY422" fmla="*/ 10747236 h 19697946"/>
              <a:gd name="connsiteX423" fmla="*/ 2340516 w 9168189"/>
              <a:gd name="connsiteY423" fmla="*/ 10515432 h 19697946"/>
              <a:gd name="connsiteX424" fmla="*/ 2388111 w 9168189"/>
              <a:gd name="connsiteY424" fmla="*/ 10489285 h 19697946"/>
              <a:gd name="connsiteX425" fmla="*/ 2427524 w 9168189"/>
              <a:gd name="connsiteY425" fmla="*/ 10469116 h 19697946"/>
              <a:gd name="connsiteX426" fmla="*/ 6625753 w 9168189"/>
              <a:gd name="connsiteY426" fmla="*/ 8376925 h 19697946"/>
              <a:gd name="connsiteX427" fmla="*/ 6856466 w 9168189"/>
              <a:gd name="connsiteY427" fmla="*/ 8418596 h 19697946"/>
              <a:gd name="connsiteX428" fmla="*/ 7072688 w 9168189"/>
              <a:gd name="connsiteY428" fmla="*/ 8658555 h 19697946"/>
              <a:gd name="connsiteX429" fmla="*/ 7084984 w 9168189"/>
              <a:gd name="connsiteY429" fmla="*/ 8700083 h 19697946"/>
              <a:gd name="connsiteX430" fmla="*/ 7079038 w 9168189"/>
              <a:gd name="connsiteY430" fmla="*/ 8889833 h 19697946"/>
              <a:gd name="connsiteX431" fmla="*/ 7066788 w 9168189"/>
              <a:gd name="connsiteY431" fmla="*/ 8950129 h 19697946"/>
              <a:gd name="connsiteX432" fmla="*/ 7022949 w 9168189"/>
              <a:gd name="connsiteY432" fmla="*/ 9032680 h 19697946"/>
              <a:gd name="connsiteX433" fmla="*/ 6946652 w 9168189"/>
              <a:gd name="connsiteY433" fmla="*/ 9121609 h 19697946"/>
              <a:gd name="connsiteX434" fmla="*/ 6909047 w 9168189"/>
              <a:gd name="connsiteY434" fmla="*/ 9156534 h 19697946"/>
              <a:gd name="connsiteX435" fmla="*/ 6882188 w 9168189"/>
              <a:gd name="connsiteY435" fmla="*/ 9175584 h 19697946"/>
              <a:gd name="connsiteX436" fmla="*/ 6843985 w 9168189"/>
              <a:gd name="connsiteY436" fmla="*/ 9194633 h 19697946"/>
              <a:gd name="connsiteX437" fmla="*/ 6778865 w 9168189"/>
              <a:gd name="connsiteY437" fmla="*/ 9207255 h 19697946"/>
              <a:gd name="connsiteX438" fmla="*/ 6666288 w 9168189"/>
              <a:gd name="connsiteY438" fmla="*/ 9219876 h 19697946"/>
              <a:gd name="connsiteX439" fmla="*/ 6566411 w 9168189"/>
              <a:gd name="connsiteY439" fmla="*/ 9207255 h 19697946"/>
              <a:gd name="connsiteX440" fmla="*/ 6517439 w 9168189"/>
              <a:gd name="connsiteY440" fmla="*/ 9194633 h 19697946"/>
              <a:gd name="connsiteX441" fmla="*/ 6317379 w 9168189"/>
              <a:gd name="connsiteY441" fmla="*/ 9015214 h 19697946"/>
              <a:gd name="connsiteX442" fmla="*/ 6304338 w 9168189"/>
              <a:gd name="connsiteY442" fmla="*/ 8991434 h 19697946"/>
              <a:gd name="connsiteX443" fmla="*/ 6285288 w 9168189"/>
              <a:gd name="connsiteY443" fmla="*/ 8947969 h 19697946"/>
              <a:gd name="connsiteX444" fmla="*/ 6271001 w 9168189"/>
              <a:gd name="connsiteY444" fmla="*/ 8906026 h 19697946"/>
              <a:gd name="connsiteX445" fmla="*/ 6256713 w 9168189"/>
              <a:gd name="connsiteY445" fmla="*/ 8807285 h 19697946"/>
              <a:gd name="connsiteX446" fmla="*/ 6271001 w 9168189"/>
              <a:gd name="connsiteY446" fmla="*/ 8708542 h 19697946"/>
              <a:gd name="connsiteX447" fmla="*/ 6285288 w 9168189"/>
              <a:gd name="connsiteY447" fmla="*/ 8666600 h 19697946"/>
              <a:gd name="connsiteX448" fmla="*/ 6304338 w 9168189"/>
              <a:gd name="connsiteY448" fmla="*/ 8623135 h 19697946"/>
              <a:gd name="connsiteX449" fmla="*/ 6323388 w 9168189"/>
              <a:gd name="connsiteY449" fmla="*/ 8591250 h 19697946"/>
              <a:gd name="connsiteX450" fmla="*/ 6473163 w 9168189"/>
              <a:gd name="connsiteY450" fmla="*/ 8429815 h 19697946"/>
              <a:gd name="connsiteX451" fmla="*/ 6558338 w 9168189"/>
              <a:gd name="connsiteY451" fmla="*/ 8386983 h 19697946"/>
              <a:gd name="connsiteX452" fmla="*/ 6625753 w 9168189"/>
              <a:gd name="connsiteY452" fmla="*/ 8376925 h 19697946"/>
              <a:gd name="connsiteX453" fmla="*/ 357685 w 9168189"/>
              <a:gd name="connsiteY453" fmla="*/ 8373939 h 19697946"/>
              <a:gd name="connsiteX454" fmla="*/ 788788 w 9168189"/>
              <a:gd name="connsiteY454" fmla="*/ 8632179 h 19697946"/>
              <a:gd name="connsiteX455" fmla="*/ 787196 w 9168189"/>
              <a:gd name="connsiteY455" fmla="*/ 8983002 h 19697946"/>
              <a:gd name="connsiteX456" fmla="*/ 636212 w 9168189"/>
              <a:gd name="connsiteY456" fmla="*/ 9156534 h 19697946"/>
              <a:gd name="connsiteX457" fmla="*/ 608388 w 9168189"/>
              <a:gd name="connsiteY457" fmla="*/ 9175584 h 19697946"/>
              <a:gd name="connsiteX458" fmla="*/ 570185 w 9168189"/>
              <a:gd name="connsiteY458" fmla="*/ 9194633 h 19697946"/>
              <a:gd name="connsiteX459" fmla="*/ 505065 w 9168189"/>
              <a:gd name="connsiteY459" fmla="*/ 9207255 h 19697946"/>
              <a:gd name="connsiteX460" fmla="*/ 392488 w 9168189"/>
              <a:gd name="connsiteY460" fmla="*/ 9219876 h 19697946"/>
              <a:gd name="connsiteX461" fmla="*/ 292611 w 9168189"/>
              <a:gd name="connsiteY461" fmla="*/ 9207255 h 19697946"/>
              <a:gd name="connsiteX462" fmla="*/ 243639 w 9168189"/>
              <a:gd name="connsiteY462" fmla="*/ 9194633 h 19697946"/>
              <a:gd name="connsiteX463" fmla="*/ 23533 w 9168189"/>
              <a:gd name="connsiteY463" fmla="*/ 8986708 h 19697946"/>
              <a:gd name="connsiteX464" fmla="*/ 28949 w 9168189"/>
              <a:gd name="connsiteY464" fmla="*/ 8618628 h 19697946"/>
              <a:gd name="connsiteX465" fmla="*/ 284377 w 9168189"/>
              <a:gd name="connsiteY465" fmla="*/ 8386669 h 19697946"/>
              <a:gd name="connsiteX466" fmla="*/ 357685 w 9168189"/>
              <a:gd name="connsiteY466" fmla="*/ 8373939 h 19697946"/>
              <a:gd name="connsiteX467" fmla="*/ 4572752 w 9168189"/>
              <a:gd name="connsiteY467" fmla="*/ 8373891 h 19697946"/>
              <a:gd name="connsiteX468" fmla="*/ 4697788 w 9168189"/>
              <a:gd name="connsiteY468" fmla="*/ 8388836 h 19697946"/>
              <a:gd name="connsiteX469" fmla="*/ 4905903 w 9168189"/>
              <a:gd name="connsiteY469" fmla="*/ 8525963 h 19697946"/>
              <a:gd name="connsiteX470" fmla="*/ 5002588 w 9168189"/>
              <a:gd name="connsiteY470" fmla="*/ 8806163 h 19697946"/>
              <a:gd name="connsiteX471" fmla="*/ 4868283 w 9168189"/>
              <a:gd name="connsiteY471" fmla="*/ 9101894 h 19697946"/>
              <a:gd name="connsiteX472" fmla="*/ 4759792 w 9168189"/>
              <a:gd name="connsiteY472" fmla="*/ 9182462 h 19697946"/>
              <a:gd name="connsiteX473" fmla="*/ 4683169 w 9168189"/>
              <a:gd name="connsiteY473" fmla="*/ 9208524 h 19697946"/>
              <a:gd name="connsiteX474" fmla="*/ 4589838 w 9168189"/>
              <a:gd name="connsiteY474" fmla="*/ 9232734 h 19697946"/>
              <a:gd name="connsiteX475" fmla="*/ 4483807 w 9168189"/>
              <a:gd name="connsiteY475" fmla="*/ 9208524 h 19697946"/>
              <a:gd name="connsiteX476" fmla="*/ 4407184 w 9168189"/>
              <a:gd name="connsiteY476" fmla="*/ 9182462 h 19697946"/>
              <a:gd name="connsiteX477" fmla="*/ 4198773 w 9168189"/>
              <a:gd name="connsiteY477" fmla="*/ 8975168 h 19697946"/>
              <a:gd name="connsiteX478" fmla="*/ 4177088 w 9168189"/>
              <a:gd name="connsiteY478" fmla="*/ 8806801 h 19697946"/>
              <a:gd name="connsiteX479" fmla="*/ 4279384 w 9168189"/>
              <a:gd name="connsiteY479" fmla="*/ 8509077 h 19697946"/>
              <a:gd name="connsiteX480" fmla="*/ 4453061 w 9168189"/>
              <a:gd name="connsiteY480" fmla="*/ 8400690 h 19697946"/>
              <a:gd name="connsiteX481" fmla="*/ 4494588 w 9168189"/>
              <a:gd name="connsiteY481" fmla="*/ 8381275 h 19697946"/>
              <a:gd name="connsiteX482" fmla="*/ 4572752 w 9168189"/>
              <a:gd name="connsiteY482" fmla="*/ 8373891 h 19697946"/>
              <a:gd name="connsiteX483" fmla="*/ 8769897 w 9168189"/>
              <a:gd name="connsiteY483" fmla="*/ 8373321 h 19697946"/>
              <a:gd name="connsiteX484" fmla="*/ 9091835 w 9168189"/>
              <a:gd name="connsiteY484" fmla="*/ 8529651 h 19697946"/>
              <a:gd name="connsiteX485" fmla="*/ 9168188 w 9168189"/>
              <a:gd name="connsiteY485" fmla="*/ 8805326 h 19697946"/>
              <a:gd name="connsiteX486" fmla="*/ 9143444 w 9168189"/>
              <a:gd name="connsiteY486" fmla="*/ 8986708 h 19697946"/>
              <a:gd name="connsiteX487" fmla="*/ 8936037 w 9168189"/>
              <a:gd name="connsiteY487" fmla="*/ 9194633 h 19697946"/>
              <a:gd name="connsiteX488" fmla="*/ 8874365 w 9168189"/>
              <a:gd name="connsiteY488" fmla="*/ 9207255 h 19697946"/>
              <a:gd name="connsiteX489" fmla="*/ 8761788 w 9168189"/>
              <a:gd name="connsiteY489" fmla="*/ 9219876 h 19697946"/>
              <a:gd name="connsiteX490" fmla="*/ 8661911 w 9168189"/>
              <a:gd name="connsiteY490" fmla="*/ 9207255 h 19697946"/>
              <a:gd name="connsiteX491" fmla="*/ 8609491 w 9168189"/>
              <a:gd name="connsiteY491" fmla="*/ 9194633 h 19697946"/>
              <a:gd name="connsiteX492" fmla="*/ 8571288 w 9168189"/>
              <a:gd name="connsiteY492" fmla="*/ 9175584 h 19697946"/>
              <a:gd name="connsiteX493" fmla="*/ 8543464 w 9168189"/>
              <a:gd name="connsiteY493" fmla="*/ 9156534 h 19697946"/>
              <a:gd name="connsiteX494" fmla="*/ 8392480 w 9168189"/>
              <a:gd name="connsiteY494" fmla="*/ 8983002 h 19697946"/>
              <a:gd name="connsiteX495" fmla="*/ 8390888 w 9168189"/>
              <a:gd name="connsiteY495" fmla="*/ 8632179 h 19697946"/>
              <a:gd name="connsiteX496" fmla="*/ 8653677 w 9168189"/>
              <a:gd name="connsiteY496" fmla="*/ 8386669 h 19697946"/>
              <a:gd name="connsiteX497" fmla="*/ 8769897 w 9168189"/>
              <a:gd name="connsiteY497" fmla="*/ 8373321 h 19697946"/>
              <a:gd name="connsiteX498" fmla="*/ 2452056 w 9168189"/>
              <a:gd name="connsiteY498" fmla="*/ 8371840 h 19697946"/>
              <a:gd name="connsiteX499" fmla="*/ 2691196 w 9168189"/>
              <a:gd name="connsiteY499" fmla="*/ 8428586 h 19697946"/>
              <a:gd name="connsiteX500" fmla="*/ 2894388 w 9168189"/>
              <a:gd name="connsiteY500" fmla="*/ 8671144 h 19697946"/>
              <a:gd name="connsiteX501" fmla="*/ 2908676 w 9168189"/>
              <a:gd name="connsiteY501" fmla="*/ 8708542 h 19697946"/>
              <a:gd name="connsiteX502" fmla="*/ 2922963 w 9168189"/>
              <a:gd name="connsiteY502" fmla="*/ 8807285 h 19697946"/>
              <a:gd name="connsiteX503" fmla="*/ 2908676 w 9168189"/>
              <a:gd name="connsiteY503" fmla="*/ 8906026 h 19697946"/>
              <a:gd name="connsiteX504" fmla="*/ 2894388 w 9168189"/>
              <a:gd name="connsiteY504" fmla="*/ 8947969 h 19697946"/>
              <a:gd name="connsiteX505" fmla="*/ 2875338 w 9168189"/>
              <a:gd name="connsiteY505" fmla="*/ 8991434 h 19697946"/>
              <a:gd name="connsiteX506" fmla="*/ 2849596 w 9168189"/>
              <a:gd name="connsiteY506" fmla="*/ 9015214 h 19697946"/>
              <a:gd name="connsiteX507" fmla="*/ 2662237 w 9168189"/>
              <a:gd name="connsiteY507" fmla="*/ 9194633 h 19697946"/>
              <a:gd name="connsiteX508" fmla="*/ 2600565 w 9168189"/>
              <a:gd name="connsiteY508" fmla="*/ 9207255 h 19697946"/>
              <a:gd name="connsiteX509" fmla="*/ 2487988 w 9168189"/>
              <a:gd name="connsiteY509" fmla="*/ 9219876 h 19697946"/>
              <a:gd name="connsiteX510" fmla="*/ 2388111 w 9168189"/>
              <a:gd name="connsiteY510" fmla="*/ 9207255 h 19697946"/>
              <a:gd name="connsiteX511" fmla="*/ 2335691 w 9168189"/>
              <a:gd name="connsiteY511" fmla="*/ 9194633 h 19697946"/>
              <a:gd name="connsiteX512" fmla="*/ 2297488 w 9168189"/>
              <a:gd name="connsiteY512" fmla="*/ 9175584 h 19697946"/>
              <a:gd name="connsiteX513" fmla="*/ 2266674 w 9168189"/>
              <a:gd name="connsiteY513" fmla="*/ 9156534 h 19697946"/>
              <a:gd name="connsiteX514" fmla="*/ 2100188 w 9168189"/>
              <a:gd name="connsiteY514" fmla="*/ 8951006 h 19697946"/>
              <a:gd name="connsiteX515" fmla="*/ 2075238 w 9168189"/>
              <a:gd name="connsiteY515" fmla="*/ 8889833 h 19697946"/>
              <a:gd name="connsiteX516" fmla="*/ 2057042 w 9168189"/>
              <a:gd name="connsiteY516" fmla="*/ 8788235 h 19697946"/>
              <a:gd name="connsiteX517" fmla="*/ 2081992 w 9168189"/>
              <a:gd name="connsiteY517" fmla="*/ 8700083 h 19697946"/>
              <a:gd name="connsiteX518" fmla="*/ 2106988 w 9168189"/>
              <a:gd name="connsiteY518" fmla="*/ 8658555 h 19697946"/>
              <a:gd name="connsiteX519" fmla="*/ 2204132 w 9168189"/>
              <a:gd name="connsiteY519" fmla="*/ 8483435 h 19697946"/>
              <a:gd name="connsiteX520" fmla="*/ 2380038 w 9168189"/>
              <a:gd name="connsiteY520" fmla="*/ 8384958 h 19697946"/>
              <a:gd name="connsiteX521" fmla="*/ 2452056 w 9168189"/>
              <a:gd name="connsiteY521" fmla="*/ 8371840 h 19697946"/>
              <a:gd name="connsiteX522" fmla="*/ 8720458 w 9168189"/>
              <a:gd name="connsiteY522" fmla="*/ 6283440 h 19697946"/>
              <a:gd name="connsiteX523" fmla="*/ 8919326 w 9168189"/>
              <a:gd name="connsiteY523" fmla="*/ 6311795 h 19697946"/>
              <a:gd name="connsiteX524" fmla="*/ 8951871 w 9168189"/>
              <a:gd name="connsiteY524" fmla="*/ 6324437 h 19697946"/>
              <a:gd name="connsiteX525" fmla="*/ 9136524 w 9168189"/>
              <a:gd name="connsiteY525" fmla="*/ 6494888 h 19697946"/>
              <a:gd name="connsiteX526" fmla="*/ 9168188 w 9168189"/>
              <a:gd name="connsiteY526" fmla="*/ 6707241 h 19697946"/>
              <a:gd name="connsiteX527" fmla="*/ 9131537 w 9168189"/>
              <a:gd name="connsiteY527" fmla="*/ 6923357 h 19697946"/>
              <a:gd name="connsiteX528" fmla="*/ 8771570 w 9168189"/>
              <a:gd name="connsiteY528" fmla="*/ 7117477 h 19697946"/>
              <a:gd name="connsiteX529" fmla="*/ 8625520 w 9168189"/>
              <a:gd name="connsiteY529" fmla="*/ 7096988 h 19697946"/>
              <a:gd name="connsiteX530" fmla="*/ 8453530 w 9168189"/>
              <a:gd name="connsiteY530" fmla="*/ 6976182 h 19697946"/>
              <a:gd name="connsiteX531" fmla="*/ 8421780 w 9168189"/>
              <a:gd name="connsiteY531" fmla="*/ 6937641 h 19697946"/>
              <a:gd name="connsiteX532" fmla="*/ 8363322 w 9168189"/>
              <a:gd name="connsiteY532" fmla="*/ 6700490 h 19697946"/>
              <a:gd name="connsiteX533" fmla="*/ 8408699 w 9168189"/>
              <a:gd name="connsiteY533" fmla="*/ 6501031 h 19697946"/>
              <a:gd name="connsiteX534" fmla="*/ 8593173 w 9168189"/>
              <a:gd name="connsiteY534" fmla="*/ 6328941 h 19697946"/>
              <a:gd name="connsiteX535" fmla="*/ 8622088 w 9168189"/>
              <a:gd name="connsiteY535" fmla="*/ 6311127 h 19697946"/>
              <a:gd name="connsiteX536" fmla="*/ 8663363 w 9168189"/>
              <a:gd name="connsiteY536" fmla="*/ 6288450 h 19697946"/>
              <a:gd name="connsiteX537" fmla="*/ 8720458 w 9168189"/>
              <a:gd name="connsiteY537" fmla="*/ 6283440 h 19697946"/>
              <a:gd name="connsiteX538" fmla="*/ 310038 w 9168189"/>
              <a:gd name="connsiteY538" fmla="*/ 6280887 h 19697946"/>
              <a:gd name="connsiteX539" fmla="*/ 550658 w 9168189"/>
              <a:gd name="connsiteY539" fmla="*/ 6302744 h 19697946"/>
              <a:gd name="connsiteX540" fmla="*/ 590950 w 9168189"/>
              <a:gd name="connsiteY540" fmla="*/ 6326886 h 19697946"/>
              <a:gd name="connsiteX541" fmla="*/ 765040 w 9168189"/>
              <a:gd name="connsiteY541" fmla="*/ 6495370 h 19697946"/>
              <a:gd name="connsiteX542" fmla="*/ 815769 w 9168189"/>
              <a:gd name="connsiteY542" fmla="*/ 6571053 h 19697946"/>
              <a:gd name="connsiteX543" fmla="*/ 816354 w 9168189"/>
              <a:gd name="connsiteY543" fmla="*/ 6700490 h 19697946"/>
              <a:gd name="connsiteX544" fmla="*/ 785689 w 9168189"/>
              <a:gd name="connsiteY544" fmla="*/ 6872262 h 19697946"/>
              <a:gd name="connsiteX545" fmla="*/ 745196 w 9168189"/>
              <a:gd name="connsiteY545" fmla="*/ 6937641 h 19697946"/>
              <a:gd name="connsiteX546" fmla="*/ 713446 w 9168189"/>
              <a:gd name="connsiteY546" fmla="*/ 6976182 h 19697946"/>
              <a:gd name="connsiteX547" fmla="*/ 640138 w 9168189"/>
              <a:gd name="connsiteY547" fmla="*/ 7030559 h 19697946"/>
              <a:gd name="connsiteX548" fmla="*/ 395406 w 9168189"/>
              <a:gd name="connsiteY548" fmla="*/ 7117477 h 19697946"/>
              <a:gd name="connsiteX549" fmla="*/ 249792 w 9168189"/>
              <a:gd name="connsiteY549" fmla="*/ 7094915 h 19697946"/>
              <a:gd name="connsiteX550" fmla="*/ 48140 w 9168189"/>
              <a:gd name="connsiteY550" fmla="*/ 6923357 h 19697946"/>
              <a:gd name="connsiteX551" fmla="*/ 11488 w 9168189"/>
              <a:gd name="connsiteY551" fmla="*/ 6707241 h 19697946"/>
              <a:gd name="connsiteX552" fmla="*/ 43152 w 9168189"/>
              <a:gd name="connsiteY552" fmla="*/ 6494888 h 19697946"/>
              <a:gd name="connsiteX553" fmla="*/ 227805 w 9168189"/>
              <a:gd name="connsiteY553" fmla="*/ 6324437 h 19697946"/>
              <a:gd name="connsiteX554" fmla="*/ 253423 w 9168189"/>
              <a:gd name="connsiteY554" fmla="*/ 6306463 h 19697946"/>
              <a:gd name="connsiteX555" fmla="*/ 290888 w 9168189"/>
              <a:gd name="connsiteY555" fmla="*/ 6281978 h 19697946"/>
              <a:gd name="connsiteX556" fmla="*/ 310038 w 9168189"/>
              <a:gd name="connsiteY556" fmla="*/ 6280887 h 19697946"/>
              <a:gd name="connsiteX557" fmla="*/ 2513388 w 9168189"/>
              <a:gd name="connsiteY557" fmla="*/ 6280550 h 19697946"/>
              <a:gd name="connsiteX558" fmla="*/ 2670235 w 9168189"/>
              <a:gd name="connsiteY558" fmla="*/ 6318473 h 19697946"/>
              <a:gd name="connsiteX559" fmla="*/ 2856997 w 9168189"/>
              <a:gd name="connsiteY559" fmla="*/ 6487769 h 19697946"/>
              <a:gd name="connsiteX560" fmla="*/ 2896790 w 9168189"/>
              <a:gd name="connsiteY560" fmla="*/ 6584445 h 19697946"/>
              <a:gd name="connsiteX561" fmla="*/ 2896790 w 9168189"/>
              <a:gd name="connsiteY561" fmla="*/ 6813728 h 19697946"/>
              <a:gd name="connsiteX562" fmla="*/ 2856997 w 9168189"/>
              <a:gd name="connsiteY562" fmla="*/ 6910404 h 19697946"/>
              <a:gd name="connsiteX563" fmla="*/ 2657256 w 9168189"/>
              <a:gd name="connsiteY563" fmla="*/ 7095418 h 19697946"/>
              <a:gd name="connsiteX564" fmla="*/ 2470882 w 9168189"/>
              <a:gd name="connsiteY564" fmla="*/ 7115457 h 19697946"/>
              <a:gd name="connsiteX565" fmla="*/ 2291138 w 9168189"/>
              <a:gd name="connsiteY565" fmla="*/ 7068004 h 19697946"/>
              <a:gd name="connsiteX566" fmla="*/ 2083428 w 9168189"/>
              <a:gd name="connsiteY566" fmla="*/ 6809780 h 19697946"/>
              <a:gd name="connsiteX567" fmla="*/ 2124141 w 9168189"/>
              <a:gd name="connsiteY567" fmla="*/ 6499573 h 19697946"/>
              <a:gd name="connsiteX568" fmla="*/ 2182626 w 9168189"/>
              <a:gd name="connsiteY568" fmla="*/ 6416781 h 19697946"/>
              <a:gd name="connsiteX569" fmla="*/ 2388163 w 9168189"/>
              <a:gd name="connsiteY569" fmla="*/ 6288404 h 19697946"/>
              <a:gd name="connsiteX570" fmla="*/ 2513388 w 9168189"/>
              <a:gd name="connsiteY570" fmla="*/ 6280550 h 19697946"/>
              <a:gd name="connsiteX571" fmla="*/ 4532292 w 9168189"/>
              <a:gd name="connsiteY571" fmla="*/ 6278721 h 19697946"/>
              <a:gd name="connsiteX572" fmla="*/ 4608888 w 9168189"/>
              <a:gd name="connsiteY572" fmla="*/ 6280373 h 19697946"/>
              <a:gd name="connsiteX573" fmla="*/ 4764508 w 9168189"/>
              <a:gd name="connsiteY573" fmla="*/ 6317880 h 19697946"/>
              <a:gd name="connsiteX574" fmla="*/ 4958542 w 9168189"/>
              <a:gd name="connsiteY574" fmla="*/ 6506810 h 19697946"/>
              <a:gd name="connsiteX575" fmla="*/ 4977592 w 9168189"/>
              <a:gd name="connsiteY575" fmla="*/ 6552289 h 19697946"/>
              <a:gd name="connsiteX576" fmla="*/ 5002588 w 9168189"/>
              <a:gd name="connsiteY576" fmla="*/ 6705437 h 19697946"/>
              <a:gd name="connsiteX577" fmla="*/ 4977592 w 9168189"/>
              <a:gd name="connsiteY577" fmla="*/ 6845884 h 19697946"/>
              <a:gd name="connsiteX578" fmla="*/ 4958542 w 9168189"/>
              <a:gd name="connsiteY578" fmla="*/ 6892493 h 19697946"/>
              <a:gd name="connsiteX579" fmla="*/ 4752814 w 9168189"/>
              <a:gd name="connsiteY579" fmla="*/ 7094302 h 19697946"/>
              <a:gd name="connsiteX580" fmla="*/ 4420749 w 9168189"/>
              <a:gd name="connsiteY580" fmla="*/ 7088012 h 19697946"/>
              <a:gd name="connsiteX581" fmla="*/ 4208434 w 9168189"/>
              <a:gd name="connsiteY581" fmla="*/ 6891663 h 19697946"/>
              <a:gd name="connsiteX582" fmla="*/ 4189384 w 9168189"/>
              <a:gd name="connsiteY582" fmla="*/ 6845884 h 19697946"/>
              <a:gd name="connsiteX583" fmla="*/ 4177088 w 9168189"/>
              <a:gd name="connsiteY583" fmla="*/ 6705437 h 19697946"/>
              <a:gd name="connsiteX584" fmla="*/ 4208434 w 9168189"/>
              <a:gd name="connsiteY584" fmla="*/ 6506810 h 19697946"/>
              <a:gd name="connsiteX585" fmla="*/ 4402893 w 9168189"/>
              <a:gd name="connsiteY585" fmla="*/ 6318725 h 19697946"/>
              <a:gd name="connsiteX586" fmla="*/ 4481888 w 9168189"/>
              <a:gd name="connsiteY586" fmla="*/ 6281650 h 19697946"/>
              <a:gd name="connsiteX587" fmla="*/ 4532292 w 9168189"/>
              <a:gd name="connsiteY587" fmla="*/ 6278721 h 19697946"/>
              <a:gd name="connsiteX588" fmla="*/ 6606766 w 9168189"/>
              <a:gd name="connsiteY588" fmla="*/ 6278661 h 19697946"/>
              <a:gd name="connsiteX589" fmla="*/ 6877594 w 9168189"/>
              <a:gd name="connsiteY589" fmla="*/ 6331717 h 19697946"/>
              <a:gd name="connsiteX590" fmla="*/ 7042505 w 9168189"/>
              <a:gd name="connsiteY590" fmla="*/ 6498960 h 19697946"/>
              <a:gd name="connsiteX591" fmla="*/ 7083549 w 9168189"/>
              <a:gd name="connsiteY591" fmla="*/ 6588393 h 19697946"/>
              <a:gd name="connsiteX592" fmla="*/ 7110788 w 9168189"/>
              <a:gd name="connsiteY592" fmla="*/ 6705437 h 19697946"/>
              <a:gd name="connsiteX593" fmla="*/ 7083549 w 9168189"/>
              <a:gd name="connsiteY593" fmla="*/ 6809780 h 19697946"/>
              <a:gd name="connsiteX594" fmla="*/ 7042526 w 9168189"/>
              <a:gd name="connsiteY594" fmla="*/ 6899175 h 19697946"/>
              <a:gd name="connsiteX595" fmla="*/ 6696094 w 9168189"/>
              <a:gd name="connsiteY595" fmla="*/ 7115368 h 19697946"/>
              <a:gd name="connsiteX596" fmla="*/ 6522420 w 9168189"/>
              <a:gd name="connsiteY596" fmla="*/ 7095418 h 19697946"/>
              <a:gd name="connsiteX597" fmla="*/ 6270185 w 9168189"/>
              <a:gd name="connsiteY597" fmla="*/ 6813728 h 19697946"/>
              <a:gd name="connsiteX598" fmla="*/ 6309979 w 9168189"/>
              <a:gd name="connsiteY598" fmla="*/ 6487769 h 19697946"/>
              <a:gd name="connsiteX599" fmla="*/ 6577388 w 9168189"/>
              <a:gd name="connsiteY599" fmla="*/ 6281650 h 19697946"/>
              <a:gd name="connsiteX600" fmla="*/ 6606766 w 9168189"/>
              <a:gd name="connsiteY600" fmla="*/ 6278661 h 19697946"/>
              <a:gd name="connsiteX601" fmla="*/ 4583976 w 9168189"/>
              <a:gd name="connsiteY601" fmla="*/ 4172615 h 19697946"/>
              <a:gd name="connsiteX602" fmla="*/ 4761288 w 9168189"/>
              <a:gd name="connsiteY602" fmla="*/ 4217810 h 19697946"/>
              <a:gd name="connsiteX603" fmla="*/ 4813225 w 9168189"/>
              <a:gd name="connsiteY603" fmla="*/ 4246929 h 19697946"/>
              <a:gd name="connsiteX604" fmla="*/ 4976329 w 9168189"/>
              <a:gd name="connsiteY604" fmla="*/ 4433342 h 19697946"/>
              <a:gd name="connsiteX605" fmla="*/ 5002588 w 9168189"/>
              <a:gd name="connsiteY605" fmla="*/ 4604072 h 19697946"/>
              <a:gd name="connsiteX606" fmla="*/ 4961313 w 9168189"/>
              <a:gd name="connsiteY606" fmla="*/ 4783625 h 19697946"/>
              <a:gd name="connsiteX607" fmla="*/ 4805873 w 9168189"/>
              <a:gd name="connsiteY607" fmla="*/ 4965538 h 19697946"/>
              <a:gd name="connsiteX608" fmla="*/ 4773988 w 9168189"/>
              <a:gd name="connsiteY608" fmla="*/ 4984587 h 19697946"/>
              <a:gd name="connsiteX609" fmla="*/ 4733544 w 9168189"/>
              <a:gd name="connsiteY609" fmla="*/ 5003638 h 19697946"/>
              <a:gd name="connsiteX610" fmla="*/ 4645828 w 9168189"/>
              <a:gd name="connsiteY610" fmla="*/ 5024271 h 19697946"/>
              <a:gd name="connsiteX611" fmla="*/ 4528717 w 9168189"/>
              <a:gd name="connsiteY611" fmla="*/ 5024271 h 19697946"/>
              <a:gd name="connsiteX612" fmla="*/ 4448094 w 9168189"/>
              <a:gd name="connsiteY612" fmla="*/ 5003638 h 19697946"/>
              <a:gd name="connsiteX613" fmla="*/ 4405688 w 9168189"/>
              <a:gd name="connsiteY613" fmla="*/ 4984587 h 19697946"/>
              <a:gd name="connsiteX614" fmla="*/ 4373638 w 9168189"/>
              <a:gd name="connsiteY614" fmla="*/ 4965538 h 19697946"/>
              <a:gd name="connsiteX615" fmla="*/ 4211857 w 9168189"/>
              <a:gd name="connsiteY615" fmla="*/ 4788801 h 19697946"/>
              <a:gd name="connsiteX616" fmla="*/ 4177088 w 9168189"/>
              <a:gd name="connsiteY616" fmla="*/ 4607691 h 19697946"/>
              <a:gd name="connsiteX617" fmla="*/ 4281320 w 9168189"/>
              <a:gd name="connsiteY617" fmla="*/ 4324212 h 19697946"/>
              <a:gd name="connsiteX618" fmla="*/ 4456488 w 9168189"/>
              <a:gd name="connsiteY618" fmla="*/ 4186813 h 19697946"/>
              <a:gd name="connsiteX619" fmla="*/ 4521887 w 9168189"/>
              <a:gd name="connsiteY619" fmla="*/ 4172768 h 19697946"/>
              <a:gd name="connsiteX620" fmla="*/ 4583976 w 9168189"/>
              <a:gd name="connsiteY620" fmla="*/ 4172615 h 19697946"/>
              <a:gd name="connsiteX621" fmla="*/ 8767587 w 9168189"/>
              <a:gd name="connsiteY621" fmla="*/ 4172002 h 19697946"/>
              <a:gd name="connsiteX622" fmla="*/ 9141784 w 9168189"/>
              <a:gd name="connsiteY622" fmla="*/ 4404768 h 19697946"/>
              <a:gd name="connsiteX623" fmla="*/ 9168189 w 9168189"/>
              <a:gd name="connsiteY623" fmla="*/ 4614395 h 19697946"/>
              <a:gd name="connsiteX624" fmla="*/ 9168189 w 9168189"/>
              <a:gd name="connsiteY624" fmla="*/ 4772265 h 19697946"/>
              <a:gd name="connsiteX625" fmla="*/ 9119418 w 9168189"/>
              <a:gd name="connsiteY625" fmla="*/ 4827626 h 19697946"/>
              <a:gd name="connsiteX626" fmla="*/ 8899064 w 9168189"/>
              <a:gd name="connsiteY626" fmla="*/ 4996773 h 19697946"/>
              <a:gd name="connsiteX627" fmla="*/ 8858053 w 9168189"/>
              <a:gd name="connsiteY627" fmla="*/ 5014698 h 19697946"/>
              <a:gd name="connsiteX628" fmla="*/ 8713696 w 9168189"/>
              <a:gd name="connsiteY628" fmla="*/ 5016299 h 19697946"/>
              <a:gd name="connsiteX629" fmla="*/ 8626819 w 9168189"/>
              <a:gd name="connsiteY629" fmla="*/ 4997473 h 19697946"/>
              <a:gd name="connsiteX630" fmla="*/ 8583989 w 9168189"/>
              <a:gd name="connsiteY630" fmla="*/ 4984587 h 19697946"/>
              <a:gd name="connsiteX631" fmla="*/ 8552422 w 9168189"/>
              <a:gd name="connsiteY631" fmla="*/ 4965538 h 19697946"/>
              <a:gd name="connsiteX632" fmla="*/ 8386411 w 9168189"/>
              <a:gd name="connsiteY632" fmla="*/ 4780017 h 19697946"/>
              <a:gd name="connsiteX633" fmla="*/ 8357345 w 9168189"/>
              <a:gd name="connsiteY633" fmla="*/ 4603212 h 19697946"/>
              <a:gd name="connsiteX634" fmla="*/ 8384449 w 9168189"/>
              <a:gd name="connsiteY634" fmla="*/ 4425413 h 19697946"/>
              <a:gd name="connsiteX635" fmla="*/ 8628439 w 9168189"/>
              <a:gd name="connsiteY635" fmla="*/ 4192516 h 19697946"/>
              <a:gd name="connsiteX636" fmla="*/ 8767587 w 9168189"/>
              <a:gd name="connsiteY636" fmla="*/ 4172002 h 19697946"/>
              <a:gd name="connsiteX637" fmla="*/ 2453654 w 9168189"/>
              <a:gd name="connsiteY637" fmla="*/ 4169701 h 19697946"/>
              <a:gd name="connsiteX638" fmla="*/ 2492419 w 9168189"/>
              <a:gd name="connsiteY638" fmla="*/ 4171866 h 19697946"/>
              <a:gd name="connsiteX639" fmla="*/ 2692740 w 9168189"/>
              <a:gd name="connsiteY639" fmla="*/ 4231006 h 19697946"/>
              <a:gd name="connsiteX640" fmla="*/ 2856288 w 9168189"/>
              <a:gd name="connsiteY640" fmla="*/ 4388054 h 19697946"/>
              <a:gd name="connsiteX641" fmla="*/ 2875338 w 9168189"/>
              <a:gd name="connsiteY641" fmla="*/ 4419439 h 19697946"/>
              <a:gd name="connsiteX642" fmla="*/ 2894388 w 9168189"/>
              <a:gd name="connsiteY642" fmla="*/ 4462903 h 19697946"/>
              <a:gd name="connsiteX643" fmla="*/ 2908029 w 9168189"/>
              <a:gd name="connsiteY643" fmla="*/ 4504200 h 19697946"/>
              <a:gd name="connsiteX644" fmla="*/ 2908521 w 9168189"/>
              <a:gd name="connsiteY644" fmla="*/ 4702485 h 19697946"/>
              <a:gd name="connsiteX645" fmla="*/ 2894388 w 9168189"/>
              <a:gd name="connsiteY645" fmla="*/ 4739730 h 19697946"/>
              <a:gd name="connsiteX646" fmla="*/ 2790890 w 9168189"/>
              <a:gd name="connsiteY646" fmla="*/ 4903893 h 19697946"/>
              <a:gd name="connsiteX647" fmla="*/ 2629491 w 9168189"/>
              <a:gd name="connsiteY647" fmla="*/ 5003638 h 19697946"/>
              <a:gd name="connsiteX648" fmla="*/ 2561059 w 9168189"/>
              <a:gd name="connsiteY648" fmla="*/ 5022160 h 19697946"/>
              <a:gd name="connsiteX649" fmla="*/ 2417080 w 9168189"/>
              <a:gd name="connsiteY649" fmla="*/ 5014626 h 19697946"/>
              <a:gd name="connsiteX650" fmla="*/ 2368144 w 9168189"/>
              <a:gd name="connsiteY650" fmla="*/ 5003638 h 19697946"/>
              <a:gd name="connsiteX651" fmla="*/ 2310188 w 9168189"/>
              <a:gd name="connsiteY651" fmla="*/ 4984587 h 19697946"/>
              <a:gd name="connsiteX652" fmla="*/ 2282853 w 9168189"/>
              <a:gd name="connsiteY652" fmla="*/ 4965538 h 19697946"/>
              <a:gd name="connsiteX653" fmla="*/ 2122264 w 9168189"/>
              <a:gd name="connsiteY653" fmla="*/ 4804060 h 19697946"/>
              <a:gd name="connsiteX654" fmla="*/ 2106988 w 9168189"/>
              <a:gd name="connsiteY654" fmla="*/ 4752512 h 19697946"/>
              <a:gd name="connsiteX655" fmla="*/ 2081992 w 9168189"/>
              <a:gd name="connsiteY655" fmla="*/ 4698090 h 19697946"/>
              <a:gd name="connsiteX656" fmla="*/ 2075238 w 9168189"/>
              <a:gd name="connsiteY656" fmla="*/ 4495638 h 19697946"/>
              <a:gd name="connsiteX657" fmla="*/ 2100188 w 9168189"/>
              <a:gd name="connsiteY657" fmla="*/ 4448042 h 19697946"/>
              <a:gd name="connsiteX658" fmla="*/ 2340516 w 9168189"/>
              <a:gd name="connsiteY658" fmla="*/ 4216238 h 19697946"/>
              <a:gd name="connsiteX659" fmla="*/ 2388111 w 9168189"/>
              <a:gd name="connsiteY659" fmla="*/ 4190916 h 19697946"/>
              <a:gd name="connsiteX660" fmla="*/ 2453654 w 9168189"/>
              <a:gd name="connsiteY660" fmla="*/ 4169701 h 19697946"/>
              <a:gd name="connsiteX661" fmla="*/ 6630864 w 9168189"/>
              <a:gd name="connsiteY661" fmla="*/ 4169463 h 19697946"/>
              <a:gd name="connsiteX662" fmla="*/ 6915625 w 9168189"/>
              <a:gd name="connsiteY662" fmla="*/ 4257245 h 19697946"/>
              <a:gd name="connsiteX663" fmla="*/ 7066789 w 9168189"/>
              <a:gd name="connsiteY663" fmla="*/ 4448042 h 19697946"/>
              <a:gd name="connsiteX664" fmla="*/ 7079039 w 9168189"/>
              <a:gd name="connsiteY664" fmla="*/ 4495638 h 19697946"/>
              <a:gd name="connsiteX665" fmla="*/ 7084985 w 9168189"/>
              <a:gd name="connsiteY665" fmla="*/ 4698090 h 19697946"/>
              <a:gd name="connsiteX666" fmla="*/ 7072689 w 9168189"/>
              <a:gd name="connsiteY666" fmla="*/ 4752512 h 19697946"/>
              <a:gd name="connsiteX667" fmla="*/ 7044713 w 9168189"/>
              <a:gd name="connsiteY667" fmla="*/ 4804060 h 19697946"/>
              <a:gd name="connsiteX668" fmla="*/ 6962544 w 9168189"/>
              <a:gd name="connsiteY668" fmla="*/ 4898863 h 19697946"/>
              <a:gd name="connsiteX669" fmla="*/ 6896824 w 9168189"/>
              <a:gd name="connsiteY669" fmla="*/ 4965538 h 19697946"/>
              <a:gd name="connsiteX670" fmla="*/ 6869489 w 9168189"/>
              <a:gd name="connsiteY670" fmla="*/ 4984587 h 19697946"/>
              <a:gd name="connsiteX671" fmla="*/ 6811534 w 9168189"/>
              <a:gd name="connsiteY671" fmla="*/ 5003638 h 19697946"/>
              <a:gd name="connsiteX672" fmla="*/ 6762597 w 9168189"/>
              <a:gd name="connsiteY672" fmla="*/ 5014626 h 19697946"/>
              <a:gd name="connsiteX673" fmla="*/ 6618617 w 9168189"/>
              <a:gd name="connsiteY673" fmla="*/ 5022160 h 19697946"/>
              <a:gd name="connsiteX674" fmla="*/ 6550186 w 9168189"/>
              <a:gd name="connsiteY674" fmla="*/ 5003638 h 19697946"/>
              <a:gd name="connsiteX675" fmla="*/ 6388787 w 9168189"/>
              <a:gd name="connsiteY675" fmla="*/ 4903893 h 19697946"/>
              <a:gd name="connsiteX676" fmla="*/ 6285289 w 9168189"/>
              <a:gd name="connsiteY676" fmla="*/ 4739730 h 19697946"/>
              <a:gd name="connsiteX677" fmla="*/ 6271156 w 9168189"/>
              <a:gd name="connsiteY677" fmla="*/ 4702485 h 19697946"/>
              <a:gd name="connsiteX678" fmla="*/ 6271648 w 9168189"/>
              <a:gd name="connsiteY678" fmla="*/ 4504200 h 19697946"/>
              <a:gd name="connsiteX679" fmla="*/ 6285289 w 9168189"/>
              <a:gd name="connsiteY679" fmla="*/ 4462903 h 19697946"/>
              <a:gd name="connsiteX680" fmla="*/ 6304339 w 9168189"/>
              <a:gd name="connsiteY680" fmla="*/ 4419439 h 19697946"/>
              <a:gd name="connsiteX681" fmla="*/ 6323389 w 9168189"/>
              <a:gd name="connsiteY681" fmla="*/ 4388054 h 19697946"/>
              <a:gd name="connsiteX682" fmla="*/ 6459504 w 9168189"/>
              <a:gd name="connsiteY682" fmla="*/ 4254338 h 19697946"/>
              <a:gd name="connsiteX683" fmla="*/ 6475789 w 9168189"/>
              <a:gd name="connsiteY683" fmla="*/ 4241881 h 19697946"/>
              <a:gd name="connsiteX684" fmla="*/ 6509868 w 9168189"/>
              <a:gd name="connsiteY684" fmla="*/ 4220869 h 19697946"/>
              <a:gd name="connsiteX685" fmla="*/ 6570193 w 9168189"/>
              <a:gd name="connsiteY685" fmla="*/ 4188956 h 19697946"/>
              <a:gd name="connsiteX686" fmla="*/ 6630864 w 9168189"/>
              <a:gd name="connsiteY686" fmla="*/ 4169463 h 19697946"/>
              <a:gd name="connsiteX687" fmla="*/ 405188 w 9168189"/>
              <a:gd name="connsiteY687" fmla="*/ 4168927 h 19697946"/>
              <a:gd name="connsiteX688" fmla="*/ 786501 w 9168189"/>
              <a:gd name="connsiteY688" fmla="*/ 4426434 h 19697946"/>
              <a:gd name="connsiteX689" fmla="*/ 809079 w 9168189"/>
              <a:gd name="connsiteY689" fmla="*/ 4602065 h 19697946"/>
              <a:gd name="connsiteX690" fmla="*/ 780568 w 9168189"/>
              <a:gd name="connsiteY690" fmla="*/ 4780017 h 19697946"/>
              <a:gd name="connsiteX691" fmla="*/ 627255 w 9168189"/>
              <a:gd name="connsiteY691" fmla="*/ 4965538 h 19697946"/>
              <a:gd name="connsiteX692" fmla="*/ 595688 w 9168189"/>
              <a:gd name="connsiteY692" fmla="*/ 4984587 h 19697946"/>
              <a:gd name="connsiteX693" fmla="*/ 540158 w 9168189"/>
              <a:gd name="connsiteY693" fmla="*/ 4997473 h 19697946"/>
              <a:gd name="connsiteX694" fmla="*/ 453281 w 9168189"/>
              <a:gd name="connsiteY694" fmla="*/ 5016299 h 19697946"/>
              <a:gd name="connsiteX695" fmla="*/ 321624 w 9168189"/>
              <a:gd name="connsiteY695" fmla="*/ 5014698 h 19697946"/>
              <a:gd name="connsiteX696" fmla="*/ 267913 w 9168189"/>
              <a:gd name="connsiteY696" fmla="*/ 4996773 h 19697946"/>
              <a:gd name="connsiteX697" fmla="*/ 49792 w 9168189"/>
              <a:gd name="connsiteY697" fmla="*/ 4833756 h 19697946"/>
              <a:gd name="connsiteX698" fmla="*/ 5138 w 9168189"/>
              <a:gd name="connsiteY698" fmla="*/ 4772961 h 19697946"/>
              <a:gd name="connsiteX699" fmla="*/ 1140 w 9168189"/>
              <a:gd name="connsiteY699" fmla="*/ 4612075 h 19697946"/>
              <a:gd name="connsiteX700" fmla="*/ 105266 w 9168189"/>
              <a:gd name="connsiteY700" fmla="*/ 4314931 h 19697946"/>
              <a:gd name="connsiteX701" fmla="*/ 278188 w 9168189"/>
              <a:gd name="connsiteY701" fmla="*/ 4185107 h 19697946"/>
              <a:gd name="connsiteX702" fmla="*/ 405188 w 9168189"/>
              <a:gd name="connsiteY702" fmla="*/ 4168927 h 19697946"/>
              <a:gd name="connsiteX703" fmla="*/ 2481441 w 9168189"/>
              <a:gd name="connsiteY703" fmla="*/ 2065127 h 19697946"/>
              <a:gd name="connsiteX704" fmla="*/ 2559797 w 9168189"/>
              <a:gd name="connsiteY704" fmla="*/ 2088987 h 19697946"/>
              <a:gd name="connsiteX705" fmla="*/ 2634034 w 9168189"/>
              <a:gd name="connsiteY705" fmla="*/ 2108036 h 19697946"/>
              <a:gd name="connsiteX706" fmla="*/ 2678488 w 9168189"/>
              <a:gd name="connsiteY706" fmla="*/ 2127088 h 19697946"/>
              <a:gd name="connsiteX707" fmla="*/ 2709180 w 9168189"/>
              <a:gd name="connsiteY707" fmla="*/ 2146139 h 19697946"/>
              <a:gd name="connsiteX708" fmla="*/ 2894388 w 9168189"/>
              <a:gd name="connsiteY708" fmla="*/ 2371947 h 19697946"/>
              <a:gd name="connsiteX709" fmla="*/ 2908676 w 9168189"/>
              <a:gd name="connsiteY709" fmla="*/ 2409348 h 19697946"/>
              <a:gd name="connsiteX710" fmla="*/ 2922963 w 9168189"/>
              <a:gd name="connsiteY710" fmla="*/ 2508089 h 19697946"/>
              <a:gd name="connsiteX711" fmla="*/ 2908676 w 9168189"/>
              <a:gd name="connsiteY711" fmla="*/ 2606829 h 19697946"/>
              <a:gd name="connsiteX712" fmla="*/ 2894388 w 9168189"/>
              <a:gd name="connsiteY712" fmla="*/ 2648773 h 19697946"/>
              <a:gd name="connsiteX713" fmla="*/ 2875338 w 9168189"/>
              <a:gd name="connsiteY713" fmla="*/ 2692238 h 19697946"/>
              <a:gd name="connsiteX714" fmla="*/ 2849596 w 9168189"/>
              <a:gd name="connsiteY714" fmla="*/ 2716019 h 19697946"/>
              <a:gd name="connsiteX715" fmla="*/ 2662237 w 9168189"/>
              <a:gd name="connsiteY715" fmla="*/ 2895440 h 19697946"/>
              <a:gd name="connsiteX716" fmla="*/ 2600565 w 9168189"/>
              <a:gd name="connsiteY716" fmla="*/ 2908061 h 19697946"/>
              <a:gd name="connsiteX717" fmla="*/ 2375607 w 9168189"/>
              <a:gd name="connsiteY717" fmla="*/ 2909498 h 19697946"/>
              <a:gd name="connsiteX718" fmla="*/ 2310188 w 9168189"/>
              <a:gd name="connsiteY718" fmla="*/ 2877830 h 19697946"/>
              <a:gd name="connsiteX719" fmla="*/ 2128305 w 9168189"/>
              <a:gd name="connsiteY719" fmla="*/ 2717637 h 19697946"/>
              <a:gd name="connsiteX720" fmla="*/ 2108763 w 9168189"/>
              <a:gd name="connsiteY720" fmla="*/ 2679539 h 19697946"/>
              <a:gd name="connsiteX721" fmla="*/ 2086837 w 9168189"/>
              <a:gd name="connsiteY721" fmla="*/ 2410557 h 19697946"/>
              <a:gd name="connsiteX722" fmla="*/ 2106988 w 9168189"/>
              <a:gd name="connsiteY722" fmla="*/ 2358767 h 19697946"/>
              <a:gd name="connsiteX723" fmla="*/ 2195345 w 9168189"/>
              <a:gd name="connsiteY723" fmla="*/ 2196938 h 19697946"/>
              <a:gd name="connsiteX724" fmla="*/ 2405438 w 9168189"/>
              <a:gd name="connsiteY724" fmla="*/ 2079106 h 19697946"/>
              <a:gd name="connsiteX725" fmla="*/ 2481441 w 9168189"/>
              <a:gd name="connsiteY725" fmla="*/ 2065127 h 19697946"/>
              <a:gd name="connsiteX726" fmla="*/ 8756203 w 9168189"/>
              <a:gd name="connsiteY726" fmla="*/ 2064569 h 19697946"/>
              <a:gd name="connsiteX727" fmla="*/ 8833596 w 9168189"/>
              <a:gd name="connsiteY727" fmla="*/ 2088987 h 19697946"/>
              <a:gd name="connsiteX728" fmla="*/ 8903648 w 9168189"/>
              <a:gd name="connsiteY728" fmla="*/ 2108036 h 19697946"/>
              <a:gd name="connsiteX729" fmla="*/ 9101890 w 9168189"/>
              <a:gd name="connsiteY729" fmla="*/ 2244207 h 19697946"/>
              <a:gd name="connsiteX730" fmla="*/ 9168187 w 9168189"/>
              <a:gd name="connsiteY730" fmla="*/ 2507362 h 19697946"/>
              <a:gd name="connsiteX731" fmla="*/ 9083118 w 9168189"/>
              <a:gd name="connsiteY731" fmla="*/ 2763242 h 19697946"/>
              <a:gd name="connsiteX732" fmla="*/ 8782305 w 9168189"/>
              <a:gd name="connsiteY732" fmla="*/ 2923873 h 19697946"/>
              <a:gd name="connsiteX733" fmla="*/ 8552237 w 9168189"/>
              <a:gd name="connsiteY733" fmla="*/ 2859919 h 19697946"/>
              <a:gd name="connsiteX734" fmla="*/ 8393341 w 9168189"/>
              <a:gd name="connsiteY734" fmla="*/ 2685588 h 19697946"/>
              <a:gd name="connsiteX735" fmla="*/ 8357896 w 9168189"/>
              <a:gd name="connsiteY735" fmla="*/ 2496911 h 19697946"/>
              <a:gd name="connsiteX736" fmla="*/ 8385779 w 9168189"/>
              <a:gd name="connsiteY736" fmla="*/ 2320192 h 19697946"/>
              <a:gd name="connsiteX737" fmla="*/ 8647629 w 9168189"/>
              <a:gd name="connsiteY737" fmla="*/ 2108036 h 19697946"/>
              <a:gd name="connsiteX738" fmla="*/ 8706354 w 9168189"/>
              <a:gd name="connsiteY738" fmla="*/ 2083135 h 19697946"/>
              <a:gd name="connsiteX739" fmla="*/ 8756203 w 9168189"/>
              <a:gd name="connsiteY739" fmla="*/ 2064569 h 19697946"/>
              <a:gd name="connsiteX740" fmla="*/ 386905 w 9168189"/>
              <a:gd name="connsiteY740" fmla="*/ 2064569 h 19697946"/>
              <a:gd name="connsiteX741" fmla="*/ 464297 w 9168189"/>
              <a:gd name="connsiteY741" fmla="*/ 2088987 h 19697946"/>
              <a:gd name="connsiteX742" fmla="*/ 532139 w 9168189"/>
              <a:gd name="connsiteY742" fmla="*/ 2108036 h 19697946"/>
              <a:gd name="connsiteX743" fmla="*/ 714784 w 9168189"/>
              <a:gd name="connsiteY743" fmla="*/ 2222292 h 19697946"/>
              <a:gd name="connsiteX744" fmla="*/ 809079 w 9168189"/>
              <a:gd name="connsiteY744" fmla="*/ 2496911 h 19697946"/>
              <a:gd name="connsiteX745" fmla="*/ 786334 w 9168189"/>
              <a:gd name="connsiteY745" fmla="*/ 2685588 h 19697946"/>
              <a:gd name="connsiteX746" fmla="*/ 602038 w 9168189"/>
              <a:gd name="connsiteY746" fmla="*/ 2859673 h 19697946"/>
              <a:gd name="connsiteX747" fmla="*/ 522232 w 9168189"/>
              <a:gd name="connsiteY747" fmla="*/ 2906524 h 19697946"/>
              <a:gd name="connsiteX748" fmla="*/ 275444 w 9168189"/>
              <a:gd name="connsiteY748" fmla="*/ 2906380 h 19697946"/>
              <a:gd name="connsiteX749" fmla="*/ 198520 w 9168189"/>
              <a:gd name="connsiteY749" fmla="*/ 2872326 h 19697946"/>
              <a:gd name="connsiteX750" fmla="*/ 30565 w 9168189"/>
              <a:gd name="connsiteY750" fmla="*/ 2696693 h 19697946"/>
              <a:gd name="connsiteX751" fmla="*/ 11488 w 9168189"/>
              <a:gd name="connsiteY751" fmla="*/ 2506130 h 19697946"/>
              <a:gd name="connsiteX752" fmla="*/ 75796 w 9168189"/>
              <a:gd name="connsiteY752" fmla="*/ 2229956 h 19697946"/>
              <a:gd name="connsiteX753" fmla="*/ 276120 w 9168189"/>
              <a:gd name="connsiteY753" fmla="*/ 2108036 h 19697946"/>
              <a:gd name="connsiteX754" fmla="*/ 337055 w 9168189"/>
              <a:gd name="connsiteY754" fmla="*/ 2083135 h 19697946"/>
              <a:gd name="connsiteX755" fmla="*/ 386905 w 9168189"/>
              <a:gd name="connsiteY755" fmla="*/ 2064569 h 19697946"/>
              <a:gd name="connsiteX756" fmla="*/ 4571832 w 9168189"/>
              <a:gd name="connsiteY756" fmla="*/ 2064457 h 19697946"/>
              <a:gd name="connsiteX757" fmla="*/ 4655297 w 9168189"/>
              <a:gd name="connsiteY757" fmla="*/ 2088987 h 19697946"/>
              <a:gd name="connsiteX758" fmla="*/ 4729534 w 9168189"/>
              <a:gd name="connsiteY758" fmla="*/ 2108036 h 19697946"/>
              <a:gd name="connsiteX759" fmla="*/ 4773988 w 9168189"/>
              <a:gd name="connsiteY759" fmla="*/ 2127088 h 19697946"/>
              <a:gd name="connsiteX760" fmla="*/ 4805873 w 9168189"/>
              <a:gd name="connsiteY760" fmla="*/ 2146139 h 19697946"/>
              <a:gd name="connsiteX761" fmla="*/ 4961313 w 9168189"/>
              <a:gd name="connsiteY761" fmla="*/ 2315352 h 19697946"/>
              <a:gd name="connsiteX762" fmla="*/ 5002588 w 9168189"/>
              <a:gd name="connsiteY762" fmla="*/ 2507606 h 19697946"/>
              <a:gd name="connsiteX763" fmla="*/ 4975840 w 9168189"/>
              <a:gd name="connsiteY763" fmla="*/ 2679273 h 19697946"/>
              <a:gd name="connsiteX764" fmla="*/ 4791067 w 9168189"/>
              <a:gd name="connsiteY764" fmla="*/ 2866448 h 19697946"/>
              <a:gd name="connsiteX765" fmla="*/ 4702219 w 9168189"/>
              <a:gd name="connsiteY765" fmla="*/ 2907198 h 19697946"/>
              <a:gd name="connsiteX766" fmla="*/ 4464757 w 9168189"/>
              <a:gd name="connsiteY766" fmla="*/ 2907198 h 19697946"/>
              <a:gd name="connsiteX767" fmla="*/ 4375909 w 9168189"/>
              <a:gd name="connsiteY767" fmla="*/ 2866448 h 19697946"/>
              <a:gd name="connsiteX768" fmla="*/ 4203836 w 9168189"/>
              <a:gd name="connsiteY768" fmla="*/ 2679273 h 19697946"/>
              <a:gd name="connsiteX769" fmla="*/ 4177088 w 9168189"/>
              <a:gd name="connsiteY769" fmla="*/ 2507606 h 19697946"/>
              <a:gd name="connsiteX770" fmla="*/ 4211857 w 9168189"/>
              <a:gd name="connsiteY770" fmla="*/ 2322875 h 19697946"/>
              <a:gd name="connsiteX771" fmla="*/ 4373638 w 9168189"/>
              <a:gd name="connsiteY771" fmla="*/ 2146139 h 19697946"/>
              <a:gd name="connsiteX772" fmla="*/ 4405688 w 9168189"/>
              <a:gd name="connsiteY772" fmla="*/ 2127088 h 19697946"/>
              <a:gd name="connsiteX773" fmla="*/ 4450235 w 9168189"/>
              <a:gd name="connsiteY773" fmla="*/ 2108036 h 19697946"/>
              <a:gd name="connsiteX774" fmla="*/ 4515355 w 9168189"/>
              <a:gd name="connsiteY774" fmla="*/ 2083135 h 19697946"/>
              <a:gd name="connsiteX775" fmla="*/ 4571832 w 9168189"/>
              <a:gd name="connsiteY775" fmla="*/ 2064457 h 19697946"/>
              <a:gd name="connsiteX776" fmla="*/ 6665173 w 9168189"/>
              <a:gd name="connsiteY776" fmla="*/ 2064086 h 19697946"/>
              <a:gd name="connsiteX777" fmla="*/ 6747723 w 9168189"/>
              <a:gd name="connsiteY777" fmla="*/ 2084296 h 19697946"/>
              <a:gd name="connsiteX778" fmla="*/ 6856789 w 9168189"/>
              <a:gd name="connsiteY778" fmla="*/ 2119221 h 19697946"/>
              <a:gd name="connsiteX779" fmla="*/ 7072689 w 9168189"/>
              <a:gd name="connsiteY779" fmla="*/ 2358767 h 19697946"/>
              <a:gd name="connsiteX780" fmla="*/ 7092840 w 9168189"/>
              <a:gd name="connsiteY780" fmla="*/ 2410557 h 19697946"/>
              <a:gd name="connsiteX781" fmla="*/ 7101256 w 9168189"/>
              <a:gd name="connsiteY781" fmla="*/ 2505456 h 19697946"/>
              <a:gd name="connsiteX782" fmla="*/ 7072830 w 9168189"/>
              <a:gd name="connsiteY782" fmla="*/ 2616037 h 19697946"/>
              <a:gd name="connsiteX783" fmla="*/ 7051794 w 9168189"/>
              <a:gd name="connsiteY783" fmla="*/ 2673189 h 19697946"/>
              <a:gd name="connsiteX784" fmla="*/ 6901239 w 9168189"/>
              <a:gd name="connsiteY784" fmla="*/ 2846027 h 19697946"/>
              <a:gd name="connsiteX785" fmla="*/ 6797720 w 9168189"/>
              <a:gd name="connsiteY785" fmla="*/ 2907080 h 19697946"/>
              <a:gd name="connsiteX786" fmla="*/ 6677070 w 9168189"/>
              <a:gd name="connsiteY786" fmla="*/ 2927110 h 19697946"/>
              <a:gd name="connsiteX787" fmla="*/ 6566412 w 9168189"/>
              <a:gd name="connsiteY787" fmla="*/ 2908061 h 19697946"/>
              <a:gd name="connsiteX788" fmla="*/ 6517440 w 9168189"/>
              <a:gd name="connsiteY788" fmla="*/ 2895440 h 19697946"/>
              <a:gd name="connsiteX789" fmla="*/ 6317380 w 9168189"/>
              <a:gd name="connsiteY789" fmla="*/ 2716019 h 19697946"/>
              <a:gd name="connsiteX790" fmla="*/ 6304339 w 9168189"/>
              <a:gd name="connsiteY790" fmla="*/ 2692238 h 19697946"/>
              <a:gd name="connsiteX791" fmla="*/ 6285289 w 9168189"/>
              <a:gd name="connsiteY791" fmla="*/ 2648773 h 19697946"/>
              <a:gd name="connsiteX792" fmla="*/ 6271648 w 9168189"/>
              <a:gd name="connsiteY792" fmla="*/ 2607477 h 19697946"/>
              <a:gd name="connsiteX793" fmla="*/ 6271156 w 9168189"/>
              <a:gd name="connsiteY793" fmla="*/ 2409193 h 19697946"/>
              <a:gd name="connsiteX794" fmla="*/ 6285289 w 9168189"/>
              <a:gd name="connsiteY794" fmla="*/ 2371947 h 19697946"/>
              <a:gd name="connsiteX795" fmla="*/ 6470497 w 9168189"/>
              <a:gd name="connsiteY795" fmla="*/ 2146139 h 19697946"/>
              <a:gd name="connsiteX796" fmla="*/ 6501189 w 9168189"/>
              <a:gd name="connsiteY796" fmla="*/ 2127088 h 19697946"/>
              <a:gd name="connsiteX797" fmla="*/ 6545736 w 9168189"/>
              <a:gd name="connsiteY797" fmla="*/ 2108036 h 19697946"/>
              <a:gd name="connsiteX798" fmla="*/ 6610856 w 9168189"/>
              <a:gd name="connsiteY798" fmla="*/ 2083135 h 19697946"/>
              <a:gd name="connsiteX799" fmla="*/ 6665173 w 9168189"/>
              <a:gd name="connsiteY799" fmla="*/ 2064086 h 19697946"/>
              <a:gd name="connsiteX800" fmla="*/ 8774488 w 9168189"/>
              <a:gd name="connsiteY800" fmla="*/ 12535 h 19697946"/>
              <a:gd name="connsiteX801" fmla="*/ 8984726 w 9168189"/>
              <a:gd name="connsiteY801" fmla="*/ 42580 h 19697946"/>
              <a:gd name="connsiteX802" fmla="*/ 9128745 w 9168189"/>
              <a:gd name="connsiteY802" fmla="*/ 190335 h 19697946"/>
              <a:gd name="connsiteX803" fmla="*/ 9161791 w 9168189"/>
              <a:gd name="connsiteY803" fmla="*/ 400575 h 19697946"/>
              <a:gd name="connsiteX804" fmla="*/ 9168188 w 9168189"/>
              <a:gd name="connsiteY804" fmla="*/ 566366 h 19697946"/>
              <a:gd name="connsiteX805" fmla="*/ 9125445 w 9168189"/>
              <a:gd name="connsiteY805" fmla="*/ 616475 h 19697946"/>
              <a:gd name="connsiteX806" fmla="*/ 8959364 w 9168189"/>
              <a:gd name="connsiteY806" fmla="*/ 774710 h 19697946"/>
              <a:gd name="connsiteX807" fmla="*/ 8773521 w 9168189"/>
              <a:gd name="connsiteY807" fmla="*/ 815681 h 19697946"/>
              <a:gd name="connsiteX808" fmla="*/ 8637752 w 9168189"/>
              <a:gd name="connsiteY808" fmla="*/ 815312 h 19697946"/>
              <a:gd name="connsiteX809" fmla="*/ 8563245 w 9168189"/>
              <a:gd name="connsiteY809" fmla="*/ 764817 h 19697946"/>
              <a:gd name="connsiteX810" fmla="*/ 8393242 w 9168189"/>
              <a:gd name="connsiteY810" fmla="*/ 590996 h 19697946"/>
              <a:gd name="connsiteX811" fmla="*/ 8364532 w 9168189"/>
              <a:gd name="connsiteY811" fmla="*/ 406237 h 19697946"/>
              <a:gd name="connsiteX812" fmla="*/ 8393242 w 9168189"/>
              <a:gd name="connsiteY812" fmla="*/ 208774 h 19697946"/>
              <a:gd name="connsiteX813" fmla="*/ 8551550 w 9168189"/>
              <a:gd name="connsiteY813" fmla="*/ 42580 h 19697946"/>
              <a:gd name="connsiteX814" fmla="*/ 8774488 w 9168189"/>
              <a:gd name="connsiteY814" fmla="*/ 12535 h 19697946"/>
              <a:gd name="connsiteX815" fmla="*/ 6677183 w 9168189"/>
              <a:gd name="connsiteY815" fmla="*/ 12535 h 19697946"/>
              <a:gd name="connsiteX816" fmla="*/ 6893054 w 9168189"/>
              <a:gd name="connsiteY816" fmla="*/ 46261 h 19697946"/>
              <a:gd name="connsiteX817" fmla="*/ 7042836 w 9168189"/>
              <a:gd name="connsiteY817" fmla="*/ 200371 h 19697946"/>
              <a:gd name="connsiteX818" fmla="*/ 7083549 w 9168189"/>
              <a:gd name="connsiteY818" fmla="*/ 289190 h 19697946"/>
              <a:gd name="connsiteX819" fmla="*/ 7110788 w 9168189"/>
              <a:gd name="connsiteY819" fmla="*/ 406237 h 19697946"/>
              <a:gd name="connsiteX820" fmla="*/ 7083549 w 9168189"/>
              <a:gd name="connsiteY820" fmla="*/ 510581 h 19697946"/>
              <a:gd name="connsiteX821" fmla="*/ 7035924 w 9168189"/>
              <a:gd name="connsiteY821" fmla="*/ 594964 h 19697946"/>
              <a:gd name="connsiteX822" fmla="*/ 6863402 w 9168189"/>
              <a:gd name="connsiteY822" fmla="*/ 787108 h 19697946"/>
              <a:gd name="connsiteX823" fmla="*/ 6673473 w 9168189"/>
              <a:gd name="connsiteY823" fmla="*/ 815280 h 19697946"/>
              <a:gd name="connsiteX824" fmla="*/ 6480540 w 9168189"/>
              <a:gd name="connsiteY824" fmla="*/ 774213 h 19697946"/>
              <a:gd name="connsiteX825" fmla="*/ 6302763 w 9168189"/>
              <a:gd name="connsiteY825" fmla="*/ 603086 h 19697946"/>
              <a:gd name="connsiteX826" fmla="*/ 6277271 w 9168189"/>
              <a:gd name="connsiteY826" fmla="*/ 288569 h 19697946"/>
              <a:gd name="connsiteX827" fmla="*/ 6307311 w 9168189"/>
              <a:gd name="connsiteY827" fmla="*/ 193662 h 19697946"/>
              <a:gd name="connsiteX828" fmla="*/ 6456050 w 9168189"/>
              <a:gd name="connsiteY828" fmla="*/ 42636 h 19697946"/>
              <a:gd name="connsiteX829" fmla="*/ 6677183 w 9168189"/>
              <a:gd name="connsiteY829" fmla="*/ 12535 h 19697946"/>
              <a:gd name="connsiteX830" fmla="*/ 405188 w 9168189"/>
              <a:gd name="connsiteY830" fmla="*/ 12535 h 19697946"/>
              <a:gd name="connsiteX831" fmla="*/ 615427 w 9168189"/>
              <a:gd name="connsiteY831" fmla="*/ 42580 h 19697946"/>
              <a:gd name="connsiteX832" fmla="*/ 767831 w 9168189"/>
              <a:gd name="connsiteY832" fmla="*/ 203036 h 19697946"/>
              <a:gd name="connsiteX833" fmla="*/ 809254 w 9168189"/>
              <a:gd name="connsiteY833" fmla="*/ 400474 h 19697946"/>
              <a:gd name="connsiteX834" fmla="*/ 815170 w 9168189"/>
              <a:gd name="connsiteY834" fmla="*/ 540765 h 19697946"/>
              <a:gd name="connsiteX835" fmla="*/ 773747 w 9168189"/>
              <a:gd name="connsiteY835" fmla="*/ 590975 h 19697946"/>
              <a:gd name="connsiteX836" fmla="*/ 603731 w 9168189"/>
              <a:gd name="connsiteY836" fmla="*/ 764817 h 19697946"/>
              <a:gd name="connsiteX837" fmla="*/ 541924 w 9168189"/>
              <a:gd name="connsiteY837" fmla="*/ 815312 h 19697946"/>
              <a:gd name="connsiteX838" fmla="*/ 406155 w 9168189"/>
              <a:gd name="connsiteY838" fmla="*/ 815681 h 19697946"/>
              <a:gd name="connsiteX839" fmla="*/ 207613 w 9168189"/>
              <a:gd name="connsiteY839" fmla="*/ 774710 h 19697946"/>
              <a:gd name="connsiteX840" fmla="*/ 41531 w 9168189"/>
              <a:gd name="connsiteY840" fmla="*/ 616475 h 19697946"/>
              <a:gd name="connsiteX841" fmla="*/ 5185 w 9168189"/>
              <a:gd name="connsiteY841" fmla="*/ 400575 h 19697946"/>
              <a:gd name="connsiteX842" fmla="*/ 25530 w 9168189"/>
              <a:gd name="connsiteY842" fmla="*/ 190335 h 19697946"/>
              <a:gd name="connsiteX843" fmla="*/ 182249 w 9168189"/>
              <a:gd name="connsiteY843" fmla="*/ 42580 h 19697946"/>
              <a:gd name="connsiteX844" fmla="*/ 405188 w 9168189"/>
              <a:gd name="connsiteY844" fmla="*/ 12535 h 19697946"/>
              <a:gd name="connsiteX845" fmla="*/ 4503413 w 9168189"/>
              <a:gd name="connsiteY845" fmla="*/ 5136 h 19697946"/>
              <a:gd name="connsiteX846" fmla="*/ 4579486 w 9168189"/>
              <a:gd name="connsiteY846" fmla="*/ 6989 h 19697946"/>
              <a:gd name="connsiteX847" fmla="*/ 4827141 w 9168189"/>
              <a:gd name="connsiteY847" fmla="*/ 59537 h 19697946"/>
              <a:gd name="connsiteX848" fmla="*/ 4958542 w 9168189"/>
              <a:gd name="connsiteY848" fmla="*/ 208324 h 19697946"/>
              <a:gd name="connsiteX849" fmla="*/ 4977592 w 9168189"/>
              <a:gd name="connsiteY849" fmla="*/ 253085 h 19697946"/>
              <a:gd name="connsiteX850" fmla="*/ 5002588 w 9168189"/>
              <a:gd name="connsiteY850" fmla="*/ 406237 h 19697946"/>
              <a:gd name="connsiteX851" fmla="*/ 4977592 w 9168189"/>
              <a:gd name="connsiteY851" fmla="*/ 546683 h 19697946"/>
              <a:gd name="connsiteX852" fmla="*/ 4958542 w 9168189"/>
              <a:gd name="connsiteY852" fmla="*/ 593004 h 19697946"/>
              <a:gd name="connsiteX853" fmla="*/ 4765034 w 9168189"/>
              <a:gd name="connsiteY853" fmla="*/ 781359 h 19697946"/>
              <a:gd name="connsiteX854" fmla="*/ 4403109 w 9168189"/>
              <a:gd name="connsiteY854" fmla="*/ 781923 h 19697946"/>
              <a:gd name="connsiteX855" fmla="*/ 4203074 w 9168189"/>
              <a:gd name="connsiteY855" fmla="*/ 576050 h 19697946"/>
              <a:gd name="connsiteX856" fmla="*/ 4201905 w 9168189"/>
              <a:gd name="connsiteY856" fmla="*/ 226302 h 19697946"/>
              <a:gd name="connsiteX857" fmla="*/ 4353833 w 9168189"/>
              <a:gd name="connsiteY857" fmla="*/ 47111 h 19697946"/>
              <a:gd name="connsiteX858" fmla="*/ 4402351 w 9168189"/>
              <a:gd name="connsiteY858" fmla="*/ 19343 h 19697946"/>
              <a:gd name="connsiteX859" fmla="*/ 4452259 w 9168189"/>
              <a:gd name="connsiteY859" fmla="*/ 6318 h 19697946"/>
              <a:gd name="connsiteX860" fmla="*/ 4503413 w 9168189"/>
              <a:gd name="connsiteY860" fmla="*/ 5136 h 19697946"/>
              <a:gd name="connsiteX861" fmla="*/ 2487988 w 9168189"/>
              <a:gd name="connsiteY861" fmla="*/ 0 h 19697946"/>
              <a:gd name="connsiteX862" fmla="*/ 2691188 w 9168189"/>
              <a:gd name="connsiteY862" fmla="*/ 26578 h 19697946"/>
              <a:gd name="connsiteX863" fmla="*/ 2896790 w 9168189"/>
              <a:gd name="connsiteY863" fmla="*/ 514528 h 19697946"/>
              <a:gd name="connsiteX864" fmla="*/ 2851513 w 9168189"/>
              <a:gd name="connsiteY864" fmla="*/ 603086 h 19697946"/>
              <a:gd name="connsiteX865" fmla="*/ 2686436 w 9168189"/>
              <a:gd name="connsiteY865" fmla="*/ 774213 h 19697946"/>
              <a:gd name="connsiteX866" fmla="*/ 2506203 w 9168189"/>
              <a:gd name="connsiteY866" fmla="*/ 815280 h 19697946"/>
              <a:gd name="connsiteX867" fmla="*/ 2199328 w 9168189"/>
              <a:gd name="connsiteY867" fmla="*/ 698272 h 19697946"/>
              <a:gd name="connsiteX868" fmla="*/ 2083428 w 9168189"/>
              <a:gd name="connsiteY868" fmla="*/ 289190 h 19697946"/>
              <a:gd name="connsiteX869" fmla="*/ 2278732 w 9168189"/>
              <a:gd name="connsiteY869" fmla="*/ 40493 h 19697946"/>
              <a:gd name="connsiteX870" fmla="*/ 2329238 w 9168189"/>
              <a:gd name="connsiteY870" fmla="*/ 75 h 19697946"/>
            </a:gdLst>
            <a:ahLst/>
            <a:cxnLst/>
            <a:rect l="l" t="t" r="r" b="b"/>
            <a:pathLst>
              <a:path w="9168189" h="19697946">
                <a:moveTo>
                  <a:pt x="8826961" y="18885501"/>
                </a:moveTo>
                <a:cubicBezTo>
                  <a:pt x="8947071" y="18899400"/>
                  <a:pt x="9046126" y="18964332"/>
                  <a:pt x="9125445" y="19080894"/>
                </a:cubicBezTo>
                <a:lnTo>
                  <a:pt x="9168188" y="19143705"/>
                </a:lnTo>
                <a:lnTo>
                  <a:pt x="9168188" y="19463959"/>
                </a:lnTo>
                <a:lnTo>
                  <a:pt x="9125445" y="19514070"/>
                </a:lnTo>
                <a:cubicBezTo>
                  <a:pt x="8999370" y="19661880"/>
                  <a:pt x="8956168" y="19683248"/>
                  <a:pt x="8767450" y="19691134"/>
                </a:cubicBezTo>
                <a:lnTo>
                  <a:pt x="8614361" y="19697532"/>
                </a:lnTo>
                <a:lnTo>
                  <a:pt x="8551550" y="19654789"/>
                </a:lnTo>
                <a:cubicBezTo>
                  <a:pt x="8477295" y="19604260"/>
                  <a:pt x="8432515" y="19557248"/>
                  <a:pt x="8393242" y="19488593"/>
                </a:cubicBezTo>
                <a:cubicBezTo>
                  <a:pt x="8368393" y="19445152"/>
                  <a:pt x="8364532" y="19420307"/>
                  <a:pt x="8364532" y="19303832"/>
                </a:cubicBezTo>
                <a:cubicBezTo>
                  <a:pt x="8364532" y="19156281"/>
                  <a:pt x="8387489" y="19081221"/>
                  <a:pt x="8455345" y="19006914"/>
                </a:cubicBezTo>
                <a:cubicBezTo>
                  <a:pt x="8500767" y="18957173"/>
                  <a:pt x="8616863" y="18900976"/>
                  <a:pt x="8699784" y="18888591"/>
                </a:cubicBezTo>
                <a:cubicBezTo>
                  <a:pt x="8744548" y="18881905"/>
                  <a:pt x="8786924" y="18880868"/>
                  <a:pt x="8826961" y="18885501"/>
                </a:cubicBezTo>
                <a:close/>
                <a:moveTo>
                  <a:pt x="6739701" y="18884364"/>
                </a:moveTo>
                <a:cubicBezTo>
                  <a:pt x="6784683" y="18889594"/>
                  <a:pt x="6826086" y="18901245"/>
                  <a:pt x="6859698" y="18918827"/>
                </a:cubicBezTo>
                <a:cubicBezTo>
                  <a:pt x="6930125" y="18955665"/>
                  <a:pt x="7007128" y="19030533"/>
                  <a:pt x="7035924" y="19090167"/>
                </a:cubicBezTo>
                <a:cubicBezTo>
                  <a:pt x="7047135" y="19113386"/>
                  <a:pt x="7068567" y="19156865"/>
                  <a:pt x="7083549" y="19186789"/>
                </a:cubicBezTo>
                <a:cubicBezTo>
                  <a:pt x="7100365" y="19220378"/>
                  <a:pt x="7110788" y="19265161"/>
                  <a:pt x="7110788" y="19303833"/>
                </a:cubicBezTo>
                <a:cubicBezTo>
                  <a:pt x="7110788" y="19346452"/>
                  <a:pt x="7102082" y="19379800"/>
                  <a:pt x="7083549" y="19408177"/>
                </a:cubicBezTo>
                <a:cubicBezTo>
                  <a:pt x="7068567" y="19431115"/>
                  <a:pt x="7050097" y="19471359"/>
                  <a:pt x="7042505" y="19497609"/>
                </a:cubicBezTo>
                <a:cubicBezTo>
                  <a:pt x="7029163" y="19543745"/>
                  <a:pt x="7012532" y="19560887"/>
                  <a:pt x="6887423" y="19657459"/>
                </a:cubicBezTo>
                <a:cubicBezTo>
                  <a:pt x="6835676" y="19697403"/>
                  <a:pt x="6835001" y="19697533"/>
                  <a:pt x="6680417" y="19697533"/>
                </a:cubicBezTo>
                <a:cubicBezTo>
                  <a:pt x="6506160" y="19697533"/>
                  <a:pt x="6483294" y="19690287"/>
                  <a:pt x="6392014" y="19606149"/>
                </a:cubicBezTo>
                <a:cubicBezTo>
                  <a:pt x="6272722" y="19496189"/>
                  <a:pt x="6233268" y="19359101"/>
                  <a:pt x="6270185" y="19182840"/>
                </a:cubicBezTo>
                <a:cubicBezTo>
                  <a:pt x="6287887" y="19098325"/>
                  <a:pt x="6312589" y="19052588"/>
                  <a:pt x="6370375" y="18997337"/>
                </a:cubicBezTo>
                <a:cubicBezTo>
                  <a:pt x="6426645" y="18943536"/>
                  <a:pt x="6511144" y="18903147"/>
                  <a:pt x="6598233" y="18888426"/>
                </a:cubicBezTo>
                <a:cubicBezTo>
                  <a:pt x="6646158" y="18880325"/>
                  <a:pt x="6694719" y="18879134"/>
                  <a:pt x="6739701" y="18884364"/>
                </a:cubicBezTo>
                <a:close/>
                <a:moveTo>
                  <a:pt x="381407" y="18882824"/>
                </a:moveTo>
                <a:cubicBezTo>
                  <a:pt x="406414" y="18881837"/>
                  <a:pt x="433287" y="18881891"/>
                  <a:pt x="455988" y="18883222"/>
                </a:cubicBezTo>
                <a:cubicBezTo>
                  <a:pt x="522605" y="18887127"/>
                  <a:pt x="550794" y="18896003"/>
                  <a:pt x="602038" y="18929204"/>
                </a:cubicBezTo>
                <a:cubicBezTo>
                  <a:pt x="675451" y="18976768"/>
                  <a:pt x="715838" y="19018445"/>
                  <a:pt x="773747" y="19106391"/>
                </a:cubicBezTo>
                <a:cubicBezTo>
                  <a:pt x="814967" y="19168994"/>
                  <a:pt x="815141" y="19169927"/>
                  <a:pt x="809254" y="19296891"/>
                </a:cubicBezTo>
                <a:cubicBezTo>
                  <a:pt x="804068" y="19408734"/>
                  <a:pt x="798956" y="19431536"/>
                  <a:pt x="767831" y="19481632"/>
                </a:cubicBezTo>
                <a:cubicBezTo>
                  <a:pt x="726307" y="19548467"/>
                  <a:pt x="684831" y="19595591"/>
                  <a:pt x="615427" y="19654789"/>
                </a:cubicBezTo>
                <a:lnTo>
                  <a:pt x="565315" y="19697532"/>
                </a:lnTo>
                <a:lnTo>
                  <a:pt x="399527" y="19691134"/>
                </a:lnTo>
                <a:cubicBezTo>
                  <a:pt x="261091" y="19685793"/>
                  <a:pt x="226404" y="19680341"/>
                  <a:pt x="189288" y="19658089"/>
                </a:cubicBezTo>
                <a:cubicBezTo>
                  <a:pt x="125540" y="19619873"/>
                  <a:pt x="76031" y="19571617"/>
                  <a:pt x="41531" y="19514070"/>
                </a:cubicBezTo>
                <a:cubicBezTo>
                  <a:pt x="14179" y="19468447"/>
                  <a:pt x="11488" y="19449618"/>
                  <a:pt x="11488" y="19303832"/>
                </a:cubicBezTo>
                <a:cubicBezTo>
                  <a:pt x="11488" y="19161624"/>
                  <a:pt x="14850" y="19136676"/>
                  <a:pt x="41531" y="19080894"/>
                </a:cubicBezTo>
                <a:cubicBezTo>
                  <a:pt x="90442" y="18978633"/>
                  <a:pt x="184130" y="18913495"/>
                  <a:pt x="318015" y="18888662"/>
                </a:cubicBezTo>
                <a:cubicBezTo>
                  <a:pt x="333256" y="18885835"/>
                  <a:pt x="356399" y="18883809"/>
                  <a:pt x="381407" y="18882824"/>
                </a:cubicBezTo>
                <a:close/>
                <a:moveTo>
                  <a:pt x="2489977" y="18880209"/>
                </a:moveTo>
                <a:cubicBezTo>
                  <a:pt x="2571809" y="18880271"/>
                  <a:pt x="2643335" y="18894322"/>
                  <a:pt x="2684838" y="18919893"/>
                </a:cubicBezTo>
                <a:cubicBezTo>
                  <a:pt x="2752314" y="18961464"/>
                  <a:pt x="2827603" y="19034501"/>
                  <a:pt x="2851513" y="19081582"/>
                </a:cubicBezTo>
                <a:cubicBezTo>
                  <a:pt x="2928033" y="19232257"/>
                  <a:pt x="2940910" y="19326265"/>
                  <a:pt x="2896790" y="19412125"/>
                </a:cubicBezTo>
                <a:cubicBezTo>
                  <a:pt x="2882530" y="19439876"/>
                  <a:pt x="2864623" y="19483381"/>
                  <a:pt x="2856997" y="19508799"/>
                </a:cubicBezTo>
                <a:cubicBezTo>
                  <a:pt x="2842283" y="19557846"/>
                  <a:pt x="2759381" y="19643217"/>
                  <a:pt x="2693271" y="19677405"/>
                </a:cubicBezTo>
                <a:cubicBezTo>
                  <a:pt x="2663982" y="19692551"/>
                  <a:pt x="2615967" y="19697532"/>
                  <a:pt x="2499259" y="19697532"/>
                </a:cubicBezTo>
                <a:cubicBezTo>
                  <a:pt x="2347359" y="19697532"/>
                  <a:pt x="2342841" y="19696707"/>
                  <a:pt x="2279554" y="19657458"/>
                </a:cubicBezTo>
                <a:cubicBezTo>
                  <a:pt x="2111156" y="19553021"/>
                  <a:pt x="2034632" y="19369375"/>
                  <a:pt x="2083428" y="19186788"/>
                </a:cubicBezTo>
                <a:cubicBezTo>
                  <a:pt x="2107807" y="19095563"/>
                  <a:pt x="2135958" y="19050206"/>
                  <a:pt x="2200912" y="18997488"/>
                </a:cubicBezTo>
                <a:cubicBezTo>
                  <a:pt x="2310250" y="18908751"/>
                  <a:pt x="2340586" y="18892051"/>
                  <a:pt x="2405438" y="18884901"/>
                </a:cubicBezTo>
                <a:cubicBezTo>
                  <a:pt x="2434276" y="18881722"/>
                  <a:pt x="2462699" y="18880188"/>
                  <a:pt x="2489977" y="18880209"/>
                </a:cubicBezTo>
                <a:close/>
                <a:moveTo>
                  <a:pt x="4577756" y="18879612"/>
                </a:moveTo>
                <a:cubicBezTo>
                  <a:pt x="4652396" y="18881321"/>
                  <a:pt x="4719047" y="18894638"/>
                  <a:pt x="4764590" y="18917773"/>
                </a:cubicBezTo>
                <a:cubicBezTo>
                  <a:pt x="4833825" y="18952943"/>
                  <a:pt x="4967427" y="19081475"/>
                  <a:pt x="4958542" y="19104365"/>
                </a:cubicBezTo>
                <a:cubicBezTo>
                  <a:pt x="4955272" y="19112789"/>
                  <a:pt x="4963844" y="19133633"/>
                  <a:pt x="4977592" y="19150685"/>
                </a:cubicBezTo>
                <a:cubicBezTo>
                  <a:pt x="4998572" y="19176705"/>
                  <a:pt x="5002588" y="19201313"/>
                  <a:pt x="5002588" y="19303832"/>
                </a:cubicBezTo>
                <a:cubicBezTo>
                  <a:pt x="5002588" y="19410653"/>
                  <a:pt x="4999452" y="19428274"/>
                  <a:pt x="4977592" y="19444279"/>
                </a:cubicBezTo>
                <a:cubicBezTo>
                  <a:pt x="4961361" y="19456164"/>
                  <a:pt x="4954681" y="19472406"/>
                  <a:pt x="4958542" y="19490599"/>
                </a:cubicBezTo>
                <a:cubicBezTo>
                  <a:pt x="4963037" y="19511781"/>
                  <a:pt x="4947179" y="19536064"/>
                  <a:pt x="4893545" y="19590129"/>
                </a:cubicBezTo>
                <a:cubicBezTo>
                  <a:pt x="4854526" y="19629460"/>
                  <a:pt x="4803275" y="19669717"/>
                  <a:pt x="4779653" y="19679587"/>
                </a:cubicBezTo>
                <a:cubicBezTo>
                  <a:pt x="4721745" y="19703781"/>
                  <a:pt x="4458844" y="19704164"/>
                  <a:pt x="4401338" y="19680136"/>
                </a:cubicBezTo>
                <a:cubicBezTo>
                  <a:pt x="4353296" y="19660063"/>
                  <a:pt x="4218432" y="19525778"/>
                  <a:pt x="4208434" y="19488061"/>
                </a:cubicBezTo>
                <a:cubicBezTo>
                  <a:pt x="4204719" y="19474048"/>
                  <a:pt x="4196147" y="19454345"/>
                  <a:pt x="4189384" y="19444279"/>
                </a:cubicBezTo>
                <a:cubicBezTo>
                  <a:pt x="4173413" y="19420507"/>
                  <a:pt x="4173413" y="19190952"/>
                  <a:pt x="4189384" y="19150685"/>
                </a:cubicBezTo>
                <a:cubicBezTo>
                  <a:pt x="4209617" y="19099669"/>
                  <a:pt x="4212447" y="19095834"/>
                  <a:pt x="4285402" y="19020511"/>
                </a:cubicBezTo>
                <a:cubicBezTo>
                  <a:pt x="4376506" y="18926452"/>
                  <a:pt x="4438104" y="18886820"/>
                  <a:pt x="4500938" y="18881838"/>
                </a:cubicBezTo>
                <a:cubicBezTo>
                  <a:pt x="4527108" y="18879762"/>
                  <a:pt x="4552876" y="18879042"/>
                  <a:pt x="4577756" y="18879612"/>
                </a:cubicBezTo>
                <a:close/>
                <a:moveTo>
                  <a:pt x="347159" y="16770799"/>
                </a:moveTo>
                <a:cubicBezTo>
                  <a:pt x="437160" y="16770043"/>
                  <a:pt x="574019" y="16800583"/>
                  <a:pt x="611621" y="16838185"/>
                </a:cubicBezTo>
                <a:cubicBezTo>
                  <a:pt x="619622" y="16846186"/>
                  <a:pt x="631250" y="16852733"/>
                  <a:pt x="637461" y="16852733"/>
                </a:cubicBezTo>
                <a:cubicBezTo>
                  <a:pt x="659943" y="16852733"/>
                  <a:pt x="757895" y="16965737"/>
                  <a:pt x="786334" y="17024484"/>
                </a:cubicBezTo>
                <a:cubicBezTo>
                  <a:pt x="812116" y="17077743"/>
                  <a:pt x="814723" y="17097910"/>
                  <a:pt x="809079" y="17200461"/>
                </a:cubicBezTo>
                <a:cubicBezTo>
                  <a:pt x="805573" y="17264162"/>
                  <a:pt x="792868" y="17343998"/>
                  <a:pt x="780844" y="17377870"/>
                </a:cubicBezTo>
                <a:cubicBezTo>
                  <a:pt x="755771" y="17448509"/>
                  <a:pt x="676145" y="17541128"/>
                  <a:pt x="620769" y="17564065"/>
                </a:cubicBezTo>
                <a:cubicBezTo>
                  <a:pt x="599989" y="17572672"/>
                  <a:pt x="582988" y="17584736"/>
                  <a:pt x="582988" y="17590874"/>
                </a:cubicBezTo>
                <a:cubicBezTo>
                  <a:pt x="582988" y="17597012"/>
                  <a:pt x="569719" y="17602033"/>
                  <a:pt x="553500" y="17602033"/>
                </a:cubicBezTo>
                <a:cubicBezTo>
                  <a:pt x="537282" y="17602033"/>
                  <a:pt x="496946" y="17611256"/>
                  <a:pt x="463865" y="17622528"/>
                </a:cubicBezTo>
                <a:cubicBezTo>
                  <a:pt x="408516" y="17641387"/>
                  <a:pt x="399435" y="17641387"/>
                  <a:pt x="350053" y="17622528"/>
                </a:cubicBezTo>
                <a:cubicBezTo>
                  <a:pt x="320538" y="17611256"/>
                  <a:pt x="286304" y="17602033"/>
                  <a:pt x="273978" y="17602033"/>
                </a:cubicBezTo>
                <a:cubicBezTo>
                  <a:pt x="211917" y="17602033"/>
                  <a:pt x="45357" y="17457340"/>
                  <a:pt x="22263" y="17383366"/>
                </a:cubicBezTo>
                <a:cubicBezTo>
                  <a:pt x="7670" y="17336620"/>
                  <a:pt x="8573" y="17070937"/>
                  <a:pt x="23533" y="17009858"/>
                </a:cubicBezTo>
                <a:cubicBezTo>
                  <a:pt x="38268" y="16949695"/>
                  <a:pt x="87556" y="16893825"/>
                  <a:pt x="165716" y="16848691"/>
                </a:cubicBezTo>
                <a:cubicBezTo>
                  <a:pt x="198153" y="16829959"/>
                  <a:pt x="229586" y="16811573"/>
                  <a:pt x="235566" y="16807833"/>
                </a:cubicBezTo>
                <a:cubicBezTo>
                  <a:pt x="241545" y="16804093"/>
                  <a:pt x="260726" y="16792865"/>
                  <a:pt x="278188" y="16782883"/>
                </a:cubicBezTo>
                <a:cubicBezTo>
                  <a:pt x="292365" y="16774779"/>
                  <a:pt x="317159" y="16771050"/>
                  <a:pt x="347159" y="16770799"/>
                </a:cubicBezTo>
                <a:close/>
                <a:moveTo>
                  <a:pt x="4581569" y="16770472"/>
                </a:moveTo>
                <a:cubicBezTo>
                  <a:pt x="4718803" y="16780786"/>
                  <a:pt x="4808786" y="16823427"/>
                  <a:pt x="4894495" y="16918756"/>
                </a:cubicBezTo>
                <a:cubicBezTo>
                  <a:pt x="4985860" y="17020376"/>
                  <a:pt x="5002588" y="17064280"/>
                  <a:pt x="5002588" y="17202466"/>
                </a:cubicBezTo>
                <a:cubicBezTo>
                  <a:pt x="5002588" y="17317637"/>
                  <a:pt x="5000811" y="17325367"/>
                  <a:pt x="4961313" y="17382019"/>
                </a:cubicBezTo>
                <a:cubicBezTo>
                  <a:pt x="4888195" y="17486893"/>
                  <a:pt x="4822368" y="17563932"/>
                  <a:pt x="4805873" y="17563932"/>
                </a:cubicBezTo>
                <a:cubicBezTo>
                  <a:pt x="4797032" y="17563932"/>
                  <a:pt x="4782684" y="17572505"/>
                  <a:pt x="4773988" y="17582982"/>
                </a:cubicBezTo>
                <a:cubicBezTo>
                  <a:pt x="4765292" y="17593459"/>
                  <a:pt x="4746210" y="17602032"/>
                  <a:pt x="4731582" y="17602032"/>
                </a:cubicBezTo>
                <a:cubicBezTo>
                  <a:pt x="4716955" y="17602032"/>
                  <a:pt x="4679741" y="17611673"/>
                  <a:pt x="4648884" y="17623459"/>
                </a:cubicBezTo>
                <a:cubicBezTo>
                  <a:pt x="4596250" y="17643560"/>
                  <a:pt x="4589052" y="17643560"/>
                  <a:pt x="4532455" y="17623459"/>
                </a:cubicBezTo>
                <a:cubicBezTo>
                  <a:pt x="4499276" y="17611673"/>
                  <a:pt x="4460737" y="17602032"/>
                  <a:pt x="4446813" y="17602032"/>
                </a:cubicBezTo>
                <a:cubicBezTo>
                  <a:pt x="4432890" y="17602032"/>
                  <a:pt x="4414384" y="17593459"/>
                  <a:pt x="4405688" y="17582982"/>
                </a:cubicBezTo>
                <a:cubicBezTo>
                  <a:pt x="4396992" y="17572505"/>
                  <a:pt x="4382644" y="17563932"/>
                  <a:pt x="4373803" y="17563932"/>
                </a:cubicBezTo>
                <a:cubicBezTo>
                  <a:pt x="4346330" y="17563932"/>
                  <a:pt x="4235689" y="17444228"/>
                  <a:pt x="4205663" y="17382019"/>
                </a:cubicBezTo>
                <a:cubicBezTo>
                  <a:pt x="4165358" y="17298516"/>
                  <a:pt x="4164359" y="17106535"/>
                  <a:pt x="4203836" y="17030797"/>
                </a:cubicBezTo>
                <a:cubicBezTo>
                  <a:pt x="4254330" y="16933922"/>
                  <a:pt x="4366874" y="16824070"/>
                  <a:pt x="4456488" y="16784192"/>
                </a:cubicBezTo>
                <a:cubicBezTo>
                  <a:pt x="4487736" y="16770286"/>
                  <a:pt x="4524886" y="16766210"/>
                  <a:pt x="4581569" y="16770472"/>
                </a:cubicBezTo>
                <a:close/>
                <a:moveTo>
                  <a:pt x="6617831" y="16770279"/>
                </a:moveTo>
                <a:cubicBezTo>
                  <a:pt x="6696124" y="16764567"/>
                  <a:pt x="6802773" y="16782528"/>
                  <a:pt x="6856788" y="16815770"/>
                </a:cubicBezTo>
                <a:cubicBezTo>
                  <a:pt x="6867266" y="16822218"/>
                  <a:pt x="6884410" y="16831299"/>
                  <a:pt x="6894888" y="16835949"/>
                </a:cubicBezTo>
                <a:cubicBezTo>
                  <a:pt x="6919583" y="16846909"/>
                  <a:pt x="7015011" y="16942337"/>
                  <a:pt x="7025971" y="16967032"/>
                </a:cubicBezTo>
                <a:cubicBezTo>
                  <a:pt x="7030622" y="16977509"/>
                  <a:pt x="7039416" y="16994655"/>
                  <a:pt x="7045514" y="17005132"/>
                </a:cubicBezTo>
                <a:cubicBezTo>
                  <a:pt x="7068811" y="17045162"/>
                  <a:pt x="7089959" y="17116026"/>
                  <a:pt x="7101255" y="17191914"/>
                </a:cubicBezTo>
                <a:cubicBezTo>
                  <a:pt x="7110917" y="17256819"/>
                  <a:pt x="7109430" y="17275827"/>
                  <a:pt x="7092839" y="17299514"/>
                </a:cubicBezTo>
                <a:cubicBezTo>
                  <a:pt x="7081756" y="17315338"/>
                  <a:pt x="7072688" y="17338555"/>
                  <a:pt x="7072688" y="17351111"/>
                </a:cubicBezTo>
                <a:cubicBezTo>
                  <a:pt x="7072688" y="17391870"/>
                  <a:pt x="6934358" y="17529064"/>
                  <a:pt x="6856466" y="17565557"/>
                </a:cubicBezTo>
                <a:cubicBezTo>
                  <a:pt x="6681713" y="17647429"/>
                  <a:pt x="6686152" y="17646319"/>
                  <a:pt x="6625842" y="17623287"/>
                </a:cubicBezTo>
                <a:cubicBezTo>
                  <a:pt x="6595233" y="17611596"/>
                  <a:pt x="6560265" y="17602032"/>
                  <a:pt x="6548136" y="17602032"/>
                </a:cubicBezTo>
                <a:cubicBezTo>
                  <a:pt x="6520355" y="17602032"/>
                  <a:pt x="6438245" y="17550635"/>
                  <a:pt x="6388786" y="17502288"/>
                </a:cubicBezTo>
                <a:cubicBezTo>
                  <a:pt x="6340120" y="17454715"/>
                  <a:pt x="6285288" y="17367742"/>
                  <a:pt x="6285288" y="17338124"/>
                </a:cubicBezTo>
                <a:cubicBezTo>
                  <a:pt x="6285288" y="17325413"/>
                  <a:pt x="6278580" y="17308304"/>
                  <a:pt x="6270382" y="17300106"/>
                </a:cubicBezTo>
                <a:cubicBezTo>
                  <a:pt x="6251766" y="17281490"/>
                  <a:pt x="6252805" y="17121435"/>
                  <a:pt x="6271663" y="17102577"/>
                </a:cubicBezTo>
                <a:cubicBezTo>
                  <a:pt x="6279157" y="17095083"/>
                  <a:pt x="6285288" y="17076507"/>
                  <a:pt x="6285288" y="17061298"/>
                </a:cubicBezTo>
                <a:cubicBezTo>
                  <a:pt x="6285288" y="17046086"/>
                  <a:pt x="6293860" y="17026528"/>
                  <a:pt x="6304338" y="17017832"/>
                </a:cubicBezTo>
                <a:cubicBezTo>
                  <a:pt x="6314816" y="17009136"/>
                  <a:pt x="6323388" y="16994601"/>
                  <a:pt x="6323388" y="16985530"/>
                </a:cubicBezTo>
                <a:cubicBezTo>
                  <a:pt x="6323388" y="16950628"/>
                  <a:pt x="6471889" y="16819836"/>
                  <a:pt x="6551988" y="16784192"/>
                </a:cubicBezTo>
                <a:cubicBezTo>
                  <a:pt x="6568785" y="16776717"/>
                  <a:pt x="6591733" y="16772183"/>
                  <a:pt x="6617831" y="16770279"/>
                </a:cubicBezTo>
                <a:close/>
                <a:moveTo>
                  <a:pt x="8740564" y="16767578"/>
                </a:moveTo>
                <a:cubicBezTo>
                  <a:pt x="8853655" y="16762054"/>
                  <a:pt x="8989028" y="16817577"/>
                  <a:pt x="9077335" y="16915081"/>
                </a:cubicBezTo>
                <a:cubicBezTo>
                  <a:pt x="9155190" y="17001043"/>
                  <a:pt x="9168188" y="17043476"/>
                  <a:pt x="9168188" y="17211689"/>
                </a:cubicBezTo>
                <a:lnTo>
                  <a:pt x="9168188" y="17368458"/>
                </a:lnTo>
                <a:lnTo>
                  <a:pt x="9125528" y="17418569"/>
                </a:lnTo>
                <a:cubicBezTo>
                  <a:pt x="9049463" y="17507920"/>
                  <a:pt x="8935461" y="17602031"/>
                  <a:pt x="8903291" y="17602031"/>
                </a:cubicBezTo>
                <a:cubicBezTo>
                  <a:pt x="8890035" y="17602031"/>
                  <a:pt x="8857340" y="17611161"/>
                  <a:pt x="8830635" y="17622318"/>
                </a:cubicBezTo>
                <a:cubicBezTo>
                  <a:pt x="8784708" y="17641508"/>
                  <a:pt x="8777581" y="17641091"/>
                  <a:pt x="8698909" y="17614596"/>
                </a:cubicBezTo>
                <a:cubicBezTo>
                  <a:pt x="8530250" y="17557793"/>
                  <a:pt x="8459372" y="17505964"/>
                  <a:pt x="8399219" y="17395442"/>
                </a:cubicBezTo>
                <a:cubicBezTo>
                  <a:pt x="8367845" y="17337798"/>
                  <a:pt x="8364223" y="17318385"/>
                  <a:pt x="8364223" y="17207889"/>
                </a:cubicBezTo>
                <a:cubicBezTo>
                  <a:pt x="8364223" y="17105343"/>
                  <a:pt x="8369115" y="17074528"/>
                  <a:pt x="8393342" y="17024482"/>
                </a:cubicBezTo>
                <a:cubicBezTo>
                  <a:pt x="8421781" y="16965735"/>
                  <a:pt x="8519733" y="16852731"/>
                  <a:pt x="8542215" y="16852731"/>
                </a:cubicBezTo>
                <a:cubicBezTo>
                  <a:pt x="8548427" y="16852731"/>
                  <a:pt x="8560144" y="16846096"/>
                  <a:pt x="8568253" y="16837985"/>
                </a:cubicBezTo>
                <a:cubicBezTo>
                  <a:pt x="8576364" y="16829875"/>
                  <a:pt x="8607511" y="16810152"/>
                  <a:pt x="8637468" y="16794156"/>
                </a:cubicBezTo>
                <a:cubicBezTo>
                  <a:pt x="8667645" y="16778043"/>
                  <a:pt x="8702867" y="16769419"/>
                  <a:pt x="8740564" y="16767578"/>
                </a:cubicBezTo>
                <a:close/>
                <a:moveTo>
                  <a:pt x="2485145" y="16764220"/>
                </a:moveTo>
                <a:cubicBezTo>
                  <a:pt x="2530360" y="16765163"/>
                  <a:pt x="2574119" y="16773637"/>
                  <a:pt x="2600565" y="16789310"/>
                </a:cubicBezTo>
                <a:cubicBezTo>
                  <a:pt x="2624064" y="16803237"/>
                  <a:pt x="2651817" y="16814632"/>
                  <a:pt x="2662237" y="16814632"/>
                </a:cubicBezTo>
                <a:cubicBezTo>
                  <a:pt x="2700510" y="16814632"/>
                  <a:pt x="2834711" y="16933961"/>
                  <a:pt x="2849735" y="16981352"/>
                </a:cubicBezTo>
                <a:cubicBezTo>
                  <a:pt x="2853339" y="16992720"/>
                  <a:pt x="2864861" y="17009136"/>
                  <a:pt x="2875338" y="17017832"/>
                </a:cubicBezTo>
                <a:cubicBezTo>
                  <a:pt x="2885815" y="17026528"/>
                  <a:pt x="2894388" y="17046086"/>
                  <a:pt x="2894388" y="17061298"/>
                </a:cubicBezTo>
                <a:cubicBezTo>
                  <a:pt x="2894388" y="17076507"/>
                  <a:pt x="2900519" y="17095083"/>
                  <a:pt x="2908013" y="17102577"/>
                </a:cubicBezTo>
                <a:cubicBezTo>
                  <a:pt x="2926871" y="17121435"/>
                  <a:pt x="2927909" y="17281490"/>
                  <a:pt x="2909294" y="17300106"/>
                </a:cubicBezTo>
                <a:cubicBezTo>
                  <a:pt x="2901096" y="17308304"/>
                  <a:pt x="2894388" y="17325413"/>
                  <a:pt x="2894388" y="17338124"/>
                </a:cubicBezTo>
                <a:cubicBezTo>
                  <a:pt x="2894388" y="17367742"/>
                  <a:pt x="2839556" y="17454715"/>
                  <a:pt x="2790890" y="17502288"/>
                </a:cubicBezTo>
                <a:cubicBezTo>
                  <a:pt x="2741430" y="17550635"/>
                  <a:pt x="2659321" y="17602032"/>
                  <a:pt x="2631540" y="17602032"/>
                </a:cubicBezTo>
                <a:cubicBezTo>
                  <a:pt x="2619411" y="17602032"/>
                  <a:pt x="2584797" y="17611461"/>
                  <a:pt x="2554620" y="17622986"/>
                </a:cubicBezTo>
                <a:cubicBezTo>
                  <a:pt x="2501738" y="17643181"/>
                  <a:pt x="2496899" y="17642885"/>
                  <a:pt x="2420846" y="17614782"/>
                </a:cubicBezTo>
                <a:cubicBezTo>
                  <a:pt x="2377446" y="17598744"/>
                  <a:pt x="2322080" y="17576457"/>
                  <a:pt x="2297809" y="17565253"/>
                </a:cubicBezTo>
                <a:cubicBezTo>
                  <a:pt x="2210070" y="17524751"/>
                  <a:pt x="2106988" y="17409070"/>
                  <a:pt x="2106988" y="17351111"/>
                </a:cubicBezTo>
                <a:cubicBezTo>
                  <a:pt x="2106988" y="17338555"/>
                  <a:pt x="2097920" y="17315338"/>
                  <a:pt x="2086837" y="17299514"/>
                </a:cubicBezTo>
                <a:cubicBezTo>
                  <a:pt x="2049731" y="17246537"/>
                  <a:pt x="2061686" y="17086019"/>
                  <a:pt x="2108763" y="17005132"/>
                </a:cubicBezTo>
                <a:cubicBezTo>
                  <a:pt x="2114860" y="16994655"/>
                  <a:pt x="2123654" y="16977509"/>
                  <a:pt x="2128305" y="16967032"/>
                </a:cubicBezTo>
                <a:cubicBezTo>
                  <a:pt x="2139265" y="16942337"/>
                  <a:pt x="2234693" y="16846909"/>
                  <a:pt x="2259388" y="16835949"/>
                </a:cubicBezTo>
                <a:cubicBezTo>
                  <a:pt x="2269865" y="16831299"/>
                  <a:pt x="2287011" y="16822255"/>
                  <a:pt x="2297488" y="16815852"/>
                </a:cubicBezTo>
                <a:cubicBezTo>
                  <a:pt x="2307965" y="16809449"/>
                  <a:pt x="2336540" y="16795256"/>
                  <a:pt x="2360988" y="16784311"/>
                </a:cubicBezTo>
                <a:cubicBezTo>
                  <a:pt x="2393259" y="16769863"/>
                  <a:pt x="2439930" y="16763276"/>
                  <a:pt x="2485145" y="16764220"/>
                </a:cubicBezTo>
                <a:close/>
                <a:moveTo>
                  <a:pt x="8774749" y="14676476"/>
                </a:moveTo>
                <a:cubicBezTo>
                  <a:pt x="8817225" y="14676802"/>
                  <a:pt x="8850913" y="14683820"/>
                  <a:pt x="8857943" y="14695196"/>
                </a:cubicBezTo>
                <a:cubicBezTo>
                  <a:pt x="8861763" y="14701375"/>
                  <a:pt x="8881936" y="14706431"/>
                  <a:pt x="8902773" y="14706431"/>
                </a:cubicBezTo>
                <a:cubicBezTo>
                  <a:pt x="8923611" y="14706431"/>
                  <a:pt x="8944705" y="14709217"/>
                  <a:pt x="8949649" y="14712623"/>
                </a:cubicBezTo>
                <a:cubicBezTo>
                  <a:pt x="9029421" y="14767565"/>
                  <a:pt x="9079412" y="14813823"/>
                  <a:pt x="9119453" y="14869742"/>
                </a:cubicBezTo>
                <a:lnTo>
                  <a:pt x="9168188" y="14937804"/>
                </a:lnTo>
                <a:lnTo>
                  <a:pt x="9168188" y="15095674"/>
                </a:lnTo>
                <a:cubicBezTo>
                  <a:pt x="9168188" y="15230484"/>
                  <a:pt x="9164331" y="15261103"/>
                  <a:pt x="9141783" y="15305303"/>
                </a:cubicBezTo>
                <a:cubicBezTo>
                  <a:pt x="9106205" y="15375040"/>
                  <a:pt x="9026502" y="15448590"/>
                  <a:pt x="8968244" y="15465447"/>
                </a:cubicBezTo>
                <a:cubicBezTo>
                  <a:pt x="8942006" y="15473038"/>
                  <a:pt x="8901225" y="15491721"/>
                  <a:pt x="8877621" y="15506965"/>
                </a:cubicBezTo>
                <a:cubicBezTo>
                  <a:pt x="8838742" y="15532074"/>
                  <a:pt x="8826793" y="15533579"/>
                  <a:pt x="8750621" y="15522975"/>
                </a:cubicBezTo>
                <a:cubicBezTo>
                  <a:pt x="8584893" y="15499903"/>
                  <a:pt x="8455997" y="15413406"/>
                  <a:pt x="8392799" y="15282856"/>
                </a:cubicBezTo>
                <a:cubicBezTo>
                  <a:pt x="8351130" y="15196781"/>
                  <a:pt x="8350635" y="15017010"/>
                  <a:pt x="8391824" y="14929385"/>
                </a:cubicBezTo>
                <a:cubicBezTo>
                  <a:pt x="8422307" y="14864535"/>
                  <a:pt x="8526564" y="14744531"/>
                  <a:pt x="8552421" y="14744531"/>
                </a:cubicBezTo>
                <a:cubicBezTo>
                  <a:pt x="8561087" y="14744531"/>
                  <a:pt x="8574812" y="14736538"/>
                  <a:pt x="8582919" y="14726769"/>
                </a:cubicBezTo>
                <a:cubicBezTo>
                  <a:pt x="8600981" y="14705006"/>
                  <a:pt x="8662212" y="14684899"/>
                  <a:pt x="8730006" y="14678468"/>
                </a:cubicBezTo>
                <a:cubicBezTo>
                  <a:pt x="8745455" y="14677003"/>
                  <a:pt x="8760590" y="14676368"/>
                  <a:pt x="8774749" y="14676476"/>
                </a:cubicBezTo>
                <a:close/>
                <a:moveTo>
                  <a:pt x="6696676" y="14671949"/>
                </a:moveTo>
                <a:cubicBezTo>
                  <a:pt x="6721460" y="14672022"/>
                  <a:pt x="6742578" y="14677723"/>
                  <a:pt x="6754554" y="14689036"/>
                </a:cubicBezTo>
                <a:cubicBezTo>
                  <a:pt x="6764682" y="14698605"/>
                  <a:pt x="6791129" y="14706432"/>
                  <a:pt x="6813324" y="14706432"/>
                </a:cubicBezTo>
                <a:cubicBezTo>
                  <a:pt x="6835519" y="14706432"/>
                  <a:pt x="6860793" y="14715005"/>
                  <a:pt x="6869489" y="14725482"/>
                </a:cubicBezTo>
                <a:cubicBezTo>
                  <a:pt x="6878185" y="14735959"/>
                  <a:pt x="6890485" y="14744532"/>
                  <a:pt x="6896824" y="14744532"/>
                </a:cubicBezTo>
                <a:cubicBezTo>
                  <a:pt x="6912428" y="14744532"/>
                  <a:pt x="7010091" y="14842782"/>
                  <a:pt x="7044713" y="14893311"/>
                </a:cubicBezTo>
                <a:cubicBezTo>
                  <a:pt x="7060100" y="14915765"/>
                  <a:pt x="7072689" y="14944676"/>
                  <a:pt x="7072689" y="14957558"/>
                </a:cubicBezTo>
                <a:cubicBezTo>
                  <a:pt x="7072689" y="14970439"/>
                  <a:pt x="7078222" y="14989213"/>
                  <a:pt x="7084985" y="14999279"/>
                </a:cubicBezTo>
                <a:cubicBezTo>
                  <a:pt x="7103575" y="15026952"/>
                  <a:pt x="7099625" y="15153020"/>
                  <a:pt x="7079039" y="15189032"/>
                </a:cubicBezTo>
                <a:cubicBezTo>
                  <a:pt x="7069057" y="15206495"/>
                  <a:pt x="7063544" y="15233628"/>
                  <a:pt x="7066789" y="15249328"/>
                </a:cubicBezTo>
                <a:cubicBezTo>
                  <a:pt x="7070735" y="15268419"/>
                  <a:pt x="7057476" y="15299049"/>
                  <a:pt x="7026750" y="15341816"/>
                </a:cubicBezTo>
                <a:cubicBezTo>
                  <a:pt x="6982446" y="15403486"/>
                  <a:pt x="6960407" y="15418753"/>
                  <a:pt x="6793777" y="15503211"/>
                </a:cubicBezTo>
                <a:cubicBezTo>
                  <a:pt x="6721031" y="15540083"/>
                  <a:pt x="6631126" y="15541000"/>
                  <a:pt x="6560258" y="15505591"/>
                </a:cubicBezTo>
                <a:cubicBezTo>
                  <a:pt x="6531262" y="15491103"/>
                  <a:pt x="6491502" y="15472886"/>
                  <a:pt x="6471902" y="15465107"/>
                </a:cubicBezTo>
                <a:cubicBezTo>
                  <a:pt x="6430603" y="15448718"/>
                  <a:pt x="6323389" y="15345598"/>
                  <a:pt x="6323389" y="15322266"/>
                </a:cubicBezTo>
                <a:cubicBezTo>
                  <a:pt x="6323389" y="15313562"/>
                  <a:pt x="6314817" y="15299328"/>
                  <a:pt x="6304339" y="15290632"/>
                </a:cubicBezTo>
                <a:cubicBezTo>
                  <a:pt x="6293861" y="15281936"/>
                  <a:pt x="6285289" y="15262378"/>
                  <a:pt x="6285289" y="15247166"/>
                </a:cubicBezTo>
                <a:cubicBezTo>
                  <a:pt x="6285289" y="15231957"/>
                  <a:pt x="6279151" y="15213373"/>
                  <a:pt x="6271648" y="15205871"/>
                </a:cubicBezTo>
                <a:cubicBezTo>
                  <a:pt x="6253542" y="15187765"/>
                  <a:pt x="6253140" y="15025602"/>
                  <a:pt x="6271156" y="15007584"/>
                </a:cubicBezTo>
                <a:cubicBezTo>
                  <a:pt x="6278929" y="14999813"/>
                  <a:pt x="6285289" y="14983051"/>
                  <a:pt x="6285289" y="14970340"/>
                </a:cubicBezTo>
                <a:cubicBezTo>
                  <a:pt x="6285289" y="14940722"/>
                  <a:pt x="6340121" y="14853749"/>
                  <a:pt x="6388787" y="14806176"/>
                </a:cubicBezTo>
                <a:cubicBezTo>
                  <a:pt x="6439681" y="14756426"/>
                  <a:pt x="6520624" y="14706432"/>
                  <a:pt x="6550278" y="14706432"/>
                </a:cubicBezTo>
                <a:cubicBezTo>
                  <a:pt x="6563585" y="14706432"/>
                  <a:pt x="6593524" y="14698422"/>
                  <a:pt x="6616808" y="14688632"/>
                </a:cubicBezTo>
                <a:cubicBezTo>
                  <a:pt x="6643444" y="14677431"/>
                  <a:pt x="6671893" y="14671876"/>
                  <a:pt x="6696676" y="14671949"/>
                </a:cubicBezTo>
                <a:close/>
                <a:moveTo>
                  <a:pt x="354388" y="14665841"/>
                </a:moveTo>
                <a:cubicBezTo>
                  <a:pt x="371851" y="14663287"/>
                  <a:pt x="406141" y="14666245"/>
                  <a:pt x="430588" y="14672414"/>
                </a:cubicBezTo>
                <a:cubicBezTo>
                  <a:pt x="455035" y="14678583"/>
                  <a:pt x="499108" y="14689338"/>
                  <a:pt x="528527" y="14696318"/>
                </a:cubicBezTo>
                <a:cubicBezTo>
                  <a:pt x="557945" y="14703297"/>
                  <a:pt x="588649" y="14717000"/>
                  <a:pt x="596757" y="14726770"/>
                </a:cubicBezTo>
                <a:cubicBezTo>
                  <a:pt x="604864" y="14736539"/>
                  <a:pt x="618589" y="14744532"/>
                  <a:pt x="627255" y="14744532"/>
                </a:cubicBezTo>
                <a:cubicBezTo>
                  <a:pt x="651563" y="14744532"/>
                  <a:pt x="755785" y="14862016"/>
                  <a:pt x="780568" y="14917352"/>
                </a:cubicBezTo>
                <a:cubicBezTo>
                  <a:pt x="794789" y="14949107"/>
                  <a:pt x="804984" y="15012740"/>
                  <a:pt x="809079" y="15095304"/>
                </a:cubicBezTo>
                <a:cubicBezTo>
                  <a:pt x="814803" y="15210724"/>
                  <a:pt x="812501" y="15229926"/>
                  <a:pt x="786501" y="15283636"/>
                </a:cubicBezTo>
                <a:cubicBezTo>
                  <a:pt x="723738" y="15413287"/>
                  <a:pt x="600904" y="15492713"/>
                  <a:pt x="416355" y="15522976"/>
                </a:cubicBezTo>
                <a:cubicBezTo>
                  <a:pt x="354048" y="15533194"/>
                  <a:pt x="337900" y="15531158"/>
                  <a:pt x="289355" y="15506966"/>
                </a:cubicBezTo>
                <a:cubicBezTo>
                  <a:pt x="258766" y="15491722"/>
                  <a:pt x="217418" y="15472734"/>
                  <a:pt x="197471" y="15464769"/>
                </a:cubicBezTo>
                <a:cubicBezTo>
                  <a:pt x="147009" y="15444620"/>
                  <a:pt x="53104" y="15349030"/>
                  <a:pt x="30408" y="15294711"/>
                </a:cubicBezTo>
                <a:cubicBezTo>
                  <a:pt x="5252" y="15234505"/>
                  <a:pt x="4255" y="14976927"/>
                  <a:pt x="28949" y="14917825"/>
                </a:cubicBezTo>
                <a:cubicBezTo>
                  <a:pt x="66117" y="14828869"/>
                  <a:pt x="211487" y="14706432"/>
                  <a:pt x="279935" y="14706432"/>
                </a:cubicBezTo>
                <a:cubicBezTo>
                  <a:pt x="297135" y="14706432"/>
                  <a:pt x="313780" y="14698344"/>
                  <a:pt x="316923" y="14688458"/>
                </a:cubicBezTo>
                <a:cubicBezTo>
                  <a:pt x="320066" y="14678572"/>
                  <a:pt x="336926" y="14668394"/>
                  <a:pt x="354388" y="14665841"/>
                </a:cubicBezTo>
                <a:close/>
                <a:moveTo>
                  <a:pt x="4594675" y="14664781"/>
                </a:moveTo>
                <a:cubicBezTo>
                  <a:pt x="4620967" y="14667095"/>
                  <a:pt x="4646037" y="14675269"/>
                  <a:pt x="4668378" y="14689171"/>
                </a:cubicBezTo>
                <a:cubicBezTo>
                  <a:pt x="4683635" y="14698665"/>
                  <a:pt x="4710081" y="14706432"/>
                  <a:pt x="4727148" y="14706432"/>
                </a:cubicBezTo>
                <a:cubicBezTo>
                  <a:pt x="4744215" y="14706432"/>
                  <a:pt x="4765292" y="14715005"/>
                  <a:pt x="4773988" y="14725482"/>
                </a:cubicBezTo>
                <a:cubicBezTo>
                  <a:pt x="4782684" y="14735959"/>
                  <a:pt x="4797032" y="14744532"/>
                  <a:pt x="4805873" y="14744532"/>
                </a:cubicBezTo>
                <a:cubicBezTo>
                  <a:pt x="4832348" y="14744532"/>
                  <a:pt x="4917205" y="14836908"/>
                  <a:pt x="4961313" y="14913745"/>
                </a:cubicBezTo>
                <a:cubicBezTo>
                  <a:pt x="4999918" y="14980995"/>
                  <a:pt x="5002588" y="14993432"/>
                  <a:pt x="5002588" y="15105998"/>
                </a:cubicBezTo>
                <a:cubicBezTo>
                  <a:pt x="5002588" y="15202952"/>
                  <a:pt x="4997483" y="15236144"/>
                  <a:pt x="4976329" y="15276729"/>
                </a:cubicBezTo>
                <a:cubicBezTo>
                  <a:pt x="4936572" y="15353005"/>
                  <a:pt x="4850679" y="15444485"/>
                  <a:pt x="4813225" y="15450441"/>
                </a:cubicBezTo>
                <a:cubicBezTo>
                  <a:pt x="4778948" y="15455892"/>
                  <a:pt x="4769337" y="15460544"/>
                  <a:pt x="4700532" y="15504991"/>
                </a:cubicBezTo>
                <a:cubicBezTo>
                  <a:pt x="4671073" y="15524021"/>
                  <a:pt x="4638568" y="15531932"/>
                  <a:pt x="4589838" y="15531932"/>
                </a:cubicBezTo>
                <a:cubicBezTo>
                  <a:pt x="4527378" y="15531932"/>
                  <a:pt x="4473388" y="15514085"/>
                  <a:pt x="4392988" y="15466860"/>
                </a:cubicBezTo>
                <a:cubicBezTo>
                  <a:pt x="4382510" y="15460707"/>
                  <a:pt x="4364854" y="15453318"/>
                  <a:pt x="4353751" y="15450441"/>
                </a:cubicBezTo>
                <a:cubicBezTo>
                  <a:pt x="4324524" y="15442868"/>
                  <a:pt x="4233400" y="15335437"/>
                  <a:pt x="4203082" y="15272810"/>
                </a:cubicBezTo>
                <a:cubicBezTo>
                  <a:pt x="4182670" y="15230643"/>
                  <a:pt x="4177088" y="15194046"/>
                  <a:pt x="4177088" y="15102380"/>
                </a:cubicBezTo>
                <a:cubicBezTo>
                  <a:pt x="4177088" y="14999304"/>
                  <a:pt x="4181156" y="14978113"/>
                  <a:pt x="4211857" y="14921270"/>
                </a:cubicBezTo>
                <a:cubicBezTo>
                  <a:pt x="4249555" y="14851468"/>
                  <a:pt x="4347443" y="14744532"/>
                  <a:pt x="4373638" y="14744532"/>
                </a:cubicBezTo>
                <a:cubicBezTo>
                  <a:pt x="4382570" y="14744532"/>
                  <a:pt x="4396992" y="14735959"/>
                  <a:pt x="4405688" y="14725482"/>
                </a:cubicBezTo>
                <a:cubicBezTo>
                  <a:pt x="4414384" y="14715005"/>
                  <a:pt x="4430800" y="14703488"/>
                  <a:pt x="4442168" y="14699891"/>
                </a:cubicBezTo>
                <a:cubicBezTo>
                  <a:pt x="4453537" y="14696293"/>
                  <a:pt x="4485698" y="14685342"/>
                  <a:pt x="4513638" y="14675553"/>
                </a:cubicBezTo>
                <a:cubicBezTo>
                  <a:pt x="4540869" y="14666014"/>
                  <a:pt x="4568383" y="14662467"/>
                  <a:pt x="4594675" y="14664781"/>
                </a:cubicBezTo>
                <a:close/>
                <a:moveTo>
                  <a:pt x="2486064" y="14662337"/>
                </a:moveTo>
                <a:cubicBezTo>
                  <a:pt x="2494770" y="14662160"/>
                  <a:pt x="2501540" y="14662662"/>
                  <a:pt x="2504271" y="14663884"/>
                </a:cubicBezTo>
                <a:cubicBezTo>
                  <a:pt x="2566943" y="14691945"/>
                  <a:pt x="2609582" y="14706432"/>
                  <a:pt x="2629491" y="14706432"/>
                </a:cubicBezTo>
                <a:cubicBezTo>
                  <a:pt x="2659064" y="14706432"/>
                  <a:pt x="2740057" y="14756485"/>
                  <a:pt x="2790890" y="14806176"/>
                </a:cubicBezTo>
                <a:cubicBezTo>
                  <a:pt x="2839556" y="14853749"/>
                  <a:pt x="2894388" y="14940722"/>
                  <a:pt x="2894388" y="14970340"/>
                </a:cubicBezTo>
                <a:cubicBezTo>
                  <a:pt x="2894388" y="14983051"/>
                  <a:pt x="2900748" y="14999813"/>
                  <a:pt x="2908521" y="15007584"/>
                </a:cubicBezTo>
                <a:cubicBezTo>
                  <a:pt x="2926537" y="15025602"/>
                  <a:pt x="2926135" y="15187765"/>
                  <a:pt x="2908029" y="15205871"/>
                </a:cubicBezTo>
                <a:cubicBezTo>
                  <a:pt x="2900526" y="15213373"/>
                  <a:pt x="2894388" y="15231957"/>
                  <a:pt x="2894388" y="15247166"/>
                </a:cubicBezTo>
                <a:cubicBezTo>
                  <a:pt x="2894388" y="15262378"/>
                  <a:pt x="2885815" y="15281936"/>
                  <a:pt x="2875338" y="15290632"/>
                </a:cubicBezTo>
                <a:cubicBezTo>
                  <a:pt x="2864861" y="15299328"/>
                  <a:pt x="2856288" y="15313562"/>
                  <a:pt x="2856288" y="15322266"/>
                </a:cubicBezTo>
                <a:cubicBezTo>
                  <a:pt x="2856288" y="15351469"/>
                  <a:pt x="2744282" y="15450711"/>
                  <a:pt x="2695076" y="15465107"/>
                </a:cubicBezTo>
                <a:cubicBezTo>
                  <a:pt x="2668490" y="15472886"/>
                  <a:pt x="2628729" y="15491103"/>
                  <a:pt x="2606719" y="15505591"/>
                </a:cubicBezTo>
                <a:cubicBezTo>
                  <a:pt x="2573901" y="15527193"/>
                  <a:pt x="2553333" y="15530775"/>
                  <a:pt x="2492419" y="15525504"/>
                </a:cubicBezTo>
                <a:cubicBezTo>
                  <a:pt x="2451564" y="15521968"/>
                  <a:pt x="2404626" y="15513395"/>
                  <a:pt x="2388111" y="15506454"/>
                </a:cubicBezTo>
                <a:cubicBezTo>
                  <a:pt x="2371597" y="15499512"/>
                  <a:pt x="2350179" y="15493832"/>
                  <a:pt x="2340516" y="15493832"/>
                </a:cubicBezTo>
                <a:cubicBezTo>
                  <a:pt x="2284795" y="15493832"/>
                  <a:pt x="2118012" y="15324151"/>
                  <a:pt x="2100188" y="15249328"/>
                </a:cubicBezTo>
                <a:cubicBezTo>
                  <a:pt x="2096448" y="15233628"/>
                  <a:pt x="2085221" y="15206495"/>
                  <a:pt x="2075238" y="15189032"/>
                </a:cubicBezTo>
                <a:cubicBezTo>
                  <a:pt x="2065255" y="15171570"/>
                  <a:pt x="2057067" y="15125850"/>
                  <a:pt x="2057042" y="15087432"/>
                </a:cubicBezTo>
                <a:cubicBezTo>
                  <a:pt x="2057006" y="15032590"/>
                  <a:pt x="2062366" y="15013649"/>
                  <a:pt x="2081992" y="14999279"/>
                </a:cubicBezTo>
                <a:cubicBezTo>
                  <a:pt x="2095740" y="14989213"/>
                  <a:pt x="2106988" y="14970439"/>
                  <a:pt x="2106988" y="14957558"/>
                </a:cubicBezTo>
                <a:cubicBezTo>
                  <a:pt x="2106988" y="14905276"/>
                  <a:pt x="2141086" y="14849620"/>
                  <a:pt x="2204434" y="14798507"/>
                </a:cubicBezTo>
                <a:cubicBezTo>
                  <a:pt x="2241226" y="14768820"/>
                  <a:pt x="2276514" y="14744532"/>
                  <a:pt x="2282853" y="14744532"/>
                </a:cubicBezTo>
                <a:cubicBezTo>
                  <a:pt x="2289192" y="14744532"/>
                  <a:pt x="2301492" y="14735959"/>
                  <a:pt x="2310188" y="14725482"/>
                </a:cubicBezTo>
                <a:cubicBezTo>
                  <a:pt x="2318884" y="14715005"/>
                  <a:pt x="2344158" y="14706432"/>
                  <a:pt x="2366353" y="14706432"/>
                </a:cubicBezTo>
                <a:cubicBezTo>
                  <a:pt x="2390110" y="14706432"/>
                  <a:pt x="2409059" y="14698998"/>
                  <a:pt x="2412423" y="14688359"/>
                </a:cubicBezTo>
                <a:cubicBezTo>
                  <a:pt x="2415566" y="14678420"/>
                  <a:pt x="2435283" y="14667845"/>
                  <a:pt x="2456238" y="14664862"/>
                </a:cubicBezTo>
                <a:cubicBezTo>
                  <a:pt x="2466716" y="14663370"/>
                  <a:pt x="2477358" y="14662514"/>
                  <a:pt x="2486064" y="14662337"/>
                </a:cubicBezTo>
                <a:close/>
                <a:moveTo>
                  <a:pt x="6641867" y="12576981"/>
                </a:moveTo>
                <a:cubicBezTo>
                  <a:pt x="6656496" y="12576866"/>
                  <a:pt x="6673053" y="12577194"/>
                  <a:pt x="6691688" y="12577950"/>
                </a:cubicBezTo>
                <a:cubicBezTo>
                  <a:pt x="6779409" y="12581511"/>
                  <a:pt x="6810836" y="12588585"/>
                  <a:pt x="6859392" y="12615702"/>
                </a:cubicBezTo>
                <a:cubicBezTo>
                  <a:pt x="6930989" y="12655687"/>
                  <a:pt x="7007909" y="12731853"/>
                  <a:pt x="7035924" y="12790503"/>
                </a:cubicBezTo>
                <a:cubicBezTo>
                  <a:pt x="7047135" y="12813977"/>
                  <a:pt x="7068567" y="12857665"/>
                  <a:pt x="7083549" y="12887588"/>
                </a:cubicBezTo>
                <a:cubicBezTo>
                  <a:pt x="7100365" y="12921177"/>
                  <a:pt x="7110788" y="12965960"/>
                  <a:pt x="7110788" y="13004632"/>
                </a:cubicBezTo>
                <a:cubicBezTo>
                  <a:pt x="7110788" y="13047251"/>
                  <a:pt x="7102082" y="13080599"/>
                  <a:pt x="7083549" y="13108976"/>
                </a:cubicBezTo>
                <a:cubicBezTo>
                  <a:pt x="7068567" y="13131914"/>
                  <a:pt x="7050097" y="13172158"/>
                  <a:pt x="7042505" y="13198408"/>
                </a:cubicBezTo>
                <a:cubicBezTo>
                  <a:pt x="7027721" y="13249529"/>
                  <a:pt x="6985986" y="13288622"/>
                  <a:pt x="6869488" y="13360477"/>
                </a:cubicBezTo>
                <a:cubicBezTo>
                  <a:pt x="6803197" y="13401363"/>
                  <a:pt x="6793490" y="13403587"/>
                  <a:pt x="6678988" y="13404121"/>
                </a:cubicBezTo>
                <a:cubicBezTo>
                  <a:pt x="6535981" y="13404786"/>
                  <a:pt x="6476345" y="13384682"/>
                  <a:pt x="6392743" y="13307620"/>
                </a:cubicBezTo>
                <a:cubicBezTo>
                  <a:pt x="6300485" y="13222580"/>
                  <a:pt x="6256957" y="13125453"/>
                  <a:pt x="6256957" y="13004632"/>
                </a:cubicBezTo>
                <a:cubicBezTo>
                  <a:pt x="6256957" y="12919017"/>
                  <a:pt x="6279870" y="12824953"/>
                  <a:pt x="6309979" y="12786964"/>
                </a:cubicBezTo>
                <a:cubicBezTo>
                  <a:pt x="6352833" y="12732894"/>
                  <a:pt x="6444096" y="12652938"/>
                  <a:pt x="6490128" y="12629134"/>
                </a:cubicBezTo>
                <a:cubicBezTo>
                  <a:pt x="6513583" y="12617004"/>
                  <a:pt x="6544240" y="12599541"/>
                  <a:pt x="6558256" y="12590326"/>
                </a:cubicBezTo>
                <a:cubicBezTo>
                  <a:pt x="6571453" y="12581648"/>
                  <a:pt x="6597981" y="12577324"/>
                  <a:pt x="6641867" y="12576981"/>
                </a:cubicBezTo>
                <a:close/>
                <a:moveTo>
                  <a:pt x="4552770" y="12576679"/>
                </a:moveTo>
                <a:cubicBezTo>
                  <a:pt x="4566641" y="12576848"/>
                  <a:pt x="4581345" y="12577233"/>
                  <a:pt x="4596188" y="12577849"/>
                </a:cubicBezTo>
                <a:cubicBezTo>
                  <a:pt x="4683133" y="12581459"/>
                  <a:pt x="4715457" y="12588676"/>
                  <a:pt x="4762310" y="12614938"/>
                </a:cubicBezTo>
                <a:cubicBezTo>
                  <a:pt x="4833878" y="12655053"/>
                  <a:pt x="4966658" y="12783573"/>
                  <a:pt x="4958542" y="12804875"/>
                </a:cubicBezTo>
                <a:cubicBezTo>
                  <a:pt x="4955272" y="12813459"/>
                  <a:pt x="4963844" y="12834433"/>
                  <a:pt x="4977592" y="12851484"/>
                </a:cubicBezTo>
                <a:cubicBezTo>
                  <a:pt x="4998572" y="12877506"/>
                  <a:pt x="5002588" y="12902113"/>
                  <a:pt x="5002588" y="13004632"/>
                </a:cubicBezTo>
                <a:cubicBezTo>
                  <a:pt x="5002588" y="13111453"/>
                  <a:pt x="4999452" y="13129074"/>
                  <a:pt x="4977592" y="13145079"/>
                </a:cubicBezTo>
                <a:cubicBezTo>
                  <a:pt x="4961596" y="13156792"/>
                  <a:pt x="4954737" y="13173161"/>
                  <a:pt x="4958542" y="13190542"/>
                </a:cubicBezTo>
                <a:cubicBezTo>
                  <a:pt x="4968147" y="13234418"/>
                  <a:pt x="4844905" y="13352879"/>
                  <a:pt x="4759747" y="13381624"/>
                </a:cubicBezTo>
                <a:cubicBezTo>
                  <a:pt x="4667335" y="13412818"/>
                  <a:pt x="4483432" y="13413190"/>
                  <a:pt x="4408736" y="13382333"/>
                </a:cubicBezTo>
                <a:cubicBezTo>
                  <a:pt x="4347806" y="13357162"/>
                  <a:pt x="4218734" y="13234128"/>
                  <a:pt x="4208434" y="13191399"/>
                </a:cubicBezTo>
                <a:cubicBezTo>
                  <a:pt x="4204719" y="13175991"/>
                  <a:pt x="4196147" y="13155145"/>
                  <a:pt x="4189384" y="13145079"/>
                </a:cubicBezTo>
                <a:cubicBezTo>
                  <a:pt x="4182621" y="13135013"/>
                  <a:pt x="4177088" y="13071812"/>
                  <a:pt x="4177088" y="13004632"/>
                </a:cubicBezTo>
                <a:cubicBezTo>
                  <a:pt x="4177088" y="12896435"/>
                  <a:pt x="4182414" y="12862638"/>
                  <a:pt x="4208434" y="12805705"/>
                </a:cubicBezTo>
                <a:cubicBezTo>
                  <a:pt x="4229432" y="12759759"/>
                  <a:pt x="4411646" y="12602459"/>
                  <a:pt x="4469188" y="12580602"/>
                </a:cubicBezTo>
                <a:cubicBezTo>
                  <a:pt x="4477047" y="12577617"/>
                  <a:pt x="4511158" y="12576174"/>
                  <a:pt x="4552770" y="12576679"/>
                </a:cubicBezTo>
                <a:close/>
                <a:moveTo>
                  <a:pt x="2457270" y="12576251"/>
                </a:moveTo>
                <a:cubicBezTo>
                  <a:pt x="2471141" y="12576349"/>
                  <a:pt x="2485845" y="12576651"/>
                  <a:pt x="2500688" y="12577174"/>
                </a:cubicBezTo>
                <a:cubicBezTo>
                  <a:pt x="2590785" y="12580352"/>
                  <a:pt x="2618824" y="12586759"/>
                  <a:pt x="2670226" y="12615909"/>
                </a:cubicBezTo>
                <a:cubicBezTo>
                  <a:pt x="2747999" y="12660016"/>
                  <a:pt x="2838934" y="12743298"/>
                  <a:pt x="2856997" y="12786964"/>
                </a:cubicBezTo>
                <a:cubicBezTo>
                  <a:pt x="2864623" y="12805399"/>
                  <a:pt x="2882530" y="12848903"/>
                  <a:pt x="2896790" y="12883640"/>
                </a:cubicBezTo>
                <a:cubicBezTo>
                  <a:pt x="2929988" y="12964504"/>
                  <a:pt x="2929988" y="13048321"/>
                  <a:pt x="2896790" y="13112925"/>
                </a:cubicBezTo>
                <a:cubicBezTo>
                  <a:pt x="2882530" y="13140676"/>
                  <a:pt x="2864623" y="13184181"/>
                  <a:pt x="2856997" y="13209599"/>
                </a:cubicBezTo>
                <a:cubicBezTo>
                  <a:pt x="2838064" y="13272710"/>
                  <a:pt x="2746713" y="13354057"/>
                  <a:pt x="2663336" y="13382052"/>
                </a:cubicBezTo>
                <a:cubicBezTo>
                  <a:pt x="2616786" y="13397682"/>
                  <a:pt x="2558618" y="13404508"/>
                  <a:pt x="2475288" y="13404121"/>
                </a:cubicBezTo>
                <a:cubicBezTo>
                  <a:pt x="2360786" y="13403587"/>
                  <a:pt x="2351079" y="13401363"/>
                  <a:pt x="2284788" y="13360477"/>
                </a:cubicBezTo>
                <a:cubicBezTo>
                  <a:pt x="2078834" y="13233449"/>
                  <a:pt x="2013558" y="13009903"/>
                  <a:pt x="2118353" y="12790503"/>
                </a:cubicBezTo>
                <a:cubicBezTo>
                  <a:pt x="2157869" y="12707772"/>
                  <a:pt x="2262908" y="12621343"/>
                  <a:pt x="2373688" y="12580405"/>
                </a:cubicBezTo>
                <a:cubicBezTo>
                  <a:pt x="2381546" y="12577501"/>
                  <a:pt x="2415657" y="12575958"/>
                  <a:pt x="2457270" y="12576251"/>
                </a:cubicBezTo>
                <a:close/>
                <a:moveTo>
                  <a:pt x="392488" y="12572989"/>
                </a:moveTo>
                <a:cubicBezTo>
                  <a:pt x="464887" y="12572989"/>
                  <a:pt x="497988" y="12579063"/>
                  <a:pt x="530465" y="12598310"/>
                </a:cubicBezTo>
                <a:cubicBezTo>
                  <a:pt x="553964" y="12612237"/>
                  <a:pt x="578493" y="12623632"/>
                  <a:pt x="584974" y="12623632"/>
                </a:cubicBezTo>
                <a:cubicBezTo>
                  <a:pt x="616162" y="12623632"/>
                  <a:pt x="701351" y="12702409"/>
                  <a:pt x="755689" y="12781498"/>
                </a:cubicBezTo>
                <a:lnTo>
                  <a:pt x="816160" y="12869513"/>
                </a:lnTo>
                <a:lnTo>
                  <a:pt x="816160" y="13003959"/>
                </a:lnTo>
                <a:cubicBezTo>
                  <a:pt x="816160" y="13136522"/>
                  <a:pt x="815522" y="13139402"/>
                  <a:pt x="770620" y="13209596"/>
                </a:cubicBezTo>
                <a:cubicBezTo>
                  <a:pt x="712068" y="13301127"/>
                  <a:pt x="667589" y="13341735"/>
                  <a:pt x="603094" y="13362548"/>
                </a:cubicBezTo>
                <a:cubicBezTo>
                  <a:pt x="574573" y="13371752"/>
                  <a:pt x="550033" y="13387829"/>
                  <a:pt x="548561" y="13398276"/>
                </a:cubicBezTo>
                <a:cubicBezTo>
                  <a:pt x="544766" y="13425202"/>
                  <a:pt x="305995" y="13413525"/>
                  <a:pt x="231355" y="13382764"/>
                </a:cubicBezTo>
                <a:cubicBezTo>
                  <a:pt x="164552" y="13355234"/>
                  <a:pt x="79516" y="13280226"/>
                  <a:pt x="41011" y="13214870"/>
                </a:cubicBezTo>
                <a:cubicBezTo>
                  <a:pt x="14372" y="13169654"/>
                  <a:pt x="11488" y="13149293"/>
                  <a:pt x="11488" y="13006437"/>
                </a:cubicBezTo>
                <a:cubicBezTo>
                  <a:pt x="11488" y="12860587"/>
                  <a:pt x="13983" y="12843857"/>
                  <a:pt x="43152" y="12794083"/>
                </a:cubicBezTo>
                <a:cubicBezTo>
                  <a:pt x="75783" y="12738402"/>
                  <a:pt x="196573" y="12623632"/>
                  <a:pt x="222543" y="12623632"/>
                </a:cubicBezTo>
                <a:cubicBezTo>
                  <a:pt x="230596" y="12623632"/>
                  <a:pt x="250697" y="12612237"/>
                  <a:pt x="267211" y="12598310"/>
                </a:cubicBezTo>
                <a:cubicBezTo>
                  <a:pt x="291373" y="12577935"/>
                  <a:pt x="315843" y="12572989"/>
                  <a:pt x="392488" y="12572989"/>
                </a:cubicBezTo>
                <a:close/>
                <a:moveTo>
                  <a:pt x="8765035" y="12572863"/>
                </a:moveTo>
                <a:cubicBezTo>
                  <a:pt x="8819814" y="12573353"/>
                  <a:pt x="8872076" y="12581901"/>
                  <a:pt x="8899765" y="12598310"/>
                </a:cubicBezTo>
                <a:cubicBezTo>
                  <a:pt x="8923264" y="12612237"/>
                  <a:pt x="8949080" y="12623632"/>
                  <a:pt x="8957133" y="12623632"/>
                </a:cubicBezTo>
                <a:cubicBezTo>
                  <a:pt x="8983103" y="12623632"/>
                  <a:pt x="9103893" y="12738402"/>
                  <a:pt x="9136524" y="12794083"/>
                </a:cubicBezTo>
                <a:cubicBezTo>
                  <a:pt x="9165694" y="12843857"/>
                  <a:pt x="9168188" y="12860587"/>
                  <a:pt x="9168188" y="13006437"/>
                </a:cubicBezTo>
                <a:lnTo>
                  <a:pt x="9168188" y="13164759"/>
                </a:lnTo>
                <a:lnTo>
                  <a:pt x="9125965" y="13214870"/>
                </a:lnTo>
                <a:cubicBezTo>
                  <a:pt x="9008917" y="13353786"/>
                  <a:pt x="9000552" y="13361162"/>
                  <a:pt x="8935622" y="13382764"/>
                </a:cubicBezTo>
                <a:cubicBezTo>
                  <a:pt x="8842748" y="13413661"/>
                  <a:pt x="8638940" y="13423628"/>
                  <a:pt x="8618415" y="13398276"/>
                </a:cubicBezTo>
                <a:cubicBezTo>
                  <a:pt x="8609958" y="13387829"/>
                  <a:pt x="8585418" y="13371752"/>
                  <a:pt x="8563882" y="13362548"/>
                </a:cubicBezTo>
                <a:cubicBezTo>
                  <a:pt x="8509286" y="13339216"/>
                  <a:pt x="8462247" y="13292746"/>
                  <a:pt x="8409056" y="13209596"/>
                </a:cubicBezTo>
                <a:cubicBezTo>
                  <a:pt x="8364153" y="13139402"/>
                  <a:pt x="8363516" y="13136522"/>
                  <a:pt x="8363516" y="13003959"/>
                </a:cubicBezTo>
                <a:cubicBezTo>
                  <a:pt x="8363516" y="12872823"/>
                  <a:pt x="8364685" y="12867347"/>
                  <a:pt x="8411009" y="12781498"/>
                </a:cubicBezTo>
                <a:cubicBezTo>
                  <a:pt x="8460891" y="12689057"/>
                  <a:pt x="8519222" y="12636000"/>
                  <a:pt x="8615209" y="12595766"/>
                </a:cubicBezTo>
                <a:cubicBezTo>
                  <a:pt x="8652962" y="12579942"/>
                  <a:pt x="8710257" y="12572373"/>
                  <a:pt x="8765035" y="12572863"/>
                </a:cubicBezTo>
                <a:close/>
                <a:moveTo>
                  <a:pt x="4563432" y="10472219"/>
                </a:moveTo>
                <a:cubicBezTo>
                  <a:pt x="4607051" y="10473029"/>
                  <a:pt x="4655090" y="10481885"/>
                  <a:pt x="4715944" y="10498944"/>
                </a:cubicBezTo>
                <a:cubicBezTo>
                  <a:pt x="4778756" y="10516552"/>
                  <a:pt x="4806080" y="10533610"/>
                  <a:pt x="4863429" y="10591019"/>
                </a:cubicBezTo>
                <a:cubicBezTo>
                  <a:pt x="4902144" y="10629774"/>
                  <a:pt x="4949293" y="10688804"/>
                  <a:pt x="4968204" y="10722198"/>
                </a:cubicBezTo>
                <a:cubicBezTo>
                  <a:pt x="4998929" y="10776451"/>
                  <a:pt x="5002589" y="10795793"/>
                  <a:pt x="5002589" y="10903904"/>
                </a:cubicBezTo>
                <a:cubicBezTo>
                  <a:pt x="5002589" y="11019470"/>
                  <a:pt x="5000815" y="11027281"/>
                  <a:pt x="4963026" y="11078138"/>
                </a:cubicBezTo>
                <a:cubicBezTo>
                  <a:pt x="4941267" y="11107422"/>
                  <a:pt x="4915561" y="11149392"/>
                  <a:pt x="4905904" y="11171404"/>
                </a:cubicBezTo>
                <a:cubicBezTo>
                  <a:pt x="4884905" y="11219263"/>
                  <a:pt x="4784512" y="11274120"/>
                  <a:pt x="4659689" y="11305941"/>
                </a:cubicBezTo>
                <a:cubicBezTo>
                  <a:pt x="4588874" y="11323993"/>
                  <a:pt x="4565953" y="11324734"/>
                  <a:pt x="4498453" y="11311144"/>
                </a:cubicBezTo>
                <a:cubicBezTo>
                  <a:pt x="4366457" y="11284570"/>
                  <a:pt x="4269332" y="11207725"/>
                  <a:pt x="4203952" y="11078138"/>
                </a:cubicBezTo>
                <a:cubicBezTo>
                  <a:pt x="4168734" y="11008335"/>
                  <a:pt x="4165911" y="10814213"/>
                  <a:pt x="4198774" y="10722198"/>
                </a:cubicBezTo>
                <a:cubicBezTo>
                  <a:pt x="4230768" y="10632617"/>
                  <a:pt x="4340260" y="10527822"/>
                  <a:pt x="4437439" y="10493773"/>
                </a:cubicBezTo>
                <a:cubicBezTo>
                  <a:pt x="4480613" y="10478646"/>
                  <a:pt x="4519812" y="10471409"/>
                  <a:pt x="4563432" y="10472219"/>
                </a:cubicBezTo>
                <a:close/>
                <a:moveTo>
                  <a:pt x="8698110" y="10470557"/>
                </a:moveTo>
                <a:cubicBezTo>
                  <a:pt x="8739321" y="10469038"/>
                  <a:pt x="8856819" y="10481926"/>
                  <a:pt x="8889474" y="10492850"/>
                </a:cubicBezTo>
                <a:cubicBezTo>
                  <a:pt x="8982768" y="10524061"/>
                  <a:pt x="9100082" y="10622218"/>
                  <a:pt x="9141784" y="10703960"/>
                </a:cubicBezTo>
                <a:cubicBezTo>
                  <a:pt x="9164302" y="10748101"/>
                  <a:pt x="9168189" y="10778792"/>
                  <a:pt x="9168189" y="10912489"/>
                </a:cubicBezTo>
                <a:cubicBezTo>
                  <a:pt x="9168189" y="11063118"/>
                  <a:pt x="9166767" y="11071499"/>
                  <a:pt x="9131904" y="11126474"/>
                </a:cubicBezTo>
                <a:cubicBezTo>
                  <a:pt x="9061713" y="11237154"/>
                  <a:pt x="8816393" y="11346571"/>
                  <a:pt x="8706217" y="11316338"/>
                </a:cubicBezTo>
                <a:cubicBezTo>
                  <a:pt x="8679145" y="11308909"/>
                  <a:pt x="8643426" y="11302831"/>
                  <a:pt x="8626842" y="11302831"/>
                </a:cubicBezTo>
                <a:cubicBezTo>
                  <a:pt x="8610258" y="11302831"/>
                  <a:pt x="8596689" y="11298416"/>
                  <a:pt x="8596689" y="11293019"/>
                </a:cubicBezTo>
                <a:cubicBezTo>
                  <a:pt x="8596689" y="11287623"/>
                  <a:pt x="8576398" y="11272279"/>
                  <a:pt x="8551598" y="11258924"/>
                </a:cubicBezTo>
                <a:cubicBezTo>
                  <a:pt x="8495639" y="11228788"/>
                  <a:pt x="8430674" y="11157896"/>
                  <a:pt x="8385781" y="11077978"/>
                </a:cubicBezTo>
                <a:cubicBezTo>
                  <a:pt x="8353801" y="11021048"/>
                  <a:pt x="8351985" y="11009536"/>
                  <a:pt x="8357898" y="10901258"/>
                </a:cubicBezTo>
                <a:cubicBezTo>
                  <a:pt x="8365389" y="10764100"/>
                  <a:pt x="8394521" y="10693036"/>
                  <a:pt x="8476317" y="10612398"/>
                </a:cubicBezTo>
                <a:cubicBezTo>
                  <a:pt x="8559697" y="10530198"/>
                  <a:pt x="8597894" y="10504597"/>
                  <a:pt x="8685589" y="10472137"/>
                </a:cubicBezTo>
                <a:cubicBezTo>
                  <a:pt x="8687893" y="10471285"/>
                  <a:pt x="8692223" y="10470774"/>
                  <a:pt x="8698110" y="10470557"/>
                </a:cubicBezTo>
                <a:close/>
                <a:moveTo>
                  <a:pt x="328810" y="10470557"/>
                </a:moveTo>
                <a:cubicBezTo>
                  <a:pt x="370020" y="10469038"/>
                  <a:pt x="487519" y="10481926"/>
                  <a:pt x="520174" y="10492850"/>
                </a:cubicBezTo>
                <a:cubicBezTo>
                  <a:pt x="626330" y="10528364"/>
                  <a:pt x="738736" y="10626958"/>
                  <a:pt x="787196" y="10727063"/>
                </a:cubicBezTo>
                <a:cubicBezTo>
                  <a:pt x="827690" y="10810714"/>
                  <a:pt x="828024" y="10994416"/>
                  <a:pt x="787836" y="11079912"/>
                </a:cubicBezTo>
                <a:cubicBezTo>
                  <a:pt x="753194" y="11153610"/>
                  <a:pt x="656527" y="11259458"/>
                  <a:pt x="614150" y="11270093"/>
                </a:cubicBezTo>
                <a:cubicBezTo>
                  <a:pt x="597011" y="11274396"/>
                  <a:pt x="582988" y="11283521"/>
                  <a:pt x="582988" y="11290373"/>
                </a:cubicBezTo>
                <a:cubicBezTo>
                  <a:pt x="582988" y="11297225"/>
                  <a:pt x="567272" y="11300057"/>
                  <a:pt x="548063" y="11296665"/>
                </a:cubicBezTo>
                <a:cubicBezTo>
                  <a:pt x="528854" y="11293275"/>
                  <a:pt x="487420" y="11299458"/>
                  <a:pt x="455988" y="11310407"/>
                </a:cubicBezTo>
                <a:cubicBezTo>
                  <a:pt x="403549" y="11328671"/>
                  <a:pt x="392557" y="11328534"/>
                  <a:pt x="322638" y="11308745"/>
                </a:cubicBezTo>
                <a:cubicBezTo>
                  <a:pt x="181395" y="11268768"/>
                  <a:pt x="106529" y="11219122"/>
                  <a:pt x="47773" y="11126474"/>
                </a:cubicBezTo>
                <a:cubicBezTo>
                  <a:pt x="12976" y="11071606"/>
                  <a:pt x="11488" y="11062912"/>
                  <a:pt x="11488" y="10914545"/>
                </a:cubicBezTo>
                <a:cubicBezTo>
                  <a:pt x="11488" y="10733372"/>
                  <a:pt x="23571" y="10694662"/>
                  <a:pt x="105266" y="10614123"/>
                </a:cubicBezTo>
                <a:cubicBezTo>
                  <a:pt x="190474" y="10530121"/>
                  <a:pt x="228182" y="10504749"/>
                  <a:pt x="316288" y="10472137"/>
                </a:cubicBezTo>
                <a:cubicBezTo>
                  <a:pt x="318592" y="10471285"/>
                  <a:pt x="322922" y="10470774"/>
                  <a:pt x="328810" y="10470557"/>
                </a:cubicBezTo>
                <a:close/>
                <a:moveTo>
                  <a:pt x="6624427" y="10469645"/>
                </a:moveTo>
                <a:cubicBezTo>
                  <a:pt x="6670280" y="10469769"/>
                  <a:pt x="6744685" y="10479473"/>
                  <a:pt x="6793776" y="10493352"/>
                </a:cubicBezTo>
                <a:cubicBezTo>
                  <a:pt x="6824940" y="10502163"/>
                  <a:pt x="6879772" y="10530552"/>
                  <a:pt x="6915624" y="10556438"/>
                </a:cubicBezTo>
                <a:cubicBezTo>
                  <a:pt x="6985871" y="10607157"/>
                  <a:pt x="7076399" y="10721423"/>
                  <a:pt x="7066788" y="10747236"/>
                </a:cubicBezTo>
                <a:cubicBezTo>
                  <a:pt x="7063543" y="10755951"/>
                  <a:pt x="7069056" y="10777370"/>
                  <a:pt x="7079038" y="10794832"/>
                </a:cubicBezTo>
                <a:cubicBezTo>
                  <a:pt x="7099763" y="10831087"/>
                  <a:pt x="7103289" y="10951132"/>
                  <a:pt x="7084984" y="10997284"/>
                </a:cubicBezTo>
                <a:cubicBezTo>
                  <a:pt x="7078221" y="11014336"/>
                  <a:pt x="7072688" y="11038738"/>
                  <a:pt x="7072688" y="11051512"/>
                </a:cubicBezTo>
                <a:cubicBezTo>
                  <a:pt x="7072688" y="11064285"/>
                  <a:pt x="7056264" y="11093197"/>
                  <a:pt x="7036190" y="11115760"/>
                </a:cubicBezTo>
                <a:cubicBezTo>
                  <a:pt x="7016117" y="11138322"/>
                  <a:pt x="6980075" y="11180277"/>
                  <a:pt x="6956098" y="11208995"/>
                </a:cubicBezTo>
                <a:cubicBezTo>
                  <a:pt x="6926598" y="11244327"/>
                  <a:pt x="6896312" y="11265408"/>
                  <a:pt x="6862421" y="11274199"/>
                </a:cubicBezTo>
                <a:cubicBezTo>
                  <a:pt x="6834875" y="11281344"/>
                  <a:pt x="6780906" y="11296308"/>
                  <a:pt x="6742488" y="11307451"/>
                </a:cubicBezTo>
                <a:cubicBezTo>
                  <a:pt x="6677551" y="11326287"/>
                  <a:pt x="6666832" y="11326131"/>
                  <a:pt x="6590088" y="11305226"/>
                </a:cubicBezTo>
                <a:cubicBezTo>
                  <a:pt x="6544685" y="11292859"/>
                  <a:pt x="6493247" y="11276421"/>
                  <a:pt x="6475780" y="11268698"/>
                </a:cubicBezTo>
                <a:cubicBezTo>
                  <a:pt x="6405393" y="11237575"/>
                  <a:pt x="6285288" y="11092703"/>
                  <a:pt x="6285288" y="11038924"/>
                </a:cubicBezTo>
                <a:cubicBezTo>
                  <a:pt x="6285288" y="11026212"/>
                  <a:pt x="6278859" y="11009382"/>
                  <a:pt x="6271001" y="11001525"/>
                </a:cubicBezTo>
                <a:cubicBezTo>
                  <a:pt x="6263142" y="10993666"/>
                  <a:pt x="6256713" y="10949232"/>
                  <a:pt x="6256713" y="10902782"/>
                </a:cubicBezTo>
                <a:cubicBezTo>
                  <a:pt x="6256713" y="10856332"/>
                  <a:pt x="6263142" y="10811898"/>
                  <a:pt x="6271001" y="10804039"/>
                </a:cubicBezTo>
                <a:cubicBezTo>
                  <a:pt x="6278859" y="10796182"/>
                  <a:pt x="6285288" y="10777307"/>
                  <a:pt x="6285288" y="10762097"/>
                </a:cubicBezTo>
                <a:cubicBezTo>
                  <a:pt x="6285288" y="10746887"/>
                  <a:pt x="6293860" y="10727328"/>
                  <a:pt x="6304338" y="10718632"/>
                </a:cubicBezTo>
                <a:cubicBezTo>
                  <a:pt x="6314816" y="10709936"/>
                  <a:pt x="6323388" y="10695400"/>
                  <a:pt x="6323388" y="10686329"/>
                </a:cubicBezTo>
                <a:cubicBezTo>
                  <a:pt x="6323388" y="10668177"/>
                  <a:pt x="6412076" y="10575490"/>
                  <a:pt x="6470452" y="10532633"/>
                </a:cubicBezTo>
                <a:cubicBezTo>
                  <a:pt x="6504727" y="10507470"/>
                  <a:pt x="6542637" y="10488546"/>
                  <a:pt x="6590088" y="10472913"/>
                </a:cubicBezTo>
                <a:cubicBezTo>
                  <a:pt x="6597032" y="10470626"/>
                  <a:pt x="6609143" y="10469603"/>
                  <a:pt x="6624427" y="10469645"/>
                </a:cubicBezTo>
                <a:close/>
                <a:moveTo>
                  <a:pt x="2427524" y="10469116"/>
                </a:moveTo>
                <a:cubicBezTo>
                  <a:pt x="2443763" y="10467128"/>
                  <a:pt x="2466737" y="10469428"/>
                  <a:pt x="2507341" y="10474684"/>
                </a:cubicBezTo>
                <a:cubicBezTo>
                  <a:pt x="2611997" y="10488230"/>
                  <a:pt x="2616875" y="10489690"/>
                  <a:pt x="2690174" y="10529427"/>
                </a:cubicBezTo>
                <a:cubicBezTo>
                  <a:pt x="2753056" y="10563517"/>
                  <a:pt x="2856288" y="10661024"/>
                  <a:pt x="2856288" y="10686329"/>
                </a:cubicBezTo>
                <a:cubicBezTo>
                  <a:pt x="2856288" y="10695400"/>
                  <a:pt x="2864861" y="10709936"/>
                  <a:pt x="2875338" y="10718632"/>
                </a:cubicBezTo>
                <a:cubicBezTo>
                  <a:pt x="2885815" y="10727328"/>
                  <a:pt x="2894388" y="10746887"/>
                  <a:pt x="2894388" y="10762097"/>
                </a:cubicBezTo>
                <a:cubicBezTo>
                  <a:pt x="2894388" y="10777307"/>
                  <a:pt x="2900817" y="10796182"/>
                  <a:pt x="2908676" y="10804039"/>
                </a:cubicBezTo>
                <a:cubicBezTo>
                  <a:pt x="2916534" y="10811898"/>
                  <a:pt x="2922963" y="10856332"/>
                  <a:pt x="2922963" y="10902782"/>
                </a:cubicBezTo>
                <a:cubicBezTo>
                  <a:pt x="2922963" y="10949232"/>
                  <a:pt x="2916534" y="10993666"/>
                  <a:pt x="2908676" y="11001525"/>
                </a:cubicBezTo>
                <a:cubicBezTo>
                  <a:pt x="2900817" y="11009382"/>
                  <a:pt x="2894388" y="11026212"/>
                  <a:pt x="2894388" y="11038924"/>
                </a:cubicBezTo>
                <a:cubicBezTo>
                  <a:pt x="2894388" y="11071041"/>
                  <a:pt x="2836436" y="11159606"/>
                  <a:pt x="2781546" y="11211372"/>
                </a:cubicBezTo>
                <a:cubicBezTo>
                  <a:pt x="2735133" y="11255147"/>
                  <a:pt x="2713077" y="11264670"/>
                  <a:pt x="2564188" y="11305226"/>
                </a:cubicBezTo>
                <a:cubicBezTo>
                  <a:pt x="2477891" y="11328733"/>
                  <a:pt x="2458424" y="11326546"/>
                  <a:pt x="2306330" y="11276263"/>
                </a:cubicBezTo>
                <a:cubicBezTo>
                  <a:pt x="2233482" y="11252180"/>
                  <a:pt x="2106988" y="11109562"/>
                  <a:pt x="2106988" y="11051512"/>
                </a:cubicBezTo>
                <a:cubicBezTo>
                  <a:pt x="2106988" y="11038738"/>
                  <a:pt x="2095740" y="11014336"/>
                  <a:pt x="2081992" y="10997284"/>
                </a:cubicBezTo>
                <a:cubicBezTo>
                  <a:pt x="2051566" y="10959547"/>
                  <a:pt x="2047679" y="10843041"/>
                  <a:pt x="2075238" y="10794832"/>
                </a:cubicBezTo>
                <a:cubicBezTo>
                  <a:pt x="2085221" y="10777370"/>
                  <a:pt x="2096448" y="10755951"/>
                  <a:pt x="2100188" y="10747236"/>
                </a:cubicBezTo>
                <a:cubicBezTo>
                  <a:pt x="2134594" y="10667063"/>
                  <a:pt x="2291800" y="10515432"/>
                  <a:pt x="2340516" y="10515432"/>
                </a:cubicBezTo>
                <a:cubicBezTo>
                  <a:pt x="2350179" y="10515432"/>
                  <a:pt x="2371597" y="10503666"/>
                  <a:pt x="2388111" y="10489285"/>
                </a:cubicBezTo>
                <a:cubicBezTo>
                  <a:pt x="2401779" y="10477383"/>
                  <a:pt x="2411285" y="10471105"/>
                  <a:pt x="2427524" y="10469116"/>
                </a:cubicBezTo>
                <a:close/>
                <a:moveTo>
                  <a:pt x="6625753" y="8376925"/>
                </a:moveTo>
                <a:cubicBezTo>
                  <a:pt x="6700434" y="8373373"/>
                  <a:pt x="6792023" y="8388821"/>
                  <a:pt x="6856466" y="8418596"/>
                </a:cubicBezTo>
                <a:cubicBezTo>
                  <a:pt x="6943184" y="8458662"/>
                  <a:pt x="7072688" y="8602385"/>
                  <a:pt x="7072688" y="8658555"/>
                </a:cubicBezTo>
                <a:cubicBezTo>
                  <a:pt x="7072688" y="8671329"/>
                  <a:pt x="7078221" y="8690016"/>
                  <a:pt x="7084984" y="8700083"/>
                </a:cubicBezTo>
                <a:cubicBezTo>
                  <a:pt x="7103574" y="8727754"/>
                  <a:pt x="7099624" y="8853822"/>
                  <a:pt x="7079038" y="8889833"/>
                </a:cubicBezTo>
                <a:cubicBezTo>
                  <a:pt x="7069056" y="8907296"/>
                  <a:pt x="7063543" y="8934430"/>
                  <a:pt x="7066788" y="8950129"/>
                </a:cubicBezTo>
                <a:cubicBezTo>
                  <a:pt x="7071023" y="8970618"/>
                  <a:pt x="7058651" y="8993916"/>
                  <a:pt x="7022949" y="9032680"/>
                </a:cubicBezTo>
                <a:cubicBezTo>
                  <a:pt x="6995593" y="9062381"/>
                  <a:pt x="6961259" y="9102400"/>
                  <a:pt x="6946652" y="9121609"/>
                </a:cubicBezTo>
                <a:cubicBezTo>
                  <a:pt x="6932046" y="9140818"/>
                  <a:pt x="6915123" y="9156534"/>
                  <a:pt x="6909047" y="9156534"/>
                </a:cubicBezTo>
                <a:cubicBezTo>
                  <a:pt x="6902970" y="9156534"/>
                  <a:pt x="6890884" y="9165105"/>
                  <a:pt x="6882188" y="9175584"/>
                </a:cubicBezTo>
                <a:cubicBezTo>
                  <a:pt x="6873492" y="9186062"/>
                  <a:pt x="6856301" y="9194633"/>
                  <a:pt x="6843985" y="9194633"/>
                </a:cubicBezTo>
                <a:cubicBezTo>
                  <a:pt x="6831669" y="9194633"/>
                  <a:pt x="6802364" y="9200313"/>
                  <a:pt x="6778865" y="9207255"/>
                </a:cubicBezTo>
                <a:cubicBezTo>
                  <a:pt x="6755365" y="9214198"/>
                  <a:pt x="6704706" y="9219876"/>
                  <a:pt x="6666288" y="9219876"/>
                </a:cubicBezTo>
                <a:cubicBezTo>
                  <a:pt x="6627870" y="9219876"/>
                  <a:pt x="6582926" y="9214198"/>
                  <a:pt x="6566411" y="9207255"/>
                </a:cubicBezTo>
                <a:cubicBezTo>
                  <a:pt x="6549897" y="9200313"/>
                  <a:pt x="6527859" y="9194633"/>
                  <a:pt x="6517439" y="9194633"/>
                </a:cubicBezTo>
                <a:cubicBezTo>
                  <a:pt x="6479924" y="9194633"/>
                  <a:pt x="6302247" y="9035286"/>
                  <a:pt x="6317379" y="9015214"/>
                </a:cubicBezTo>
                <a:cubicBezTo>
                  <a:pt x="6320684" y="9010830"/>
                  <a:pt x="6314816" y="9000129"/>
                  <a:pt x="6304338" y="8991434"/>
                </a:cubicBezTo>
                <a:cubicBezTo>
                  <a:pt x="6293860" y="8982737"/>
                  <a:pt x="6285288" y="8963179"/>
                  <a:pt x="6285288" y="8947969"/>
                </a:cubicBezTo>
                <a:cubicBezTo>
                  <a:pt x="6285288" y="8932759"/>
                  <a:pt x="6278859" y="8913883"/>
                  <a:pt x="6271001" y="8906026"/>
                </a:cubicBezTo>
                <a:cubicBezTo>
                  <a:pt x="6263142" y="8898167"/>
                  <a:pt x="6256713" y="8853733"/>
                  <a:pt x="6256713" y="8807285"/>
                </a:cubicBezTo>
                <a:cubicBezTo>
                  <a:pt x="6256713" y="8760835"/>
                  <a:pt x="6263142" y="8716401"/>
                  <a:pt x="6271001" y="8708542"/>
                </a:cubicBezTo>
                <a:cubicBezTo>
                  <a:pt x="6278859" y="8700685"/>
                  <a:pt x="6285288" y="8681810"/>
                  <a:pt x="6285288" y="8666600"/>
                </a:cubicBezTo>
                <a:cubicBezTo>
                  <a:pt x="6285288" y="8651390"/>
                  <a:pt x="6293860" y="8631831"/>
                  <a:pt x="6304338" y="8623135"/>
                </a:cubicBezTo>
                <a:cubicBezTo>
                  <a:pt x="6314816" y="8614439"/>
                  <a:pt x="6323388" y="8600091"/>
                  <a:pt x="6323388" y="8591250"/>
                </a:cubicBezTo>
                <a:cubicBezTo>
                  <a:pt x="6323388" y="8575048"/>
                  <a:pt x="6409496" y="8482237"/>
                  <a:pt x="6473163" y="8429815"/>
                </a:cubicBezTo>
                <a:cubicBezTo>
                  <a:pt x="6492069" y="8414249"/>
                  <a:pt x="6530398" y="8394974"/>
                  <a:pt x="6558338" y="8386983"/>
                </a:cubicBezTo>
                <a:cubicBezTo>
                  <a:pt x="6577843" y="8381404"/>
                  <a:pt x="6600859" y="8378109"/>
                  <a:pt x="6625753" y="8376925"/>
                </a:cubicBezTo>
                <a:close/>
                <a:moveTo>
                  <a:pt x="357685" y="8373939"/>
                </a:moveTo>
                <a:cubicBezTo>
                  <a:pt x="530452" y="8361208"/>
                  <a:pt x="710105" y="8464787"/>
                  <a:pt x="788788" y="8632179"/>
                </a:cubicBezTo>
                <a:cubicBezTo>
                  <a:pt x="828009" y="8715618"/>
                  <a:pt x="827170" y="8900426"/>
                  <a:pt x="787196" y="8983002"/>
                </a:cubicBezTo>
                <a:cubicBezTo>
                  <a:pt x="759147" y="9040943"/>
                  <a:pt x="658576" y="9156534"/>
                  <a:pt x="636212" y="9156534"/>
                </a:cubicBezTo>
                <a:cubicBezTo>
                  <a:pt x="629604" y="9156534"/>
                  <a:pt x="617084" y="9165105"/>
                  <a:pt x="608388" y="9175584"/>
                </a:cubicBezTo>
                <a:cubicBezTo>
                  <a:pt x="599692" y="9186062"/>
                  <a:pt x="582501" y="9194633"/>
                  <a:pt x="570185" y="9194633"/>
                </a:cubicBezTo>
                <a:cubicBezTo>
                  <a:pt x="557868" y="9194633"/>
                  <a:pt x="528564" y="9200313"/>
                  <a:pt x="505065" y="9207255"/>
                </a:cubicBezTo>
                <a:cubicBezTo>
                  <a:pt x="481565" y="9214198"/>
                  <a:pt x="430906" y="9219876"/>
                  <a:pt x="392488" y="9219876"/>
                </a:cubicBezTo>
                <a:cubicBezTo>
                  <a:pt x="354071" y="9219876"/>
                  <a:pt x="309126" y="9214198"/>
                  <a:pt x="292611" y="9207255"/>
                </a:cubicBezTo>
                <a:cubicBezTo>
                  <a:pt x="276097" y="9200313"/>
                  <a:pt x="254059" y="9194633"/>
                  <a:pt x="243639" y="9194633"/>
                </a:cubicBezTo>
                <a:cubicBezTo>
                  <a:pt x="199086" y="9194633"/>
                  <a:pt x="43730" y="9047876"/>
                  <a:pt x="23533" y="8986708"/>
                </a:cubicBezTo>
                <a:cubicBezTo>
                  <a:pt x="4704" y="8929687"/>
                  <a:pt x="8564" y="8667417"/>
                  <a:pt x="28949" y="8618628"/>
                </a:cubicBezTo>
                <a:cubicBezTo>
                  <a:pt x="65686" y="8530704"/>
                  <a:pt x="197654" y="8410861"/>
                  <a:pt x="284377" y="8386669"/>
                </a:cubicBezTo>
                <a:cubicBezTo>
                  <a:pt x="308463" y="8379949"/>
                  <a:pt x="333004" y="8375757"/>
                  <a:pt x="357685" y="8373939"/>
                </a:cubicBezTo>
                <a:close/>
                <a:moveTo>
                  <a:pt x="4572752" y="8373891"/>
                </a:moveTo>
                <a:cubicBezTo>
                  <a:pt x="4610928" y="8375311"/>
                  <a:pt x="4656915" y="8380453"/>
                  <a:pt x="4697788" y="8388836"/>
                </a:cubicBezTo>
                <a:cubicBezTo>
                  <a:pt x="4748995" y="8399338"/>
                  <a:pt x="4879997" y="8485657"/>
                  <a:pt x="4905903" y="8525963"/>
                </a:cubicBezTo>
                <a:cubicBezTo>
                  <a:pt x="5000666" y="8673409"/>
                  <a:pt x="5002588" y="8678980"/>
                  <a:pt x="5002588" y="8806163"/>
                </a:cubicBezTo>
                <a:cubicBezTo>
                  <a:pt x="5002588" y="8941414"/>
                  <a:pt x="5003414" y="8939597"/>
                  <a:pt x="4868283" y="9101894"/>
                </a:cubicBezTo>
                <a:cubicBezTo>
                  <a:pt x="4813086" y="9168189"/>
                  <a:pt x="4795971" y="9180900"/>
                  <a:pt x="4759792" y="9182462"/>
                </a:cubicBezTo>
                <a:cubicBezTo>
                  <a:pt x="4736167" y="9183481"/>
                  <a:pt x="4701687" y="9195211"/>
                  <a:pt x="4683169" y="9208524"/>
                </a:cubicBezTo>
                <a:cubicBezTo>
                  <a:pt x="4661475" y="9224122"/>
                  <a:pt x="4628278" y="9232734"/>
                  <a:pt x="4589838" y="9232734"/>
                </a:cubicBezTo>
                <a:cubicBezTo>
                  <a:pt x="4555839" y="9232734"/>
                  <a:pt x="4510231" y="9222320"/>
                  <a:pt x="4483807" y="9208524"/>
                </a:cubicBezTo>
                <a:cubicBezTo>
                  <a:pt x="4458304" y="9195211"/>
                  <a:pt x="4423823" y="9183481"/>
                  <a:pt x="4407184" y="9182462"/>
                </a:cubicBezTo>
                <a:cubicBezTo>
                  <a:pt x="4368619" y="9180098"/>
                  <a:pt x="4228284" y="9040515"/>
                  <a:pt x="4198773" y="8975168"/>
                </a:cubicBezTo>
                <a:cubicBezTo>
                  <a:pt x="4183230" y="8940752"/>
                  <a:pt x="4177088" y="8893063"/>
                  <a:pt x="4177088" y="8806801"/>
                </a:cubicBezTo>
                <a:cubicBezTo>
                  <a:pt x="4177088" y="8658035"/>
                  <a:pt x="4209787" y="8562868"/>
                  <a:pt x="4279384" y="8509077"/>
                </a:cubicBezTo>
                <a:cubicBezTo>
                  <a:pt x="4340617" y="8461750"/>
                  <a:pt x="4425687" y="8408660"/>
                  <a:pt x="4453061" y="8400690"/>
                </a:cubicBezTo>
                <a:cubicBezTo>
                  <a:pt x="4465423" y="8397091"/>
                  <a:pt x="4484110" y="8388354"/>
                  <a:pt x="4494588" y="8381275"/>
                </a:cubicBezTo>
                <a:cubicBezTo>
                  <a:pt x="4504213" y="8374772"/>
                  <a:pt x="4534576" y="8372470"/>
                  <a:pt x="4572752" y="8373891"/>
                </a:cubicBezTo>
                <a:close/>
                <a:moveTo>
                  <a:pt x="8769897" y="8373321"/>
                </a:moveTo>
                <a:cubicBezTo>
                  <a:pt x="8888015" y="8377683"/>
                  <a:pt x="9007705" y="8433833"/>
                  <a:pt x="9091835" y="8529651"/>
                </a:cubicBezTo>
                <a:cubicBezTo>
                  <a:pt x="9157021" y="8603894"/>
                  <a:pt x="9168188" y="8644212"/>
                  <a:pt x="9168188" y="8805326"/>
                </a:cubicBezTo>
                <a:cubicBezTo>
                  <a:pt x="9168188" y="8928005"/>
                  <a:pt x="9164393" y="8955826"/>
                  <a:pt x="9143444" y="8986708"/>
                </a:cubicBezTo>
                <a:cubicBezTo>
                  <a:pt x="9090389" y="9064915"/>
                  <a:pt x="8960995" y="9194633"/>
                  <a:pt x="8936037" y="9194633"/>
                </a:cubicBezTo>
                <a:cubicBezTo>
                  <a:pt x="8925617" y="9194633"/>
                  <a:pt x="8897864" y="9200313"/>
                  <a:pt x="8874365" y="9207255"/>
                </a:cubicBezTo>
                <a:cubicBezTo>
                  <a:pt x="8850865" y="9214198"/>
                  <a:pt x="8800206" y="9219876"/>
                  <a:pt x="8761788" y="9219876"/>
                </a:cubicBezTo>
                <a:cubicBezTo>
                  <a:pt x="8723370" y="9219876"/>
                  <a:pt x="8678426" y="9214198"/>
                  <a:pt x="8661911" y="9207255"/>
                </a:cubicBezTo>
                <a:cubicBezTo>
                  <a:pt x="8645397" y="9200313"/>
                  <a:pt x="8621807" y="9194633"/>
                  <a:pt x="8609491" y="9194633"/>
                </a:cubicBezTo>
                <a:cubicBezTo>
                  <a:pt x="8597175" y="9194633"/>
                  <a:pt x="8579984" y="9186062"/>
                  <a:pt x="8571288" y="9175584"/>
                </a:cubicBezTo>
                <a:cubicBezTo>
                  <a:pt x="8562592" y="9165105"/>
                  <a:pt x="8550071" y="9156534"/>
                  <a:pt x="8543464" y="9156534"/>
                </a:cubicBezTo>
                <a:cubicBezTo>
                  <a:pt x="8521100" y="9156534"/>
                  <a:pt x="8420529" y="9040943"/>
                  <a:pt x="8392480" y="8983002"/>
                </a:cubicBezTo>
                <a:cubicBezTo>
                  <a:pt x="8352506" y="8900426"/>
                  <a:pt x="8351667" y="8715618"/>
                  <a:pt x="8390888" y="8632179"/>
                </a:cubicBezTo>
                <a:cubicBezTo>
                  <a:pt x="8441263" y="8525012"/>
                  <a:pt x="8561954" y="8412256"/>
                  <a:pt x="8653677" y="8386669"/>
                </a:cubicBezTo>
                <a:cubicBezTo>
                  <a:pt x="8691326" y="8376166"/>
                  <a:pt x="8730524" y="8371866"/>
                  <a:pt x="8769897" y="8373321"/>
                </a:cubicBezTo>
                <a:close/>
                <a:moveTo>
                  <a:pt x="2452056" y="8371840"/>
                </a:moveTo>
                <a:cubicBezTo>
                  <a:pt x="2530661" y="8367385"/>
                  <a:pt x="2624365" y="8388262"/>
                  <a:pt x="2691196" y="8428586"/>
                </a:cubicBezTo>
                <a:cubicBezTo>
                  <a:pt x="2784460" y="8484860"/>
                  <a:pt x="2894388" y="8616084"/>
                  <a:pt x="2894388" y="8671144"/>
                </a:cubicBezTo>
                <a:cubicBezTo>
                  <a:pt x="2894388" y="8683855"/>
                  <a:pt x="2900817" y="8700685"/>
                  <a:pt x="2908676" y="8708542"/>
                </a:cubicBezTo>
                <a:cubicBezTo>
                  <a:pt x="2916534" y="8716401"/>
                  <a:pt x="2922963" y="8760835"/>
                  <a:pt x="2922963" y="8807285"/>
                </a:cubicBezTo>
                <a:cubicBezTo>
                  <a:pt x="2922963" y="8853733"/>
                  <a:pt x="2916534" y="8898167"/>
                  <a:pt x="2908676" y="8906026"/>
                </a:cubicBezTo>
                <a:cubicBezTo>
                  <a:pt x="2900817" y="8913883"/>
                  <a:pt x="2894388" y="8932759"/>
                  <a:pt x="2894388" y="8947969"/>
                </a:cubicBezTo>
                <a:cubicBezTo>
                  <a:pt x="2894388" y="8963179"/>
                  <a:pt x="2885815" y="8982737"/>
                  <a:pt x="2875338" y="8991434"/>
                </a:cubicBezTo>
                <a:cubicBezTo>
                  <a:pt x="2864861" y="9000129"/>
                  <a:pt x="2853277" y="9010830"/>
                  <a:pt x="2849596" y="9015214"/>
                </a:cubicBezTo>
                <a:cubicBezTo>
                  <a:pt x="2762596" y="9118835"/>
                  <a:pt x="2683442" y="9194633"/>
                  <a:pt x="2662237" y="9194633"/>
                </a:cubicBezTo>
                <a:cubicBezTo>
                  <a:pt x="2651817" y="9194633"/>
                  <a:pt x="2624064" y="9200313"/>
                  <a:pt x="2600565" y="9207255"/>
                </a:cubicBezTo>
                <a:cubicBezTo>
                  <a:pt x="2577065" y="9214198"/>
                  <a:pt x="2526405" y="9219876"/>
                  <a:pt x="2487988" y="9219876"/>
                </a:cubicBezTo>
                <a:cubicBezTo>
                  <a:pt x="2449571" y="9219876"/>
                  <a:pt x="2404626" y="9214198"/>
                  <a:pt x="2388111" y="9207255"/>
                </a:cubicBezTo>
                <a:cubicBezTo>
                  <a:pt x="2371597" y="9200313"/>
                  <a:pt x="2348008" y="9194633"/>
                  <a:pt x="2335691" y="9194633"/>
                </a:cubicBezTo>
                <a:cubicBezTo>
                  <a:pt x="2323375" y="9194633"/>
                  <a:pt x="2306184" y="9186062"/>
                  <a:pt x="2297488" y="9175584"/>
                </a:cubicBezTo>
                <a:cubicBezTo>
                  <a:pt x="2288792" y="9165105"/>
                  <a:pt x="2274926" y="9156534"/>
                  <a:pt x="2266674" y="9156534"/>
                </a:cubicBezTo>
                <a:cubicBezTo>
                  <a:pt x="2234991" y="9156534"/>
                  <a:pt x="2112836" y="9005733"/>
                  <a:pt x="2100188" y="8951006"/>
                </a:cubicBezTo>
                <a:cubicBezTo>
                  <a:pt x="2096448" y="8934823"/>
                  <a:pt x="2085221" y="8907296"/>
                  <a:pt x="2075238" y="8889833"/>
                </a:cubicBezTo>
                <a:cubicBezTo>
                  <a:pt x="2065255" y="8872372"/>
                  <a:pt x="2057067" y="8826652"/>
                  <a:pt x="2057042" y="8788235"/>
                </a:cubicBezTo>
                <a:cubicBezTo>
                  <a:pt x="2057006" y="8733393"/>
                  <a:pt x="2062366" y="8714453"/>
                  <a:pt x="2081992" y="8700083"/>
                </a:cubicBezTo>
                <a:cubicBezTo>
                  <a:pt x="2095740" y="8690016"/>
                  <a:pt x="2106988" y="8671329"/>
                  <a:pt x="2106988" y="8658555"/>
                </a:cubicBezTo>
                <a:cubicBezTo>
                  <a:pt x="2106988" y="8614011"/>
                  <a:pt x="2154944" y="8527561"/>
                  <a:pt x="2204132" y="8483435"/>
                </a:cubicBezTo>
                <a:cubicBezTo>
                  <a:pt x="2252701" y="8439864"/>
                  <a:pt x="2304005" y="8411143"/>
                  <a:pt x="2380038" y="8384958"/>
                </a:cubicBezTo>
                <a:cubicBezTo>
                  <a:pt x="2401330" y="8377625"/>
                  <a:pt x="2425854" y="8373326"/>
                  <a:pt x="2452056" y="8371840"/>
                </a:cubicBezTo>
                <a:close/>
                <a:moveTo>
                  <a:pt x="8720458" y="6283440"/>
                </a:moveTo>
                <a:cubicBezTo>
                  <a:pt x="8794400" y="6283373"/>
                  <a:pt x="8904336" y="6296805"/>
                  <a:pt x="8919326" y="6311795"/>
                </a:cubicBezTo>
                <a:cubicBezTo>
                  <a:pt x="8926279" y="6318748"/>
                  <a:pt x="8940924" y="6324437"/>
                  <a:pt x="8951871" y="6324437"/>
                </a:cubicBezTo>
                <a:cubicBezTo>
                  <a:pt x="8982168" y="6324437"/>
                  <a:pt x="9100820" y="6433964"/>
                  <a:pt x="9136524" y="6494888"/>
                </a:cubicBezTo>
                <a:cubicBezTo>
                  <a:pt x="9165694" y="6544662"/>
                  <a:pt x="9168188" y="6561392"/>
                  <a:pt x="9168188" y="6707241"/>
                </a:cubicBezTo>
                <a:cubicBezTo>
                  <a:pt x="9168188" y="6859947"/>
                  <a:pt x="9166888" y="6867612"/>
                  <a:pt x="9131537" y="6923357"/>
                </a:cubicBezTo>
                <a:cubicBezTo>
                  <a:pt x="9051600" y="7049404"/>
                  <a:pt x="8953187" y="7102475"/>
                  <a:pt x="8771570" y="7117477"/>
                </a:cubicBezTo>
                <a:cubicBezTo>
                  <a:pt x="8700927" y="7123311"/>
                  <a:pt x="8675593" y="7119757"/>
                  <a:pt x="8625520" y="7096988"/>
                </a:cubicBezTo>
                <a:cubicBezTo>
                  <a:pt x="8563445" y="7068759"/>
                  <a:pt x="8471045" y="7003857"/>
                  <a:pt x="8453530" y="6976182"/>
                </a:cubicBezTo>
                <a:cubicBezTo>
                  <a:pt x="8448136" y="6967660"/>
                  <a:pt x="8433848" y="6950315"/>
                  <a:pt x="8421780" y="6937641"/>
                </a:cubicBezTo>
                <a:cubicBezTo>
                  <a:pt x="8376753" y="6890355"/>
                  <a:pt x="8362721" y="6833427"/>
                  <a:pt x="8363322" y="6700490"/>
                </a:cubicBezTo>
                <a:cubicBezTo>
                  <a:pt x="8363891" y="6574516"/>
                  <a:pt x="8365105" y="6569180"/>
                  <a:pt x="8408699" y="6501031"/>
                </a:cubicBezTo>
                <a:cubicBezTo>
                  <a:pt x="8457791" y="6424289"/>
                  <a:pt x="8547789" y="6340331"/>
                  <a:pt x="8593173" y="6328941"/>
                </a:cubicBezTo>
                <a:cubicBezTo>
                  <a:pt x="8609076" y="6324949"/>
                  <a:pt x="8622088" y="6316933"/>
                  <a:pt x="8622088" y="6311127"/>
                </a:cubicBezTo>
                <a:cubicBezTo>
                  <a:pt x="8622088" y="6305321"/>
                  <a:pt x="8640662" y="6295116"/>
                  <a:pt x="8663363" y="6288450"/>
                </a:cubicBezTo>
                <a:cubicBezTo>
                  <a:pt x="8675162" y="6284985"/>
                  <a:pt x="8695810" y="6283463"/>
                  <a:pt x="8720458" y="6283440"/>
                </a:cubicBezTo>
                <a:close/>
                <a:moveTo>
                  <a:pt x="310038" y="6280887"/>
                </a:moveTo>
                <a:cubicBezTo>
                  <a:pt x="372909" y="6280671"/>
                  <a:pt x="549355" y="6295649"/>
                  <a:pt x="550658" y="6302744"/>
                </a:cubicBezTo>
                <a:cubicBezTo>
                  <a:pt x="550977" y="6304482"/>
                  <a:pt x="569108" y="6315346"/>
                  <a:pt x="590950" y="6326886"/>
                </a:cubicBezTo>
                <a:cubicBezTo>
                  <a:pt x="655410" y="6360944"/>
                  <a:pt x="710995" y="6414739"/>
                  <a:pt x="765040" y="6495370"/>
                </a:cubicBezTo>
                <a:lnTo>
                  <a:pt x="815769" y="6571053"/>
                </a:lnTo>
                <a:lnTo>
                  <a:pt x="816354" y="6700490"/>
                </a:lnTo>
                <a:cubicBezTo>
                  <a:pt x="816888" y="6818558"/>
                  <a:pt x="814195" y="6833644"/>
                  <a:pt x="785689" y="6872262"/>
                </a:cubicBezTo>
                <a:cubicBezTo>
                  <a:pt x="768501" y="6895547"/>
                  <a:pt x="750279" y="6924968"/>
                  <a:pt x="745196" y="6937641"/>
                </a:cubicBezTo>
                <a:cubicBezTo>
                  <a:pt x="740113" y="6950315"/>
                  <a:pt x="725825" y="6967660"/>
                  <a:pt x="713446" y="6976182"/>
                </a:cubicBezTo>
                <a:cubicBezTo>
                  <a:pt x="701067" y="6984706"/>
                  <a:pt x="668078" y="7009177"/>
                  <a:pt x="640138" y="7030559"/>
                </a:cubicBezTo>
                <a:cubicBezTo>
                  <a:pt x="528698" y="7115847"/>
                  <a:pt x="502439" y="7125173"/>
                  <a:pt x="395406" y="7117477"/>
                </a:cubicBezTo>
                <a:cubicBezTo>
                  <a:pt x="341414" y="7113594"/>
                  <a:pt x="275887" y="7103441"/>
                  <a:pt x="249792" y="7094915"/>
                </a:cubicBezTo>
                <a:cubicBezTo>
                  <a:pt x="186875" y="7074358"/>
                  <a:pt x="93551" y="6994963"/>
                  <a:pt x="48140" y="6923357"/>
                </a:cubicBezTo>
                <a:cubicBezTo>
                  <a:pt x="12788" y="6867612"/>
                  <a:pt x="11488" y="6859947"/>
                  <a:pt x="11488" y="6707241"/>
                </a:cubicBezTo>
                <a:cubicBezTo>
                  <a:pt x="11488" y="6561392"/>
                  <a:pt x="13983" y="6544662"/>
                  <a:pt x="43152" y="6494888"/>
                </a:cubicBezTo>
                <a:cubicBezTo>
                  <a:pt x="78856" y="6433964"/>
                  <a:pt x="197509" y="6324437"/>
                  <a:pt x="227805" y="6324437"/>
                </a:cubicBezTo>
                <a:cubicBezTo>
                  <a:pt x="238752" y="6324437"/>
                  <a:pt x="250280" y="6316348"/>
                  <a:pt x="253423" y="6306463"/>
                </a:cubicBezTo>
                <a:cubicBezTo>
                  <a:pt x="256566" y="6296576"/>
                  <a:pt x="273426" y="6285558"/>
                  <a:pt x="290888" y="6281978"/>
                </a:cubicBezTo>
                <a:cubicBezTo>
                  <a:pt x="294393" y="6281259"/>
                  <a:pt x="301056" y="6280918"/>
                  <a:pt x="310038" y="6280887"/>
                </a:cubicBezTo>
                <a:close/>
                <a:moveTo>
                  <a:pt x="2513388" y="6280550"/>
                </a:moveTo>
                <a:cubicBezTo>
                  <a:pt x="2585644" y="6284143"/>
                  <a:pt x="2623508" y="6293298"/>
                  <a:pt x="2670235" y="6318473"/>
                </a:cubicBezTo>
                <a:cubicBezTo>
                  <a:pt x="2746311" y="6359459"/>
                  <a:pt x="2838482" y="6443011"/>
                  <a:pt x="2856997" y="6487769"/>
                </a:cubicBezTo>
                <a:cubicBezTo>
                  <a:pt x="2864623" y="6506204"/>
                  <a:pt x="2882530" y="6549708"/>
                  <a:pt x="2896790" y="6584445"/>
                </a:cubicBezTo>
                <a:cubicBezTo>
                  <a:pt x="2929988" y="6665308"/>
                  <a:pt x="2929988" y="6749125"/>
                  <a:pt x="2896790" y="6813728"/>
                </a:cubicBezTo>
                <a:cubicBezTo>
                  <a:pt x="2882530" y="6841480"/>
                  <a:pt x="2864623" y="6884984"/>
                  <a:pt x="2856997" y="6910404"/>
                </a:cubicBezTo>
                <a:cubicBezTo>
                  <a:pt x="2839248" y="6969568"/>
                  <a:pt x="2748457" y="7053665"/>
                  <a:pt x="2657256" y="7095418"/>
                </a:cubicBezTo>
                <a:cubicBezTo>
                  <a:pt x="2590518" y="7125972"/>
                  <a:pt x="2581503" y="7126941"/>
                  <a:pt x="2470882" y="7115457"/>
                </a:cubicBezTo>
                <a:cubicBezTo>
                  <a:pt x="2382693" y="7106303"/>
                  <a:pt x="2339312" y="7094850"/>
                  <a:pt x="2291138" y="7068004"/>
                </a:cubicBezTo>
                <a:cubicBezTo>
                  <a:pt x="2196739" y="7015397"/>
                  <a:pt x="2123269" y="6924060"/>
                  <a:pt x="2083428" y="6809780"/>
                </a:cubicBezTo>
                <a:cubicBezTo>
                  <a:pt x="2052644" y="6721479"/>
                  <a:pt x="2072930" y="6566907"/>
                  <a:pt x="2124141" y="6499573"/>
                </a:cubicBezTo>
                <a:cubicBezTo>
                  <a:pt x="2138536" y="6480645"/>
                  <a:pt x="2164854" y="6443389"/>
                  <a:pt x="2182626" y="6416781"/>
                </a:cubicBezTo>
                <a:cubicBezTo>
                  <a:pt x="2212360" y="6372263"/>
                  <a:pt x="2261327" y="6341679"/>
                  <a:pt x="2388163" y="6288404"/>
                </a:cubicBezTo>
                <a:cubicBezTo>
                  <a:pt x="2404649" y="6281480"/>
                  <a:pt x="2461001" y="6277945"/>
                  <a:pt x="2513388" y="6280550"/>
                </a:cubicBezTo>
                <a:close/>
                <a:moveTo>
                  <a:pt x="4532292" y="6278721"/>
                </a:moveTo>
                <a:cubicBezTo>
                  <a:pt x="4555310" y="6278489"/>
                  <a:pt x="4582695" y="6279022"/>
                  <a:pt x="4608888" y="6280373"/>
                </a:cubicBezTo>
                <a:cubicBezTo>
                  <a:pt x="4680420" y="6284063"/>
                  <a:pt x="4719170" y="6293402"/>
                  <a:pt x="4764508" y="6317880"/>
                </a:cubicBezTo>
                <a:cubicBezTo>
                  <a:pt x="4833931" y="6355361"/>
                  <a:pt x="4967377" y="6485297"/>
                  <a:pt x="4958542" y="6506810"/>
                </a:cubicBezTo>
                <a:cubicBezTo>
                  <a:pt x="4955272" y="6514772"/>
                  <a:pt x="4963844" y="6535238"/>
                  <a:pt x="4977592" y="6552289"/>
                </a:cubicBezTo>
                <a:cubicBezTo>
                  <a:pt x="4998572" y="6578311"/>
                  <a:pt x="5002588" y="6602918"/>
                  <a:pt x="5002588" y="6705437"/>
                </a:cubicBezTo>
                <a:cubicBezTo>
                  <a:pt x="5002588" y="6812257"/>
                  <a:pt x="4999452" y="6829877"/>
                  <a:pt x="4977592" y="6845884"/>
                </a:cubicBezTo>
                <a:cubicBezTo>
                  <a:pt x="4961285" y="6857824"/>
                  <a:pt x="4954663" y="6874026"/>
                  <a:pt x="4958542" y="6892493"/>
                </a:cubicBezTo>
                <a:cubicBezTo>
                  <a:pt x="4966647" y="6931078"/>
                  <a:pt x="4841700" y="7053644"/>
                  <a:pt x="4752814" y="7094302"/>
                </a:cubicBezTo>
                <a:cubicBezTo>
                  <a:pt x="4653359" y="7139794"/>
                  <a:pt x="4518059" y="7137231"/>
                  <a:pt x="4420749" y="7088012"/>
                </a:cubicBezTo>
                <a:cubicBezTo>
                  <a:pt x="4341228" y="7047791"/>
                  <a:pt x="4219033" y="6934786"/>
                  <a:pt x="4208434" y="6891663"/>
                </a:cubicBezTo>
                <a:cubicBezTo>
                  <a:pt x="4204719" y="6876551"/>
                  <a:pt x="4196147" y="6855950"/>
                  <a:pt x="4189384" y="6845884"/>
                </a:cubicBezTo>
                <a:cubicBezTo>
                  <a:pt x="4182621" y="6835817"/>
                  <a:pt x="4177088" y="6772616"/>
                  <a:pt x="4177088" y="6705437"/>
                </a:cubicBezTo>
                <a:cubicBezTo>
                  <a:pt x="4177088" y="6597296"/>
                  <a:pt x="4182643" y="6562095"/>
                  <a:pt x="4208434" y="6506810"/>
                </a:cubicBezTo>
                <a:cubicBezTo>
                  <a:pt x="4221073" y="6479717"/>
                  <a:pt x="4355468" y="6349728"/>
                  <a:pt x="4402893" y="6318725"/>
                </a:cubicBezTo>
                <a:cubicBezTo>
                  <a:pt x="4428878" y="6301738"/>
                  <a:pt x="4464426" y="6285055"/>
                  <a:pt x="4481888" y="6281650"/>
                </a:cubicBezTo>
                <a:cubicBezTo>
                  <a:pt x="4490620" y="6279947"/>
                  <a:pt x="4509273" y="6278952"/>
                  <a:pt x="4532292" y="6278721"/>
                </a:cubicBezTo>
                <a:close/>
                <a:moveTo>
                  <a:pt x="6606766" y="6278661"/>
                </a:moveTo>
                <a:cubicBezTo>
                  <a:pt x="6684752" y="6275891"/>
                  <a:pt x="6822083" y="6301425"/>
                  <a:pt x="6877594" y="6331717"/>
                </a:cubicBezTo>
                <a:cubicBezTo>
                  <a:pt x="6946232" y="6369175"/>
                  <a:pt x="7021402" y="6445408"/>
                  <a:pt x="7042505" y="6498960"/>
                </a:cubicBezTo>
                <a:cubicBezTo>
                  <a:pt x="7050097" y="6518225"/>
                  <a:pt x="7068567" y="6558470"/>
                  <a:pt x="7083549" y="6588393"/>
                </a:cubicBezTo>
                <a:cubicBezTo>
                  <a:pt x="7100365" y="6621982"/>
                  <a:pt x="7110788" y="6666766"/>
                  <a:pt x="7110788" y="6705437"/>
                </a:cubicBezTo>
                <a:cubicBezTo>
                  <a:pt x="7110788" y="6748055"/>
                  <a:pt x="7102082" y="6781403"/>
                  <a:pt x="7083549" y="6809780"/>
                </a:cubicBezTo>
                <a:cubicBezTo>
                  <a:pt x="7068567" y="6832718"/>
                  <a:pt x="7050106" y="6872946"/>
                  <a:pt x="7042526" y="6899175"/>
                </a:cubicBezTo>
                <a:cubicBezTo>
                  <a:pt x="7014035" y="6997756"/>
                  <a:pt x="6855575" y="7096645"/>
                  <a:pt x="6696094" y="7115368"/>
                </a:cubicBezTo>
                <a:cubicBezTo>
                  <a:pt x="6598674" y="7126806"/>
                  <a:pt x="6588403" y="7125627"/>
                  <a:pt x="6522420" y="7095418"/>
                </a:cubicBezTo>
                <a:cubicBezTo>
                  <a:pt x="6398731" y="7038792"/>
                  <a:pt x="6300400" y="6928977"/>
                  <a:pt x="6270185" y="6813728"/>
                </a:cubicBezTo>
                <a:cubicBezTo>
                  <a:pt x="6242778" y="6709185"/>
                  <a:pt x="6262495" y="6547681"/>
                  <a:pt x="6309979" y="6487769"/>
                </a:cubicBezTo>
                <a:cubicBezTo>
                  <a:pt x="6379204" y="6400427"/>
                  <a:pt x="6518372" y="6293156"/>
                  <a:pt x="6577388" y="6281650"/>
                </a:cubicBezTo>
                <a:cubicBezTo>
                  <a:pt x="6585695" y="6280030"/>
                  <a:pt x="6595625" y="6279057"/>
                  <a:pt x="6606766" y="6278661"/>
                </a:cubicBezTo>
                <a:close/>
                <a:moveTo>
                  <a:pt x="4583976" y="4172615"/>
                </a:moveTo>
                <a:cubicBezTo>
                  <a:pt x="4648882" y="4176629"/>
                  <a:pt x="4718676" y="4192781"/>
                  <a:pt x="4761288" y="4217810"/>
                </a:cubicBezTo>
                <a:cubicBezTo>
                  <a:pt x="4771766" y="4223963"/>
                  <a:pt x="4795137" y="4237068"/>
                  <a:pt x="4813225" y="4246929"/>
                </a:cubicBezTo>
                <a:cubicBezTo>
                  <a:pt x="4856266" y="4270396"/>
                  <a:pt x="4943163" y="4369711"/>
                  <a:pt x="4976329" y="4433342"/>
                </a:cubicBezTo>
                <a:cubicBezTo>
                  <a:pt x="4997483" y="4473927"/>
                  <a:pt x="5002588" y="4507119"/>
                  <a:pt x="5002588" y="4604072"/>
                </a:cubicBezTo>
                <a:cubicBezTo>
                  <a:pt x="5002588" y="4719243"/>
                  <a:pt x="5000811" y="4726973"/>
                  <a:pt x="4961313" y="4783625"/>
                </a:cubicBezTo>
                <a:cubicBezTo>
                  <a:pt x="4888195" y="4888500"/>
                  <a:pt x="4822368" y="4965538"/>
                  <a:pt x="4805873" y="4965538"/>
                </a:cubicBezTo>
                <a:cubicBezTo>
                  <a:pt x="4797032" y="4965538"/>
                  <a:pt x="4782684" y="4974110"/>
                  <a:pt x="4773988" y="4984587"/>
                </a:cubicBezTo>
                <a:cubicBezTo>
                  <a:pt x="4765292" y="4995065"/>
                  <a:pt x="4747093" y="5003638"/>
                  <a:pt x="4733544" y="5003638"/>
                </a:cubicBezTo>
                <a:cubicBezTo>
                  <a:pt x="4719996" y="5003638"/>
                  <a:pt x="4680523" y="5012923"/>
                  <a:pt x="4645828" y="5024271"/>
                </a:cubicBezTo>
                <a:cubicBezTo>
                  <a:pt x="4587602" y="5043316"/>
                  <a:pt x="4578584" y="5043316"/>
                  <a:pt x="4528717" y="5024271"/>
                </a:cubicBezTo>
                <a:cubicBezTo>
                  <a:pt x="4499001" y="5012923"/>
                  <a:pt x="4462721" y="5003638"/>
                  <a:pt x="4448094" y="5003638"/>
                </a:cubicBezTo>
                <a:cubicBezTo>
                  <a:pt x="4433466" y="5003638"/>
                  <a:pt x="4414384" y="4995065"/>
                  <a:pt x="4405688" y="4984587"/>
                </a:cubicBezTo>
                <a:cubicBezTo>
                  <a:pt x="4396992" y="4974110"/>
                  <a:pt x="4382570" y="4965538"/>
                  <a:pt x="4373638" y="4965538"/>
                </a:cubicBezTo>
                <a:cubicBezTo>
                  <a:pt x="4347443" y="4965538"/>
                  <a:pt x="4249555" y="4858602"/>
                  <a:pt x="4211857" y="4788801"/>
                </a:cubicBezTo>
                <a:cubicBezTo>
                  <a:pt x="4181156" y="4731957"/>
                  <a:pt x="4177088" y="4710766"/>
                  <a:pt x="4177088" y="4607691"/>
                </a:cubicBezTo>
                <a:cubicBezTo>
                  <a:pt x="4177088" y="4472974"/>
                  <a:pt x="4196251" y="4420856"/>
                  <a:pt x="4281320" y="4324212"/>
                </a:cubicBezTo>
                <a:cubicBezTo>
                  <a:pt x="4360441" y="4234327"/>
                  <a:pt x="4374662" y="4223172"/>
                  <a:pt x="4456488" y="4186813"/>
                </a:cubicBezTo>
                <a:cubicBezTo>
                  <a:pt x="4473333" y="4179329"/>
                  <a:pt x="4496071" y="4174743"/>
                  <a:pt x="4521887" y="4172768"/>
                </a:cubicBezTo>
                <a:cubicBezTo>
                  <a:pt x="4541248" y="4171288"/>
                  <a:pt x="4562341" y="4171277"/>
                  <a:pt x="4583976" y="4172615"/>
                </a:cubicBezTo>
                <a:close/>
                <a:moveTo>
                  <a:pt x="8767587" y="4172002"/>
                </a:moveTo>
                <a:cubicBezTo>
                  <a:pt x="8914791" y="4180836"/>
                  <a:pt x="9074504" y="4272887"/>
                  <a:pt x="9141784" y="4404768"/>
                </a:cubicBezTo>
                <a:cubicBezTo>
                  <a:pt x="9164332" y="4448967"/>
                  <a:pt x="9168189" y="4479585"/>
                  <a:pt x="9168189" y="4614395"/>
                </a:cubicBezTo>
                <a:lnTo>
                  <a:pt x="9168189" y="4772265"/>
                </a:lnTo>
                <a:lnTo>
                  <a:pt x="9119418" y="4827626"/>
                </a:lnTo>
                <a:cubicBezTo>
                  <a:pt x="9054250" y="4901602"/>
                  <a:pt x="8941325" y="4988283"/>
                  <a:pt x="8899064" y="4996773"/>
                </a:cubicBezTo>
                <a:cubicBezTo>
                  <a:pt x="8880267" y="5000549"/>
                  <a:pt x="8861812" y="5008615"/>
                  <a:pt x="8858053" y="5014698"/>
                </a:cubicBezTo>
                <a:cubicBezTo>
                  <a:pt x="8842401" y="5040022"/>
                  <a:pt x="8772375" y="5040798"/>
                  <a:pt x="8713696" y="5016299"/>
                </a:cubicBezTo>
                <a:cubicBezTo>
                  <a:pt x="8680775" y="5002554"/>
                  <a:pt x="8641680" y="4994082"/>
                  <a:pt x="8626819" y="4997473"/>
                </a:cubicBezTo>
                <a:cubicBezTo>
                  <a:pt x="8611612" y="5000942"/>
                  <a:pt x="8592887" y="4995308"/>
                  <a:pt x="8583989" y="4984587"/>
                </a:cubicBezTo>
                <a:cubicBezTo>
                  <a:pt x="8575293" y="4974110"/>
                  <a:pt x="8561088" y="4965538"/>
                  <a:pt x="8552422" y="4965538"/>
                </a:cubicBezTo>
                <a:cubicBezTo>
                  <a:pt x="8528797" y="4965538"/>
                  <a:pt x="8426051" y="4850716"/>
                  <a:pt x="8386411" y="4780017"/>
                </a:cubicBezTo>
                <a:cubicBezTo>
                  <a:pt x="8353914" y="4722056"/>
                  <a:pt x="8351964" y="4710195"/>
                  <a:pt x="8357345" y="4603212"/>
                </a:cubicBezTo>
                <a:cubicBezTo>
                  <a:pt x="8360517" y="4540142"/>
                  <a:pt x="8372714" y="4460131"/>
                  <a:pt x="8384449" y="4425413"/>
                </a:cubicBezTo>
                <a:cubicBezTo>
                  <a:pt x="8418169" y="4325651"/>
                  <a:pt x="8505562" y="4242230"/>
                  <a:pt x="8628439" y="4192516"/>
                </a:cubicBezTo>
                <a:cubicBezTo>
                  <a:pt x="8670841" y="4175360"/>
                  <a:pt x="8718519" y="4169058"/>
                  <a:pt x="8767587" y="4172002"/>
                </a:cubicBezTo>
                <a:close/>
                <a:moveTo>
                  <a:pt x="2453654" y="4169701"/>
                </a:moveTo>
                <a:cubicBezTo>
                  <a:pt x="2464374" y="4169797"/>
                  <a:pt x="2477032" y="4170567"/>
                  <a:pt x="2492419" y="4171866"/>
                </a:cubicBezTo>
                <a:cubicBezTo>
                  <a:pt x="2575800" y="4178907"/>
                  <a:pt x="2625387" y="4193546"/>
                  <a:pt x="2692740" y="4231006"/>
                </a:cubicBezTo>
                <a:cubicBezTo>
                  <a:pt x="2747454" y="4261436"/>
                  <a:pt x="2856288" y="4365944"/>
                  <a:pt x="2856288" y="4388054"/>
                </a:cubicBezTo>
                <a:cubicBezTo>
                  <a:pt x="2856288" y="4396619"/>
                  <a:pt x="2864861" y="4410743"/>
                  <a:pt x="2875338" y="4419439"/>
                </a:cubicBezTo>
                <a:cubicBezTo>
                  <a:pt x="2885815" y="4428135"/>
                  <a:pt x="2894388" y="4447693"/>
                  <a:pt x="2894388" y="4462903"/>
                </a:cubicBezTo>
                <a:cubicBezTo>
                  <a:pt x="2894388" y="4478114"/>
                  <a:pt x="2900526" y="4496697"/>
                  <a:pt x="2908029" y="4504200"/>
                </a:cubicBezTo>
                <a:cubicBezTo>
                  <a:pt x="2926135" y="4522306"/>
                  <a:pt x="2926537" y="4684469"/>
                  <a:pt x="2908521" y="4702485"/>
                </a:cubicBezTo>
                <a:cubicBezTo>
                  <a:pt x="2900748" y="4710258"/>
                  <a:pt x="2894388" y="4727017"/>
                  <a:pt x="2894388" y="4739730"/>
                </a:cubicBezTo>
                <a:cubicBezTo>
                  <a:pt x="2894388" y="4769348"/>
                  <a:pt x="2839556" y="4856321"/>
                  <a:pt x="2790890" y="4903893"/>
                </a:cubicBezTo>
                <a:cubicBezTo>
                  <a:pt x="2740057" y="4953584"/>
                  <a:pt x="2659064" y="5003638"/>
                  <a:pt x="2629491" y="5003638"/>
                </a:cubicBezTo>
                <a:cubicBezTo>
                  <a:pt x="2616236" y="5003638"/>
                  <a:pt x="2585441" y="5011973"/>
                  <a:pt x="2561059" y="5022160"/>
                </a:cubicBezTo>
                <a:cubicBezTo>
                  <a:pt x="2516280" y="5040871"/>
                  <a:pt x="2430527" y="5036383"/>
                  <a:pt x="2417080" y="5014626"/>
                </a:cubicBezTo>
                <a:cubicBezTo>
                  <a:pt x="2413345" y="5008583"/>
                  <a:pt x="2391324" y="5003638"/>
                  <a:pt x="2368144" y="5003638"/>
                </a:cubicBezTo>
                <a:cubicBezTo>
                  <a:pt x="2344964" y="5003638"/>
                  <a:pt x="2318884" y="4995065"/>
                  <a:pt x="2310188" y="4984587"/>
                </a:cubicBezTo>
                <a:cubicBezTo>
                  <a:pt x="2301492" y="4974110"/>
                  <a:pt x="2289192" y="4965538"/>
                  <a:pt x="2282853" y="4965538"/>
                </a:cubicBezTo>
                <a:cubicBezTo>
                  <a:pt x="2267118" y="4965538"/>
                  <a:pt x="2141193" y="4838916"/>
                  <a:pt x="2122264" y="4804060"/>
                </a:cubicBezTo>
                <a:cubicBezTo>
                  <a:pt x="2113862" y="4788589"/>
                  <a:pt x="2106988" y="4765393"/>
                  <a:pt x="2106988" y="4752512"/>
                </a:cubicBezTo>
                <a:cubicBezTo>
                  <a:pt x="2106988" y="4739632"/>
                  <a:pt x="2095740" y="4715142"/>
                  <a:pt x="2081992" y="4698090"/>
                </a:cubicBezTo>
                <a:cubicBezTo>
                  <a:pt x="2051566" y="4660353"/>
                  <a:pt x="2047679" y="4543848"/>
                  <a:pt x="2075238" y="4495638"/>
                </a:cubicBezTo>
                <a:cubicBezTo>
                  <a:pt x="2085221" y="4478177"/>
                  <a:pt x="2096448" y="4456758"/>
                  <a:pt x="2100188" y="4448042"/>
                </a:cubicBezTo>
                <a:cubicBezTo>
                  <a:pt x="2134594" y="4367870"/>
                  <a:pt x="2291800" y="4216238"/>
                  <a:pt x="2340516" y="4216238"/>
                </a:cubicBezTo>
                <a:cubicBezTo>
                  <a:pt x="2350179" y="4216238"/>
                  <a:pt x="2371597" y="4204844"/>
                  <a:pt x="2388111" y="4190916"/>
                </a:cubicBezTo>
                <a:cubicBezTo>
                  <a:pt x="2406771" y="4175181"/>
                  <a:pt x="2421493" y="4169410"/>
                  <a:pt x="2453654" y="4169701"/>
                </a:cubicBezTo>
                <a:close/>
                <a:moveTo>
                  <a:pt x="6630864" y="4169463"/>
                </a:moveTo>
                <a:cubicBezTo>
                  <a:pt x="6710232" y="4164161"/>
                  <a:pt x="6835555" y="4199432"/>
                  <a:pt x="6915625" y="4257245"/>
                </a:cubicBezTo>
                <a:cubicBezTo>
                  <a:pt x="6985872" y="4307963"/>
                  <a:pt x="7076400" y="4422229"/>
                  <a:pt x="7066789" y="4448042"/>
                </a:cubicBezTo>
                <a:cubicBezTo>
                  <a:pt x="7063544" y="4456758"/>
                  <a:pt x="7069057" y="4478177"/>
                  <a:pt x="7079039" y="4495638"/>
                </a:cubicBezTo>
                <a:cubicBezTo>
                  <a:pt x="7099764" y="4531893"/>
                  <a:pt x="7103290" y="4651938"/>
                  <a:pt x="7084985" y="4698090"/>
                </a:cubicBezTo>
                <a:cubicBezTo>
                  <a:pt x="7078222" y="4715142"/>
                  <a:pt x="7072689" y="4739632"/>
                  <a:pt x="7072689" y="4752512"/>
                </a:cubicBezTo>
                <a:cubicBezTo>
                  <a:pt x="7072689" y="4765393"/>
                  <a:pt x="7060100" y="4788589"/>
                  <a:pt x="7044713" y="4804060"/>
                </a:cubicBezTo>
                <a:cubicBezTo>
                  <a:pt x="7029327" y="4819530"/>
                  <a:pt x="6992350" y="4862192"/>
                  <a:pt x="6962544" y="4898863"/>
                </a:cubicBezTo>
                <a:cubicBezTo>
                  <a:pt x="6932736" y="4935534"/>
                  <a:pt x="6903163" y="4965538"/>
                  <a:pt x="6896824" y="4965538"/>
                </a:cubicBezTo>
                <a:cubicBezTo>
                  <a:pt x="6890485" y="4965538"/>
                  <a:pt x="6878185" y="4974110"/>
                  <a:pt x="6869489" y="4984587"/>
                </a:cubicBezTo>
                <a:cubicBezTo>
                  <a:pt x="6860793" y="4995065"/>
                  <a:pt x="6834714" y="5003638"/>
                  <a:pt x="6811534" y="5003638"/>
                </a:cubicBezTo>
                <a:cubicBezTo>
                  <a:pt x="6788354" y="5003638"/>
                  <a:pt x="6766332" y="5008583"/>
                  <a:pt x="6762597" y="5014626"/>
                </a:cubicBezTo>
                <a:cubicBezTo>
                  <a:pt x="6749151" y="5036383"/>
                  <a:pt x="6663397" y="5040871"/>
                  <a:pt x="6618617" y="5022160"/>
                </a:cubicBezTo>
                <a:cubicBezTo>
                  <a:pt x="6594236" y="5011973"/>
                  <a:pt x="6563442" y="5003638"/>
                  <a:pt x="6550186" y="5003638"/>
                </a:cubicBezTo>
                <a:cubicBezTo>
                  <a:pt x="6520613" y="5003638"/>
                  <a:pt x="6439620" y="4953584"/>
                  <a:pt x="6388787" y="4903893"/>
                </a:cubicBezTo>
                <a:cubicBezTo>
                  <a:pt x="6340121" y="4856321"/>
                  <a:pt x="6285289" y="4769348"/>
                  <a:pt x="6285289" y="4739730"/>
                </a:cubicBezTo>
                <a:cubicBezTo>
                  <a:pt x="6285289" y="4727017"/>
                  <a:pt x="6278929" y="4710258"/>
                  <a:pt x="6271156" y="4702485"/>
                </a:cubicBezTo>
                <a:cubicBezTo>
                  <a:pt x="6253140" y="4684469"/>
                  <a:pt x="6253542" y="4522306"/>
                  <a:pt x="6271648" y="4504200"/>
                </a:cubicBezTo>
                <a:cubicBezTo>
                  <a:pt x="6279151" y="4496697"/>
                  <a:pt x="6285289" y="4478114"/>
                  <a:pt x="6285289" y="4462903"/>
                </a:cubicBezTo>
                <a:cubicBezTo>
                  <a:pt x="6285289" y="4447693"/>
                  <a:pt x="6293861" y="4428135"/>
                  <a:pt x="6304339" y="4419439"/>
                </a:cubicBezTo>
                <a:cubicBezTo>
                  <a:pt x="6314817" y="4410743"/>
                  <a:pt x="6323389" y="4396619"/>
                  <a:pt x="6323389" y="4388054"/>
                </a:cubicBezTo>
                <a:cubicBezTo>
                  <a:pt x="6323389" y="4367505"/>
                  <a:pt x="6438585" y="4254338"/>
                  <a:pt x="6459504" y="4254338"/>
                </a:cubicBezTo>
                <a:cubicBezTo>
                  <a:pt x="6468461" y="4254338"/>
                  <a:pt x="6475789" y="4248732"/>
                  <a:pt x="6475789" y="4241881"/>
                </a:cubicBezTo>
                <a:cubicBezTo>
                  <a:pt x="6475789" y="4235029"/>
                  <a:pt x="6491124" y="4225574"/>
                  <a:pt x="6509868" y="4220869"/>
                </a:cubicBezTo>
                <a:cubicBezTo>
                  <a:pt x="6528611" y="4216164"/>
                  <a:pt x="6555757" y="4201804"/>
                  <a:pt x="6570193" y="4188956"/>
                </a:cubicBezTo>
                <a:cubicBezTo>
                  <a:pt x="6583059" y="4177504"/>
                  <a:pt x="6604408" y="4171229"/>
                  <a:pt x="6630864" y="4169463"/>
                </a:cubicBezTo>
                <a:close/>
                <a:moveTo>
                  <a:pt x="405188" y="4168927"/>
                </a:moveTo>
                <a:cubicBezTo>
                  <a:pt x="551417" y="4176531"/>
                  <a:pt x="720947" y="4291017"/>
                  <a:pt x="786501" y="4426434"/>
                </a:cubicBezTo>
                <a:cubicBezTo>
                  <a:pt x="812094" y="4479303"/>
                  <a:pt x="814714" y="4499681"/>
                  <a:pt x="809079" y="4602065"/>
                </a:cubicBezTo>
                <a:cubicBezTo>
                  <a:pt x="805573" y="4665768"/>
                  <a:pt x="792743" y="4745846"/>
                  <a:pt x="780568" y="4780017"/>
                </a:cubicBezTo>
                <a:cubicBezTo>
                  <a:pt x="758257" y="4842635"/>
                  <a:pt x="656691" y="4965538"/>
                  <a:pt x="627255" y="4965538"/>
                </a:cubicBezTo>
                <a:cubicBezTo>
                  <a:pt x="618589" y="4965538"/>
                  <a:pt x="604384" y="4974110"/>
                  <a:pt x="595688" y="4984587"/>
                </a:cubicBezTo>
                <a:cubicBezTo>
                  <a:pt x="585330" y="4997069"/>
                  <a:pt x="566181" y="5001512"/>
                  <a:pt x="540158" y="4997473"/>
                </a:cubicBezTo>
                <a:cubicBezTo>
                  <a:pt x="514896" y="4993552"/>
                  <a:pt x="483273" y="5000404"/>
                  <a:pt x="453281" y="5016299"/>
                </a:cubicBezTo>
                <a:cubicBezTo>
                  <a:pt x="406593" y="5041041"/>
                  <a:pt x="337386" y="5040200"/>
                  <a:pt x="321624" y="5014698"/>
                </a:cubicBezTo>
                <a:cubicBezTo>
                  <a:pt x="317865" y="5008615"/>
                  <a:pt x="293695" y="5000549"/>
                  <a:pt x="267913" y="4996773"/>
                </a:cubicBezTo>
                <a:cubicBezTo>
                  <a:pt x="208554" y="4988080"/>
                  <a:pt x="107880" y="4912838"/>
                  <a:pt x="49792" y="4833756"/>
                </a:cubicBezTo>
                <a:lnTo>
                  <a:pt x="5138" y="4772961"/>
                </a:lnTo>
                <a:lnTo>
                  <a:pt x="1140" y="4612075"/>
                </a:lnTo>
                <a:cubicBezTo>
                  <a:pt x="-3387" y="4429892"/>
                  <a:pt x="812" y="4417907"/>
                  <a:pt x="105266" y="4314931"/>
                </a:cubicBezTo>
                <a:cubicBezTo>
                  <a:pt x="175321" y="4245867"/>
                  <a:pt x="221438" y="4211243"/>
                  <a:pt x="278188" y="4185107"/>
                </a:cubicBezTo>
                <a:cubicBezTo>
                  <a:pt x="308804" y="4171005"/>
                  <a:pt x="348329" y="4165971"/>
                  <a:pt x="405188" y="4168927"/>
                </a:cubicBezTo>
                <a:close/>
                <a:moveTo>
                  <a:pt x="2481441" y="2065127"/>
                </a:moveTo>
                <a:cubicBezTo>
                  <a:pt x="2502668" y="2066485"/>
                  <a:pt x="2524286" y="2074150"/>
                  <a:pt x="2559797" y="2088987"/>
                </a:cubicBezTo>
                <a:cubicBezTo>
                  <a:pt x="2584873" y="2099466"/>
                  <a:pt x="2618280" y="2108036"/>
                  <a:pt x="2634034" y="2108036"/>
                </a:cubicBezTo>
                <a:cubicBezTo>
                  <a:pt x="2649788" y="2108036"/>
                  <a:pt x="2669792" y="2116611"/>
                  <a:pt x="2678488" y="2127088"/>
                </a:cubicBezTo>
                <a:cubicBezTo>
                  <a:pt x="2687184" y="2137565"/>
                  <a:pt x="2700995" y="2146139"/>
                  <a:pt x="2709180" y="2146139"/>
                </a:cubicBezTo>
                <a:cubicBezTo>
                  <a:pt x="2750974" y="2146139"/>
                  <a:pt x="2894388" y="2320991"/>
                  <a:pt x="2894388" y="2371947"/>
                </a:cubicBezTo>
                <a:cubicBezTo>
                  <a:pt x="2894388" y="2384659"/>
                  <a:pt x="2900817" y="2401488"/>
                  <a:pt x="2908676" y="2409348"/>
                </a:cubicBezTo>
                <a:cubicBezTo>
                  <a:pt x="2916534" y="2417205"/>
                  <a:pt x="2922963" y="2461639"/>
                  <a:pt x="2922963" y="2508089"/>
                </a:cubicBezTo>
                <a:cubicBezTo>
                  <a:pt x="2922963" y="2554538"/>
                  <a:pt x="2916534" y="2598972"/>
                  <a:pt x="2908676" y="2606829"/>
                </a:cubicBezTo>
                <a:cubicBezTo>
                  <a:pt x="2900817" y="2614689"/>
                  <a:pt x="2894388" y="2633563"/>
                  <a:pt x="2894388" y="2648773"/>
                </a:cubicBezTo>
                <a:cubicBezTo>
                  <a:pt x="2894388" y="2663984"/>
                  <a:pt x="2885815" y="2683543"/>
                  <a:pt x="2875338" y="2692238"/>
                </a:cubicBezTo>
                <a:cubicBezTo>
                  <a:pt x="2864861" y="2700934"/>
                  <a:pt x="2853277" y="2711635"/>
                  <a:pt x="2849596" y="2716019"/>
                </a:cubicBezTo>
                <a:cubicBezTo>
                  <a:pt x="2762596" y="2819640"/>
                  <a:pt x="2683442" y="2895440"/>
                  <a:pt x="2662237" y="2895440"/>
                </a:cubicBezTo>
                <a:cubicBezTo>
                  <a:pt x="2651817" y="2895440"/>
                  <a:pt x="2624064" y="2901118"/>
                  <a:pt x="2600565" y="2908061"/>
                </a:cubicBezTo>
                <a:cubicBezTo>
                  <a:pt x="2511589" y="2934343"/>
                  <a:pt x="2424603" y="2934901"/>
                  <a:pt x="2375607" y="2909498"/>
                </a:cubicBezTo>
                <a:cubicBezTo>
                  <a:pt x="2350104" y="2896275"/>
                  <a:pt x="2320665" y="2882025"/>
                  <a:pt x="2310188" y="2877830"/>
                </a:cubicBezTo>
                <a:cubicBezTo>
                  <a:pt x="2259278" y="2857441"/>
                  <a:pt x="2146121" y="2757781"/>
                  <a:pt x="2128305" y="2717637"/>
                </a:cubicBezTo>
                <a:cubicBezTo>
                  <a:pt x="2123654" y="2707161"/>
                  <a:pt x="2114860" y="2690015"/>
                  <a:pt x="2108763" y="2679539"/>
                </a:cubicBezTo>
                <a:cubicBezTo>
                  <a:pt x="2062210" y="2599553"/>
                  <a:pt x="2050978" y="2461752"/>
                  <a:pt x="2086837" y="2410557"/>
                </a:cubicBezTo>
                <a:cubicBezTo>
                  <a:pt x="2097920" y="2394735"/>
                  <a:pt x="2106988" y="2371428"/>
                  <a:pt x="2106988" y="2358767"/>
                </a:cubicBezTo>
                <a:cubicBezTo>
                  <a:pt x="2106988" y="2311653"/>
                  <a:pt x="2139322" y="2252436"/>
                  <a:pt x="2195345" y="2196938"/>
                </a:cubicBezTo>
                <a:cubicBezTo>
                  <a:pt x="2256435" y="2136423"/>
                  <a:pt x="2302364" y="2110663"/>
                  <a:pt x="2405438" y="2079106"/>
                </a:cubicBezTo>
                <a:cubicBezTo>
                  <a:pt x="2439381" y="2068716"/>
                  <a:pt x="2460215" y="2063768"/>
                  <a:pt x="2481441" y="2065127"/>
                </a:cubicBezTo>
                <a:close/>
                <a:moveTo>
                  <a:pt x="8756203" y="2064569"/>
                </a:moveTo>
                <a:cubicBezTo>
                  <a:pt x="8773904" y="2065383"/>
                  <a:pt x="8796195" y="2073359"/>
                  <a:pt x="8833596" y="2088987"/>
                </a:cubicBezTo>
                <a:cubicBezTo>
                  <a:pt x="8858672" y="2099466"/>
                  <a:pt x="8890195" y="2108036"/>
                  <a:pt x="8903648" y="2108036"/>
                </a:cubicBezTo>
                <a:cubicBezTo>
                  <a:pt x="8941223" y="2108036"/>
                  <a:pt x="9057060" y="2187605"/>
                  <a:pt x="9101890" y="2244207"/>
                </a:cubicBezTo>
                <a:cubicBezTo>
                  <a:pt x="9160587" y="2318318"/>
                  <a:pt x="9168187" y="2348483"/>
                  <a:pt x="9168187" y="2507362"/>
                </a:cubicBezTo>
                <a:cubicBezTo>
                  <a:pt x="9168187" y="2662079"/>
                  <a:pt x="9164350" y="2673622"/>
                  <a:pt x="9083118" y="2763242"/>
                </a:cubicBezTo>
                <a:cubicBezTo>
                  <a:pt x="8966520" y="2891879"/>
                  <a:pt x="8959948" y="2895387"/>
                  <a:pt x="8782305" y="2923873"/>
                </a:cubicBezTo>
                <a:cubicBezTo>
                  <a:pt x="8704443" y="2936358"/>
                  <a:pt x="8689278" y="2932143"/>
                  <a:pt x="8552237" y="2859919"/>
                </a:cubicBezTo>
                <a:cubicBezTo>
                  <a:pt x="8496019" y="2830293"/>
                  <a:pt x="8426434" y="2753947"/>
                  <a:pt x="8393341" y="2685588"/>
                </a:cubicBezTo>
                <a:cubicBezTo>
                  <a:pt x="8370950" y="2639336"/>
                  <a:pt x="8362760" y="2595737"/>
                  <a:pt x="8357896" y="2496911"/>
                </a:cubicBezTo>
                <a:cubicBezTo>
                  <a:pt x="8351793" y="2372904"/>
                  <a:pt x="8352772" y="2366695"/>
                  <a:pt x="8385779" y="2320192"/>
                </a:cubicBezTo>
                <a:cubicBezTo>
                  <a:pt x="8469692" y="2201964"/>
                  <a:pt x="8585619" y="2108036"/>
                  <a:pt x="8647629" y="2108036"/>
                </a:cubicBezTo>
                <a:cubicBezTo>
                  <a:pt x="8659916" y="2108036"/>
                  <a:pt x="8686344" y="2096833"/>
                  <a:pt x="8706354" y="2083135"/>
                </a:cubicBezTo>
                <a:cubicBezTo>
                  <a:pt x="8725392" y="2070104"/>
                  <a:pt x="8738502" y="2063754"/>
                  <a:pt x="8756203" y="2064569"/>
                </a:cubicBezTo>
                <a:close/>
                <a:moveTo>
                  <a:pt x="386905" y="2064569"/>
                </a:moveTo>
                <a:cubicBezTo>
                  <a:pt x="404605" y="2065383"/>
                  <a:pt x="426897" y="2073359"/>
                  <a:pt x="464297" y="2088987"/>
                </a:cubicBezTo>
                <a:cubicBezTo>
                  <a:pt x="489373" y="2099466"/>
                  <a:pt x="519902" y="2108036"/>
                  <a:pt x="532139" y="2108036"/>
                </a:cubicBezTo>
                <a:cubicBezTo>
                  <a:pt x="568953" y="2108036"/>
                  <a:pt x="666941" y="2169332"/>
                  <a:pt x="714784" y="2222292"/>
                </a:cubicBezTo>
                <a:cubicBezTo>
                  <a:pt x="783324" y="2298156"/>
                  <a:pt x="801905" y="2352273"/>
                  <a:pt x="809079" y="2496911"/>
                </a:cubicBezTo>
                <a:cubicBezTo>
                  <a:pt x="814813" y="2612516"/>
                  <a:pt x="812526" y="2631481"/>
                  <a:pt x="786334" y="2685588"/>
                </a:cubicBezTo>
                <a:cubicBezTo>
                  <a:pt x="757605" y="2744934"/>
                  <a:pt x="678000" y="2820128"/>
                  <a:pt x="602038" y="2859673"/>
                </a:cubicBezTo>
                <a:cubicBezTo>
                  <a:pt x="581083" y="2870587"/>
                  <a:pt x="545170" y="2891665"/>
                  <a:pt x="522232" y="2906524"/>
                </a:cubicBezTo>
                <a:cubicBezTo>
                  <a:pt x="464878" y="2943674"/>
                  <a:pt x="350015" y="2943606"/>
                  <a:pt x="275444" y="2906380"/>
                </a:cubicBezTo>
                <a:cubicBezTo>
                  <a:pt x="245521" y="2891439"/>
                  <a:pt x="210905" y="2876118"/>
                  <a:pt x="198520" y="2872326"/>
                </a:cubicBezTo>
                <a:cubicBezTo>
                  <a:pt x="161300" y="2860933"/>
                  <a:pt x="50992" y="2745583"/>
                  <a:pt x="30565" y="2696693"/>
                </a:cubicBezTo>
                <a:cubicBezTo>
                  <a:pt x="17378" y="2665133"/>
                  <a:pt x="11488" y="2606295"/>
                  <a:pt x="11488" y="2506130"/>
                </a:cubicBezTo>
                <a:cubicBezTo>
                  <a:pt x="11488" y="2321228"/>
                  <a:pt x="21937" y="2276351"/>
                  <a:pt x="75796" y="2229956"/>
                </a:cubicBezTo>
                <a:cubicBezTo>
                  <a:pt x="141575" y="2173295"/>
                  <a:pt x="248799" y="2108036"/>
                  <a:pt x="276120" y="2108036"/>
                </a:cubicBezTo>
                <a:cubicBezTo>
                  <a:pt x="289623" y="2108036"/>
                  <a:pt x="317044" y="2096833"/>
                  <a:pt x="337055" y="2083135"/>
                </a:cubicBezTo>
                <a:cubicBezTo>
                  <a:pt x="356093" y="2070104"/>
                  <a:pt x="369204" y="2063754"/>
                  <a:pt x="386905" y="2064569"/>
                </a:cubicBezTo>
                <a:close/>
                <a:moveTo>
                  <a:pt x="4571832" y="2064457"/>
                </a:moveTo>
                <a:cubicBezTo>
                  <a:pt x="4592663" y="2065328"/>
                  <a:pt x="4617992" y="2073401"/>
                  <a:pt x="4655297" y="2088987"/>
                </a:cubicBezTo>
                <a:cubicBezTo>
                  <a:pt x="4680373" y="2099466"/>
                  <a:pt x="4713780" y="2108036"/>
                  <a:pt x="4729534" y="2108036"/>
                </a:cubicBezTo>
                <a:cubicBezTo>
                  <a:pt x="4745288" y="2108036"/>
                  <a:pt x="4765292" y="2116611"/>
                  <a:pt x="4773988" y="2127088"/>
                </a:cubicBezTo>
                <a:cubicBezTo>
                  <a:pt x="4782684" y="2137565"/>
                  <a:pt x="4797032" y="2146139"/>
                  <a:pt x="4805873" y="2146139"/>
                </a:cubicBezTo>
                <a:cubicBezTo>
                  <a:pt x="4832348" y="2146139"/>
                  <a:pt x="4917205" y="2238514"/>
                  <a:pt x="4961313" y="2315352"/>
                </a:cubicBezTo>
                <a:cubicBezTo>
                  <a:pt x="4999918" y="2382602"/>
                  <a:pt x="5002588" y="2395039"/>
                  <a:pt x="5002588" y="2507606"/>
                </a:cubicBezTo>
                <a:cubicBezTo>
                  <a:pt x="5002588" y="2605268"/>
                  <a:pt x="4997545" y="2637631"/>
                  <a:pt x="4975840" y="2679273"/>
                </a:cubicBezTo>
                <a:cubicBezTo>
                  <a:pt x="4932479" y="2762463"/>
                  <a:pt x="4845758" y="2850310"/>
                  <a:pt x="4791067" y="2866448"/>
                </a:cubicBezTo>
                <a:cubicBezTo>
                  <a:pt x="4764211" y="2874373"/>
                  <a:pt x="4724229" y="2892710"/>
                  <a:pt x="4702219" y="2907198"/>
                </a:cubicBezTo>
                <a:cubicBezTo>
                  <a:pt x="4647718" y="2943071"/>
                  <a:pt x="4536553" y="2943071"/>
                  <a:pt x="4464757" y="2907198"/>
                </a:cubicBezTo>
                <a:cubicBezTo>
                  <a:pt x="4435762" y="2892710"/>
                  <a:pt x="4395780" y="2874373"/>
                  <a:pt x="4375909" y="2866448"/>
                </a:cubicBezTo>
                <a:cubicBezTo>
                  <a:pt x="4331935" y="2848913"/>
                  <a:pt x="4240305" y="2749240"/>
                  <a:pt x="4203836" y="2679273"/>
                </a:cubicBezTo>
                <a:cubicBezTo>
                  <a:pt x="4182131" y="2637631"/>
                  <a:pt x="4177088" y="2605268"/>
                  <a:pt x="4177088" y="2507606"/>
                </a:cubicBezTo>
                <a:cubicBezTo>
                  <a:pt x="4177088" y="2400585"/>
                  <a:pt x="4180940" y="2380120"/>
                  <a:pt x="4211857" y="2322875"/>
                </a:cubicBezTo>
                <a:cubicBezTo>
                  <a:pt x="4249555" y="2253076"/>
                  <a:pt x="4347443" y="2146139"/>
                  <a:pt x="4373638" y="2146139"/>
                </a:cubicBezTo>
                <a:cubicBezTo>
                  <a:pt x="4382570" y="2146139"/>
                  <a:pt x="4396992" y="2137565"/>
                  <a:pt x="4405688" y="2127088"/>
                </a:cubicBezTo>
                <a:cubicBezTo>
                  <a:pt x="4414384" y="2116611"/>
                  <a:pt x="4434430" y="2108036"/>
                  <a:pt x="4450235" y="2108036"/>
                </a:cubicBezTo>
                <a:cubicBezTo>
                  <a:pt x="4466040" y="2108036"/>
                  <a:pt x="4495344" y="2096833"/>
                  <a:pt x="4515355" y="2083135"/>
                </a:cubicBezTo>
                <a:cubicBezTo>
                  <a:pt x="4534668" y="2069915"/>
                  <a:pt x="4551001" y="2063586"/>
                  <a:pt x="4571832" y="2064457"/>
                </a:cubicBezTo>
                <a:close/>
                <a:moveTo>
                  <a:pt x="6665173" y="2064086"/>
                </a:moveTo>
                <a:cubicBezTo>
                  <a:pt x="6675037" y="2067303"/>
                  <a:pt x="6712184" y="2076401"/>
                  <a:pt x="6747723" y="2084296"/>
                </a:cubicBezTo>
                <a:cubicBezTo>
                  <a:pt x="6783262" y="2092196"/>
                  <a:pt x="6832342" y="2107912"/>
                  <a:pt x="6856789" y="2119221"/>
                </a:cubicBezTo>
                <a:cubicBezTo>
                  <a:pt x="6935458" y="2155621"/>
                  <a:pt x="7072689" y="2307880"/>
                  <a:pt x="7072689" y="2358767"/>
                </a:cubicBezTo>
                <a:cubicBezTo>
                  <a:pt x="7072689" y="2371428"/>
                  <a:pt x="7081757" y="2394735"/>
                  <a:pt x="7092840" y="2410557"/>
                </a:cubicBezTo>
                <a:cubicBezTo>
                  <a:pt x="7109153" y="2433846"/>
                  <a:pt x="7110756" y="2451917"/>
                  <a:pt x="7101256" y="2505456"/>
                </a:cubicBezTo>
                <a:cubicBezTo>
                  <a:pt x="7094802" y="2541831"/>
                  <a:pt x="7082011" y="2591591"/>
                  <a:pt x="7072830" y="2616037"/>
                </a:cubicBezTo>
                <a:cubicBezTo>
                  <a:pt x="7063649" y="2640486"/>
                  <a:pt x="7054183" y="2666204"/>
                  <a:pt x="7051794" y="2673189"/>
                </a:cubicBezTo>
                <a:cubicBezTo>
                  <a:pt x="7037112" y="2716115"/>
                  <a:pt x="6938215" y="2829650"/>
                  <a:pt x="6901239" y="2846027"/>
                </a:cubicBezTo>
                <a:cubicBezTo>
                  <a:pt x="6872918" y="2858570"/>
                  <a:pt x="6856038" y="2868527"/>
                  <a:pt x="6797720" y="2907080"/>
                </a:cubicBezTo>
                <a:cubicBezTo>
                  <a:pt x="6764301" y="2929177"/>
                  <a:pt x="6744402" y="2932477"/>
                  <a:pt x="6677070" y="2927110"/>
                </a:cubicBezTo>
                <a:cubicBezTo>
                  <a:pt x="6632723" y="2923573"/>
                  <a:pt x="6582927" y="2915001"/>
                  <a:pt x="6566412" y="2908061"/>
                </a:cubicBezTo>
                <a:cubicBezTo>
                  <a:pt x="6549898" y="2901118"/>
                  <a:pt x="6527860" y="2895440"/>
                  <a:pt x="6517440" y="2895440"/>
                </a:cubicBezTo>
                <a:cubicBezTo>
                  <a:pt x="6479925" y="2895440"/>
                  <a:pt x="6302248" y="2736091"/>
                  <a:pt x="6317380" y="2716019"/>
                </a:cubicBezTo>
                <a:cubicBezTo>
                  <a:pt x="6320685" y="2711635"/>
                  <a:pt x="6314817" y="2700934"/>
                  <a:pt x="6304339" y="2692238"/>
                </a:cubicBezTo>
                <a:cubicBezTo>
                  <a:pt x="6293861" y="2683543"/>
                  <a:pt x="6285289" y="2663984"/>
                  <a:pt x="6285289" y="2648773"/>
                </a:cubicBezTo>
                <a:cubicBezTo>
                  <a:pt x="6285289" y="2633563"/>
                  <a:pt x="6279151" y="2614981"/>
                  <a:pt x="6271648" y="2607477"/>
                </a:cubicBezTo>
                <a:cubicBezTo>
                  <a:pt x="6253542" y="2589370"/>
                  <a:pt x="6253140" y="2427209"/>
                  <a:pt x="6271156" y="2409193"/>
                </a:cubicBezTo>
                <a:cubicBezTo>
                  <a:pt x="6278929" y="2401420"/>
                  <a:pt x="6285289" y="2384659"/>
                  <a:pt x="6285289" y="2371947"/>
                </a:cubicBezTo>
                <a:cubicBezTo>
                  <a:pt x="6285289" y="2320991"/>
                  <a:pt x="6428703" y="2146139"/>
                  <a:pt x="6470497" y="2146139"/>
                </a:cubicBezTo>
                <a:cubicBezTo>
                  <a:pt x="6478682" y="2146139"/>
                  <a:pt x="6492493" y="2137565"/>
                  <a:pt x="6501189" y="2127088"/>
                </a:cubicBezTo>
                <a:cubicBezTo>
                  <a:pt x="6509885" y="2116611"/>
                  <a:pt x="6529931" y="2108036"/>
                  <a:pt x="6545736" y="2108036"/>
                </a:cubicBezTo>
                <a:cubicBezTo>
                  <a:pt x="6561541" y="2108036"/>
                  <a:pt x="6590846" y="2096833"/>
                  <a:pt x="6610856" y="2083135"/>
                </a:cubicBezTo>
                <a:cubicBezTo>
                  <a:pt x="6630866" y="2069439"/>
                  <a:pt x="6655309" y="2060867"/>
                  <a:pt x="6665173" y="2064086"/>
                </a:cubicBezTo>
                <a:close/>
                <a:moveTo>
                  <a:pt x="8774488" y="12535"/>
                </a:moveTo>
                <a:cubicBezTo>
                  <a:pt x="8920274" y="12535"/>
                  <a:pt x="8939103" y="15226"/>
                  <a:pt x="8984726" y="42580"/>
                </a:cubicBezTo>
                <a:cubicBezTo>
                  <a:pt x="9042273" y="77079"/>
                  <a:pt x="9090529" y="126589"/>
                  <a:pt x="9128745" y="190335"/>
                </a:cubicBezTo>
                <a:cubicBezTo>
                  <a:pt x="9150997" y="227452"/>
                  <a:pt x="9156448" y="262137"/>
                  <a:pt x="9161791" y="400575"/>
                </a:cubicBezTo>
                <a:lnTo>
                  <a:pt x="9168188" y="566366"/>
                </a:lnTo>
                <a:lnTo>
                  <a:pt x="9125445" y="616475"/>
                </a:lnTo>
                <a:cubicBezTo>
                  <a:pt x="9079537" y="670299"/>
                  <a:pt x="9038615" y="709285"/>
                  <a:pt x="8959364" y="774710"/>
                </a:cubicBezTo>
                <a:cubicBezTo>
                  <a:pt x="8909675" y="815727"/>
                  <a:pt x="8908242" y="816046"/>
                  <a:pt x="8773521" y="815681"/>
                </a:cubicBezTo>
                <a:lnTo>
                  <a:pt x="8637752" y="815312"/>
                </a:lnTo>
                <a:lnTo>
                  <a:pt x="8563245" y="764817"/>
                </a:lnTo>
                <a:cubicBezTo>
                  <a:pt x="8477655" y="706812"/>
                  <a:pt x="8433901" y="662072"/>
                  <a:pt x="8393242" y="590996"/>
                </a:cubicBezTo>
                <a:cubicBezTo>
                  <a:pt x="8368393" y="547555"/>
                  <a:pt x="8364532" y="522712"/>
                  <a:pt x="8364532" y="406237"/>
                </a:cubicBezTo>
                <a:cubicBezTo>
                  <a:pt x="8364532" y="293506"/>
                  <a:pt x="8369192" y="261456"/>
                  <a:pt x="8393242" y="208774"/>
                </a:cubicBezTo>
                <a:cubicBezTo>
                  <a:pt x="8431352" y="125294"/>
                  <a:pt x="8475489" y="78957"/>
                  <a:pt x="8551550" y="42580"/>
                </a:cubicBezTo>
                <a:cubicBezTo>
                  <a:pt x="8607332" y="15897"/>
                  <a:pt x="8632280" y="12535"/>
                  <a:pt x="8774488" y="12535"/>
                </a:cubicBezTo>
                <a:close/>
                <a:moveTo>
                  <a:pt x="6677183" y="12535"/>
                </a:moveTo>
                <a:cubicBezTo>
                  <a:pt x="6825620" y="12535"/>
                  <a:pt x="6839100" y="14641"/>
                  <a:pt x="6893054" y="46261"/>
                </a:cubicBezTo>
                <a:cubicBezTo>
                  <a:pt x="6959668" y="85300"/>
                  <a:pt x="7023495" y="150969"/>
                  <a:pt x="7042836" y="200371"/>
                </a:cubicBezTo>
                <a:cubicBezTo>
                  <a:pt x="7050245" y="219300"/>
                  <a:pt x="7068567" y="259268"/>
                  <a:pt x="7083549" y="289190"/>
                </a:cubicBezTo>
                <a:cubicBezTo>
                  <a:pt x="7100365" y="322778"/>
                  <a:pt x="7110788" y="367564"/>
                  <a:pt x="7110788" y="406237"/>
                </a:cubicBezTo>
                <a:cubicBezTo>
                  <a:pt x="7110788" y="448855"/>
                  <a:pt x="7102082" y="482203"/>
                  <a:pt x="7083549" y="510581"/>
                </a:cubicBezTo>
                <a:cubicBezTo>
                  <a:pt x="7068567" y="533517"/>
                  <a:pt x="7047135" y="571490"/>
                  <a:pt x="7035924" y="594964"/>
                </a:cubicBezTo>
                <a:cubicBezTo>
                  <a:pt x="6997320" y="675787"/>
                  <a:pt x="6923477" y="758024"/>
                  <a:pt x="6863402" y="787108"/>
                </a:cubicBezTo>
                <a:cubicBezTo>
                  <a:pt x="6813830" y="811104"/>
                  <a:pt x="6783758" y="815568"/>
                  <a:pt x="6673473" y="815280"/>
                </a:cubicBezTo>
                <a:cubicBezTo>
                  <a:pt x="6547594" y="814958"/>
                  <a:pt x="6540007" y="813341"/>
                  <a:pt x="6480540" y="774213"/>
                </a:cubicBezTo>
                <a:cubicBezTo>
                  <a:pt x="6400184" y="721334"/>
                  <a:pt x="6327077" y="650961"/>
                  <a:pt x="6302763" y="603086"/>
                </a:cubicBezTo>
                <a:cubicBezTo>
                  <a:pt x="6253865" y="506801"/>
                  <a:pt x="6244096" y="386283"/>
                  <a:pt x="6277271" y="288569"/>
                </a:cubicBezTo>
                <a:cubicBezTo>
                  <a:pt x="6288443" y="255660"/>
                  <a:pt x="6301961" y="212952"/>
                  <a:pt x="6307311" y="193662"/>
                </a:cubicBezTo>
                <a:cubicBezTo>
                  <a:pt x="6321908" y="141025"/>
                  <a:pt x="6385523" y="76431"/>
                  <a:pt x="6456050" y="42636"/>
                </a:cubicBezTo>
                <a:cubicBezTo>
                  <a:pt x="6511761" y="15937"/>
                  <a:pt x="6536757" y="12535"/>
                  <a:pt x="6677183" y="12535"/>
                </a:cubicBezTo>
                <a:close/>
                <a:moveTo>
                  <a:pt x="405188" y="12535"/>
                </a:moveTo>
                <a:cubicBezTo>
                  <a:pt x="550975" y="12535"/>
                  <a:pt x="569803" y="15226"/>
                  <a:pt x="615427" y="42580"/>
                </a:cubicBezTo>
                <a:cubicBezTo>
                  <a:pt x="674885" y="78225"/>
                  <a:pt x="719414" y="125106"/>
                  <a:pt x="767831" y="203036"/>
                </a:cubicBezTo>
                <a:cubicBezTo>
                  <a:pt x="799708" y="254343"/>
                  <a:pt x="803943" y="274526"/>
                  <a:pt x="809254" y="400474"/>
                </a:cubicBezTo>
                <a:lnTo>
                  <a:pt x="815170" y="540765"/>
                </a:lnTo>
                <a:lnTo>
                  <a:pt x="773747" y="590975"/>
                </a:lnTo>
                <a:cubicBezTo>
                  <a:pt x="703992" y="675527"/>
                  <a:pt x="668092" y="712234"/>
                  <a:pt x="603731" y="764817"/>
                </a:cubicBezTo>
                <a:lnTo>
                  <a:pt x="541924" y="815312"/>
                </a:lnTo>
                <a:lnTo>
                  <a:pt x="406155" y="815681"/>
                </a:lnTo>
                <a:cubicBezTo>
                  <a:pt x="273987" y="816039"/>
                  <a:pt x="268723" y="814948"/>
                  <a:pt x="207613" y="774710"/>
                </a:cubicBezTo>
                <a:cubicBezTo>
                  <a:pt x="121570" y="718049"/>
                  <a:pt x="76928" y="675517"/>
                  <a:pt x="41531" y="616475"/>
                </a:cubicBezTo>
                <a:cubicBezTo>
                  <a:pt x="15228" y="572601"/>
                  <a:pt x="10703" y="545723"/>
                  <a:pt x="5185" y="400575"/>
                </a:cubicBezTo>
                <a:cubicBezTo>
                  <a:pt x="-599" y="248416"/>
                  <a:pt x="1074" y="231133"/>
                  <a:pt x="25530" y="190335"/>
                </a:cubicBezTo>
                <a:cubicBezTo>
                  <a:pt x="68486" y="118685"/>
                  <a:pt x="115181" y="74656"/>
                  <a:pt x="182249" y="42580"/>
                </a:cubicBezTo>
                <a:cubicBezTo>
                  <a:pt x="238032" y="15897"/>
                  <a:pt x="262980" y="12535"/>
                  <a:pt x="405188" y="12535"/>
                </a:cubicBezTo>
                <a:close/>
                <a:moveTo>
                  <a:pt x="4503413" y="5136"/>
                </a:moveTo>
                <a:cubicBezTo>
                  <a:pt x="4524307" y="5271"/>
                  <a:pt x="4549354" y="5910"/>
                  <a:pt x="4579486" y="6989"/>
                </a:cubicBezTo>
                <a:cubicBezTo>
                  <a:pt x="4739577" y="12727"/>
                  <a:pt x="4777218" y="20714"/>
                  <a:pt x="4827141" y="59537"/>
                </a:cubicBezTo>
                <a:cubicBezTo>
                  <a:pt x="4884194" y="103904"/>
                  <a:pt x="4964412" y="194736"/>
                  <a:pt x="4958542" y="208324"/>
                </a:cubicBezTo>
                <a:cubicBezTo>
                  <a:pt x="4955272" y="215892"/>
                  <a:pt x="4963844" y="236036"/>
                  <a:pt x="4977592" y="253085"/>
                </a:cubicBezTo>
                <a:cubicBezTo>
                  <a:pt x="4998572" y="279107"/>
                  <a:pt x="5002588" y="303715"/>
                  <a:pt x="5002588" y="406237"/>
                </a:cubicBezTo>
                <a:cubicBezTo>
                  <a:pt x="5002588" y="513056"/>
                  <a:pt x="4999452" y="530676"/>
                  <a:pt x="4977592" y="546683"/>
                </a:cubicBezTo>
                <a:cubicBezTo>
                  <a:pt x="4961361" y="558566"/>
                  <a:pt x="4954681" y="574811"/>
                  <a:pt x="4958542" y="593004"/>
                </a:cubicBezTo>
                <a:cubicBezTo>
                  <a:pt x="4967399" y="634736"/>
                  <a:pt x="4844460" y="754400"/>
                  <a:pt x="4765034" y="781359"/>
                </a:cubicBezTo>
                <a:cubicBezTo>
                  <a:pt x="4682635" y="809328"/>
                  <a:pt x="4467992" y="809664"/>
                  <a:pt x="4403109" y="781923"/>
                </a:cubicBezTo>
                <a:cubicBezTo>
                  <a:pt x="4338692" y="754385"/>
                  <a:pt x="4234546" y="647198"/>
                  <a:pt x="4203074" y="576050"/>
                </a:cubicBezTo>
                <a:cubicBezTo>
                  <a:pt x="4167440" y="495494"/>
                  <a:pt x="4166860" y="321931"/>
                  <a:pt x="4201905" y="226302"/>
                </a:cubicBezTo>
                <a:cubicBezTo>
                  <a:pt x="4227120" y="157501"/>
                  <a:pt x="4305100" y="65527"/>
                  <a:pt x="4353833" y="47111"/>
                </a:cubicBezTo>
                <a:cubicBezTo>
                  <a:pt x="4368205" y="41680"/>
                  <a:pt x="4390038" y="29183"/>
                  <a:pt x="4402351" y="19343"/>
                </a:cubicBezTo>
                <a:cubicBezTo>
                  <a:pt x="4411069" y="12369"/>
                  <a:pt x="4425221" y="8205"/>
                  <a:pt x="4452259" y="6318"/>
                </a:cubicBezTo>
                <a:cubicBezTo>
                  <a:pt x="4465778" y="5376"/>
                  <a:pt x="4482519" y="5003"/>
                  <a:pt x="4503413" y="5136"/>
                </a:cubicBezTo>
                <a:close/>
                <a:moveTo>
                  <a:pt x="2487988" y="0"/>
                </a:moveTo>
                <a:cubicBezTo>
                  <a:pt x="2626704" y="-60"/>
                  <a:pt x="2652348" y="3292"/>
                  <a:pt x="2691188" y="26578"/>
                </a:cubicBezTo>
                <a:cubicBezTo>
                  <a:pt x="2872776" y="135439"/>
                  <a:pt x="2971362" y="369409"/>
                  <a:pt x="2896790" y="514528"/>
                </a:cubicBezTo>
                <a:cubicBezTo>
                  <a:pt x="2882530" y="542279"/>
                  <a:pt x="2862155" y="582134"/>
                  <a:pt x="2851513" y="603086"/>
                </a:cubicBezTo>
                <a:cubicBezTo>
                  <a:pt x="2831785" y="641931"/>
                  <a:pt x="2774555" y="701256"/>
                  <a:pt x="2686436" y="774213"/>
                </a:cubicBezTo>
                <a:cubicBezTo>
                  <a:pt x="2638160" y="814179"/>
                  <a:pt x="2634769" y="814950"/>
                  <a:pt x="2506203" y="815280"/>
                </a:cubicBezTo>
                <a:cubicBezTo>
                  <a:pt x="2349794" y="815686"/>
                  <a:pt x="2293939" y="794388"/>
                  <a:pt x="2199328" y="698272"/>
                </a:cubicBezTo>
                <a:cubicBezTo>
                  <a:pt x="2083125" y="580220"/>
                  <a:pt x="2043257" y="439506"/>
                  <a:pt x="2083428" y="289190"/>
                </a:cubicBezTo>
                <a:cubicBezTo>
                  <a:pt x="2103315" y="214775"/>
                  <a:pt x="2174972" y="123527"/>
                  <a:pt x="2278732" y="40493"/>
                </a:cubicBezTo>
                <a:lnTo>
                  <a:pt x="2329238" y="75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flipH="1">
            <a:off x="374704" y="2188733"/>
            <a:ext cx="1025155" cy="1018146"/>
          </a:xfrm>
          <a:custGeom>
            <a:avLst/>
            <a:gdLst>
              <a:gd name="connsiteX0" fmla="*/ 8233065 w 9480340"/>
              <a:gd name="connsiteY0" fmla="*/ 7933142 h 9415521"/>
              <a:gd name="connsiteX1" fmla="*/ 8259500 w 9480340"/>
              <a:gd name="connsiteY1" fmla="*/ 7946295 h 9415521"/>
              <a:gd name="connsiteX2" fmla="*/ 8247549 w 9480340"/>
              <a:gd name="connsiteY2" fmla="*/ 7982220 h 9415521"/>
              <a:gd name="connsiteX3" fmla="*/ 8227255 w 9480340"/>
              <a:gd name="connsiteY3" fmla="*/ 8013801 h 9415521"/>
              <a:gd name="connsiteX4" fmla="*/ 8107926 w 9480340"/>
              <a:gd name="connsiteY4" fmla="*/ 8127101 h 9415521"/>
              <a:gd name="connsiteX5" fmla="*/ 7926951 w 9480340"/>
              <a:gd name="connsiteY5" fmla="*/ 8288882 h 9415521"/>
              <a:gd name="connsiteX6" fmla="*/ 7801805 w 9480340"/>
              <a:gd name="connsiteY6" fmla="*/ 8396182 h 9415521"/>
              <a:gd name="connsiteX7" fmla="*/ 7725605 w 9480340"/>
              <a:gd name="connsiteY7" fmla="*/ 8459195 h 9415521"/>
              <a:gd name="connsiteX8" fmla="*/ 7594652 w 9480340"/>
              <a:gd name="connsiteY8" fmla="*/ 8580495 h 9415521"/>
              <a:gd name="connsiteX9" fmla="*/ 7574962 w 9480340"/>
              <a:gd name="connsiteY9" fmla="*/ 8599545 h 9415521"/>
              <a:gd name="connsiteX10" fmla="*/ 7548203 w 9480340"/>
              <a:gd name="connsiteY10" fmla="*/ 8618595 h 9415521"/>
              <a:gd name="connsiteX11" fmla="*/ 7528755 w 9480340"/>
              <a:gd name="connsiteY11" fmla="*/ 8631610 h 9415521"/>
              <a:gd name="connsiteX12" fmla="*/ 7497005 w 9480340"/>
              <a:gd name="connsiteY12" fmla="*/ 8656695 h 9415521"/>
              <a:gd name="connsiteX13" fmla="*/ 7465255 w 9480340"/>
              <a:gd name="connsiteY13" fmla="*/ 8681780 h 9415521"/>
              <a:gd name="connsiteX14" fmla="*/ 7452425 w 9480340"/>
              <a:gd name="connsiteY14" fmla="*/ 8694795 h 9415521"/>
              <a:gd name="connsiteX15" fmla="*/ 7376355 w 9480340"/>
              <a:gd name="connsiteY15" fmla="*/ 8739245 h 9415521"/>
              <a:gd name="connsiteX16" fmla="*/ 7307272 w 9480340"/>
              <a:gd name="connsiteY16" fmla="*/ 8783695 h 9415521"/>
              <a:gd name="connsiteX17" fmla="*/ 7244975 w 9480340"/>
              <a:gd name="connsiteY17" fmla="*/ 8821795 h 9415521"/>
              <a:gd name="connsiteX18" fmla="*/ 7178663 w 9480340"/>
              <a:gd name="connsiteY18" fmla="*/ 8859895 h 9415521"/>
              <a:gd name="connsiteX19" fmla="*/ 6879120 w 9480340"/>
              <a:gd name="connsiteY19" fmla="*/ 9017821 h 9415521"/>
              <a:gd name="connsiteX20" fmla="*/ 6767995 w 9480340"/>
              <a:gd name="connsiteY20" fmla="*/ 9075795 h 9415521"/>
              <a:gd name="connsiteX21" fmla="*/ 6754055 w 9480340"/>
              <a:gd name="connsiteY21" fmla="*/ 9087486 h 9415521"/>
              <a:gd name="connsiteX22" fmla="*/ 6716832 w 9480340"/>
              <a:gd name="connsiteY22" fmla="*/ 9107352 h 9415521"/>
              <a:gd name="connsiteX23" fmla="*/ 6664478 w 9480340"/>
              <a:gd name="connsiteY23" fmla="*/ 9133761 h 9415521"/>
              <a:gd name="connsiteX24" fmla="*/ 6620705 w 9480340"/>
              <a:gd name="connsiteY24" fmla="*/ 9151995 h 9415521"/>
              <a:gd name="connsiteX25" fmla="*/ 6576255 w 9480340"/>
              <a:gd name="connsiteY25" fmla="*/ 9171045 h 9415521"/>
              <a:gd name="connsiteX26" fmla="*/ 6525455 w 9480340"/>
              <a:gd name="connsiteY26" fmla="*/ 9190095 h 9415521"/>
              <a:gd name="connsiteX27" fmla="*/ 6474655 w 9480340"/>
              <a:gd name="connsiteY27" fmla="*/ 9209145 h 9415521"/>
              <a:gd name="connsiteX28" fmla="*/ 6423855 w 9480340"/>
              <a:gd name="connsiteY28" fmla="*/ 9228195 h 9415521"/>
              <a:gd name="connsiteX29" fmla="*/ 6374201 w 9480340"/>
              <a:gd name="connsiteY29" fmla="*/ 9245864 h 9415521"/>
              <a:gd name="connsiteX30" fmla="*/ 6302796 w 9480340"/>
              <a:gd name="connsiteY30" fmla="*/ 9272043 h 9415521"/>
              <a:gd name="connsiteX31" fmla="*/ 6246055 w 9480340"/>
              <a:gd name="connsiteY31" fmla="*/ 9291897 h 9415521"/>
              <a:gd name="connsiteX32" fmla="*/ 6192080 w 9480340"/>
              <a:gd name="connsiteY32" fmla="*/ 9304582 h 9415521"/>
              <a:gd name="connsiteX33" fmla="*/ 6110745 w 9480340"/>
              <a:gd name="connsiteY33" fmla="*/ 9330557 h 9415521"/>
              <a:gd name="connsiteX34" fmla="*/ 6040546 w 9480340"/>
              <a:gd name="connsiteY34" fmla="*/ 9355195 h 9415521"/>
              <a:gd name="connsiteX35" fmla="*/ 5966306 w 9480340"/>
              <a:gd name="connsiteY35" fmla="*/ 9366312 h 9415521"/>
              <a:gd name="connsiteX36" fmla="*/ 5884105 w 9480340"/>
              <a:gd name="connsiteY36" fmla="*/ 9384875 h 9415521"/>
              <a:gd name="connsiteX37" fmla="*/ 5792030 w 9480340"/>
              <a:gd name="connsiteY37" fmla="*/ 9406897 h 9415521"/>
              <a:gd name="connsiteX38" fmla="*/ 5745333 w 9480340"/>
              <a:gd name="connsiteY38" fmla="*/ 9404210 h 9415521"/>
              <a:gd name="connsiteX39" fmla="*/ 5808932 w 9480340"/>
              <a:gd name="connsiteY39" fmla="*/ 9306203 h 9415521"/>
              <a:gd name="connsiteX40" fmla="*/ 5929888 w 9480340"/>
              <a:gd name="connsiteY40" fmla="*/ 9252279 h 9415521"/>
              <a:gd name="connsiteX41" fmla="*/ 6125292 w 9480340"/>
              <a:gd name="connsiteY41" fmla="*/ 9151995 h 9415521"/>
              <a:gd name="connsiteX42" fmla="*/ 6151289 w 9480340"/>
              <a:gd name="connsiteY42" fmla="*/ 9138511 h 9415521"/>
              <a:gd name="connsiteX43" fmla="*/ 6319080 w 9480340"/>
              <a:gd name="connsiteY43" fmla="*/ 9030140 h 9415521"/>
              <a:gd name="connsiteX44" fmla="*/ 6360355 w 9480340"/>
              <a:gd name="connsiteY44" fmla="*/ 9012295 h 9415521"/>
              <a:gd name="connsiteX45" fmla="*/ 6550933 w 9480340"/>
              <a:gd name="connsiteY45" fmla="*/ 8881848 h 9415521"/>
              <a:gd name="connsiteX46" fmla="*/ 6652455 w 9480340"/>
              <a:gd name="connsiteY46" fmla="*/ 8821817 h 9415521"/>
              <a:gd name="connsiteX47" fmla="*/ 6918323 w 9480340"/>
              <a:gd name="connsiteY47" fmla="*/ 8694795 h 9415521"/>
              <a:gd name="connsiteX48" fmla="*/ 6931855 w 9480340"/>
              <a:gd name="connsiteY48" fmla="*/ 8683338 h 9415521"/>
              <a:gd name="connsiteX49" fmla="*/ 6960430 w 9480340"/>
              <a:gd name="connsiteY49" fmla="*/ 8651550 h 9415521"/>
              <a:gd name="connsiteX50" fmla="*/ 7090605 w 9480340"/>
              <a:gd name="connsiteY50" fmla="*/ 8568014 h 9415521"/>
              <a:gd name="connsiteX51" fmla="*/ 7135055 w 9480340"/>
              <a:gd name="connsiteY51" fmla="*/ 8543280 h 9415521"/>
              <a:gd name="connsiteX52" fmla="*/ 7393357 w 9480340"/>
              <a:gd name="connsiteY52" fmla="*/ 8415395 h 9415521"/>
              <a:gd name="connsiteX53" fmla="*/ 7448744 w 9480340"/>
              <a:gd name="connsiteY53" fmla="*/ 8372476 h 9415521"/>
              <a:gd name="connsiteX54" fmla="*/ 7560505 w 9480340"/>
              <a:gd name="connsiteY54" fmla="*/ 8295385 h 9415521"/>
              <a:gd name="connsiteX55" fmla="*/ 7662105 w 9480340"/>
              <a:gd name="connsiteY55" fmla="*/ 8236679 h 9415521"/>
              <a:gd name="connsiteX56" fmla="*/ 7738305 w 9480340"/>
              <a:gd name="connsiteY56" fmla="*/ 8192714 h 9415521"/>
              <a:gd name="connsiteX57" fmla="*/ 7814505 w 9480340"/>
              <a:gd name="connsiteY57" fmla="*/ 8148479 h 9415521"/>
              <a:gd name="connsiteX58" fmla="*/ 7886296 w 9480340"/>
              <a:gd name="connsiteY58" fmla="*/ 8117917 h 9415521"/>
              <a:gd name="connsiteX59" fmla="*/ 7928321 w 9480340"/>
              <a:gd name="connsiteY59" fmla="*/ 8098679 h 9415521"/>
              <a:gd name="connsiteX60" fmla="*/ 7961703 w 9480340"/>
              <a:gd name="connsiteY60" fmla="*/ 8085195 h 9415521"/>
              <a:gd name="connsiteX61" fmla="*/ 7994062 w 9480340"/>
              <a:gd name="connsiteY61" fmla="*/ 8066145 h 9415521"/>
              <a:gd name="connsiteX62" fmla="*/ 8014228 w 9480340"/>
              <a:gd name="connsiteY62" fmla="*/ 8047095 h 9415521"/>
              <a:gd name="connsiteX63" fmla="*/ 8100255 w 9480340"/>
              <a:gd name="connsiteY63" fmla="*/ 8002645 h 9415521"/>
              <a:gd name="connsiteX64" fmla="*/ 8193991 w 9480340"/>
              <a:gd name="connsiteY64" fmla="*/ 7958195 h 9415521"/>
              <a:gd name="connsiteX65" fmla="*/ 8214555 w 9480340"/>
              <a:gd name="connsiteY65" fmla="*/ 7945495 h 9415521"/>
              <a:gd name="connsiteX66" fmla="*/ 8233065 w 9480340"/>
              <a:gd name="connsiteY66" fmla="*/ 7933142 h 9415521"/>
              <a:gd name="connsiteX67" fmla="*/ 9345963 w 9480340"/>
              <a:gd name="connsiteY67" fmla="*/ 5742294 h 9415521"/>
              <a:gd name="connsiteX68" fmla="*/ 9387442 w 9480340"/>
              <a:gd name="connsiteY68" fmla="*/ 5753325 h 9415521"/>
              <a:gd name="connsiteX69" fmla="*/ 9396967 w 9480340"/>
              <a:gd name="connsiteY69" fmla="*/ 5796745 h 9415521"/>
              <a:gd name="connsiteX70" fmla="*/ 9376527 w 9480340"/>
              <a:gd name="connsiteY70" fmla="*/ 5858685 h 9415521"/>
              <a:gd name="connsiteX71" fmla="*/ 9359487 w 9480340"/>
              <a:gd name="connsiteY71" fmla="*/ 5933296 h 9415521"/>
              <a:gd name="connsiteX72" fmla="*/ 9340634 w 9480340"/>
              <a:gd name="connsiteY72" fmla="*/ 6023691 h 9415521"/>
              <a:gd name="connsiteX73" fmla="*/ 9306952 w 9480340"/>
              <a:gd name="connsiteY73" fmla="*/ 6105490 h 9415521"/>
              <a:gd name="connsiteX74" fmla="*/ 9281029 w 9480340"/>
              <a:gd name="connsiteY74" fmla="*/ 6167495 h 9415521"/>
              <a:gd name="connsiteX75" fmla="*/ 9268251 w 9480340"/>
              <a:gd name="connsiteY75" fmla="*/ 6230247 h 9415521"/>
              <a:gd name="connsiteX76" fmla="*/ 9255955 w 9480340"/>
              <a:gd name="connsiteY76" fmla="*/ 6282254 h 9415521"/>
              <a:gd name="connsiteX77" fmla="*/ 9170142 w 9480340"/>
              <a:gd name="connsiteY77" fmla="*/ 6359545 h 9415521"/>
              <a:gd name="connsiteX78" fmla="*/ 9000192 w 9480340"/>
              <a:gd name="connsiteY78" fmla="*/ 6455132 h 9415521"/>
              <a:gd name="connsiteX79" fmla="*/ 8889067 w 9480340"/>
              <a:gd name="connsiteY79" fmla="*/ 6523095 h 9415521"/>
              <a:gd name="connsiteX80" fmla="*/ 8874955 w 9480340"/>
              <a:gd name="connsiteY80" fmla="*/ 6534552 h 9415521"/>
              <a:gd name="connsiteX81" fmla="*/ 8833680 w 9480340"/>
              <a:gd name="connsiteY81" fmla="*/ 6554111 h 9415521"/>
              <a:gd name="connsiteX82" fmla="*/ 8718322 w 9480340"/>
              <a:gd name="connsiteY82" fmla="*/ 6620317 h 9415521"/>
              <a:gd name="connsiteX83" fmla="*/ 8705332 w 9480340"/>
              <a:gd name="connsiteY83" fmla="*/ 6637395 h 9415521"/>
              <a:gd name="connsiteX84" fmla="*/ 8622732 w 9480340"/>
              <a:gd name="connsiteY84" fmla="*/ 6681845 h 9415521"/>
              <a:gd name="connsiteX85" fmla="*/ 8538355 w 9480340"/>
              <a:gd name="connsiteY85" fmla="*/ 6726295 h 9415521"/>
              <a:gd name="connsiteX86" fmla="*/ 8415535 w 9480340"/>
              <a:gd name="connsiteY86" fmla="*/ 6793209 h 9415521"/>
              <a:gd name="connsiteX87" fmla="*/ 8317110 w 9480340"/>
              <a:gd name="connsiteY87" fmla="*/ 6853295 h 9415521"/>
              <a:gd name="connsiteX88" fmla="*/ 8303455 w 9480340"/>
              <a:gd name="connsiteY88" fmla="*/ 6864752 h 9415521"/>
              <a:gd name="connsiteX89" fmla="*/ 8262180 w 9480340"/>
              <a:gd name="connsiteY89" fmla="*/ 6883840 h 9415521"/>
              <a:gd name="connsiteX90" fmla="*/ 8119563 w 9480340"/>
              <a:gd name="connsiteY90" fmla="*/ 6961851 h 9415521"/>
              <a:gd name="connsiteX91" fmla="*/ 8081463 w 9480340"/>
              <a:gd name="connsiteY91" fmla="*/ 6984523 h 9415521"/>
              <a:gd name="connsiteX92" fmla="*/ 7966905 w 9480340"/>
              <a:gd name="connsiteY92" fmla="*/ 7043742 h 9415521"/>
              <a:gd name="connsiteX93" fmla="*/ 7903405 w 9480340"/>
              <a:gd name="connsiteY93" fmla="*/ 7081676 h 9415521"/>
              <a:gd name="connsiteX94" fmla="*/ 7862130 w 9480340"/>
              <a:gd name="connsiteY94" fmla="*/ 7113615 h 9415521"/>
              <a:gd name="connsiteX95" fmla="*/ 7817680 w 9480340"/>
              <a:gd name="connsiteY95" fmla="*/ 7139229 h 9415521"/>
              <a:gd name="connsiteX96" fmla="*/ 7731955 w 9480340"/>
              <a:gd name="connsiteY96" fmla="*/ 7196195 h 9415521"/>
              <a:gd name="connsiteX97" fmla="*/ 7690680 w 9480340"/>
              <a:gd name="connsiteY97" fmla="*/ 7214040 h 9415521"/>
              <a:gd name="connsiteX98" fmla="*/ 7611305 w 9480340"/>
              <a:gd name="connsiteY98" fmla="*/ 7246844 h 9415521"/>
              <a:gd name="connsiteX99" fmla="*/ 7547805 w 9480340"/>
              <a:gd name="connsiteY99" fmla="*/ 7285560 h 9415521"/>
              <a:gd name="connsiteX100" fmla="*/ 7471605 w 9480340"/>
              <a:gd name="connsiteY100" fmla="*/ 7329897 h 9415521"/>
              <a:gd name="connsiteX101" fmla="*/ 7395405 w 9480340"/>
              <a:gd name="connsiteY101" fmla="*/ 7373882 h 9415521"/>
              <a:gd name="connsiteX102" fmla="*/ 7265230 w 9480340"/>
              <a:gd name="connsiteY102" fmla="*/ 7457750 h 9415521"/>
              <a:gd name="connsiteX103" fmla="*/ 7236655 w 9480340"/>
              <a:gd name="connsiteY103" fmla="*/ 7489538 h 9415521"/>
              <a:gd name="connsiteX104" fmla="*/ 7220490 w 9480340"/>
              <a:gd name="connsiteY104" fmla="*/ 7500995 h 9415521"/>
              <a:gd name="connsiteX105" fmla="*/ 7136832 w 9480340"/>
              <a:gd name="connsiteY105" fmla="*/ 7545445 h 9415521"/>
              <a:gd name="connsiteX106" fmla="*/ 7052755 w 9480340"/>
              <a:gd name="connsiteY106" fmla="*/ 7589895 h 9415521"/>
              <a:gd name="connsiteX107" fmla="*/ 7028862 w 9480340"/>
              <a:gd name="connsiteY107" fmla="*/ 7608945 h 9415521"/>
              <a:gd name="connsiteX108" fmla="*/ 6998294 w 9480340"/>
              <a:gd name="connsiteY108" fmla="*/ 7627995 h 9415521"/>
              <a:gd name="connsiteX109" fmla="*/ 6960864 w 9480340"/>
              <a:gd name="connsiteY109" fmla="*/ 7642166 h 9415521"/>
              <a:gd name="connsiteX110" fmla="*/ 6910699 w 9480340"/>
              <a:gd name="connsiteY110" fmla="*/ 7667172 h 9415521"/>
              <a:gd name="connsiteX111" fmla="*/ 6817555 w 9480340"/>
              <a:gd name="connsiteY111" fmla="*/ 7729595 h 9415521"/>
              <a:gd name="connsiteX112" fmla="*/ 6776280 w 9480340"/>
              <a:gd name="connsiteY112" fmla="*/ 7747440 h 9415521"/>
              <a:gd name="connsiteX113" fmla="*/ 6637198 w 9480340"/>
              <a:gd name="connsiteY113" fmla="*/ 7824107 h 9415521"/>
              <a:gd name="connsiteX114" fmla="*/ 6554648 w 9480340"/>
              <a:gd name="connsiteY114" fmla="*/ 7871662 h 9415521"/>
              <a:gd name="connsiteX115" fmla="*/ 6468305 w 9480340"/>
              <a:gd name="connsiteY115" fmla="*/ 7916163 h 9415521"/>
              <a:gd name="connsiteX116" fmla="*/ 6423855 w 9480340"/>
              <a:gd name="connsiteY116" fmla="*/ 7940533 h 9415521"/>
              <a:gd name="connsiteX117" fmla="*/ 6169855 w 9480340"/>
              <a:gd name="connsiteY117" fmla="*/ 8086080 h 9415521"/>
              <a:gd name="connsiteX118" fmla="*/ 6125405 w 9480340"/>
              <a:gd name="connsiteY118" fmla="*/ 8110814 h 9415521"/>
              <a:gd name="connsiteX119" fmla="*/ 5995230 w 9480340"/>
              <a:gd name="connsiteY119" fmla="*/ 8194350 h 9415521"/>
              <a:gd name="connsiteX120" fmla="*/ 5966655 w 9480340"/>
              <a:gd name="connsiteY120" fmla="*/ 8224895 h 9415521"/>
              <a:gd name="connsiteX121" fmla="*/ 5925380 w 9480340"/>
              <a:gd name="connsiteY121" fmla="*/ 8242740 h 9415521"/>
              <a:gd name="connsiteX122" fmla="*/ 5846005 w 9480340"/>
              <a:gd name="connsiteY122" fmla="*/ 8275544 h 9415521"/>
              <a:gd name="connsiteX123" fmla="*/ 5782505 w 9480340"/>
              <a:gd name="connsiteY123" fmla="*/ 8312204 h 9415521"/>
              <a:gd name="connsiteX124" fmla="*/ 5471355 w 9480340"/>
              <a:gd name="connsiteY124" fmla="*/ 8491878 h 9415521"/>
              <a:gd name="connsiteX125" fmla="*/ 5395155 w 9480340"/>
              <a:gd name="connsiteY125" fmla="*/ 8555095 h 9415521"/>
              <a:gd name="connsiteX126" fmla="*/ 5353880 w 9480340"/>
              <a:gd name="connsiteY126" fmla="*/ 8573296 h 9415521"/>
              <a:gd name="connsiteX127" fmla="*/ 5289311 w 9480340"/>
              <a:gd name="connsiteY127" fmla="*/ 8604818 h 9415521"/>
              <a:gd name="connsiteX128" fmla="*/ 5251846 w 9480340"/>
              <a:gd name="connsiteY128" fmla="*/ 8642524 h 9415521"/>
              <a:gd name="connsiteX129" fmla="*/ 5216174 w 9480340"/>
              <a:gd name="connsiteY129" fmla="*/ 8656695 h 9415521"/>
              <a:gd name="connsiteX130" fmla="*/ 5187362 w 9480340"/>
              <a:gd name="connsiteY130" fmla="*/ 8675745 h 9415521"/>
              <a:gd name="connsiteX131" fmla="*/ 5161240 w 9480340"/>
              <a:gd name="connsiteY131" fmla="*/ 8694795 h 9415521"/>
              <a:gd name="connsiteX132" fmla="*/ 4963355 w 9480340"/>
              <a:gd name="connsiteY132" fmla="*/ 8786315 h 9415521"/>
              <a:gd name="connsiteX133" fmla="*/ 4857963 w 9480340"/>
              <a:gd name="connsiteY133" fmla="*/ 8858004 h 9415521"/>
              <a:gd name="connsiteX134" fmla="*/ 4775413 w 9480340"/>
              <a:gd name="connsiteY134" fmla="*/ 8905083 h 9415521"/>
              <a:gd name="connsiteX135" fmla="*/ 4703005 w 9480340"/>
              <a:gd name="connsiteY135" fmla="*/ 8936095 h 9415521"/>
              <a:gd name="connsiteX136" fmla="*/ 4639505 w 9480340"/>
              <a:gd name="connsiteY136" fmla="*/ 8974097 h 9415521"/>
              <a:gd name="connsiteX137" fmla="*/ 4426143 w 9480340"/>
              <a:gd name="connsiteY137" fmla="*/ 9108946 h 9415521"/>
              <a:gd name="connsiteX138" fmla="*/ 4360218 w 9480340"/>
              <a:gd name="connsiteY138" fmla="*/ 9151995 h 9415521"/>
              <a:gd name="connsiteX139" fmla="*/ 4334221 w 9480340"/>
              <a:gd name="connsiteY139" fmla="*/ 9165479 h 9415521"/>
              <a:gd name="connsiteX140" fmla="*/ 4292196 w 9480340"/>
              <a:gd name="connsiteY140" fmla="*/ 9184717 h 9415521"/>
              <a:gd name="connsiteX141" fmla="*/ 4220405 w 9480340"/>
              <a:gd name="connsiteY141" fmla="*/ 9215279 h 9415521"/>
              <a:gd name="connsiteX142" fmla="*/ 4144205 w 9480340"/>
              <a:gd name="connsiteY142" fmla="*/ 9259514 h 9415521"/>
              <a:gd name="connsiteX143" fmla="*/ 4068005 w 9480340"/>
              <a:gd name="connsiteY143" fmla="*/ 9304180 h 9415521"/>
              <a:gd name="connsiteX144" fmla="*/ 4004505 w 9480340"/>
              <a:gd name="connsiteY144" fmla="*/ 9342465 h 9415521"/>
              <a:gd name="connsiteX145" fmla="*/ 3942281 w 9480340"/>
              <a:gd name="connsiteY145" fmla="*/ 9387905 h 9415521"/>
              <a:gd name="connsiteX146" fmla="*/ 3777181 w 9480340"/>
              <a:gd name="connsiteY146" fmla="*/ 9408155 h 9415521"/>
              <a:gd name="connsiteX147" fmla="*/ 3588278 w 9480340"/>
              <a:gd name="connsiteY147" fmla="*/ 9390539 h 9415521"/>
              <a:gd name="connsiteX148" fmla="*/ 3512713 w 9480340"/>
              <a:gd name="connsiteY148" fmla="*/ 9370133 h 9415521"/>
              <a:gd name="connsiteX149" fmla="*/ 3452690 w 9480340"/>
              <a:gd name="connsiteY149" fmla="*/ 9348954 h 9415521"/>
              <a:gd name="connsiteX150" fmla="*/ 3299655 w 9480340"/>
              <a:gd name="connsiteY150" fmla="*/ 9276323 h 9415521"/>
              <a:gd name="connsiteX151" fmla="*/ 3466696 w 9480340"/>
              <a:gd name="connsiteY151" fmla="*/ 9146617 h 9415521"/>
              <a:gd name="connsiteX152" fmla="*/ 3508721 w 9480340"/>
              <a:gd name="connsiteY152" fmla="*/ 9127379 h 9415521"/>
              <a:gd name="connsiteX153" fmla="*/ 3542103 w 9480340"/>
              <a:gd name="connsiteY153" fmla="*/ 9113895 h 9415521"/>
              <a:gd name="connsiteX154" fmla="*/ 3574462 w 9480340"/>
              <a:gd name="connsiteY154" fmla="*/ 9094845 h 9415521"/>
              <a:gd name="connsiteX155" fmla="*/ 3600635 w 9480340"/>
              <a:gd name="connsiteY155" fmla="*/ 9075795 h 9415521"/>
              <a:gd name="connsiteX156" fmla="*/ 3651790 w 9480340"/>
              <a:gd name="connsiteY156" fmla="*/ 9050395 h 9415521"/>
              <a:gd name="connsiteX157" fmla="*/ 3701418 w 9480340"/>
              <a:gd name="connsiteY157" fmla="*/ 9024995 h 9415521"/>
              <a:gd name="connsiteX158" fmla="*/ 3718755 w 9480340"/>
              <a:gd name="connsiteY158" fmla="*/ 9013538 h 9415521"/>
              <a:gd name="connsiteX159" fmla="*/ 3893380 w 9480340"/>
              <a:gd name="connsiteY159" fmla="*/ 8903140 h 9415521"/>
              <a:gd name="connsiteX160" fmla="*/ 3934655 w 9480340"/>
              <a:gd name="connsiteY160" fmla="*/ 8885295 h 9415521"/>
              <a:gd name="connsiteX161" fmla="*/ 4105846 w 9480340"/>
              <a:gd name="connsiteY161" fmla="*/ 8776739 h 9415521"/>
              <a:gd name="connsiteX162" fmla="*/ 4143956 w 9480340"/>
              <a:gd name="connsiteY162" fmla="*/ 8754325 h 9415521"/>
              <a:gd name="connsiteX163" fmla="*/ 4182315 w 9480340"/>
              <a:gd name="connsiteY163" fmla="*/ 8719330 h 9415521"/>
              <a:gd name="connsiteX164" fmla="*/ 4351211 w 9480340"/>
              <a:gd name="connsiteY164" fmla="*/ 8628120 h 9415521"/>
              <a:gd name="connsiteX165" fmla="*/ 4391736 w 9480340"/>
              <a:gd name="connsiteY165" fmla="*/ 8618595 h 9415521"/>
              <a:gd name="connsiteX166" fmla="*/ 4424089 w 9480340"/>
              <a:gd name="connsiteY166" fmla="*/ 8605111 h 9415521"/>
              <a:gd name="connsiteX167" fmla="*/ 4588705 w 9480340"/>
              <a:gd name="connsiteY167" fmla="*/ 8485676 h 9415521"/>
              <a:gd name="connsiteX168" fmla="*/ 4664905 w 9480340"/>
              <a:gd name="connsiteY168" fmla="*/ 8441711 h 9415521"/>
              <a:gd name="connsiteX169" fmla="*/ 4853585 w 9480340"/>
              <a:gd name="connsiteY169" fmla="*/ 8341386 h 9415521"/>
              <a:gd name="connsiteX170" fmla="*/ 4898035 w 9480340"/>
              <a:gd name="connsiteY170" fmla="*/ 8311614 h 9415521"/>
              <a:gd name="connsiteX171" fmla="*/ 4937955 w 9480340"/>
              <a:gd name="connsiteY171" fmla="*/ 8280657 h 9415521"/>
              <a:gd name="connsiteX172" fmla="*/ 5191955 w 9480340"/>
              <a:gd name="connsiteY172" fmla="*/ 8135110 h 9415521"/>
              <a:gd name="connsiteX173" fmla="*/ 5236405 w 9480340"/>
              <a:gd name="connsiteY173" fmla="*/ 8110376 h 9415521"/>
              <a:gd name="connsiteX174" fmla="*/ 5299905 w 9480340"/>
              <a:gd name="connsiteY174" fmla="*/ 8072495 h 9415521"/>
              <a:gd name="connsiteX175" fmla="*/ 5375846 w 9480340"/>
              <a:gd name="connsiteY175" fmla="*/ 8040139 h 9415521"/>
              <a:gd name="connsiteX176" fmla="*/ 5413982 w 9480340"/>
              <a:gd name="connsiteY176" fmla="*/ 8017725 h 9415521"/>
              <a:gd name="connsiteX177" fmla="*/ 5471391 w 9480340"/>
              <a:gd name="connsiteY177" fmla="*/ 7972324 h 9415521"/>
              <a:gd name="connsiteX178" fmla="*/ 5661855 w 9480340"/>
              <a:gd name="connsiteY178" fmla="*/ 7881995 h 9415521"/>
              <a:gd name="connsiteX179" fmla="*/ 5721543 w 9480340"/>
              <a:gd name="connsiteY179" fmla="*/ 7839076 h 9415521"/>
              <a:gd name="connsiteX180" fmla="*/ 5833305 w 9480340"/>
              <a:gd name="connsiteY180" fmla="*/ 7761985 h 9415521"/>
              <a:gd name="connsiteX181" fmla="*/ 5934905 w 9480340"/>
              <a:gd name="connsiteY181" fmla="*/ 7703880 h 9415521"/>
              <a:gd name="connsiteX182" fmla="*/ 6166125 w 9480340"/>
              <a:gd name="connsiteY182" fmla="*/ 7589895 h 9415521"/>
              <a:gd name="connsiteX183" fmla="*/ 6195255 w 9480340"/>
              <a:gd name="connsiteY183" fmla="*/ 7570845 h 9415521"/>
              <a:gd name="connsiteX184" fmla="*/ 6227996 w 9480340"/>
              <a:gd name="connsiteY184" fmla="*/ 7551795 h 9415521"/>
              <a:gd name="connsiteX185" fmla="*/ 6286766 w 9480340"/>
              <a:gd name="connsiteY185" fmla="*/ 7512424 h 9415521"/>
              <a:gd name="connsiteX186" fmla="*/ 6354005 w 9480340"/>
              <a:gd name="connsiteY186" fmla="*/ 7460970 h 9415521"/>
              <a:gd name="connsiteX187" fmla="*/ 6430205 w 9480340"/>
              <a:gd name="connsiteY187" fmla="*/ 7418093 h 9415521"/>
              <a:gd name="connsiteX188" fmla="*/ 6506405 w 9480340"/>
              <a:gd name="connsiteY188" fmla="*/ 7374108 h 9415521"/>
              <a:gd name="connsiteX189" fmla="*/ 6569905 w 9480340"/>
              <a:gd name="connsiteY189" fmla="*/ 7336111 h 9415521"/>
              <a:gd name="connsiteX190" fmla="*/ 6646105 w 9480340"/>
              <a:gd name="connsiteY190" fmla="*/ 7291876 h 9415521"/>
              <a:gd name="connsiteX191" fmla="*/ 6722305 w 9480340"/>
              <a:gd name="connsiteY191" fmla="*/ 7247162 h 9415521"/>
              <a:gd name="connsiteX192" fmla="*/ 6779455 w 9480340"/>
              <a:gd name="connsiteY192" fmla="*/ 7213498 h 9415521"/>
              <a:gd name="connsiteX193" fmla="*/ 6908218 w 9480340"/>
              <a:gd name="connsiteY193" fmla="*/ 7149858 h 9415521"/>
              <a:gd name="connsiteX194" fmla="*/ 7032043 w 9480340"/>
              <a:gd name="connsiteY194" fmla="*/ 7094595 h 9415521"/>
              <a:gd name="connsiteX195" fmla="*/ 7046155 w 9480340"/>
              <a:gd name="connsiteY195" fmla="*/ 7083138 h 9415521"/>
              <a:gd name="connsiteX196" fmla="*/ 7220780 w 9480340"/>
              <a:gd name="connsiteY196" fmla="*/ 6972740 h 9415521"/>
              <a:gd name="connsiteX197" fmla="*/ 7262055 w 9480340"/>
              <a:gd name="connsiteY197" fmla="*/ 6954895 h 9415521"/>
              <a:gd name="connsiteX198" fmla="*/ 7290630 w 9480340"/>
              <a:gd name="connsiteY198" fmla="*/ 6924350 h 9415521"/>
              <a:gd name="connsiteX199" fmla="*/ 7420805 w 9480340"/>
              <a:gd name="connsiteY199" fmla="*/ 6840814 h 9415521"/>
              <a:gd name="connsiteX200" fmla="*/ 7465255 w 9480340"/>
              <a:gd name="connsiteY200" fmla="*/ 6815886 h 9415521"/>
              <a:gd name="connsiteX201" fmla="*/ 7719255 w 9480340"/>
              <a:gd name="connsiteY201" fmla="*/ 6671366 h 9415521"/>
              <a:gd name="connsiteX202" fmla="*/ 7776405 w 9480340"/>
              <a:gd name="connsiteY202" fmla="*/ 6637228 h 9415521"/>
              <a:gd name="connsiteX203" fmla="*/ 7852605 w 9480340"/>
              <a:gd name="connsiteY203" fmla="*/ 6592514 h 9415521"/>
              <a:gd name="connsiteX204" fmla="*/ 7928805 w 9480340"/>
              <a:gd name="connsiteY204" fmla="*/ 6548701 h 9415521"/>
              <a:gd name="connsiteX205" fmla="*/ 8071680 w 9480340"/>
              <a:gd name="connsiteY205" fmla="*/ 6477911 h 9415521"/>
              <a:gd name="connsiteX206" fmla="*/ 8112955 w 9480340"/>
              <a:gd name="connsiteY206" fmla="*/ 6458352 h 9415521"/>
              <a:gd name="connsiteX207" fmla="*/ 8129120 w 9480340"/>
              <a:gd name="connsiteY207" fmla="*/ 6446895 h 9415521"/>
              <a:gd name="connsiteX208" fmla="*/ 8212778 w 9480340"/>
              <a:gd name="connsiteY208" fmla="*/ 6402445 h 9415521"/>
              <a:gd name="connsiteX209" fmla="*/ 8291227 w 9480340"/>
              <a:gd name="connsiteY209" fmla="*/ 6357995 h 9415521"/>
              <a:gd name="connsiteX210" fmla="*/ 8350444 w 9480340"/>
              <a:gd name="connsiteY210" fmla="*/ 6315291 h 9415521"/>
              <a:gd name="connsiteX211" fmla="*/ 8455819 w 9480340"/>
              <a:gd name="connsiteY211" fmla="*/ 6242266 h 9415521"/>
              <a:gd name="connsiteX212" fmla="*/ 8519319 w 9480340"/>
              <a:gd name="connsiteY212" fmla="*/ 6204381 h 9415521"/>
              <a:gd name="connsiteX213" fmla="*/ 8643180 w 9480340"/>
              <a:gd name="connsiteY213" fmla="*/ 6145914 h 9415521"/>
              <a:gd name="connsiteX214" fmla="*/ 8684455 w 9480340"/>
              <a:gd name="connsiteY214" fmla="*/ 6126611 h 9415521"/>
              <a:gd name="connsiteX215" fmla="*/ 8702598 w 9480340"/>
              <a:gd name="connsiteY215" fmla="*/ 6116695 h 9415521"/>
              <a:gd name="connsiteX216" fmla="*/ 8739742 w 9480340"/>
              <a:gd name="connsiteY216" fmla="*/ 6097694 h 9415521"/>
              <a:gd name="connsiteX217" fmla="*/ 8960680 w 9480340"/>
              <a:gd name="connsiteY217" fmla="*/ 5957975 h 9415521"/>
              <a:gd name="connsiteX218" fmla="*/ 9005130 w 9480340"/>
              <a:gd name="connsiteY218" fmla="*/ 5932453 h 9415521"/>
              <a:gd name="connsiteX219" fmla="*/ 9097463 w 9480340"/>
              <a:gd name="connsiteY219" fmla="*/ 5879623 h 9415521"/>
              <a:gd name="connsiteX220" fmla="*/ 9135563 w 9480340"/>
              <a:gd name="connsiteY220" fmla="*/ 5856951 h 9415521"/>
              <a:gd name="connsiteX221" fmla="*/ 9270596 w 9480340"/>
              <a:gd name="connsiteY221" fmla="*/ 5781117 h 9415521"/>
              <a:gd name="connsiteX222" fmla="*/ 9312621 w 9480340"/>
              <a:gd name="connsiteY222" fmla="*/ 5761878 h 9415521"/>
              <a:gd name="connsiteX223" fmla="*/ 9345963 w 9480340"/>
              <a:gd name="connsiteY223" fmla="*/ 5742294 h 9415521"/>
              <a:gd name="connsiteX224" fmla="*/ 9456516 w 9480340"/>
              <a:gd name="connsiteY224" fmla="*/ 4153743 h 9415521"/>
              <a:gd name="connsiteX225" fmla="*/ 9475298 w 9480340"/>
              <a:gd name="connsiteY225" fmla="*/ 4405205 h 9415521"/>
              <a:gd name="connsiteX226" fmla="*/ 9449198 w 9480340"/>
              <a:gd name="connsiteY226" fmla="*/ 4660220 h 9415521"/>
              <a:gd name="connsiteX227" fmla="*/ 9236905 w 9480340"/>
              <a:gd name="connsiteY227" fmla="*/ 4771633 h 9415521"/>
              <a:gd name="connsiteX228" fmla="*/ 9148005 w 9480340"/>
              <a:gd name="connsiteY228" fmla="*/ 4821992 h 9415521"/>
              <a:gd name="connsiteX229" fmla="*/ 9078155 w 9480340"/>
              <a:gd name="connsiteY229" fmla="*/ 4862177 h 9415521"/>
              <a:gd name="connsiteX230" fmla="*/ 9046147 w 9480340"/>
              <a:gd name="connsiteY230" fmla="*/ 4893267 h 9415521"/>
              <a:gd name="connsiteX231" fmla="*/ 9008047 w 9480340"/>
              <a:gd name="connsiteY231" fmla="*/ 4916296 h 9415521"/>
              <a:gd name="connsiteX232" fmla="*/ 8946911 w 9480340"/>
              <a:gd name="connsiteY232" fmla="*/ 4947369 h 9415521"/>
              <a:gd name="connsiteX233" fmla="*/ 8909446 w 9480340"/>
              <a:gd name="connsiteY233" fmla="*/ 4984924 h 9415521"/>
              <a:gd name="connsiteX234" fmla="*/ 8873046 w 9480340"/>
              <a:gd name="connsiteY234" fmla="*/ 4999095 h 9415521"/>
              <a:gd name="connsiteX235" fmla="*/ 8834311 w 9480340"/>
              <a:gd name="connsiteY235" fmla="*/ 5008620 h 9415521"/>
              <a:gd name="connsiteX236" fmla="*/ 8767120 w 9480340"/>
              <a:gd name="connsiteY236" fmla="*/ 5043545 h 9415521"/>
              <a:gd name="connsiteX237" fmla="*/ 8659460 w 9480340"/>
              <a:gd name="connsiteY237" fmla="*/ 5116570 h 9415521"/>
              <a:gd name="connsiteX238" fmla="*/ 8593306 w 9480340"/>
              <a:gd name="connsiteY238" fmla="*/ 5164195 h 9415521"/>
              <a:gd name="connsiteX239" fmla="*/ 8436805 w 9480340"/>
              <a:gd name="connsiteY239" fmla="*/ 5237475 h 9415521"/>
              <a:gd name="connsiteX240" fmla="*/ 8373305 w 9480340"/>
              <a:gd name="connsiteY240" fmla="*/ 5272805 h 9415521"/>
              <a:gd name="connsiteX241" fmla="*/ 8233863 w 9480340"/>
              <a:gd name="connsiteY241" fmla="*/ 5361651 h 9415521"/>
              <a:gd name="connsiteX242" fmla="*/ 8195763 w 9480340"/>
              <a:gd name="connsiteY242" fmla="*/ 5384323 h 9415521"/>
              <a:gd name="connsiteX243" fmla="*/ 8081205 w 9480340"/>
              <a:gd name="connsiteY243" fmla="*/ 5443590 h 9415521"/>
              <a:gd name="connsiteX244" fmla="*/ 8024055 w 9480340"/>
              <a:gd name="connsiteY244" fmla="*/ 5476121 h 9415521"/>
              <a:gd name="connsiteX245" fmla="*/ 7922455 w 9480340"/>
              <a:gd name="connsiteY245" fmla="*/ 5557581 h 9415521"/>
              <a:gd name="connsiteX246" fmla="*/ 7897805 w 9480340"/>
              <a:gd name="connsiteY246" fmla="*/ 5570595 h 9415521"/>
              <a:gd name="connsiteX247" fmla="*/ 7864504 w 9480340"/>
              <a:gd name="connsiteY247" fmla="*/ 5584591 h 9415521"/>
              <a:gd name="connsiteX248" fmla="*/ 7809780 w 9480340"/>
              <a:gd name="connsiteY248" fmla="*/ 5610395 h 9415521"/>
              <a:gd name="connsiteX249" fmla="*/ 7725605 w 9480340"/>
              <a:gd name="connsiteY249" fmla="*/ 5647011 h 9415521"/>
              <a:gd name="connsiteX250" fmla="*/ 7662105 w 9480340"/>
              <a:gd name="connsiteY250" fmla="*/ 5685008 h 9415521"/>
              <a:gd name="connsiteX251" fmla="*/ 7585905 w 9480340"/>
              <a:gd name="connsiteY251" fmla="*/ 5728993 h 9415521"/>
              <a:gd name="connsiteX252" fmla="*/ 7509705 w 9480340"/>
              <a:gd name="connsiteY252" fmla="*/ 5773330 h 9415521"/>
              <a:gd name="connsiteX253" fmla="*/ 7382963 w 9480340"/>
              <a:gd name="connsiteY253" fmla="*/ 5856951 h 9415521"/>
              <a:gd name="connsiteX254" fmla="*/ 7344863 w 9480340"/>
              <a:gd name="connsiteY254" fmla="*/ 5879365 h 9415521"/>
              <a:gd name="connsiteX255" fmla="*/ 7194699 w 9480340"/>
              <a:gd name="connsiteY255" fmla="*/ 5967470 h 9415521"/>
              <a:gd name="connsiteX256" fmla="*/ 7165898 w 9480340"/>
              <a:gd name="connsiteY256" fmla="*/ 5989695 h 9415521"/>
              <a:gd name="connsiteX257" fmla="*/ 7147755 w 9480340"/>
              <a:gd name="connsiteY257" fmla="*/ 6001152 h 9415521"/>
              <a:gd name="connsiteX258" fmla="*/ 7106480 w 9480340"/>
              <a:gd name="connsiteY258" fmla="*/ 6020711 h 9415521"/>
              <a:gd name="connsiteX259" fmla="*/ 6991122 w 9480340"/>
              <a:gd name="connsiteY259" fmla="*/ 6086917 h 9415521"/>
              <a:gd name="connsiteX260" fmla="*/ 6978132 w 9480340"/>
              <a:gd name="connsiteY260" fmla="*/ 6103995 h 9415521"/>
              <a:gd name="connsiteX261" fmla="*/ 6898928 w 9480340"/>
              <a:gd name="connsiteY261" fmla="*/ 6146208 h 9415521"/>
              <a:gd name="connsiteX262" fmla="*/ 6810317 w 9480340"/>
              <a:gd name="connsiteY262" fmla="*/ 6190578 h 9415521"/>
              <a:gd name="connsiteX263" fmla="*/ 6644342 w 9480340"/>
              <a:gd name="connsiteY263" fmla="*/ 6287290 h 9415521"/>
              <a:gd name="connsiteX264" fmla="*/ 6533853 w 9480340"/>
              <a:gd name="connsiteY264" fmla="*/ 6357995 h 9415521"/>
              <a:gd name="connsiteX265" fmla="*/ 6379405 w 9480340"/>
              <a:gd name="connsiteY265" fmla="*/ 6430830 h 9415521"/>
              <a:gd name="connsiteX266" fmla="*/ 6315905 w 9480340"/>
              <a:gd name="connsiteY266" fmla="*/ 6465729 h 9415521"/>
              <a:gd name="connsiteX267" fmla="*/ 6151289 w 9480340"/>
              <a:gd name="connsiteY267" fmla="*/ 6585811 h 9415521"/>
              <a:gd name="connsiteX268" fmla="*/ 6117907 w 9480340"/>
              <a:gd name="connsiteY268" fmla="*/ 6599295 h 9415521"/>
              <a:gd name="connsiteX269" fmla="*/ 6085548 w 9480340"/>
              <a:gd name="connsiteY269" fmla="*/ 6618345 h 9415521"/>
              <a:gd name="connsiteX270" fmla="*/ 6059375 w 9480340"/>
              <a:gd name="connsiteY270" fmla="*/ 6637395 h 9415521"/>
              <a:gd name="connsiteX271" fmla="*/ 6008220 w 9480340"/>
              <a:gd name="connsiteY271" fmla="*/ 6662795 h 9415521"/>
              <a:gd name="connsiteX272" fmla="*/ 5958592 w 9480340"/>
              <a:gd name="connsiteY272" fmla="*/ 6688195 h 9415521"/>
              <a:gd name="connsiteX273" fmla="*/ 5941255 w 9480340"/>
              <a:gd name="connsiteY273" fmla="*/ 6699652 h 9415521"/>
              <a:gd name="connsiteX274" fmla="*/ 5899980 w 9480340"/>
              <a:gd name="connsiteY274" fmla="*/ 6718740 h 9415521"/>
              <a:gd name="connsiteX275" fmla="*/ 5753930 w 9480340"/>
              <a:gd name="connsiteY275" fmla="*/ 6797350 h 9415521"/>
              <a:gd name="connsiteX276" fmla="*/ 5725355 w 9480340"/>
              <a:gd name="connsiteY276" fmla="*/ 6827895 h 9415521"/>
              <a:gd name="connsiteX277" fmla="*/ 5684080 w 9480340"/>
              <a:gd name="connsiteY277" fmla="*/ 6845740 h 9415521"/>
              <a:gd name="connsiteX278" fmla="*/ 5541464 w 9480340"/>
              <a:gd name="connsiteY278" fmla="*/ 6923751 h 9415521"/>
              <a:gd name="connsiteX279" fmla="*/ 5503354 w 9480340"/>
              <a:gd name="connsiteY279" fmla="*/ 6946165 h 9415521"/>
              <a:gd name="connsiteX280" fmla="*/ 5357055 w 9480340"/>
              <a:gd name="connsiteY280" fmla="*/ 7019260 h 9415521"/>
              <a:gd name="connsiteX281" fmla="*/ 5296099 w 9480340"/>
              <a:gd name="connsiteY281" fmla="*/ 7072370 h 9415521"/>
              <a:gd name="connsiteX282" fmla="*/ 5268274 w 9480340"/>
              <a:gd name="connsiteY282" fmla="*/ 7094595 h 9415521"/>
              <a:gd name="connsiteX283" fmla="*/ 5235921 w 9480340"/>
              <a:gd name="connsiteY283" fmla="*/ 7108079 h 9415521"/>
              <a:gd name="connsiteX284" fmla="*/ 5193896 w 9480340"/>
              <a:gd name="connsiteY284" fmla="*/ 7127317 h 9415521"/>
              <a:gd name="connsiteX285" fmla="*/ 5122105 w 9480340"/>
              <a:gd name="connsiteY285" fmla="*/ 7157879 h 9415521"/>
              <a:gd name="connsiteX286" fmla="*/ 5045905 w 9480340"/>
              <a:gd name="connsiteY286" fmla="*/ 7202114 h 9415521"/>
              <a:gd name="connsiteX287" fmla="*/ 4969705 w 9480340"/>
              <a:gd name="connsiteY287" fmla="*/ 7246136 h 9415521"/>
              <a:gd name="connsiteX288" fmla="*/ 4880805 w 9480340"/>
              <a:gd name="connsiteY288" fmla="*/ 7296657 h 9415521"/>
              <a:gd name="connsiteX289" fmla="*/ 4768572 w 9480340"/>
              <a:gd name="connsiteY289" fmla="*/ 7373690 h 9415521"/>
              <a:gd name="connsiteX290" fmla="*/ 4696183 w 9480340"/>
              <a:gd name="connsiteY290" fmla="*/ 7424795 h 9415521"/>
              <a:gd name="connsiteX291" fmla="*/ 4493455 w 9480340"/>
              <a:gd name="connsiteY291" fmla="*/ 7524903 h 9415521"/>
              <a:gd name="connsiteX292" fmla="*/ 4398205 w 9480340"/>
              <a:gd name="connsiteY292" fmla="*/ 7577293 h 9415521"/>
              <a:gd name="connsiteX293" fmla="*/ 4271464 w 9480340"/>
              <a:gd name="connsiteY293" fmla="*/ 7660351 h 9415521"/>
              <a:gd name="connsiteX294" fmla="*/ 4233364 w 9480340"/>
              <a:gd name="connsiteY294" fmla="*/ 7683023 h 9415521"/>
              <a:gd name="connsiteX295" fmla="*/ 4008129 w 9480340"/>
              <a:gd name="connsiteY295" fmla="*/ 7815320 h 9415521"/>
              <a:gd name="connsiteX296" fmla="*/ 3897147 w 9480340"/>
              <a:gd name="connsiteY296" fmla="*/ 7881995 h 9415521"/>
              <a:gd name="connsiteX297" fmla="*/ 3883855 w 9480340"/>
              <a:gd name="connsiteY297" fmla="*/ 7892042 h 9415521"/>
              <a:gd name="connsiteX298" fmla="*/ 3806723 w 9480340"/>
              <a:gd name="connsiteY298" fmla="*/ 7933317 h 9415521"/>
              <a:gd name="connsiteX299" fmla="*/ 3661346 w 9480340"/>
              <a:gd name="connsiteY299" fmla="*/ 8016511 h 9415521"/>
              <a:gd name="connsiteX300" fmla="*/ 3623246 w 9480340"/>
              <a:gd name="connsiteY300" fmla="*/ 8040139 h 9415521"/>
              <a:gd name="connsiteX301" fmla="*/ 3458889 w 9480340"/>
              <a:gd name="connsiteY301" fmla="*/ 8147911 h 9415521"/>
              <a:gd name="connsiteX302" fmla="*/ 3432892 w 9480340"/>
              <a:gd name="connsiteY302" fmla="*/ 8161395 h 9415521"/>
              <a:gd name="connsiteX303" fmla="*/ 3223455 w 9480340"/>
              <a:gd name="connsiteY303" fmla="*/ 8261552 h 9415521"/>
              <a:gd name="connsiteX304" fmla="*/ 3134555 w 9480340"/>
              <a:gd name="connsiteY304" fmla="*/ 8309333 h 9415521"/>
              <a:gd name="connsiteX305" fmla="*/ 3096455 w 9480340"/>
              <a:gd name="connsiteY305" fmla="*/ 8333354 h 9415521"/>
              <a:gd name="connsiteX306" fmla="*/ 3013905 w 9480340"/>
              <a:gd name="connsiteY306" fmla="*/ 8383114 h 9415521"/>
              <a:gd name="connsiteX307" fmla="*/ 2826142 w 9480340"/>
              <a:gd name="connsiteY307" fmla="*/ 8498457 h 9415521"/>
              <a:gd name="connsiteX308" fmla="*/ 2756292 w 9480340"/>
              <a:gd name="connsiteY308" fmla="*/ 8540713 h 9415521"/>
              <a:gd name="connsiteX309" fmla="*/ 2655130 w 9480340"/>
              <a:gd name="connsiteY309" fmla="*/ 8599453 h 9415521"/>
              <a:gd name="connsiteX310" fmla="*/ 2610680 w 9480340"/>
              <a:gd name="connsiteY310" fmla="*/ 8624975 h 9415521"/>
              <a:gd name="connsiteX311" fmla="*/ 2389741 w 9480340"/>
              <a:gd name="connsiteY311" fmla="*/ 8764695 h 9415521"/>
              <a:gd name="connsiteX312" fmla="*/ 2354153 w 9480340"/>
              <a:gd name="connsiteY312" fmla="*/ 8783695 h 9415521"/>
              <a:gd name="connsiteX313" fmla="*/ 2321755 w 9480340"/>
              <a:gd name="connsiteY313" fmla="*/ 8802745 h 9415521"/>
              <a:gd name="connsiteX314" fmla="*/ 2264605 w 9480340"/>
              <a:gd name="connsiteY314" fmla="*/ 8821795 h 9415521"/>
              <a:gd name="connsiteX315" fmla="*/ 2207455 w 9480340"/>
              <a:gd name="connsiteY315" fmla="*/ 8802745 h 9415521"/>
              <a:gd name="connsiteX316" fmla="*/ 2176118 w 9480340"/>
              <a:gd name="connsiteY316" fmla="*/ 8783695 h 9415521"/>
              <a:gd name="connsiteX317" fmla="*/ 2137605 w 9480340"/>
              <a:gd name="connsiteY317" fmla="*/ 8758295 h 9415521"/>
              <a:gd name="connsiteX318" fmla="*/ 2102922 w 9480340"/>
              <a:gd name="connsiteY318" fmla="*/ 8732895 h 9415521"/>
              <a:gd name="connsiteX319" fmla="*/ 2012815 w 9480340"/>
              <a:gd name="connsiteY319" fmla="*/ 8671192 h 9415521"/>
              <a:gd name="connsiteX320" fmla="*/ 1912180 w 9480340"/>
              <a:gd name="connsiteY320" fmla="*/ 8606836 h 9415521"/>
              <a:gd name="connsiteX321" fmla="*/ 1893534 w 9480340"/>
              <a:gd name="connsiteY321" fmla="*/ 8516965 h 9415521"/>
              <a:gd name="connsiteX322" fmla="*/ 1978855 w 9480340"/>
              <a:gd name="connsiteY322" fmla="*/ 8461988 h 9415521"/>
              <a:gd name="connsiteX323" fmla="*/ 2086805 w 9480340"/>
              <a:gd name="connsiteY323" fmla="*/ 8401666 h 9415521"/>
              <a:gd name="connsiteX324" fmla="*/ 2163005 w 9480340"/>
              <a:gd name="connsiteY324" fmla="*/ 8357343 h 9415521"/>
              <a:gd name="connsiteX325" fmla="*/ 2302705 w 9480340"/>
              <a:gd name="connsiteY325" fmla="*/ 8275121 h 9415521"/>
              <a:gd name="connsiteX326" fmla="*/ 2382080 w 9480340"/>
              <a:gd name="connsiteY326" fmla="*/ 8242740 h 9415521"/>
              <a:gd name="connsiteX327" fmla="*/ 2423355 w 9480340"/>
              <a:gd name="connsiteY327" fmla="*/ 8224508 h 9415521"/>
              <a:gd name="connsiteX328" fmla="*/ 2606783 w 9480340"/>
              <a:gd name="connsiteY328" fmla="*/ 8123295 h 9415521"/>
              <a:gd name="connsiteX329" fmla="*/ 2631148 w 9480340"/>
              <a:gd name="connsiteY329" fmla="*/ 8104245 h 9415521"/>
              <a:gd name="connsiteX330" fmla="*/ 2663507 w 9480340"/>
              <a:gd name="connsiteY330" fmla="*/ 8085195 h 9415521"/>
              <a:gd name="connsiteX331" fmla="*/ 2696889 w 9480340"/>
              <a:gd name="connsiteY331" fmla="*/ 8071711 h 9415521"/>
              <a:gd name="connsiteX332" fmla="*/ 2861505 w 9480340"/>
              <a:gd name="connsiteY332" fmla="*/ 7951414 h 9415521"/>
              <a:gd name="connsiteX333" fmla="*/ 2937705 w 9480340"/>
              <a:gd name="connsiteY333" fmla="*/ 7907179 h 9415521"/>
              <a:gd name="connsiteX334" fmla="*/ 3010113 w 9480340"/>
              <a:gd name="connsiteY334" fmla="*/ 7876383 h 9415521"/>
              <a:gd name="connsiteX335" fmla="*/ 3092663 w 9480340"/>
              <a:gd name="connsiteY335" fmla="*/ 7828828 h 9415521"/>
              <a:gd name="connsiteX336" fmla="*/ 3210755 w 9480340"/>
              <a:gd name="connsiteY336" fmla="*/ 7747257 h 9415521"/>
              <a:gd name="connsiteX337" fmla="*/ 3464755 w 9480340"/>
              <a:gd name="connsiteY337" fmla="*/ 7601710 h 9415521"/>
              <a:gd name="connsiteX338" fmla="*/ 3509205 w 9480340"/>
              <a:gd name="connsiteY338" fmla="*/ 7576976 h 9415521"/>
              <a:gd name="connsiteX339" fmla="*/ 3572705 w 9480340"/>
              <a:gd name="connsiteY339" fmla="*/ 7539095 h 9415521"/>
              <a:gd name="connsiteX340" fmla="*/ 3648646 w 9480340"/>
              <a:gd name="connsiteY340" fmla="*/ 7506739 h 9415521"/>
              <a:gd name="connsiteX341" fmla="*/ 3686756 w 9480340"/>
              <a:gd name="connsiteY341" fmla="*/ 7484325 h 9415521"/>
              <a:gd name="connsiteX342" fmla="*/ 3725115 w 9480340"/>
              <a:gd name="connsiteY342" fmla="*/ 7449330 h 9415521"/>
              <a:gd name="connsiteX343" fmla="*/ 3883819 w 9480340"/>
              <a:gd name="connsiteY343" fmla="*/ 7360080 h 9415521"/>
              <a:gd name="connsiteX344" fmla="*/ 3998155 w 9480340"/>
              <a:gd name="connsiteY344" fmla="*/ 7295500 h 9415521"/>
              <a:gd name="connsiteX345" fmla="*/ 4036255 w 9480340"/>
              <a:gd name="connsiteY345" fmla="*/ 7271525 h 9415521"/>
              <a:gd name="connsiteX346" fmla="*/ 4223580 w 9480340"/>
              <a:gd name="connsiteY346" fmla="*/ 7176009 h 9415521"/>
              <a:gd name="connsiteX347" fmla="*/ 4264855 w 9480340"/>
              <a:gd name="connsiteY347" fmla="*/ 7156852 h 9415521"/>
              <a:gd name="connsiteX348" fmla="*/ 4281020 w 9480340"/>
              <a:gd name="connsiteY348" fmla="*/ 7145395 h 9415521"/>
              <a:gd name="connsiteX349" fmla="*/ 4364678 w 9480340"/>
              <a:gd name="connsiteY349" fmla="*/ 7100945 h 9415521"/>
              <a:gd name="connsiteX350" fmla="*/ 4448755 w 9480340"/>
              <a:gd name="connsiteY350" fmla="*/ 7056495 h 9415521"/>
              <a:gd name="connsiteX351" fmla="*/ 4472648 w 9480340"/>
              <a:gd name="connsiteY351" fmla="*/ 7037445 h 9415521"/>
              <a:gd name="connsiteX352" fmla="*/ 4498842 w 9480340"/>
              <a:gd name="connsiteY352" fmla="*/ 7018395 h 9415521"/>
              <a:gd name="connsiteX353" fmla="*/ 4559566 w 9480340"/>
              <a:gd name="connsiteY353" fmla="*/ 6979024 h 9415521"/>
              <a:gd name="connsiteX354" fmla="*/ 4626805 w 9480340"/>
              <a:gd name="connsiteY354" fmla="*/ 6927570 h 9415521"/>
              <a:gd name="connsiteX355" fmla="*/ 4703005 w 9480340"/>
              <a:gd name="connsiteY355" fmla="*/ 6884693 h 9415521"/>
              <a:gd name="connsiteX356" fmla="*/ 4779205 w 9480340"/>
              <a:gd name="connsiteY356" fmla="*/ 6840708 h 9415521"/>
              <a:gd name="connsiteX357" fmla="*/ 4842705 w 9480340"/>
              <a:gd name="connsiteY357" fmla="*/ 6802711 h 9415521"/>
              <a:gd name="connsiteX358" fmla="*/ 4918905 w 9480340"/>
              <a:gd name="connsiteY358" fmla="*/ 6758476 h 9415521"/>
              <a:gd name="connsiteX359" fmla="*/ 4995105 w 9480340"/>
              <a:gd name="connsiteY359" fmla="*/ 6713659 h 9415521"/>
              <a:gd name="connsiteX360" fmla="*/ 5074480 w 9480340"/>
              <a:gd name="connsiteY360" fmla="*/ 6680640 h 9415521"/>
              <a:gd name="connsiteX361" fmla="*/ 5115755 w 9480340"/>
              <a:gd name="connsiteY361" fmla="*/ 6661552 h 9415521"/>
              <a:gd name="connsiteX362" fmla="*/ 5131920 w 9480340"/>
              <a:gd name="connsiteY362" fmla="*/ 6650095 h 9415521"/>
              <a:gd name="connsiteX363" fmla="*/ 5215578 w 9480340"/>
              <a:gd name="connsiteY363" fmla="*/ 6605645 h 9415521"/>
              <a:gd name="connsiteX364" fmla="*/ 5300264 w 9480340"/>
              <a:gd name="connsiteY364" fmla="*/ 6561195 h 9415521"/>
              <a:gd name="connsiteX365" fmla="*/ 5325789 w 9480340"/>
              <a:gd name="connsiteY365" fmla="*/ 6547711 h 9415521"/>
              <a:gd name="connsiteX366" fmla="*/ 5493580 w 9480340"/>
              <a:gd name="connsiteY366" fmla="*/ 6439340 h 9415521"/>
              <a:gd name="connsiteX367" fmla="*/ 5534855 w 9480340"/>
              <a:gd name="connsiteY367" fmla="*/ 6421495 h 9415521"/>
              <a:gd name="connsiteX368" fmla="*/ 5563430 w 9480340"/>
              <a:gd name="connsiteY368" fmla="*/ 6390950 h 9415521"/>
              <a:gd name="connsiteX369" fmla="*/ 5693605 w 9480340"/>
              <a:gd name="connsiteY369" fmla="*/ 6306730 h 9415521"/>
              <a:gd name="connsiteX370" fmla="*/ 5769805 w 9480340"/>
              <a:gd name="connsiteY370" fmla="*/ 6262393 h 9415521"/>
              <a:gd name="connsiteX371" fmla="*/ 5846005 w 9480340"/>
              <a:gd name="connsiteY371" fmla="*/ 6219868 h 9415521"/>
              <a:gd name="connsiteX372" fmla="*/ 5925944 w 9480340"/>
              <a:gd name="connsiteY372" fmla="*/ 6181466 h 9415521"/>
              <a:gd name="connsiteX373" fmla="*/ 5991510 w 9480340"/>
              <a:gd name="connsiteY373" fmla="*/ 6154795 h 9415521"/>
              <a:gd name="connsiteX374" fmla="*/ 6070032 w 9480340"/>
              <a:gd name="connsiteY374" fmla="*/ 6110345 h 9415521"/>
              <a:gd name="connsiteX375" fmla="*/ 6153690 w 9480340"/>
              <a:gd name="connsiteY375" fmla="*/ 6065895 h 9415521"/>
              <a:gd name="connsiteX376" fmla="*/ 6169855 w 9480340"/>
              <a:gd name="connsiteY376" fmla="*/ 6054438 h 9415521"/>
              <a:gd name="connsiteX377" fmla="*/ 6354005 w 9480340"/>
              <a:gd name="connsiteY377" fmla="*/ 5927333 h 9415521"/>
              <a:gd name="connsiteX378" fmla="*/ 6478938 w 9480340"/>
              <a:gd name="connsiteY378" fmla="*/ 5863000 h 9415521"/>
              <a:gd name="connsiteX379" fmla="*/ 6564027 w 9480340"/>
              <a:gd name="connsiteY379" fmla="*/ 5824595 h 9415521"/>
              <a:gd name="connsiteX380" fmla="*/ 6623244 w 9480340"/>
              <a:gd name="connsiteY380" fmla="*/ 5781546 h 9415521"/>
              <a:gd name="connsiteX381" fmla="*/ 6836605 w 9480340"/>
              <a:gd name="connsiteY381" fmla="*/ 5646697 h 9415521"/>
              <a:gd name="connsiteX382" fmla="*/ 6900105 w 9480340"/>
              <a:gd name="connsiteY382" fmla="*/ 5608695 h 9415521"/>
              <a:gd name="connsiteX383" fmla="*/ 6974087 w 9480340"/>
              <a:gd name="connsiteY383" fmla="*/ 5577084 h 9415521"/>
              <a:gd name="connsiteX384" fmla="*/ 7028968 w 9480340"/>
              <a:gd name="connsiteY384" fmla="*/ 5551496 h 9415521"/>
              <a:gd name="connsiteX385" fmla="*/ 7064557 w 9480340"/>
              <a:gd name="connsiteY385" fmla="*/ 5532495 h 9415521"/>
              <a:gd name="connsiteX386" fmla="*/ 7096955 w 9480340"/>
              <a:gd name="connsiteY386" fmla="*/ 5513445 h 9415521"/>
              <a:gd name="connsiteX387" fmla="*/ 7136610 w 9480340"/>
              <a:gd name="connsiteY387" fmla="*/ 5494395 h 9415521"/>
              <a:gd name="connsiteX388" fmla="*/ 7160455 w 9480340"/>
              <a:gd name="connsiteY388" fmla="*/ 5481034 h 9415521"/>
              <a:gd name="connsiteX389" fmla="*/ 7198555 w 9480340"/>
              <a:gd name="connsiteY389" fmla="*/ 5454392 h 9415521"/>
              <a:gd name="connsiteX390" fmla="*/ 7236655 w 9480340"/>
              <a:gd name="connsiteY390" fmla="*/ 5429652 h 9415521"/>
              <a:gd name="connsiteX391" fmla="*/ 7256877 w 9480340"/>
              <a:gd name="connsiteY391" fmla="*/ 5418195 h 9415521"/>
              <a:gd name="connsiteX392" fmla="*/ 7309389 w 9480340"/>
              <a:gd name="connsiteY392" fmla="*/ 5392795 h 9415521"/>
              <a:gd name="connsiteX393" fmla="*/ 7359018 w 9480340"/>
              <a:gd name="connsiteY393" fmla="*/ 5367395 h 9415521"/>
              <a:gd name="connsiteX394" fmla="*/ 7376355 w 9480340"/>
              <a:gd name="connsiteY394" fmla="*/ 5355938 h 9415521"/>
              <a:gd name="connsiteX395" fmla="*/ 7465255 w 9480340"/>
              <a:gd name="connsiteY395" fmla="*/ 5283726 h 9415521"/>
              <a:gd name="connsiteX396" fmla="*/ 7535105 w 9480340"/>
              <a:gd name="connsiteY396" fmla="*/ 5239757 h 9415521"/>
              <a:gd name="connsiteX397" fmla="*/ 7611305 w 9480340"/>
              <a:gd name="connsiteY397" fmla="*/ 5195514 h 9415521"/>
              <a:gd name="connsiteX398" fmla="*/ 7687505 w 9480340"/>
              <a:gd name="connsiteY398" fmla="*/ 5151128 h 9415521"/>
              <a:gd name="connsiteX399" fmla="*/ 7766880 w 9480340"/>
              <a:gd name="connsiteY399" fmla="*/ 5118540 h 9415521"/>
              <a:gd name="connsiteX400" fmla="*/ 7808155 w 9480340"/>
              <a:gd name="connsiteY400" fmla="*/ 5099452 h 9415521"/>
              <a:gd name="connsiteX401" fmla="*/ 7822267 w 9480340"/>
              <a:gd name="connsiteY401" fmla="*/ 5087995 h 9415521"/>
              <a:gd name="connsiteX402" fmla="*/ 7933392 w 9480340"/>
              <a:gd name="connsiteY402" fmla="*/ 5020032 h 9415521"/>
              <a:gd name="connsiteX403" fmla="*/ 8049455 w 9480340"/>
              <a:gd name="connsiteY403" fmla="*/ 4943692 h 9415521"/>
              <a:gd name="connsiteX404" fmla="*/ 8106605 w 9480340"/>
              <a:gd name="connsiteY404" fmla="*/ 4910244 h 9415521"/>
              <a:gd name="connsiteX405" fmla="*/ 8182547 w 9480340"/>
              <a:gd name="connsiteY405" fmla="*/ 4877839 h 9415521"/>
              <a:gd name="connsiteX406" fmla="*/ 8220647 w 9480340"/>
              <a:gd name="connsiteY406" fmla="*/ 4855167 h 9415521"/>
              <a:gd name="connsiteX407" fmla="*/ 8252655 w 9480340"/>
              <a:gd name="connsiteY407" fmla="*/ 4824077 h 9415521"/>
              <a:gd name="connsiteX408" fmla="*/ 8322505 w 9480340"/>
              <a:gd name="connsiteY408" fmla="*/ 4783248 h 9415521"/>
              <a:gd name="connsiteX409" fmla="*/ 8393584 w 9480340"/>
              <a:gd name="connsiteY409" fmla="*/ 4752688 h 9415521"/>
              <a:gd name="connsiteX410" fmla="*/ 8619726 w 9480340"/>
              <a:gd name="connsiteY410" fmla="*/ 4623421 h 9415521"/>
              <a:gd name="connsiteX411" fmla="*/ 8846090 w 9480340"/>
              <a:gd name="connsiteY411" fmla="*/ 4503795 h 9415521"/>
              <a:gd name="connsiteX412" fmla="*/ 8862255 w 9480340"/>
              <a:gd name="connsiteY412" fmla="*/ 4492338 h 9415521"/>
              <a:gd name="connsiteX413" fmla="*/ 8957505 w 9480340"/>
              <a:gd name="connsiteY413" fmla="*/ 4415046 h 9415521"/>
              <a:gd name="connsiteX414" fmla="*/ 9074980 w 9480340"/>
              <a:gd name="connsiteY414" fmla="*/ 4357775 h 9415521"/>
              <a:gd name="connsiteX415" fmla="*/ 9119430 w 9480340"/>
              <a:gd name="connsiteY415" fmla="*/ 4332253 h 9415521"/>
              <a:gd name="connsiteX416" fmla="*/ 9167055 w 9480340"/>
              <a:gd name="connsiteY416" fmla="*/ 4297586 h 9415521"/>
              <a:gd name="connsiteX417" fmla="*/ 9205155 w 9480340"/>
              <a:gd name="connsiteY417" fmla="*/ 4274506 h 9415521"/>
              <a:gd name="connsiteX418" fmla="*/ 9353860 w 9480340"/>
              <a:gd name="connsiteY418" fmla="*/ 4194725 h 9415521"/>
              <a:gd name="connsiteX419" fmla="*/ 9417360 w 9480340"/>
              <a:gd name="connsiteY419" fmla="*/ 4167047 h 9415521"/>
              <a:gd name="connsiteX420" fmla="*/ 9456516 w 9480340"/>
              <a:gd name="connsiteY420" fmla="*/ 4153743 h 9415521"/>
              <a:gd name="connsiteX421" fmla="*/ 9084322 w 9480340"/>
              <a:gd name="connsiteY421" fmla="*/ 2820431 h 9415521"/>
              <a:gd name="connsiteX422" fmla="*/ 9122275 w 9480340"/>
              <a:gd name="connsiteY422" fmla="*/ 2859145 h 9415521"/>
              <a:gd name="connsiteX423" fmla="*/ 9157456 w 9480340"/>
              <a:gd name="connsiteY423" fmla="*/ 2920377 h 9415521"/>
              <a:gd name="connsiteX424" fmla="*/ 9173809 w 9480340"/>
              <a:gd name="connsiteY424" fmla="*/ 2964827 h 9415521"/>
              <a:gd name="connsiteX425" fmla="*/ 9192859 w 9480340"/>
              <a:gd name="connsiteY425" fmla="*/ 3017147 h 9415521"/>
              <a:gd name="connsiteX426" fmla="*/ 9217855 w 9480340"/>
              <a:gd name="connsiteY426" fmla="*/ 3082267 h 9415521"/>
              <a:gd name="connsiteX427" fmla="*/ 9237534 w 9480340"/>
              <a:gd name="connsiteY427" fmla="*/ 3132717 h 9415521"/>
              <a:gd name="connsiteX428" fmla="*/ 9205257 w 9480340"/>
              <a:gd name="connsiteY428" fmla="*/ 3264441 h 9415521"/>
              <a:gd name="connsiteX429" fmla="*/ 9156725 w 9480340"/>
              <a:gd name="connsiteY429" fmla="*/ 3305811 h 9415521"/>
              <a:gd name="connsiteX430" fmla="*/ 9126715 w 9480340"/>
              <a:gd name="connsiteY430" fmla="*/ 3322695 h 9415521"/>
              <a:gd name="connsiteX431" fmla="*/ 9057135 w 9480340"/>
              <a:gd name="connsiteY431" fmla="*/ 3360795 h 9415521"/>
              <a:gd name="connsiteX432" fmla="*/ 8983627 w 9480340"/>
              <a:gd name="connsiteY432" fmla="*/ 3398895 h 9415521"/>
              <a:gd name="connsiteX433" fmla="*/ 8959262 w 9480340"/>
              <a:gd name="connsiteY433" fmla="*/ 3417945 h 9415521"/>
              <a:gd name="connsiteX434" fmla="*/ 8926903 w 9480340"/>
              <a:gd name="connsiteY434" fmla="*/ 3436995 h 9415521"/>
              <a:gd name="connsiteX435" fmla="*/ 8893521 w 9480340"/>
              <a:gd name="connsiteY435" fmla="*/ 3450478 h 9415521"/>
              <a:gd name="connsiteX436" fmla="*/ 8851496 w 9480340"/>
              <a:gd name="connsiteY436" fmla="*/ 3469717 h 9415521"/>
              <a:gd name="connsiteX437" fmla="*/ 8779705 w 9480340"/>
              <a:gd name="connsiteY437" fmla="*/ 3500710 h 9415521"/>
              <a:gd name="connsiteX438" fmla="*/ 8703505 w 9480340"/>
              <a:gd name="connsiteY438" fmla="*/ 3545848 h 9415521"/>
              <a:gd name="connsiteX439" fmla="*/ 8563805 w 9480340"/>
              <a:gd name="connsiteY439" fmla="*/ 3627702 h 9415521"/>
              <a:gd name="connsiteX440" fmla="*/ 8487605 w 9480340"/>
              <a:gd name="connsiteY440" fmla="*/ 3671514 h 9415521"/>
              <a:gd name="connsiteX441" fmla="*/ 8353026 w 9480340"/>
              <a:gd name="connsiteY441" fmla="*/ 3759602 h 9415521"/>
              <a:gd name="connsiteX442" fmla="*/ 8126884 w 9480340"/>
              <a:gd name="connsiteY442" fmla="*/ 3889088 h 9415521"/>
              <a:gd name="connsiteX443" fmla="*/ 8055805 w 9480340"/>
              <a:gd name="connsiteY443" fmla="*/ 3919595 h 9415521"/>
              <a:gd name="connsiteX444" fmla="*/ 7992305 w 9480340"/>
              <a:gd name="connsiteY444" fmla="*/ 3957808 h 9415521"/>
              <a:gd name="connsiteX445" fmla="*/ 7916105 w 9480340"/>
              <a:gd name="connsiteY445" fmla="*/ 4001793 h 9415521"/>
              <a:gd name="connsiteX446" fmla="*/ 7839905 w 9480340"/>
              <a:gd name="connsiteY446" fmla="*/ 4044670 h 9415521"/>
              <a:gd name="connsiteX447" fmla="*/ 7772666 w 9480340"/>
              <a:gd name="connsiteY447" fmla="*/ 4096124 h 9415521"/>
              <a:gd name="connsiteX448" fmla="*/ 7719799 w 9480340"/>
              <a:gd name="connsiteY448" fmla="*/ 4135495 h 9415521"/>
              <a:gd name="connsiteX449" fmla="*/ 7641278 w 9480340"/>
              <a:gd name="connsiteY449" fmla="*/ 4179945 h 9415521"/>
              <a:gd name="connsiteX450" fmla="*/ 7557620 w 9480340"/>
              <a:gd name="connsiteY450" fmla="*/ 4224395 h 9415521"/>
              <a:gd name="connsiteX451" fmla="*/ 7541455 w 9480340"/>
              <a:gd name="connsiteY451" fmla="*/ 4235852 h 9415521"/>
              <a:gd name="connsiteX452" fmla="*/ 7500180 w 9480340"/>
              <a:gd name="connsiteY452" fmla="*/ 4254940 h 9415521"/>
              <a:gd name="connsiteX453" fmla="*/ 7354130 w 9480340"/>
              <a:gd name="connsiteY453" fmla="*/ 4333550 h 9415521"/>
              <a:gd name="connsiteX454" fmla="*/ 7325555 w 9480340"/>
              <a:gd name="connsiteY454" fmla="*/ 4364481 h 9415521"/>
              <a:gd name="connsiteX455" fmla="*/ 7290630 w 9480340"/>
              <a:gd name="connsiteY455" fmla="*/ 4377536 h 9415521"/>
              <a:gd name="connsiteX456" fmla="*/ 7207444 w 9480340"/>
              <a:gd name="connsiteY456" fmla="*/ 4422841 h 9415521"/>
              <a:gd name="connsiteX457" fmla="*/ 7140369 w 9480340"/>
              <a:gd name="connsiteY457" fmla="*/ 4465695 h 9415521"/>
              <a:gd name="connsiteX458" fmla="*/ 7114248 w 9480340"/>
              <a:gd name="connsiteY458" fmla="*/ 4484745 h 9415521"/>
              <a:gd name="connsiteX459" fmla="*/ 7085436 w 9480340"/>
              <a:gd name="connsiteY459" fmla="*/ 4503795 h 9415521"/>
              <a:gd name="connsiteX460" fmla="*/ 7049764 w 9480340"/>
              <a:gd name="connsiteY460" fmla="*/ 4517966 h 9415521"/>
              <a:gd name="connsiteX461" fmla="*/ 6999599 w 9480340"/>
              <a:gd name="connsiteY461" fmla="*/ 4542972 h 9415521"/>
              <a:gd name="connsiteX462" fmla="*/ 6906455 w 9480340"/>
              <a:gd name="connsiteY462" fmla="*/ 4605395 h 9415521"/>
              <a:gd name="connsiteX463" fmla="*/ 6865180 w 9480340"/>
              <a:gd name="connsiteY463" fmla="*/ 4623711 h 9415521"/>
              <a:gd name="connsiteX464" fmla="*/ 6722305 w 9480340"/>
              <a:gd name="connsiteY464" fmla="*/ 4694933 h 9415521"/>
              <a:gd name="connsiteX465" fmla="*/ 6646105 w 9480340"/>
              <a:gd name="connsiteY465" fmla="*/ 4739176 h 9415521"/>
              <a:gd name="connsiteX466" fmla="*/ 6474655 w 9480340"/>
              <a:gd name="connsiteY466" fmla="*/ 4860638 h 9415521"/>
              <a:gd name="connsiteX467" fmla="*/ 6456512 w 9480340"/>
              <a:gd name="connsiteY467" fmla="*/ 4872095 h 9415521"/>
              <a:gd name="connsiteX468" fmla="*/ 6312730 w 9480340"/>
              <a:gd name="connsiteY468" fmla="*/ 4941853 h 9415521"/>
              <a:gd name="connsiteX469" fmla="*/ 6268280 w 9480340"/>
              <a:gd name="connsiteY469" fmla="*/ 4967375 h 9415521"/>
              <a:gd name="connsiteX470" fmla="*/ 6055555 w 9480340"/>
              <a:gd name="connsiteY470" fmla="*/ 5100695 h 9415521"/>
              <a:gd name="connsiteX471" fmla="*/ 6014280 w 9480340"/>
              <a:gd name="connsiteY471" fmla="*/ 5118540 h 9415521"/>
              <a:gd name="connsiteX472" fmla="*/ 5871664 w 9480340"/>
              <a:gd name="connsiteY472" fmla="*/ 5196551 h 9415521"/>
              <a:gd name="connsiteX473" fmla="*/ 5833528 w 9480340"/>
              <a:gd name="connsiteY473" fmla="*/ 5218965 h 9415521"/>
              <a:gd name="connsiteX474" fmla="*/ 5658043 w 9480340"/>
              <a:gd name="connsiteY474" fmla="*/ 5324691 h 9415521"/>
              <a:gd name="connsiteX475" fmla="*/ 5596547 w 9480340"/>
              <a:gd name="connsiteY475" fmla="*/ 5367395 h 9415521"/>
              <a:gd name="connsiteX476" fmla="*/ 5551020 w 9480340"/>
              <a:gd name="connsiteY476" fmla="*/ 5392795 h 9415521"/>
              <a:gd name="connsiteX477" fmla="*/ 5501392 w 9480340"/>
              <a:gd name="connsiteY477" fmla="*/ 5418195 h 9415521"/>
              <a:gd name="connsiteX478" fmla="*/ 5484055 w 9480340"/>
              <a:gd name="connsiteY478" fmla="*/ 5430653 h 9415521"/>
              <a:gd name="connsiteX479" fmla="*/ 5452305 w 9480340"/>
              <a:gd name="connsiteY479" fmla="*/ 5451080 h 9415521"/>
              <a:gd name="connsiteX480" fmla="*/ 5420555 w 9480340"/>
              <a:gd name="connsiteY480" fmla="*/ 5469129 h 9415521"/>
              <a:gd name="connsiteX481" fmla="*/ 5379280 w 9480340"/>
              <a:gd name="connsiteY481" fmla="*/ 5486840 h 9415521"/>
              <a:gd name="connsiteX482" fmla="*/ 5237593 w 9480340"/>
              <a:gd name="connsiteY482" fmla="*/ 5564497 h 9415521"/>
              <a:gd name="connsiteX483" fmla="*/ 5091274 w 9480340"/>
              <a:gd name="connsiteY483" fmla="*/ 5659495 h 9415521"/>
              <a:gd name="connsiteX484" fmla="*/ 5064955 w 9480340"/>
              <a:gd name="connsiteY484" fmla="*/ 5678545 h 9415521"/>
              <a:gd name="connsiteX485" fmla="*/ 5032759 w 9480340"/>
              <a:gd name="connsiteY485" fmla="*/ 5697595 h 9415521"/>
              <a:gd name="connsiteX486" fmla="*/ 4942238 w 9480340"/>
              <a:gd name="connsiteY486" fmla="*/ 5736000 h 9415521"/>
              <a:gd name="connsiteX487" fmla="*/ 4817305 w 9480340"/>
              <a:gd name="connsiteY487" fmla="*/ 5800333 h 9415521"/>
              <a:gd name="connsiteX488" fmla="*/ 4728405 w 9480340"/>
              <a:gd name="connsiteY488" fmla="*/ 5850639 h 9415521"/>
              <a:gd name="connsiteX489" fmla="*/ 4664905 w 9480340"/>
              <a:gd name="connsiteY489" fmla="*/ 5888208 h 9415521"/>
              <a:gd name="connsiteX490" fmla="*/ 4588705 w 9480340"/>
              <a:gd name="connsiteY490" fmla="*/ 5932193 h 9415521"/>
              <a:gd name="connsiteX491" fmla="*/ 4512505 w 9480340"/>
              <a:gd name="connsiteY491" fmla="*/ 5976530 h 9415521"/>
              <a:gd name="connsiteX492" fmla="*/ 4382330 w 9480340"/>
              <a:gd name="connsiteY492" fmla="*/ 6060750 h 9415521"/>
              <a:gd name="connsiteX493" fmla="*/ 4353755 w 9480340"/>
              <a:gd name="connsiteY493" fmla="*/ 6092538 h 9415521"/>
              <a:gd name="connsiteX494" fmla="*/ 4333533 w 9480340"/>
              <a:gd name="connsiteY494" fmla="*/ 6103995 h 9415521"/>
              <a:gd name="connsiteX495" fmla="*/ 4281020 w 9480340"/>
              <a:gd name="connsiteY495" fmla="*/ 6129395 h 9415521"/>
              <a:gd name="connsiteX496" fmla="*/ 4231392 w 9480340"/>
              <a:gd name="connsiteY496" fmla="*/ 6154795 h 9415521"/>
              <a:gd name="connsiteX497" fmla="*/ 4214055 w 9480340"/>
              <a:gd name="connsiteY497" fmla="*/ 6164842 h 9415521"/>
              <a:gd name="connsiteX498" fmla="*/ 4141030 w 9480340"/>
              <a:gd name="connsiteY498" fmla="*/ 6203664 h 9415521"/>
              <a:gd name="connsiteX499" fmla="*/ 4029905 w 9480340"/>
              <a:gd name="connsiteY499" fmla="*/ 6257143 h 9415521"/>
              <a:gd name="connsiteX500" fmla="*/ 3953705 w 9480340"/>
              <a:gd name="connsiteY500" fmla="*/ 6301276 h 9415521"/>
              <a:gd name="connsiteX501" fmla="*/ 3877505 w 9480340"/>
              <a:gd name="connsiteY501" fmla="*/ 6345511 h 9415521"/>
              <a:gd name="connsiteX502" fmla="*/ 3814005 w 9480340"/>
              <a:gd name="connsiteY502" fmla="*/ 6383288 h 9415521"/>
              <a:gd name="connsiteX503" fmla="*/ 3712405 w 9480340"/>
              <a:gd name="connsiteY503" fmla="*/ 6440850 h 9415521"/>
              <a:gd name="connsiteX504" fmla="*/ 3604455 w 9480340"/>
              <a:gd name="connsiteY504" fmla="*/ 6500827 h 9415521"/>
              <a:gd name="connsiteX505" fmla="*/ 3568899 w 9480340"/>
              <a:gd name="connsiteY505" fmla="*/ 6538703 h 9415521"/>
              <a:gd name="connsiteX506" fmla="*/ 3542864 w 9480340"/>
              <a:gd name="connsiteY506" fmla="*/ 6561195 h 9415521"/>
              <a:gd name="connsiteX507" fmla="*/ 3506464 w 9480340"/>
              <a:gd name="connsiteY507" fmla="*/ 6575366 h 9415521"/>
              <a:gd name="connsiteX508" fmla="*/ 3456299 w 9480340"/>
              <a:gd name="connsiteY508" fmla="*/ 6600221 h 9415521"/>
              <a:gd name="connsiteX509" fmla="*/ 3395164 w 9480340"/>
              <a:gd name="connsiteY509" fmla="*/ 6631294 h 9415521"/>
              <a:gd name="connsiteX510" fmla="*/ 3357064 w 9480340"/>
              <a:gd name="connsiteY510" fmla="*/ 6654323 h 9415521"/>
              <a:gd name="connsiteX511" fmla="*/ 3242505 w 9480340"/>
              <a:gd name="connsiteY511" fmla="*/ 6713590 h 9415521"/>
              <a:gd name="connsiteX512" fmla="*/ 3185355 w 9480340"/>
              <a:gd name="connsiteY512" fmla="*/ 6747092 h 9415521"/>
              <a:gd name="connsiteX513" fmla="*/ 3069291 w 9480340"/>
              <a:gd name="connsiteY513" fmla="*/ 6823432 h 9415521"/>
              <a:gd name="connsiteX514" fmla="*/ 2965153 w 9480340"/>
              <a:gd name="connsiteY514" fmla="*/ 6891395 h 9415521"/>
              <a:gd name="connsiteX515" fmla="*/ 2810705 w 9480340"/>
              <a:gd name="connsiteY515" fmla="*/ 6964231 h 9415521"/>
              <a:gd name="connsiteX516" fmla="*/ 2747205 w 9480340"/>
              <a:gd name="connsiteY516" fmla="*/ 6999129 h 9415521"/>
              <a:gd name="connsiteX517" fmla="*/ 2582589 w 9480340"/>
              <a:gd name="connsiteY517" fmla="*/ 7119211 h 9415521"/>
              <a:gd name="connsiteX518" fmla="*/ 2549207 w 9480340"/>
              <a:gd name="connsiteY518" fmla="*/ 7132695 h 9415521"/>
              <a:gd name="connsiteX519" fmla="*/ 2516848 w 9480340"/>
              <a:gd name="connsiteY519" fmla="*/ 7151745 h 9415521"/>
              <a:gd name="connsiteX520" fmla="*/ 2490674 w 9480340"/>
              <a:gd name="connsiteY520" fmla="*/ 7170795 h 9415521"/>
              <a:gd name="connsiteX521" fmla="*/ 2439520 w 9480340"/>
              <a:gd name="connsiteY521" fmla="*/ 7196195 h 9415521"/>
              <a:gd name="connsiteX522" fmla="*/ 2389892 w 9480340"/>
              <a:gd name="connsiteY522" fmla="*/ 7221595 h 9415521"/>
              <a:gd name="connsiteX523" fmla="*/ 2372555 w 9480340"/>
              <a:gd name="connsiteY523" fmla="*/ 7231642 h 9415521"/>
              <a:gd name="connsiteX524" fmla="*/ 2299530 w 9480340"/>
              <a:gd name="connsiteY524" fmla="*/ 7270727 h 9415521"/>
              <a:gd name="connsiteX525" fmla="*/ 2150046 w 9480340"/>
              <a:gd name="connsiteY525" fmla="*/ 7357325 h 9415521"/>
              <a:gd name="connsiteX526" fmla="*/ 2111946 w 9480340"/>
              <a:gd name="connsiteY526" fmla="*/ 7379739 h 9415521"/>
              <a:gd name="connsiteX527" fmla="*/ 2036005 w 9480340"/>
              <a:gd name="connsiteY527" fmla="*/ 7411673 h 9415521"/>
              <a:gd name="connsiteX528" fmla="*/ 1875314 w 9480340"/>
              <a:gd name="connsiteY528" fmla="*/ 7505173 h 9415521"/>
              <a:gd name="connsiteX529" fmla="*/ 1793705 w 9480340"/>
              <a:gd name="connsiteY529" fmla="*/ 7565498 h 9415521"/>
              <a:gd name="connsiteX530" fmla="*/ 1766685 w 9480340"/>
              <a:gd name="connsiteY530" fmla="*/ 7589895 h 9415521"/>
              <a:gd name="connsiteX531" fmla="*/ 1737555 w 9480340"/>
              <a:gd name="connsiteY531" fmla="*/ 7608945 h 9415521"/>
              <a:gd name="connsiteX532" fmla="*/ 1705359 w 9480340"/>
              <a:gd name="connsiteY532" fmla="*/ 7627995 h 9415521"/>
              <a:gd name="connsiteX533" fmla="*/ 1614838 w 9480340"/>
              <a:gd name="connsiteY533" fmla="*/ 7666400 h 9415521"/>
              <a:gd name="connsiteX534" fmla="*/ 1489905 w 9480340"/>
              <a:gd name="connsiteY534" fmla="*/ 7731089 h 9415521"/>
              <a:gd name="connsiteX535" fmla="*/ 1337024 w 9480340"/>
              <a:gd name="connsiteY535" fmla="*/ 7818755 h 9415521"/>
              <a:gd name="connsiteX536" fmla="*/ 1214490 w 9480340"/>
              <a:gd name="connsiteY536" fmla="*/ 7902807 h 9415521"/>
              <a:gd name="connsiteX537" fmla="*/ 1173890 w 9480340"/>
              <a:gd name="connsiteY537" fmla="*/ 7916073 h 9415521"/>
              <a:gd name="connsiteX538" fmla="*/ 1070282 w 9480340"/>
              <a:gd name="connsiteY538" fmla="*/ 7803278 h 9415521"/>
              <a:gd name="connsiteX539" fmla="*/ 955306 w 9480340"/>
              <a:gd name="connsiteY539" fmla="*/ 7661696 h 9415521"/>
              <a:gd name="connsiteX540" fmla="*/ 953330 w 9480340"/>
              <a:gd name="connsiteY540" fmla="*/ 7537535 h 9415521"/>
              <a:gd name="connsiteX541" fmla="*/ 1073980 w 9480340"/>
              <a:gd name="connsiteY541" fmla="*/ 7468396 h 9415521"/>
              <a:gd name="connsiteX542" fmla="*/ 1115255 w 9480340"/>
              <a:gd name="connsiteY542" fmla="*/ 7450195 h 9415521"/>
              <a:gd name="connsiteX543" fmla="*/ 1143830 w 9480340"/>
              <a:gd name="connsiteY543" fmla="*/ 7419650 h 9415521"/>
              <a:gd name="connsiteX544" fmla="*/ 1274005 w 9480340"/>
              <a:gd name="connsiteY544" fmla="*/ 7335782 h 9415521"/>
              <a:gd name="connsiteX545" fmla="*/ 1346729 w 9480340"/>
              <a:gd name="connsiteY545" fmla="*/ 7294318 h 9415521"/>
              <a:gd name="connsiteX546" fmla="*/ 1454679 w 9480340"/>
              <a:gd name="connsiteY546" fmla="*/ 7232647 h 9415521"/>
              <a:gd name="connsiteX547" fmla="*/ 1559755 w 9480340"/>
              <a:gd name="connsiteY547" fmla="*/ 7172425 h 9415521"/>
              <a:gd name="connsiteX548" fmla="*/ 1680664 w 9480340"/>
              <a:gd name="connsiteY548" fmla="*/ 7111523 h 9415521"/>
              <a:gd name="connsiteX549" fmla="*/ 1718764 w 9480340"/>
              <a:gd name="connsiteY549" fmla="*/ 7088851 h 9415521"/>
              <a:gd name="connsiteX550" fmla="*/ 1853796 w 9480340"/>
              <a:gd name="connsiteY550" fmla="*/ 7013017 h 9415521"/>
              <a:gd name="connsiteX551" fmla="*/ 1895821 w 9480340"/>
              <a:gd name="connsiteY551" fmla="*/ 6993779 h 9415521"/>
              <a:gd name="connsiteX552" fmla="*/ 1922969 w 9480340"/>
              <a:gd name="connsiteY552" fmla="*/ 6980295 h 9415521"/>
              <a:gd name="connsiteX553" fmla="*/ 1969844 w 9480340"/>
              <a:gd name="connsiteY553" fmla="*/ 6950093 h 9415521"/>
              <a:gd name="connsiteX554" fmla="*/ 2150311 w 9480340"/>
              <a:gd name="connsiteY554" fmla="*/ 6853295 h 9415521"/>
              <a:gd name="connsiteX555" fmla="*/ 2171899 w 9480340"/>
              <a:gd name="connsiteY555" fmla="*/ 6831070 h 9415521"/>
              <a:gd name="connsiteX556" fmla="*/ 2220155 w 9480340"/>
              <a:gd name="connsiteY556" fmla="*/ 6784865 h 9415521"/>
              <a:gd name="connsiteX557" fmla="*/ 2417005 w 9480340"/>
              <a:gd name="connsiteY557" fmla="*/ 6674399 h 9415521"/>
              <a:gd name="connsiteX558" fmla="*/ 2496380 w 9480340"/>
              <a:gd name="connsiteY558" fmla="*/ 6642540 h 9415521"/>
              <a:gd name="connsiteX559" fmla="*/ 2537655 w 9480340"/>
              <a:gd name="connsiteY559" fmla="*/ 6624695 h 9415521"/>
              <a:gd name="connsiteX560" fmla="*/ 2630799 w 9480340"/>
              <a:gd name="connsiteY560" fmla="*/ 6562272 h 9415521"/>
              <a:gd name="connsiteX561" fmla="*/ 2680964 w 9480340"/>
              <a:gd name="connsiteY561" fmla="*/ 6537266 h 9415521"/>
              <a:gd name="connsiteX562" fmla="*/ 2717995 w 9480340"/>
              <a:gd name="connsiteY562" fmla="*/ 6523095 h 9415521"/>
              <a:gd name="connsiteX563" fmla="*/ 2740855 w 9480340"/>
              <a:gd name="connsiteY563" fmla="*/ 6509997 h 9415521"/>
              <a:gd name="connsiteX564" fmla="*/ 2756730 w 9480340"/>
              <a:gd name="connsiteY564" fmla="*/ 6482710 h 9415521"/>
              <a:gd name="connsiteX565" fmla="*/ 2998685 w 9480340"/>
              <a:gd name="connsiteY565" fmla="*/ 6357995 h 9415521"/>
              <a:gd name="connsiteX566" fmla="*/ 3066772 w 9480340"/>
              <a:gd name="connsiteY566" fmla="*/ 6306890 h 9415521"/>
              <a:gd name="connsiteX567" fmla="*/ 3179005 w 9480340"/>
              <a:gd name="connsiteY567" fmla="*/ 6229857 h 9415521"/>
              <a:gd name="connsiteX568" fmla="*/ 3267905 w 9480340"/>
              <a:gd name="connsiteY568" fmla="*/ 6179551 h 9415521"/>
              <a:gd name="connsiteX569" fmla="*/ 3343846 w 9480340"/>
              <a:gd name="connsiteY569" fmla="*/ 6147839 h 9415521"/>
              <a:gd name="connsiteX570" fmla="*/ 3381946 w 9480340"/>
              <a:gd name="connsiteY570" fmla="*/ 6125167 h 9415521"/>
              <a:gd name="connsiteX571" fmla="*/ 3413955 w 9480340"/>
              <a:gd name="connsiteY571" fmla="*/ 6094077 h 9415521"/>
              <a:gd name="connsiteX572" fmla="*/ 3483805 w 9480340"/>
              <a:gd name="connsiteY572" fmla="*/ 6053200 h 9415521"/>
              <a:gd name="connsiteX573" fmla="*/ 3540955 w 9480340"/>
              <a:gd name="connsiteY573" fmla="*/ 6020366 h 9415521"/>
              <a:gd name="connsiteX574" fmla="*/ 3572705 w 9480340"/>
              <a:gd name="connsiteY574" fmla="*/ 6007387 h 9415521"/>
              <a:gd name="connsiteX575" fmla="*/ 3623505 w 9480340"/>
              <a:gd name="connsiteY575" fmla="*/ 5977044 h 9415521"/>
              <a:gd name="connsiteX576" fmla="*/ 3687005 w 9480340"/>
              <a:gd name="connsiteY576" fmla="*/ 5938430 h 9415521"/>
              <a:gd name="connsiteX577" fmla="*/ 3763205 w 9480340"/>
              <a:gd name="connsiteY577" fmla="*/ 5894093 h 9415521"/>
              <a:gd name="connsiteX578" fmla="*/ 3839405 w 9480340"/>
              <a:gd name="connsiteY578" fmla="*/ 5850108 h 9415521"/>
              <a:gd name="connsiteX579" fmla="*/ 3902905 w 9480340"/>
              <a:gd name="connsiteY579" fmla="*/ 5811744 h 9415521"/>
              <a:gd name="connsiteX580" fmla="*/ 3982280 w 9480340"/>
              <a:gd name="connsiteY580" fmla="*/ 5778940 h 9415521"/>
              <a:gd name="connsiteX581" fmla="*/ 4023555 w 9480340"/>
              <a:gd name="connsiteY581" fmla="*/ 5761095 h 9415521"/>
              <a:gd name="connsiteX582" fmla="*/ 4150555 w 9480340"/>
              <a:gd name="connsiteY582" fmla="*/ 5670042 h 9415521"/>
              <a:gd name="connsiteX583" fmla="*/ 4226755 w 9480340"/>
              <a:gd name="connsiteY583" fmla="*/ 5622523 h 9415521"/>
              <a:gd name="connsiteX584" fmla="*/ 4424512 w 9480340"/>
              <a:gd name="connsiteY584" fmla="*/ 5532495 h 9415521"/>
              <a:gd name="connsiteX585" fmla="*/ 4442655 w 9480340"/>
              <a:gd name="connsiteY585" fmla="*/ 5521038 h 9415521"/>
              <a:gd name="connsiteX586" fmla="*/ 4617280 w 9480340"/>
              <a:gd name="connsiteY586" fmla="*/ 5410640 h 9415521"/>
              <a:gd name="connsiteX587" fmla="*/ 4658555 w 9480340"/>
              <a:gd name="connsiteY587" fmla="*/ 5391552 h 9415521"/>
              <a:gd name="connsiteX588" fmla="*/ 4675892 w 9480340"/>
              <a:gd name="connsiteY588" fmla="*/ 5380095 h 9415521"/>
              <a:gd name="connsiteX589" fmla="*/ 4725520 w 9480340"/>
              <a:gd name="connsiteY589" fmla="*/ 5354695 h 9415521"/>
              <a:gd name="connsiteX590" fmla="*/ 4776975 w 9480340"/>
              <a:gd name="connsiteY590" fmla="*/ 5329295 h 9415521"/>
              <a:gd name="connsiteX591" fmla="*/ 4794022 w 9480340"/>
              <a:gd name="connsiteY591" fmla="*/ 5313291 h 9415521"/>
              <a:gd name="connsiteX592" fmla="*/ 4918905 w 9480340"/>
              <a:gd name="connsiteY592" fmla="*/ 5223679 h 9415521"/>
              <a:gd name="connsiteX593" fmla="*/ 5064955 w 9480340"/>
              <a:gd name="connsiteY593" fmla="*/ 5138052 h 9415521"/>
              <a:gd name="connsiteX594" fmla="*/ 5109405 w 9480340"/>
              <a:gd name="connsiteY594" fmla="*/ 5113176 h 9415521"/>
              <a:gd name="connsiteX595" fmla="*/ 5172905 w 9480340"/>
              <a:gd name="connsiteY595" fmla="*/ 5075144 h 9415521"/>
              <a:gd name="connsiteX596" fmla="*/ 5252280 w 9480340"/>
              <a:gd name="connsiteY596" fmla="*/ 5042340 h 9415521"/>
              <a:gd name="connsiteX597" fmla="*/ 5293555 w 9480340"/>
              <a:gd name="connsiteY597" fmla="*/ 5024495 h 9415521"/>
              <a:gd name="connsiteX598" fmla="*/ 5386699 w 9480340"/>
              <a:gd name="connsiteY598" fmla="*/ 4962072 h 9415521"/>
              <a:gd name="connsiteX599" fmla="*/ 5436864 w 9480340"/>
              <a:gd name="connsiteY599" fmla="*/ 4937066 h 9415521"/>
              <a:gd name="connsiteX600" fmla="*/ 5474294 w 9480340"/>
              <a:gd name="connsiteY600" fmla="*/ 4922895 h 9415521"/>
              <a:gd name="connsiteX601" fmla="*/ 5504862 w 9480340"/>
              <a:gd name="connsiteY601" fmla="*/ 4903845 h 9415521"/>
              <a:gd name="connsiteX602" fmla="*/ 5531035 w 9480340"/>
              <a:gd name="connsiteY602" fmla="*/ 4884795 h 9415521"/>
              <a:gd name="connsiteX603" fmla="*/ 5582190 w 9480340"/>
              <a:gd name="connsiteY603" fmla="*/ 4859395 h 9415521"/>
              <a:gd name="connsiteX604" fmla="*/ 5631818 w 9480340"/>
              <a:gd name="connsiteY604" fmla="*/ 4833995 h 9415521"/>
              <a:gd name="connsiteX605" fmla="*/ 5649155 w 9480340"/>
              <a:gd name="connsiteY605" fmla="*/ 4822538 h 9415521"/>
              <a:gd name="connsiteX606" fmla="*/ 5823780 w 9480340"/>
              <a:gd name="connsiteY606" fmla="*/ 4712140 h 9415521"/>
              <a:gd name="connsiteX607" fmla="*/ 5865055 w 9480340"/>
              <a:gd name="connsiteY607" fmla="*/ 4694295 h 9415521"/>
              <a:gd name="connsiteX608" fmla="*/ 5893630 w 9480340"/>
              <a:gd name="connsiteY608" fmla="*/ 4663750 h 9415521"/>
              <a:gd name="connsiteX609" fmla="*/ 6023805 w 9480340"/>
              <a:gd name="connsiteY609" fmla="*/ 4580093 h 9415521"/>
              <a:gd name="connsiteX610" fmla="*/ 6119055 w 9480340"/>
              <a:gd name="connsiteY610" fmla="*/ 4527703 h 9415521"/>
              <a:gd name="connsiteX611" fmla="*/ 6328492 w 9480340"/>
              <a:gd name="connsiteY611" fmla="*/ 4427595 h 9415521"/>
              <a:gd name="connsiteX612" fmla="*/ 6354489 w 9480340"/>
              <a:gd name="connsiteY612" fmla="*/ 4414112 h 9415521"/>
              <a:gd name="connsiteX613" fmla="*/ 6519105 w 9480340"/>
              <a:gd name="connsiteY613" fmla="*/ 4294676 h 9415521"/>
              <a:gd name="connsiteX614" fmla="*/ 6595305 w 9480340"/>
              <a:gd name="connsiteY614" fmla="*/ 4250654 h 9415521"/>
              <a:gd name="connsiteX615" fmla="*/ 6684205 w 9480340"/>
              <a:gd name="connsiteY615" fmla="*/ 4200133 h 9415521"/>
              <a:gd name="connsiteX616" fmla="*/ 6809138 w 9480340"/>
              <a:gd name="connsiteY616" fmla="*/ 4135800 h 9415521"/>
              <a:gd name="connsiteX617" fmla="*/ 6894227 w 9480340"/>
              <a:gd name="connsiteY617" fmla="*/ 4097395 h 9415521"/>
              <a:gd name="connsiteX618" fmla="*/ 6953444 w 9480340"/>
              <a:gd name="connsiteY618" fmla="*/ 4054346 h 9415521"/>
              <a:gd name="connsiteX619" fmla="*/ 7166805 w 9480340"/>
              <a:gd name="connsiteY619" fmla="*/ 3919497 h 9415521"/>
              <a:gd name="connsiteX620" fmla="*/ 7230305 w 9480340"/>
              <a:gd name="connsiteY620" fmla="*/ 3881495 h 9415521"/>
              <a:gd name="connsiteX621" fmla="*/ 7306247 w 9480340"/>
              <a:gd name="connsiteY621" fmla="*/ 3849139 h 9415521"/>
              <a:gd name="connsiteX622" fmla="*/ 7344347 w 9480340"/>
              <a:gd name="connsiteY622" fmla="*/ 3826467 h 9415521"/>
              <a:gd name="connsiteX623" fmla="*/ 7376355 w 9480340"/>
              <a:gd name="connsiteY623" fmla="*/ 3795408 h 9415521"/>
              <a:gd name="connsiteX624" fmla="*/ 7452555 w 9480340"/>
              <a:gd name="connsiteY624" fmla="*/ 3752608 h 9415521"/>
              <a:gd name="connsiteX625" fmla="*/ 7547805 w 9480340"/>
              <a:gd name="connsiteY625" fmla="*/ 3697647 h 9415521"/>
              <a:gd name="connsiteX626" fmla="*/ 7648489 w 9480340"/>
              <a:gd name="connsiteY626" fmla="*/ 3639105 h 9415521"/>
              <a:gd name="connsiteX627" fmla="*/ 7881180 w 9480340"/>
              <a:gd name="connsiteY627" fmla="*/ 3518470 h 9415521"/>
              <a:gd name="connsiteX628" fmla="*/ 7922455 w 9480340"/>
              <a:gd name="connsiteY628" fmla="*/ 3500495 h 9415521"/>
              <a:gd name="connsiteX629" fmla="*/ 8089496 w 9480340"/>
              <a:gd name="connsiteY629" fmla="*/ 3393517 h 9415521"/>
              <a:gd name="connsiteX630" fmla="*/ 8131521 w 9480340"/>
              <a:gd name="connsiteY630" fmla="*/ 3374278 h 9415521"/>
              <a:gd name="connsiteX631" fmla="*/ 8157046 w 9480340"/>
              <a:gd name="connsiteY631" fmla="*/ 3360795 h 9415521"/>
              <a:gd name="connsiteX632" fmla="*/ 8235672 w 9480340"/>
              <a:gd name="connsiteY632" fmla="*/ 3309690 h 9415521"/>
              <a:gd name="connsiteX633" fmla="*/ 8347905 w 9480340"/>
              <a:gd name="connsiteY633" fmla="*/ 3232657 h 9415521"/>
              <a:gd name="connsiteX634" fmla="*/ 8436805 w 9480340"/>
              <a:gd name="connsiteY634" fmla="*/ 3182501 h 9415521"/>
              <a:gd name="connsiteX635" fmla="*/ 8532055 w 9480340"/>
              <a:gd name="connsiteY635" fmla="*/ 3125359 h 9415521"/>
              <a:gd name="connsiteX636" fmla="*/ 8640005 w 9480340"/>
              <a:gd name="connsiteY636" fmla="*/ 3062461 h 9415521"/>
              <a:gd name="connsiteX637" fmla="*/ 8741605 w 9480340"/>
              <a:gd name="connsiteY637" fmla="*/ 3006441 h 9415521"/>
              <a:gd name="connsiteX638" fmla="*/ 8866538 w 9480340"/>
              <a:gd name="connsiteY638" fmla="*/ 2942000 h 9415521"/>
              <a:gd name="connsiteX639" fmla="*/ 8958613 w 9480340"/>
              <a:gd name="connsiteY639" fmla="*/ 2903595 h 9415521"/>
              <a:gd name="connsiteX640" fmla="*/ 8976555 w 9480340"/>
              <a:gd name="connsiteY640" fmla="*/ 2891941 h 9415521"/>
              <a:gd name="connsiteX641" fmla="*/ 9017830 w 9480340"/>
              <a:gd name="connsiteY641" fmla="*/ 2848908 h 9415521"/>
              <a:gd name="connsiteX642" fmla="*/ 9084322 w 9480340"/>
              <a:gd name="connsiteY642" fmla="*/ 2820431 h 9415521"/>
              <a:gd name="connsiteX643" fmla="*/ 8388141 w 9480340"/>
              <a:gd name="connsiteY643" fmla="*/ 1691345 h 9415521"/>
              <a:gd name="connsiteX644" fmla="*/ 8423183 w 9480340"/>
              <a:gd name="connsiteY644" fmla="*/ 1704848 h 9415521"/>
              <a:gd name="connsiteX645" fmla="*/ 8653106 w 9480340"/>
              <a:gd name="connsiteY645" fmla="*/ 2018613 h 9415521"/>
              <a:gd name="connsiteX646" fmla="*/ 8612711 w 9480340"/>
              <a:gd name="connsiteY646" fmla="*/ 2077010 h 9415521"/>
              <a:gd name="connsiteX647" fmla="*/ 8487605 w 9480340"/>
              <a:gd name="connsiteY647" fmla="*/ 2134785 h 9415521"/>
              <a:gd name="connsiteX648" fmla="*/ 8386005 w 9480340"/>
              <a:gd name="connsiteY648" fmla="*/ 2192502 h 9415521"/>
              <a:gd name="connsiteX649" fmla="*/ 8322505 w 9480340"/>
              <a:gd name="connsiteY649" fmla="*/ 2230279 h 9415521"/>
              <a:gd name="connsiteX650" fmla="*/ 8246305 w 9480340"/>
              <a:gd name="connsiteY650" fmla="*/ 2274514 h 9415521"/>
              <a:gd name="connsiteX651" fmla="*/ 8170105 w 9480340"/>
              <a:gd name="connsiteY651" fmla="*/ 2319180 h 9415521"/>
              <a:gd name="connsiteX652" fmla="*/ 8106605 w 9480340"/>
              <a:gd name="connsiteY652" fmla="*/ 2357276 h 9415521"/>
              <a:gd name="connsiteX653" fmla="*/ 8062155 w 9480340"/>
              <a:gd name="connsiteY653" fmla="*/ 2381948 h 9415521"/>
              <a:gd name="connsiteX654" fmla="*/ 8024055 w 9480340"/>
              <a:gd name="connsiteY654" fmla="*/ 2401168 h 9415521"/>
              <a:gd name="connsiteX655" fmla="*/ 7966905 w 9480340"/>
              <a:gd name="connsiteY655" fmla="*/ 2433700 h 9415521"/>
              <a:gd name="connsiteX656" fmla="*/ 7897055 w 9480340"/>
              <a:gd name="connsiteY656" fmla="*/ 2474577 h 9415521"/>
              <a:gd name="connsiteX657" fmla="*/ 7865047 w 9480340"/>
              <a:gd name="connsiteY657" fmla="*/ 2505667 h 9415521"/>
              <a:gd name="connsiteX658" fmla="*/ 7826947 w 9480340"/>
              <a:gd name="connsiteY658" fmla="*/ 2528339 h 9415521"/>
              <a:gd name="connsiteX659" fmla="*/ 7751005 w 9480340"/>
              <a:gd name="connsiteY659" fmla="*/ 2560479 h 9415521"/>
              <a:gd name="connsiteX660" fmla="*/ 7674805 w 9480340"/>
              <a:gd name="connsiteY660" fmla="*/ 2605198 h 9415521"/>
              <a:gd name="connsiteX661" fmla="*/ 7535105 w 9480340"/>
              <a:gd name="connsiteY661" fmla="*/ 2688268 h 9415521"/>
              <a:gd name="connsiteX662" fmla="*/ 7439855 w 9480340"/>
              <a:gd name="connsiteY662" fmla="*/ 2765137 h 9415521"/>
              <a:gd name="connsiteX663" fmla="*/ 7423690 w 9480340"/>
              <a:gd name="connsiteY663" fmla="*/ 2776595 h 9415521"/>
              <a:gd name="connsiteX664" fmla="*/ 7340032 w 9480340"/>
              <a:gd name="connsiteY664" fmla="*/ 2821045 h 9415521"/>
              <a:gd name="connsiteX665" fmla="*/ 7255955 w 9480340"/>
              <a:gd name="connsiteY665" fmla="*/ 2865495 h 9415521"/>
              <a:gd name="connsiteX666" fmla="*/ 7232062 w 9480340"/>
              <a:gd name="connsiteY666" fmla="*/ 2884545 h 9415521"/>
              <a:gd name="connsiteX667" fmla="*/ 7199703 w 9480340"/>
              <a:gd name="connsiteY667" fmla="*/ 2903595 h 9415521"/>
              <a:gd name="connsiteX668" fmla="*/ 7166321 w 9480340"/>
              <a:gd name="connsiteY668" fmla="*/ 2917078 h 9415521"/>
              <a:gd name="connsiteX669" fmla="*/ 7124296 w 9480340"/>
              <a:gd name="connsiteY669" fmla="*/ 2936317 h 9415521"/>
              <a:gd name="connsiteX670" fmla="*/ 7052505 w 9480340"/>
              <a:gd name="connsiteY670" fmla="*/ 2967310 h 9415521"/>
              <a:gd name="connsiteX671" fmla="*/ 6976305 w 9480340"/>
              <a:gd name="connsiteY671" fmla="*/ 3011976 h 9415521"/>
              <a:gd name="connsiteX672" fmla="*/ 6840398 w 9480340"/>
              <a:gd name="connsiteY672" fmla="*/ 3099707 h 9415521"/>
              <a:gd name="connsiteX673" fmla="*/ 6757848 w 9480340"/>
              <a:gd name="connsiteY673" fmla="*/ 3147262 h 9415521"/>
              <a:gd name="connsiteX674" fmla="*/ 6671505 w 9480340"/>
              <a:gd name="connsiteY674" fmla="*/ 3191762 h 9415521"/>
              <a:gd name="connsiteX675" fmla="*/ 6627055 w 9480340"/>
              <a:gd name="connsiteY675" fmla="*/ 3216134 h 9415521"/>
              <a:gd name="connsiteX676" fmla="*/ 6373055 w 9480340"/>
              <a:gd name="connsiteY676" fmla="*/ 3361680 h 9415521"/>
              <a:gd name="connsiteX677" fmla="*/ 6328605 w 9480340"/>
              <a:gd name="connsiteY677" fmla="*/ 3386414 h 9415521"/>
              <a:gd name="connsiteX678" fmla="*/ 6198430 w 9480340"/>
              <a:gd name="connsiteY678" fmla="*/ 3469950 h 9415521"/>
              <a:gd name="connsiteX679" fmla="*/ 6169855 w 9480340"/>
              <a:gd name="connsiteY679" fmla="*/ 3499293 h 9415521"/>
              <a:gd name="connsiteX680" fmla="*/ 6115880 w 9480340"/>
              <a:gd name="connsiteY680" fmla="*/ 3523101 h 9415521"/>
              <a:gd name="connsiteX681" fmla="*/ 6000472 w 9480340"/>
              <a:gd name="connsiteY681" fmla="*/ 3589045 h 9415521"/>
              <a:gd name="connsiteX682" fmla="*/ 5928083 w 9480340"/>
              <a:gd name="connsiteY682" fmla="*/ 3640195 h 9415521"/>
              <a:gd name="connsiteX683" fmla="*/ 5626930 w 9480340"/>
              <a:gd name="connsiteY683" fmla="*/ 3800246 h 9415521"/>
              <a:gd name="connsiteX684" fmla="*/ 5598355 w 9480340"/>
              <a:gd name="connsiteY684" fmla="*/ 3830695 h 9415521"/>
              <a:gd name="connsiteX685" fmla="*/ 5557080 w 9480340"/>
              <a:gd name="connsiteY685" fmla="*/ 3848540 h 9415521"/>
              <a:gd name="connsiteX686" fmla="*/ 5389289 w 9480340"/>
              <a:gd name="connsiteY686" fmla="*/ 3956912 h 9415521"/>
              <a:gd name="connsiteX687" fmla="*/ 5363292 w 9480340"/>
              <a:gd name="connsiteY687" fmla="*/ 3970395 h 9415521"/>
              <a:gd name="connsiteX688" fmla="*/ 5153855 w 9480340"/>
              <a:gd name="connsiteY688" fmla="*/ 4070503 h 9415521"/>
              <a:gd name="connsiteX689" fmla="*/ 5058605 w 9480340"/>
              <a:gd name="connsiteY689" fmla="*/ 4122893 h 9415521"/>
              <a:gd name="connsiteX690" fmla="*/ 4995105 w 9480340"/>
              <a:gd name="connsiteY690" fmla="*/ 4160679 h 9415521"/>
              <a:gd name="connsiteX691" fmla="*/ 4918905 w 9480340"/>
              <a:gd name="connsiteY691" fmla="*/ 4204914 h 9415521"/>
              <a:gd name="connsiteX692" fmla="*/ 4779464 w 9480340"/>
              <a:gd name="connsiteY692" fmla="*/ 4294851 h 9415521"/>
              <a:gd name="connsiteX693" fmla="*/ 4741364 w 9480340"/>
              <a:gd name="connsiteY693" fmla="*/ 4317523 h 9415521"/>
              <a:gd name="connsiteX694" fmla="*/ 4588705 w 9480340"/>
              <a:gd name="connsiteY694" fmla="*/ 4395540 h 9415521"/>
              <a:gd name="connsiteX695" fmla="*/ 4487105 w 9480340"/>
              <a:gd name="connsiteY695" fmla="*/ 4453102 h 9415521"/>
              <a:gd name="connsiteX696" fmla="*/ 4356930 w 9480340"/>
              <a:gd name="connsiteY696" fmla="*/ 4536750 h 9415521"/>
              <a:gd name="connsiteX697" fmla="*/ 4328355 w 9480340"/>
              <a:gd name="connsiteY697" fmla="*/ 4567681 h 9415521"/>
              <a:gd name="connsiteX698" fmla="*/ 4293430 w 9480340"/>
              <a:gd name="connsiteY698" fmla="*/ 4580736 h 9415521"/>
              <a:gd name="connsiteX699" fmla="*/ 4210243 w 9480340"/>
              <a:gd name="connsiteY699" fmla="*/ 4626041 h 9415521"/>
              <a:gd name="connsiteX700" fmla="*/ 4143568 w 9480340"/>
              <a:gd name="connsiteY700" fmla="*/ 4668895 h 9415521"/>
              <a:gd name="connsiteX701" fmla="*/ 4125155 w 9480340"/>
              <a:gd name="connsiteY701" fmla="*/ 4681909 h 9415521"/>
              <a:gd name="connsiteX702" fmla="*/ 4090230 w 9480340"/>
              <a:gd name="connsiteY702" fmla="*/ 4699559 h 9415521"/>
              <a:gd name="connsiteX703" fmla="*/ 3756855 w 9480340"/>
              <a:gd name="connsiteY703" fmla="*/ 4897495 h 9415521"/>
              <a:gd name="connsiteX704" fmla="*/ 3715580 w 9480340"/>
              <a:gd name="connsiteY704" fmla="*/ 4915697 h 9415521"/>
              <a:gd name="connsiteX705" fmla="*/ 3651011 w 9480340"/>
              <a:gd name="connsiteY705" fmla="*/ 4947218 h 9415521"/>
              <a:gd name="connsiteX706" fmla="*/ 3613546 w 9480340"/>
              <a:gd name="connsiteY706" fmla="*/ 4984924 h 9415521"/>
              <a:gd name="connsiteX707" fmla="*/ 3576515 w 9480340"/>
              <a:gd name="connsiteY707" fmla="*/ 4999095 h 9415521"/>
              <a:gd name="connsiteX708" fmla="*/ 3553655 w 9480340"/>
              <a:gd name="connsiteY708" fmla="*/ 5010662 h 9415521"/>
              <a:gd name="connsiteX709" fmla="*/ 3493330 w 9480340"/>
              <a:gd name="connsiteY709" fmla="*/ 5042107 h 9415521"/>
              <a:gd name="connsiteX710" fmla="*/ 3371572 w 9480340"/>
              <a:gd name="connsiteY710" fmla="*/ 5113090 h 9415521"/>
              <a:gd name="connsiteX711" fmla="*/ 3299655 w 9480340"/>
              <a:gd name="connsiteY711" fmla="*/ 5164195 h 9415521"/>
              <a:gd name="connsiteX712" fmla="*/ 3215038 w 9480340"/>
              <a:gd name="connsiteY712" fmla="*/ 5202600 h 9415521"/>
              <a:gd name="connsiteX713" fmla="*/ 3090105 w 9480340"/>
              <a:gd name="connsiteY713" fmla="*/ 5266933 h 9415521"/>
              <a:gd name="connsiteX714" fmla="*/ 2905955 w 9480340"/>
              <a:gd name="connsiteY714" fmla="*/ 5394038 h 9415521"/>
              <a:gd name="connsiteX715" fmla="*/ 2887812 w 9480340"/>
              <a:gd name="connsiteY715" fmla="*/ 5405495 h 9415521"/>
              <a:gd name="connsiteX716" fmla="*/ 2852785 w 9480340"/>
              <a:gd name="connsiteY716" fmla="*/ 5422379 h 9415521"/>
              <a:gd name="connsiteX717" fmla="*/ 2795093 w 9480340"/>
              <a:gd name="connsiteY717" fmla="*/ 5450954 h 9415521"/>
              <a:gd name="connsiteX718" fmla="*/ 2626555 w 9480340"/>
              <a:gd name="connsiteY718" fmla="*/ 5559972 h 9415521"/>
              <a:gd name="connsiteX719" fmla="*/ 2606333 w 9480340"/>
              <a:gd name="connsiteY719" fmla="*/ 5570595 h 9415521"/>
              <a:gd name="connsiteX720" fmla="*/ 2553820 w 9480340"/>
              <a:gd name="connsiteY720" fmla="*/ 5595995 h 9415521"/>
              <a:gd name="connsiteX721" fmla="*/ 2504192 w 9480340"/>
              <a:gd name="connsiteY721" fmla="*/ 5621395 h 9415521"/>
              <a:gd name="connsiteX722" fmla="*/ 2486855 w 9480340"/>
              <a:gd name="connsiteY722" fmla="*/ 5632852 h 9415521"/>
              <a:gd name="connsiteX723" fmla="*/ 2445580 w 9480340"/>
              <a:gd name="connsiteY723" fmla="*/ 5651940 h 9415521"/>
              <a:gd name="connsiteX724" fmla="*/ 2366205 w 9480340"/>
              <a:gd name="connsiteY724" fmla="*/ 5684744 h 9415521"/>
              <a:gd name="connsiteX725" fmla="*/ 2302705 w 9480340"/>
              <a:gd name="connsiteY725" fmla="*/ 5723460 h 9415521"/>
              <a:gd name="connsiteX726" fmla="*/ 2226505 w 9480340"/>
              <a:gd name="connsiteY726" fmla="*/ 5767797 h 9415521"/>
              <a:gd name="connsiteX727" fmla="*/ 2150305 w 9480340"/>
              <a:gd name="connsiteY727" fmla="*/ 5811782 h 9415521"/>
              <a:gd name="connsiteX728" fmla="*/ 2086805 w 9480340"/>
              <a:gd name="connsiteY728" fmla="*/ 5849351 h 9415521"/>
              <a:gd name="connsiteX729" fmla="*/ 1997905 w 9480340"/>
              <a:gd name="connsiteY729" fmla="*/ 5899657 h 9415521"/>
              <a:gd name="connsiteX730" fmla="*/ 1885672 w 9480340"/>
              <a:gd name="connsiteY730" fmla="*/ 5976690 h 9415521"/>
              <a:gd name="connsiteX731" fmla="*/ 1805898 w 9480340"/>
              <a:gd name="connsiteY731" fmla="*/ 6027795 h 9415521"/>
              <a:gd name="connsiteX732" fmla="*/ 1780248 w 9480340"/>
              <a:gd name="connsiteY732" fmla="*/ 6046845 h 9415521"/>
              <a:gd name="connsiteX733" fmla="*/ 1751436 w 9480340"/>
              <a:gd name="connsiteY733" fmla="*/ 6065895 h 9415521"/>
              <a:gd name="connsiteX734" fmla="*/ 1715764 w 9480340"/>
              <a:gd name="connsiteY734" fmla="*/ 6080066 h 9415521"/>
              <a:gd name="connsiteX735" fmla="*/ 1665599 w 9480340"/>
              <a:gd name="connsiteY735" fmla="*/ 6104704 h 9415521"/>
              <a:gd name="connsiteX736" fmla="*/ 1515305 w 9480340"/>
              <a:gd name="connsiteY736" fmla="*/ 6179336 h 9415521"/>
              <a:gd name="connsiteX737" fmla="*/ 1426405 w 9480340"/>
              <a:gd name="connsiteY737" fmla="*/ 6229857 h 9415521"/>
              <a:gd name="connsiteX738" fmla="*/ 1314172 w 9480340"/>
              <a:gd name="connsiteY738" fmla="*/ 6306890 h 9415521"/>
              <a:gd name="connsiteX739" fmla="*/ 1236352 w 9480340"/>
              <a:gd name="connsiteY739" fmla="*/ 6357995 h 9415521"/>
              <a:gd name="connsiteX740" fmla="*/ 1204155 w 9480340"/>
              <a:gd name="connsiteY740" fmla="*/ 6377045 h 9415521"/>
              <a:gd name="connsiteX741" fmla="*/ 1178308 w 9480340"/>
              <a:gd name="connsiteY741" fmla="*/ 6396095 h 9415521"/>
              <a:gd name="connsiteX742" fmla="*/ 1100778 w 9480340"/>
              <a:gd name="connsiteY742" fmla="*/ 6440545 h 9415521"/>
              <a:gd name="connsiteX743" fmla="*/ 1017120 w 9480340"/>
              <a:gd name="connsiteY743" fmla="*/ 6484995 h 9415521"/>
              <a:gd name="connsiteX744" fmla="*/ 1000955 w 9480340"/>
              <a:gd name="connsiteY744" fmla="*/ 6496452 h 9415521"/>
              <a:gd name="connsiteX745" fmla="*/ 959680 w 9480340"/>
              <a:gd name="connsiteY745" fmla="*/ 6515540 h 9415521"/>
              <a:gd name="connsiteX746" fmla="*/ 791889 w 9480340"/>
              <a:gd name="connsiteY746" fmla="*/ 6623911 h 9415521"/>
              <a:gd name="connsiteX747" fmla="*/ 765892 w 9480340"/>
              <a:gd name="connsiteY747" fmla="*/ 6637395 h 9415521"/>
              <a:gd name="connsiteX748" fmla="*/ 505655 w 9480340"/>
              <a:gd name="connsiteY748" fmla="*/ 6791126 h 9415521"/>
              <a:gd name="connsiteX749" fmla="*/ 474812 w 9480340"/>
              <a:gd name="connsiteY749" fmla="*/ 6802495 h 9415521"/>
              <a:gd name="connsiteX750" fmla="*/ 404055 w 9480340"/>
              <a:gd name="connsiteY750" fmla="*/ 6743223 h 9415521"/>
              <a:gd name="connsiteX751" fmla="*/ 379748 w 9480340"/>
              <a:gd name="connsiteY751" fmla="*/ 6683805 h 9415521"/>
              <a:gd name="connsiteX752" fmla="*/ 315155 w 9480340"/>
              <a:gd name="connsiteY752" fmla="*/ 6524259 h 9415521"/>
              <a:gd name="connsiteX753" fmla="*/ 296105 w 9480340"/>
              <a:gd name="connsiteY753" fmla="*/ 6484995 h 9415521"/>
              <a:gd name="connsiteX754" fmla="*/ 302542 w 9480340"/>
              <a:gd name="connsiteY754" fmla="*/ 6389666 h 9415521"/>
              <a:gd name="connsiteX755" fmla="*/ 350167 w 9480340"/>
              <a:gd name="connsiteY755" fmla="*/ 6343793 h 9415521"/>
              <a:gd name="connsiteX756" fmla="*/ 405284 w 9480340"/>
              <a:gd name="connsiteY756" fmla="*/ 6315145 h 9415521"/>
              <a:gd name="connsiteX757" fmla="*/ 631426 w 9480340"/>
              <a:gd name="connsiteY757" fmla="*/ 6185302 h 9415521"/>
              <a:gd name="connsiteX758" fmla="*/ 804364 w 9480340"/>
              <a:gd name="connsiteY758" fmla="*/ 6082823 h 9415521"/>
              <a:gd name="connsiteX759" fmla="*/ 842464 w 9480340"/>
              <a:gd name="connsiteY759" fmla="*/ 6060151 h 9415521"/>
              <a:gd name="connsiteX760" fmla="*/ 985080 w 9480340"/>
              <a:gd name="connsiteY760" fmla="*/ 5982140 h 9415521"/>
              <a:gd name="connsiteX761" fmla="*/ 1026355 w 9480340"/>
              <a:gd name="connsiteY761" fmla="*/ 5963052 h 9415521"/>
              <a:gd name="connsiteX762" fmla="*/ 1040466 w 9480340"/>
              <a:gd name="connsiteY762" fmla="*/ 5951595 h 9415521"/>
              <a:gd name="connsiteX763" fmla="*/ 1159705 w 9480340"/>
              <a:gd name="connsiteY763" fmla="*/ 5888095 h 9415521"/>
              <a:gd name="connsiteX764" fmla="*/ 1271957 w 9480340"/>
              <a:gd name="connsiteY764" fmla="*/ 5824595 h 9415521"/>
              <a:gd name="connsiteX765" fmla="*/ 1327343 w 9480340"/>
              <a:gd name="connsiteY765" fmla="*/ 5781546 h 9415521"/>
              <a:gd name="connsiteX766" fmla="*/ 1540705 w 9480340"/>
              <a:gd name="connsiteY766" fmla="*/ 5646697 h 9415521"/>
              <a:gd name="connsiteX767" fmla="*/ 1604205 w 9480340"/>
              <a:gd name="connsiteY767" fmla="*/ 5608911 h 9415521"/>
              <a:gd name="connsiteX768" fmla="*/ 1680405 w 9480340"/>
              <a:gd name="connsiteY768" fmla="*/ 5564676 h 9415521"/>
              <a:gd name="connsiteX769" fmla="*/ 1756605 w 9480340"/>
              <a:gd name="connsiteY769" fmla="*/ 5519859 h 9415521"/>
              <a:gd name="connsiteX770" fmla="*/ 1835980 w 9480340"/>
              <a:gd name="connsiteY770" fmla="*/ 5486840 h 9415521"/>
              <a:gd name="connsiteX771" fmla="*/ 1877255 w 9480340"/>
              <a:gd name="connsiteY771" fmla="*/ 5467752 h 9415521"/>
              <a:gd name="connsiteX772" fmla="*/ 1901905 w 9480340"/>
              <a:gd name="connsiteY772" fmla="*/ 5456295 h 9415521"/>
              <a:gd name="connsiteX773" fmla="*/ 1934889 w 9480340"/>
              <a:gd name="connsiteY773" fmla="*/ 5442812 h 9415521"/>
              <a:gd name="connsiteX774" fmla="*/ 2112205 w 9480340"/>
              <a:gd name="connsiteY774" fmla="*/ 5316708 h 9415521"/>
              <a:gd name="connsiteX775" fmla="*/ 2175705 w 9480340"/>
              <a:gd name="connsiteY775" fmla="*/ 5278344 h 9415521"/>
              <a:gd name="connsiteX776" fmla="*/ 2255080 w 9480340"/>
              <a:gd name="connsiteY776" fmla="*/ 5245540 h 9415521"/>
              <a:gd name="connsiteX777" fmla="*/ 2296355 w 9480340"/>
              <a:gd name="connsiteY777" fmla="*/ 5226452 h 9415521"/>
              <a:gd name="connsiteX778" fmla="*/ 2312520 w 9480340"/>
              <a:gd name="connsiteY778" fmla="*/ 5214995 h 9415521"/>
              <a:gd name="connsiteX779" fmla="*/ 2394701 w 9480340"/>
              <a:gd name="connsiteY779" fmla="*/ 5171518 h 9415521"/>
              <a:gd name="connsiteX780" fmla="*/ 2486486 w 9480340"/>
              <a:gd name="connsiteY780" fmla="*/ 5119862 h 9415521"/>
              <a:gd name="connsiteX781" fmla="*/ 2512255 w 9480340"/>
              <a:gd name="connsiteY781" fmla="*/ 5099839 h 9415521"/>
              <a:gd name="connsiteX782" fmla="*/ 2530668 w 9480340"/>
              <a:gd name="connsiteY782" fmla="*/ 5087995 h 9415521"/>
              <a:gd name="connsiteX783" fmla="*/ 2684893 w 9480340"/>
              <a:gd name="connsiteY783" fmla="*/ 4992997 h 9415521"/>
              <a:gd name="connsiteX784" fmla="*/ 2826580 w 9480340"/>
              <a:gd name="connsiteY784" fmla="*/ 4915340 h 9415521"/>
              <a:gd name="connsiteX785" fmla="*/ 2867855 w 9480340"/>
              <a:gd name="connsiteY785" fmla="*/ 4896252 h 9415521"/>
              <a:gd name="connsiteX786" fmla="*/ 2884020 w 9480340"/>
              <a:gd name="connsiteY786" fmla="*/ 4884795 h 9415521"/>
              <a:gd name="connsiteX787" fmla="*/ 2967678 w 9480340"/>
              <a:gd name="connsiteY787" fmla="*/ 4840345 h 9415521"/>
              <a:gd name="connsiteX788" fmla="*/ 3052055 w 9480340"/>
              <a:gd name="connsiteY788" fmla="*/ 4795895 h 9415521"/>
              <a:gd name="connsiteX789" fmla="*/ 3066822 w 9480340"/>
              <a:gd name="connsiteY789" fmla="*/ 4779891 h 9415521"/>
              <a:gd name="connsiteX790" fmla="*/ 3329790 w 9480340"/>
              <a:gd name="connsiteY790" fmla="*/ 4630795 h 9415521"/>
              <a:gd name="connsiteX791" fmla="*/ 3392935 w 9480340"/>
              <a:gd name="connsiteY791" fmla="*/ 4592695 h 9415521"/>
              <a:gd name="connsiteX792" fmla="*/ 3462515 w 9480340"/>
              <a:gd name="connsiteY792" fmla="*/ 4554595 h 9415521"/>
              <a:gd name="connsiteX793" fmla="*/ 3486073 w 9480340"/>
              <a:gd name="connsiteY793" fmla="*/ 4532222 h 9415521"/>
              <a:gd name="connsiteX794" fmla="*/ 3528255 w 9480340"/>
              <a:gd name="connsiteY794" fmla="*/ 4493987 h 9415521"/>
              <a:gd name="connsiteX795" fmla="*/ 3598105 w 9480340"/>
              <a:gd name="connsiteY795" fmla="*/ 4453048 h 9415521"/>
              <a:gd name="connsiteX796" fmla="*/ 3669896 w 9480340"/>
              <a:gd name="connsiteY796" fmla="*/ 4422217 h 9415521"/>
              <a:gd name="connsiteX797" fmla="*/ 3711921 w 9480340"/>
              <a:gd name="connsiteY797" fmla="*/ 4402978 h 9415521"/>
              <a:gd name="connsiteX798" fmla="*/ 3745303 w 9480340"/>
              <a:gd name="connsiteY798" fmla="*/ 4389495 h 9415521"/>
              <a:gd name="connsiteX799" fmla="*/ 3777662 w 9480340"/>
              <a:gd name="connsiteY799" fmla="*/ 4370445 h 9415521"/>
              <a:gd name="connsiteX800" fmla="*/ 3807459 w 9480340"/>
              <a:gd name="connsiteY800" fmla="*/ 4351395 h 9415521"/>
              <a:gd name="connsiteX801" fmla="*/ 3845347 w 9480340"/>
              <a:gd name="connsiteY801" fmla="*/ 4332837 h 9415521"/>
              <a:gd name="connsiteX802" fmla="*/ 3886311 w 9480340"/>
              <a:gd name="connsiteY802" fmla="*/ 4306165 h 9415521"/>
              <a:gd name="connsiteX803" fmla="*/ 3951840 w 9480340"/>
              <a:gd name="connsiteY803" fmla="*/ 4259952 h 9415521"/>
              <a:gd name="connsiteX804" fmla="*/ 4017205 w 9480340"/>
              <a:gd name="connsiteY804" fmla="*/ 4209770 h 9415521"/>
              <a:gd name="connsiteX805" fmla="*/ 4093405 w 9480340"/>
              <a:gd name="connsiteY805" fmla="*/ 4166893 h 9415521"/>
              <a:gd name="connsiteX806" fmla="*/ 4169605 w 9480340"/>
              <a:gd name="connsiteY806" fmla="*/ 4122908 h 9415521"/>
              <a:gd name="connsiteX807" fmla="*/ 4233105 w 9480340"/>
              <a:gd name="connsiteY807" fmla="*/ 4084544 h 9415521"/>
              <a:gd name="connsiteX808" fmla="*/ 4312480 w 9480340"/>
              <a:gd name="connsiteY808" fmla="*/ 4051740 h 9415521"/>
              <a:gd name="connsiteX809" fmla="*/ 4353755 w 9480340"/>
              <a:gd name="connsiteY809" fmla="*/ 4032652 h 9415521"/>
              <a:gd name="connsiteX810" fmla="*/ 4369920 w 9480340"/>
              <a:gd name="connsiteY810" fmla="*/ 4021195 h 9415521"/>
              <a:gd name="connsiteX811" fmla="*/ 4453578 w 9480340"/>
              <a:gd name="connsiteY811" fmla="*/ 3976745 h 9415521"/>
              <a:gd name="connsiteX812" fmla="*/ 4537655 w 9480340"/>
              <a:gd name="connsiteY812" fmla="*/ 3932295 h 9415521"/>
              <a:gd name="connsiteX813" fmla="*/ 4561548 w 9480340"/>
              <a:gd name="connsiteY813" fmla="*/ 3913245 h 9415521"/>
              <a:gd name="connsiteX814" fmla="*/ 4593101 w 9480340"/>
              <a:gd name="connsiteY814" fmla="*/ 3894195 h 9415521"/>
              <a:gd name="connsiteX815" fmla="*/ 4633155 w 9480340"/>
              <a:gd name="connsiteY815" fmla="*/ 3875145 h 9415521"/>
              <a:gd name="connsiteX816" fmla="*/ 4659474 w 9480340"/>
              <a:gd name="connsiteY816" fmla="*/ 3856095 h 9415521"/>
              <a:gd name="connsiteX817" fmla="*/ 4805793 w 9480340"/>
              <a:gd name="connsiteY817" fmla="*/ 3761097 h 9415521"/>
              <a:gd name="connsiteX818" fmla="*/ 4940513 w 9480340"/>
              <a:gd name="connsiteY818" fmla="*/ 3685383 h 9415521"/>
              <a:gd name="connsiteX819" fmla="*/ 5023063 w 9480340"/>
              <a:gd name="connsiteY819" fmla="*/ 3637828 h 9415521"/>
              <a:gd name="connsiteX820" fmla="*/ 5141155 w 9480340"/>
              <a:gd name="connsiteY820" fmla="*/ 3556256 h 9415521"/>
              <a:gd name="connsiteX821" fmla="*/ 5395155 w 9480340"/>
              <a:gd name="connsiteY821" fmla="*/ 3410710 h 9415521"/>
              <a:gd name="connsiteX822" fmla="*/ 5439605 w 9480340"/>
              <a:gd name="connsiteY822" fmla="*/ 3385976 h 9415521"/>
              <a:gd name="connsiteX823" fmla="*/ 5503105 w 9480340"/>
              <a:gd name="connsiteY823" fmla="*/ 3347944 h 9415521"/>
              <a:gd name="connsiteX824" fmla="*/ 5582480 w 9480340"/>
              <a:gd name="connsiteY824" fmla="*/ 3315140 h 9415521"/>
              <a:gd name="connsiteX825" fmla="*/ 5623755 w 9480340"/>
              <a:gd name="connsiteY825" fmla="*/ 3297295 h 9415521"/>
              <a:gd name="connsiteX826" fmla="*/ 5699955 w 9480340"/>
              <a:gd name="connsiteY826" fmla="*/ 3234236 h 9415521"/>
              <a:gd name="connsiteX827" fmla="*/ 5896805 w 9480340"/>
              <a:gd name="connsiteY827" fmla="*/ 3119495 h 9415521"/>
              <a:gd name="connsiteX828" fmla="*/ 6093655 w 9480340"/>
              <a:gd name="connsiteY828" fmla="*/ 3004754 h 9415521"/>
              <a:gd name="connsiteX829" fmla="*/ 6153980 w 9480340"/>
              <a:gd name="connsiteY829" fmla="*/ 2984719 h 9415521"/>
              <a:gd name="connsiteX830" fmla="*/ 6195255 w 9480340"/>
              <a:gd name="connsiteY830" fmla="*/ 2967095 h 9415521"/>
              <a:gd name="connsiteX831" fmla="*/ 6362296 w 9480340"/>
              <a:gd name="connsiteY831" fmla="*/ 2860117 h 9415521"/>
              <a:gd name="connsiteX832" fmla="*/ 6404321 w 9480340"/>
              <a:gd name="connsiteY832" fmla="*/ 2840878 h 9415521"/>
              <a:gd name="connsiteX833" fmla="*/ 6429846 w 9480340"/>
              <a:gd name="connsiteY833" fmla="*/ 2827395 h 9415521"/>
              <a:gd name="connsiteX834" fmla="*/ 6508472 w 9480340"/>
              <a:gd name="connsiteY834" fmla="*/ 2776290 h 9415521"/>
              <a:gd name="connsiteX835" fmla="*/ 6620705 w 9480340"/>
              <a:gd name="connsiteY835" fmla="*/ 2699257 h 9415521"/>
              <a:gd name="connsiteX836" fmla="*/ 6709605 w 9480340"/>
              <a:gd name="connsiteY836" fmla="*/ 2648898 h 9415521"/>
              <a:gd name="connsiteX837" fmla="*/ 6779455 w 9480340"/>
              <a:gd name="connsiteY837" fmla="*/ 2608713 h 9415521"/>
              <a:gd name="connsiteX838" fmla="*/ 6817555 w 9480340"/>
              <a:gd name="connsiteY838" fmla="*/ 2586095 h 9415521"/>
              <a:gd name="connsiteX839" fmla="*/ 6855655 w 9480340"/>
              <a:gd name="connsiteY839" fmla="*/ 2563477 h 9415521"/>
              <a:gd name="connsiteX840" fmla="*/ 6925505 w 9480340"/>
              <a:gd name="connsiteY840" fmla="*/ 2523292 h 9415521"/>
              <a:gd name="connsiteX841" fmla="*/ 7014405 w 9480340"/>
              <a:gd name="connsiteY841" fmla="*/ 2472933 h 9415521"/>
              <a:gd name="connsiteX842" fmla="*/ 7139338 w 9480340"/>
              <a:gd name="connsiteY842" fmla="*/ 2408600 h 9415521"/>
              <a:gd name="connsiteX843" fmla="*/ 7230664 w 9480340"/>
              <a:gd name="connsiteY843" fmla="*/ 2370195 h 9415521"/>
              <a:gd name="connsiteX844" fmla="*/ 7256189 w 9480340"/>
              <a:gd name="connsiteY844" fmla="*/ 2356712 h 9415521"/>
              <a:gd name="connsiteX845" fmla="*/ 7423980 w 9480340"/>
              <a:gd name="connsiteY845" fmla="*/ 2248340 h 9415521"/>
              <a:gd name="connsiteX846" fmla="*/ 7465255 w 9480340"/>
              <a:gd name="connsiteY846" fmla="*/ 2230495 h 9415521"/>
              <a:gd name="connsiteX847" fmla="*/ 7493830 w 9480340"/>
              <a:gd name="connsiteY847" fmla="*/ 2199950 h 9415521"/>
              <a:gd name="connsiteX848" fmla="*/ 7624005 w 9480340"/>
              <a:gd name="connsiteY848" fmla="*/ 2116082 h 9415521"/>
              <a:gd name="connsiteX849" fmla="*/ 7700205 w 9480340"/>
              <a:gd name="connsiteY849" fmla="*/ 2072097 h 9415521"/>
              <a:gd name="connsiteX850" fmla="*/ 7776405 w 9480340"/>
              <a:gd name="connsiteY850" fmla="*/ 2028109 h 9415521"/>
              <a:gd name="connsiteX851" fmla="*/ 7878005 w 9480340"/>
              <a:gd name="connsiteY851" fmla="*/ 1970330 h 9415521"/>
              <a:gd name="connsiteX852" fmla="*/ 8030663 w 9480340"/>
              <a:gd name="connsiteY852" fmla="*/ 1891823 h 9415521"/>
              <a:gd name="connsiteX853" fmla="*/ 8068763 w 9480340"/>
              <a:gd name="connsiteY853" fmla="*/ 1869151 h 9415521"/>
              <a:gd name="connsiteX854" fmla="*/ 8195505 w 9480340"/>
              <a:gd name="connsiteY854" fmla="*/ 1786102 h 9415521"/>
              <a:gd name="connsiteX855" fmla="*/ 8297105 w 9480340"/>
              <a:gd name="connsiteY855" fmla="*/ 1729364 h 9415521"/>
              <a:gd name="connsiteX856" fmla="*/ 8388141 w 9480340"/>
              <a:gd name="connsiteY856" fmla="*/ 1691345 h 9415521"/>
              <a:gd name="connsiteX857" fmla="*/ 7362448 w 9480340"/>
              <a:gd name="connsiteY857" fmla="*/ 751357 h 9415521"/>
              <a:gd name="connsiteX858" fmla="*/ 7437311 w 9480340"/>
              <a:gd name="connsiteY858" fmla="*/ 784611 h 9415521"/>
              <a:gd name="connsiteX859" fmla="*/ 7466405 w 9480340"/>
              <a:gd name="connsiteY859" fmla="*/ 808095 h 9415521"/>
              <a:gd name="connsiteX860" fmla="*/ 7594021 w 9480340"/>
              <a:gd name="connsiteY860" fmla="*/ 896995 h 9415521"/>
              <a:gd name="connsiteX861" fmla="*/ 7720502 w 9480340"/>
              <a:gd name="connsiteY861" fmla="*/ 985895 h 9415521"/>
              <a:gd name="connsiteX862" fmla="*/ 7709730 w 9480340"/>
              <a:gd name="connsiteY862" fmla="*/ 1055423 h 9415521"/>
              <a:gd name="connsiteX863" fmla="*/ 7645666 w 9480340"/>
              <a:gd name="connsiteY863" fmla="*/ 1100374 h 9415521"/>
              <a:gd name="connsiteX864" fmla="*/ 7592598 w 9480340"/>
              <a:gd name="connsiteY864" fmla="*/ 1138295 h 9415521"/>
              <a:gd name="connsiteX865" fmla="*/ 7496425 w 9480340"/>
              <a:gd name="connsiteY865" fmla="*/ 1177260 h 9415521"/>
              <a:gd name="connsiteX866" fmla="*/ 7344382 w 9480340"/>
              <a:gd name="connsiteY866" fmla="*/ 1274025 h 9415521"/>
              <a:gd name="connsiteX867" fmla="*/ 7306247 w 9480340"/>
              <a:gd name="connsiteY867" fmla="*/ 1296439 h 9415521"/>
              <a:gd name="connsiteX868" fmla="*/ 7170598 w 9480340"/>
              <a:gd name="connsiteY868" fmla="*/ 1372507 h 9415521"/>
              <a:gd name="connsiteX869" fmla="*/ 7088048 w 9480340"/>
              <a:gd name="connsiteY869" fmla="*/ 1420061 h 9415521"/>
              <a:gd name="connsiteX870" fmla="*/ 7001705 w 9480340"/>
              <a:gd name="connsiteY870" fmla="*/ 1464562 h 9415521"/>
              <a:gd name="connsiteX871" fmla="*/ 6957255 w 9480340"/>
              <a:gd name="connsiteY871" fmla="*/ 1488934 h 9415521"/>
              <a:gd name="connsiteX872" fmla="*/ 6703255 w 9480340"/>
              <a:gd name="connsiteY872" fmla="*/ 1634480 h 9415521"/>
              <a:gd name="connsiteX873" fmla="*/ 6658805 w 9480340"/>
              <a:gd name="connsiteY873" fmla="*/ 1659214 h 9415521"/>
              <a:gd name="connsiteX874" fmla="*/ 6528630 w 9480340"/>
              <a:gd name="connsiteY874" fmla="*/ 1742750 h 9415521"/>
              <a:gd name="connsiteX875" fmla="*/ 6500055 w 9480340"/>
              <a:gd name="connsiteY875" fmla="*/ 1773295 h 9415521"/>
              <a:gd name="connsiteX876" fmla="*/ 6458780 w 9480340"/>
              <a:gd name="connsiteY876" fmla="*/ 1791496 h 9415521"/>
              <a:gd name="connsiteX877" fmla="*/ 6394211 w 9480340"/>
              <a:gd name="connsiteY877" fmla="*/ 1823018 h 9415521"/>
              <a:gd name="connsiteX878" fmla="*/ 6356746 w 9480340"/>
              <a:gd name="connsiteY878" fmla="*/ 1860724 h 9415521"/>
              <a:gd name="connsiteX879" fmla="*/ 6319316 w 9480340"/>
              <a:gd name="connsiteY879" fmla="*/ 1874895 h 9415521"/>
              <a:gd name="connsiteX880" fmla="*/ 6288748 w 9480340"/>
              <a:gd name="connsiteY880" fmla="*/ 1893945 h 9415521"/>
              <a:gd name="connsiteX881" fmla="*/ 6262575 w 9480340"/>
              <a:gd name="connsiteY881" fmla="*/ 1912995 h 9415521"/>
              <a:gd name="connsiteX882" fmla="*/ 6211420 w 9480340"/>
              <a:gd name="connsiteY882" fmla="*/ 1938395 h 9415521"/>
              <a:gd name="connsiteX883" fmla="*/ 6161792 w 9480340"/>
              <a:gd name="connsiteY883" fmla="*/ 1963795 h 9415521"/>
              <a:gd name="connsiteX884" fmla="*/ 6144455 w 9480340"/>
              <a:gd name="connsiteY884" fmla="*/ 1973842 h 9415521"/>
              <a:gd name="connsiteX885" fmla="*/ 6071430 w 9480340"/>
              <a:gd name="connsiteY885" fmla="*/ 2012664 h 9415521"/>
              <a:gd name="connsiteX886" fmla="*/ 5960305 w 9480340"/>
              <a:gd name="connsiteY886" fmla="*/ 2066143 h 9415521"/>
              <a:gd name="connsiteX887" fmla="*/ 5884105 w 9480340"/>
              <a:gd name="connsiteY887" fmla="*/ 2110276 h 9415521"/>
              <a:gd name="connsiteX888" fmla="*/ 5744664 w 9480340"/>
              <a:gd name="connsiteY888" fmla="*/ 2199351 h 9415521"/>
              <a:gd name="connsiteX889" fmla="*/ 5706554 w 9480340"/>
              <a:gd name="connsiteY889" fmla="*/ 2221765 h 9415521"/>
              <a:gd name="connsiteX890" fmla="*/ 5560255 w 9480340"/>
              <a:gd name="connsiteY890" fmla="*/ 2294860 h 9415521"/>
              <a:gd name="connsiteX891" fmla="*/ 5499299 w 9480340"/>
              <a:gd name="connsiteY891" fmla="*/ 2347970 h 9415521"/>
              <a:gd name="connsiteX892" fmla="*/ 5471474 w 9480340"/>
              <a:gd name="connsiteY892" fmla="*/ 2370195 h 9415521"/>
              <a:gd name="connsiteX893" fmla="*/ 5439121 w 9480340"/>
              <a:gd name="connsiteY893" fmla="*/ 2383678 h 9415521"/>
              <a:gd name="connsiteX894" fmla="*/ 5397096 w 9480340"/>
              <a:gd name="connsiteY894" fmla="*/ 2402917 h 9415521"/>
              <a:gd name="connsiteX895" fmla="*/ 5325305 w 9480340"/>
              <a:gd name="connsiteY895" fmla="*/ 2433479 h 9415521"/>
              <a:gd name="connsiteX896" fmla="*/ 5249105 w 9480340"/>
              <a:gd name="connsiteY896" fmla="*/ 2477714 h 9415521"/>
              <a:gd name="connsiteX897" fmla="*/ 5172905 w 9480340"/>
              <a:gd name="connsiteY897" fmla="*/ 2522429 h 9415521"/>
              <a:gd name="connsiteX898" fmla="*/ 5115755 w 9480340"/>
              <a:gd name="connsiteY898" fmla="*/ 2556092 h 9415521"/>
              <a:gd name="connsiteX899" fmla="*/ 4999691 w 9480340"/>
              <a:gd name="connsiteY899" fmla="*/ 2632432 h 9415521"/>
              <a:gd name="connsiteX900" fmla="*/ 4895553 w 9480340"/>
              <a:gd name="connsiteY900" fmla="*/ 2700395 h 9415521"/>
              <a:gd name="connsiteX901" fmla="*/ 4741105 w 9480340"/>
              <a:gd name="connsiteY901" fmla="*/ 2773512 h 9415521"/>
              <a:gd name="connsiteX902" fmla="*/ 4683955 w 9480340"/>
              <a:gd name="connsiteY902" fmla="*/ 2805004 h 9415521"/>
              <a:gd name="connsiteX903" fmla="*/ 4651946 w 9480340"/>
              <a:gd name="connsiteY903" fmla="*/ 2835867 h 9415521"/>
              <a:gd name="connsiteX904" fmla="*/ 4613846 w 9480340"/>
              <a:gd name="connsiteY904" fmla="*/ 2858896 h 9415521"/>
              <a:gd name="connsiteX905" fmla="*/ 4552711 w 9480340"/>
              <a:gd name="connsiteY905" fmla="*/ 2889969 h 9415521"/>
              <a:gd name="connsiteX906" fmla="*/ 4515246 w 9480340"/>
              <a:gd name="connsiteY906" fmla="*/ 2927524 h 9415521"/>
              <a:gd name="connsiteX907" fmla="*/ 4477816 w 9480340"/>
              <a:gd name="connsiteY907" fmla="*/ 2941695 h 9415521"/>
              <a:gd name="connsiteX908" fmla="*/ 4447248 w 9480340"/>
              <a:gd name="connsiteY908" fmla="*/ 2960745 h 9415521"/>
              <a:gd name="connsiteX909" fmla="*/ 4427185 w 9480340"/>
              <a:gd name="connsiteY909" fmla="*/ 2979795 h 9415521"/>
              <a:gd name="connsiteX910" fmla="*/ 4309305 w 9480340"/>
              <a:gd name="connsiteY910" fmla="*/ 3043295 h 9415521"/>
              <a:gd name="connsiteX911" fmla="*/ 4194241 w 9480340"/>
              <a:gd name="connsiteY911" fmla="*/ 3106795 h 9415521"/>
              <a:gd name="connsiteX912" fmla="*/ 4061655 w 9480340"/>
              <a:gd name="connsiteY912" fmla="*/ 3168927 h 9415521"/>
              <a:gd name="connsiteX913" fmla="*/ 3966405 w 9480340"/>
              <a:gd name="connsiteY913" fmla="*/ 3221193 h 9415521"/>
              <a:gd name="connsiteX914" fmla="*/ 3902905 w 9480340"/>
              <a:gd name="connsiteY914" fmla="*/ 3259410 h 9415521"/>
              <a:gd name="connsiteX915" fmla="*/ 3826705 w 9480340"/>
              <a:gd name="connsiteY915" fmla="*/ 3304076 h 9415521"/>
              <a:gd name="connsiteX916" fmla="*/ 3662089 w 9480340"/>
              <a:gd name="connsiteY916" fmla="*/ 3423512 h 9415521"/>
              <a:gd name="connsiteX917" fmla="*/ 3636019 w 9480340"/>
              <a:gd name="connsiteY917" fmla="*/ 3436995 h 9415521"/>
              <a:gd name="connsiteX918" fmla="*/ 3563744 w 9480340"/>
              <a:gd name="connsiteY918" fmla="*/ 3463666 h 9415521"/>
              <a:gd name="connsiteX919" fmla="*/ 3483805 w 9480340"/>
              <a:gd name="connsiteY919" fmla="*/ 3502420 h 9415521"/>
              <a:gd name="connsiteX920" fmla="*/ 3407605 w 9480340"/>
              <a:gd name="connsiteY920" fmla="*/ 3545297 h 9415521"/>
              <a:gd name="connsiteX921" fmla="*/ 3331405 w 9480340"/>
              <a:gd name="connsiteY921" fmla="*/ 3589282 h 9415521"/>
              <a:gd name="connsiteX922" fmla="*/ 3267905 w 9480340"/>
              <a:gd name="connsiteY922" fmla="*/ 3627279 h 9415521"/>
              <a:gd name="connsiteX923" fmla="*/ 3191705 w 9480340"/>
              <a:gd name="connsiteY923" fmla="*/ 3671514 h 9415521"/>
              <a:gd name="connsiteX924" fmla="*/ 3115505 w 9480340"/>
              <a:gd name="connsiteY924" fmla="*/ 3715536 h 9415521"/>
              <a:gd name="connsiteX925" fmla="*/ 3026605 w 9480340"/>
              <a:gd name="connsiteY925" fmla="*/ 3766057 h 9415521"/>
              <a:gd name="connsiteX926" fmla="*/ 2914372 w 9480340"/>
              <a:gd name="connsiteY926" fmla="*/ 3843090 h 9415521"/>
              <a:gd name="connsiteX927" fmla="*/ 2834997 w 9480340"/>
              <a:gd name="connsiteY927" fmla="*/ 3894195 h 9415521"/>
              <a:gd name="connsiteX928" fmla="*/ 2817055 w 9480340"/>
              <a:gd name="connsiteY928" fmla="*/ 3905652 h 9415521"/>
              <a:gd name="connsiteX929" fmla="*/ 2775780 w 9480340"/>
              <a:gd name="connsiteY929" fmla="*/ 3924740 h 9415521"/>
              <a:gd name="connsiteX930" fmla="*/ 2629730 w 9480340"/>
              <a:gd name="connsiteY930" fmla="*/ 4003350 h 9415521"/>
              <a:gd name="connsiteX931" fmla="*/ 2601155 w 9480340"/>
              <a:gd name="connsiteY931" fmla="*/ 4033895 h 9415521"/>
              <a:gd name="connsiteX932" fmla="*/ 2559880 w 9480340"/>
              <a:gd name="connsiteY932" fmla="*/ 4051740 h 9415521"/>
              <a:gd name="connsiteX933" fmla="*/ 2480505 w 9480340"/>
              <a:gd name="connsiteY933" fmla="*/ 4084544 h 9415521"/>
              <a:gd name="connsiteX934" fmla="*/ 2417005 w 9480340"/>
              <a:gd name="connsiteY934" fmla="*/ 4122576 h 9415521"/>
              <a:gd name="connsiteX935" fmla="*/ 2372555 w 9480340"/>
              <a:gd name="connsiteY935" fmla="*/ 4147310 h 9415521"/>
              <a:gd name="connsiteX936" fmla="*/ 2239205 w 9480340"/>
              <a:gd name="connsiteY936" fmla="*/ 4224395 h 9415521"/>
              <a:gd name="connsiteX937" fmla="*/ 2029655 w 9480340"/>
              <a:gd name="connsiteY937" fmla="*/ 4364481 h 9415521"/>
              <a:gd name="connsiteX938" fmla="*/ 1994730 w 9480340"/>
              <a:gd name="connsiteY938" fmla="*/ 4377536 h 9415521"/>
              <a:gd name="connsiteX939" fmla="*/ 1911543 w 9480340"/>
              <a:gd name="connsiteY939" fmla="*/ 4422841 h 9415521"/>
              <a:gd name="connsiteX940" fmla="*/ 1852773 w 9480340"/>
              <a:gd name="connsiteY940" fmla="*/ 4465695 h 9415521"/>
              <a:gd name="connsiteX941" fmla="*/ 1826455 w 9480340"/>
              <a:gd name="connsiteY941" fmla="*/ 4484745 h 9415521"/>
              <a:gd name="connsiteX942" fmla="*/ 1793787 w 9480340"/>
              <a:gd name="connsiteY942" fmla="*/ 4503795 h 9415521"/>
              <a:gd name="connsiteX943" fmla="*/ 1585155 w 9480340"/>
              <a:gd name="connsiteY943" fmla="*/ 4603903 h 9415521"/>
              <a:gd name="connsiteX944" fmla="*/ 1489905 w 9480340"/>
              <a:gd name="connsiteY944" fmla="*/ 4656293 h 9415521"/>
              <a:gd name="connsiteX945" fmla="*/ 1426405 w 9480340"/>
              <a:gd name="connsiteY945" fmla="*/ 4694348 h 9415521"/>
              <a:gd name="connsiteX946" fmla="*/ 1356555 w 9480340"/>
              <a:gd name="connsiteY946" fmla="*/ 4735177 h 9415521"/>
              <a:gd name="connsiteX947" fmla="*/ 1324546 w 9480340"/>
              <a:gd name="connsiteY947" fmla="*/ 4766267 h 9415521"/>
              <a:gd name="connsiteX948" fmla="*/ 1286446 w 9480340"/>
              <a:gd name="connsiteY948" fmla="*/ 4788939 h 9415521"/>
              <a:gd name="connsiteX949" fmla="*/ 1115255 w 9480340"/>
              <a:gd name="connsiteY949" fmla="*/ 4898738 h 9415521"/>
              <a:gd name="connsiteX950" fmla="*/ 1097918 w 9480340"/>
              <a:gd name="connsiteY950" fmla="*/ 4910195 h 9415521"/>
              <a:gd name="connsiteX951" fmla="*/ 1048290 w 9480340"/>
              <a:gd name="connsiteY951" fmla="*/ 4935595 h 9415521"/>
              <a:gd name="connsiteX952" fmla="*/ 995777 w 9480340"/>
              <a:gd name="connsiteY952" fmla="*/ 4960995 h 9415521"/>
              <a:gd name="connsiteX953" fmla="*/ 975555 w 9480340"/>
              <a:gd name="connsiteY953" fmla="*/ 4972773 h 9415521"/>
              <a:gd name="connsiteX954" fmla="*/ 902530 w 9480340"/>
              <a:gd name="connsiteY954" fmla="*/ 5011324 h 9415521"/>
              <a:gd name="connsiteX955" fmla="*/ 791405 w 9480340"/>
              <a:gd name="connsiteY955" fmla="*/ 5063073 h 9415521"/>
              <a:gd name="connsiteX956" fmla="*/ 715205 w 9480340"/>
              <a:gd name="connsiteY956" fmla="*/ 5107948 h 9415521"/>
              <a:gd name="connsiteX957" fmla="*/ 575505 w 9480340"/>
              <a:gd name="connsiteY957" fmla="*/ 5190233 h 9415521"/>
              <a:gd name="connsiteX958" fmla="*/ 499305 w 9480340"/>
              <a:gd name="connsiteY958" fmla="*/ 5234476 h 9415521"/>
              <a:gd name="connsiteX959" fmla="*/ 334689 w 9480340"/>
              <a:gd name="connsiteY959" fmla="*/ 5353912 h 9415521"/>
              <a:gd name="connsiteX960" fmla="*/ 307541 w 9480340"/>
              <a:gd name="connsiteY960" fmla="*/ 5367395 h 9415521"/>
              <a:gd name="connsiteX961" fmla="*/ 151601 w 9480340"/>
              <a:gd name="connsiteY961" fmla="*/ 5449067 h 9415521"/>
              <a:gd name="connsiteX962" fmla="*/ 63206 w 9480340"/>
              <a:gd name="connsiteY962" fmla="*/ 5485540 h 9415521"/>
              <a:gd name="connsiteX963" fmla="*/ 609 w 9480340"/>
              <a:gd name="connsiteY963" fmla="*/ 5177054 h 9415521"/>
              <a:gd name="connsiteX964" fmla="*/ 29405 w 9480340"/>
              <a:gd name="connsiteY964" fmla="*/ 4988260 h 9415521"/>
              <a:gd name="connsiteX965" fmla="*/ 61155 w 9480340"/>
              <a:gd name="connsiteY965" fmla="*/ 4974273 h 9415521"/>
              <a:gd name="connsiteX966" fmla="*/ 248480 w 9480340"/>
              <a:gd name="connsiteY966" fmla="*/ 4877309 h 9415521"/>
              <a:gd name="connsiteX967" fmla="*/ 289755 w 9480340"/>
              <a:gd name="connsiteY967" fmla="*/ 4859395 h 9415521"/>
              <a:gd name="connsiteX968" fmla="*/ 318330 w 9480340"/>
              <a:gd name="connsiteY968" fmla="*/ 4828850 h 9415521"/>
              <a:gd name="connsiteX969" fmla="*/ 448505 w 9480340"/>
              <a:gd name="connsiteY969" fmla="*/ 4744982 h 9415521"/>
              <a:gd name="connsiteX970" fmla="*/ 524705 w 9480340"/>
              <a:gd name="connsiteY970" fmla="*/ 4700997 h 9415521"/>
              <a:gd name="connsiteX971" fmla="*/ 600905 w 9480340"/>
              <a:gd name="connsiteY971" fmla="*/ 4658120 h 9415521"/>
              <a:gd name="connsiteX972" fmla="*/ 680844 w 9480340"/>
              <a:gd name="connsiteY972" fmla="*/ 4619366 h 9415521"/>
              <a:gd name="connsiteX973" fmla="*/ 753238 w 9480340"/>
              <a:gd name="connsiteY973" fmla="*/ 4592695 h 9415521"/>
              <a:gd name="connsiteX974" fmla="*/ 774899 w 9480340"/>
              <a:gd name="connsiteY974" fmla="*/ 4570470 h 9415521"/>
              <a:gd name="connsiteX975" fmla="*/ 823155 w 9480340"/>
              <a:gd name="connsiteY975" fmla="*/ 4524265 h 9415521"/>
              <a:gd name="connsiteX976" fmla="*/ 1020005 w 9480340"/>
              <a:gd name="connsiteY976" fmla="*/ 4413799 h 9415521"/>
              <a:gd name="connsiteX977" fmla="*/ 1099380 w 9480340"/>
              <a:gd name="connsiteY977" fmla="*/ 4381940 h 9415521"/>
              <a:gd name="connsiteX978" fmla="*/ 1140655 w 9480340"/>
              <a:gd name="connsiteY978" fmla="*/ 4362852 h 9415521"/>
              <a:gd name="connsiteX979" fmla="*/ 1156820 w 9480340"/>
              <a:gd name="connsiteY979" fmla="*/ 4351395 h 9415521"/>
              <a:gd name="connsiteX980" fmla="*/ 1312992 w 9480340"/>
              <a:gd name="connsiteY980" fmla="*/ 4252112 h 9415521"/>
              <a:gd name="connsiteX981" fmla="*/ 1343855 w 9480340"/>
              <a:gd name="connsiteY981" fmla="*/ 4225331 h 9415521"/>
              <a:gd name="connsiteX982" fmla="*/ 1602157 w 9480340"/>
              <a:gd name="connsiteY982" fmla="*/ 4097395 h 9415521"/>
              <a:gd name="connsiteX983" fmla="*/ 1657543 w 9480340"/>
              <a:gd name="connsiteY983" fmla="*/ 4056120 h 9415521"/>
              <a:gd name="connsiteX984" fmla="*/ 1794705 w 9480340"/>
              <a:gd name="connsiteY984" fmla="*/ 3963385 h 9415521"/>
              <a:gd name="connsiteX985" fmla="*/ 1870905 w 9480340"/>
              <a:gd name="connsiteY985" fmla="*/ 3919379 h 9415521"/>
              <a:gd name="connsiteX986" fmla="*/ 1942696 w 9480340"/>
              <a:gd name="connsiteY986" fmla="*/ 3888817 h 9415521"/>
              <a:gd name="connsiteX987" fmla="*/ 1984721 w 9480340"/>
              <a:gd name="connsiteY987" fmla="*/ 3869578 h 9415521"/>
              <a:gd name="connsiteX988" fmla="*/ 2010718 w 9480340"/>
              <a:gd name="connsiteY988" fmla="*/ 3856095 h 9415521"/>
              <a:gd name="connsiteX989" fmla="*/ 2164193 w 9480340"/>
              <a:gd name="connsiteY989" fmla="*/ 3761097 h 9415521"/>
              <a:gd name="connsiteX990" fmla="*/ 2290005 w 9480340"/>
              <a:gd name="connsiteY990" fmla="*/ 3677830 h 9415521"/>
              <a:gd name="connsiteX991" fmla="*/ 2366205 w 9480340"/>
              <a:gd name="connsiteY991" fmla="*/ 3633493 h 9415521"/>
              <a:gd name="connsiteX992" fmla="*/ 2442405 w 9480340"/>
              <a:gd name="connsiteY992" fmla="*/ 3589508 h 9415521"/>
              <a:gd name="connsiteX993" fmla="*/ 2505905 w 9480340"/>
              <a:gd name="connsiteY993" fmla="*/ 3551144 h 9415521"/>
              <a:gd name="connsiteX994" fmla="*/ 2585280 w 9480340"/>
              <a:gd name="connsiteY994" fmla="*/ 3518340 h 9415521"/>
              <a:gd name="connsiteX995" fmla="*/ 2626555 w 9480340"/>
              <a:gd name="connsiteY995" fmla="*/ 3500495 h 9415521"/>
              <a:gd name="connsiteX996" fmla="*/ 2719699 w 9480340"/>
              <a:gd name="connsiteY996" fmla="*/ 3438072 h 9415521"/>
              <a:gd name="connsiteX997" fmla="*/ 2769864 w 9480340"/>
              <a:gd name="connsiteY997" fmla="*/ 3413066 h 9415521"/>
              <a:gd name="connsiteX998" fmla="*/ 2807294 w 9480340"/>
              <a:gd name="connsiteY998" fmla="*/ 3398895 h 9415521"/>
              <a:gd name="connsiteX999" fmla="*/ 2837862 w 9480340"/>
              <a:gd name="connsiteY999" fmla="*/ 3379845 h 9415521"/>
              <a:gd name="connsiteX1000" fmla="*/ 2864036 w 9480340"/>
              <a:gd name="connsiteY1000" fmla="*/ 3360795 h 9415521"/>
              <a:gd name="connsiteX1001" fmla="*/ 2915190 w 9480340"/>
              <a:gd name="connsiteY1001" fmla="*/ 3335395 h 9415521"/>
              <a:gd name="connsiteX1002" fmla="*/ 2964818 w 9480340"/>
              <a:gd name="connsiteY1002" fmla="*/ 3309995 h 9415521"/>
              <a:gd name="connsiteX1003" fmla="*/ 2982155 w 9480340"/>
              <a:gd name="connsiteY1003" fmla="*/ 3297295 h 9415521"/>
              <a:gd name="connsiteX1004" fmla="*/ 3000298 w 9480340"/>
              <a:gd name="connsiteY1004" fmla="*/ 3284595 h 9415521"/>
              <a:gd name="connsiteX1005" fmla="*/ 3037441 w 9480340"/>
              <a:gd name="connsiteY1005" fmla="*/ 3265594 h 9415521"/>
              <a:gd name="connsiteX1006" fmla="*/ 3213313 w 9480340"/>
              <a:gd name="connsiteY1006" fmla="*/ 3151983 h 9415521"/>
              <a:gd name="connsiteX1007" fmla="*/ 3295863 w 9480340"/>
              <a:gd name="connsiteY1007" fmla="*/ 3104428 h 9415521"/>
              <a:gd name="connsiteX1008" fmla="*/ 3413955 w 9480340"/>
              <a:gd name="connsiteY1008" fmla="*/ 3022856 h 9415521"/>
              <a:gd name="connsiteX1009" fmla="*/ 3667955 w 9480340"/>
              <a:gd name="connsiteY1009" fmla="*/ 2877310 h 9415521"/>
              <a:gd name="connsiteX1010" fmla="*/ 3712405 w 9480340"/>
              <a:gd name="connsiteY1010" fmla="*/ 2852576 h 9415521"/>
              <a:gd name="connsiteX1011" fmla="*/ 3775905 w 9480340"/>
              <a:gd name="connsiteY1011" fmla="*/ 2814544 h 9415521"/>
              <a:gd name="connsiteX1012" fmla="*/ 3855280 w 9480340"/>
              <a:gd name="connsiteY1012" fmla="*/ 2781740 h 9415521"/>
              <a:gd name="connsiteX1013" fmla="*/ 3896555 w 9480340"/>
              <a:gd name="connsiteY1013" fmla="*/ 2763508 h 9415521"/>
              <a:gd name="connsiteX1014" fmla="*/ 3922100 w 9480340"/>
              <a:gd name="connsiteY1014" fmla="*/ 2744799 h 9415521"/>
              <a:gd name="connsiteX1015" fmla="*/ 4109425 w 9480340"/>
              <a:gd name="connsiteY1015" fmla="*/ 2632055 h 9415521"/>
              <a:gd name="connsiteX1016" fmla="*/ 4290255 w 9480340"/>
              <a:gd name="connsiteY1016" fmla="*/ 2518517 h 9415521"/>
              <a:gd name="connsiteX1017" fmla="*/ 4347405 w 9480340"/>
              <a:gd name="connsiteY1017" fmla="*/ 2484393 h 9415521"/>
              <a:gd name="connsiteX1018" fmla="*/ 4426780 w 9480340"/>
              <a:gd name="connsiteY1018" fmla="*/ 2451540 h 9415521"/>
              <a:gd name="connsiteX1019" fmla="*/ 4468055 w 9480340"/>
              <a:gd name="connsiteY1019" fmla="*/ 2433308 h 9415521"/>
              <a:gd name="connsiteX1020" fmla="*/ 4653240 w 9480340"/>
              <a:gd name="connsiteY1020" fmla="*/ 2332095 h 9415521"/>
              <a:gd name="connsiteX1021" fmla="*/ 4679362 w 9480340"/>
              <a:gd name="connsiteY1021" fmla="*/ 2313045 h 9415521"/>
              <a:gd name="connsiteX1022" fmla="*/ 4703727 w 9480340"/>
              <a:gd name="connsiteY1022" fmla="*/ 2293995 h 9415521"/>
              <a:gd name="connsiteX1023" fmla="*/ 4769043 w 9480340"/>
              <a:gd name="connsiteY1023" fmla="*/ 2250946 h 9415521"/>
              <a:gd name="connsiteX1024" fmla="*/ 4982405 w 9480340"/>
              <a:gd name="connsiteY1024" fmla="*/ 2116097 h 9415521"/>
              <a:gd name="connsiteX1025" fmla="*/ 5045905 w 9480340"/>
              <a:gd name="connsiteY1025" fmla="*/ 2077880 h 9415521"/>
              <a:gd name="connsiteX1026" fmla="*/ 5122105 w 9480340"/>
              <a:gd name="connsiteY1026" fmla="*/ 2033214 h 9415521"/>
              <a:gd name="connsiteX1027" fmla="*/ 5198305 w 9480340"/>
              <a:gd name="connsiteY1027" fmla="*/ 1989623 h 9415521"/>
              <a:gd name="connsiteX1028" fmla="*/ 5287205 w 9480340"/>
              <a:gd name="connsiteY1028" fmla="*/ 1939533 h 9415521"/>
              <a:gd name="connsiteX1029" fmla="*/ 5412138 w 9480340"/>
              <a:gd name="connsiteY1029" fmla="*/ 1875200 h 9415521"/>
              <a:gd name="connsiteX1030" fmla="*/ 5503464 w 9480340"/>
              <a:gd name="connsiteY1030" fmla="*/ 1836795 h 9415521"/>
              <a:gd name="connsiteX1031" fmla="*/ 5528989 w 9480340"/>
              <a:gd name="connsiteY1031" fmla="*/ 1823312 h 9415521"/>
              <a:gd name="connsiteX1032" fmla="*/ 5693605 w 9480340"/>
              <a:gd name="connsiteY1032" fmla="*/ 1703014 h 9415521"/>
              <a:gd name="connsiteX1033" fmla="*/ 5769805 w 9480340"/>
              <a:gd name="connsiteY1033" fmla="*/ 1659201 h 9415521"/>
              <a:gd name="connsiteX1034" fmla="*/ 5912680 w 9480340"/>
              <a:gd name="connsiteY1034" fmla="*/ 1588411 h 9415521"/>
              <a:gd name="connsiteX1035" fmla="*/ 5953955 w 9480340"/>
              <a:gd name="connsiteY1035" fmla="*/ 1570095 h 9415521"/>
              <a:gd name="connsiteX1036" fmla="*/ 6125146 w 9480340"/>
              <a:gd name="connsiteY1036" fmla="*/ 1461539 h 9415521"/>
              <a:gd name="connsiteX1037" fmla="*/ 6163246 w 9480340"/>
              <a:gd name="connsiteY1037" fmla="*/ 1439125 h 9415521"/>
              <a:gd name="connsiteX1038" fmla="*/ 6303464 w 9480340"/>
              <a:gd name="connsiteY1038" fmla="*/ 1358165 h 9415521"/>
              <a:gd name="connsiteX1039" fmla="*/ 6341564 w 9480340"/>
              <a:gd name="connsiteY1039" fmla="*/ 1335751 h 9415521"/>
              <a:gd name="connsiteX1040" fmla="*/ 6468305 w 9480340"/>
              <a:gd name="connsiteY1040" fmla="*/ 1252814 h 9415521"/>
              <a:gd name="connsiteX1041" fmla="*/ 6512755 w 9480340"/>
              <a:gd name="connsiteY1041" fmla="*/ 1227904 h 9415521"/>
              <a:gd name="connsiteX1042" fmla="*/ 6593252 w 9480340"/>
              <a:gd name="connsiteY1042" fmla="*/ 1180249 h 9415521"/>
              <a:gd name="connsiteX1043" fmla="*/ 6688502 w 9480340"/>
              <a:gd name="connsiteY1043" fmla="*/ 1122609 h 9415521"/>
              <a:gd name="connsiteX1044" fmla="*/ 6755284 w 9480340"/>
              <a:gd name="connsiteY1044" fmla="*/ 1095088 h 9415521"/>
              <a:gd name="connsiteX1045" fmla="*/ 6981426 w 9480340"/>
              <a:gd name="connsiteY1045" fmla="*/ 965602 h 9415521"/>
              <a:gd name="connsiteX1046" fmla="*/ 7154363 w 9480340"/>
              <a:gd name="connsiteY1046" fmla="*/ 863123 h 9415521"/>
              <a:gd name="connsiteX1047" fmla="*/ 7192463 w 9480340"/>
              <a:gd name="connsiteY1047" fmla="*/ 840094 h 9415521"/>
              <a:gd name="connsiteX1048" fmla="*/ 7251176 w 9480340"/>
              <a:gd name="connsiteY1048" fmla="*/ 810229 h 9415521"/>
              <a:gd name="connsiteX1049" fmla="*/ 7295626 w 9480340"/>
              <a:gd name="connsiteY1049" fmla="*/ 780391 h 9415521"/>
              <a:gd name="connsiteX1050" fmla="*/ 7331905 w 9480340"/>
              <a:gd name="connsiteY1050" fmla="*/ 754105 h 9415521"/>
              <a:gd name="connsiteX1051" fmla="*/ 7362448 w 9480340"/>
              <a:gd name="connsiteY1051" fmla="*/ 751357 h 9415521"/>
              <a:gd name="connsiteX1052" fmla="*/ 5877737 w 9480340"/>
              <a:gd name="connsiteY1052" fmla="*/ 79682 h 9415521"/>
              <a:gd name="connsiteX1053" fmla="*/ 5922205 w 9480340"/>
              <a:gd name="connsiteY1053" fmla="*/ 96896 h 9415521"/>
              <a:gd name="connsiteX1054" fmla="*/ 5964230 w 9480340"/>
              <a:gd name="connsiteY1054" fmla="*/ 103324 h 9415521"/>
              <a:gd name="connsiteX1055" fmla="*/ 6042290 w 9480340"/>
              <a:gd name="connsiteY1055" fmla="*/ 122975 h 9415521"/>
              <a:gd name="connsiteX1056" fmla="*/ 6140576 w 9480340"/>
              <a:gd name="connsiteY1056" fmla="*/ 156354 h 9415521"/>
              <a:gd name="connsiteX1057" fmla="*/ 6209372 w 9480340"/>
              <a:gd name="connsiteY1057" fmla="*/ 181153 h 9415521"/>
              <a:gd name="connsiteX1058" fmla="*/ 6265105 w 9480340"/>
              <a:gd name="connsiteY1058" fmla="*/ 198495 h 9415521"/>
              <a:gd name="connsiteX1059" fmla="*/ 6322255 w 9480340"/>
              <a:gd name="connsiteY1059" fmla="*/ 217545 h 9415521"/>
              <a:gd name="connsiteX1060" fmla="*/ 6360551 w 9480340"/>
              <a:gd name="connsiteY1060" fmla="*/ 236596 h 9415521"/>
              <a:gd name="connsiteX1061" fmla="*/ 6391463 w 9480340"/>
              <a:gd name="connsiteY1061" fmla="*/ 290839 h 9415521"/>
              <a:gd name="connsiteX1062" fmla="*/ 6350587 w 9480340"/>
              <a:gd name="connsiteY1062" fmla="*/ 315491 h 9415521"/>
              <a:gd name="connsiteX1063" fmla="*/ 6258755 w 9480340"/>
              <a:gd name="connsiteY1063" fmla="*/ 377537 h 9415521"/>
              <a:gd name="connsiteX1064" fmla="*/ 6242590 w 9480340"/>
              <a:gd name="connsiteY1064" fmla="*/ 388996 h 9415521"/>
              <a:gd name="connsiteX1065" fmla="*/ 6162328 w 9480340"/>
              <a:gd name="connsiteY1065" fmla="*/ 431208 h 9415521"/>
              <a:gd name="connsiteX1066" fmla="*/ 6073717 w 9480340"/>
              <a:gd name="connsiteY1066" fmla="*/ 475701 h 9415521"/>
              <a:gd name="connsiteX1067" fmla="*/ 5861243 w 9480340"/>
              <a:gd name="connsiteY1067" fmla="*/ 599946 h 9415521"/>
              <a:gd name="connsiteX1068" fmla="*/ 5802027 w 9480340"/>
              <a:gd name="connsiteY1068" fmla="*/ 642995 h 9415521"/>
              <a:gd name="connsiteX1069" fmla="*/ 5716938 w 9480340"/>
              <a:gd name="connsiteY1069" fmla="*/ 681400 h 9415521"/>
              <a:gd name="connsiteX1070" fmla="*/ 5592005 w 9480340"/>
              <a:gd name="connsiteY1070" fmla="*/ 745733 h 9415521"/>
              <a:gd name="connsiteX1071" fmla="*/ 5407855 w 9480340"/>
              <a:gd name="connsiteY1071" fmla="*/ 872837 h 9415521"/>
              <a:gd name="connsiteX1072" fmla="*/ 5391690 w 9480340"/>
              <a:gd name="connsiteY1072" fmla="*/ 884295 h 9415521"/>
              <a:gd name="connsiteX1073" fmla="*/ 5308032 w 9480340"/>
              <a:gd name="connsiteY1073" fmla="*/ 928745 h 9415521"/>
              <a:gd name="connsiteX1074" fmla="*/ 5233885 w 9480340"/>
              <a:gd name="connsiteY1074" fmla="*/ 973195 h 9415521"/>
              <a:gd name="connsiteX1075" fmla="*/ 4976055 w 9480340"/>
              <a:gd name="connsiteY1075" fmla="*/ 1101080 h 9415521"/>
              <a:gd name="connsiteX1076" fmla="*/ 4931605 w 9480340"/>
              <a:gd name="connsiteY1076" fmla="*/ 1125814 h 9415521"/>
              <a:gd name="connsiteX1077" fmla="*/ 4801430 w 9480340"/>
              <a:gd name="connsiteY1077" fmla="*/ 1209350 h 9415521"/>
              <a:gd name="connsiteX1078" fmla="*/ 4772855 w 9480340"/>
              <a:gd name="connsiteY1078" fmla="*/ 1239895 h 9415521"/>
              <a:gd name="connsiteX1079" fmla="*/ 4731580 w 9480340"/>
              <a:gd name="connsiteY1079" fmla="*/ 1257740 h 9415521"/>
              <a:gd name="connsiteX1080" fmla="*/ 4563789 w 9480340"/>
              <a:gd name="connsiteY1080" fmla="*/ 1366112 h 9415521"/>
              <a:gd name="connsiteX1081" fmla="*/ 4537792 w 9480340"/>
              <a:gd name="connsiteY1081" fmla="*/ 1379595 h 9415521"/>
              <a:gd name="connsiteX1082" fmla="*/ 4464328 w 9480340"/>
              <a:gd name="connsiteY1082" fmla="*/ 1417254 h 9415521"/>
              <a:gd name="connsiteX1083" fmla="*/ 4371617 w 9480340"/>
              <a:gd name="connsiteY1083" fmla="*/ 1461893 h 9415521"/>
              <a:gd name="connsiteX1084" fmla="*/ 4296605 w 9480340"/>
              <a:gd name="connsiteY1084" fmla="*/ 1493895 h 9415521"/>
              <a:gd name="connsiteX1085" fmla="*/ 4233105 w 9480340"/>
              <a:gd name="connsiteY1085" fmla="*/ 1532460 h 9415521"/>
              <a:gd name="connsiteX1086" fmla="*/ 4156905 w 9480340"/>
              <a:gd name="connsiteY1086" fmla="*/ 1576797 h 9415521"/>
              <a:gd name="connsiteX1087" fmla="*/ 4080705 w 9480340"/>
              <a:gd name="connsiteY1087" fmla="*/ 1620782 h 9415521"/>
              <a:gd name="connsiteX1088" fmla="*/ 4017205 w 9480340"/>
              <a:gd name="connsiteY1088" fmla="*/ 1658351 h 9415521"/>
              <a:gd name="connsiteX1089" fmla="*/ 3928305 w 9480340"/>
              <a:gd name="connsiteY1089" fmla="*/ 1708657 h 9415521"/>
              <a:gd name="connsiteX1090" fmla="*/ 3816072 w 9480340"/>
              <a:gd name="connsiteY1090" fmla="*/ 1785690 h 9415521"/>
              <a:gd name="connsiteX1091" fmla="*/ 3737446 w 9480340"/>
              <a:gd name="connsiteY1091" fmla="*/ 1836795 h 9415521"/>
              <a:gd name="connsiteX1092" fmla="*/ 3711921 w 9480340"/>
              <a:gd name="connsiteY1092" fmla="*/ 1850278 h 9415521"/>
              <a:gd name="connsiteX1093" fmla="*/ 3669896 w 9480340"/>
              <a:gd name="connsiteY1093" fmla="*/ 1869517 h 9415521"/>
              <a:gd name="connsiteX1094" fmla="*/ 3598105 w 9480340"/>
              <a:gd name="connsiteY1094" fmla="*/ 1900079 h 9415521"/>
              <a:gd name="connsiteX1095" fmla="*/ 3521905 w 9480340"/>
              <a:gd name="connsiteY1095" fmla="*/ 1944314 h 9415521"/>
              <a:gd name="connsiteX1096" fmla="*/ 3445705 w 9480340"/>
              <a:gd name="connsiteY1096" fmla="*/ 1988278 h 9415521"/>
              <a:gd name="connsiteX1097" fmla="*/ 3344105 w 9480340"/>
              <a:gd name="connsiteY1097" fmla="*/ 2046986 h 9415521"/>
              <a:gd name="connsiteX1098" fmla="*/ 3232343 w 9480340"/>
              <a:gd name="connsiteY1098" fmla="*/ 2124076 h 9415521"/>
              <a:gd name="connsiteX1099" fmla="*/ 3166418 w 9480340"/>
              <a:gd name="connsiteY1099" fmla="*/ 2166995 h 9415521"/>
              <a:gd name="connsiteX1100" fmla="*/ 3140421 w 9480340"/>
              <a:gd name="connsiteY1100" fmla="*/ 2180478 h 9415521"/>
              <a:gd name="connsiteX1101" fmla="*/ 3098396 w 9480340"/>
              <a:gd name="connsiteY1101" fmla="*/ 2199717 h 9415521"/>
              <a:gd name="connsiteX1102" fmla="*/ 2931355 w 9480340"/>
              <a:gd name="connsiteY1102" fmla="*/ 2306695 h 9415521"/>
              <a:gd name="connsiteX1103" fmla="*/ 2890080 w 9480340"/>
              <a:gd name="connsiteY1103" fmla="*/ 2324896 h 9415521"/>
              <a:gd name="connsiteX1104" fmla="*/ 2825511 w 9480340"/>
              <a:gd name="connsiteY1104" fmla="*/ 2356418 h 9415521"/>
              <a:gd name="connsiteX1105" fmla="*/ 2788046 w 9480340"/>
              <a:gd name="connsiteY1105" fmla="*/ 2394124 h 9415521"/>
              <a:gd name="connsiteX1106" fmla="*/ 2750616 w 9480340"/>
              <a:gd name="connsiteY1106" fmla="*/ 2408295 h 9415521"/>
              <a:gd name="connsiteX1107" fmla="*/ 2720048 w 9480340"/>
              <a:gd name="connsiteY1107" fmla="*/ 2427345 h 9415521"/>
              <a:gd name="connsiteX1108" fmla="*/ 2696155 w 9480340"/>
              <a:gd name="connsiteY1108" fmla="*/ 2446395 h 9415521"/>
              <a:gd name="connsiteX1109" fmla="*/ 2605438 w 9480340"/>
              <a:gd name="connsiteY1109" fmla="*/ 2484800 h 9415521"/>
              <a:gd name="connsiteX1110" fmla="*/ 2480505 w 9480340"/>
              <a:gd name="connsiteY1110" fmla="*/ 2549133 h 9415521"/>
              <a:gd name="connsiteX1111" fmla="*/ 2391605 w 9480340"/>
              <a:gd name="connsiteY1111" fmla="*/ 2599654 h 9415521"/>
              <a:gd name="connsiteX1112" fmla="*/ 2315405 w 9480340"/>
              <a:gd name="connsiteY1112" fmla="*/ 2643676 h 9415521"/>
              <a:gd name="connsiteX1113" fmla="*/ 2239205 w 9480340"/>
              <a:gd name="connsiteY1113" fmla="*/ 2687911 h 9415521"/>
              <a:gd name="connsiteX1114" fmla="*/ 2175705 w 9480340"/>
              <a:gd name="connsiteY1114" fmla="*/ 2725697 h 9415521"/>
              <a:gd name="connsiteX1115" fmla="*/ 1996905 w 9480340"/>
              <a:gd name="connsiteY1115" fmla="*/ 2841372 h 9415521"/>
              <a:gd name="connsiteX1116" fmla="*/ 1969885 w 9480340"/>
              <a:gd name="connsiteY1116" fmla="*/ 2865495 h 9415521"/>
              <a:gd name="connsiteX1117" fmla="*/ 1940755 w 9480340"/>
              <a:gd name="connsiteY1117" fmla="*/ 2884545 h 9415521"/>
              <a:gd name="connsiteX1118" fmla="*/ 1901731 w 9480340"/>
              <a:gd name="connsiteY1118" fmla="*/ 2903595 h 9415521"/>
              <a:gd name="connsiteX1119" fmla="*/ 1862011 w 9480340"/>
              <a:gd name="connsiteY1119" fmla="*/ 2913132 h 9415521"/>
              <a:gd name="connsiteX1120" fmla="*/ 1788355 w 9480340"/>
              <a:gd name="connsiteY1120" fmla="*/ 2952185 h 9415521"/>
              <a:gd name="connsiteX1121" fmla="*/ 1654746 w 9480340"/>
              <a:gd name="connsiteY1121" fmla="*/ 3039325 h 9415521"/>
              <a:gd name="connsiteX1122" fmla="*/ 1616646 w 9480340"/>
              <a:gd name="connsiteY1122" fmla="*/ 3061739 h 9415521"/>
              <a:gd name="connsiteX1123" fmla="*/ 1540705 w 9480340"/>
              <a:gd name="connsiteY1123" fmla="*/ 3094095 h 9415521"/>
              <a:gd name="connsiteX1124" fmla="*/ 1477205 w 9480340"/>
              <a:gd name="connsiteY1124" fmla="*/ 3132660 h 9415521"/>
              <a:gd name="connsiteX1125" fmla="*/ 1293055 w 9480340"/>
              <a:gd name="connsiteY1125" fmla="*/ 3260438 h 9415521"/>
              <a:gd name="connsiteX1126" fmla="*/ 1274912 w 9480340"/>
              <a:gd name="connsiteY1126" fmla="*/ 3271895 h 9415521"/>
              <a:gd name="connsiteX1127" fmla="*/ 1083246 w 9480340"/>
              <a:gd name="connsiteY1127" fmla="*/ 3369525 h 9415521"/>
              <a:gd name="connsiteX1128" fmla="*/ 1045146 w 9480340"/>
              <a:gd name="connsiteY1128" fmla="*/ 3391939 h 9415521"/>
              <a:gd name="connsiteX1129" fmla="*/ 969205 w 9480340"/>
              <a:gd name="connsiteY1129" fmla="*/ 3424295 h 9415521"/>
              <a:gd name="connsiteX1130" fmla="*/ 905705 w 9480340"/>
              <a:gd name="connsiteY1130" fmla="*/ 3462860 h 9415521"/>
              <a:gd name="connsiteX1131" fmla="*/ 829505 w 9480340"/>
              <a:gd name="connsiteY1131" fmla="*/ 3507197 h 9415521"/>
              <a:gd name="connsiteX1132" fmla="*/ 753305 w 9480340"/>
              <a:gd name="connsiteY1132" fmla="*/ 3551182 h 9415521"/>
              <a:gd name="connsiteX1133" fmla="*/ 631426 w 9480340"/>
              <a:gd name="connsiteY1133" fmla="*/ 3632602 h 9415521"/>
              <a:gd name="connsiteX1134" fmla="*/ 405284 w 9480340"/>
              <a:gd name="connsiteY1134" fmla="*/ 3762088 h 9415521"/>
              <a:gd name="connsiteX1135" fmla="*/ 334205 w 9480340"/>
              <a:gd name="connsiteY1135" fmla="*/ 3792648 h 9415521"/>
              <a:gd name="connsiteX1136" fmla="*/ 264355 w 9480340"/>
              <a:gd name="connsiteY1136" fmla="*/ 3833477 h 9415521"/>
              <a:gd name="connsiteX1137" fmla="*/ 232347 w 9480340"/>
              <a:gd name="connsiteY1137" fmla="*/ 3864567 h 9415521"/>
              <a:gd name="connsiteX1138" fmla="*/ 194247 w 9480340"/>
              <a:gd name="connsiteY1138" fmla="*/ 3887020 h 9415521"/>
              <a:gd name="connsiteX1139" fmla="*/ 88904 w 9480340"/>
              <a:gd name="connsiteY1139" fmla="*/ 3939761 h 9415521"/>
              <a:gd name="connsiteX1140" fmla="*/ 41474 w 9480340"/>
              <a:gd name="connsiteY1140" fmla="*/ 3938058 h 9415521"/>
              <a:gd name="connsiteX1141" fmla="*/ 42105 w 9480340"/>
              <a:gd name="connsiteY1141" fmla="*/ 3830695 h 9415521"/>
              <a:gd name="connsiteX1142" fmla="*/ 60783 w 9480340"/>
              <a:gd name="connsiteY1142" fmla="*/ 3741795 h 9415521"/>
              <a:gd name="connsiteX1143" fmla="*/ 86633 w 9480340"/>
              <a:gd name="connsiteY1143" fmla="*/ 3654618 h 9415521"/>
              <a:gd name="connsiteX1144" fmla="*/ 105683 w 9480340"/>
              <a:gd name="connsiteY1144" fmla="*/ 3578418 h 9415521"/>
              <a:gd name="connsiteX1145" fmla="*/ 122772 w 9480340"/>
              <a:gd name="connsiteY1145" fmla="*/ 3505999 h 9415521"/>
              <a:gd name="connsiteX1146" fmla="*/ 149083 w 9480340"/>
              <a:gd name="connsiteY1146" fmla="*/ 3436149 h 9415521"/>
              <a:gd name="connsiteX1147" fmla="*/ 220318 w 9480340"/>
              <a:gd name="connsiteY1147" fmla="*/ 3360795 h 9415521"/>
              <a:gd name="connsiteX1148" fmla="*/ 251655 w 9480340"/>
              <a:gd name="connsiteY1148" fmla="*/ 3341745 h 9415521"/>
              <a:gd name="connsiteX1149" fmla="*/ 284323 w 9480340"/>
              <a:gd name="connsiteY1149" fmla="*/ 3322695 h 9415521"/>
              <a:gd name="connsiteX1150" fmla="*/ 349443 w 9480340"/>
              <a:gd name="connsiteY1150" fmla="*/ 3279535 h 9415521"/>
              <a:gd name="connsiteX1151" fmla="*/ 572947 w 9480340"/>
              <a:gd name="connsiteY1151" fmla="*/ 3146786 h 9415521"/>
              <a:gd name="connsiteX1152" fmla="*/ 655497 w 9480340"/>
              <a:gd name="connsiteY1152" fmla="*/ 3099707 h 9415521"/>
              <a:gd name="connsiteX1153" fmla="*/ 778705 w 9480340"/>
              <a:gd name="connsiteY1153" fmla="*/ 3017782 h 9415521"/>
              <a:gd name="connsiteX1154" fmla="*/ 854905 w 9480340"/>
              <a:gd name="connsiteY1154" fmla="*/ 2973797 h 9415521"/>
              <a:gd name="connsiteX1155" fmla="*/ 931105 w 9480340"/>
              <a:gd name="connsiteY1155" fmla="*/ 2930920 h 9415521"/>
              <a:gd name="connsiteX1156" fmla="*/ 1011044 w 9480340"/>
              <a:gd name="connsiteY1156" fmla="*/ 2892166 h 9415521"/>
              <a:gd name="connsiteX1157" fmla="*/ 1084468 w 9480340"/>
              <a:gd name="connsiteY1157" fmla="*/ 2865495 h 9415521"/>
              <a:gd name="connsiteX1158" fmla="*/ 1110662 w 9480340"/>
              <a:gd name="connsiteY1158" fmla="*/ 2846445 h 9415521"/>
              <a:gd name="connsiteX1159" fmla="*/ 1139474 w 9480340"/>
              <a:gd name="connsiteY1159" fmla="*/ 2827395 h 9415521"/>
              <a:gd name="connsiteX1160" fmla="*/ 1175146 w 9480340"/>
              <a:gd name="connsiteY1160" fmla="*/ 2813224 h 9415521"/>
              <a:gd name="connsiteX1161" fmla="*/ 1212611 w 9480340"/>
              <a:gd name="connsiteY1161" fmla="*/ 2775518 h 9415521"/>
              <a:gd name="connsiteX1162" fmla="*/ 1277180 w 9480340"/>
              <a:gd name="connsiteY1162" fmla="*/ 2743996 h 9415521"/>
              <a:gd name="connsiteX1163" fmla="*/ 1318455 w 9480340"/>
              <a:gd name="connsiteY1163" fmla="*/ 2725795 h 9415521"/>
              <a:gd name="connsiteX1164" fmla="*/ 1655011 w 9480340"/>
              <a:gd name="connsiteY1164" fmla="*/ 2535295 h 9415521"/>
              <a:gd name="connsiteX1165" fmla="*/ 1676599 w 9480340"/>
              <a:gd name="connsiteY1165" fmla="*/ 2513070 h 9415521"/>
              <a:gd name="connsiteX1166" fmla="*/ 1718505 w 9480340"/>
              <a:gd name="connsiteY1166" fmla="*/ 2470930 h 9415521"/>
              <a:gd name="connsiteX1167" fmla="*/ 1813719 w 9480340"/>
              <a:gd name="connsiteY1167" fmla="*/ 2420130 h 9415521"/>
              <a:gd name="connsiteX1168" fmla="*/ 1883828 w 9480340"/>
              <a:gd name="connsiteY1168" fmla="*/ 2386865 h 9415521"/>
              <a:gd name="connsiteX1169" fmla="*/ 1921964 w 9480340"/>
              <a:gd name="connsiteY1169" fmla="*/ 2363979 h 9415521"/>
              <a:gd name="connsiteX1170" fmla="*/ 1978855 w 9480340"/>
              <a:gd name="connsiteY1170" fmla="*/ 2324474 h 9415521"/>
              <a:gd name="connsiteX1171" fmla="*/ 2048705 w 9480340"/>
              <a:gd name="connsiteY1171" fmla="*/ 2281089 h 9415521"/>
              <a:gd name="connsiteX1172" fmla="*/ 2124905 w 9480340"/>
              <a:gd name="connsiteY1172" fmla="*/ 2237276 h 9415521"/>
              <a:gd name="connsiteX1173" fmla="*/ 2201105 w 9480340"/>
              <a:gd name="connsiteY1173" fmla="*/ 2193113 h 9415521"/>
              <a:gd name="connsiteX1174" fmla="*/ 2296355 w 9480340"/>
              <a:gd name="connsiteY1174" fmla="*/ 2139643 h 9415521"/>
              <a:gd name="connsiteX1175" fmla="*/ 2372555 w 9480340"/>
              <a:gd name="connsiteY1175" fmla="*/ 2095779 h 9415521"/>
              <a:gd name="connsiteX1176" fmla="*/ 2556705 w 9480340"/>
              <a:gd name="connsiteY1176" fmla="*/ 1989097 h 9415521"/>
              <a:gd name="connsiteX1177" fmla="*/ 2620205 w 9480340"/>
              <a:gd name="connsiteY1177" fmla="*/ 1950880 h 9415521"/>
              <a:gd name="connsiteX1178" fmla="*/ 2696405 w 9480340"/>
              <a:gd name="connsiteY1178" fmla="*/ 1906214 h 9415521"/>
              <a:gd name="connsiteX1179" fmla="*/ 2772605 w 9480340"/>
              <a:gd name="connsiteY1179" fmla="*/ 1861979 h 9415521"/>
              <a:gd name="connsiteX1180" fmla="*/ 2844396 w 9480340"/>
              <a:gd name="connsiteY1180" fmla="*/ 1831417 h 9415521"/>
              <a:gd name="connsiteX1181" fmla="*/ 2886421 w 9480340"/>
              <a:gd name="connsiteY1181" fmla="*/ 1812178 h 9415521"/>
              <a:gd name="connsiteX1182" fmla="*/ 2918773 w 9480340"/>
              <a:gd name="connsiteY1182" fmla="*/ 1798695 h 9415521"/>
              <a:gd name="connsiteX1183" fmla="*/ 2946599 w 9480340"/>
              <a:gd name="connsiteY1183" fmla="*/ 1776470 h 9415521"/>
              <a:gd name="connsiteX1184" fmla="*/ 2988505 w 9480340"/>
              <a:gd name="connsiteY1184" fmla="*/ 1734330 h 9415521"/>
              <a:gd name="connsiteX1185" fmla="*/ 3083143 w 9480340"/>
              <a:gd name="connsiteY1185" fmla="*/ 1683530 h 9415521"/>
              <a:gd name="connsiteX1186" fmla="*/ 3197854 w 9480340"/>
              <a:gd name="connsiteY1186" fmla="*/ 1633595 h 9415521"/>
              <a:gd name="connsiteX1187" fmla="*/ 3269972 w 9480340"/>
              <a:gd name="connsiteY1187" fmla="*/ 1582490 h 9415521"/>
              <a:gd name="connsiteX1188" fmla="*/ 3382205 w 9480340"/>
              <a:gd name="connsiteY1188" fmla="*/ 1505457 h 9415521"/>
              <a:gd name="connsiteX1189" fmla="*/ 3471105 w 9480340"/>
              <a:gd name="connsiteY1189" fmla="*/ 1455000 h 9415521"/>
              <a:gd name="connsiteX1190" fmla="*/ 3550480 w 9480340"/>
              <a:gd name="connsiteY1190" fmla="*/ 1422840 h 9415521"/>
              <a:gd name="connsiteX1191" fmla="*/ 3591755 w 9480340"/>
              <a:gd name="connsiteY1191" fmla="*/ 1403753 h 9415521"/>
              <a:gd name="connsiteX1192" fmla="*/ 3609092 w 9480340"/>
              <a:gd name="connsiteY1192" fmla="*/ 1392295 h 9415521"/>
              <a:gd name="connsiteX1193" fmla="*/ 3658720 w 9480340"/>
              <a:gd name="connsiteY1193" fmla="*/ 1366895 h 9415521"/>
              <a:gd name="connsiteX1194" fmla="*/ 3709875 w 9480340"/>
              <a:gd name="connsiteY1194" fmla="*/ 1341495 h 9415521"/>
              <a:gd name="connsiteX1195" fmla="*/ 3736048 w 9480340"/>
              <a:gd name="connsiteY1195" fmla="*/ 1322445 h 9415521"/>
              <a:gd name="connsiteX1196" fmla="*/ 3768407 w 9480340"/>
              <a:gd name="connsiteY1196" fmla="*/ 1303395 h 9415521"/>
              <a:gd name="connsiteX1197" fmla="*/ 3801789 w 9480340"/>
              <a:gd name="connsiteY1197" fmla="*/ 1289912 h 9415521"/>
              <a:gd name="connsiteX1198" fmla="*/ 3966405 w 9480340"/>
              <a:gd name="connsiteY1198" fmla="*/ 1169142 h 9415521"/>
              <a:gd name="connsiteX1199" fmla="*/ 4106105 w 9480340"/>
              <a:gd name="connsiteY1199" fmla="*/ 1087289 h 9415521"/>
              <a:gd name="connsiteX1200" fmla="*/ 4182305 w 9480340"/>
              <a:gd name="connsiteY1200" fmla="*/ 1043476 h 9415521"/>
              <a:gd name="connsiteX1201" fmla="*/ 4258505 w 9480340"/>
              <a:gd name="connsiteY1201" fmla="*/ 998810 h 9415521"/>
              <a:gd name="connsiteX1202" fmla="*/ 4322005 w 9480340"/>
              <a:gd name="connsiteY1202" fmla="*/ 960602 h 9415521"/>
              <a:gd name="connsiteX1203" fmla="*/ 4423605 w 9480340"/>
              <a:gd name="connsiteY1203" fmla="*/ 903040 h 9415521"/>
              <a:gd name="connsiteX1204" fmla="*/ 4576264 w 9480340"/>
              <a:gd name="connsiteY1204" fmla="*/ 825023 h 9415521"/>
              <a:gd name="connsiteX1205" fmla="*/ 4614364 w 9480340"/>
              <a:gd name="connsiteY1205" fmla="*/ 802351 h 9415521"/>
              <a:gd name="connsiteX1206" fmla="*/ 4756980 w 9480340"/>
              <a:gd name="connsiteY1206" fmla="*/ 724340 h 9415521"/>
              <a:gd name="connsiteX1207" fmla="*/ 4798255 w 9480340"/>
              <a:gd name="connsiteY1207" fmla="*/ 705253 h 9415521"/>
              <a:gd name="connsiteX1208" fmla="*/ 4814420 w 9480340"/>
              <a:gd name="connsiteY1208" fmla="*/ 693795 h 9415521"/>
              <a:gd name="connsiteX1209" fmla="*/ 4888657 w 9480340"/>
              <a:gd name="connsiteY1209" fmla="*/ 646170 h 9415521"/>
              <a:gd name="connsiteX1210" fmla="*/ 5028084 w 9480340"/>
              <a:gd name="connsiteY1210" fmla="*/ 561469 h 9415521"/>
              <a:gd name="connsiteX1211" fmla="*/ 5254226 w 9480340"/>
              <a:gd name="connsiteY1211" fmla="*/ 432202 h 9415521"/>
              <a:gd name="connsiteX1212" fmla="*/ 5388546 w 9480340"/>
              <a:gd name="connsiteY1212" fmla="*/ 356640 h 9415521"/>
              <a:gd name="connsiteX1213" fmla="*/ 5426646 w 9480340"/>
              <a:gd name="connsiteY1213" fmla="*/ 333968 h 9415521"/>
              <a:gd name="connsiteX1214" fmla="*/ 5526399 w 9480340"/>
              <a:gd name="connsiteY1214" fmla="*/ 275664 h 9415521"/>
              <a:gd name="connsiteX1215" fmla="*/ 5576564 w 9480340"/>
              <a:gd name="connsiteY1215" fmla="*/ 250767 h 9415521"/>
              <a:gd name="connsiteX1216" fmla="*/ 5613994 w 9480340"/>
              <a:gd name="connsiteY1216" fmla="*/ 236596 h 9415521"/>
              <a:gd name="connsiteX1217" fmla="*/ 5644562 w 9480340"/>
              <a:gd name="connsiteY1217" fmla="*/ 217545 h 9415521"/>
              <a:gd name="connsiteX1218" fmla="*/ 5675164 w 9480340"/>
              <a:gd name="connsiteY1218" fmla="*/ 198495 h 9415521"/>
              <a:gd name="connsiteX1219" fmla="*/ 5706789 w 9480340"/>
              <a:gd name="connsiteY1219" fmla="*/ 185013 h 9415521"/>
              <a:gd name="connsiteX1220" fmla="*/ 5807905 w 9480340"/>
              <a:gd name="connsiteY1220" fmla="*/ 103616 h 9415521"/>
              <a:gd name="connsiteX1221" fmla="*/ 5877737 w 9480340"/>
              <a:gd name="connsiteY1221" fmla="*/ 79682 h 9415521"/>
              <a:gd name="connsiteX1222" fmla="*/ 3964921 w 9480340"/>
              <a:gd name="connsiteY1222" fmla="*/ 329 h 9415521"/>
              <a:gd name="connsiteX1223" fmla="*/ 4188655 w 9480340"/>
              <a:gd name="connsiteY1223" fmla="*/ 24790 h 9415521"/>
              <a:gd name="connsiteX1224" fmla="*/ 4069405 w 9480340"/>
              <a:gd name="connsiteY1224" fmla="*/ 109596 h 9415521"/>
              <a:gd name="connsiteX1225" fmla="*/ 4039864 w 9480340"/>
              <a:gd name="connsiteY1225" fmla="*/ 123767 h 9415521"/>
              <a:gd name="connsiteX1226" fmla="*/ 3989699 w 9480340"/>
              <a:gd name="connsiteY1226" fmla="*/ 148664 h 9415521"/>
              <a:gd name="connsiteX1227" fmla="*/ 3889946 w 9480340"/>
              <a:gd name="connsiteY1227" fmla="*/ 206968 h 9415521"/>
              <a:gd name="connsiteX1228" fmla="*/ 3851846 w 9480340"/>
              <a:gd name="connsiteY1228" fmla="*/ 229639 h 9415521"/>
              <a:gd name="connsiteX1229" fmla="*/ 3712664 w 9480340"/>
              <a:gd name="connsiteY1229" fmla="*/ 307051 h 9415521"/>
              <a:gd name="connsiteX1230" fmla="*/ 3674554 w 9480340"/>
              <a:gd name="connsiteY1230" fmla="*/ 329466 h 9415521"/>
              <a:gd name="connsiteX1231" fmla="*/ 3623495 w 9480340"/>
              <a:gd name="connsiteY1231" fmla="*/ 351761 h 9415521"/>
              <a:gd name="connsiteX1232" fmla="*/ 3464791 w 9480340"/>
              <a:gd name="connsiteY1232" fmla="*/ 440214 h 9415521"/>
              <a:gd name="connsiteX1233" fmla="*/ 3275210 w 9480340"/>
              <a:gd name="connsiteY1233" fmla="*/ 566795 h 9415521"/>
              <a:gd name="connsiteX1234" fmla="*/ 3261555 w 9480340"/>
              <a:gd name="connsiteY1234" fmla="*/ 578253 h 9415521"/>
              <a:gd name="connsiteX1235" fmla="*/ 3220280 w 9480340"/>
              <a:gd name="connsiteY1235" fmla="*/ 597340 h 9415521"/>
              <a:gd name="connsiteX1236" fmla="*/ 3074230 w 9480340"/>
              <a:gd name="connsiteY1236" fmla="*/ 675950 h 9415521"/>
              <a:gd name="connsiteX1237" fmla="*/ 3045655 w 9480340"/>
              <a:gd name="connsiteY1237" fmla="*/ 706495 h 9415521"/>
              <a:gd name="connsiteX1238" fmla="*/ 3004380 w 9480340"/>
              <a:gd name="connsiteY1238" fmla="*/ 724340 h 9415521"/>
              <a:gd name="connsiteX1239" fmla="*/ 2829755 w 9480340"/>
              <a:gd name="connsiteY1239" fmla="*/ 834737 h 9415521"/>
              <a:gd name="connsiteX1240" fmla="*/ 2811342 w 9480340"/>
              <a:gd name="connsiteY1240" fmla="*/ 846195 h 9415521"/>
              <a:gd name="connsiteX1241" fmla="*/ 2737128 w 9480340"/>
              <a:gd name="connsiteY1241" fmla="*/ 883854 h 9415521"/>
              <a:gd name="connsiteX1242" fmla="*/ 2644417 w 9480340"/>
              <a:gd name="connsiteY1242" fmla="*/ 928493 h 9415521"/>
              <a:gd name="connsiteX1243" fmla="*/ 2569405 w 9480340"/>
              <a:gd name="connsiteY1243" fmla="*/ 960495 h 9415521"/>
              <a:gd name="connsiteX1244" fmla="*/ 2505905 w 9480340"/>
              <a:gd name="connsiteY1244" fmla="*/ 999060 h 9415521"/>
              <a:gd name="connsiteX1245" fmla="*/ 2429705 w 9480340"/>
              <a:gd name="connsiteY1245" fmla="*/ 1043397 h 9415521"/>
              <a:gd name="connsiteX1246" fmla="*/ 2353505 w 9480340"/>
              <a:gd name="connsiteY1246" fmla="*/ 1087382 h 9415521"/>
              <a:gd name="connsiteX1247" fmla="*/ 2231626 w 9480340"/>
              <a:gd name="connsiteY1247" fmla="*/ 1168802 h 9415521"/>
              <a:gd name="connsiteX1248" fmla="*/ 2005484 w 9480340"/>
              <a:gd name="connsiteY1248" fmla="*/ 1298288 h 9415521"/>
              <a:gd name="connsiteX1249" fmla="*/ 1871164 w 9480340"/>
              <a:gd name="connsiteY1249" fmla="*/ 1373851 h 9415521"/>
              <a:gd name="connsiteX1250" fmla="*/ 1833064 w 9480340"/>
              <a:gd name="connsiteY1250" fmla="*/ 1396523 h 9415521"/>
              <a:gd name="connsiteX1251" fmla="*/ 1718505 w 9480340"/>
              <a:gd name="connsiteY1251" fmla="*/ 1455040 h 9415521"/>
              <a:gd name="connsiteX1252" fmla="*/ 1616905 w 9480340"/>
              <a:gd name="connsiteY1252" fmla="*/ 1513586 h 9415521"/>
              <a:gd name="connsiteX1253" fmla="*/ 1505143 w 9480340"/>
              <a:gd name="connsiteY1253" fmla="*/ 1590676 h 9415521"/>
              <a:gd name="connsiteX1254" fmla="*/ 1439527 w 9480340"/>
              <a:gd name="connsiteY1254" fmla="*/ 1633595 h 9415521"/>
              <a:gd name="connsiteX1255" fmla="*/ 1329107 w 9480340"/>
              <a:gd name="connsiteY1255" fmla="*/ 1692909 h 9415521"/>
              <a:gd name="connsiteX1256" fmla="*/ 1230682 w 9480340"/>
              <a:gd name="connsiteY1256" fmla="*/ 1753887 h 9415521"/>
              <a:gd name="connsiteX1257" fmla="*/ 1204155 w 9480340"/>
              <a:gd name="connsiteY1257" fmla="*/ 1772908 h 9415521"/>
              <a:gd name="connsiteX1258" fmla="*/ 1162880 w 9480340"/>
              <a:gd name="connsiteY1258" fmla="*/ 1791140 h 9415521"/>
              <a:gd name="connsiteX1259" fmla="*/ 1083505 w 9480340"/>
              <a:gd name="connsiteY1259" fmla="*/ 1823993 h 9415521"/>
              <a:gd name="connsiteX1260" fmla="*/ 1026355 w 9480340"/>
              <a:gd name="connsiteY1260" fmla="*/ 1857636 h 9415521"/>
              <a:gd name="connsiteX1261" fmla="*/ 991903 w 9480340"/>
              <a:gd name="connsiteY1261" fmla="*/ 1891066 h 9415521"/>
              <a:gd name="connsiteX1262" fmla="*/ 937455 w 9480340"/>
              <a:gd name="connsiteY1262" fmla="*/ 1867308 h 9415521"/>
              <a:gd name="connsiteX1263" fmla="*/ 1177106 w 9480340"/>
              <a:gd name="connsiteY1263" fmla="*/ 1526277 h 9415521"/>
              <a:gd name="connsiteX1264" fmla="*/ 1655478 w 9480340"/>
              <a:gd name="connsiteY1264" fmla="*/ 1061844 h 9415521"/>
              <a:gd name="connsiteX1265" fmla="*/ 2012155 w 9480340"/>
              <a:gd name="connsiteY1265" fmla="*/ 808095 h 9415521"/>
              <a:gd name="connsiteX1266" fmla="*/ 2059577 w 9480340"/>
              <a:gd name="connsiteY1266" fmla="*/ 765755 h 9415521"/>
              <a:gd name="connsiteX1267" fmla="*/ 2118555 w 9480340"/>
              <a:gd name="connsiteY1267" fmla="*/ 715036 h 9415521"/>
              <a:gd name="connsiteX1268" fmla="*/ 2244925 w 9480340"/>
              <a:gd name="connsiteY1268" fmla="*/ 635857 h 9415521"/>
              <a:gd name="connsiteX1269" fmla="*/ 2321755 w 9480340"/>
              <a:gd name="connsiteY1269" fmla="*/ 587967 h 9415521"/>
              <a:gd name="connsiteX1270" fmla="*/ 2417005 w 9480340"/>
              <a:gd name="connsiteY1270" fmla="*/ 535127 h 9415521"/>
              <a:gd name="connsiteX1271" fmla="*/ 2539962 w 9480340"/>
              <a:gd name="connsiteY1271" fmla="*/ 478434 h 9415521"/>
              <a:gd name="connsiteX1272" fmla="*/ 2594686 w 9480340"/>
              <a:gd name="connsiteY1272" fmla="*/ 452687 h 9415521"/>
              <a:gd name="connsiteX1273" fmla="*/ 2632099 w 9480340"/>
              <a:gd name="connsiteY1273" fmla="*/ 439795 h 9415521"/>
              <a:gd name="connsiteX1274" fmla="*/ 2677355 w 9480340"/>
              <a:gd name="connsiteY1274" fmla="*/ 420746 h 9415521"/>
              <a:gd name="connsiteX1275" fmla="*/ 2715455 w 9480340"/>
              <a:gd name="connsiteY1275" fmla="*/ 401696 h 9415521"/>
              <a:gd name="connsiteX1276" fmla="*/ 2753555 w 9480340"/>
              <a:gd name="connsiteY1276" fmla="*/ 382646 h 9415521"/>
              <a:gd name="connsiteX1277" fmla="*/ 2786906 w 9480340"/>
              <a:gd name="connsiteY1277" fmla="*/ 363596 h 9415521"/>
              <a:gd name="connsiteX1278" fmla="*/ 2851838 w 9480340"/>
              <a:gd name="connsiteY1278" fmla="*/ 338196 h 9415521"/>
              <a:gd name="connsiteX1279" fmla="*/ 2920087 w 9480340"/>
              <a:gd name="connsiteY1279" fmla="*/ 312796 h 9415521"/>
              <a:gd name="connsiteX1280" fmla="*/ 2956755 w 9480340"/>
              <a:gd name="connsiteY1280" fmla="*/ 293746 h 9415521"/>
              <a:gd name="connsiteX1281" fmla="*/ 3001205 w 9480340"/>
              <a:gd name="connsiteY1281" fmla="*/ 274696 h 9415521"/>
              <a:gd name="connsiteX1282" fmla="*/ 3045655 w 9480340"/>
              <a:gd name="connsiteY1282" fmla="*/ 255645 h 9415521"/>
              <a:gd name="connsiteX1283" fmla="*/ 3102805 w 9480340"/>
              <a:gd name="connsiteY1283" fmla="*/ 236596 h 9415521"/>
              <a:gd name="connsiteX1284" fmla="*/ 3159955 w 9480340"/>
              <a:gd name="connsiteY1284" fmla="*/ 217545 h 9415521"/>
              <a:gd name="connsiteX1285" fmla="*/ 3209484 w 9480340"/>
              <a:gd name="connsiteY1285" fmla="*/ 198495 h 9415521"/>
              <a:gd name="connsiteX1286" fmla="*/ 3261904 w 9480340"/>
              <a:gd name="connsiteY1286" fmla="*/ 174898 h 9415521"/>
              <a:gd name="connsiteX1287" fmla="*/ 3334044 w 9480340"/>
              <a:gd name="connsiteY1287" fmla="*/ 149023 h 9415521"/>
              <a:gd name="connsiteX1288" fmla="*/ 3416594 w 9480340"/>
              <a:gd name="connsiteY1288" fmla="*/ 121899 h 9415521"/>
              <a:gd name="connsiteX1289" fmla="*/ 3491878 w 9480340"/>
              <a:gd name="connsiteY1289" fmla="*/ 103324 h 9415521"/>
              <a:gd name="connsiteX1290" fmla="*/ 3568078 w 9480340"/>
              <a:gd name="connsiteY1290" fmla="*/ 84274 h 9415521"/>
              <a:gd name="connsiteX1291" fmla="*/ 3646138 w 9480340"/>
              <a:gd name="connsiteY1291" fmla="*/ 65224 h 9415521"/>
              <a:gd name="connsiteX1292" fmla="*/ 3739764 w 9480340"/>
              <a:gd name="connsiteY1292" fmla="*/ 52445 h 9415521"/>
              <a:gd name="connsiteX1293" fmla="*/ 3831431 w 9480340"/>
              <a:gd name="connsiteY1293" fmla="*/ 26153 h 9415521"/>
              <a:gd name="connsiteX1294" fmla="*/ 3902905 w 9480340"/>
              <a:gd name="connsiteY1294" fmla="*/ 7996 h 9415521"/>
              <a:gd name="connsiteX1295" fmla="*/ 3964921 w 9480340"/>
              <a:gd name="connsiteY1295" fmla="*/ 329 h 9415521"/>
            </a:gdLst>
            <a:ahLst/>
            <a:cxnLst/>
            <a:rect l="l" t="t" r="r" b="b"/>
            <a:pathLst>
              <a:path w="9480340" h="9415521">
                <a:moveTo>
                  <a:pt x="8233065" y="7933142"/>
                </a:moveTo>
                <a:cubicBezTo>
                  <a:pt x="8242980" y="7933319"/>
                  <a:pt x="8254217" y="7937746"/>
                  <a:pt x="8259500" y="7946295"/>
                </a:cubicBezTo>
                <a:cubicBezTo>
                  <a:pt x="8264088" y="7953720"/>
                  <a:pt x="8258711" y="7969887"/>
                  <a:pt x="8247549" y="7982220"/>
                </a:cubicBezTo>
                <a:cubicBezTo>
                  <a:pt x="8236387" y="7994554"/>
                  <a:pt x="8227255" y="8008766"/>
                  <a:pt x="8227255" y="8013801"/>
                </a:cubicBezTo>
                <a:cubicBezTo>
                  <a:pt x="8227255" y="8018837"/>
                  <a:pt x="8173557" y="8069822"/>
                  <a:pt x="8107926" y="8127101"/>
                </a:cubicBezTo>
                <a:cubicBezTo>
                  <a:pt x="8042295" y="8184380"/>
                  <a:pt x="7960856" y="8257181"/>
                  <a:pt x="7926951" y="8288882"/>
                </a:cubicBezTo>
                <a:cubicBezTo>
                  <a:pt x="7893046" y="8320582"/>
                  <a:pt x="7836730" y="8368868"/>
                  <a:pt x="7801805" y="8396182"/>
                </a:cubicBezTo>
                <a:cubicBezTo>
                  <a:pt x="7766880" y="8423497"/>
                  <a:pt x="7732590" y="8451853"/>
                  <a:pt x="7725605" y="8459195"/>
                </a:cubicBezTo>
                <a:cubicBezTo>
                  <a:pt x="7649515" y="8539178"/>
                  <a:pt x="7604909" y="8580495"/>
                  <a:pt x="7594652" y="8580495"/>
                </a:cubicBezTo>
                <a:cubicBezTo>
                  <a:pt x="7587843" y="8580495"/>
                  <a:pt x="7578983" y="8589067"/>
                  <a:pt x="7574962" y="8599545"/>
                </a:cubicBezTo>
                <a:cubicBezTo>
                  <a:pt x="7570942" y="8610023"/>
                  <a:pt x="7558900" y="8618595"/>
                  <a:pt x="7548203" y="8618595"/>
                </a:cubicBezTo>
                <a:cubicBezTo>
                  <a:pt x="7537507" y="8618595"/>
                  <a:pt x="7528755" y="8624451"/>
                  <a:pt x="7528755" y="8631610"/>
                </a:cubicBezTo>
                <a:cubicBezTo>
                  <a:pt x="7528755" y="8638767"/>
                  <a:pt x="7514468" y="8650056"/>
                  <a:pt x="7497005" y="8656695"/>
                </a:cubicBezTo>
                <a:cubicBezTo>
                  <a:pt x="7479543" y="8663334"/>
                  <a:pt x="7465255" y="8674623"/>
                  <a:pt x="7465255" y="8681780"/>
                </a:cubicBezTo>
                <a:cubicBezTo>
                  <a:pt x="7465255" y="8688939"/>
                  <a:pt x="7459482" y="8694795"/>
                  <a:pt x="7452425" y="8694795"/>
                </a:cubicBezTo>
                <a:cubicBezTo>
                  <a:pt x="7445368" y="8694795"/>
                  <a:pt x="7411137" y="8714798"/>
                  <a:pt x="7376355" y="8739245"/>
                </a:cubicBezTo>
                <a:cubicBezTo>
                  <a:pt x="7341573" y="8763692"/>
                  <a:pt x="7310486" y="8783695"/>
                  <a:pt x="7307272" y="8783695"/>
                </a:cubicBezTo>
                <a:cubicBezTo>
                  <a:pt x="7304058" y="8783695"/>
                  <a:pt x="7276024" y="8800840"/>
                  <a:pt x="7244975" y="8821795"/>
                </a:cubicBezTo>
                <a:cubicBezTo>
                  <a:pt x="7213925" y="8842750"/>
                  <a:pt x="7184085" y="8859895"/>
                  <a:pt x="7178663" y="8859895"/>
                </a:cubicBezTo>
                <a:cubicBezTo>
                  <a:pt x="7155895" y="8859895"/>
                  <a:pt x="7052317" y="8914503"/>
                  <a:pt x="6879120" y="9017821"/>
                </a:cubicBezTo>
                <a:cubicBezTo>
                  <a:pt x="6825669" y="9049707"/>
                  <a:pt x="6775663" y="9075795"/>
                  <a:pt x="6767995" y="9075795"/>
                </a:cubicBezTo>
                <a:cubicBezTo>
                  <a:pt x="6760328" y="9075795"/>
                  <a:pt x="6754055" y="9081056"/>
                  <a:pt x="6754055" y="9087486"/>
                </a:cubicBezTo>
                <a:cubicBezTo>
                  <a:pt x="6754055" y="9093916"/>
                  <a:pt x="6737305" y="9102856"/>
                  <a:pt x="6716832" y="9107352"/>
                </a:cubicBezTo>
                <a:cubicBezTo>
                  <a:pt x="6696360" y="9111849"/>
                  <a:pt x="6672800" y="9123733"/>
                  <a:pt x="6664478" y="9133761"/>
                </a:cubicBezTo>
                <a:cubicBezTo>
                  <a:pt x="6656155" y="9143790"/>
                  <a:pt x="6636457" y="9151995"/>
                  <a:pt x="6620705" y="9151995"/>
                </a:cubicBezTo>
                <a:cubicBezTo>
                  <a:pt x="6604953" y="9151995"/>
                  <a:pt x="6584951" y="9160567"/>
                  <a:pt x="6576255" y="9171045"/>
                </a:cubicBezTo>
                <a:cubicBezTo>
                  <a:pt x="6567559" y="9181523"/>
                  <a:pt x="6544700" y="9190095"/>
                  <a:pt x="6525455" y="9190095"/>
                </a:cubicBezTo>
                <a:cubicBezTo>
                  <a:pt x="6506210" y="9190095"/>
                  <a:pt x="6483351" y="9198667"/>
                  <a:pt x="6474655" y="9209145"/>
                </a:cubicBezTo>
                <a:cubicBezTo>
                  <a:pt x="6465959" y="9219623"/>
                  <a:pt x="6443100" y="9228195"/>
                  <a:pt x="6423855" y="9228195"/>
                </a:cubicBezTo>
                <a:cubicBezTo>
                  <a:pt x="6404610" y="9228195"/>
                  <a:pt x="6382266" y="9236146"/>
                  <a:pt x="6374201" y="9245864"/>
                </a:cubicBezTo>
                <a:cubicBezTo>
                  <a:pt x="6366136" y="9255582"/>
                  <a:pt x="6334003" y="9267362"/>
                  <a:pt x="6302796" y="9272043"/>
                </a:cubicBezTo>
                <a:cubicBezTo>
                  <a:pt x="6271588" y="9276722"/>
                  <a:pt x="6246055" y="9285657"/>
                  <a:pt x="6246055" y="9291897"/>
                </a:cubicBezTo>
                <a:cubicBezTo>
                  <a:pt x="6246055" y="9298138"/>
                  <a:pt x="6221766" y="9303846"/>
                  <a:pt x="6192080" y="9304582"/>
                </a:cubicBezTo>
                <a:cubicBezTo>
                  <a:pt x="6158033" y="9305425"/>
                  <a:pt x="6128003" y="9315016"/>
                  <a:pt x="6110745" y="9330557"/>
                </a:cubicBezTo>
                <a:cubicBezTo>
                  <a:pt x="6095080" y="9344665"/>
                  <a:pt x="6065076" y="9355195"/>
                  <a:pt x="6040546" y="9355195"/>
                </a:cubicBezTo>
                <a:cubicBezTo>
                  <a:pt x="6016984" y="9355195"/>
                  <a:pt x="5983576" y="9360198"/>
                  <a:pt x="5966306" y="9366312"/>
                </a:cubicBezTo>
                <a:cubicBezTo>
                  <a:pt x="5949036" y="9372427"/>
                  <a:pt x="5912045" y="9380779"/>
                  <a:pt x="5884105" y="9384875"/>
                </a:cubicBezTo>
                <a:cubicBezTo>
                  <a:pt x="5856165" y="9388970"/>
                  <a:pt x="5814731" y="9398880"/>
                  <a:pt x="5792030" y="9406897"/>
                </a:cubicBezTo>
                <a:cubicBezTo>
                  <a:pt x="5758798" y="9418634"/>
                  <a:pt x="5749698" y="9418110"/>
                  <a:pt x="5745333" y="9404210"/>
                </a:cubicBezTo>
                <a:cubicBezTo>
                  <a:pt x="5737290" y="9378597"/>
                  <a:pt x="5780876" y="9311432"/>
                  <a:pt x="5808932" y="9306203"/>
                </a:cubicBezTo>
                <a:cubicBezTo>
                  <a:pt x="5862587" y="9296206"/>
                  <a:pt x="5876218" y="9290128"/>
                  <a:pt x="5929888" y="9252279"/>
                </a:cubicBezTo>
                <a:cubicBezTo>
                  <a:pt x="5996192" y="9205520"/>
                  <a:pt x="6100486" y="9151995"/>
                  <a:pt x="6125292" y="9151995"/>
                </a:cubicBezTo>
                <a:cubicBezTo>
                  <a:pt x="6135007" y="9151995"/>
                  <a:pt x="6146706" y="9145927"/>
                  <a:pt x="6151289" y="9138511"/>
                </a:cubicBezTo>
                <a:cubicBezTo>
                  <a:pt x="6176141" y="9098300"/>
                  <a:pt x="6266672" y="9039828"/>
                  <a:pt x="6319080" y="9030140"/>
                </a:cubicBezTo>
                <a:cubicBezTo>
                  <a:pt x="6341781" y="9025944"/>
                  <a:pt x="6360355" y="9017913"/>
                  <a:pt x="6360355" y="9012295"/>
                </a:cubicBezTo>
                <a:cubicBezTo>
                  <a:pt x="6360355" y="8996529"/>
                  <a:pt x="6398924" y="8970129"/>
                  <a:pt x="6550933" y="8881848"/>
                </a:cubicBezTo>
                <a:cubicBezTo>
                  <a:pt x="6596293" y="8855505"/>
                  <a:pt x="6641977" y="8828490"/>
                  <a:pt x="6652455" y="8821817"/>
                </a:cubicBezTo>
                <a:cubicBezTo>
                  <a:pt x="6691536" y="8796923"/>
                  <a:pt x="6905299" y="8694795"/>
                  <a:pt x="6918323" y="8694795"/>
                </a:cubicBezTo>
                <a:cubicBezTo>
                  <a:pt x="6925765" y="8694795"/>
                  <a:pt x="6931855" y="8689639"/>
                  <a:pt x="6931855" y="8683338"/>
                </a:cubicBezTo>
                <a:cubicBezTo>
                  <a:pt x="6931855" y="8677036"/>
                  <a:pt x="6944714" y="8662731"/>
                  <a:pt x="6960430" y="8651550"/>
                </a:cubicBezTo>
                <a:cubicBezTo>
                  <a:pt x="7011049" y="8615536"/>
                  <a:pt x="7064549" y="8581204"/>
                  <a:pt x="7090605" y="8568014"/>
                </a:cubicBezTo>
                <a:cubicBezTo>
                  <a:pt x="7104575" y="8560942"/>
                  <a:pt x="7124577" y="8549812"/>
                  <a:pt x="7135055" y="8543280"/>
                </a:cubicBezTo>
                <a:cubicBezTo>
                  <a:pt x="7165399" y="8524364"/>
                  <a:pt x="7385494" y="8415395"/>
                  <a:pt x="7393357" y="8415395"/>
                </a:cubicBezTo>
                <a:cubicBezTo>
                  <a:pt x="7397275" y="8415395"/>
                  <a:pt x="7422199" y="8396081"/>
                  <a:pt x="7448744" y="8372476"/>
                </a:cubicBezTo>
                <a:cubicBezTo>
                  <a:pt x="7475287" y="8348870"/>
                  <a:pt x="7525580" y="8314179"/>
                  <a:pt x="7560505" y="8295385"/>
                </a:cubicBezTo>
                <a:cubicBezTo>
                  <a:pt x="7595430" y="8276592"/>
                  <a:pt x="7641150" y="8250173"/>
                  <a:pt x="7662105" y="8236679"/>
                </a:cubicBezTo>
                <a:cubicBezTo>
                  <a:pt x="7683060" y="8223183"/>
                  <a:pt x="7717350" y="8203399"/>
                  <a:pt x="7738305" y="8192714"/>
                </a:cubicBezTo>
                <a:cubicBezTo>
                  <a:pt x="7759260" y="8182029"/>
                  <a:pt x="7793550" y="8162123"/>
                  <a:pt x="7814505" y="8148479"/>
                </a:cubicBezTo>
                <a:cubicBezTo>
                  <a:pt x="7835460" y="8134835"/>
                  <a:pt x="7867766" y="8121082"/>
                  <a:pt x="7886296" y="8117917"/>
                </a:cubicBezTo>
                <a:cubicBezTo>
                  <a:pt x="7904827" y="8114751"/>
                  <a:pt x="7923738" y="8106094"/>
                  <a:pt x="7928321" y="8098679"/>
                </a:cubicBezTo>
                <a:cubicBezTo>
                  <a:pt x="7932904" y="8091263"/>
                  <a:pt x="7947926" y="8085195"/>
                  <a:pt x="7961703" y="8085195"/>
                </a:cubicBezTo>
                <a:cubicBezTo>
                  <a:pt x="7975480" y="8085195"/>
                  <a:pt x="7990042" y="8076623"/>
                  <a:pt x="7994062" y="8066145"/>
                </a:cubicBezTo>
                <a:cubicBezTo>
                  <a:pt x="7998083" y="8055667"/>
                  <a:pt x="8007158" y="8047095"/>
                  <a:pt x="8014228" y="8047095"/>
                </a:cubicBezTo>
                <a:cubicBezTo>
                  <a:pt x="8021298" y="8047095"/>
                  <a:pt x="8060010" y="8027092"/>
                  <a:pt x="8100255" y="8002645"/>
                </a:cubicBezTo>
                <a:cubicBezTo>
                  <a:pt x="8140500" y="7978198"/>
                  <a:pt x="8182681" y="7958195"/>
                  <a:pt x="8193991" y="7958195"/>
                </a:cubicBezTo>
                <a:cubicBezTo>
                  <a:pt x="8205301" y="7958195"/>
                  <a:pt x="8214555" y="7952480"/>
                  <a:pt x="8214555" y="7945495"/>
                </a:cubicBezTo>
                <a:cubicBezTo>
                  <a:pt x="8214555" y="7937040"/>
                  <a:pt x="8223150" y="7932966"/>
                  <a:pt x="8233065" y="7933142"/>
                </a:cubicBezTo>
                <a:close/>
                <a:moveTo>
                  <a:pt x="9345963" y="5742294"/>
                </a:moveTo>
                <a:cubicBezTo>
                  <a:pt x="9359816" y="5740710"/>
                  <a:pt x="9375025" y="5744229"/>
                  <a:pt x="9387442" y="5753325"/>
                </a:cubicBezTo>
                <a:cubicBezTo>
                  <a:pt x="9406523" y="5767301"/>
                  <a:pt x="9408326" y="5775520"/>
                  <a:pt x="9396967" y="5796745"/>
                </a:cubicBezTo>
                <a:cubicBezTo>
                  <a:pt x="9389260" y="5811144"/>
                  <a:pt x="9380062" y="5839017"/>
                  <a:pt x="9376527" y="5858685"/>
                </a:cubicBezTo>
                <a:cubicBezTo>
                  <a:pt x="9372991" y="5878353"/>
                  <a:pt x="9365324" y="5911928"/>
                  <a:pt x="9359487" y="5933296"/>
                </a:cubicBezTo>
                <a:cubicBezTo>
                  <a:pt x="9353651" y="5954664"/>
                  <a:pt x="9345167" y="5995342"/>
                  <a:pt x="9340634" y="6023691"/>
                </a:cubicBezTo>
                <a:cubicBezTo>
                  <a:pt x="9336101" y="6052040"/>
                  <a:pt x="9320944" y="6088849"/>
                  <a:pt x="9306952" y="6105490"/>
                </a:cubicBezTo>
                <a:cubicBezTo>
                  <a:pt x="9292960" y="6122130"/>
                  <a:pt x="9281295" y="6150033"/>
                  <a:pt x="9281029" y="6167495"/>
                </a:cubicBezTo>
                <a:cubicBezTo>
                  <a:pt x="9280764" y="6184958"/>
                  <a:pt x="9275014" y="6213196"/>
                  <a:pt x="9268251" y="6230247"/>
                </a:cubicBezTo>
                <a:cubicBezTo>
                  <a:pt x="9261488" y="6247299"/>
                  <a:pt x="9255955" y="6270701"/>
                  <a:pt x="9255955" y="6282254"/>
                </a:cubicBezTo>
                <a:cubicBezTo>
                  <a:pt x="9255955" y="6309324"/>
                  <a:pt x="9214577" y="6346593"/>
                  <a:pt x="9170142" y="6359545"/>
                </a:cubicBezTo>
                <a:cubicBezTo>
                  <a:pt x="9116942" y="6375051"/>
                  <a:pt x="9104565" y="6382013"/>
                  <a:pt x="9000192" y="6455132"/>
                </a:cubicBezTo>
                <a:cubicBezTo>
                  <a:pt x="8946834" y="6492512"/>
                  <a:pt x="8896827" y="6523095"/>
                  <a:pt x="8889067" y="6523095"/>
                </a:cubicBezTo>
                <a:cubicBezTo>
                  <a:pt x="8881305" y="6523095"/>
                  <a:pt x="8874955" y="6528251"/>
                  <a:pt x="8874955" y="6534552"/>
                </a:cubicBezTo>
                <a:cubicBezTo>
                  <a:pt x="8874955" y="6540854"/>
                  <a:pt x="8856381" y="6549655"/>
                  <a:pt x="8833680" y="6554111"/>
                </a:cubicBezTo>
                <a:cubicBezTo>
                  <a:pt x="8775984" y="6565434"/>
                  <a:pt x="8715800" y="6599976"/>
                  <a:pt x="8718322" y="6620317"/>
                </a:cubicBezTo>
                <a:cubicBezTo>
                  <a:pt x="8719486" y="6629710"/>
                  <a:pt x="8713641" y="6637395"/>
                  <a:pt x="8705332" y="6637395"/>
                </a:cubicBezTo>
                <a:cubicBezTo>
                  <a:pt x="8697023" y="6637395"/>
                  <a:pt x="8659853" y="6657398"/>
                  <a:pt x="8622732" y="6681845"/>
                </a:cubicBezTo>
                <a:cubicBezTo>
                  <a:pt x="8585610" y="6706292"/>
                  <a:pt x="8547641" y="6726295"/>
                  <a:pt x="8538355" y="6726295"/>
                </a:cubicBezTo>
                <a:cubicBezTo>
                  <a:pt x="8511458" y="6726295"/>
                  <a:pt x="8504885" y="6729876"/>
                  <a:pt x="8415535" y="6793209"/>
                </a:cubicBezTo>
                <a:cubicBezTo>
                  <a:pt x="8368911" y="6826256"/>
                  <a:pt x="8324620" y="6853295"/>
                  <a:pt x="8317110" y="6853295"/>
                </a:cubicBezTo>
                <a:cubicBezTo>
                  <a:pt x="8309600" y="6853295"/>
                  <a:pt x="8303455" y="6858451"/>
                  <a:pt x="8303455" y="6864752"/>
                </a:cubicBezTo>
                <a:cubicBezTo>
                  <a:pt x="8303455" y="6871054"/>
                  <a:pt x="8284881" y="6879644"/>
                  <a:pt x="8262180" y="6883840"/>
                </a:cubicBezTo>
                <a:cubicBezTo>
                  <a:pt x="8223141" y="6891057"/>
                  <a:pt x="8176157" y="6916757"/>
                  <a:pt x="8119563" y="6961851"/>
                </a:cubicBezTo>
                <a:cubicBezTo>
                  <a:pt x="8105735" y="6972869"/>
                  <a:pt x="8088591" y="6983072"/>
                  <a:pt x="8081463" y="6984523"/>
                </a:cubicBezTo>
                <a:cubicBezTo>
                  <a:pt x="8062088" y="6988469"/>
                  <a:pt x="8009877" y="7015458"/>
                  <a:pt x="7966905" y="7043742"/>
                </a:cubicBezTo>
                <a:cubicBezTo>
                  <a:pt x="7945950" y="7057534"/>
                  <a:pt x="7917375" y="7074604"/>
                  <a:pt x="7903405" y="7081676"/>
                </a:cubicBezTo>
                <a:cubicBezTo>
                  <a:pt x="7889435" y="7088748"/>
                  <a:pt x="7870861" y="7103121"/>
                  <a:pt x="7862130" y="7113615"/>
                </a:cubicBezTo>
                <a:cubicBezTo>
                  <a:pt x="7853399" y="7124109"/>
                  <a:pt x="7833396" y="7135635"/>
                  <a:pt x="7817680" y="7139229"/>
                </a:cubicBezTo>
                <a:cubicBezTo>
                  <a:pt x="7784087" y="7146909"/>
                  <a:pt x="7731955" y="7181552"/>
                  <a:pt x="7731955" y="7196195"/>
                </a:cubicBezTo>
                <a:cubicBezTo>
                  <a:pt x="7731955" y="7201813"/>
                  <a:pt x="7713381" y="7209844"/>
                  <a:pt x="7690680" y="7214040"/>
                </a:cubicBezTo>
                <a:cubicBezTo>
                  <a:pt x="7667979" y="7218237"/>
                  <a:pt x="7632260" y="7232998"/>
                  <a:pt x="7611305" y="7246844"/>
                </a:cubicBezTo>
                <a:cubicBezTo>
                  <a:pt x="7590350" y="7260690"/>
                  <a:pt x="7561775" y="7278112"/>
                  <a:pt x="7547805" y="7285560"/>
                </a:cubicBezTo>
                <a:cubicBezTo>
                  <a:pt x="7533835" y="7293008"/>
                  <a:pt x="7499545" y="7312959"/>
                  <a:pt x="7471605" y="7329897"/>
                </a:cubicBezTo>
                <a:cubicBezTo>
                  <a:pt x="7443665" y="7346834"/>
                  <a:pt x="7409375" y="7366627"/>
                  <a:pt x="7395405" y="7373882"/>
                </a:cubicBezTo>
                <a:cubicBezTo>
                  <a:pt x="7368985" y="7387602"/>
                  <a:pt x="7314370" y="7422789"/>
                  <a:pt x="7265230" y="7457750"/>
                </a:cubicBezTo>
                <a:cubicBezTo>
                  <a:pt x="7249514" y="7468931"/>
                  <a:pt x="7236655" y="7483236"/>
                  <a:pt x="7236655" y="7489538"/>
                </a:cubicBezTo>
                <a:cubicBezTo>
                  <a:pt x="7236655" y="7495839"/>
                  <a:pt x="7229381" y="7500995"/>
                  <a:pt x="7220490" y="7500995"/>
                </a:cubicBezTo>
                <a:cubicBezTo>
                  <a:pt x="7211600" y="7500995"/>
                  <a:pt x="7173953" y="7520998"/>
                  <a:pt x="7136832" y="7545445"/>
                </a:cubicBezTo>
                <a:cubicBezTo>
                  <a:pt x="7099710" y="7569892"/>
                  <a:pt x="7061876" y="7589895"/>
                  <a:pt x="7052755" y="7589895"/>
                </a:cubicBezTo>
                <a:cubicBezTo>
                  <a:pt x="7043635" y="7589895"/>
                  <a:pt x="7032883" y="7598467"/>
                  <a:pt x="7028862" y="7608945"/>
                </a:cubicBezTo>
                <a:cubicBezTo>
                  <a:pt x="7024842" y="7619423"/>
                  <a:pt x="7011086" y="7627995"/>
                  <a:pt x="6998294" y="7627995"/>
                </a:cubicBezTo>
                <a:cubicBezTo>
                  <a:pt x="6985501" y="7627995"/>
                  <a:pt x="6968658" y="7634372"/>
                  <a:pt x="6960864" y="7642166"/>
                </a:cubicBezTo>
                <a:cubicBezTo>
                  <a:pt x="6953070" y="7649960"/>
                  <a:pt x="6930496" y="7661212"/>
                  <a:pt x="6910699" y="7667172"/>
                </a:cubicBezTo>
                <a:cubicBezTo>
                  <a:pt x="6869612" y="7679541"/>
                  <a:pt x="6817555" y="7714428"/>
                  <a:pt x="6817555" y="7729595"/>
                </a:cubicBezTo>
                <a:cubicBezTo>
                  <a:pt x="6817555" y="7735213"/>
                  <a:pt x="6798981" y="7743244"/>
                  <a:pt x="6776280" y="7747440"/>
                </a:cubicBezTo>
                <a:cubicBezTo>
                  <a:pt x="6736753" y="7754747"/>
                  <a:pt x="6683359" y="7784179"/>
                  <a:pt x="6637198" y="7824107"/>
                </a:cubicBezTo>
                <a:cubicBezTo>
                  <a:pt x="6625313" y="7834386"/>
                  <a:pt x="6588166" y="7855786"/>
                  <a:pt x="6554648" y="7871662"/>
                </a:cubicBezTo>
                <a:cubicBezTo>
                  <a:pt x="6521129" y="7887537"/>
                  <a:pt x="6482275" y="7907562"/>
                  <a:pt x="6468305" y="7916163"/>
                </a:cubicBezTo>
                <a:cubicBezTo>
                  <a:pt x="6454335" y="7924762"/>
                  <a:pt x="6434333" y="7935730"/>
                  <a:pt x="6423855" y="7940533"/>
                </a:cubicBezTo>
                <a:cubicBezTo>
                  <a:pt x="6405850" y="7948789"/>
                  <a:pt x="6210775" y="8060570"/>
                  <a:pt x="6169855" y="8086080"/>
                </a:cubicBezTo>
                <a:cubicBezTo>
                  <a:pt x="6159377" y="8092612"/>
                  <a:pt x="6139375" y="8103742"/>
                  <a:pt x="6125405" y="8110814"/>
                </a:cubicBezTo>
                <a:cubicBezTo>
                  <a:pt x="6099349" y="8124004"/>
                  <a:pt x="6045849" y="8158336"/>
                  <a:pt x="5995230" y="8194350"/>
                </a:cubicBezTo>
                <a:cubicBezTo>
                  <a:pt x="5979514" y="8205531"/>
                  <a:pt x="5966655" y="8219277"/>
                  <a:pt x="5966655" y="8224895"/>
                </a:cubicBezTo>
                <a:cubicBezTo>
                  <a:pt x="5966655" y="8230513"/>
                  <a:pt x="5948081" y="8238544"/>
                  <a:pt x="5925380" y="8242740"/>
                </a:cubicBezTo>
                <a:cubicBezTo>
                  <a:pt x="5902679" y="8246937"/>
                  <a:pt x="5866960" y="8261698"/>
                  <a:pt x="5846005" y="8275544"/>
                </a:cubicBezTo>
                <a:cubicBezTo>
                  <a:pt x="5825050" y="8289390"/>
                  <a:pt x="5796475" y="8305886"/>
                  <a:pt x="5782505" y="8312204"/>
                </a:cubicBezTo>
                <a:cubicBezTo>
                  <a:pt x="5756617" y="8323909"/>
                  <a:pt x="5505991" y="8468634"/>
                  <a:pt x="5471355" y="8491878"/>
                </a:cubicBezTo>
                <a:cubicBezTo>
                  <a:pt x="5413386" y="8530779"/>
                  <a:pt x="5395155" y="8545905"/>
                  <a:pt x="5395155" y="8555095"/>
                </a:cubicBezTo>
                <a:cubicBezTo>
                  <a:pt x="5395155" y="8560713"/>
                  <a:pt x="5376581" y="8568904"/>
                  <a:pt x="5353880" y="8573296"/>
                </a:cubicBezTo>
                <a:cubicBezTo>
                  <a:pt x="5331179" y="8577689"/>
                  <a:pt x="5302123" y="8591873"/>
                  <a:pt x="5289311" y="8604818"/>
                </a:cubicBezTo>
                <a:cubicBezTo>
                  <a:pt x="5276499" y="8617762"/>
                  <a:pt x="5259640" y="8634730"/>
                  <a:pt x="5251846" y="8642524"/>
                </a:cubicBezTo>
                <a:cubicBezTo>
                  <a:pt x="5244052" y="8650318"/>
                  <a:pt x="5227999" y="8656695"/>
                  <a:pt x="5216174" y="8656695"/>
                </a:cubicBezTo>
                <a:cubicBezTo>
                  <a:pt x="5204348" y="8656695"/>
                  <a:pt x="5191383" y="8665267"/>
                  <a:pt x="5187362" y="8675745"/>
                </a:cubicBezTo>
                <a:cubicBezTo>
                  <a:pt x="5183342" y="8686223"/>
                  <a:pt x="5171587" y="8694795"/>
                  <a:pt x="5161240" y="8694795"/>
                </a:cubicBezTo>
                <a:cubicBezTo>
                  <a:pt x="5142917" y="8694795"/>
                  <a:pt x="5079547" y="8724103"/>
                  <a:pt x="4963355" y="8786315"/>
                </a:cubicBezTo>
                <a:cubicBezTo>
                  <a:pt x="4931922" y="8803145"/>
                  <a:pt x="4884496" y="8835405"/>
                  <a:pt x="4857963" y="8858004"/>
                </a:cubicBezTo>
                <a:cubicBezTo>
                  <a:pt x="4831429" y="8880603"/>
                  <a:pt x="4794282" y="8901789"/>
                  <a:pt x="4775413" y="8905083"/>
                </a:cubicBezTo>
                <a:cubicBezTo>
                  <a:pt x="4756544" y="8908377"/>
                  <a:pt x="4723960" y="8922332"/>
                  <a:pt x="4703005" y="8936095"/>
                </a:cubicBezTo>
                <a:cubicBezTo>
                  <a:pt x="4682050" y="8949858"/>
                  <a:pt x="4653475" y="8966958"/>
                  <a:pt x="4639505" y="8974097"/>
                </a:cubicBezTo>
                <a:cubicBezTo>
                  <a:pt x="4549912" y="9019878"/>
                  <a:pt x="4467854" y="9071740"/>
                  <a:pt x="4426143" y="9108946"/>
                </a:cubicBezTo>
                <a:cubicBezTo>
                  <a:pt x="4399599" y="9132623"/>
                  <a:pt x="4369933" y="9151995"/>
                  <a:pt x="4360218" y="9151995"/>
                </a:cubicBezTo>
                <a:cubicBezTo>
                  <a:pt x="4350503" y="9151995"/>
                  <a:pt x="4338804" y="9158063"/>
                  <a:pt x="4334221" y="9165479"/>
                </a:cubicBezTo>
                <a:cubicBezTo>
                  <a:pt x="4329637" y="9172894"/>
                  <a:pt x="4310727" y="9181551"/>
                  <a:pt x="4292196" y="9184717"/>
                </a:cubicBezTo>
                <a:cubicBezTo>
                  <a:pt x="4273666" y="9187882"/>
                  <a:pt x="4241360" y="9201635"/>
                  <a:pt x="4220405" y="9215279"/>
                </a:cubicBezTo>
                <a:cubicBezTo>
                  <a:pt x="4199450" y="9228923"/>
                  <a:pt x="4165160" y="9248829"/>
                  <a:pt x="4144205" y="9259514"/>
                </a:cubicBezTo>
                <a:cubicBezTo>
                  <a:pt x="4123250" y="9270199"/>
                  <a:pt x="4088960" y="9290299"/>
                  <a:pt x="4068005" y="9304180"/>
                </a:cubicBezTo>
                <a:cubicBezTo>
                  <a:pt x="4047050" y="9318061"/>
                  <a:pt x="4018475" y="9335288"/>
                  <a:pt x="4004505" y="9342465"/>
                </a:cubicBezTo>
                <a:cubicBezTo>
                  <a:pt x="3990535" y="9349640"/>
                  <a:pt x="3962534" y="9370089"/>
                  <a:pt x="3942281" y="9387905"/>
                </a:cubicBezTo>
                <a:cubicBezTo>
                  <a:pt x="3905738" y="9420054"/>
                  <a:pt x="3904481" y="9420208"/>
                  <a:pt x="3777181" y="9408155"/>
                </a:cubicBezTo>
                <a:cubicBezTo>
                  <a:pt x="3706629" y="9401474"/>
                  <a:pt x="3621623" y="9393548"/>
                  <a:pt x="3588278" y="9390539"/>
                </a:cubicBezTo>
                <a:cubicBezTo>
                  <a:pt x="3554933" y="9387532"/>
                  <a:pt x="3520929" y="9378349"/>
                  <a:pt x="3512713" y="9370133"/>
                </a:cubicBezTo>
                <a:cubicBezTo>
                  <a:pt x="3504497" y="9361917"/>
                  <a:pt x="3477487" y="9352387"/>
                  <a:pt x="3452690" y="9348954"/>
                </a:cubicBezTo>
                <a:cubicBezTo>
                  <a:pt x="3379246" y="9338787"/>
                  <a:pt x="3299655" y="9301013"/>
                  <a:pt x="3299655" y="9276323"/>
                </a:cubicBezTo>
                <a:cubicBezTo>
                  <a:pt x="3299655" y="9238740"/>
                  <a:pt x="3404644" y="9157216"/>
                  <a:pt x="3466696" y="9146617"/>
                </a:cubicBezTo>
                <a:cubicBezTo>
                  <a:pt x="3485227" y="9143451"/>
                  <a:pt x="3504137" y="9134794"/>
                  <a:pt x="3508721" y="9127379"/>
                </a:cubicBezTo>
                <a:cubicBezTo>
                  <a:pt x="3513304" y="9119963"/>
                  <a:pt x="3528326" y="9113895"/>
                  <a:pt x="3542103" y="9113895"/>
                </a:cubicBezTo>
                <a:cubicBezTo>
                  <a:pt x="3555880" y="9113895"/>
                  <a:pt x="3570442" y="9105323"/>
                  <a:pt x="3574462" y="9094845"/>
                </a:cubicBezTo>
                <a:cubicBezTo>
                  <a:pt x="3578483" y="9084367"/>
                  <a:pt x="3590261" y="9075795"/>
                  <a:pt x="3600635" y="9075795"/>
                </a:cubicBezTo>
                <a:cubicBezTo>
                  <a:pt x="3611010" y="9075795"/>
                  <a:pt x="3634030" y="9064365"/>
                  <a:pt x="3651790" y="9050395"/>
                </a:cubicBezTo>
                <a:cubicBezTo>
                  <a:pt x="3669549" y="9036425"/>
                  <a:pt x="3691882" y="9024995"/>
                  <a:pt x="3701418" y="9024995"/>
                </a:cubicBezTo>
                <a:cubicBezTo>
                  <a:pt x="3710953" y="9024995"/>
                  <a:pt x="3718755" y="9019839"/>
                  <a:pt x="3718755" y="9013538"/>
                </a:cubicBezTo>
                <a:cubicBezTo>
                  <a:pt x="3718755" y="8990521"/>
                  <a:pt x="3841928" y="8912651"/>
                  <a:pt x="3893380" y="8903140"/>
                </a:cubicBezTo>
                <a:cubicBezTo>
                  <a:pt x="3916081" y="8898944"/>
                  <a:pt x="3934655" y="8890913"/>
                  <a:pt x="3934655" y="8885295"/>
                </a:cubicBezTo>
                <a:cubicBezTo>
                  <a:pt x="3934655" y="8864393"/>
                  <a:pt x="4058379" y="8785937"/>
                  <a:pt x="4105846" y="8776739"/>
                </a:cubicBezTo>
                <a:cubicBezTo>
                  <a:pt x="4126660" y="8772706"/>
                  <a:pt x="4143809" y="8762620"/>
                  <a:pt x="4143956" y="8754325"/>
                </a:cubicBezTo>
                <a:cubicBezTo>
                  <a:pt x="4144103" y="8746031"/>
                  <a:pt x="4161365" y="8730284"/>
                  <a:pt x="4182315" y="8719330"/>
                </a:cubicBezTo>
                <a:cubicBezTo>
                  <a:pt x="4229778" y="8694514"/>
                  <a:pt x="4329173" y="8640837"/>
                  <a:pt x="4351211" y="8628120"/>
                </a:cubicBezTo>
                <a:cubicBezTo>
                  <a:pt x="4360289" y="8622882"/>
                  <a:pt x="4378526" y="8618595"/>
                  <a:pt x="4391736" y="8618595"/>
                </a:cubicBezTo>
                <a:cubicBezTo>
                  <a:pt x="4404947" y="8618595"/>
                  <a:pt x="4419506" y="8612527"/>
                  <a:pt x="4424089" y="8605111"/>
                </a:cubicBezTo>
                <a:cubicBezTo>
                  <a:pt x="4442123" y="8575932"/>
                  <a:pt x="4514057" y="8523741"/>
                  <a:pt x="4588705" y="8485676"/>
                </a:cubicBezTo>
                <a:cubicBezTo>
                  <a:pt x="4609660" y="8474991"/>
                  <a:pt x="4643950" y="8455207"/>
                  <a:pt x="4664905" y="8441711"/>
                </a:cubicBezTo>
                <a:cubicBezTo>
                  <a:pt x="4718095" y="8407458"/>
                  <a:pt x="4825361" y="8350421"/>
                  <a:pt x="4853585" y="8341386"/>
                </a:cubicBezTo>
                <a:cubicBezTo>
                  <a:pt x="4866553" y="8337234"/>
                  <a:pt x="4886556" y="8323836"/>
                  <a:pt x="4898035" y="8311614"/>
                </a:cubicBezTo>
                <a:cubicBezTo>
                  <a:pt x="4909513" y="8299391"/>
                  <a:pt x="4927477" y="8285460"/>
                  <a:pt x="4937955" y="8280657"/>
                </a:cubicBezTo>
                <a:cubicBezTo>
                  <a:pt x="4955960" y="8272401"/>
                  <a:pt x="5151035" y="8160620"/>
                  <a:pt x="5191955" y="8135110"/>
                </a:cubicBezTo>
                <a:cubicBezTo>
                  <a:pt x="5202433" y="8128578"/>
                  <a:pt x="5222435" y="8117448"/>
                  <a:pt x="5236405" y="8110376"/>
                </a:cubicBezTo>
                <a:cubicBezTo>
                  <a:pt x="5250375" y="8103304"/>
                  <a:pt x="5278950" y="8086258"/>
                  <a:pt x="5299905" y="8072495"/>
                </a:cubicBezTo>
                <a:cubicBezTo>
                  <a:pt x="5320860" y="8058732"/>
                  <a:pt x="5355034" y="8044172"/>
                  <a:pt x="5375846" y="8040139"/>
                </a:cubicBezTo>
                <a:cubicBezTo>
                  <a:pt x="5396660" y="8036106"/>
                  <a:pt x="5413821" y="8026020"/>
                  <a:pt x="5413982" y="8017725"/>
                </a:cubicBezTo>
                <a:cubicBezTo>
                  <a:pt x="5414144" y="8009431"/>
                  <a:pt x="5439977" y="7989000"/>
                  <a:pt x="5471391" y="7972324"/>
                </a:cubicBezTo>
                <a:cubicBezTo>
                  <a:pt x="5570499" y="7919709"/>
                  <a:pt x="5650020" y="7881995"/>
                  <a:pt x="5661855" y="7881995"/>
                </a:cubicBezTo>
                <a:cubicBezTo>
                  <a:pt x="5668140" y="7881995"/>
                  <a:pt x="5694999" y="7862681"/>
                  <a:pt x="5721543" y="7839076"/>
                </a:cubicBezTo>
                <a:cubicBezTo>
                  <a:pt x="5748087" y="7815470"/>
                  <a:pt x="5798380" y="7780779"/>
                  <a:pt x="5833305" y="7761985"/>
                </a:cubicBezTo>
                <a:cubicBezTo>
                  <a:pt x="5868230" y="7743192"/>
                  <a:pt x="5913950" y="7717044"/>
                  <a:pt x="5934905" y="7703880"/>
                </a:cubicBezTo>
                <a:cubicBezTo>
                  <a:pt x="6016076" y="7652887"/>
                  <a:pt x="6143855" y="7589895"/>
                  <a:pt x="6166125" y="7589895"/>
                </a:cubicBezTo>
                <a:cubicBezTo>
                  <a:pt x="6173451" y="7589895"/>
                  <a:pt x="6186559" y="7581323"/>
                  <a:pt x="6195255" y="7570845"/>
                </a:cubicBezTo>
                <a:cubicBezTo>
                  <a:pt x="6203951" y="7560367"/>
                  <a:pt x="6218684" y="7551795"/>
                  <a:pt x="6227996" y="7551795"/>
                </a:cubicBezTo>
                <a:cubicBezTo>
                  <a:pt x="6237308" y="7551795"/>
                  <a:pt x="6263755" y="7534078"/>
                  <a:pt x="6286766" y="7512424"/>
                </a:cubicBezTo>
                <a:cubicBezTo>
                  <a:pt x="6309777" y="7490769"/>
                  <a:pt x="6340035" y="7467616"/>
                  <a:pt x="6354005" y="7460970"/>
                </a:cubicBezTo>
                <a:cubicBezTo>
                  <a:pt x="6367975" y="7454325"/>
                  <a:pt x="6402265" y="7435031"/>
                  <a:pt x="6430205" y="7418093"/>
                </a:cubicBezTo>
                <a:cubicBezTo>
                  <a:pt x="6458145" y="7401156"/>
                  <a:pt x="6492435" y="7381363"/>
                  <a:pt x="6506405" y="7374108"/>
                </a:cubicBezTo>
                <a:cubicBezTo>
                  <a:pt x="6520375" y="7366854"/>
                  <a:pt x="6548950" y="7349755"/>
                  <a:pt x="6569905" y="7336111"/>
                </a:cubicBezTo>
                <a:cubicBezTo>
                  <a:pt x="6590860" y="7322467"/>
                  <a:pt x="6625150" y="7302561"/>
                  <a:pt x="6646105" y="7291876"/>
                </a:cubicBezTo>
                <a:cubicBezTo>
                  <a:pt x="6667060" y="7281191"/>
                  <a:pt x="6701350" y="7261069"/>
                  <a:pt x="6722305" y="7247162"/>
                </a:cubicBezTo>
                <a:cubicBezTo>
                  <a:pt x="6743260" y="7233254"/>
                  <a:pt x="6768977" y="7218105"/>
                  <a:pt x="6779455" y="7213498"/>
                </a:cubicBezTo>
                <a:cubicBezTo>
                  <a:pt x="6789933" y="7208891"/>
                  <a:pt x="6847876" y="7180253"/>
                  <a:pt x="6908218" y="7149858"/>
                </a:cubicBezTo>
                <a:cubicBezTo>
                  <a:pt x="6968561" y="7119463"/>
                  <a:pt x="7024283" y="7094595"/>
                  <a:pt x="7032043" y="7094595"/>
                </a:cubicBezTo>
                <a:cubicBezTo>
                  <a:pt x="7039805" y="7094595"/>
                  <a:pt x="7046155" y="7089439"/>
                  <a:pt x="7046155" y="7083138"/>
                </a:cubicBezTo>
                <a:cubicBezTo>
                  <a:pt x="7046155" y="7060121"/>
                  <a:pt x="7169328" y="6982251"/>
                  <a:pt x="7220780" y="6972740"/>
                </a:cubicBezTo>
                <a:cubicBezTo>
                  <a:pt x="7243481" y="6968544"/>
                  <a:pt x="7262055" y="6960513"/>
                  <a:pt x="7262055" y="6954895"/>
                </a:cubicBezTo>
                <a:cubicBezTo>
                  <a:pt x="7262055" y="6949277"/>
                  <a:pt x="7274914" y="6935531"/>
                  <a:pt x="7290630" y="6924350"/>
                </a:cubicBezTo>
                <a:cubicBezTo>
                  <a:pt x="7341249" y="6888336"/>
                  <a:pt x="7394749" y="6854004"/>
                  <a:pt x="7420805" y="6840814"/>
                </a:cubicBezTo>
                <a:cubicBezTo>
                  <a:pt x="7434775" y="6833742"/>
                  <a:pt x="7454777" y="6822524"/>
                  <a:pt x="7465255" y="6815886"/>
                </a:cubicBezTo>
                <a:cubicBezTo>
                  <a:pt x="7497751" y="6795298"/>
                  <a:pt x="7699148" y="6680707"/>
                  <a:pt x="7719255" y="6671366"/>
                </a:cubicBezTo>
                <a:cubicBezTo>
                  <a:pt x="7729733" y="6666498"/>
                  <a:pt x="7755450" y="6651136"/>
                  <a:pt x="7776405" y="6637228"/>
                </a:cubicBezTo>
                <a:cubicBezTo>
                  <a:pt x="7797360" y="6623321"/>
                  <a:pt x="7831650" y="6603199"/>
                  <a:pt x="7852605" y="6592514"/>
                </a:cubicBezTo>
                <a:cubicBezTo>
                  <a:pt x="7873560" y="6581829"/>
                  <a:pt x="7907850" y="6562113"/>
                  <a:pt x="7928805" y="6548701"/>
                </a:cubicBezTo>
                <a:cubicBezTo>
                  <a:pt x="8011151" y="6495999"/>
                  <a:pt x="8031901" y="6485718"/>
                  <a:pt x="8071680" y="6477911"/>
                </a:cubicBezTo>
                <a:cubicBezTo>
                  <a:pt x="8094381" y="6473455"/>
                  <a:pt x="8112955" y="6464654"/>
                  <a:pt x="8112955" y="6458352"/>
                </a:cubicBezTo>
                <a:cubicBezTo>
                  <a:pt x="8112955" y="6452051"/>
                  <a:pt x="8120229" y="6446895"/>
                  <a:pt x="8129120" y="6446895"/>
                </a:cubicBezTo>
                <a:cubicBezTo>
                  <a:pt x="8138010" y="6446895"/>
                  <a:pt x="8175657" y="6426892"/>
                  <a:pt x="8212778" y="6402445"/>
                </a:cubicBezTo>
                <a:cubicBezTo>
                  <a:pt x="8249900" y="6377998"/>
                  <a:pt x="8285202" y="6357995"/>
                  <a:pt x="8291227" y="6357995"/>
                </a:cubicBezTo>
                <a:cubicBezTo>
                  <a:pt x="8297252" y="6357995"/>
                  <a:pt x="8323899" y="6338778"/>
                  <a:pt x="8350444" y="6315291"/>
                </a:cubicBezTo>
                <a:cubicBezTo>
                  <a:pt x="8376987" y="6291804"/>
                  <a:pt x="8424407" y="6258943"/>
                  <a:pt x="8455819" y="6242266"/>
                </a:cubicBezTo>
                <a:cubicBezTo>
                  <a:pt x="8487232" y="6225590"/>
                  <a:pt x="8515807" y="6208541"/>
                  <a:pt x="8519319" y="6204381"/>
                </a:cubicBezTo>
                <a:cubicBezTo>
                  <a:pt x="8532848" y="6188355"/>
                  <a:pt x="8603767" y="6154879"/>
                  <a:pt x="8643180" y="6145914"/>
                </a:cubicBezTo>
                <a:cubicBezTo>
                  <a:pt x="8665881" y="6140751"/>
                  <a:pt x="8684455" y="6132064"/>
                  <a:pt x="8684455" y="6126611"/>
                </a:cubicBezTo>
                <a:cubicBezTo>
                  <a:pt x="8684455" y="6121157"/>
                  <a:pt x="8692620" y="6116695"/>
                  <a:pt x="8702598" y="6116695"/>
                </a:cubicBezTo>
                <a:cubicBezTo>
                  <a:pt x="8712577" y="6116695"/>
                  <a:pt x="8729291" y="6108145"/>
                  <a:pt x="8739742" y="6097694"/>
                </a:cubicBezTo>
                <a:cubicBezTo>
                  <a:pt x="8804362" y="6033073"/>
                  <a:pt x="8902613" y="5970941"/>
                  <a:pt x="8960680" y="5957975"/>
                </a:cubicBezTo>
                <a:cubicBezTo>
                  <a:pt x="8976396" y="5954466"/>
                  <a:pt x="8996399" y="5942981"/>
                  <a:pt x="9005130" y="5932453"/>
                </a:cubicBezTo>
                <a:cubicBezTo>
                  <a:pt x="9020507" y="5913911"/>
                  <a:pt x="9071023" y="5885008"/>
                  <a:pt x="9097463" y="5879623"/>
                </a:cubicBezTo>
                <a:cubicBezTo>
                  <a:pt x="9104591" y="5878172"/>
                  <a:pt x="9121735" y="5867969"/>
                  <a:pt x="9135563" y="5856951"/>
                </a:cubicBezTo>
                <a:cubicBezTo>
                  <a:pt x="9189220" y="5814197"/>
                  <a:pt x="9238299" y="5786634"/>
                  <a:pt x="9270596" y="5781117"/>
                </a:cubicBezTo>
                <a:cubicBezTo>
                  <a:pt x="9289127" y="5777952"/>
                  <a:pt x="9308038" y="5769294"/>
                  <a:pt x="9312621" y="5761878"/>
                </a:cubicBezTo>
                <a:cubicBezTo>
                  <a:pt x="9319614" y="5750564"/>
                  <a:pt x="9332110" y="5743877"/>
                  <a:pt x="9345963" y="5742294"/>
                </a:cubicBezTo>
                <a:close/>
                <a:moveTo>
                  <a:pt x="9456516" y="4153743"/>
                </a:moveTo>
                <a:cubicBezTo>
                  <a:pt x="9484845" y="4154018"/>
                  <a:pt x="9483295" y="4205732"/>
                  <a:pt x="9475298" y="4405205"/>
                </a:cubicBezTo>
                <a:cubicBezTo>
                  <a:pt x="9468250" y="4581049"/>
                  <a:pt x="9460936" y="4652515"/>
                  <a:pt x="9449198" y="4660220"/>
                </a:cubicBezTo>
                <a:cubicBezTo>
                  <a:pt x="9434304" y="4669996"/>
                  <a:pt x="9372711" y="4702321"/>
                  <a:pt x="9236905" y="4771633"/>
                </a:cubicBezTo>
                <a:cubicBezTo>
                  <a:pt x="9208965" y="4785893"/>
                  <a:pt x="9168960" y="4808554"/>
                  <a:pt x="9148005" y="4821992"/>
                </a:cubicBezTo>
                <a:cubicBezTo>
                  <a:pt x="9127050" y="4835431"/>
                  <a:pt x="9095618" y="4853513"/>
                  <a:pt x="9078155" y="4862177"/>
                </a:cubicBezTo>
                <a:cubicBezTo>
                  <a:pt x="9060693" y="4870840"/>
                  <a:pt x="9046289" y="4884831"/>
                  <a:pt x="9046147" y="4893267"/>
                </a:cubicBezTo>
                <a:cubicBezTo>
                  <a:pt x="9046004" y="4901703"/>
                  <a:pt x="9028860" y="4912066"/>
                  <a:pt x="9008047" y="4916296"/>
                </a:cubicBezTo>
                <a:cubicBezTo>
                  <a:pt x="8987233" y="4920525"/>
                  <a:pt x="8959723" y="4934508"/>
                  <a:pt x="8946911" y="4947369"/>
                </a:cubicBezTo>
                <a:lnTo>
                  <a:pt x="8909446" y="4984924"/>
                </a:lnTo>
                <a:cubicBezTo>
                  <a:pt x="8901652" y="4992718"/>
                  <a:pt x="8885272" y="4999095"/>
                  <a:pt x="8873046" y="4999095"/>
                </a:cubicBezTo>
                <a:cubicBezTo>
                  <a:pt x="8860820" y="4999095"/>
                  <a:pt x="8843389" y="5003381"/>
                  <a:pt x="8834311" y="5008620"/>
                </a:cubicBezTo>
                <a:cubicBezTo>
                  <a:pt x="8825232" y="5013859"/>
                  <a:pt x="8794997" y="5029575"/>
                  <a:pt x="8767120" y="5043545"/>
                </a:cubicBezTo>
                <a:cubicBezTo>
                  <a:pt x="8739243" y="5057515"/>
                  <a:pt x="8690796" y="5090376"/>
                  <a:pt x="8659460" y="5116570"/>
                </a:cubicBezTo>
                <a:cubicBezTo>
                  <a:pt x="8628123" y="5142764"/>
                  <a:pt x="8598354" y="5164195"/>
                  <a:pt x="8593306" y="5164195"/>
                </a:cubicBezTo>
                <a:cubicBezTo>
                  <a:pt x="8581499" y="5164195"/>
                  <a:pt x="8469947" y="5216428"/>
                  <a:pt x="8436805" y="5237475"/>
                </a:cubicBezTo>
                <a:cubicBezTo>
                  <a:pt x="8422835" y="5246347"/>
                  <a:pt x="8394260" y="5262245"/>
                  <a:pt x="8373305" y="5272805"/>
                </a:cubicBezTo>
                <a:cubicBezTo>
                  <a:pt x="8329566" y="5294846"/>
                  <a:pt x="8270365" y="5332566"/>
                  <a:pt x="8233863" y="5361651"/>
                </a:cubicBezTo>
                <a:cubicBezTo>
                  <a:pt x="8220035" y="5372669"/>
                  <a:pt x="8202891" y="5382872"/>
                  <a:pt x="8195763" y="5384323"/>
                </a:cubicBezTo>
                <a:cubicBezTo>
                  <a:pt x="8176334" y="5388280"/>
                  <a:pt x="8124098" y="5415304"/>
                  <a:pt x="8081205" y="5443590"/>
                </a:cubicBezTo>
                <a:cubicBezTo>
                  <a:pt x="8060250" y="5457409"/>
                  <a:pt x="8034533" y="5472048"/>
                  <a:pt x="8024055" y="5476121"/>
                </a:cubicBezTo>
                <a:cubicBezTo>
                  <a:pt x="7978220" y="5493941"/>
                  <a:pt x="7922455" y="5538651"/>
                  <a:pt x="7922455" y="5557581"/>
                </a:cubicBezTo>
                <a:cubicBezTo>
                  <a:pt x="7922455" y="5564738"/>
                  <a:pt x="7911363" y="5570595"/>
                  <a:pt x="7897805" y="5570595"/>
                </a:cubicBezTo>
                <a:cubicBezTo>
                  <a:pt x="7884246" y="5570595"/>
                  <a:pt x="7869261" y="5576893"/>
                  <a:pt x="7864504" y="5584591"/>
                </a:cubicBezTo>
                <a:cubicBezTo>
                  <a:pt x="7859746" y="5592289"/>
                  <a:pt x="7835121" y="5603901"/>
                  <a:pt x="7809780" y="5610395"/>
                </a:cubicBezTo>
                <a:cubicBezTo>
                  <a:pt x="7784439" y="5616890"/>
                  <a:pt x="7746560" y="5633367"/>
                  <a:pt x="7725605" y="5647011"/>
                </a:cubicBezTo>
                <a:cubicBezTo>
                  <a:pt x="7704650" y="5660655"/>
                  <a:pt x="7676075" y="5677754"/>
                  <a:pt x="7662105" y="5685008"/>
                </a:cubicBezTo>
                <a:cubicBezTo>
                  <a:pt x="7648135" y="5692262"/>
                  <a:pt x="7613845" y="5712056"/>
                  <a:pt x="7585905" y="5728993"/>
                </a:cubicBezTo>
                <a:cubicBezTo>
                  <a:pt x="7557965" y="5745930"/>
                  <a:pt x="7523675" y="5765882"/>
                  <a:pt x="7509705" y="5773330"/>
                </a:cubicBezTo>
                <a:cubicBezTo>
                  <a:pt x="7475962" y="5791320"/>
                  <a:pt x="7414143" y="5832107"/>
                  <a:pt x="7382963" y="5856951"/>
                </a:cubicBezTo>
                <a:cubicBezTo>
                  <a:pt x="7369135" y="5867969"/>
                  <a:pt x="7351991" y="5878055"/>
                  <a:pt x="7344863" y="5879365"/>
                </a:cubicBezTo>
                <a:cubicBezTo>
                  <a:pt x="7309964" y="5885776"/>
                  <a:pt x="7204084" y="5947898"/>
                  <a:pt x="7194699" y="5967470"/>
                </a:cubicBezTo>
                <a:cubicBezTo>
                  <a:pt x="7188837" y="5979694"/>
                  <a:pt x="7175877" y="5989695"/>
                  <a:pt x="7165898" y="5989695"/>
                </a:cubicBezTo>
                <a:cubicBezTo>
                  <a:pt x="7155920" y="5989695"/>
                  <a:pt x="7147755" y="5994851"/>
                  <a:pt x="7147755" y="6001152"/>
                </a:cubicBezTo>
                <a:cubicBezTo>
                  <a:pt x="7147755" y="6007454"/>
                  <a:pt x="7129181" y="6016256"/>
                  <a:pt x="7106480" y="6020711"/>
                </a:cubicBezTo>
                <a:cubicBezTo>
                  <a:pt x="7048784" y="6032035"/>
                  <a:pt x="6988600" y="6066575"/>
                  <a:pt x="6991122" y="6086917"/>
                </a:cubicBezTo>
                <a:cubicBezTo>
                  <a:pt x="6992286" y="6096310"/>
                  <a:pt x="6986441" y="6103995"/>
                  <a:pt x="6978132" y="6103995"/>
                </a:cubicBezTo>
                <a:cubicBezTo>
                  <a:pt x="6969823" y="6103995"/>
                  <a:pt x="6934182" y="6122991"/>
                  <a:pt x="6898928" y="6146208"/>
                </a:cubicBezTo>
                <a:cubicBezTo>
                  <a:pt x="6863674" y="6169426"/>
                  <a:pt x="6823800" y="6189392"/>
                  <a:pt x="6810317" y="6190578"/>
                </a:cubicBezTo>
                <a:cubicBezTo>
                  <a:pt x="6782132" y="6193056"/>
                  <a:pt x="6781931" y="6193174"/>
                  <a:pt x="6644342" y="6287290"/>
                </a:cubicBezTo>
                <a:cubicBezTo>
                  <a:pt x="6587492" y="6326178"/>
                  <a:pt x="6537771" y="6357995"/>
                  <a:pt x="6533853" y="6357995"/>
                </a:cubicBezTo>
                <a:cubicBezTo>
                  <a:pt x="6524136" y="6357995"/>
                  <a:pt x="6410802" y="6411441"/>
                  <a:pt x="6379405" y="6430830"/>
                </a:cubicBezTo>
                <a:cubicBezTo>
                  <a:pt x="6365435" y="6439457"/>
                  <a:pt x="6336860" y="6455162"/>
                  <a:pt x="6315905" y="6465729"/>
                </a:cubicBezTo>
                <a:cubicBezTo>
                  <a:pt x="6244585" y="6501694"/>
                  <a:pt x="6169364" y="6556566"/>
                  <a:pt x="6151289" y="6585811"/>
                </a:cubicBezTo>
                <a:cubicBezTo>
                  <a:pt x="6146706" y="6593227"/>
                  <a:pt x="6131684" y="6599295"/>
                  <a:pt x="6117907" y="6599295"/>
                </a:cubicBezTo>
                <a:cubicBezTo>
                  <a:pt x="6104130" y="6599295"/>
                  <a:pt x="6089568" y="6607867"/>
                  <a:pt x="6085548" y="6618345"/>
                </a:cubicBezTo>
                <a:cubicBezTo>
                  <a:pt x="6081527" y="6628823"/>
                  <a:pt x="6069749" y="6637395"/>
                  <a:pt x="6059375" y="6637395"/>
                </a:cubicBezTo>
                <a:cubicBezTo>
                  <a:pt x="6049000" y="6637395"/>
                  <a:pt x="6025980" y="6648825"/>
                  <a:pt x="6008220" y="6662795"/>
                </a:cubicBezTo>
                <a:cubicBezTo>
                  <a:pt x="5990461" y="6676765"/>
                  <a:pt x="5968128" y="6688195"/>
                  <a:pt x="5958592" y="6688195"/>
                </a:cubicBezTo>
                <a:cubicBezTo>
                  <a:pt x="5949057" y="6688195"/>
                  <a:pt x="5941255" y="6693351"/>
                  <a:pt x="5941255" y="6699652"/>
                </a:cubicBezTo>
                <a:cubicBezTo>
                  <a:pt x="5941255" y="6705954"/>
                  <a:pt x="5922681" y="6714544"/>
                  <a:pt x="5899980" y="6718740"/>
                </a:cubicBezTo>
                <a:cubicBezTo>
                  <a:pt x="5862059" y="6725750"/>
                  <a:pt x="5831288" y="6742313"/>
                  <a:pt x="5753930" y="6797350"/>
                </a:cubicBezTo>
                <a:cubicBezTo>
                  <a:pt x="5738214" y="6808531"/>
                  <a:pt x="5725355" y="6822277"/>
                  <a:pt x="5725355" y="6827895"/>
                </a:cubicBezTo>
                <a:cubicBezTo>
                  <a:pt x="5725355" y="6833513"/>
                  <a:pt x="5706781" y="6841544"/>
                  <a:pt x="5684080" y="6845740"/>
                </a:cubicBezTo>
                <a:cubicBezTo>
                  <a:pt x="5645040" y="6852957"/>
                  <a:pt x="5598056" y="6878657"/>
                  <a:pt x="5541464" y="6923751"/>
                </a:cubicBezTo>
                <a:cubicBezTo>
                  <a:pt x="5527636" y="6934769"/>
                  <a:pt x="5510486" y="6944855"/>
                  <a:pt x="5503354" y="6946165"/>
                </a:cubicBezTo>
                <a:cubicBezTo>
                  <a:pt x="5490165" y="6948585"/>
                  <a:pt x="5459265" y="6964025"/>
                  <a:pt x="5357055" y="7019260"/>
                </a:cubicBezTo>
                <a:cubicBezTo>
                  <a:pt x="5325622" y="7036247"/>
                  <a:pt x="5298192" y="7060146"/>
                  <a:pt x="5296099" y="7072370"/>
                </a:cubicBezTo>
                <a:cubicBezTo>
                  <a:pt x="5294006" y="7084594"/>
                  <a:pt x="5281484" y="7094595"/>
                  <a:pt x="5268274" y="7094595"/>
                </a:cubicBezTo>
                <a:cubicBezTo>
                  <a:pt x="5255063" y="7094595"/>
                  <a:pt x="5240504" y="7100663"/>
                  <a:pt x="5235921" y="7108079"/>
                </a:cubicBezTo>
                <a:cubicBezTo>
                  <a:pt x="5231337" y="7115494"/>
                  <a:pt x="5212427" y="7124151"/>
                  <a:pt x="5193896" y="7127317"/>
                </a:cubicBezTo>
                <a:cubicBezTo>
                  <a:pt x="5175366" y="7130482"/>
                  <a:pt x="5143060" y="7144235"/>
                  <a:pt x="5122105" y="7157879"/>
                </a:cubicBezTo>
                <a:cubicBezTo>
                  <a:pt x="5101150" y="7171523"/>
                  <a:pt x="5066860" y="7191429"/>
                  <a:pt x="5045905" y="7202114"/>
                </a:cubicBezTo>
                <a:cubicBezTo>
                  <a:pt x="5024950" y="7212799"/>
                  <a:pt x="4990660" y="7232609"/>
                  <a:pt x="4969705" y="7246136"/>
                </a:cubicBezTo>
                <a:cubicBezTo>
                  <a:pt x="4948750" y="7259663"/>
                  <a:pt x="4908745" y="7282397"/>
                  <a:pt x="4880805" y="7296657"/>
                </a:cubicBezTo>
                <a:cubicBezTo>
                  <a:pt x="4852865" y="7310917"/>
                  <a:pt x="4802360" y="7345582"/>
                  <a:pt x="4768572" y="7373690"/>
                </a:cubicBezTo>
                <a:cubicBezTo>
                  <a:pt x="4734783" y="7401798"/>
                  <a:pt x="4702208" y="7424795"/>
                  <a:pt x="4696183" y="7424795"/>
                </a:cubicBezTo>
                <a:cubicBezTo>
                  <a:pt x="4682778" y="7424795"/>
                  <a:pt x="4587465" y="7471861"/>
                  <a:pt x="4493455" y="7524903"/>
                </a:cubicBezTo>
                <a:cubicBezTo>
                  <a:pt x="4455038" y="7546579"/>
                  <a:pt x="4412175" y="7570154"/>
                  <a:pt x="4398205" y="7577293"/>
                </a:cubicBezTo>
                <a:cubicBezTo>
                  <a:pt x="4366113" y="7593692"/>
                  <a:pt x="4304205" y="7634262"/>
                  <a:pt x="4271464" y="7660351"/>
                </a:cubicBezTo>
                <a:cubicBezTo>
                  <a:pt x="4257636" y="7671369"/>
                  <a:pt x="4240491" y="7681572"/>
                  <a:pt x="4233364" y="7683023"/>
                </a:cubicBezTo>
                <a:cubicBezTo>
                  <a:pt x="4201161" y="7689581"/>
                  <a:pt x="4138015" y="7726672"/>
                  <a:pt x="4008129" y="7815320"/>
                </a:cubicBezTo>
                <a:cubicBezTo>
                  <a:pt x="3954399" y="7851991"/>
                  <a:pt x="3904457" y="7881995"/>
                  <a:pt x="3897147" y="7881995"/>
                </a:cubicBezTo>
                <a:cubicBezTo>
                  <a:pt x="3889836" y="7881995"/>
                  <a:pt x="3883855" y="7886516"/>
                  <a:pt x="3883855" y="7892042"/>
                </a:cubicBezTo>
                <a:cubicBezTo>
                  <a:pt x="3883855" y="7897568"/>
                  <a:pt x="3849146" y="7916142"/>
                  <a:pt x="3806723" y="7933317"/>
                </a:cubicBezTo>
                <a:cubicBezTo>
                  <a:pt x="3696685" y="7977868"/>
                  <a:pt x="3661641" y="7997922"/>
                  <a:pt x="3661346" y="8016511"/>
                </a:cubicBezTo>
                <a:cubicBezTo>
                  <a:pt x="3661204" y="8025473"/>
                  <a:pt x="3644060" y="8036106"/>
                  <a:pt x="3623246" y="8040139"/>
                </a:cubicBezTo>
                <a:cubicBezTo>
                  <a:pt x="3573374" y="8049803"/>
                  <a:pt x="3482829" y="8109176"/>
                  <a:pt x="3458889" y="8147911"/>
                </a:cubicBezTo>
                <a:cubicBezTo>
                  <a:pt x="3454306" y="8155327"/>
                  <a:pt x="3442607" y="8161395"/>
                  <a:pt x="3432892" y="8161395"/>
                </a:cubicBezTo>
                <a:cubicBezTo>
                  <a:pt x="3413413" y="8161395"/>
                  <a:pt x="3330905" y="8200852"/>
                  <a:pt x="3223455" y="8261552"/>
                </a:cubicBezTo>
                <a:cubicBezTo>
                  <a:pt x="3185038" y="8283254"/>
                  <a:pt x="3145032" y="8304756"/>
                  <a:pt x="3134555" y="8309333"/>
                </a:cubicBezTo>
                <a:cubicBezTo>
                  <a:pt x="3124078" y="8313910"/>
                  <a:pt x="3106932" y="8324720"/>
                  <a:pt x="3096455" y="8333354"/>
                </a:cubicBezTo>
                <a:cubicBezTo>
                  <a:pt x="3085978" y="8341989"/>
                  <a:pt x="3048830" y="8364380"/>
                  <a:pt x="3013905" y="8383114"/>
                </a:cubicBezTo>
                <a:cubicBezTo>
                  <a:pt x="2938032" y="8423812"/>
                  <a:pt x="2890684" y="8452898"/>
                  <a:pt x="2826142" y="8498457"/>
                </a:cubicBezTo>
                <a:cubicBezTo>
                  <a:pt x="2799708" y="8517117"/>
                  <a:pt x="2768275" y="8536133"/>
                  <a:pt x="2756292" y="8540713"/>
                </a:cubicBezTo>
                <a:cubicBezTo>
                  <a:pt x="2708696" y="8558907"/>
                  <a:pt x="2670235" y="8581239"/>
                  <a:pt x="2655130" y="8599453"/>
                </a:cubicBezTo>
                <a:cubicBezTo>
                  <a:pt x="2646399" y="8609981"/>
                  <a:pt x="2626396" y="8621466"/>
                  <a:pt x="2610680" y="8624975"/>
                </a:cubicBezTo>
                <a:cubicBezTo>
                  <a:pt x="2552613" y="8637941"/>
                  <a:pt x="2454363" y="8700073"/>
                  <a:pt x="2389741" y="8764695"/>
                </a:cubicBezTo>
                <a:cubicBezTo>
                  <a:pt x="2379291" y="8775144"/>
                  <a:pt x="2363276" y="8783695"/>
                  <a:pt x="2354153" y="8783695"/>
                </a:cubicBezTo>
                <a:cubicBezTo>
                  <a:pt x="2345030" y="8783695"/>
                  <a:pt x="2330451" y="8792267"/>
                  <a:pt x="2321755" y="8802745"/>
                </a:cubicBezTo>
                <a:cubicBezTo>
                  <a:pt x="2313059" y="8813223"/>
                  <a:pt x="2287342" y="8821795"/>
                  <a:pt x="2264605" y="8821795"/>
                </a:cubicBezTo>
                <a:cubicBezTo>
                  <a:pt x="2241868" y="8821795"/>
                  <a:pt x="2216151" y="8813223"/>
                  <a:pt x="2207455" y="8802745"/>
                </a:cubicBezTo>
                <a:cubicBezTo>
                  <a:pt x="2198759" y="8792267"/>
                  <a:pt x="2184658" y="8783695"/>
                  <a:pt x="2176118" y="8783695"/>
                </a:cubicBezTo>
                <a:cubicBezTo>
                  <a:pt x="2167579" y="8783695"/>
                  <a:pt x="2150248" y="8772265"/>
                  <a:pt x="2137605" y="8758295"/>
                </a:cubicBezTo>
                <a:cubicBezTo>
                  <a:pt x="2124962" y="8744325"/>
                  <a:pt x="2109355" y="8732895"/>
                  <a:pt x="2102922" y="8732895"/>
                </a:cubicBezTo>
                <a:cubicBezTo>
                  <a:pt x="2096489" y="8732895"/>
                  <a:pt x="2055941" y="8705128"/>
                  <a:pt x="2012815" y="8671192"/>
                </a:cubicBezTo>
                <a:cubicBezTo>
                  <a:pt x="1969690" y="8637255"/>
                  <a:pt x="1924404" y="8608296"/>
                  <a:pt x="1912180" y="8606836"/>
                </a:cubicBezTo>
                <a:cubicBezTo>
                  <a:pt x="1884605" y="8603545"/>
                  <a:pt x="1872121" y="8543373"/>
                  <a:pt x="1893534" y="8516965"/>
                </a:cubicBezTo>
                <a:cubicBezTo>
                  <a:pt x="1902043" y="8506471"/>
                  <a:pt x="1940438" y="8481731"/>
                  <a:pt x="1978855" y="8461988"/>
                </a:cubicBezTo>
                <a:cubicBezTo>
                  <a:pt x="2017272" y="8442244"/>
                  <a:pt x="2065850" y="8415100"/>
                  <a:pt x="2086805" y="8401666"/>
                </a:cubicBezTo>
                <a:cubicBezTo>
                  <a:pt x="2107760" y="8388233"/>
                  <a:pt x="2142050" y="8368287"/>
                  <a:pt x="2163005" y="8357343"/>
                </a:cubicBezTo>
                <a:cubicBezTo>
                  <a:pt x="2209465" y="8333076"/>
                  <a:pt x="2252318" y="8307855"/>
                  <a:pt x="2302705" y="8275121"/>
                </a:cubicBezTo>
                <a:cubicBezTo>
                  <a:pt x="2323660" y="8261508"/>
                  <a:pt x="2359379" y="8246937"/>
                  <a:pt x="2382080" y="8242740"/>
                </a:cubicBezTo>
                <a:cubicBezTo>
                  <a:pt x="2404781" y="8238544"/>
                  <a:pt x="2423355" y="8230340"/>
                  <a:pt x="2423355" y="8224508"/>
                </a:cubicBezTo>
                <a:cubicBezTo>
                  <a:pt x="2423355" y="8205077"/>
                  <a:pt x="2571567" y="8123295"/>
                  <a:pt x="2606783" y="8123295"/>
                </a:cubicBezTo>
                <a:cubicBezTo>
                  <a:pt x="2616163" y="8123295"/>
                  <a:pt x="2627127" y="8114723"/>
                  <a:pt x="2631148" y="8104245"/>
                </a:cubicBezTo>
                <a:cubicBezTo>
                  <a:pt x="2635168" y="8093767"/>
                  <a:pt x="2649730" y="8085195"/>
                  <a:pt x="2663507" y="8085195"/>
                </a:cubicBezTo>
                <a:cubicBezTo>
                  <a:pt x="2677284" y="8085195"/>
                  <a:pt x="2692306" y="8079127"/>
                  <a:pt x="2696889" y="8071711"/>
                </a:cubicBezTo>
                <a:cubicBezTo>
                  <a:pt x="2714859" y="8042636"/>
                  <a:pt x="2789315" y="7988225"/>
                  <a:pt x="2861505" y="7951414"/>
                </a:cubicBezTo>
                <a:cubicBezTo>
                  <a:pt x="2882460" y="7940729"/>
                  <a:pt x="2916750" y="7920823"/>
                  <a:pt x="2937705" y="7907179"/>
                </a:cubicBezTo>
                <a:cubicBezTo>
                  <a:pt x="2958660" y="7893535"/>
                  <a:pt x="2991243" y="7879677"/>
                  <a:pt x="3010113" y="7876383"/>
                </a:cubicBezTo>
                <a:cubicBezTo>
                  <a:pt x="3028982" y="7873089"/>
                  <a:pt x="3066129" y="7851689"/>
                  <a:pt x="3092663" y="7828828"/>
                </a:cubicBezTo>
                <a:cubicBezTo>
                  <a:pt x="3141021" y="7787164"/>
                  <a:pt x="3175182" y="7763567"/>
                  <a:pt x="3210755" y="7747257"/>
                </a:cubicBezTo>
                <a:cubicBezTo>
                  <a:pt x="3228760" y="7739001"/>
                  <a:pt x="3423835" y="7627220"/>
                  <a:pt x="3464755" y="7601710"/>
                </a:cubicBezTo>
                <a:cubicBezTo>
                  <a:pt x="3475233" y="7595178"/>
                  <a:pt x="3495235" y="7584048"/>
                  <a:pt x="3509205" y="7576976"/>
                </a:cubicBezTo>
                <a:cubicBezTo>
                  <a:pt x="3523175" y="7569904"/>
                  <a:pt x="3551750" y="7552858"/>
                  <a:pt x="3572705" y="7539095"/>
                </a:cubicBezTo>
                <a:cubicBezTo>
                  <a:pt x="3593660" y="7525332"/>
                  <a:pt x="3627834" y="7510772"/>
                  <a:pt x="3648646" y="7506739"/>
                </a:cubicBezTo>
                <a:cubicBezTo>
                  <a:pt x="3669460" y="7502706"/>
                  <a:pt x="3686609" y="7492620"/>
                  <a:pt x="3686756" y="7484325"/>
                </a:cubicBezTo>
                <a:cubicBezTo>
                  <a:pt x="3686903" y="7476031"/>
                  <a:pt x="3704165" y="7460284"/>
                  <a:pt x="3725115" y="7449330"/>
                </a:cubicBezTo>
                <a:cubicBezTo>
                  <a:pt x="3818061" y="7400734"/>
                  <a:pt x="3877917" y="7367073"/>
                  <a:pt x="3883819" y="7360080"/>
                </a:cubicBezTo>
                <a:cubicBezTo>
                  <a:pt x="3889884" y="7352897"/>
                  <a:pt x="3927796" y="7331482"/>
                  <a:pt x="3998155" y="7295500"/>
                </a:cubicBezTo>
                <a:cubicBezTo>
                  <a:pt x="4015618" y="7286569"/>
                  <a:pt x="4032763" y="7275781"/>
                  <a:pt x="4036255" y="7271525"/>
                </a:cubicBezTo>
                <a:cubicBezTo>
                  <a:pt x="4052945" y="7251190"/>
                  <a:pt x="4187015" y="7182828"/>
                  <a:pt x="4223580" y="7176009"/>
                </a:cubicBezTo>
                <a:cubicBezTo>
                  <a:pt x="4246281" y="7171775"/>
                  <a:pt x="4264855" y="7163154"/>
                  <a:pt x="4264855" y="7156852"/>
                </a:cubicBezTo>
                <a:cubicBezTo>
                  <a:pt x="4264855" y="7150551"/>
                  <a:pt x="4272129" y="7145395"/>
                  <a:pt x="4281020" y="7145395"/>
                </a:cubicBezTo>
                <a:cubicBezTo>
                  <a:pt x="4289910" y="7145395"/>
                  <a:pt x="4327557" y="7125392"/>
                  <a:pt x="4364678" y="7100945"/>
                </a:cubicBezTo>
                <a:cubicBezTo>
                  <a:pt x="4401800" y="7076498"/>
                  <a:pt x="4439634" y="7056495"/>
                  <a:pt x="4448755" y="7056495"/>
                </a:cubicBezTo>
                <a:cubicBezTo>
                  <a:pt x="4457875" y="7056495"/>
                  <a:pt x="4468627" y="7047923"/>
                  <a:pt x="4472648" y="7037445"/>
                </a:cubicBezTo>
                <a:cubicBezTo>
                  <a:pt x="4476668" y="7026967"/>
                  <a:pt x="4488456" y="7018395"/>
                  <a:pt x="4498842" y="7018395"/>
                </a:cubicBezTo>
                <a:cubicBezTo>
                  <a:pt x="4509229" y="7018395"/>
                  <a:pt x="4536555" y="7000678"/>
                  <a:pt x="4559566" y="6979024"/>
                </a:cubicBezTo>
                <a:cubicBezTo>
                  <a:pt x="4582577" y="6957369"/>
                  <a:pt x="4612835" y="6934216"/>
                  <a:pt x="4626805" y="6927570"/>
                </a:cubicBezTo>
                <a:cubicBezTo>
                  <a:pt x="4640775" y="6920925"/>
                  <a:pt x="4675065" y="6901631"/>
                  <a:pt x="4703005" y="6884693"/>
                </a:cubicBezTo>
                <a:cubicBezTo>
                  <a:pt x="4730945" y="6867756"/>
                  <a:pt x="4765235" y="6847963"/>
                  <a:pt x="4779205" y="6840708"/>
                </a:cubicBezTo>
                <a:cubicBezTo>
                  <a:pt x="4793175" y="6833454"/>
                  <a:pt x="4821750" y="6816355"/>
                  <a:pt x="4842705" y="6802711"/>
                </a:cubicBezTo>
                <a:cubicBezTo>
                  <a:pt x="4863660" y="6789067"/>
                  <a:pt x="4897950" y="6769161"/>
                  <a:pt x="4918905" y="6758476"/>
                </a:cubicBezTo>
                <a:cubicBezTo>
                  <a:pt x="4939860" y="6747791"/>
                  <a:pt x="4974150" y="6727623"/>
                  <a:pt x="4995105" y="6713659"/>
                </a:cubicBezTo>
                <a:cubicBezTo>
                  <a:pt x="5016060" y="6699695"/>
                  <a:pt x="5051779" y="6684837"/>
                  <a:pt x="5074480" y="6680640"/>
                </a:cubicBezTo>
                <a:cubicBezTo>
                  <a:pt x="5097181" y="6676444"/>
                  <a:pt x="5115755" y="6667854"/>
                  <a:pt x="5115755" y="6661552"/>
                </a:cubicBezTo>
                <a:cubicBezTo>
                  <a:pt x="5115755" y="6655251"/>
                  <a:pt x="5123029" y="6650095"/>
                  <a:pt x="5131920" y="6650095"/>
                </a:cubicBezTo>
                <a:cubicBezTo>
                  <a:pt x="5140810" y="6650095"/>
                  <a:pt x="5178457" y="6630092"/>
                  <a:pt x="5215578" y="6605645"/>
                </a:cubicBezTo>
                <a:cubicBezTo>
                  <a:pt x="5252700" y="6581198"/>
                  <a:pt x="5290808" y="6561195"/>
                  <a:pt x="5300264" y="6561195"/>
                </a:cubicBezTo>
                <a:cubicBezTo>
                  <a:pt x="5309720" y="6561195"/>
                  <a:pt x="5321206" y="6555127"/>
                  <a:pt x="5325789" y="6547711"/>
                </a:cubicBezTo>
                <a:cubicBezTo>
                  <a:pt x="5350641" y="6507500"/>
                  <a:pt x="5441172" y="6449028"/>
                  <a:pt x="5493580" y="6439340"/>
                </a:cubicBezTo>
                <a:cubicBezTo>
                  <a:pt x="5516281" y="6435144"/>
                  <a:pt x="5534855" y="6427113"/>
                  <a:pt x="5534855" y="6421495"/>
                </a:cubicBezTo>
                <a:cubicBezTo>
                  <a:pt x="5534855" y="6415877"/>
                  <a:pt x="5547714" y="6402131"/>
                  <a:pt x="5563430" y="6390950"/>
                </a:cubicBezTo>
                <a:cubicBezTo>
                  <a:pt x="5610890" y="6357183"/>
                  <a:pt x="5666715" y="6321066"/>
                  <a:pt x="5693605" y="6306730"/>
                </a:cubicBezTo>
                <a:cubicBezTo>
                  <a:pt x="5707575" y="6299282"/>
                  <a:pt x="5741865" y="6279330"/>
                  <a:pt x="5769805" y="6262393"/>
                </a:cubicBezTo>
                <a:cubicBezTo>
                  <a:pt x="5797745" y="6245456"/>
                  <a:pt x="5832035" y="6226319"/>
                  <a:pt x="5846005" y="6219868"/>
                </a:cubicBezTo>
                <a:cubicBezTo>
                  <a:pt x="5859975" y="6213416"/>
                  <a:pt x="5895948" y="6196135"/>
                  <a:pt x="5925944" y="6181466"/>
                </a:cubicBezTo>
                <a:cubicBezTo>
                  <a:pt x="5955941" y="6166797"/>
                  <a:pt x="5985445" y="6154795"/>
                  <a:pt x="5991510" y="6154795"/>
                </a:cubicBezTo>
                <a:cubicBezTo>
                  <a:pt x="5997576" y="6154795"/>
                  <a:pt x="6032910" y="6134792"/>
                  <a:pt x="6070032" y="6110345"/>
                </a:cubicBezTo>
                <a:cubicBezTo>
                  <a:pt x="6107153" y="6085898"/>
                  <a:pt x="6144800" y="6065895"/>
                  <a:pt x="6153690" y="6065895"/>
                </a:cubicBezTo>
                <a:cubicBezTo>
                  <a:pt x="6162581" y="6065895"/>
                  <a:pt x="6169855" y="6060739"/>
                  <a:pt x="6169855" y="6054438"/>
                </a:cubicBezTo>
                <a:cubicBezTo>
                  <a:pt x="6169855" y="6037763"/>
                  <a:pt x="6261296" y="5974649"/>
                  <a:pt x="6354005" y="5927333"/>
                </a:cubicBezTo>
                <a:cubicBezTo>
                  <a:pt x="6381945" y="5913073"/>
                  <a:pt x="6438165" y="5884123"/>
                  <a:pt x="6478938" y="5863000"/>
                </a:cubicBezTo>
                <a:cubicBezTo>
                  <a:pt x="6519712" y="5841877"/>
                  <a:pt x="6558002" y="5824595"/>
                  <a:pt x="6564027" y="5824595"/>
                </a:cubicBezTo>
                <a:cubicBezTo>
                  <a:pt x="6570052" y="5824595"/>
                  <a:pt x="6596699" y="5805223"/>
                  <a:pt x="6623244" y="5781546"/>
                </a:cubicBezTo>
                <a:cubicBezTo>
                  <a:pt x="6664954" y="5744341"/>
                  <a:pt x="6747012" y="5692478"/>
                  <a:pt x="6836605" y="5646697"/>
                </a:cubicBezTo>
                <a:cubicBezTo>
                  <a:pt x="6850575" y="5639559"/>
                  <a:pt x="6879150" y="5622458"/>
                  <a:pt x="6900105" y="5608695"/>
                </a:cubicBezTo>
                <a:cubicBezTo>
                  <a:pt x="6921060" y="5594932"/>
                  <a:pt x="6954351" y="5580708"/>
                  <a:pt x="6974087" y="5577084"/>
                </a:cubicBezTo>
                <a:cubicBezTo>
                  <a:pt x="6993821" y="5573461"/>
                  <a:pt x="7018518" y="5561946"/>
                  <a:pt x="7028968" y="5551496"/>
                </a:cubicBezTo>
                <a:cubicBezTo>
                  <a:pt x="7039419" y="5541045"/>
                  <a:pt x="7055434" y="5532495"/>
                  <a:pt x="7064557" y="5532495"/>
                </a:cubicBezTo>
                <a:cubicBezTo>
                  <a:pt x="7073680" y="5532495"/>
                  <a:pt x="7088259" y="5523923"/>
                  <a:pt x="7096955" y="5513445"/>
                </a:cubicBezTo>
                <a:cubicBezTo>
                  <a:pt x="7105651" y="5502967"/>
                  <a:pt x="7123495" y="5494395"/>
                  <a:pt x="7136610" y="5494395"/>
                </a:cubicBezTo>
                <a:cubicBezTo>
                  <a:pt x="7149725" y="5494395"/>
                  <a:pt x="7160455" y="5488383"/>
                  <a:pt x="7160455" y="5481034"/>
                </a:cubicBezTo>
                <a:cubicBezTo>
                  <a:pt x="7160455" y="5473686"/>
                  <a:pt x="7177600" y="5461697"/>
                  <a:pt x="7198555" y="5454392"/>
                </a:cubicBezTo>
                <a:cubicBezTo>
                  <a:pt x="7219510" y="5447087"/>
                  <a:pt x="7236655" y="5435954"/>
                  <a:pt x="7236655" y="5429652"/>
                </a:cubicBezTo>
                <a:cubicBezTo>
                  <a:pt x="7236655" y="5423351"/>
                  <a:pt x="7245754" y="5418195"/>
                  <a:pt x="7256877" y="5418195"/>
                </a:cubicBezTo>
                <a:cubicBezTo>
                  <a:pt x="7267999" y="5418195"/>
                  <a:pt x="7291630" y="5406765"/>
                  <a:pt x="7309389" y="5392795"/>
                </a:cubicBezTo>
                <a:cubicBezTo>
                  <a:pt x="7327149" y="5378825"/>
                  <a:pt x="7349482" y="5367395"/>
                  <a:pt x="7359018" y="5367395"/>
                </a:cubicBezTo>
                <a:cubicBezTo>
                  <a:pt x="7368553" y="5367395"/>
                  <a:pt x="7376355" y="5362239"/>
                  <a:pt x="7376355" y="5355938"/>
                </a:cubicBezTo>
                <a:cubicBezTo>
                  <a:pt x="7376355" y="5344191"/>
                  <a:pt x="7409065" y="5317621"/>
                  <a:pt x="7465255" y="5283726"/>
                </a:cubicBezTo>
                <a:cubicBezTo>
                  <a:pt x="7482718" y="5273191"/>
                  <a:pt x="7514150" y="5253406"/>
                  <a:pt x="7535105" y="5239757"/>
                </a:cubicBezTo>
                <a:cubicBezTo>
                  <a:pt x="7556060" y="5226109"/>
                  <a:pt x="7590350" y="5206199"/>
                  <a:pt x="7611305" y="5195514"/>
                </a:cubicBezTo>
                <a:cubicBezTo>
                  <a:pt x="7632260" y="5184829"/>
                  <a:pt x="7666550" y="5164855"/>
                  <a:pt x="7687505" y="5151128"/>
                </a:cubicBezTo>
                <a:cubicBezTo>
                  <a:pt x="7708460" y="5137401"/>
                  <a:pt x="7744179" y="5122737"/>
                  <a:pt x="7766880" y="5118540"/>
                </a:cubicBezTo>
                <a:cubicBezTo>
                  <a:pt x="7789581" y="5114344"/>
                  <a:pt x="7808155" y="5105754"/>
                  <a:pt x="7808155" y="5099452"/>
                </a:cubicBezTo>
                <a:cubicBezTo>
                  <a:pt x="7808155" y="5093151"/>
                  <a:pt x="7814505" y="5087995"/>
                  <a:pt x="7822267" y="5087995"/>
                </a:cubicBezTo>
                <a:cubicBezTo>
                  <a:pt x="7830027" y="5087995"/>
                  <a:pt x="7880034" y="5057412"/>
                  <a:pt x="7933392" y="5020032"/>
                </a:cubicBezTo>
                <a:cubicBezTo>
                  <a:pt x="7986749" y="4982652"/>
                  <a:pt x="8038977" y="4948299"/>
                  <a:pt x="8049455" y="4943692"/>
                </a:cubicBezTo>
                <a:cubicBezTo>
                  <a:pt x="8059933" y="4939085"/>
                  <a:pt x="8085650" y="4924033"/>
                  <a:pt x="8106605" y="4910244"/>
                </a:cubicBezTo>
                <a:cubicBezTo>
                  <a:pt x="8127560" y="4896454"/>
                  <a:pt x="8161733" y="4881872"/>
                  <a:pt x="8182547" y="4877839"/>
                </a:cubicBezTo>
                <a:cubicBezTo>
                  <a:pt x="8203360" y="4873806"/>
                  <a:pt x="8220504" y="4863603"/>
                  <a:pt x="8220647" y="4855167"/>
                </a:cubicBezTo>
                <a:cubicBezTo>
                  <a:pt x="8220789" y="4846731"/>
                  <a:pt x="8235193" y="4832740"/>
                  <a:pt x="8252655" y="4824077"/>
                </a:cubicBezTo>
                <a:cubicBezTo>
                  <a:pt x="8270118" y="4815413"/>
                  <a:pt x="8301550" y="4797041"/>
                  <a:pt x="8322505" y="4783248"/>
                </a:cubicBezTo>
                <a:cubicBezTo>
                  <a:pt x="8343460" y="4769457"/>
                  <a:pt x="8375445" y="4755704"/>
                  <a:pt x="8393584" y="4752688"/>
                </a:cubicBezTo>
                <a:cubicBezTo>
                  <a:pt x="8425520" y="4747377"/>
                  <a:pt x="8578542" y="4659907"/>
                  <a:pt x="8619726" y="4623421"/>
                </a:cubicBezTo>
                <a:cubicBezTo>
                  <a:pt x="8664603" y="4583664"/>
                  <a:pt x="8815736" y="4503795"/>
                  <a:pt x="8846090" y="4503795"/>
                </a:cubicBezTo>
                <a:cubicBezTo>
                  <a:pt x="8854981" y="4503795"/>
                  <a:pt x="8862255" y="4498639"/>
                  <a:pt x="8862255" y="4492338"/>
                </a:cubicBezTo>
                <a:cubicBezTo>
                  <a:pt x="8862255" y="4481044"/>
                  <a:pt x="8882580" y="4464551"/>
                  <a:pt x="8957505" y="4415046"/>
                </a:cubicBezTo>
                <a:cubicBezTo>
                  <a:pt x="9009248" y="4380858"/>
                  <a:pt x="9041060" y="4365349"/>
                  <a:pt x="9074980" y="4357775"/>
                </a:cubicBezTo>
                <a:cubicBezTo>
                  <a:pt x="9090696" y="4354266"/>
                  <a:pt x="9110699" y="4342781"/>
                  <a:pt x="9119430" y="4332253"/>
                </a:cubicBezTo>
                <a:cubicBezTo>
                  <a:pt x="9128161" y="4321725"/>
                  <a:pt x="9149593" y="4306125"/>
                  <a:pt x="9167055" y="4297586"/>
                </a:cubicBezTo>
                <a:cubicBezTo>
                  <a:pt x="9184518" y="4289048"/>
                  <a:pt x="9201662" y="4278662"/>
                  <a:pt x="9205155" y="4274506"/>
                </a:cubicBezTo>
                <a:cubicBezTo>
                  <a:pt x="9212859" y="4265339"/>
                  <a:pt x="9314916" y="4210585"/>
                  <a:pt x="9353860" y="4194725"/>
                </a:cubicBezTo>
                <a:cubicBezTo>
                  <a:pt x="9369290" y="4188441"/>
                  <a:pt x="9397865" y="4175986"/>
                  <a:pt x="9417360" y="4167047"/>
                </a:cubicBezTo>
                <a:cubicBezTo>
                  <a:pt x="9434310" y="4159275"/>
                  <a:pt x="9447073" y="4153651"/>
                  <a:pt x="9456516" y="4153743"/>
                </a:cubicBezTo>
                <a:close/>
                <a:moveTo>
                  <a:pt x="9084322" y="2820431"/>
                </a:moveTo>
                <a:cubicBezTo>
                  <a:pt x="9101598" y="2822124"/>
                  <a:pt x="9114118" y="2835016"/>
                  <a:pt x="9122275" y="2859145"/>
                </a:cubicBezTo>
                <a:cubicBezTo>
                  <a:pt x="9129360" y="2880100"/>
                  <a:pt x="9145190" y="2907654"/>
                  <a:pt x="9157456" y="2920377"/>
                </a:cubicBezTo>
                <a:cubicBezTo>
                  <a:pt x="9169720" y="2933100"/>
                  <a:pt x="9177079" y="2953102"/>
                  <a:pt x="9173809" y="2964827"/>
                </a:cubicBezTo>
                <a:cubicBezTo>
                  <a:pt x="9170539" y="2976552"/>
                  <a:pt x="9179111" y="3000096"/>
                  <a:pt x="9192859" y="3017147"/>
                </a:cubicBezTo>
                <a:cubicBezTo>
                  <a:pt x="9206607" y="3034199"/>
                  <a:pt x="9217855" y="3063503"/>
                  <a:pt x="9217855" y="3082267"/>
                </a:cubicBezTo>
                <a:cubicBezTo>
                  <a:pt x="9217855" y="3101032"/>
                  <a:pt x="9226710" y="3123734"/>
                  <a:pt x="9237534" y="3132717"/>
                </a:cubicBezTo>
                <a:cubicBezTo>
                  <a:pt x="9265179" y="3155660"/>
                  <a:pt x="9246306" y="3232682"/>
                  <a:pt x="9205257" y="3264441"/>
                </a:cubicBezTo>
                <a:cubicBezTo>
                  <a:pt x="9187851" y="3277908"/>
                  <a:pt x="9166011" y="3296525"/>
                  <a:pt x="9156725" y="3305811"/>
                </a:cubicBezTo>
                <a:cubicBezTo>
                  <a:pt x="9147438" y="3315097"/>
                  <a:pt x="9133934" y="3322695"/>
                  <a:pt x="9126715" y="3322695"/>
                </a:cubicBezTo>
                <a:cubicBezTo>
                  <a:pt x="9119495" y="3322695"/>
                  <a:pt x="9088185" y="3339840"/>
                  <a:pt x="9057135" y="3360795"/>
                </a:cubicBezTo>
                <a:cubicBezTo>
                  <a:pt x="9026086" y="3381750"/>
                  <a:pt x="8993007" y="3398895"/>
                  <a:pt x="8983627" y="3398895"/>
                </a:cubicBezTo>
                <a:cubicBezTo>
                  <a:pt x="8974247" y="3398895"/>
                  <a:pt x="8963283" y="3407467"/>
                  <a:pt x="8959262" y="3417945"/>
                </a:cubicBezTo>
                <a:cubicBezTo>
                  <a:pt x="8955242" y="3428423"/>
                  <a:pt x="8940680" y="3436995"/>
                  <a:pt x="8926903" y="3436995"/>
                </a:cubicBezTo>
                <a:cubicBezTo>
                  <a:pt x="8913126" y="3436995"/>
                  <a:pt x="8898104" y="3443062"/>
                  <a:pt x="8893521" y="3450478"/>
                </a:cubicBezTo>
                <a:cubicBezTo>
                  <a:pt x="8888938" y="3457894"/>
                  <a:pt x="8870027" y="3466552"/>
                  <a:pt x="8851496" y="3469717"/>
                </a:cubicBezTo>
                <a:cubicBezTo>
                  <a:pt x="8832966" y="3472882"/>
                  <a:pt x="8800660" y="3486829"/>
                  <a:pt x="8779705" y="3500710"/>
                </a:cubicBezTo>
                <a:cubicBezTo>
                  <a:pt x="8758750" y="3514591"/>
                  <a:pt x="8724460" y="3534903"/>
                  <a:pt x="8703505" y="3545848"/>
                </a:cubicBezTo>
                <a:cubicBezTo>
                  <a:pt x="8658727" y="3569235"/>
                  <a:pt x="8616483" y="3593987"/>
                  <a:pt x="8563805" y="3627702"/>
                </a:cubicBezTo>
                <a:cubicBezTo>
                  <a:pt x="8542850" y="3641113"/>
                  <a:pt x="8508560" y="3660829"/>
                  <a:pt x="8487605" y="3671514"/>
                </a:cubicBezTo>
                <a:cubicBezTo>
                  <a:pt x="8441455" y="3695047"/>
                  <a:pt x="8380588" y="3734888"/>
                  <a:pt x="8353026" y="3759602"/>
                </a:cubicBezTo>
                <a:cubicBezTo>
                  <a:pt x="8312661" y="3795799"/>
                  <a:pt x="8159087" y="3883732"/>
                  <a:pt x="8126884" y="3889088"/>
                </a:cubicBezTo>
                <a:cubicBezTo>
                  <a:pt x="8108745" y="3892104"/>
                  <a:pt x="8076760" y="3905832"/>
                  <a:pt x="8055805" y="3919595"/>
                </a:cubicBezTo>
                <a:cubicBezTo>
                  <a:pt x="8034850" y="3933358"/>
                  <a:pt x="8006275" y="3950554"/>
                  <a:pt x="7992305" y="3957808"/>
                </a:cubicBezTo>
                <a:cubicBezTo>
                  <a:pt x="7978335" y="3965062"/>
                  <a:pt x="7944045" y="3984856"/>
                  <a:pt x="7916105" y="4001793"/>
                </a:cubicBezTo>
                <a:cubicBezTo>
                  <a:pt x="7888165" y="4018730"/>
                  <a:pt x="7853875" y="4038025"/>
                  <a:pt x="7839905" y="4044670"/>
                </a:cubicBezTo>
                <a:cubicBezTo>
                  <a:pt x="7825935" y="4051316"/>
                  <a:pt x="7795677" y="4074470"/>
                  <a:pt x="7772666" y="4096124"/>
                </a:cubicBezTo>
                <a:cubicBezTo>
                  <a:pt x="7749655" y="4117778"/>
                  <a:pt x="7725865" y="4135495"/>
                  <a:pt x="7719799" y="4135495"/>
                </a:cubicBezTo>
                <a:cubicBezTo>
                  <a:pt x="7713734" y="4135495"/>
                  <a:pt x="7678400" y="4155498"/>
                  <a:pt x="7641278" y="4179945"/>
                </a:cubicBezTo>
                <a:cubicBezTo>
                  <a:pt x="7604157" y="4204392"/>
                  <a:pt x="7566510" y="4224395"/>
                  <a:pt x="7557620" y="4224395"/>
                </a:cubicBezTo>
                <a:cubicBezTo>
                  <a:pt x="7548729" y="4224395"/>
                  <a:pt x="7541455" y="4229551"/>
                  <a:pt x="7541455" y="4235852"/>
                </a:cubicBezTo>
                <a:cubicBezTo>
                  <a:pt x="7541455" y="4242154"/>
                  <a:pt x="7522881" y="4250744"/>
                  <a:pt x="7500180" y="4254940"/>
                </a:cubicBezTo>
                <a:cubicBezTo>
                  <a:pt x="7462259" y="4261950"/>
                  <a:pt x="7431488" y="4278512"/>
                  <a:pt x="7354130" y="4333550"/>
                </a:cubicBezTo>
                <a:cubicBezTo>
                  <a:pt x="7338414" y="4344731"/>
                  <a:pt x="7325555" y="4358651"/>
                  <a:pt x="7325555" y="4364481"/>
                </a:cubicBezTo>
                <a:cubicBezTo>
                  <a:pt x="7325555" y="4370312"/>
                  <a:pt x="7309839" y="4376187"/>
                  <a:pt x="7290630" y="4377536"/>
                </a:cubicBezTo>
                <a:cubicBezTo>
                  <a:pt x="7271421" y="4378884"/>
                  <a:pt x="7233987" y="4399272"/>
                  <a:pt x="7207444" y="4422841"/>
                </a:cubicBezTo>
                <a:cubicBezTo>
                  <a:pt x="7180899" y="4446411"/>
                  <a:pt x="7150716" y="4465695"/>
                  <a:pt x="7140369" y="4465695"/>
                </a:cubicBezTo>
                <a:cubicBezTo>
                  <a:pt x="7130024" y="4465695"/>
                  <a:pt x="7118268" y="4474267"/>
                  <a:pt x="7114248" y="4484745"/>
                </a:cubicBezTo>
                <a:cubicBezTo>
                  <a:pt x="7110227" y="4495223"/>
                  <a:pt x="7097262" y="4503795"/>
                  <a:pt x="7085436" y="4503795"/>
                </a:cubicBezTo>
                <a:cubicBezTo>
                  <a:pt x="7073611" y="4503795"/>
                  <a:pt x="7057558" y="4510172"/>
                  <a:pt x="7049764" y="4517966"/>
                </a:cubicBezTo>
                <a:cubicBezTo>
                  <a:pt x="7041970" y="4525760"/>
                  <a:pt x="7019396" y="4537013"/>
                  <a:pt x="6999599" y="4542972"/>
                </a:cubicBezTo>
                <a:cubicBezTo>
                  <a:pt x="6958512" y="4555340"/>
                  <a:pt x="6906455" y="4590228"/>
                  <a:pt x="6906455" y="4605395"/>
                </a:cubicBezTo>
                <a:cubicBezTo>
                  <a:pt x="6906455" y="4611013"/>
                  <a:pt x="6887881" y="4619256"/>
                  <a:pt x="6865180" y="4623711"/>
                </a:cubicBezTo>
                <a:cubicBezTo>
                  <a:pt x="6825077" y="4631582"/>
                  <a:pt x="6801606" y="4643282"/>
                  <a:pt x="6722305" y="4694933"/>
                </a:cubicBezTo>
                <a:cubicBezTo>
                  <a:pt x="6701350" y="4708581"/>
                  <a:pt x="6667060" y="4728491"/>
                  <a:pt x="6646105" y="4739176"/>
                </a:cubicBezTo>
                <a:cubicBezTo>
                  <a:pt x="6568464" y="4778767"/>
                  <a:pt x="6474655" y="4845225"/>
                  <a:pt x="6474655" y="4860638"/>
                </a:cubicBezTo>
                <a:cubicBezTo>
                  <a:pt x="6474655" y="4866939"/>
                  <a:pt x="6466490" y="4872095"/>
                  <a:pt x="6456512" y="4872095"/>
                </a:cubicBezTo>
                <a:cubicBezTo>
                  <a:pt x="6423065" y="4872095"/>
                  <a:pt x="6335248" y="4914701"/>
                  <a:pt x="6312730" y="4941853"/>
                </a:cubicBezTo>
                <a:cubicBezTo>
                  <a:pt x="6303999" y="4952381"/>
                  <a:pt x="6283996" y="4963866"/>
                  <a:pt x="6268280" y="4967375"/>
                </a:cubicBezTo>
                <a:cubicBezTo>
                  <a:pt x="6211628" y="4980025"/>
                  <a:pt x="6055555" y="5077839"/>
                  <a:pt x="6055555" y="5100695"/>
                </a:cubicBezTo>
                <a:cubicBezTo>
                  <a:pt x="6055555" y="5106313"/>
                  <a:pt x="6036981" y="5114344"/>
                  <a:pt x="6014280" y="5118540"/>
                </a:cubicBezTo>
                <a:cubicBezTo>
                  <a:pt x="5975240" y="5125757"/>
                  <a:pt x="5928256" y="5151457"/>
                  <a:pt x="5871664" y="5196551"/>
                </a:cubicBezTo>
                <a:cubicBezTo>
                  <a:pt x="5857836" y="5207569"/>
                  <a:pt x="5840675" y="5217655"/>
                  <a:pt x="5833528" y="5218965"/>
                </a:cubicBezTo>
                <a:cubicBezTo>
                  <a:pt x="5803406" y="5224483"/>
                  <a:pt x="5702773" y="5285112"/>
                  <a:pt x="5658043" y="5324691"/>
                </a:cubicBezTo>
                <a:cubicBezTo>
                  <a:pt x="5631499" y="5348178"/>
                  <a:pt x="5603826" y="5367395"/>
                  <a:pt x="5596547" y="5367395"/>
                </a:cubicBezTo>
                <a:cubicBezTo>
                  <a:pt x="5589267" y="5367395"/>
                  <a:pt x="5568780" y="5378825"/>
                  <a:pt x="5551020" y="5392795"/>
                </a:cubicBezTo>
                <a:cubicBezTo>
                  <a:pt x="5533261" y="5406765"/>
                  <a:pt x="5510928" y="5418195"/>
                  <a:pt x="5501392" y="5418195"/>
                </a:cubicBezTo>
                <a:cubicBezTo>
                  <a:pt x="5491857" y="5418195"/>
                  <a:pt x="5484055" y="5423801"/>
                  <a:pt x="5484055" y="5430653"/>
                </a:cubicBezTo>
                <a:cubicBezTo>
                  <a:pt x="5484055" y="5437505"/>
                  <a:pt x="5469768" y="5446697"/>
                  <a:pt x="5452305" y="5451080"/>
                </a:cubicBezTo>
                <a:cubicBezTo>
                  <a:pt x="5434843" y="5455462"/>
                  <a:pt x="5420555" y="5463585"/>
                  <a:pt x="5420555" y="5469129"/>
                </a:cubicBezTo>
                <a:cubicBezTo>
                  <a:pt x="5420555" y="5474674"/>
                  <a:pt x="5401981" y="5482644"/>
                  <a:pt x="5379280" y="5486840"/>
                </a:cubicBezTo>
                <a:cubicBezTo>
                  <a:pt x="5340121" y="5494079"/>
                  <a:pt x="5291325" y="5520824"/>
                  <a:pt x="5237593" y="5564497"/>
                </a:cubicBezTo>
                <a:cubicBezTo>
                  <a:pt x="5194644" y="5599408"/>
                  <a:pt x="5102094" y="5659495"/>
                  <a:pt x="5091274" y="5659495"/>
                </a:cubicBezTo>
                <a:cubicBezTo>
                  <a:pt x="5085494" y="5659495"/>
                  <a:pt x="5073651" y="5668067"/>
                  <a:pt x="5064955" y="5678545"/>
                </a:cubicBezTo>
                <a:cubicBezTo>
                  <a:pt x="5056259" y="5689023"/>
                  <a:pt x="5041771" y="5697595"/>
                  <a:pt x="5032759" y="5697595"/>
                </a:cubicBezTo>
                <a:cubicBezTo>
                  <a:pt x="5023746" y="5697595"/>
                  <a:pt x="4983012" y="5714877"/>
                  <a:pt x="4942238" y="5736000"/>
                </a:cubicBezTo>
                <a:cubicBezTo>
                  <a:pt x="4901465" y="5757123"/>
                  <a:pt x="4845245" y="5786073"/>
                  <a:pt x="4817305" y="5800333"/>
                </a:cubicBezTo>
                <a:cubicBezTo>
                  <a:pt x="4789365" y="5814593"/>
                  <a:pt x="4749360" y="5837230"/>
                  <a:pt x="4728405" y="5850639"/>
                </a:cubicBezTo>
                <a:cubicBezTo>
                  <a:pt x="4707450" y="5864047"/>
                  <a:pt x="4678875" y="5880954"/>
                  <a:pt x="4664905" y="5888208"/>
                </a:cubicBezTo>
                <a:cubicBezTo>
                  <a:pt x="4650935" y="5895462"/>
                  <a:pt x="4616645" y="5915256"/>
                  <a:pt x="4588705" y="5932193"/>
                </a:cubicBezTo>
                <a:cubicBezTo>
                  <a:pt x="4560765" y="5949130"/>
                  <a:pt x="4526475" y="5969082"/>
                  <a:pt x="4512505" y="5976530"/>
                </a:cubicBezTo>
                <a:cubicBezTo>
                  <a:pt x="4485615" y="5990866"/>
                  <a:pt x="4429790" y="6026983"/>
                  <a:pt x="4382330" y="6060750"/>
                </a:cubicBezTo>
                <a:cubicBezTo>
                  <a:pt x="4366614" y="6071931"/>
                  <a:pt x="4353755" y="6086236"/>
                  <a:pt x="4353755" y="6092538"/>
                </a:cubicBezTo>
                <a:cubicBezTo>
                  <a:pt x="4353755" y="6098839"/>
                  <a:pt x="4344655" y="6103995"/>
                  <a:pt x="4333533" y="6103995"/>
                </a:cubicBezTo>
                <a:cubicBezTo>
                  <a:pt x="4322411" y="6103995"/>
                  <a:pt x="4298780" y="6115425"/>
                  <a:pt x="4281020" y="6129395"/>
                </a:cubicBezTo>
                <a:cubicBezTo>
                  <a:pt x="4263261" y="6143365"/>
                  <a:pt x="4240928" y="6154795"/>
                  <a:pt x="4231392" y="6154795"/>
                </a:cubicBezTo>
                <a:cubicBezTo>
                  <a:pt x="4221857" y="6154795"/>
                  <a:pt x="4214055" y="6159316"/>
                  <a:pt x="4214055" y="6164842"/>
                </a:cubicBezTo>
                <a:cubicBezTo>
                  <a:pt x="4214055" y="6170368"/>
                  <a:pt x="4181194" y="6187838"/>
                  <a:pt x="4141030" y="6203664"/>
                </a:cubicBezTo>
                <a:cubicBezTo>
                  <a:pt x="4100866" y="6219490"/>
                  <a:pt x="4050860" y="6243556"/>
                  <a:pt x="4029905" y="6257143"/>
                </a:cubicBezTo>
                <a:cubicBezTo>
                  <a:pt x="4008950" y="6270731"/>
                  <a:pt x="3974660" y="6290591"/>
                  <a:pt x="3953705" y="6301276"/>
                </a:cubicBezTo>
                <a:cubicBezTo>
                  <a:pt x="3932750" y="6311961"/>
                  <a:pt x="3898460" y="6331867"/>
                  <a:pt x="3877505" y="6345511"/>
                </a:cubicBezTo>
                <a:cubicBezTo>
                  <a:pt x="3856550" y="6359155"/>
                  <a:pt x="3827975" y="6376154"/>
                  <a:pt x="3814005" y="6383288"/>
                </a:cubicBezTo>
                <a:cubicBezTo>
                  <a:pt x="3800035" y="6390421"/>
                  <a:pt x="3754315" y="6416324"/>
                  <a:pt x="3712405" y="6440850"/>
                </a:cubicBezTo>
                <a:cubicBezTo>
                  <a:pt x="3670495" y="6465376"/>
                  <a:pt x="3621918" y="6492365"/>
                  <a:pt x="3604455" y="6500827"/>
                </a:cubicBezTo>
                <a:cubicBezTo>
                  <a:pt x="3586993" y="6509287"/>
                  <a:pt x="3570992" y="6526332"/>
                  <a:pt x="3568899" y="6538703"/>
                </a:cubicBezTo>
                <a:cubicBezTo>
                  <a:pt x="3566806" y="6551073"/>
                  <a:pt x="3555090" y="6561195"/>
                  <a:pt x="3542864" y="6561195"/>
                </a:cubicBezTo>
                <a:cubicBezTo>
                  <a:pt x="3530638" y="6561195"/>
                  <a:pt x="3514258" y="6567572"/>
                  <a:pt x="3506464" y="6575366"/>
                </a:cubicBezTo>
                <a:cubicBezTo>
                  <a:pt x="3498670" y="6583160"/>
                  <a:pt x="3476096" y="6594344"/>
                  <a:pt x="3456299" y="6600221"/>
                </a:cubicBezTo>
                <a:cubicBezTo>
                  <a:pt x="3436502" y="6606097"/>
                  <a:pt x="3408991" y="6620080"/>
                  <a:pt x="3395164" y="6631294"/>
                </a:cubicBezTo>
                <a:cubicBezTo>
                  <a:pt x="3381336" y="6642509"/>
                  <a:pt x="3364191" y="6652872"/>
                  <a:pt x="3357064" y="6654323"/>
                </a:cubicBezTo>
                <a:cubicBezTo>
                  <a:pt x="3337634" y="6658280"/>
                  <a:pt x="3285397" y="6685304"/>
                  <a:pt x="3242505" y="6713590"/>
                </a:cubicBezTo>
                <a:cubicBezTo>
                  <a:pt x="3221550" y="6727409"/>
                  <a:pt x="3195832" y="6742485"/>
                  <a:pt x="3185355" y="6747092"/>
                </a:cubicBezTo>
                <a:cubicBezTo>
                  <a:pt x="3174878" y="6751699"/>
                  <a:pt x="3122649" y="6786052"/>
                  <a:pt x="3069291" y="6823432"/>
                </a:cubicBezTo>
                <a:cubicBezTo>
                  <a:pt x="3015934" y="6860812"/>
                  <a:pt x="2969071" y="6891395"/>
                  <a:pt x="2965153" y="6891395"/>
                </a:cubicBezTo>
                <a:cubicBezTo>
                  <a:pt x="2955436" y="6891395"/>
                  <a:pt x="2842102" y="6944841"/>
                  <a:pt x="2810705" y="6964231"/>
                </a:cubicBezTo>
                <a:cubicBezTo>
                  <a:pt x="2796735" y="6972857"/>
                  <a:pt x="2768160" y="6988562"/>
                  <a:pt x="2747205" y="6999129"/>
                </a:cubicBezTo>
                <a:cubicBezTo>
                  <a:pt x="2675885" y="7035094"/>
                  <a:pt x="2600664" y="7089966"/>
                  <a:pt x="2582589" y="7119211"/>
                </a:cubicBezTo>
                <a:cubicBezTo>
                  <a:pt x="2578006" y="7126627"/>
                  <a:pt x="2562984" y="7132695"/>
                  <a:pt x="2549207" y="7132695"/>
                </a:cubicBezTo>
                <a:cubicBezTo>
                  <a:pt x="2535430" y="7132695"/>
                  <a:pt x="2520868" y="7141267"/>
                  <a:pt x="2516848" y="7151745"/>
                </a:cubicBezTo>
                <a:cubicBezTo>
                  <a:pt x="2512827" y="7162223"/>
                  <a:pt x="2501049" y="7170795"/>
                  <a:pt x="2490674" y="7170795"/>
                </a:cubicBezTo>
                <a:cubicBezTo>
                  <a:pt x="2480300" y="7170795"/>
                  <a:pt x="2457280" y="7182225"/>
                  <a:pt x="2439520" y="7196195"/>
                </a:cubicBezTo>
                <a:cubicBezTo>
                  <a:pt x="2421761" y="7210165"/>
                  <a:pt x="2399428" y="7221595"/>
                  <a:pt x="2389892" y="7221595"/>
                </a:cubicBezTo>
                <a:cubicBezTo>
                  <a:pt x="2380357" y="7221595"/>
                  <a:pt x="2372555" y="7226116"/>
                  <a:pt x="2372555" y="7231642"/>
                </a:cubicBezTo>
                <a:cubicBezTo>
                  <a:pt x="2372555" y="7237168"/>
                  <a:pt x="2339694" y="7254756"/>
                  <a:pt x="2299530" y="7270727"/>
                </a:cubicBezTo>
                <a:cubicBezTo>
                  <a:pt x="2200797" y="7309987"/>
                  <a:pt x="2150357" y="7339208"/>
                  <a:pt x="2150046" y="7357325"/>
                </a:cubicBezTo>
                <a:cubicBezTo>
                  <a:pt x="2149904" y="7365620"/>
                  <a:pt x="2132759" y="7375706"/>
                  <a:pt x="2111946" y="7379739"/>
                </a:cubicBezTo>
                <a:cubicBezTo>
                  <a:pt x="2091134" y="7383772"/>
                  <a:pt x="2056960" y="7398142"/>
                  <a:pt x="2036005" y="7411673"/>
                </a:cubicBezTo>
                <a:cubicBezTo>
                  <a:pt x="1975899" y="7450482"/>
                  <a:pt x="1947959" y="7466739"/>
                  <a:pt x="1875314" y="7505173"/>
                </a:cubicBezTo>
                <a:cubicBezTo>
                  <a:pt x="1837964" y="7524934"/>
                  <a:pt x="1801240" y="7552079"/>
                  <a:pt x="1793705" y="7565498"/>
                </a:cubicBezTo>
                <a:cubicBezTo>
                  <a:pt x="1786170" y="7578917"/>
                  <a:pt x="1774011" y="7589895"/>
                  <a:pt x="1766685" y="7589895"/>
                </a:cubicBezTo>
                <a:cubicBezTo>
                  <a:pt x="1759359" y="7589895"/>
                  <a:pt x="1746251" y="7598467"/>
                  <a:pt x="1737555" y="7608945"/>
                </a:cubicBezTo>
                <a:cubicBezTo>
                  <a:pt x="1728859" y="7619423"/>
                  <a:pt x="1714371" y="7627995"/>
                  <a:pt x="1705359" y="7627995"/>
                </a:cubicBezTo>
                <a:cubicBezTo>
                  <a:pt x="1696346" y="7627995"/>
                  <a:pt x="1655612" y="7645278"/>
                  <a:pt x="1614838" y="7666400"/>
                </a:cubicBezTo>
                <a:lnTo>
                  <a:pt x="1489905" y="7731089"/>
                </a:lnTo>
                <a:cubicBezTo>
                  <a:pt x="1434273" y="7759872"/>
                  <a:pt x="1413699" y="7771670"/>
                  <a:pt x="1337024" y="7818755"/>
                </a:cubicBezTo>
                <a:cubicBezTo>
                  <a:pt x="1251211" y="7871450"/>
                  <a:pt x="1236735" y="7881380"/>
                  <a:pt x="1214490" y="7902807"/>
                </a:cubicBezTo>
                <a:cubicBezTo>
                  <a:pt x="1202712" y="7914152"/>
                  <a:pt x="1184442" y="7920121"/>
                  <a:pt x="1173890" y="7916073"/>
                </a:cubicBezTo>
                <a:cubicBezTo>
                  <a:pt x="1163339" y="7912023"/>
                  <a:pt x="1116715" y="7861266"/>
                  <a:pt x="1070282" y="7803278"/>
                </a:cubicBezTo>
                <a:cubicBezTo>
                  <a:pt x="1023848" y="7745290"/>
                  <a:pt x="972109" y="7681578"/>
                  <a:pt x="955306" y="7661696"/>
                </a:cubicBezTo>
                <a:cubicBezTo>
                  <a:pt x="917106" y="7616496"/>
                  <a:pt x="916463" y="7576087"/>
                  <a:pt x="953330" y="7537535"/>
                </a:cubicBezTo>
                <a:cubicBezTo>
                  <a:pt x="992441" y="7496636"/>
                  <a:pt x="1025274" y="7477820"/>
                  <a:pt x="1073980" y="7468396"/>
                </a:cubicBezTo>
                <a:cubicBezTo>
                  <a:pt x="1096681" y="7464004"/>
                  <a:pt x="1115255" y="7455813"/>
                  <a:pt x="1115255" y="7450195"/>
                </a:cubicBezTo>
                <a:cubicBezTo>
                  <a:pt x="1115255" y="7444577"/>
                  <a:pt x="1128114" y="7430831"/>
                  <a:pt x="1143830" y="7419650"/>
                </a:cubicBezTo>
                <a:cubicBezTo>
                  <a:pt x="1192970" y="7384689"/>
                  <a:pt x="1247585" y="7349502"/>
                  <a:pt x="1274005" y="7335782"/>
                </a:cubicBezTo>
                <a:cubicBezTo>
                  <a:pt x="1287975" y="7328527"/>
                  <a:pt x="1320701" y="7309869"/>
                  <a:pt x="1346729" y="7294318"/>
                </a:cubicBezTo>
                <a:cubicBezTo>
                  <a:pt x="1372757" y="7278768"/>
                  <a:pt x="1421335" y="7251016"/>
                  <a:pt x="1454679" y="7232647"/>
                </a:cubicBezTo>
                <a:cubicBezTo>
                  <a:pt x="1488023" y="7214278"/>
                  <a:pt x="1535307" y="7187178"/>
                  <a:pt x="1559755" y="7172425"/>
                </a:cubicBezTo>
                <a:cubicBezTo>
                  <a:pt x="1613084" y="7140244"/>
                  <a:pt x="1662935" y="7115133"/>
                  <a:pt x="1680664" y="7111523"/>
                </a:cubicBezTo>
                <a:cubicBezTo>
                  <a:pt x="1687791" y="7110072"/>
                  <a:pt x="1704936" y="7099869"/>
                  <a:pt x="1718764" y="7088851"/>
                </a:cubicBezTo>
                <a:cubicBezTo>
                  <a:pt x="1772420" y="7046097"/>
                  <a:pt x="1821500" y="7018534"/>
                  <a:pt x="1853796" y="7013017"/>
                </a:cubicBezTo>
                <a:cubicBezTo>
                  <a:pt x="1872327" y="7009851"/>
                  <a:pt x="1891238" y="7001194"/>
                  <a:pt x="1895821" y="6993779"/>
                </a:cubicBezTo>
                <a:cubicBezTo>
                  <a:pt x="1900404" y="6986363"/>
                  <a:pt x="1912621" y="6980295"/>
                  <a:pt x="1922969" y="6980295"/>
                </a:cubicBezTo>
                <a:cubicBezTo>
                  <a:pt x="1933317" y="6980295"/>
                  <a:pt x="1954411" y="6966704"/>
                  <a:pt x="1969844" y="6950093"/>
                </a:cubicBezTo>
                <a:cubicBezTo>
                  <a:pt x="1999586" y="6918080"/>
                  <a:pt x="2120370" y="6853295"/>
                  <a:pt x="2150311" y="6853295"/>
                </a:cubicBezTo>
                <a:cubicBezTo>
                  <a:pt x="2160091" y="6853295"/>
                  <a:pt x="2169806" y="6843294"/>
                  <a:pt x="2171899" y="6831070"/>
                </a:cubicBezTo>
                <a:cubicBezTo>
                  <a:pt x="2173992" y="6818846"/>
                  <a:pt x="2195707" y="6798054"/>
                  <a:pt x="2220155" y="6784865"/>
                </a:cubicBezTo>
                <a:cubicBezTo>
                  <a:pt x="2340802" y="6719777"/>
                  <a:pt x="2382011" y="6696652"/>
                  <a:pt x="2417005" y="6674399"/>
                </a:cubicBezTo>
                <a:cubicBezTo>
                  <a:pt x="2437960" y="6661073"/>
                  <a:pt x="2473679" y="6646737"/>
                  <a:pt x="2496380" y="6642540"/>
                </a:cubicBezTo>
                <a:cubicBezTo>
                  <a:pt x="2519081" y="6638344"/>
                  <a:pt x="2537655" y="6630313"/>
                  <a:pt x="2537655" y="6624695"/>
                </a:cubicBezTo>
                <a:cubicBezTo>
                  <a:pt x="2537655" y="6609528"/>
                  <a:pt x="2589712" y="6574641"/>
                  <a:pt x="2630799" y="6562272"/>
                </a:cubicBezTo>
                <a:cubicBezTo>
                  <a:pt x="2650596" y="6556312"/>
                  <a:pt x="2673170" y="6545060"/>
                  <a:pt x="2680964" y="6537266"/>
                </a:cubicBezTo>
                <a:cubicBezTo>
                  <a:pt x="2688758" y="6529472"/>
                  <a:pt x="2705422" y="6523095"/>
                  <a:pt x="2717995" y="6523095"/>
                </a:cubicBezTo>
                <a:cubicBezTo>
                  <a:pt x="2730568" y="6523095"/>
                  <a:pt x="2740855" y="6517201"/>
                  <a:pt x="2740855" y="6509997"/>
                </a:cubicBezTo>
                <a:cubicBezTo>
                  <a:pt x="2740855" y="6502792"/>
                  <a:pt x="2747999" y="6490513"/>
                  <a:pt x="2756730" y="6482710"/>
                </a:cubicBezTo>
                <a:cubicBezTo>
                  <a:pt x="2773023" y="6468148"/>
                  <a:pt x="2986727" y="6357995"/>
                  <a:pt x="2998685" y="6357995"/>
                </a:cubicBezTo>
                <a:cubicBezTo>
                  <a:pt x="3002344" y="6357995"/>
                  <a:pt x="3032983" y="6334998"/>
                  <a:pt x="3066772" y="6306890"/>
                </a:cubicBezTo>
                <a:cubicBezTo>
                  <a:pt x="3100560" y="6278782"/>
                  <a:pt x="3151065" y="6244117"/>
                  <a:pt x="3179005" y="6229857"/>
                </a:cubicBezTo>
                <a:cubicBezTo>
                  <a:pt x="3206945" y="6215597"/>
                  <a:pt x="3246950" y="6192960"/>
                  <a:pt x="3267905" y="6179551"/>
                </a:cubicBezTo>
                <a:cubicBezTo>
                  <a:pt x="3288860" y="6166143"/>
                  <a:pt x="3323034" y="6151872"/>
                  <a:pt x="3343846" y="6147839"/>
                </a:cubicBezTo>
                <a:cubicBezTo>
                  <a:pt x="3364660" y="6143806"/>
                  <a:pt x="3381804" y="6133603"/>
                  <a:pt x="3381946" y="6125167"/>
                </a:cubicBezTo>
                <a:cubicBezTo>
                  <a:pt x="3382089" y="6116731"/>
                  <a:pt x="3396493" y="6102740"/>
                  <a:pt x="3413955" y="6094077"/>
                </a:cubicBezTo>
                <a:cubicBezTo>
                  <a:pt x="3431418" y="6085413"/>
                  <a:pt x="3462850" y="6067019"/>
                  <a:pt x="3483805" y="6053200"/>
                </a:cubicBezTo>
                <a:cubicBezTo>
                  <a:pt x="3504760" y="6039381"/>
                  <a:pt x="3530477" y="6024606"/>
                  <a:pt x="3540955" y="6020366"/>
                </a:cubicBezTo>
                <a:lnTo>
                  <a:pt x="3572705" y="6007387"/>
                </a:lnTo>
                <a:cubicBezTo>
                  <a:pt x="3579690" y="6004488"/>
                  <a:pt x="3602550" y="5990833"/>
                  <a:pt x="3623505" y="5977044"/>
                </a:cubicBezTo>
                <a:cubicBezTo>
                  <a:pt x="3644460" y="5963254"/>
                  <a:pt x="3673035" y="5945878"/>
                  <a:pt x="3687005" y="5938430"/>
                </a:cubicBezTo>
                <a:cubicBezTo>
                  <a:pt x="3700975" y="5930982"/>
                  <a:pt x="3735265" y="5911030"/>
                  <a:pt x="3763205" y="5894093"/>
                </a:cubicBezTo>
                <a:cubicBezTo>
                  <a:pt x="3791145" y="5877156"/>
                  <a:pt x="3825435" y="5857362"/>
                  <a:pt x="3839405" y="5850108"/>
                </a:cubicBezTo>
                <a:cubicBezTo>
                  <a:pt x="3853375" y="5842854"/>
                  <a:pt x="3881950" y="5825590"/>
                  <a:pt x="3902905" y="5811744"/>
                </a:cubicBezTo>
                <a:cubicBezTo>
                  <a:pt x="3923860" y="5797899"/>
                  <a:pt x="3959579" y="5783137"/>
                  <a:pt x="3982280" y="5778940"/>
                </a:cubicBezTo>
                <a:cubicBezTo>
                  <a:pt x="4004981" y="5774744"/>
                  <a:pt x="4023555" y="5766713"/>
                  <a:pt x="4023555" y="5761095"/>
                </a:cubicBezTo>
                <a:cubicBezTo>
                  <a:pt x="4023555" y="5748262"/>
                  <a:pt x="4061252" y="5721235"/>
                  <a:pt x="4150555" y="5670042"/>
                </a:cubicBezTo>
                <a:cubicBezTo>
                  <a:pt x="4188972" y="5648020"/>
                  <a:pt x="4223263" y="5626636"/>
                  <a:pt x="4226755" y="5622523"/>
                </a:cubicBezTo>
                <a:cubicBezTo>
                  <a:pt x="4243473" y="5602836"/>
                  <a:pt x="4397984" y="5532495"/>
                  <a:pt x="4424512" y="5532495"/>
                </a:cubicBezTo>
                <a:cubicBezTo>
                  <a:pt x="4434491" y="5532495"/>
                  <a:pt x="4442655" y="5527339"/>
                  <a:pt x="4442655" y="5521038"/>
                </a:cubicBezTo>
                <a:cubicBezTo>
                  <a:pt x="4442655" y="5498021"/>
                  <a:pt x="4565828" y="5420151"/>
                  <a:pt x="4617280" y="5410640"/>
                </a:cubicBezTo>
                <a:cubicBezTo>
                  <a:pt x="4639981" y="5406444"/>
                  <a:pt x="4658555" y="5397854"/>
                  <a:pt x="4658555" y="5391552"/>
                </a:cubicBezTo>
                <a:cubicBezTo>
                  <a:pt x="4658555" y="5385251"/>
                  <a:pt x="4666357" y="5380095"/>
                  <a:pt x="4675892" y="5380095"/>
                </a:cubicBezTo>
                <a:cubicBezTo>
                  <a:pt x="4685428" y="5380095"/>
                  <a:pt x="4707761" y="5368665"/>
                  <a:pt x="4725520" y="5354695"/>
                </a:cubicBezTo>
                <a:cubicBezTo>
                  <a:pt x="4743280" y="5340725"/>
                  <a:pt x="4766435" y="5329295"/>
                  <a:pt x="4776975" y="5329295"/>
                </a:cubicBezTo>
                <a:cubicBezTo>
                  <a:pt x="4787515" y="5329295"/>
                  <a:pt x="4795186" y="5322094"/>
                  <a:pt x="4794022" y="5313291"/>
                </a:cubicBezTo>
                <a:cubicBezTo>
                  <a:pt x="4792858" y="5304489"/>
                  <a:pt x="4849055" y="5264164"/>
                  <a:pt x="4918905" y="5223679"/>
                </a:cubicBezTo>
                <a:cubicBezTo>
                  <a:pt x="4988755" y="5183194"/>
                  <a:pt x="5054477" y="5144662"/>
                  <a:pt x="5064955" y="5138052"/>
                </a:cubicBezTo>
                <a:cubicBezTo>
                  <a:pt x="5075433" y="5131442"/>
                  <a:pt x="5095435" y="5120248"/>
                  <a:pt x="5109405" y="5113176"/>
                </a:cubicBezTo>
                <a:cubicBezTo>
                  <a:pt x="5123375" y="5106104"/>
                  <a:pt x="5151950" y="5088990"/>
                  <a:pt x="5172905" y="5075144"/>
                </a:cubicBezTo>
                <a:cubicBezTo>
                  <a:pt x="5193860" y="5061299"/>
                  <a:pt x="5229579" y="5046537"/>
                  <a:pt x="5252280" y="5042340"/>
                </a:cubicBezTo>
                <a:cubicBezTo>
                  <a:pt x="5274981" y="5038144"/>
                  <a:pt x="5293555" y="5030113"/>
                  <a:pt x="5293555" y="5024495"/>
                </a:cubicBezTo>
                <a:cubicBezTo>
                  <a:pt x="5293555" y="5009328"/>
                  <a:pt x="5345612" y="4974440"/>
                  <a:pt x="5386699" y="4962072"/>
                </a:cubicBezTo>
                <a:cubicBezTo>
                  <a:pt x="5406496" y="4956113"/>
                  <a:pt x="5429070" y="4944860"/>
                  <a:pt x="5436864" y="4937066"/>
                </a:cubicBezTo>
                <a:cubicBezTo>
                  <a:pt x="5444658" y="4929272"/>
                  <a:pt x="5461501" y="4922895"/>
                  <a:pt x="5474294" y="4922895"/>
                </a:cubicBezTo>
                <a:cubicBezTo>
                  <a:pt x="5487086" y="4922895"/>
                  <a:pt x="5500842" y="4914323"/>
                  <a:pt x="5504862" y="4903845"/>
                </a:cubicBezTo>
                <a:cubicBezTo>
                  <a:pt x="5508883" y="4893367"/>
                  <a:pt x="5520661" y="4884795"/>
                  <a:pt x="5531035" y="4884795"/>
                </a:cubicBezTo>
                <a:cubicBezTo>
                  <a:pt x="5541410" y="4884795"/>
                  <a:pt x="5564430" y="4873365"/>
                  <a:pt x="5582190" y="4859395"/>
                </a:cubicBezTo>
                <a:cubicBezTo>
                  <a:pt x="5599949" y="4845425"/>
                  <a:pt x="5622282" y="4833995"/>
                  <a:pt x="5631818" y="4833995"/>
                </a:cubicBezTo>
                <a:cubicBezTo>
                  <a:pt x="5641353" y="4833995"/>
                  <a:pt x="5649155" y="4828839"/>
                  <a:pt x="5649155" y="4822538"/>
                </a:cubicBezTo>
                <a:cubicBezTo>
                  <a:pt x="5649155" y="4799521"/>
                  <a:pt x="5772328" y="4721651"/>
                  <a:pt x="5823780" y="4712140"/>
                </a:cubicBezTo>
                <a:cubicBezTo>
                  <a:pt x="5846481" y="4707944"/>
                  <a:pt x="5865055" y="4699913"/>
                  <a:pt x="5865055" y="4694295"/>
                </a:cubicBezTo>
                <a:cubicBezTo>
                  <a:pt x="5865055" y="4688677"/>
                  <a:pt x="5877914" y="4674931"/>
                  <a:pt x="5893630" y="4663750"/>
                </a:cubicBezTo>
                <a:cubicBezTo>
                  <a:pt x="5943721" y="4628112"/>
                  <a:pt x="5997624" y="4593471"/>
                  <a:pt x="6023805" y="4580093"/>
                </a:cubicBezTo>
                <a:cubicBezTo>
                  <a:pt x="6037775" y="4572954"/>
                  <a:pt x="6080638" y="4549379"/>
                  <a:pt x="6119055" y="4527703"/>
                </a:cubicBezTo>
                <a:cubicBezTo>
                  <a:pt x="6226827" y="4466896"/>
                  <a:pt x="6309050" y="4427595"/>
                  <a:pt x="6328492" y="4427595"/>
                </a:cubicBezTo>
                <a:cubicBezTo>
                  <a:pt x="6338207" y="4427595"/>
                  <a:pt x="6349906" y="4421528"/>
                  <a:pt x="6354489" y="4414112"/>
                </a:cubicBezTo>
                <a:cubicBezTo>
                  <a:pt x="6372523" y="4384932"/>
                  <a:pt x="6444457" y="4332741"/>
                  <a:pt x="6519105" y="4294676"/>
                </a:cubicBezTo>
                <a:cubicBezTo>
                  <a:pt x="6540060" y="4283991"/>
                  <a:pt x="6574350" y="4264181"/>
                  <a:pt x="6595305" y="4250654"/>
                </a:cubicBezTo>
                <a:cubicBezTo>
                  <a:pt x="6616260" y="4237127"/>
                  <a:pt x="6656265" y="4214393"/>
                  <a:pt x="6684205" y="4200133"/>
                </a:cubicBezTo>
                <a:cubicBezTo>
                  <a:pt x="6712145" y="4185873"/>
                  <a:pt x="6768365" y="4156923"/>
                  <a:pt x="6809138" y="4135800"/>
                </a:cubicBezTo>
                <a:cubicBezTo>
                  <a:pt x="6849912" y="4114677"/>
                  <a:pt x="6888202" y="4097395"/>
                  <a:pt x="6894227" y="4097395"/>
                </a:cubicBezTo>
                <a:cubicBezTo>
                  <a:pt x="6900252" y="4097395"/>
                  <a:pt x="6926899" y="4078023"/>
                  <a:pt x="6953444" y="4054346"/>
                </a:cubicBezTo>
                <a:cubicBezTo>
                  <a:pt x="6995154" y="4017141"/>
                  <a:pt x="7077212" y="3965278"/>
                  <a:pt x="7166805" y="3919497"/>
                </a:cubicBezTo>
                <a:cubicBezTo>
                  <a:pt x="7180775" y="3912359"/>
                  <a:pt x="7209350" y="3895258"/>
                  <a:pt x="7230305" y="3881495"/>
                </a:cubicBezTo>
                <a:cubicBezTo>
                  <a:pt x="7251260" y="3867732"/>
                  <a:pt x="7285433" y="3853172"/>
                  <a:pt x="7306247" y="3849139"/>
                </a:cubicBezTo>
                <a:cubicBezTo>
                  <a:pt x="7327060" y="3845106"/>
                  <a:pt x="7344204" y="3834903"/>
                  <a:pt x="7344347" y="3826467"/>
                </a:cubicBezTo>
                <a:cubicBezTo>
                  <a:pt x="7344489" y="3818031"/>
                  <a:pt x="7358893" y="3804054"/>
                  <a:pt x="7376355" y="3795408"/>
                </a:cubicBezTo>
                <a:cubicBezTo>
                  <a:pt x="7393818" y="3786762"/>
                  <a:pt x="7428108" y="3767502"/>
                  <a:pt x="7452555" y="3752608"/>
                </a:cubicBezTo>
                <a:cubicBezTo>
                  <a:pt x="7477002" y="3737714"/>
                  <a:pt x="7519865" y="3712981"/>
                  <a:pt x="7547805" y="3697647"/>
                </a:cubicBezTo>
                <a:cubicBezTo>
                  <a:pt x="7575745" y="3682311"/>
                  <a:pt x="7621052" y="3655968"/>
                  <a:pt x="7648489" y="3639105"/>
                </a:cubicBezTo>
                <a:cubicBezTo>
                  <a:pt x="7778725" y="3559058"/>
                  <a:pt x="7843268" y="3525597"/>
                  <a:pt x="7881180" y="3518470"/>
                </a:cubicBezTo>
                <a:cubicBezTo>
                  <a:pt x="7903881" y="3514202"/>
                  <a:pt x="7922455" y="3506113"/>
                  <a:pt x="7922455" y="3500495"/>
                </a:cubicBezTo>
                <a:cubicBezTo>
                  <a:pt x="7922455" y="3480197"/>
                  <a:pt x="8046272" y="3400901"/>
                  <a:pt x="8089496" y="3393517"/>
                </a:cubicBezTo>
                <a:cubicBezTo>
                  <a:pt x="8108027" y="3390352"/>
                  <a:pt x="8126938" y="3381694"/>
                  <a:pt x="8131521" y="3374278"/>
                </a:cubicBezTo>
                <a:cubicBezTo>
                  <a:pt x="8136104" y="3366862"/>
                  <a:pt x="8147590" y="3360795"/>
                  <a:pt x="8157046" y="3360795"/>
                </a:cubicBezTo>
                <a:cubicBezTo>
                  <a:pt x="8166501" y="3360795"/>
                  <a:pt x="8201883" y="3337798"/>
                  <a:pt x="8235672" y="3309690"/>
                </a:cubicBezTo>
                <a:cubicBezTo>
                  <a:pt x="8269460" y="3281582"/>
                  <a:pt x="8319965" y="3246917"/>
                  <a:pt x="8347905" y="3232657"/>
                </a:cubicBezTo>
                <a:cubicBezTo>
                  <a:pt x="8375845" y="3218397"/>
                  <a:pt x="8415850" y="3195827"/>
                  <a:pt x="8436805" y="3182501"/>
                </a:cubicBezTo>
                <a:cubicBezTo>
                  <a:pt x="8457760" y="3169175"/>
                  <a:pt x="8500623" y="3143461"/>
                  <a:pt x="8532055" y="3125359"/>
                </a:cubicBezTo>
                <a:cubicBezTo>
                  <a:pt x="8563487" y="3107258"/>
                  <a:pt x="8612065" y="3078953"/>
                  <a:pt x="8640005" y="3062461"/>
                </a:cubicBezTo>
                <a:cubicBezTo>
                  <a:pt x="8667945" y="3045969"/>
                  <a:pt x="8713665" y="3020760"/>
                  <a:pt x="8741605" y="3006441"/>
                </a:cubicBezTo>
                <a:cubicBezTo>
                  <a:pt x="8769545" y="2992122"/>
                  <a:pt x="8825765" y="2963123"/>
                  <a:pt x="8866538" y="2942000"/>
                </a:cubicBezTo>
                <a:cubicBezTo>
                  <a:pt x="8907312" y="2920877"/>
                  <a:pt x="8948746" y="2903595"/>
                  <a:pt x="8958613" y="2903595"/>
                </a:cubicBezTo>
                <a:cubicBezTo>
                  <a:pt x="8968481" y="2903595"/>
                  <a:pt x="8976555" y="2898351"/>
                  <a:pt x="8976555" y="2891941"/>
                </a:cubicBezTo>
                <a:cubicBezTo>
                  <a:pt x="8976555" y="2885531"/>
                  <a:pt x="8995129" y="2866166"/>
                  <a:pt x="9017830" y="2848908"/>
                </a:cubicBezTo>
                <a:cubicBezTo>
                  <a:pt x="9045013" y="2828243"/>
                  <a:pt x="9067046" y="2818738"/>
                  <a:pt x="9084322" y="2820431"/>
                </a:cubicBezTo>
                <a:close/>
                <a:moveTo>
                  <a:pt x="8388141" y="1691345"/>
                </a:moveTo>
                <a:lnTo>
                  <a:pt x="8423183" y="1704848"/>
                </a:lnTo>
                <a:cubicBezTo>
                  <a:pt x="8459849" y="1718919"/>
                  <a:pt x="8644036" y="1970269"/>
                  <a:pt x="8653106" y="2018613"/>
                </a:cubicBezTo>
                <a:cubicBezTo>
                  <a:pt x="8661398" y="2062818"/>
                  <a:pt x="8660361" y="2064318"/>
                  <a:pt x="8612711" y="2077010"/>
                </a:cubicBezTo>
                <a:cubicBezTo>
                  <a:pt x="8585813" y="2084175"/>
                  <a:pt x="8529515" y="2110173"/>
                  <a:pt x="8487605" y="2134785"/>
                </a:cubicBezTo>
                <a:cubicBezTo>
                  <a:pt x="8445695" y="2159396"/>
                  <a:pt x="8399975" y="2185369"/>
                  <a:pt x="8386005" y="2192502"/>
                </a:cubicBezTo>
                <a:cubicBezTo>
                  <a:pt x="8372035" y="2199636"/>
                  <a:pt x="8343460" y="2216635"/>
                  <a:pt x="8322505" y="2230279"/>
                </a:cubicBezTo>
                <a:cubicBezTo>
                  <a:pt x="8301550" y="2243923"/>
                  <a:pt x="8267260" y="2263828"/>
                  <a:pt x="8246305" y="2274514"/>
                </a:cubicBezTo>
                <a:cubicBezTo>
                  <a:pt x="8225350" y="2285199"/>
                  <a:pt x="8191060" y="2305299"/>
                  <a:pt x="8170105" y="2319180"/>
                </a:cubicBezTo>
                <a:cubicBezTo>
                  <a:pt x="8149150" y="2333061"/>
                  <a:pt x="8120575" y="2350204"/>
                  <a:pt x="8106605" y="2357276"/>
                </a:cubicBezTo>
                <a:cubicBezTo>
                  <a:pt x="8092635" y="2364348"/>
                  <a:pt x="8072633" y="2375451"/>
                  <a:pt x="8062155" y="2381948"/>
                </a:cubicBezTo>
                <a:cubicBezTo>
                  <a:pt x="8051677" y="2388446"/>
                  <a:pt x="8034533" y="2397095"/>
                  <a:pt x="8024055" y="2401168"/>
                </a:cubicBezTo>
                <a:cubicBezTo>
                  <a:pt x="8013577" y="2405242"/>
                  <a:pt x="7987860" y="2419881"/>
                  <a:pt x="7966905" y="2433700"/>
                </a:cubicBezTo>
                <a:cubicBezTo>
                  <a:pt x="7945950" y="2447519"/>
                  <a:pt x="7914518" y="2465913"/>
                  <a:pt x="7897055" y="2474577"/>
                </a:cubicBezTo>
                <a:cubicBezTo>
                  <a:pt x="7879593" y="2483240"/>
                  <a:pt x="7865189" y="2497230"/>
                  <a:pt x="7865047" y="2505667"/>
                </a:cubicBezTo>
                <a:cubicBezTo>
                  <a:pt x="7864904" y="2514103"/>
                  <a:pt x="7847760" y="2524306"/>
                  <a:pt x="7826947" y="2528339"/>
                </a:cubicBezTo>
                <a:cubicBezTo>
                  <a:pt x="7806133" y="2532372"/>
                  <a:pt x="7771960" y="2546835"/>
                  <a:pt x="7751005" y="2560479"/>
                </a:cubicBezTo>
                <a:cubicBezTo>
                  <a:pt x="7730050" y="2574123"/>
                  <a:pt x="7695760" y="2594246"/>
                  <a:pt x="7674805" y="2605198"/>
                </a:cubicBezTo>
                <a:cubicBezTo>
                  <a:pt x="7631979" y="2627580"/>
                  <a:pt x="7591168" y="2651848"/>
                  <a:pt x="7535105" y="2688268"/>
                </a:cubicBezTo>
                <a:cubicBezTo>
                  <a:pt x="7462613" y="2735362"/>
                  <a:pt x="7439855" y="2753728"/>
                  <a:pt x="7439855" y="2765137"/>
                </a:cubicBezTo>
                <a:cubicBezTo>
                  <a:pt x="7439855" y="2771439"/>
                  <a:pt x="7432581" y="2776595"/>
                  <a:pt x="7423690" y="2776595"/>
                </a:cubicBezTo>
                <a:cubicBezTo>
                  <a:pt x="7414800" y="2776595"/>
                  <a:pt x="7377153" y="2796597"/>
                  <a:pt x="7340032" y="2821045"/>
                </a:cubicBezTo>
                <a:cubicBezTo>
                  <a:pt x="7302910" y="2845493"/>
                  <a:pt x="7265076" y="2865495"/>
                  <a:pt x="7255955" y="2865495"/>
                </a:cubicBezTo>
                <a:cubicBezTo>
                  <a:pt x="7246835" y="2865495"/>
                  <a:pt x="7236083" y="2874068"/>
                  <a:pt x="7232062" y="2884545"/>
                </a:cubicBezTo>
                <a:cubicBezTo>
                  <a:pt x="7228042" y="2895022"/>
                  <a:pt x="7213480" y="2903595"/>
                  <a:pt x="7199703" y="2903595"/>
                </a:cubicBezTo>
                <a:cubicBezTo>
                  <a:pt x="7185926" y="2903595"/>
                  <a:pt x="7170904" y="2909662"/>
                  <a:pt x="7166321" y="2917078"/>
                </a:cubicBezTo>
                <a:cubicBezTo>
                  <a:pt x="7161738" y="2924494"/>
                  <a:pt x="7142827" y="2933152"/>
                  <a:pt x="7124296" y="2936317"/>
                </a:cubicBezTo>
                <a:cubicBezTo>
                  <a:pt x="7105766" y="2939482"/>
                  <a:pt x="7073460" y="2953429"/>
                  <a:pt x="7052505" y="2967310"/>
                </a:cubicBezTo>
                <a:cubicBezTo>
                  <a:pt x="7031550" y="2981191"/>
                  <a:pt x="6997260" y="3001291"/>
                  <a:pt x="6976305" y="3011976"/>
                </a:cubicBezTo>
                <a:cubicBezTo>
                  <a:pt x="6929547" y="3035819"/>
                  <a:pt x="6869292" y="3074715"/>
                  <a:pt x="6840398" y="3099707"/>
                </a:cubicBezTo>
                <a:cubicBezTo>
                  <a:pt x="6828513" y="3109987"/>
                  <a:pt x="6791366" y="3131386"/>
                  <a:pt x="6757848" y="3147262"/>
                </a:cubicBezTo>
                <a:cubicBezTo>
                  <a:pt x="6724329" y="3163137"/>
                  <a:pt x="6685475" y="3183162"/>
                  <a:pt x="6671505" y="3191762"/>
                </a:cubicBezTo>
                <a:cubicBezTo>
                  <a:pt x="6657535" y="3200363"/>
                  <a:pt x="6637533" y="3211329"/>
                  <a:pt x="6627055" y="3216134"/>
                </a:cubicBezTo>
                <a:cubicBezTo>
                  <a:pt x="6609051" y="3224389"/>
                  <a:pt x="6413975" y="3336171"/>
                  <a:pt x="6373055" y="3361680"/>
                </a:cubicBezTo>
                <a:cubicBezTo>
                  <a:pt x="6362577" y="3368212"/>
                  <a:pt x="6342575" y="3379342"/>
                  <a:pt x="6328605" y="3386414"/>
                </a:cubicBezTo>
                <a:cubicBezTo>
                  <a:pt x="6302549" y="3399604"/>
                  <a:pt x="6249049" y="3433936"/>
                  <a:pt x="6198430" y="3469950"/>
                </a:cubicBezTo>
                <a:cubicBezTo>
                  <a:pt x="6182714" y="3481131"/>
                  <a:pt x="6169855" y="3494336"/>
                  <a:pt x="6169855" y="3499293"/>
                </a:cubicBezTo>
                <a:cubicBezTo>
                  <a:pt x="6169855" y="3504251"/>
                  <a:pt x="6145566" y="3514964"/>
                  <a:pt x="6115880" y="3523101"/>
                </a:cubicBezTo>
                <a:cubicBezTo>
                  <a:pt x="6086194" y="3531238"/>
                  <a:pt x="6034260" y="3560913"/>
                  <a:pt x="6000472" y="3589045"/>
                </a:cubicBezTo>
                <a:cubicBezTo>
                  <a:pt x="5966683" y="3617178"/>
                  <a:pt x="5934108" y="3640195"/>
                  <a:pt x="5928083" y="3640195"/>
                </a:cubicBezTo>
                <a:cubicBezTo>
                  <a:pt x="5906619" y="3640195"/>
                  <a:pt x="5691511" y="3754516"/>
                  <a:pt x="5626930" y="3800246"/>
                </a:cubicBezTo>
                <a:cubicBezTo>
                  <a:pt x="5611214" y="3811374"/>
                  <a:pt x="5598355" y="3825077"/>
                  <a:pt x="5598355" y="3830695"/>
                </a:cubicBezTo>
                <a:cubicBezTo>
                  <a:pt x="5598355" y="3836313"/>
                  <a:pt x="5579781" y="3844344"/>
                  <a:pt x="5557080" y="3848540"/>
                </a:cubicBezTo>
                <a:cubicBezTo>
                  <a:pt x="5504672" y="3858228"/>
                  <a:pt x="5414141" y="3916699"/>
                  <a:pt x="5389289" y="3956912"/>
                </a:cubicBezTo>
                <a:cubicBezTo>
                  <a:pt x="5384706" y="3964328"/>
                  <a:pt x="5373007" y="3970395"/>
                  <a:pt x="5363292" y="3970395"/>
                </a:cubicBezTo>
                <a:cubicBezTo>
                  <a:pt x="5343850" y="3970395"/>
                  <a:pt x="5261627" y="4009696"/>
                  <a:pt x="5153855" y="4070503"/>
                </a:cubicBezTo>
                <a:cubicBezTo>
                  <a:pt x="5115438" y="4092179"/>
                  <a:pt x="5072575" y="4115754"/>
                  <a:pt x="5058605" y="4122893"/>
                </a:cubicBezTo>
                <a:cubicBezTo>
                  <a:pt x="5044635" y="4130031"/>
                  <a:pt x="5016060" y="4147035"/>
                  <a:pt x="4995105" y="4160679"/>
                </a:cubicBezTo>
                <a:cubicBezTo>
                  <a:pt x="4974150" y="4174323"/>
                  <a:pt x="4939860" y="4194229"/>
                  <a:pt x="4918905" y="4204914"/>
                </a:cubicBezTo>
                <a:cubicBezTo>
                  <a:pt x="4876279" y="4226650"/>
                  <a:pt x="4817379" y="4264639"/>
                  <a:pt x="4779464" y="4294851"/>
                </a:cubicBezTo>
                <a:cubicBezTo>
                  <a:pt x="4765636" y="4305869"/>
                  <a:pt x="4748491" y="4316072"/>
                  <a:pt x="4741364" y="4317523"/>
                </a:cubicBezTo>
                <a:cubicBezTo>
                  <a:pt x="4721283" y="4321612"/>
                  <a:pt x="4671954" y="4346822"/>
                  <a:pt x="4588705" y="4395540"/>
                </a:cubicBezTo>
                <a:cubicBezTo>
                  <a:pt x="4546795" y="4420066"/>
                  <a:pt x="4501075" y="4445969"/>
                  <a:pt x="4487105" y="4453102"/>
                </a:cubicBezTo>
                <a:cubicBezTo>
                  <a:pt x="4460934" y="4466466"/>
                  <a:pt x="4407062" y="4501083"/>
                  <a:pt x="4356930" y="4536750"/>
                </a:cubicBezTo>
                <a:cubicBezTo>
                  <a:pt x="4341214" y="4547931"/>
                  <a:pt x="4328355" y="4561851"/>
                  <a:pt x="4328355" y="4567681"/>
                </a:cubicBezTo>
                <a:cubicBezTo>
                  <a:pt x="4328355" y="4573512"/>
                  <a:pt x="4312639" y="4579387"/>
                  <a:pt x="4293430" y="4580736"/>
                </a:cubicBezTo>
                <a:cubicBezTo>
                  <a:pt x="4274221" y="4582084"/>
                  <a:pt x="4236787" y="4602472"/>
                  <a:pt x="4210243" y="4626041"/>
                </a:cubicBezTo>
                <a:cubicBezTo>
                  <a:pt x="4183699" y="4649611"/>
                  <a:pt x="4153696" y="4668895"/>
                  <a:pt x="4143568" y="4668895"/>
                </a:cubicBezTo>
                <a:cubicBezTo>
                  <a:pt x="4133441" y="4668895"/>
                  <a:pt x="4125155" y="4674752"/>
                  <a:pt x="4125155" y="4681909"/>
                </a:cubicBezTo>
                <a:cubicBezTo>
                  <a:pt x="4125155" y="4689067"/>
                  <a:pt x="4109439" y="4697010"/>
                  <a:pt x="4090230" y="4699559"/>
                </a:cubicBezTo>
                <a:cubicBezTo>
                  <a:pt x="4035384" y="4706839"/>
                  <a:pt x="3756855" y="4872211"/>
                  <a:pt x="3756855" y="4897495"/>
                </a:cubicBezTo>
                <a:cubicBezTo>
                  <a:pt x="3756855" y="4903113"/>
                  <a:pt x="3738281" y="4911304"/>
                  <a:pt x="3715580" y="4915697"/>
                </a:cubicBezTo>
                <a:cubicBezTo>
                  <a:pt x="3692879" y="4920089"/>
                  <a:pt x="3663823" y="4934273"/>
                  <a:pt x="3651011" y="4947218"/>
                </a:cubicBezTo>
                <a:cubicBezTo>
                  <a:pt x="3638199" y="4960162"/>
                  <a:pt x="3621340" y="4977130"/>
                  <a:pt x="3613546" y="4984924"/>
                </a:cubicBezTo>
                <a:cubicBezTo>
                  <a:pt x="3605752" y="4992718"/>
                  <a:pt x="3589088" y="4999095"/>
                  <a:pt x="3576515" y="4999095"/>
                </a:cubicBezTo>
                <a:cubicBezTo>
                  <a:pt x="3563942" y="4999095"/>
                  <a:pt x="3553655" y="5004300"/>
                  <a:pt x="3553655" y="5010662"/>
                </a:cubicBezTo>
                <a:cubicBezTo>
                  <a:pt x="3553655" y="5017024"/>
                  <a:pt x="3526509" y="5031174"/>
                  <a:pt x="3493330" y="5042107"/>
                </a:cubicBezTo>
                <a:cubicBezTo>
                  <a:pt x="3460151" y="5053039"/>
                  <a:pt x="3405360" y="5084982"/>
                  <a:pt x="3371572" y="5113090"/>
                </a:cubicBezTo>
                <a:cubicBezTo>
                  <a:pt x="3337783" y="5141198"/>
                  <a:pt x="3305421" y="5164195"/>
                  <a:pt x="3299655" y="5164195"/>
                </a:cubicBezTo>
                <a:cubicBezTo>
                  <a:pt x="3293889" y="5164195"/>
                  <a:pt x="3255812" y="5181477"/>
                  <a:pt x="3215038" y="5202600"/>
                </a:cubicBezTo>
                <a:cubicBezTo>
                  <a:pt x="3174265" y="5223723"/>
                  <a:pt x="3118045" y="5252673"/>
                  <a:pt x="3090105" y="5266933"/>
                </a:cubicBezTo>
                <a:cubicBezTo>
                  <a:pt x="2997396" y="5314249"/>
                  <a:pt x="2905955" y="5377363"/>
                  <a:pt x="2905955" y="5394038"/>
                </a:cubicBezTo>
                <a:cubicBezTo>
                  <a:pt x="2905955" y="5400339"/>
                  <a:pt x="2897791" y="5405495"/>
                  <a:pt x="2887812" y="5405495"/>
                </a:cubicBezTo>
                <a:cubicBezTo>
                  <a:pt x="2877834" y="5405495"/>
                  <a:pt x="2862071" y="5413093"/>
                  <a:pt x="2852785" y="5422379"/>
                </a:cubicBezTo>
                <a:cubicBezTo>
                  <a:pt x="2843499" y="5431665"/>
                  <a:pt x="2817537" y="5444524"/>
                  <a:pt x="2795093" y="5450954"/>
                </a:cubicBezTo>
                <a:cubicBezTo>
                  <a:pt x="2749428" y="5464036"/>
                  <a:pt x="2626555" y="5543516"/>
                  <a:pt x="2626555" y="5559972"/>
                </a:cubicBezTo>
                <a:cubicBezTo>
                  <a:pt x="2626555" y="5565815"/>
                  <a:pt x="2617455" y="5570595"/>
                  <a:pt x="2606333" y="5570595"/>
                </a:cubicBezTo>
                <a:cubicBezTo>
                  <a:pt x="2595211" y="5570595"/>
                  <a:pt x="2571580" y="5582025"/>
                  <a:pt x="2553820" y="5595995"/>
                </a:cubicBezTo>
                <a:cubicBezTo>
                  <a:pt x="2536061" y="5609965"/>
                  <a:pt x="2513728" y="5621395"/>
                  <a:pt x="2504192" y="5621395"/>
                </a:cubicBezTo>
                <a:cubicBezTo>
                  <a:pt x="2494657" y="5621395"/>
                  <a:pt x="2486855" y="5626551"/>
                  <a:pt x="2486855" y="5632852"/>
                </a:cubicBezTo>
                <a:cubicBezTo>
                  <a:pt x="2486855" y="5639154"/>
                  <a:pt x="2468281" y="5647744"/>
                  <a:pt x="2445580" y="5651940"/>
                </a:cubicBezTo>
                <a:cubicBezTo>
                  <a:pt x="2422879" y="5656137"/>
                  <a:pt x="2387160" y="5670899"/>
                  <a:pt x="2366205" y="5684744"/>
                </a:cubicBezTo>
                <a:cubicBezTo>
                  <a:pt x="2345250" y="5698590"/>
                  <a:pt x="2316675" y="5716012"/>
                  <a:pt x="2302705" y="5723460"/>
                </a:cubicBezTo>
                <a:cubicBezTo>
                  <a:pt x="2288735" y="5730908"/>
                  <a:pt x="2254445" y="5750860"/>
                  <a:pt x="2226505" y="5767797"/>
                </a:cubicBezTo>
                <a:cubicBezTo>
                  <a:pt x="2198565" y="5784734"/>
                  <a:pt x="2164275" y="5804528"/>
                  <a:pt x="2150305" y="5811782"/>
                </a:cubicBezTo>
                <a:cubicBezTo>
                  <a:pt x="2136335" y="5819036"/>
                  <a:pt x="2107760" y="5835943"/>
                  <a:pt x="2086805" y="5849351"/>
                </a:cubicBezTo>
                <a:cubicBezTo>
                  <a:pt x="2065850" y="5862760"/>
                  <a:pt x="2025845" y="5885397"/>
                  <a:pt x="1997905" y="5899657"/>
                </a:cubicBezTo>
                <a:cubicBezTo>
                  <a:pt x="1969965" y="5913917"/>
                  <a:pt x="1919460" y="5948582"/>
                  <a:pt x="1885672" y="5976690"/>
                </a:cubicBezTo>
                <a:cubicBezTo>
                  <a:pt x="1851883" y="6004798"/>
                  <a:pt x="1815985" y="6027795"/>
                  <a:pt x="1805898" y="6027795"/>
                </a:cubicBezTo>
                <a:cubicBezTo>
                  <a:pt x="1795811" y="6027795"/>
                  <a:pt x="1784268" y="6036367"/>
                  <a:pt x="1780248" y="6046845"/>
                </a:cubicBezTo>
                <a:cubicBezTo>
                  <a:pt x="1776227" y="6057323"/>
                  <a:pt x="1763262" y="6065895"/>
                  <a:pt x="1751436" y="6065895"/>
                </a:cubicBezTo>
                <a:cubicBezTo>
                  <a:pt x="1739610" y="6065895"/>
                  <a:pt x="1723558" y="6072272"/>
                  <a:pt x="1715764" y="6080066"/>
                </a:cubicBezTo>
                <a:cubicBezTo>
                  <a:pt x="1707970" y="6087860"/>
                  <a:pt x="1685396" y="6098947"/>
                  <a:pt x="1665599" y="6104704"/>
                </a:cubicBezTo>
                <a:cubicBezTo>
                  <a:pt x="1624946" y="6116527"/>
                  <a:pt x="1571464" y="6143084"/>
                  <a:pt x="1515305" y="6179336"/>
                </a:cubicBezTo>
                <a:cubicBezTo>
                  <a:pt x="1494350" y="6192863"/>
                  <a:pt x="1454345" y="6215597"/>
                  <a:pt x="1426405" y="6229857"/>
                </a:cubicBezTo>
                <a:cubicBezTo>
                  <a:pt x="1398465" y="6244117"/>
                  <a:pt x="1347960" y="6278782"/>
                  <a:pt x="1314172" y="6306890"/>
                </a:cubicBezTo>
                <a:cubicBezTo>
                  <a:pt x="1280383" y="6334998"/>
                  <a:pt x="1245364" y="6357995"/>
                  <a:pt x="1236352" y="6357995"/>
                </a:cubicBezTo>
                <a:cubicBezTo>
                  <a:pt x="1227339" y="6357995"/>
                  <a:pt x="1212851" y="6366567"/>
                  <a:pt x="1204155" y="6377045"/>
                </a:cubicBezTo>
                <a:cubicBezTo>
                  <a:pt x="1195459" y="6387523"/>
                  <a:pt x="1183829" y="6396095"/>
                  <a:pt x="1178308" y="6396095"/>
                </a:cubicBezTo>
                <a:cubicBezTo>
                  <a:pt x="1172788" y="6396095"/>
                  <a:pt x="1137900" y="6416098"/>
                  <a:pt x="1100778" y="6440545"/>
                </a:cubicBezTo>
                <a:cubicBezTo>
                  <a:pt x="1063657" y="6464992"/>
                  <a:pt x="1026010" y="6484995"/>
                  <a:pt x="1017120" y="6484995"/>
                </a:cubicBezTo>
                <a:cubicBezTo>
                  <a:pt x="1008229" y="6484995"/>
                  <a:pt x="1000955" y="6490151"/>
                  <a:pt x="1000955" y="6496452"/>
                </a:cubicBezTo>
                <a:cubicBezTo>
                  <a:pt x="1000955" y="6502754"/>
                  <a:pt x="982381" y="6511344"/>
                  <a:pt x="959680" y="6515540"/>
                </a:cubicBezTo>
                <a:cubicBezTo>
                  <a:pt x="907273" y="6525228"/>
                  <a:pt x="816742" y="6583700"/>
                  <a:pt x="791889" y="6623911"/>
                </a:cubicBezTo>
                <a:cubicBezTo>
                  <a:pt x="787306" y="6631327"/>
                  <a:pt x="775607" y="6637395"/>
                  <a:pt x="765892" y="6637395"/>
                </a:cubicBezTo>
                <a:cubicBezTo>
                  <a:pt x="724372" y="6637395"/>
                  <a:pt x="505655" y="6766599"/>
                  <a:pt x="505655" y="6791126"/>
                </a:cubicBezTo>
                <a:cubicBezTo>
                  <a:pt x="505655" y="6797379"/>
                  <a:pt x="491776" y="6802495"/>
                  <a:pt x="474812" y="6802495"/>
                </a:cubicBezTo>
                <a:cubicBezTo>
                  <a:pt x="440042" y="6802495"/>
                  <a:pt x="404055" y="6772349"/>
                  <a:pt x="404055" y="6743223"/>
                </a:cubicBezTo>
                <a:cubicBezTo>
                  <a:pt x="404055" y="6732575"/>
                  <a:pt x="393117" y="6705837"/>
                  <a:pt x="379748" y="6683805"/>
                </a:cubicBezTo>
                <a:cubicBezTo>
                  <a:pt x="345841" y="6627923"/>
                  <a:pt x="315155" y="6552128"/>
                  <a:pt x="315155" y="6524259"/>
                </a:cubicBezTo>
                <a:cubicBezTo>
                  <a:pt x="315155" y="6511359"/>
                  <a:pt x="306583" y="6493691"/>
                  <a:pt x="296105" y="6484995"/>
                </a:cubicBezTo>
                <a:cubicBezTo>
                  <a:pt x="269327" y="6462772"/>
                  <a:pt x="272423" y="6416923"/>
                  <a:pt x="302542" y="6389666"/>
                </a:cubicBezTo>
                <a:cubicBezTo>
                  <a:pt x="316561" y="6376980"/>
                  <a:pt x="337992" y="6356337"/>
                  <a:pt x="350167" y="6343793"/>
                </a:cubicBezTo>
                <a:cubicBezTo>
                  <a:pt x="362343" y="6331249"/>
                  <a:pt x="387145" y="6318357"/>
                  <a:pt x="405284" y="6315145"/>
                </a:cubicBezTo>
                <a:cubicBezTo>
                  <a:pt x="437662" y="6309410"/>
                  <a:pt x="591570" y="6221042"/>
                  <a:pt x="631426" y="6185302"/>
                </a:cubicBezTo>
                <a:cubicBezTo>
                  <a:pt x="672631" y="6148354"/>
                  <a:pt x="772143" y="6089385"/>
                  <a:pt x="804364" y="6082823"/>
                </a:cubicBezTo>
                <a:cubicBezTo>
                  <a:pt x="811491" y="6081372"/>
                  <a:pt x="828636" y="6071169"/>
                  <a:pt x="842464" y="6060151"/>
                </a:cubicBezTo>
                <a:cubicBezTo>
                  <a:pt x="899056" y="6015057"/>
                  <a:pt x="946040" y="5989357"/>
                  <a:pt x="985080" y="5982140"/>
                </a:cubicBezTo>
                <a:cubicBezTo>
                  <a:pt x="1007781" y="5977944"/>
                  <a:pt x="1026355" y="5969354"/>
                  <a:pt x="1026355" y="5963052"/>
                </a:cubicBezTo>
                <a:cubicBezTo>
                  <a:pt x="1026355" y="5956751"/>
                  <a:pt x="1032705" y="5951595"/>
                  <a:pt x="1040466" y="5951595"/>
                </a:cubicBezTo>
                <a:cubicBezTo>
                  <a:pt x="1048228" y="5951595"/>
                  <a:pt x="1101885" y="5923020"/>
                  <a:pt x="1159705" y="5888095"/>
                </a:cubicBezTo>
                <a:cubicBezTo>
                  <a:pt x="1217525" y="5853170"/>
                  <a:pt x="1268039" y="5824595"/>
                  <a:pt x="1271957" y="5824595"/>
                </a:cubicBezTo>
                <a:cubicBezTo>
                  <a:pt x="1275876" y="5824595"/>
                  <a:pt x="1300799" y="5805223"/>
                  <a:pt x="1327343" y="5781546"/>
                </a:cubicBezTo>
                <a:cubicBezTo>
                  <a:pt x="1369054" y="5744341"/>
                  <a:pt x="1451112" y="5692478"/>
                  <a:pt x="1540705" y="5646697"/>
                </a:cubicBezTo>
                <a:cubicBezTo>
                  <a:pt x="1554675" y="5639559"/>
                  <a:pt x="1583250" y="5622555"/>
                  <a:pt x="1604205" y="5608911"/>
                </a:cubicBezTo>
                <a:cubicBezTo>
                  <a:pt x="1625160" y="5595267"/>
                  <a:pt x="1659450" y="5575361"/>
                  <a:pt x="1680405" y="5564676"/>
                </a:cubicBezTo>
                <a:cubicBezTo>
                  <a:pt x="1701360" y="5553991"/>
                  <a:pt x="1735650" y="5533823"/>
                  <a:pt x="1756605" y="5519859"/>
                </a:cubicBezTo>
                <a:cubicBezTo>
                  <a:pt x="1777560" y="5505895"/>
                  <a:pt x="1813279" y="5491037"/>
                  <a:pt x="1835980" y="5486840"/>
                </a:cubicBezTo>
                <a:cubicBezTo>
                  <a:pt x="1858681" y="5482644"/>
                  <a:pt x="1877255" y="5474054"/>
                  <a:pt x="1877255" y="5467752"/>
                </a:cubicBezTo>
                <a:cubicBezTo>
                  <a:pt x="1877255" y="5461451"/>
                  <a:pt x="1888348" y="5456295"/>
                  <a:pt x="1901905" y="5456295"/>
                </a:cubicBezTo>
                <a:cubicBezTo>
                  <a:pt x="1915463" y="5456295"/>
                  <a:pt x="1930306" y="5450228"/>
                  <a:pt x="1934889" y="5442812"/>
                </a:cubicBezTo>
                <a:cubicBezTo>
                  <a:pt x="1953065" y="5413402"/>
                  <a:pt x="2026305" y="5361316"/>
                  <a:pt x="2112205" y="5316708"/>
                </a:cubicBezTo>
                <a:cubicBezTo>
                  <a:pt x="2126175" y="5309454"/>
                  <a:pt x="2154750" y="5292190"/>
                  <a:pt x="2175705" y="5278344"/>
                </a:cubicBezTo>
                <a:cubicBezTo>
                  <a:pt x="2196660" y="5264499"/>
                  <a:pt x="2232379" y="5249737"/>
                  <a:pt x="2255080" y="5245540"/>
                </a:cubicBezTo>
                <a:cubicBezTo>
                  <a:pt x="2277781" y="5241344"/>
                  <a:pt x="2296355" y="5232754"/>
                  <a:pt x="2296355" y="5226452"/>
                </a:cubicBezTo>
                <a:cubicBezTo>
                  <a:pt x="2296355" y="5220151"/>
                  <a:pt x="2303629" y="5214995"/>
                  <a:pt x="2312520" y="5214995"/>
                </a:cubicBezTo>
                <a:cubicBezTo>
                  <a:pt x="2321410" y="5214995"/>
                  <a:pt x="2358392" y="5195430"/>
                  <a:pt x="2394701" y="5171518"/>
                </a:cubicBezTo>
                <a:cubicBezTo>
                  <a:pt x="2431010" y="5147605"/>
                  <a:pt x="2472314" y="5124360"/>
                  <a:pt x="2486486" y="5119862"/>
                </a:cubicBezTo>
                <a:cubicBezTo>
                  <a:pt x="2500659" y="5115364"/>
                  <a:pt x="2512255" y="5106354"/>
                  <a:pt x="2512255" y="5099839"/>
                </a:cubicBezTo>
                <a:cubicBezTo>
                  <a:pt x="2512255" y="5093325"/>
                  <a:pt x="2520541" y="5087995"/>
                  <a:pt x="2530668" y="5087995"/>
                </a:cubicBezTo>
                <a:cubicBezTo>
                  <a:pt x="2547959" y="5087995"/>
                  <a:pt x="2630789" y="5036974"/>
                  <a:pt x="2684893" y="4992997"/>
                </a:cubicBezTo>
                <a:cubicBezTo>
                  <a:pt x="2738625" y="4949324"/>
                  <a:pt x="2787421" y="4922579"/>
                  <a:pt x="2826580" y="4915340"/>
                </a:cubicBezTo>
                <a:cubicBezTo>
                  <a:pt x="2849281" y="4911144"/>
                  <a:pt x="2867855" y="4902554"/>
                  <a:pt x="2867855" y="4896252"/>
                </a:cubicBezTo>
                <a:cubicBezTo>
                  <a:pt x="2867855" y="4889951"/>
                  <a:pt x="2875129" y="4884795"/>
                  <a:pt x="2884020" y="4884795"/>
                </a:cubicBezTo>
                <a:cubicBezTo>
                  <a:pt x="2892910" y="4884795"/>
                  <a:pt x="2930556" y="4864792"/>
                  <a:pt x="2967678" y="4840345"/>
                </a:cubicBezTo>
                <a:cubicBezTo>
                  <a:pt x="3004800" y="4815898"/>
                  <a:pt x="3042770" y="4795895"/>
                  <a:pt x="3052055" y="4795895"/>
                </a:cubicBezTo>
                <a:cubicBezTo>
                  <a:pt x="3061341" y="4795895"/>
                  <a:pt x="3067986" y="4788694"/>
                  <a:pt x="3066822" y="4779891"/>
                </a:cubicBezTo>
                <a:cubicBezTo>
                  <a:pt x="3065120" y="4767022"/>
                  <a:pt x="3305390" y="4630795"/>
                  <a:pt x="3329790" y="4630795"/>
                </a:cubicBezTo>
                <a:cubicBezTo>
                  <a:pt x="3333471" y="4630795"/>
                  <a:pt x="3361886" y="4613650"/>
                  <a:pt x="3392935" y="4592695"/>
                </a:cubicBezTo>
                <a:cubicBezTo>
                  <a:pt x="3423985" y="4571740"/>
                  <a:pt x="3455295" y="4554595"/>
                  <a:pt x="3462515" y="4554595"/>
                </a:cubicBezTo>
                <a:cubicBezTo>
                  <a:pt x="3469734" y="4554595"/>
                  <a:pt x="3480335" y="4544527"/>
                  <a:pt x="3486073" y="4532222"/>
                </a:cubicBezTo>
                <a:cubicBezTo>
                  <a:pt x="3491811" y="4519916"/>
                  <a:pt x="3510793" y="4502711"/>
                  <a:pt x="3528255" y="4493987"/>
                </a:cubicBezTo>
                <a:cubicBezTo>
                  <a:pt x="3545718" y="4485263"/>
                  <a:pt x="3577150" y="4466841"/>
                  <a:pt x="3598105" y="4453048"/>
                </a:cubicBezTo>
                <a:cubicBezTo>
                  <a:pt x="3619060" y="4439257"/>
                  <a:pt x="3651366" y="4425382"/>
                  <a:pt x="3669896" y="4422217"/>
                </a:cubicBezTo>
                <a:cubicBezTo>
                  <a:pt x="3688427" y="4419052"/>
                  <a:pt x="3707337" y="4410394"/>
                  <a:pt x="3711921" y="4402978"/>
                </a:cubicBezTo>
                <a:cubicBezTo>
                  <a:pt x="3716504" y="4395562"/>
                  <a:pt x="3731526" y="4389495"/>
                  <a:pt x="3745303" y="4389495"/>
                </a:cubicBezTo>
                <a:cubicBezTo>
                  <a:pt x="3759080" y="4389495"/>
                  <a:pt x="3773642" y="4380923"/>
                  <a:pt x="3777662" y="4370445"/>
                </a:cubicBezTo>
                <a:cubicBezTo>
                  <a:pt x="3781683" y="4359967"/>
                  <a:pt x="3795091" y="4351395"/>
                  <a:pt x="3807459" y="4351395"/>
                </a:cubicBezTo>
                <a:cubicBezTo>
                  <a:pt x="3819826" y="4351395"/>
                  <a:pt x="3836876" y="4343044"/>
                  <a:pt x="3845347" y="4332837"/>
                </a:cubicBezTo>
                <a:cubicBezTo>
                  <a:pt x="3853818" y="4322630"/>
                  <a:pt x="3872252" y="4310628"/>
                  <a:pt x="3886311" y="4306165"/>
                </a:cubicBezTo>
                <a:cubicBezTo>
                  <a:pt x="3900371" y="4301703"/>
                  <a:pt x="3929859" y="4280907"/>
                  <a:pt x="3951840" y="4259952"/>
                </a:cubicBezTo>
                <a:cubicBezTo>
                  <a:pt x="3973820" y="4238998"/>
                  <a:pt x="4003235" y="4216416"/>
                  <a:pt x="4017205" y="4209770"/>
                </a:cubicBezTo>
                <a:cubicBezTo>
                  <a:pt x="4031175" y="4203125"/>
                  <a:pt x="4065465" y="4183830"/>
                  <a:pt x="4093405" y="4166893"/>
                </a:cubicBezTo>
                <a:cubicBezTo>
                  <a:pt x="4121345" y="4149956"/>
                  <a:pt x="4155635" y="4130162"/>
                  <a:pt x="4169605" y="4122908"/>
                </a:cubicBezTo>
                <a:cubicBezTo>
                  <a:pt x="4183575" y="4115654"/>
                  <a:pt x="4212150" y="4098390"/>
                  <a:pt x="4233105" y="4084544"/>
                </a:cubicBezTo>
                <a:cubicBezTo>
                  <a:pt x="4254060" y="4070699"/>
                  <a:pt x="4289779" y="4055937"/>
                  <a:pt x="4312480" y="4051740"/>
                </a:cubicBezTo>
                <a:cubicBezTo>
                  <a:pt x="4335181" y="4047544"/>
                  <a:pt x="4353755" y="4038954"/>
                  <a:pt x="4353755" y="4032652"/>
                </a:cubicBezTo>
                <a:cubicBezTo>
                  <a:pt x="4353755" y="4026351"/>
                  <a:pt x="4361029" y="4021195"/>
                  <a:pt x="4369920" y="4021195"/>
                </a:cubicBezTo>
                <a:cubicBezTo>
                  <a:pt x="4378810" y="4021195"/>
                  <a:pt x="4416457" y="4001192"/>
                  <a:pt x="4453578" y="3976745"/>
                </a:cubicBezTo>
                <a:cubicBezTo>
                  <a:pt x="4490700" y="3952298"/>
                  <a:pt x="4528534" y="3932295"/>
                  <a:pt x="4537655" y="3932295"/>
                </a:cubicBezTo>
                <a:cubicBezTo>
                  <a:pt x="4546775" y="3932295"/>
                  <a:pt x="4557527" y="3923723"/>
                  <a:pt x="4561548" y="3913245"/>
                </a:cubicBezTo>
                <a:cubicBezTo>
                  <a:pt x="4565568" y="3902767"/>
                  <a:pt x="4579768" y="3894195"/>
                  <a:pt x="4593101" y="3894195"/>
                </a:cubicBezTo>
                <a:cubicBezTo>
                  <a:pt x="4606435" y="3894195"/>
                  <a:pt x="4624459" y="3885623"/>
                  <a:pt x="4633155" y="3875145"/>
                </a:cubicBezTo>
                <a:cubicBezTo>
                  <a:pt x="4641851" y="3864667"/>
                  <a:pt x="4653694" y="3856095"/>
                  <a:pt x="4659474" y="3856095"/>
                </a:cubicBezTo>
                <a:cubicBezTo>
                  <a:pt x="4670294" y="3856095"/>
                  <a:pt x="4762844" y="3796008"/>
                  <a:pt x="4805793" y="3761097"/>
                </a:cubicBezTo>
                <a:cubicBezTo>
                  <a:pt x="4856783" y="3719653"/>
                  <a:pt x="4907506" y="3691145"/>
                  <a:pt x="4940513" y="3685383"/>
                </a:cubicBezTo>
                <a:cubicBezTo>
                  <a:pt x="4959382" y="3682089"/>
                  <a:pt x="4996529" y="3660689"/>
                  <a:pt x="5023063" y="3637828"/>
                </a:cubicBezTo>
                <a:cubicBezTo>
                  <a:pt x="5071421" y="3596164"/>
                  <a:pt x="5105582" y="3572567"/>
                  <a:pt x="5141155" y="3556256"/>
                </a:cubicBezTo>
                <a:cubicBezTo>
                  <a:pt x="5159160" y="3548001"/>
                  <a:pt x="5354235" y="3436219"/>
                  <a:pt x="5395155" y="3410710"/>
                </a:cubicBezTo>
                <a:cubicBezTo>
                  <a:pt x="5405633" y="3404178"/>
                  <a:pt x="5425635" y="3393048"/>
                  <a:pt x="5439605" y="3385976"/>
                </a:cubicBezTo>
                <a:cubicBezTo>
                  <a:pt x="5453575" y="3378904"/>
                  <a:pt x="5482150" y="3361790"/>
                  <a:pt x="5503105" y="3347944"/>
                </a:cubicBezTo>
                <a:cubicBezTo>
                  <a:pt x="5524060" y="3334099"/>
                  <a:pt x="5559779" y="3319337"/>
                  <a:pt x="5582480" y="3315140"/>
                </a:cubicBezTo>
                <a:cubicBezTo>
                  <a:pt x="5605181" y="3310944"/>
                  <a:pt x="5623755" y="3302913"/>
                  <a:pt x="5623755" y="3297295"/>
                </a:cubicBezTo>
                <a:cubicBezTo>
                  <a:pt x="5623755" y="3288086"/>
                  <a:pt x="5644063" y="3271281"/>
                  <a:pt x="5699955" y="3234236"/>
                </a:cubicBezTo>
                <a:cubicBezTo>
                  <a:pt x="5710433" y="3227291"/>
                  <a:pt x="5799015" y="3175658"/>
                  <a:pt x="5896805" y="3119495"/>
                </a:cubicBezTo>
                <a:cubicBezTo>
                  <a:pt x="5994595" y="3063332"/>
                  <a:pt x="6083177" y="3011699"/>
                  <a:pt x="6093655" y="3004754"/>
                </a:cubicBezTo>
                <a:cubicBezTo>
                  <a:pt x="6104133" y="2997810"/>
                  <a:pt x="6131279" y="2988794"/>
                  <a:pt x="6153980" y="2984719"/>
                </a:cubicBezTo>
                <a:cubicBezTo>
                  <a:pt x="6176681" y="2980644"/>
                  <a:pt x="6195255" y="2972713"/>
                  <a:pt x="6195255" y="2967095"/>
                </a:cubicBezTo>
                <a:cubicBezTo>
                  <a:pt x="6195255" y="2946797"/>
                  <a:pt x="6319072" y="2867500"/>
                  <a:pt x="6362296" y="2860117"/>
                </a:cubicBezTo>
                <a:cubicBezTo>
                  <a:pt x="6380827" y="2856952"/>
                  <a:pt x="6399737" y="2848294"/>
                  <a:pt x="6404321" y="2840878"/>
                </a:cubicBezTo>
                <a:cubicBezTo>
                  <a:pt x="6408904" y="2833462"/>
                  <a:pt x="6420390" y="2827395"/>
                  <a:pt x="6429846" y="2827395"/>
                </a:cubicBezTo>
                <a:cubicBezTo>
                  <a:pt x="6439302" y="2827395"/>
                  <a:pt x="6474683" y="2804398"/>
                  <a:pt x="6508472" y="2776290"/>
                </a:cubicBezTo>
                <a:cubicBezTo>
                  <a:pt x="6542260" y="2748182"/>
                  <a:pt x="6592765" y="2713517"/>
                  <a:pt x="6620705" y="2699257"/>
                </a:cubicBezTo>
                <a:cubicBezTo>
                  <a:pt x="6648645" y="2684997"/>
                  <a:pt x="6688650" y="2662336"/>
                  <a:pt x="6709605" y="2648898"/>
                </a:cubicBezTo>
                <a:cubicBezTo>
                  <a:pt x="6730560" y="2635460"/>
                  <a:pt x="6761993" y="2617377"/>
                  <a:pt x="6779455" y="2608713"/>
                </a:cubicBezTo>
                <a:cubicBezTo>
                  <a:pt x="6796918" y="2600050"/>
                  <a:pt x="6814062" y="2589872"/>
                  <a:pt x="6817555" y="2586095"/>
                </a:cubicBezTo>
                <a:cubicBezTo>
                  <a:pt x="6821048" y="2582318"/>
                  <a:pt x="6838193" y="2572140"/>
                  <a:pt x="6855655" y="2563477"/>
                </a:cubicBezTo>
                <a:cubicBezTo>
                  <a:pt x="6873118" y="2554813"/>
                  <a:pt x="6904550" y="2536730"/>
                  <a:pt x="6925505" y="2523292"/>
                </a:cubicBezTo>
                <a:cubicBezTo>
                  <a:pt x="6946460" y="2509854"/>
                  <a:pt x="6986465" y="2487193"/>
                  <a:pt x="7014405" y="2472933"/>
                </a:cubicBezTo>
                <a:cubicBezTo>
                  <a:pt x="7042345" y="2458673"/>
                  <a:pt x="7098565" y="2429723"/>
                  <a:pt x="7139338" y="2408600"/>
                </a:cubicBezTo>
                <a:cubicBezTo>
                  <a:pt x="7180112" y="2387477"/>
                  <a:pt x="7221209" y="2370195"/>
                  <a:pt x="7230664" y="2370195"/>
                </a:cubicBezTo>
                <a:cubicBezTo>
                  <a:pt x="7240120" y="2370195"/>
                  <a:pt x="7251606" y="2364128"/>
                  <a:pt x="7256189" y="2356712"/>
                </a:cubicBezTo>
                <a:cubicBezTo>
                  <a:pt x="7281041" y="2316500"/>
                  <a:pt x="7371572" y="2258028"/>
                  <a:pt x="7423980" y="2248340"/>
                </a:cubicBezTo>
                <a:cubicBezTo>
                  <a:pt x="7446681" y="2244144"/>
                  <a:pt x="7465255" y="2236113"/>
                  <a:pt x="7465255" y="2230495"/>
                </a:cubicBezTo>
                <a:cubicBezTo>
                  <a:pt x="7465255" y="2224877"/>
                  <a:pt x="7478114" y="2211131"/>
                  <a:pt x="7493830" y="2199950"/>
                </a:cubicBezTo>
                <a:cubicBezTo>
                  <a:pt x="7542970" y="2164989"/>
                  <a:pt x="7597585" y="2129802"/>
                  <a:pt x="7624005" y="2116082"/>
                </a:cubicBezTo>
                <a:cubicBezTo>
                  <a:pt x="7637975" y="2108827"/>
                  <a:pt x="7672265" y="2089034"/>
                  <a:pt x="7700205" y="2072097"/>
                </a:cubicBezTo>
                <a:cubicBezTo>
                  <a:pt x="7728145" y="2055160"/>
                  <a:pt x="7762435" y="2035365"/>
                  <a:pt x="7776405" y="2028109"/>
                </a:cubicBezTo>
                <a:cubicBezTo>
                  <a:pt x="7790375" y="2020853"/>
                  <a:pt x="7836095" y="1994852"/>
                  <a:pt x="7878005" y="1970330"/>
                </a:cubicBezTo>
                <a:cubicBezTo>
                  <a:pt x="7962979" y="1920611"/>
                  <a:pt x="8011284" y="1895770"/>
                  <a:pt x="8030663" y="1891823"/>
                </a:cubicBezTo>
                <a:cubicBezTo>
                  <a:pt x="8037791" y="1890372"/>
                  <a:pt x="8054935" y="1880169"/>
                  <a:pt x="8068763" y="1869151"/>
                </a:cubicBezTo>
                <a:cubicBezTo>
                  <a:pt x="8101530" y="1843042"/>
                  <a:pt x="8163437" y="1802477"/>
                  <a:pt x="8195505" y="1786102"/>
                </a:cubicBezTo>
                <a:cubicBezTo>
                  <a:pt x="8209475" y="1778969"/>
                  <a:pt x="8255195" y="1753437"/>
                  <a:pt x="8297105" y="1729364"/>
                </a:cubicBezTo>
                <a:cubicBezTo>
                  <a:pt x="8339015" y="1705291"/>
                  <a:pt x="8379981" y="1688183"/>
                  <a:pt x="8388141" y="1691345"/>
                </a:cubicBezTo>
                <a:close/>
                <a:moveTo>
                  <a:pt x="7362448" y="751357"/>
                </a:moveTo>
                <a:cubicBezTo>
                  <a:pt x="7393376" y="752583"/>
                  <a:pt x="7423678" y="765216"/>
                  <a:pt x="7437311" y="784611"/>
                </a:cubicBezTo>
                <a:cubicBezTo>
                  <a:pt x="7446389" y="797527"/>
                  <a:pt x="7459482" y="808095"/>
                  <a:pt x="7466405" y="808095"/>
                </a:cubicBezTo>
                <a:cubicBezTo>
                  <a:pt x="7473327" y="808095"/>
                  <a:pt x="7530755" y="848100"/>
                  <a:pt x="7594021" y="896995"/>
                </a:cubicBezTo>
                <a:cubicBezTo>
                  <a:pt x="7657287" y="945890"/>
                  <a:pt x="7714203" y="985895"/>
                  <a:pt x="7720502" y="985895"/>
                </a:cubicBezTo>
                <a:cubicBezTo>
                  <a:pt x="7742147" y="985895"/>
                  <a:pt x="7732491" y="1048224"/>
                  <a:pt x="7709730" y="1055423"/>
                </a:cubicBezTo>
                <a:cubicBezTo>
                  <a:pt x="7697506" y="1059289"/>
                  <a:pt x="7668677" y="1079517"/>
                  <a:pt x="7645666" y="1100374"/>
                </a:cubicBezTo>
                <a:cubicBezTo>
                  <a:pt x="7622655" y="1121231"/>
                  <a:pt x="7598774" y="1138295"/>
                  <a:pt x="7592598" y="1138295"/>
                </a:cubicBezTo>
                <a:cubicBezTo>
                  <a:pt x="7578046" y="1138295"/>
                  <a:pt x="7543359" y="1152349"/>
                  <a:pt x="7496425" y="1177260"/>
                </a:cubicBezTo>
                <a:cubicBezTo>
                  <a:pt x="7369863" y="1244437"/>
                  <a:pt x="7344646" y="1260486"/>
                  <a:pt x="7344382" y="1274025"/>
                </a:cubicBezTo>
                <a:cubicBezTo>
                  <a:pt x="7344221" y="1282320"/>
                  <a:pt x="7327060" y="1292406"/>
                  <a:pt x="7306247" y="1296439"/>
                </a:cubicBezTo>
                <a:cubicBezTo>
                  <a:pt x="7269545" y="1303551"/>
                  <a:pt x="7214877" y="1334208"/>
                  <a:pt x="7170598" y="1372507"/>
                </a:cubicBezTo>
                <a:cubicBezTo>
                  <a:pt x="7158713" y="1382787"/>
                  <a:pt x="7121566" y="1404186"/>
                  <a:pt x="7088048" y="1420061"/>
                </a:cubicBezTo>
                <a:cubicBezTo>
                  <a:pt x="7054529" y="1435937"/>
                  <a:pt x="7015675" y="1455962"/>
                  <a:pt x="7001705" y="1464562"/>
                </a:cubicBezTo>
                <a:cubicBezTo>
                  <a:pt x="6987735" y="1473162"/>
                  <a:pt x="6967733" y="1484129"/>
                  <a:pt x="6957255" y="1488934"/>
                </a:cubicBezTo>
                <a:cubicBezTo>
                  <a:pt x="6939251" y="1497189"/>
                  <a:pt x="6744175" y="1608971"/>
                  <a:pt x="6703255" y="1634480"/>
                </a:cubicBezTo>
                <a:cubicBezTo>
                  <a:pt x="6692777" y="1641012"/>
                  <a:pt x="6672775" y="1652142"/>
                  <a:pt x="6658805" y="1659214"/>
                </a:cubicBezTo>
                <a:cubicBezTo>
                  <a:pt x="6632749" y="1672404"/>
                  <a:pt x="6579249" y="1706736"/>
                  <a:pt x="6528630" y="1742750"/>
                </a:cubicBezTo>
                <a:cubicBezTo>
                  <a:pt x="6512914" y="1753931"/>
                  <a:pt x="6500055" y="1767677"/>
                  <a:pt x="6500055" y="1773295"/>
                </a:cubicBezTo>
                <a:cubicBezTo>
                  <a:pt x="6500055" y="1778913"/>
                  <a:pt x="6481481" y="1787104"/>
                  <a:pt x="6458780" y="1791496"/>
                </a:cubicBezTo>
                <a:cubicBezTo>
                  <a:pt x="6436079" y="1795889"/>
                  <a:pt x="6407023" y="1810074"/>
                  <a:pt x="6394211" y="1823018"/>
                </a:cubicBezTo>
                <a:cubicBezTo>
                  <a:pt x="6381399" y="1835962"/>
                  <a:pt x="6364540" y="1852930"/>
                  <a:pt x="6356746" y="1860724"/>
                </a:cubicBezTo>
                <a:cubicBezTo>
                  <a:pt x="6348952" y="1868518"/>
                  <a:pt x="6332109" y="1874895"/>
                  <a:pt x="6319316" y="1874895"/>
                </a:cubicBezTo>
                <a:cubicBezTo>
                  <a:pt x="6306524" y="1874895"/>
                  <a:pt x="6292768" y="1883468"/>
                  <a:pt x="6288748" y="1893945"/>
                </a:cubicBezTo>
                <a:cubicBezTo>
                  <a:pt x="6284727" y="1904422"/>
                  <a:pt x="6272949" y="1912995"/>
                  <a:pt x="6262575" y="1912995"/>
                </a:cubicBezTo>
                <a:cubicBezTo>
                  <a:pt x="6252200" y="1912995"/>
                  <a:pt x="6229180" y="1924425"/>
                  <a:pt x="6211420" y="1938395"/>
                </a:cubicBezTo>
                <a:cubicBezTo>
                  <a:pt x="6193661" y="1952365"/>
                  <a:pt x="6171328" y="1963795"/>
                  <a:pt x="6161792" y="1963795"/>
                </a:cubicBezTo>
                <a:cubicBezTo>
                  <a:pt x="6152257" y="1963795"/>
                  <a:pt x="6144455" y="1968316"/>
                  <a:pt x="6144455" y="1973842"/>
                </a:cubicBezTo>
                <a:cubicBezTo>
                  <a:pt x="6144455" y="1979368"/>
                  <a:pt x="6111594" y="1996838"/>
                  <a:pt x="6071430" y="2012664"/>
                </a:cubicBezTo>
                <a:cubicBezTo>
                  <a:pt x="6031266" y="2028490"/>
                  <a:pt x="5981260" y="2052556"/>
                  <a:pt x="5960305" y="2066143"/>
                </a:cubicBezTo>
                <a:cubicBezTo>
                  <a:pt x="5939350" y="2079731"/>
                  <a:pt x="5905060" y="2099591"/>
                  <a:pt x="5884105" y="2110276"/>
                </a:cubicBezTo>
                <a:cubicBezTo>
                  <a:pt x="5839943" y="2132795"/>
                  <a:pt x="5780681" y="2170652"/>
                  <a:pt x="5744664" y="2199351"/>
                </a:cubicBezTo>
                <a:cubicBezTo>
                  <a:pt x="5730836" y="2210369"/>
                  <a:pt x="5713686" y="2220455"/>
                  <a:pt x="5706554" y="2221765"/>
                </a:cubicBezTo>
                <a:cubicBezTo>
                  <a:pt x="5693365" y="2224186"/>
                  <a:pt x="5662465" y="2239624"/>
                  <a:pt x="5560255" y="2294860"/>
                </a:cubicBezTo>
                <a:cubicBezTo>
                  <a:pt x="5528822" y="2311847"/>
                  <a:pt x="5501392" y="2335746"/>
                  <a:pt x="5499299" y="2347970"/>
                </a:cubicBezTo>
                <a:cubicBezTo>
                  <a:pt x="5497206" y="2360194"/>
                  <a:pt x="5484684" y="2370195"/>
                  <a:pt x="5471474" y="2370195"/>
                </a:cubicBezTo>
                <a:cubicBezTo>
                  <a:pt x="5458263" y="2370195"/>
                  <a:pt x="5443704" y="2376262"/>
                  <a:pt x="5439121" y="2383678"/>
                </a:cubicBezTo>
                <a:cubicBezTo>
                  <a:pt x="5434537" y="2391094"/>
                  <a:pt x="5415627" y="2399752"/>
                  <a:pt x="5397096" y="2402917"/>
                </a:cubicBezTo>
                <a:cubicBezTo>
                  <a:pt x="5378566" y="2406082"/>
                  <a:pt x="5346260" y="2419835"/>
                  <a:pt x="5325305" y="2433479"/>
                </a:cubicBezTo>
                <a:cubicBezTo>
                  <a:pt x="5304350" y="2447123"/>
                  <a:pt x="5270060" y="2467028"/>
                  <a:pt x="5249105" y="2477714"/>
                </a:cubicBezTo>
                <a:cubicBezTo>
                  <a:pt x="5228150" y="2488399"/>
                  <a:pt x="5193860" y="2508521"/>
                  <a:pt x="5172905" y="2522429"/>
                </a:cubicBezTo>
                <a:cubicBezTo>
                  <a:pt x="5151950" y="2536336"/>
                  <a:pt x="5126233" y="2551485"/>
                  <a:pt x="5115755" y="2556092"/>
                </a:cubicBezTo>
                <a:cubicBezTo>
                  <a:pt x="5105277" y="2560699"/>
                  <a:pt x="5053049" y="2595052"/>
                  <a:pt x="4999691" y="2632432"/>
                </a:cubicBezTo>
                <a:cubicBezTo>
                  <a:pt x="4946334" y="2669812"/>
                  <a:pt x="4899471" y="2700395"/>
                  <a:pt x="4895553" y="2700395"/>
                </a:cubicBezTo>
                <a:cubicBezTo>
                  <a:pt x="4885528" y="2700395"/>
                  <a:pt x="4771679" y="2754292"/>
                  <a:pt x="4741105" y="2773512"/>
                </a:cubicBezTo>
                <a:cubicBezTo>
                  <a:pt x="4727135" y="2782294"/>
                  <a:pt x="4701418" y="2796465"/>
                  <a:pt x="4683955" y="2805004"/>
                </a:cubicBezTo>
                <a:cubicBezTo>
                  <a:pt x="4666493" y="2813542"/>
                  <a:pt x="4652089" y="2827430"/>
                  <a:pt x="4651946" y="2835867"/>
                </a:cubicBezTo>
                <a:cubicBezTo>
                  <a:pt x="4651804" y="2844303"/>
                  <a:pt x="4634660" y="2854666"/>
                  <a:pt x="4613846" y="2858896"/>
                </a:cubicBezTo>
                <a:cubicBezTo>
                  <a:pt x="4593034" y="2863125"/>
                  <a:pt x="4565523" y="2877108"/>
                  <a:pt x="4552711" y="2889969"/>
                </a:cubicBezTo>
                <a:lnTo>
                  <a:pt x="4515246" y="2927524"/>
                </a:lnTo>
                <a:cubicBezTo>
                  <a:pt x="4507452" y="2935318"/>
                  <a:pt x="4490609" y="2941695"/>
                  <a:pt x="4477816" y="2941695"/>
                </a:cubicBezTo>
                <a:cubicBezTo>
                  <a:pt x="4465024" y="2941695"/>
                  <a:pt x="4451268" y="2950268"/>
                  <a:pt x="4447248" y="2960745"/>
                </a:cubicBezTo>
                <a:cubicBezTo>
                  <a:pt x="4443227" y="2971222"/>
                  <a:pt x="4434199" y="2979795"/>
                  <a:pt x="4427185" y="2979795"/>
                </a:cubicBezTo>
                <a:cubicBezTo>
                  <a:pt x="4420171" y="2979795"/>
                  <a:pt x="4367125" y="3008370"/>
                  <a:pt x="4309305" y="3043295"/>
                </a:cubicBezTo>
                <a:cubicBezTo>
                  <a:pt x="4251485" y="3078220"/>
                  <a:pt x="4199706" y="3106795"/>
                  <a:pt x="4194241" y="3106795"/>
                </a:cubicBezTo>
                <a:cubicBezTo>
                  <a:pt x="4178931" y="3106795"/>
                  <a:pt x="4138122" y="3125918"/>
                  <a:pt x="4061655" y="3168927"/>
                </a:cubicBezTo>
                <a:cubicBezTo>
                  <a:pt x="4023238" y="3190535"/>
                  <a:pt x="3980375" y="3214054"/>
                  <a:pt x="3966405" y="3221193"/>
                </a:cubicBezTo>
                <a:cubicBezTo>
                  <a:pt x="3952435" y="3228331"/>
                  <a:pt x="3923860" y="3245529"/>
                  <a:pt x="3902905" y="3259410"/>
                </a:cubicBezTo>
                <a:cubicBezTo>
                  <a:pt x="3881950" y="3273291"/>
                  <a:pt x="3847660" y="3293391"/>
                  <a:pt x="3826705" y="3304076"/>
                </a:cubicBezTo>
                <a:cubicBezTo>
                  <a:pt x="3752057" y="3342141"/>
                  <a:pt x="3680123" y="3394332"/>
                  <a:pt x="3662089" y="3423512"/>
                </a:cubicBezTo>
                <a:cubicBezTo>
                  <a:pt x="3657506" y="3430928"/>
                  <a:pt x="3645775" y="3436995"/>
                  <a:pt x="3636019" y="3436995"/>
                </a:cubicBezTo>
                <a:cubicBezTo>
                  <a:pt x="3626265" y="3436995"/>
                  <a:pt x="3593741" y="3448997"/>
                  <a:pt x="3563744" y="3463666"/>
                </a:cubicBezTo>
                <a:cubicBezTo>
                  <a:pt x="3533748" y="3478335"/>
                  <a:pt x="3497775" y="3495774"/>
                  <a:pt x="3483805" y="3502420"/>
                </a:cubicBezTo>
                <a:cubicBezTo>
                  <a:pt x="3469835" y="3509065"/>
                  <a:pt x="3435545" y="3528360"/>
                  <a:pt x="3407605" y="3545297"/>
                </a:cubicBezTo>
                <a:cubicBezTo>
                  <a:pt x="3379665" y="3562234"/>
                  <a:pt x="3345375" y="3582028"/>
                  <a:pt x="3331405" y="3589282"/>
                </a:cubicBezTo>
                <a:cubicBezTo>
                  <a:pt x="3317435" y="3596536"/>
                  <a:pt x="3288860" y="3613635"/>
                  <a:pt x="3267905" y="3627279"/>
                </a:cubicBezTo>
                <a:cubicBezTo>
                  <a:pt x="3246950" y="3640923"/>
                  <a:pt x="3212660" y="3660829"/>
                  <a:pt x="3191705" y="3671514"/>
                </a:cubicBezTo>
                <a:cubicBezTo>
                  <a:pt x="3170750" y="3682199"/>
                  <a:pt x="3136460" y="3702009"/>
                  <a:pt x="3115505" y="3715536"/>
                </a:cubicBezTo>
                <a:cubicBezTo>
                  <a:pt x="3094550" y="3729063"/>
                  <a:pt x="3054545" y="3751797"/>
                  <a:pt x="3026605" y="3766057"/>
                </a:cubicBezTo>
                <a:cubicBezTo>
                  <a:pt x="2998665" y="3780317"/>
                  <a:pt x="2948160" y="3814982"/>
                  <a:pt x="2914372" y="3843090"/>
                </a:cubicBezTo>
                <a:cubicBezTo>
                  <a:pt x="2880583" y="3871198"/>
                  <a:pt x="2844864" y="3894195"/>
                  <a:pt x="2834997" y="3894195"/>
                </a:cubicBezTo>
                <a:cubicBezTo>
                  <a:pt x="2825129" y="3894195"/>
                  <a:pt x="2817055" y="3899351"/>
                  <a:pt x="2817055" y="3905652"/>
                </a:cubicBezTo>
                <a:cubicBezTo>
                  <a:pt x="2817055" y="3911954"/>
                  <a:pt x="2798481" y="3920544"/>
                  <a:pt x="2775780" y="3924740"/>
                </a:cubicBezTo>
                <a:cubicBezTo>
                  <a:pt x="2737859" y="3931750"/>
                  <a:pt x="2707088" y="3948312"/>
                  <a:pt x="2629730" y="4003350"/>
                </a:cubicBezTo>
                <a:cubicBezTo>
                  <a:pt x="2614014" y="4014531"/>
                  <a:pt x="2601155" y="4028277"/>
                  <a:pt x="2601155" y="4033895"/>
                </a:cubicBezTo>
                <a:cubicBezTo>
                  <a:pt x="2601155" y="4039513"/>
                  <a:pt x="2582581" y="4047544"/>
                  <a:pt x="2559880" y="4051740"/>
                </a:cubicBezTo>
                <a:cubicBezTo>
                  <a:pt x="2537179" y="4055937"/>
                  <a:pt x="2501460" y="4070699"/>
                  <a:pt x="2480505" y="4084544"/>
                </a:cubicBezTo>
                <a:cubicBezTo>
                  <a:pt x="2459550" y="4098390"/>
                  <a:pt x="2430975" y="4115504"/>
                  <a:pt x="2417005" y="4122576"/>
                </a:cubicBezTo>
                <a:cubicBezTo>
                  <a:pt x="2403035" y="4129648"/>
                  <a:pt x="2383032" y="4140778"/>
                  <a:pt x="2372555" y="4147310"/>
                </a:cubicBezTo>
                <a:cubicBezTo>
                  <a:pt x="2362078" y="4153842"/>
                  <a:pt x="2302070" y="4188530"/>
                  <a:pt x="2239205" y="4224395"/>
                </a:cubicBezTo>
                <a:cubicBezTo>
                  <a:pt x="2071230" y="4320226"/>
                  <a:pt x="2029655" y="4348020"/>
                  <a:pt x="2029655" y="4364481"/>
                </a:cubicBezTo>
                <a:cubicBezTo>
                  <a:pt x="2029655" y="4370312"/>
                  <a:pt x="2013939" y="4376187"/>
                  <a:pt x="1994730" y="4377536"/>
                </a:cubicBezTo>
                <a:cubicBezTo>
                  <a:pt x="1975521" y="4378884"/>
                  <a:pt x="1938087" y="4399272"/>
                  <a:pt x="1911543" y="4422841"/>
                </a:cubicBezTo>
                <a:cubicBezTo>
                  <a:pt x="1884999" y="4446411"/>
                  <a:pt x="1858553" y="4465695"/>
                  <a:pt x="1852773" y="4465695"/>
                </a:cubicBezTo>
                <a:cubicBezTo>
                  <a:pt x="1846994" y="4465695"/>
                  <a:pt x="1835151" y="4474267"/>
                  <a:pt x="1826455" y="4484745"/>
                </a:cubicBezTo>
                <a:cubicBezTo>
                  <a:pt x="1817759" y="4495223"/>
                  <a:pt x="1803059" y="4503795"/>
                  <a:pt x="1793787" y="4503795"/>
                </a:cubicBezTo>
                <a:cubicBezTo>
                  <a:pt x="1775075" y="4503795"/>
                  <a:pt x="1691554" y="4543871"/>
                  <a:pt x="1585155" y="4603903"/>
                </a:cubicBezTo>
                <a:cubicBezTo>
                  <a:pt x="1546737" y="4625579"/>
                  <a:pt x="1503875" y="4649154"/>
                  <a:pt x="1489905" y="4656293"/>
                </a:cubicBezTo>
                <a:cubicBezTo>
                  <a:pt x="1475935" y="4663431"/>
                  <a:pt x="1447360" y="4680557"/>
                  <a:pt x="1426405" y="4694348"/>
                </a:cubicBezTo>
                <a:cubicBezTo>
                  <a:pt x="1405450" y="4708141"/>
                  <a:pt x="1374018" y="4726513"/>
                  <a:pt x="1356555" y="4735177"/>
                </a:cubicBezTo>
                <a:cubicBezTo>
                  <a:pt x="1339093" y="4743840"/>
                  <a:pt x="1324689" y="4757831"/>
                  <a:pt x="1324546" y="4766267"/>
                </a:cubicBezTo>
                <a:cubicBezTo>
                  <a:pt x="1324404" y="4774703"/>
                  <a:pt x="1307259" y="4784906"/>
                  <a:pt x="1286446" y="4788939"/>
                </a:cubicBezTo>
                <a:cubicBezTo>
                  <a:pt x="1237314" y="4798460"/>
                  <a:pt x="1115255" y="4876746"/>
                  <a:pt x="1115255" y="4898738"/>
                </a:cubicBezTo>
                <a:cubicBezTo>
                  <a:pt x="1115255" y="4905039"/>
                  <a:pt x="1107453" y="4910195"/>
                  <a:pt x="1097918" y="4910195"/>
                </a:cubicBezTo>
                <a:cubicBezTo>
                  <a:pt x="1088382" y="4910195"/>
                  <a:pt x="1066049" y="4921625"/>
                  <a:pt x="1048290" y="4935595"/>
                </a:cubicBezTo>
                <a:cubicBezTo>
                  <a:pt x="1030530" y="4949565"/>
                  <a:pt x="1006899" y="4960995"/>
                  <a:pt x="995777" y="4960995"/>
                </a:cubicBezTo>
                <a:cubicBezTo>
                  <a:pt x="984655" y="4960995"/>
                  <a:pt x="975555" y="4966295"/>
                  <a:pt x="975555" y="4972773"/>
                </a:cubicBezTo>
                <a:cubicBezTo>
                  <a:pt x="975555" y="4979250"/>
                  <a:pt x="942694" y="4996599"/>
                  <a:pt x="902530" y="5011324"/>
                </a:cubicBezTo>
                <a:cubicBezTo>
                  <a:pt x="862366" y="5026050"/>
                  <a:pt x="812360" y="5049337"/>
                  <a:pt x="791405" y="5063073"/>
                </a:cubicBezTo>
                <a:cubicBezTo>
                  <a:pt x="770450" y="5076809"/>
                  <a:pt x="736160" y="5097003"/>
                  <a:pt x="715205" y="5107948"/>
                </a:cubicBezTo>
                <a:cubicBezTo>
                  <a:pt x="668461" y="5132362"/>
                  <a:pt x="625549" y="5157638"/>
                  <a:pt x="575505" y="5190233"/>
                </a:cubicBezTo>
                <a:cubicBezTo>
                  <a:pt x="554550" y="5203881"/>
                  <a:pt x="520260" y="5223791"/>
                  <a:pt x="499305" y="5234476"/>
                </a:cubicBezTo>
                <a:cubicBezTo>
                  <a:pt x="424657" y="5272541"/>
                  <a:pt x="352723" y="5324732"/>
                  <a:pt x="334689" y="5353912"/>
                </a:cubicBezTo>
                <a:cubicBezTo>
                  <a:pt x="330106" y="5361328"/>
                  <a:pt x="317889" y="5367395"/>
                  <a:pt x="307541" y="5367395"/>
                </a:cubicBezTo>
                <a:cubicBezTo>
                  <a:pt x="273491" y="5367395"/>
                  <a:pt x="208118" y="5401633"/>
                  <a:pt x="151601" y="5449067"/>
                </a:cubicBezTo>
                <a:cubicBezTo>
                  <a:pt x="105493" y="5487764"/>
                  <a:pt x="90396" y="5493993"/>
                  <a:pt x="63206" y="5485540"/>
                </a:cubicBezTo>
                <a:cubicBezTo>
                  <a:pt x="11832" y="5469567"/>
                  <a:pt x="-3405" y="5394481"/>
                  <a:pt x="609" y="5177054"/>
                </a:cubicBezTo>
                <a:cubicBezTo>
                  <a:pt x="3794" y="5004518"/>
                  <a:pt x="5586" y="4992765"/>
                  <a:pt x="29405" y="4988260"/>
                </a:cubicBezTo>
                <a:cubicBezTo>
                  <a:pt x="43375" y="4985618"/>
                  <a:pt x="57663" y="4979324"/>
                  <a:pt x="61155" y="4974273"/>
                </a:cubicBezTo>
                <a:cubicBezTo>
                  <a:pt x="75003" y="4954245"/>
                  <a:pt x="209642" y="4884552"/>
                  <a:pt x="248480" y="4877309"/>
                </a:cubicBezTo>
                <a:cubicBezTo>
                  <a:pt x="271181" y="4873074"/>
                  <a:pt x="289755" y="4865013"/>
                  <a:pt x="289755" y="4859395"/>
                </a:cubicBezTo>
                <a:cubicBezTo>
                  <a:pt x="289755" y="4853777"/>
                  <a:pt x="302614" y="4840031"/>
                  <a:pt x="318330" y="4828850"/>
                </a:cubicBezTo>
                <a:cubicBezTo>
                  <a:pt x="367470" y="4793889"/>
                  <a:pt x="422085" y="4758702"/>
                  <a:pt x="448505" y="4744982"/>
                </a:cubicBezTo>
                <a:cubicBezTo>
                  <a:pt x="462475" y="4737728"/>
                  <a:pt x="496765" y="4717934"/>
                  <a:pt x="524705" y="4700997"/>
                </a:cubicBezTo>
                <a:cubicBezTo>
                  <a:pt x="552645" y="4684060"/>
                  <a:pt x="586935" y="4664765"/>
                  <a:pt x="600905" y="4658120"/>
                </a:cubicBezTo>
                <a:cubicBezTo>
                  <a:pt x="614875" y="4651474"/>
                  <a:pt x="650848" y="4634035"/>
                  <a:pt x="680844" y="4619366"/>
                </a:cubicBezTo>
                <a:cubicBezTo>
                  <a:pt x="710840" y="4604697"/>
                  <a:pt x="743418" y="4592695"/>
                  <a:pt x="753238" y="4592695"/>
                </a:cubicBezTo>
                <a:cubicBezTo>
                  <a:pt x="763058" y="4592695"/>
                  <a:pt x="772806" y="4582694"/>
                  <a:pt x="774899" y="4570470"/>
                </a:cubicBezTo>
                <a:cubicBezTo>
                  <a:pt x="776992" y="4558246"/>
                  <a:pt x="798707" y="4537454"/>
                  <a:pt x="823155" y="4524265"/>
                </a:cubicBezTo>
                <a:cubicBezTo>
                  <a:pt x="943802" y="4459177"/>
                  <a:pt x="985011" y="4436052"/>
                  <a:pt x="1020005" y="4413799"/>
                </a:cubicBezTo>
                <a:cubicBezTo>
                  <a:pt x="1040960" y="4400473"/>
                  <a:pt x="1076679" y="4386137"/>
                  <a:pt x="1099380" y="4381940"/>
                </a:cubicBezTo>
                <a:cubicBezTo>
                  <a:pt x="1122081" y="4377744"/>
                  <a:pt x="1140655" y="4369154"/>
                  <a:pt x="1140655" y="4362852"/>
                </a:cubicBezTo>
                <a:cubicBezTo>
                  <a:pt x="1140655" y="4356551"/>
                  <a:pt x="1147929" y="4351395"/>
                  <a:pt x="1156820" y="4351395"/>
                </a:cubicBezTo>
                <a:cubicBezTo>
                  <a:pt x="1174850" y="4351395"/>
                  <a:pt x="1294562" y="4275292"/>
                  <a:pt x="1312992" y="4252112"/>
                </a:cubicBezTo>
                <a:cubicBezTo>
                  <a:pt x="1319489" y="4243942"/>
                  <a:pt x="1333378" y="4231890"/>
                  <a:pt x="1343855" y="4225331"/>
                </a:cubicBezTo>
                <a:cubicBezTo>
                  <a:pt x="1373866" y="4206543"/>
                  <a:pt x="1594235" y="4097395"/>
                  <a:pt x="1602157" y="4097395"/>
                </a:cubicBezTo>
                <a:cubicBezTo>
                  <a:pt x="1606076" y="4097395"/>
                  <a:pt x="1630999" y="4078821"/>
                  <a:pt x="1657543" y="4056120"/>
                </a:cubicBezTo>
                <a:cubicBezTo>
                  <a:pt x="1711332" y="4010118"/>
                  <a:pt x="1738744" y="3991585"/>
                  <a:pt x="1794705" y="3963385"/>
                </a:cubicBezTo>
                <a:cubicBezTo>
                  <a:pt x="1815660" y="3952826"/>
                  <a:pt x="1849950" y="3933023"/>
                  <a:pt x="1870905" y="3919379"/>
                </a:cubicBezTo>
                <a:cubicBezTo>
                  <a:pt x="1891860" y="3905735"/>
                  <a:pt x="1924166" y="3891982"/>
                  <a:pt x="1942696" y="3888817"/>
                </a:cubicBezTo>
                <a:cubicBezTo>
                  <a:pt x="1961227" y="3885652"/>
                  <a:pt x="1980138" y="3876994"/>
                  <a:pt x="1984721" y="3869578"/>
                </a:cubicBezTo>
                <a:cubicBezTo>
                  <a:pt x="1989304" y="3862162"/>
                  <a:pt x="2001003" y="3856095"/>
                  <a:pt x="2010718" y="3856095"/>
                </a:cubicBezTo>
                <a:cubicBezTo>
                  <a:pt x="2027387" y="3856095"/>
                  <a:pt x="2110965" y="3804362"/>
                  <a:pt x="2164193" y="3761097"/>
                </a:cubicBezTo>
                <a:cubicBezTo>
                  <a:pt x="2193627" y="3737174"/>
                  <a:pt x="2255476" y="3696239"/>
                  <a:pt x="2290005" y="3677830"/>
                </a:cubicBezTo>
                <a:cubicBezTo>
                  <a:pt x="2303975" y="3670382"/>
                  <a:pt x="2338265" y="3650430"/>
                  <a:pt x="2366205" y="3633493"/>
                </a:cubicBezTo>
                <a:cubicBezTo>
                  <a:pt x="2394145" y="3616556"/>
                  <a:pt x="2428435" y="3596762"/>
                  <a:pt x="2442405" y="3589508"/>
                </a:cubicBezTo>
                <a:cubicBezTo>
                  <a:pt x="2456375" y="3582254"/>
                  <a:pt x="2484950" y="3564990"/>
                  <a:pt x="2505905" y="3551144"/>
                </a:cubicBezTo>
                <a:cubicBezTo>
                  <a:pt x="2526860" y="3537299"/>
                  <a:pt x="2562579" y="3522537"/>
                  <a:pt x="2585280" y="3518340"/>
                </a:cubicBezTo>
                <a:cubicBezTo>
                  <a:pt x="2607981" y="3514144"/>
                  <a:pt x="2626555" y="3506113"/>
                  <a:pt x="2626555" y="3500495"/>
                </a:cubicBezTo>
                <a:cubicBezTo>
                  <a:pt x="2626555" y="3485328"/>
                  <a:pt x="2678612" y="3450440"/>
                  <a:pt x="2719699" y="3438072"/>
                </a:cubicBezTo>
                <a:cubicBezTo>
                  <a:pt x="2739496" y="3432113"/>
                  <a:pt x="2762070" y="3420860"/>
                  <a:pt x="2769864" y="3413066"/>
                </a:cubicBezTo>
                <a:cubicBezTo>
                  <a:pt x="2777658" y="3405272"/>
                  <a:pt x="2794501" y="3398895"/>
                  <a:pt x="2807294" y="3398895"/>
                </a:cubicBezTo>
                <a:cubicBezTo>
                  <a:pt x="2820086" y="3398895"/>
                  <a:pt x="2833842" y="3390323"/>
                  <a:pt x="2837862" y="3379845"/>
                </a:cubicBezTo>
                <a:cubicBezTo>
                  <a:pt x="2841883" y="3369367"/>
                  <a:pt x="2853661" y="3360795"/>
                  <a:pt x="2864036" y="3360795"/>
                </a:cubicBezTo>
                <a:cubicBezTo>
                  <a:pt x="2874410" y="3360795"/>
                  <a:pt x="2897430" y="3349365"/>
                  <a:pt x="2915190" y="3335395"/>
                </a:cubicBezTo>
                <a:cubicBezTo>
                  <a:pt x="2932949" y="3321425"/>
                  <a:pt x="2955282" y="3309995"/>
                  <a:pt x="2964818" y="3309995"/>
                </a:cubicBezTo>
                <a:cubicBezTo>
                  <a:pt x="2974353" y="3309995"/>
                  <a:pt x="2982155" y="3304280"/>
                  <a:pt x="2982155" y="3297295"/>
                </a:cubicBezTo>
                <a:cubicBezTo>
                  <a:pt x="2982155" y="3290310"/>
                  <a:pt x="2990319" y="3284595"/>
                  <a:pt x="3000298" y="3284595"/>
                </a:cubicBezTo>
                <a:cubicBezTo>
                  <a:pt x="3010276" y="3284595"/>
                  <a:pt x="3026991" y="3276045"/>
                  <a:pt x="3037441" y="3265594"/>
                </a:cubicBezTo>
                <a:cubicBezTo>
                  <a:pt x="3096021" y="3207015"/>
                  <a:pt x="3169322" y="3159663"/>
                  <a:pt x="3213313" y="3151983"/>
                </a:cubicBezTo>
                <a:cubicBezTo>
                  <a:pt x="3232182" y="3148688"/>
                  <a:pt x="3269329" y="3127289"/>
                  <a:pt x="3295863" y="3104428"/>
                </a:cubicBezTo>
                <a:cubicBezTo>
                  <a:pt x="3344221" y="3062764"/>
                  <a:pt x="3378382" y="3039167"/>
                  <a:pt x="3413955" y="3022856"/>
                </a:cubicBezTo>
                <a:cubicBezTo>
                  <a:pt x="3431960" y="3014601"/>
                  <a:pt x="3627035" y="2902819"/>
                  <a:pt x="3667955" y="2877310"/>
                </a:cubicBezTo>
                <a:cubicBezTo>
                  <a:pt x="3678433" y="2870778"/>
                  <a:pt x="3698435" y="2859648"/>
                  <a:pt x="3712405" y="2852576"/>
                </a:cubicBezTo>
                <a:cubicBezTo>
                  <a:pt x="3726375" y="2845504"/>
                  <a:pt x="3754950" y="2828390"/>
                  <a:pt x="3775905" y="2814544"/>
                </a:cubicBezTo>
                <a:cubicBezTo>
                  <a:pt x="3796860" y="2800699"/>
                  <a:pt x="3832579" y="2785937"/>
                  <a:pt x="3855280" y="2781740"/>
                </a:cubicBezTo>
                <a:cubicBezTo>
                  <a:pt x="3877981" y="2777544"/>
                  <a:pt x="3896555" y="2769339"/>
                  <a:pt x="3896555" y="2763508"/>
                </a:cubicBezTo>
                <a:cubicBezTo>
                  <a:pt x="3896555" y="2757678"/>
                  <a:pt x="3908050" y="2749258"/>
                  <a:pt x="3922100" y="2744799"/>
                </a:cubicBezTo>
                <a:cubicBezTo>
                  <a:pt x="3936149" y="2740340"/>
                  <a:pt x="4020445" y="2689605"/>
                  <a:pt x="4109425" y="2632055"/>
                </a:cubicBezTo>
                <a:cubicBezTo>
                  <a:pt x="4198404" y="2574506"/>
                  <a:pt x="4279777" y="2523413"/>
                  <a:pt x="4290255" y="2518517"/>
                </a:cubicBezTo>
                <a:cubicBezTo>
                  <a:pt x="4300733" y="2513621"/>
                  <a:pt x="4326450" y="2498265"/>
                  <a:pt x="4347405" y="2484393"/>
                </a:cubicBezTo>
                <a:cubicBezTo>
                  <a:pt x="4368360" y="2470520"/>
                  <a:pt x="4404079" y="2455737"/>
                  <a:pt x="4426780" y="2451540"/>
                </a:cubicBezTo>
                <a:cubicBezTo>
                  <a:pt x="4449481" y="2447344"/>
                  <a:pt x="4468055" y="2439139"/>
                  <a:pt x="4468055" y="2433308"/>
                </a:cubicBezTo>
                <a:cubicBezTo>
                  <a:pt x="4468055" y="2413298"/>
                  <a:pt x="4616628" y="2332095"/>
                  <a:pt x="4653240" y="2332095"/>
                </a:cubicBezTo>
                <a:cubicBezTo>
                  <a:pt x="4663587" y="2332095"/>
                  <a:pt x="4675342" y="2323522"/>
                  <a:pt x="4679362" y="2313045"/>
                </a:cubicBezTo>
                <a:cubicBezTo>
                  <a:pt x="4683383" y="2302568"/>
                  <a:pt x="4694347" y="2293995"/>
                  <a:pt x="4703727" y="2293995"/>
                </a:cubicBezTo>
                <a:cubicBezTo>
                  <a:pt x="4713107" y="2293995"/>
                  <a:pt x="4742499" y="2274623"/>
                  <a:pt x="4769043" y="2250946"/>
                </a:cubicBezTo>
                <a:cubicBezTo>
                  <a:pt x="4810754" y="2213741"/>
                  <a:pt x="4892812" y="2161878"/>
                  <a:pt x="4982405" y="2116097"/>
                </a:cubicBezTo>
                <a:cubicBezTo>
                  <a:pt x="4996375" y="2108958"/>
                  <a:pt x="5024950" y="2091761"/>
                  <a:pt x="5045905" y="2077880"/>
                </a:cubicBezTo>
                <a:cubicBezTo>
                  <a:pt x="5066860" y="2063999"/>
                  <a:pt x="5101150" y="2043899"/>
                  <a:pt x="5122105" y="2033214"/>
                </a:cubicBezTo>
                <a:cubicBezTo>
                  <a:pt x="5143060" y="2022528"/>
                  <a:pt x="5177350" y="2002912"/>
                  <a:pt x="5198305" y="1989623"/>
                </a:cubicBezTo>
                <a:cubicBezTo>
                  <a:pt x="5219260" y="1976333"/>
                  <a:pt x="5259265" y="1953793"/>
                  <a:pt x="5287205" y="1939533"/>
                </a:cubicBezTo>
                <a:cubicBezTo>
                  <a:pt x="5315145" y="1925273"/>
                  <a:pt x="5371365" y="1896323"/>
                  <a:pt x="5412138" y="1875200"/>
                </a:cubicBezTo>
                <a:cubicBezTo>
                  <a:pt x="5452912" y="1854077"/>
                  <a:pt x="5494008" y="1836795"/>
                  <a:pt x="5503464" y="1836795"/>
                </a:cubicBezTo>
                <a:cubicBezTo>
                  <a:pt x="5512920" y="1836795"/>
                  <a:pt x="5524406" y="1830728"/>
                  <a:pt x="5528989" y="1823312"/>
                </a:cubicBezTo>
                <a:cubicBezTo>
                  <a:pt x="5546959" y="1794236"/>
                  <a:pt x="5621415" y="1739825"/>
                  <a:pt x="5693605" y="1703014"/>
                </a:cubicBezTo>
                <a:cubicBezTo>
                  <a:pt x="5714560" y="1692328"/>
                  <a:pt x="5748850" y="1672613"/>
                  <a:pt x="5769805" y="1659201"/>
                </a:cubicBezTo>
                <a:cubicBezTo>
                  <a:pt x="5852151" y="1606499"/>
                  <a:pt x="5872901" y="1596218"/>
                  <a:pt x="5912680" y="1588411"/>
                </a:cubicBezTo>
                <a:cubicBezTo>
                  <a:pt x="5935381" y="1583956"/>
                  <a:pt x="5953955" y="1575713"/>
                  <a:pt x="5953955" y="1570095"/>
                </a:cubicBezTo>
                <a:cubicBezTo>
                  <a:pt x="5953955" y="1549193"/>
                  <a:pt x="6077679" y="1470737"/>
                  <a:pt x="6125146" y="1461539"/>
                </a:cubicBezTo>
                <a:cubicBezTo>
                  <a:pt x="6145960" y="1457506"/>
                  <a:pt x="6163104" y="1447420"/>
                  <a:pt x="6163246" y="1439125"/>
                </a:cubicBezTo>
                <a:cubicBezTo>
                  <a:pt x="6163476" y="1425754"/>
                  <a:pt x="6269837" y="1364342"/>
                  <a:pt x="6303464" y="1358165"/>
                </a:cubicBezTo>
                <a:cubicBezTo>
                  <a:pt x="6310591" y="1356855"/>
                  <a:pt x="6327736" y="1346769"/>
                  <a:pt x="6341564" y="1335751"/>
                </a:cubicBezTo>
                <a:cubicBezTo>
                  <a:pt x="6374631" y="1309402"/>
                  <a:pt x="6436514" y="1268908"/>
                  <a:pt x="6468305" y="1252814"/>
                </a:cubicBezTo>
                <a:cubicBezTo>
                  <a:pt x="6482275" y="1245742"/>
                  <a:pt x="6502277" y="1234533"/>
                  <a:pt x="6512755" y="1227904"/>
                </a:cubicBezTo>
                <a:cubicBezTo>
                  <a:pt x="6523233" y="1221276"/>
                  <a:pt x="6559456" y="1199831"/>
                  <a:pt x="6593252" y="1180249"/>
                </a:cubicBezTo>
                <a:cubicBezTo>
                  <a:pt x="6627048" y="1160667"/>
                  <a:pt x="6669911" y="1134729"/>
                  <a:pt x="6688502" y="1122609"/>
                </a:cubicBezTo>
                <a:cubicBezTo>
                  <a:pt x="6707094" y="1110489"/>
                  <a:pt x="6737145" y="1098104"/>
                  <a:pt x="6755284" y="1095088"/>
                </a:cubicBezTo>
                <a:cubicBezTo>
                  <a:pt x="6787487" y="1089733"/>
                  <a:pt x="6941061" y="1001798"/>
                  <a:pt x="6981426" y="965602"/>
                </a:cubicBezTo>
                <a:cubicBezTo>
                  <a:pt x="7022631" y="928653"/>
                  <a:pt x="7122143" y="869685"/>
                  <a:pt x="7154363" y="863123"/>
                </a:cubicBezTo>
                <a:cubicBezTo>
                  <a:pt x="7161491" y="861672"/>
                  <a:pt x="7178635" y="851309"/>
                  <a:pt x="7192463" y="840094"/>
                </a:cubicBezTo>
                <a:cubicBezTo>
                  <a:pt x="7206291" y="828880"/>
                  <a:pt x="7232712" y="815440"/>
                  <a:pt x="7251176" y="810229"/>
                </a:cubicBezTo>
                <a:cubicBezTo>
                  <a:pt x="7269639" y="805017"/>
                  <a:pt x="7289642" y="791590"/>
                  <a:pt x="7295626" y="780391"/>
                </a:cubicBezTo>
                <a:cubicBezTo>
                  <a:pt x="7301609" y="769191"/>
                  <a:pt x="7317935" y="757363"/>
                  <a:pt x="7331905" y="754105"/>
                </a:cubicBezTo>
                <a:cubicBezTo>
                  <a:pt x="7341759" y="751807"/>
                  <a:pt x="7352138" y="750948"/>
                  <a:pt x="7362448" y="751357"/>
                </a:cubicBezTo>
                <a:close/>
                <a:moveTo>
                  <a:pt x="5877737" y="79682"/>
                </a:moveTo>
                <a:cubicBezTo>
                  <a:pt x="5898143" y="78482"/>
                  <a:pt x="5914322" y="84140"/>
                  <a:pt x="5922205" y="96896"/>
                </a:cubicBezTo>
                <a:cubicBezTo>
                  <a:pt x="5926522" y="103881"/>
                  <a:pt x="5945433" y="106773"/>
                  <a:pt x="5964230" y="103324"/>
                </a:cubicBezTo>
                <a:cubicBezTo>
                  <a:pt x="5985448" y="99430"/>
                  <a:pt x="6015043" y="106880"/>
                  <a:pt x="6042290" y="122975"/>
                </a:cubicBezTo>
                <a:cubicBezTo>
                  <a:pt x="6066426" y="137231"/>
                  <a:pt x="6110655" y="152253"/>
                  <a:pt x="6140576" y="156354"/>
                </a:cubicBezTo>
                <a:cubicBezTo>
                  <a:pt x="6170498" y="160455"/>
                  <a:pt x="6201456" y="171615"/>
                  <a:pt x="6209372" y="181153"/>
                </a:cubicBezTo>
                <a:cubicBezTo>
                  <a:pt x="6217288" y="190692"/>
                  <a:pt x="6242368" y="198495"/>
                  <a:pt x="6265105" y="198495"/>
                </a:cubicBezTo>
                <a:cubicBezTo>
                  <a:pt x="6287842" y="198495"/>
                  <a:pt x="6313559" y="207068"/>
                  <a:pt x="6322255" y="217545"/>
                </a:cubicBezTo>
                <a:cubicBezTo>
                  <a:pt x="6330951" y="228023"/>
                  <a:pt x="6348184" y="236596"/>
                  <a:pt x="6360551" y="236596"/>
                </a:cubicBezTo>
                <a:cubicBezTo>
                  <a:pt x="6385045" y="236596"/>
                  <a:pt x="6401319" y="265154"/>
                  <a:pt x="6391463" y="290839"/>
                </a:cubicBezTo>
                <a:cubicBezTo>
                  <a:pt x="6388056" y="299718"/>
                  <a:pt x="6369661" y="310811"/>
                  <a:pt x="6350587" y="315491"/>
                </a:cubicBezTo>
                <a:cubicBezTo>
                  <a:pt x="6311006" y="325201"/>
                  <a:pt x="6258755" y="360505"/>
                  <a:pt x="6258755" y="377537"/>
                </a:cubicBezTo>
                <a:cubicBezTo>
                  <a:pt x="6258755" y="383839"/>
                  <a:pt x="6251481" y="388996"/>
                  <a:pt x="6242590" y="388996"/>
                </a:cubicBezTo>
                <a:cubicBezTo>
                  <a:pt x="6233700" y="388996"/>
                  <a:pt x="6197582" y="407992"/>
                  <a:pt x="6162328" y="431208"/>
                </a:cubicBezTo>
                <a:cubicBezTo>
                  <a:pt x="6127074" y="454426"/>
                  <a:pt x="6087200" y="474447"/>
                  <a:pt x="6073717" y="475701"/>
                </a:cubicBezTo>
                <a:cubicBezTo>
                  <a:pt x="6038465" y="478978"/>
                  <a:pt x="5917674" y="549611"/>
                  <a:pt x="5861243" y="599946"/>
                </a:cubicBezTo>
                <a:cubicBezTo>
                  <a:pt x="5834699" y="623623"/>
                  <a:pt x="5808052" y="642995"/>
                  <a:pt x="5802027" y="642995"/>
                </a:cubicBezTo>
                <a:cubicBezTo>
                  <a:pt x="5796002" y="642995"/>
                  <a:pt x="5757712" y="660277"/>
                  <a:pt x="5716938" y="681400"/>
                </a:cubicBezTo>
                <a:cubicBezTo>
                  <a:pt x="5676165" y="702523"/>
                  <a:pt x="5619945" y="731473"/>
                  <a:pt x="5592005" y="745733"/>
                </a:cubicBezTo>
                <a:cubicBezTo>
                  <a:pt x="5499296" y="793049"/>
                  <a:pt x="5407855" y="856163"/>
                  <a:pt x="5407855" y="872837"/>
                </a:cubicBezTo>
                <a:cubicBezTo>
                  <a:pt x="5407855" y="879139"/>
                  <a:pt x="5400581" y="884295"/>
                  <a:pt x="5391690" y="884295"/>
                </a:cubicBezTo>
                <a:cubicBezTo>
                  <a:pt x="5382800" y="884295"/>
                  <a:pt x="5345153" y="904297"/>
                  <a:pt x="5308032" y="928745"/>
                </a:cubicBezTo>
                <a:cubicBezTo>
                  <a:pt x="5270910" y="953193"/>
                  <a:pt x="5237544" y="973195"/>
                  <a:pt x="5233885" y="973195"/>
                </a:cubicBezTo>
                <a:cubicBezTo>
                  <a:pt x="5226361" y="973195"/>
                  <a:pt x="5005353" y="1082816"/>
                  <a:pt x="4976055" y="1101080"/>
                </a:cubicBezTo>
                <a:cubicBezTo>
                  <a:pt x="4965577" y="1107612"/>
                  <a:pt x="4945575" y="1118742"/>
                  <a:pt x="4931605" y="1125814"/>
                </a:cubicBezTo>
                <a:cubicBezTo>
                  <a:pt x="4905549" y="1139004"/>
                  <a:pt x="4852049" y="1173336"/>
                  <a:pt x="4801430" y="1209350"/>
                </a:cubicBezTo>
                <a:cubicBezTo>
                  <a:pt x="4785714" y="1220531"/>
                  <a:pt x="4772855" y="1234277"/>
                  <a:pt x="4772855" y="1239895"/>
                </a:cubicBezTo>
                <a:cubicBezTo>
                  <a:pt x="4772855" y="1245513"/>
                  <a:pt x="4754281" y="1253544"/>
                  <a:pt x="4731580" y="1257740"/>
                </a:cubicBezTo>
                <a:cubicBezTo>
                  <a:pt x="4679172" y="1267428"/>
                  <a:pt x="4588641" y="1325900"/>
                  <a:pt x="4563789" y="1366112"/>
                </a:cubicBezTo>
                <a:cubicBezTo>
                  <a:pt x="4559206" y="1373527"/>
                  <a:pt x="4547507" y="1379595"/>
                  <a:pt x="4537792" y="1379595"/>
                </a:cubicBezTo>
                <a:cubicBezTo>
                  <a:pt x="4528077" y="1379595"/>
                  <a:pt x="4495018" y="1396542"/>
                  <a:pt x="4464328" y="1417254"/>
                </a:cubicBezTo>
                <a:cubicBezTo>
                  <a:pt x="4433638" y="1437967"/>
                  <a:pt x="4391918" y="1458054"/>
                  <a:pt x="4371617" y="1461893"/>
                </a:cubicBezTo>
                <a:cubicBezTo>
                  <a:pt x="4351315" y="1465731"/>
                  <a:pt x="4317560" y="1480132"/>
                  <a:pt x="4296605" y="1493895"/>
                </a:cubicBezTo>
                <a:cubicBezTo>
                  <a:pt x="4275650" y="1507658"/>
                  <a:pt x="4247075" y="1525012"/>
                  <a:pt x="4233105" y="1532460"/>
                </a:cubicBezTo>
                <a:cubicBezTo>
                  <a:pt x="4219135" y="1539908"/>
                  <a:pt x="4184845" y="1559859"/>
                  <a:pt x="4156905" y="1576797"/>
                </a:cubicBezTo>
                <a:cubicBezTo>
                  <a:pt x="4128965" y="1593734"/>
                  <a:pt x="4094675" y="1613527"/>
                  <a:pt x="4080705" y="1620782"/>
                </a:cubicBezTo>
                <a:cubicBezTo>
                  <a:pt x="4066735" y="1628037"/>
                  <a:pt x="4038160" y="1644943"/>
                  <a:pt x="4017205" y="1658351"/>
                </a:cubicBezTo>
                <a:cubicBezTo>
                  <a:pt x="3996250" y="1671760"/>
                  <a:pt x="3956245" y="1694397"/>
                  <a:pt x="3928305" y="1708657"/>
                </a:cubicBezTo>
                <a:cubicBezTo>
                  <a:pt x="3900365" y="1722917"/>
                  <a:pt x="3849860" y="1757582"/>
                  <a:pt x="3816072" y="1785690"/>
                </a:cubicBezTo>
                <a:cubicBezTo>
                  <a:pt x="3782283" y="1813798"/>
                  <a:pt x="3746902" y="1836795"/>
                  <a:pt x="3737446" y="1836795"/>
                </a:cubicBezTo>
                <a:cubicBezTo>
                  <a:pt x="3727990" y="1836795"/>
                  <a:pt x="3716504" y="1842862"/>
                  <a:pt x="3711921" y="1850278"/>
                </a:cubicBezTo>
                <a:cubicBezTo>
                  <a:pt x="3707337" y="1857694"/>
                  <a:pt x="3688427" y="1866352"/>
                  <a:pt x="3669896" y="1869517"/>
                </a:cubicBezTo>
                <a:cubicBezTo>
                  <a:pt x="3651366" y="1872682"/>
                  <a:pt x="3619060" y="1886435"/>
                  <a:pt x="3598105" y="1900079"/>
                </a:cubicBezTo>
                <a:cubicBezTo>
                  <a:pt x="3577150" y="1913723"/>
                  <a:pt x="3542860" y="1933628"/>
                  <a:pt x="3521905" y="1944314"/>
                </a:cubicBezTo>
                <a:cubicBezTo>
                  <a:pt x="3500950" y="1954999"/>
                  <a:pt x="3466660" y="1974783"/>
                  <a:pt x="3445705" y="1988278"/>
                </a:cubicBezTo>
                <a:cubicBezTo>
                  <a:pt x="3424750" y="2001773"/>
                  <a:pt x="3379030" y="2028192"/>
                  <a:pt x="3344105" y="2046986"/>
                </a:cubicBezTo>
                <a:cubicBezTo>
                  <a:pt x="3309180" y="2065779"/>
                  <a:pt x="3258887" y="2100470"/>
                  <a:pt x="3232343" y="2124076"/>
                </a:cubicBezTo>
                <a:cubicBezTo>
                  <a:pt x="3205799" y="2147681"/>
                  <a:pt x="3176133" y="2166995"/>
                  <a:pt x="3166418" y="2166995"/>
                </a:cubicBezTo>
                <a:cubicBezTo>
                  <a:pt x="3156703" y="2166995"/>
                  <a:pt x="3145004" y="2173062"/>
                  <a:pt x="3140421" y="2180478"/>
                </a:cubicBezTo>
                <a:cubicBezTo>
                  <a:pt x="3135838" y="2187894"/>
                  <a:pt x="3116927" y="2196552"/>
                  <a:pt x="3098396" y="2199717"/>
                </a:cubicBezTo>
                <a:cubicBezTo>
                  <a:pt x="3055172" y="2207100"/>
                  <a:pt x="2931355" y="2286397"/>
                  <a:pt x="2931355" y="2306695"/>
                </a:cubicBezTo>
                <a:cubicBezTo>
                  <a:pt x="2931355" y="2312313"/>
                  <a:pt x="2912781" y="2320504"/>
                  <a:pt x="2890080" y="2324896"/>
                </a:cubicBezTo>
                <a:cubicBezTo>
                  <a:pt x="2867379" y="2329289"/>
                  <a:pt x="2838323" y="2343474"/>
                  <a:pt x="2825511" y="2356418"/>
                </a:cubicBezTo>
                <a:cubicBezTo>
                  <a:pt x="2812699" y="2369362"/>
                  <a:pt x="2795840" y="2386330"/>
                  <a:pt x="2788046" y="2394124"/>
                </a:cubicBezTo>
                <a:cubicBezTo>
                  <a:pt x="2780252" y="2401918"/>
                  <a:pt x="2763409" y="2408295"/>
                  <a:pt x="2750616" y="2408295"/>
                </a:cubicBezTo>
                <a:cubicBezTo>
                  <a:pt x="2737824" y="2408295"/>
                  <a:pt x="2724068" y="2416868"/>
                  <a:pt x="2720048" y="2427345"/>
                </a:cubicBezTo>
                <a:cubicBezTo>
                  <a:pt x="2716027" y="2437822"/>
                  <a:pt x="2705275" y="2446395"/>
                  <a:pt x="2696155" y="2446395"/>
                </a:cubicBezTo>
                <a:cubicBezTo>
                  <a:pt x="2687034" y="2446395"/>
                  <a:pt x="2646212" y="2463677"/>
                  <a:pt x="2605438" y="2484800"/>
                </a:cubicBezTo>
                <a:cubicBezTo>
                  <a:pt x="2564665" y="2505923"/>
                  <a:pt x="2508445" y="2534873"/>
                  <a:pt x="2480505" y="2549133"/>
                </a:cubicBezTo>
                <a:cubicBezTo>
                  <a:pt x="2452565" y="2563393"/>
                  <a:pt x="2412560" y="2586127"/>
                  <a:pt x="2391605" y="2599654"/>
                </a:cubicBezTo>
                <a:cubicBezTo>
                  <a:pt x="2370650" y="2613181"/>
                  <a:pt x="2336360" y="2632991"/>
                  <a:pt x="2315405" y="2643676"/>
                </a:cubicBezTo>
                <a:cubicBezTo>
                  <a:pt x="2294450" y="2654362"/>
                  <a:pt x="2260160" y="2674267"/>
                  <a:pt x="2239205" y="2687911"/>
                </a:cubicBezTo>
                <a:cubicBezTo>
                  <a:pt x="2218250" y="2701555"/>
                  <a:pt x="2189675" y="2718558"/>
                  <a:pt x="2175705" y="2725697"/>
                </a:cubicBezTo>
                <a:cubicBezTo>
                  <a:pt x="2079756" y="2774726"/>
                  <a:pt x="2008617" y="2820750"/>
                  <a:pt x="1996905" y="2841372"/>
                </a:cubicBezTo>
                <a:cubicBezTo>
                  <a:pt x="1989370" y="2854640"/>
                  <a:pt x="1977211" y="2865495"/>
                  <a:pt x="1969885" y="2865495"/>
                </a:cubicBezTo>
                <a:cubicBezTo>
                  <a:pt x="1962559" y="2865495"/>
                  <a:pt x="1949451" y="2874068"/>
                  <a:pt x="1940755" y="2884545"/>
                </a:cubicBezTo>
                <a:cubicBezTo>
                  <a:pt x="1932059" y="2895022"/>
                  <a:pt x="1914499" y="2903595"/>
                  <a:pt x="1901731" y="2903595"/>
                </a:cubicBezTo>
                <a:cubicBezTo>
                  <a:pt x="1888963" y="2903595"/>
                  <a:pt x="1871089" y="2907887"/>
                  <a:pt x="1862011" y="2913132"/>
                </a:cubicBezTo>
                <a:cubicBezTo>
                  <a:pt x="1852933" y="2918377"/>
                  <a:pt x="1819788" y="2935951"/>
                  <a:pt x="1788355" y="2952185"/>
                </a:cubicBezTo>
                <a:cubicBezTo>
                  <a:pt x="1679117" y="3008604"/>
                  <a:pt x="1655003" y="3024331"/>
                  <a:pt x="1654746" y="3039325"/>
                </a:cubicBezTo>
                <a:cubicBezTo>
                  <a:pt x="1654604" y="3047620"/>
                  <a:pt x="1637459" y="3057706"/>
                  <a:pt x="1616646" y="3061739"/>
                </a:cubicBezTo>
                <a:cubicBezTo>
                  <a:pt x="1595834" y="3065772"/>
                  <a:pt x="1561660" y="3080332"/>
                  <a:pt x="1540705" y="3094095"/>
                </a:cubicBezTo>
                <a:cubicBezTo>
                  <a:pt x="1519750" y="3107858"/>
                  <a:pt x="1491175" y="3125212"/>
                  <a:pt x="1477205" y="3132660"/>
                </a:cubicBezTo>
                <a:cubicBezTo>
                  <a:pt x="1382240" y="3183290"/>
                  <a:pt x="1293055" y="3245174"/>
                  <a:pt x="1293055" y="3260438"/>
                </a:cubicBezTo>
                <a:cubicBezTo>
                  <a:pt x="1293055" y="3266739"/>
                  <a:pt x="1284891" y="3271895"/>
                  <a:pt x="1274912" y="3271895"/>
                </a:cubicBezTo>
                <a:cubicBezTo>
                  <a:pt x="1235511" y="3271895"/>
                  <a:pt x="1083594" y="3349279"/>
                  <a:pt x="1083246" y="3369525"/>
                </a:cubicBezTo>
                <a:cubicBezTo>
                  <a:pt x="1083104" y="3377820"/>
                  <a:pt x="1065959" y="3387906"/>
                  <a:pt x="1045146" y="3391939"/>
                </a:cubicBezTo>
                <a:cubicBezTo>
                  <a:pt x="1024334" y="3395972"/>
                  <a:pt x="990160" y="3410532"/>
                  <a:pt x="969205" y="3424295"/>
                </a:cubicBezTo>
                <a:cubicBezTo>
                  <a:pt x="948250" y="3438058"/>
                  <a:pt x="919675" y="3455412"/>
                  <a:pt x="905705" y="3462860"/>
                </a:cubicBezTo>
                <a:cubicBezTo>
                  <a:pt x="891735" y="3470308"/>
                  <a:pt x="857445" y="3490260"/>
                  <a:pt x="829505" y="3507197"/>
                </a:cubicBezTo>
                <a:cubicBezTo>
                  <a:pt x="801565" y="3524134"/>
                  <a:pt x="767275" y="3543928"/>
                  <a:pt x="753305" y="3551182"/>
                </a:cubicBezTo>
                <a:cubicBezTo>
                  <a:pt x="716917" y="3570078"/>
                  <a:pt x="655096" y="3611377"/>
                  <a:pt x="631426" y="3632602"/>
                </a:cubicBezTo>
                <a:cubicBezTo>
                  <a:pt x="591061" y="3668799"/>
                  <a:pt x="437487" y="3756732"/>
                  <a:pt x="405284" y="3762088"/>
                </a:cubicBezTo>
                <a:cubicBezTo>
                  <a:pt x="387145" y="3765104"/>
                  <a:pt x="355160" y="3778857"/>
                  <a:pt x="334205" y="3792648"/>
                </a:cubicBezTo>
                <a:cubicBezTo>
                  <a:pt x="313250" y="3806441"/>
                  <a:pt x="281818" y="3824813"/>
                  <a:pt x="264355" y="3833477"/>
                </a:cubicBezTo>
                <a:cubicBezTo>
                  <a:pt x="246893" y="3842140"/>
                  <a:pt x="232489" y="3856131"/>
                  <a:pt x="232347" y="3864567"/>
                </a:cubicBezTo>
                <a:cubicBezTo>
                  <a:pt x="232204" y="3873003"/>
                  <a:pt x="215059" y="3883107"/>
                  <a:pt x="194247" y="3887020"/>
                </a:cubicBezTo>
                <a:cubicBezTo>
                  <a:pt x="153135" y="3894749"/>
                  <a:pt x="133949" y="3904355"/>
                  <a:pt x="88904" y="3939761"/>
                </a:cubicBezTo>
                <a:cubicBezTo>
                  <a:pt x="60374" y="3962187"/>
                  <a:pt x="58969" y="3962137"/>
                  <a:pt x="41474" y="3938058"/>
                </a:cubicBezTo>
                <a:cubicBezTo>
                  <a:pt x="18704" y="3906722"/>
                  <a:pt x="18913" y="3871266"/>
                  <a:pt x="42105" y="3830695"/>
                </a:cubicBezTo>
                <a:cubicBezTo>
                  <a:pt x="52087" y="3813233"/>
                  <a:pt x="60493" y="3773228"/>
                  <a:pt x="60783" y="3741795"/>
                </a:cubicBezTo>
                <a:cubicBezTo>
                  <a:pt x="61134" y="3703806"/>
                  <a:pt x="69801" y="3674578"/>
                  <a:pt x="86633" y="3654618"/>
                </a:cubicBezTo>
                <a:cubicBezTo>
                  <a:pt x="105353" y="3632421"/>
                  <a:pt x="110320" y="3612553"/>
                  <a:pt x="105683" y="3578418"/>
                </a:cubicBezTo>
                <a:cubicBezTo>
                  <a:pt x="101144" y="3545000"/>
                  <a:pt x="105864" y="3524995"/>
                  <a:pt x="122772" y="3505999"/>
                </a:cubicBezTo>
                <a:cubicBezTo>
                  <a:pt x="135620" y="3491563"/>
                  <a:pt x="147460" y="3460130"/>
                  <a:pt x="149083" y="3436149"/>
                </a:cubicBezTo>
                <a:cubicBezTo>
                  <a:pt x="151950" y="3393784"/>
                  <a:pt x="183136" y="3360795"/>
                  <a:pt x="220318" y="3360795"/>
                </a:cubicBezTo>
                <a:cubicBezTo>
                  <a:pt x="228858" y="3360795"/>
                  <a:pt x="242959" y="3352223"/>
                  <a:pt x="251655" y="3341745"/>
                </a:cubicBezTo>
                <a:cubicBezTo>
                  <a:pt x="260351" y="3331267"/>
                  <a:pt x="275051" y="3322695"/>
                  <a:pt x="284323" y="3322695"/>
                </a:cubicBezTo>
                <a:cubicBezTo>
                  <a:pt x="293595" y="3322695"/>
                  <a:pt x="322899" y="3303273"/>
                  <a:pt x="349443" y="3279535"/>
                </a:cubicBezTo>
                <a:cubicBezTo>
                  <a:pt x="397859" y="3236236"/>
                  <a:pt x="459431" y="3199666"/>
                  <a:pt x="572947" y="3146786"/>
                </a:cubicBezTo>
                <a:cubicBezTo>
                  <a:pt x="606466" y="3131172"/>
                  <a:pt x="643613" y="3109987"/>
                  <a:pt x="655497" y="3099707"/>
                </a:cubicBezTo>
                <a:cubicBezTo>
                  <a:pt x="681264" y="3077420"/>
                  <a:pt x="743319" y="3036158"/>
                  <a:pt x="778705" y="3017782"/>
                </a:cubicBezTo>
                <a:cubicBezTo>
                  <a:pt x="792675" y="3010527"/>
                  <a:pt x="826965" y="2990734"/>
                  <a:pt x="854905" y="2973797"/>
                </a:cubicBezTo>
                <a:cubicBezTo>
                  <a:pt x="882845" y="2956860"/>
                  <a:pt x="917135" y="2937565"/>
                  <a:pt x="931105" y="2930920"/>
                </a:cubicBezTo>
                <a:cubicBezTo>
                  <a:pt x="945075" y="2924274"/>
                  <a:pt x="981048" y="2906835"/>
                  <a:pt x="1011044" y="2892166"/>
                </a:cubicBezTo>
                <a:cubicBezTo>
                  <a:pt x="1041040" y="2877497"/>
                  <a:pt x="1074081" y="2865495"/>
                  <a:pt x="1084468" y="2865495"/>
                </a:cubicBezTo>
                <a:cubicBezTo>
                  <a:pt x="1094854" y="2865495"/>
                  <a:pt x="1106642" y="2856922"/>
                  <a:pt x="1110662" y="2846445"/>
                </a:cubicBezTo>
                <a:cubicBezTo>
                  <a:pt x="1114683" y="2835968"/>
                  <a:pt x="1127648" y="2827395"/>
                  <a:pt x="1139474" y="2827395"/>
                </a:cubicBezTo>
                <a:cubicBezTo>
                  <a:pt x="1151299" y="2827395"/>
                  <a:pt x="1167352" y="2821018"/>
                  <a:pt x="1175146" y="2813224"/>
                </a:cubicBezTo>
                <a:cubicBezTo>
                  <a:pt x="1182940" y="2805430"/>
                  <a:pt x="1199799" y="2788462"/>
                  <a:pt x="1212611" y="2775518"/>
                </a:cubicBezTo>
                <a:cubicBezTo>
                  <a:pt x="1225423" y="2762574"/>
                  <a:pt x="1254479" y="2748389"/>
                  <a:pt x="1277180" y="2743996"/>
                </a:cubicBezTo>
                <a:cubicBezTo>
                  <a:pt x="1299881" y="2739604"/>
                  <a:pt x="1318455" y="2731413"/>
                  <a:pt x="1318455" y="2725795"/>
                </a:cubicBezTo>
                <a:cubicBezTo>
                  <a:pt x="1318455" y="2699985"/>
                  <a:pt x="1609412" y="2535295"/>
                  <a:pt x="1655011" y="2535295"/>
                </a:cubicBezTo>
                <a:cubicBezTo>
                  <a:pt x="1664791" y="2535295"/>
                  <a:pt x="1674506" y="2525294"/>
                  <a:pt x="1676599" y="2513070"/>
                </a:cubicBezTo>
                <a:cubicBezTo>
                  <a:pt x="1678692" y="2500846"/>
                  <a:pt x="1697550" y="2481883"/>
                  <a:pt x="1718505" y="2470930"/>
                </a:cubicBezTo>
                <a:cubicBezTo>
                  <a:pt x="1739460" y="2459976"/>
                  <a:pt x="1782307" y="2437116"/>
                  <a:pt x="1813719" y="2420130"/>
                </a:cubicBezTo>
                <a:cubicBezTo>
                  <a:pt x="1845132" y="2403143"/>
                  <a:pt x="1876681" y="2388174"/>
                  <a:pt x="1883828" y="2386865"/>
                </a:cubicBezTo>
                <a:cubicBezTo>
                  <a:pt x="1890975" y="2385555"/>
                  <a:pt x="1908136" y="2375257"/>
                  <a:pt x="1921964" y="2363979"/>
                </a:cubicBezTo>
                <a:cubicBezTo>
                  <a:pt x="1935791" y="2352702"/>
                  <a:pt x="1961393" y="2334924"/>
                  <a:pt x="1978855" y="2324474"/>
                </a:cubicBezTo>
                <a:cubicBezTo>
                  <a:pt x="1996318" y="2314023"/>
                  <a:pt x="2027750" y="2294500"/>
                  <a:pt x="2048705" y="2281089"/>
                </a:cubicBezTo>
                <a:cubicBezTo>
                  <a:pt x="2069660" y="2267677"/>
                  <a:pt x="2103950" y="2247962"/>
                  <a:pt x="2124905" y="2237276"/>
                </a:cubicBezTo>
                <a:cubicBezTo>
                  <a:pt x="2145860" y="2226591"/>
                  <a:pt x="2180150" y="2206717"/>
                  <a:pt x="2201105" y="2193113"/>
                </a:cubicBezTo>
                <a:cubicBezTo>
                  <a:pt x="2222060" y="2179509"/>
                  <a:pt x="2264922" y="2155447"/>
                  <a:pt x="2296355" y="2139643"/>
                </a:cubicBezTo>
                <a:cubicBezTo>
                  <a:pt x="2327788" y="2123839"/>
                  <a:pt x="2362078" y="2104101"/>
                  <a:pt x="2372555" y="2095779"/>
                </a:cubicBezTo>
                <a:cubicBezTo>
                  <a:pt x="2390451" y="2081566"/>
                  <a:pt x="2500425" y="2017856"/>
                  <a:pt x="2556705" y="1989097"/>
                </a:cubicBezTo>
                <a:cubicBezTo>
                  <a:pt x="2570675" y="1981958"/>
                  <a:pt x="2599250" y="1964761"/>
                  <a:pt x="2620205" y="1950880"/>
                </a:cubicBezTo>
                <a:cubicBezTo>
                  <a:pt x="2641160" y="1936999"/>
                  <a:pt x="2675450" y="1916899"/>
                  <a:pt x="2696405" y="1906214"/>
                </a:cubicBezTo>
                <a:cubicBezTo>
                  <a:pt x="2717360" y="1895528"/>
                  <a:pt x="2751650" y="1875623"/>
                  <a:pt x="2772605" y="1861979"/>
                </a:cubicBezTo>
                <a:cubicBezTo>
                  <a:pt x="2793560" y="1848335"/>
                  <a:pt x="2825866" y="1834582"/>
                  <a:pt x="2844396" y="1831417"/>
                </a:cubicBezTo>
                <a:cubicBezTo>
                  <a:pt x="2862927" y="1828252"/>
                  <a:pt x="2881838" y="1819594"/>
                  <a:pt x="2886421" y="1812178"/>
                </a:cubicBezTo>
                <a:cubicBezTo>
                  <a:pt x="2891004" y="1804762"/>
                  <a:pt x="2905563" y="1798695"/>
                  <a:pt x="2918773" y="1798695"/>
                </a:cubicBezTo>
                <a:cubicBezTo>
                  <a:pt x="2931984" y="1798695"/>
                  <a:pt x="2944506" y="1788694"/>
                  <a:pt x="2946599" y="1776470"/>
                </a:cubicBezTo>
                <a:cubicBezTo>
                  <a:pt x="2948692" y="1764246"/>
                  <a:pt x="2967550" y="1745283"/>
                  <a:pt x="2988505" y="1734330"/>
                </a:cubicBezTo>
                <a:cubicBezTo>
                  <a:pt x="3009460" y="1723376"/>
                  <a:pt x="3052047" y="1700516"/>
                  <a:pt x="3083143" y="1683530"/>
                </a:cubicBezTo>
                <a:cubicBezTo>
                  <a:pt x="3146037" y="1649172"/>
                  <a:pt x="3181822" y="1633595"/>
                  <a:pt x="3197854" y="1633595"/>
                </a:cubicBezTo>
                <a:cubicBezTo>
                  <a:pt x="3203730" y="1633595"/>
                  <a:pt x="3236183" y="1610598"/>
                  <a:pt x="3269972" y="1582490"/>
                </a:cubicBezTo>
                <a:cubicBezTo>
                  <a:pt x="3303760" y="1554382"/>
                  <a:pt x="3354265" y="1519717"/>
                  <a:pt x="3382205" y="1505457"/>
                </a:cubicBezTo>
                <a:cubicBezTo>
                  <a:pt x="3410145" y="1491198"/>
                  <a:pt x="3450150" y="1468492"/>
                  <a:pt x="3471105" y="1455000"/>
                </a:cubicBezTo>
                <a:cubicBezTo>
                  <a:pt x="3492060" y="1441509"/>
                  <a:pt x="3527779" y="1427037"/>
                  <a:pt x="3550480" y="1422840"/>
                </a:cubicBezTo>
                <a:cubicBezTo>
                  <a:pt x="3573181" y="1418644"/>
                  <a:pt x="3591755" y="1410054"/>
                  <a:pt x="3591755" y="1403753"/>
                </a:cubicBezTo>
                <a:cubicBezTo>
                  <a:pt x="3591755" y="1397451"/>
                  <a:pt x="3599557" y="1392295"/>
                  <a:pt x="3609092" y="1392295"/>
                </a:cubicBezTo>
                <a:cubicBezTo>
                  <a:pt x="3618628" y="1392295"/>
                  <a:pt x="3640961" y="1380865"/>
                  <a:pt x="3658720" y="1366895"/>
                </a:cubicBezTo>
                <a:cubicBezTo>
                  <a:pt x="3676480" y="1352925"/>
                  <a:pt x="3699500" y="1341495"/>
                  <a:pt x="3709875" y="1341495"/>
                </a:cubicBezTo>
                <a:cubicBezTo>
                  <a:pt x="3720249" y="1341495"/>
                  <a:pt x="3732027" y="1332922"/>
                  <a:pt x="3736048" y="1322445"/>
                </a:cubicBezTo>
                <a:cubicBezTo>
                  <a:pt x="3740068" y="1311968"/>
                  <a:pt x="3754630" y="1303395"/>
                  <a:pt x="3768407" y="1303395"/>
                </a:cubicBezTo>
                <a:cubicBezTo>
                  <a:pt x="3782184" y="1303395"/>
                  <a:pt x="3797206" y="1297327"/>
                  <a:pt x="3801789" y="1289912"/>
                </a:cubicBezTo>
                <a:cubicBezTo>
                  <a:pt x="3819529" y="1261208"/>
                  <a:pt x="3892170" y="1207916"/>
                  <a:pt x="3966405" y="1169142"/>
                </a:cubicBezTo>
                <a:cubicBezTo>
                  <a:pt x="4011183" y="1145755"/>
                  <a:pt x="4053427" y="1121003"/>
                  <a:pt x="4106105" y="1087289"/>
                </a:cubicBezTo>
                <a:cubicBezTo>
                  <a:pt x="4127060" y="1073877"/>
                  <a:pt x="4161350" y="1054162"/>
                  <a:pt x="4182305" y="1043476"/>
                </a:cubicBezTo>
                <a:cubicBezTo>
                  <a:pt x="4203260" y="1032791"/>
                  <a:pt x="4237550" y="1012691"/>
                  <a:pt x="4258505" y="998810"/>
                </a:cubicBezTo>
                <a:cubicBezTo>
                  <a:pt x="4279460" y="984929"/>
                  <a:pt x="4308035" y="967736"/>
                  <a:pt x="4322005" y="960602"/>
                </a:cubicBezTo>
                <a:cubicBezTo>
                  <a:pt x="4335975" y="953469"/>
                  <a:pt x="4381695" y="927566"/>
                  <a:pt x="4423605" y="903040"/>
                </a:cubicBezTo>
                <a:cubicBezTo>
                  <a:pt x="4506854" y="854322"/>
                  <a:pt x="4556183" y="829112"/>
                  <a:pt x="4576264" y="825023"/>
                </a:cubicBezTo>
                <a:cubicBezTo>
                  <a:pt x="4583391" y="823572"/>
                  <a:pt x="4600536" y="813369"/>
                  <a:pt x="4614364" y="802351"/>
                </a:cubicBezTo>
                <a:cubicBezTo>
                  <a:pt x="4670956" y="757257"/>
                  <a:pt x="4717940" y="731557"/>
                  <a:pt x="4756980" y="724340"/>
                </a:cubicBezTo>
                <a:cubicBezTo>
                  <a:pt x="4779681" y="720144"/>
                  <a:pt x="4798255" y="711554"/>
                  <a:pt x="4798255" y="705253"/>
                </a:cubicBezTo>
                <a:cubicBezTo>
                  <a:pt x="4798255" y="698951"/>
                  <a:pt x="4805529" y="693795"/>
                  <a:pt x="4814420" y="693795"/>
                </a:cubicBezTo>
                <a:cubicBezTo>
                  <a:pt x="4823310" y="693795"/>
                  <a:pt x="4856717" y="672364"/>
                  <a:pt x="4888657" y="646170"/>
                </a:cubicBezTo>
                <a:cubicBezTo>
                  <a:pt x="4968787" y="580456"/>
                  <a:pt x="4990044" y="567542"/>
                  <a:pt x="5028084" y="561469"/>
                </a:cubicBezTo>
                <a:cubicBezTo>
                  <a:pt x="5060184" y="556344"/>
                  <a:pt x="5213550" y="468677"/>
                  <a:pt x="5254226" y="432202"/>
                </a:cubicBezTo>
                <a:cubicBezTo>
                  <a:pt x="5294984" y="395655"/>
                  <a:pt x="5351615" y="363796"/>
                  <a:pt x="5388546" y="356640"/>
                </a:cubicBezTo>
                <a:cubicBezTo>
                  <a:pt x="5409360" y="352607"/>
                  <a:pt x="5426504" y="342404"/>
                  <a:pt x="5426646" y="333968"/>
                </a:cubicBezTo>
                <a:cubicBezTo>
                  <a:pt x="5426926" y="317369"/>
                  <a:pt x="5469031" y="292759"/>
                  <a:pt x="5526399" y="275664"/>
                </a:cubicBezTo>
                <a:cubicBezTo>
                  <a:pt x="5546196" y="269765"/>
                  <a:pt x="5568770" y="258560"/>
                  <a:pt x="5576564" y="250767"/>
                </a:cubicBezTo>
                <a:cubicBezTo>
                  <a:pt x="5584358" y="242973"/>
                  <a:pt x="5601201" y="236596"/>
                  <a:pt x="5613994" y="236596"/>
                </a:cubicBezTo>
                <a:cubicBezTo>
                  <a:pt x="5626786" y="236596"/>
                  <a:pt x="5640542" y="228023"/>
                  <a:pt x="5644562" y="217545"/>
                </a:cubicBezTo>
                <a:cubicBezTo>
                  <a:pt x="5648583" y="207068"/>
                  <a:pt x="5662354" y="198495"/>
                  <a:pt x="5675164" y="198495"/>
                </a:cubicBezTo>
                <a:cubicBezTo>
                  <a:pt x="5687975" y="198495"/>
                  <a:pt x="5702206" y="192428"/>
                  <a:pt x="5706789" y="185013"/>
                </a:cubicBezTo>
                <a:cubicBezTo>
                  <a:pt x="5720757" y="162413"/>
                  <a:pt x="5754587" y="135179"/>
                  <a:pt x="5807905" y="103616"/>
                </a:cubicBezTo>
                <a:cubicBezTo>
                  <a:pt x="5832697" y="88939"/>
                  <a:pt x="5857330" y="80882"/>
                  <a:pt x="5877737" y="79682"/>
                </a:cubicBezTo>
                <a:close/>
                <a:moveTo>
                  <a:pt x="3964921" y="329"/>
                </a:moveTo>
                <a:cubicBezTo>
                  <a:pt x="4051077" y="-2148"/>
                  <a:pt x="4188655" y="9708"/>
                  <a:pt x="4188655" y="24790"/>
                </a:cubicBezTo>
                <a:cubicBezTo>
                  <a:pt x="4188655" y="42853"/>
                  <a:pt x="4094805" y="109596"/>
                  <a:pt x="4069405" y="109596"/>
                </a:cubicBezTo>
                <a:cubicBezTo>
                  <a:pt x="4060952" y="109596"/>
                  <a:pt x="4047658" y="115973"/>
                  <a:pt x="4039864" y="123767"/>
                </a:cubicBezTo>
                <a:cubicBezTo>
                  <a:pt x="4032070" y="131561"/>
                  <a:pt x="4009496" y="142765"/>
                  <a:pt x="3989699" y="148664"/>
                </a:cubicBezTo>
                <a:cubicBezTo>
                  <a:pt x="3932331" y="165760"/>
                  <a:pt x="3890226" y="190368"/>
                  <a:pt x="3889946" y="206968"/>
                </a:cubicBezTo>
                <a:cubicBezTo>
                  <a:pt x="3889804" y="215404"/>
                  <a:pt x="3872660" y="225607"/>
                  <a:pt x="3851846" y="229639"/>
                </a:cubicBezTo>
                <a:cubicBezTo>
                  <a:pt x="3815705" y="236644"/>
                  <a:pt x="3767097" y="263678"/>
                  <a:pt x="3712664" y="307051"/>
                </a:cubicBezTo>
                <a:cubicBezTo>
                  <a:pt x="3698836" y="318070"/>
                  <a:pt x="3681686" y="328155"/>
                  <a:pt x="3674554" y="329466"/>
                </a:cubicBezTo>
                <a:cubicBezTo>
                  <a:pt x="3667421" y="330775"/>
                  <a:pt x="3644445" y="340808"/>
                  <a:pt x="3623495" y="351761"/>
                </a:cubicBezTo>
                <a:cubicBezTo>
                  <a:pt x="3536280" y="397361"/>
                  <a:pt x="3470778" y="433868"/>
                  <a:pt x="3464791" y="440214"/>
                </a:cubicBezTo>
                <a:cubicBezTo>
                  <a:pt x="3445206" y="460973"/>
                  <a:pt x="3286716" y="566795"/>
                  <a:pt x="3275210" y="566795"/>
                </a:cubicBezTo>
                <a:cubicBezTo>
                  <a:pt x="3267700" y="566795"/>
                  <a:pt x="3261555" y="571951"/>
                  <a:pt x="3261555" y="578253"/>
                </a:cubicBezTo>
                <a:cubicBezTo>
                  <a:pt x="3261555" y="584554"/>
                  <a:pt x="3242981" y="593144"/>
                  <a:pt x="3220280" y="597340"/>
                </a:cubicBezTo>
                <a:cubicBezTo>
                  <a:pt x="3182359" y="604350"/>
                  <a:pt x="3151588" y="620912"/>
                  <a:pt x="3074230" y="675950"/>
                </a:cubicBezTo>
                <a:cubicBezTo>
                  <a:pt x="3058514" y="687131"/>
                  <a:pt x="3045655" y="700877"/>
                  <a:pt x="3045655" y="706495"/>
                </a:cubicBezTo>
                <a:cubicBezTo>
                  <a:pt x="3045655" y="712113"/>
                  <a:pt x="3027081" y="720144"/>
                  <a:pt x="3004380" y="724340"/>
                </a:cubicBezTo>
                <a:cubicBezTo>
                  <a:pt x="2952928" y="733852"/>
                  <a:pt x="2829755" y="811721"/>
                  <a:pt x="2829755" y="834737"/>
                </a:cubicBezTo>
                <a:cubicBezTo>
                  <a:pt x="2829755" y="841039"/>
                  <a:pt x="2821469" y="846195"/>
                  <a:pt x="2811342" y="846195"/>
                </a:cubicBezTo>
                <a:cubicBezTo>
                  <a:pt x="2801214" y="846195"/>
                  <a:pt x="2767818" y="863142"/>
                  <a:pt x="2737128" y="883854"/>
                </a:cubicBezTo>
                <a:cubicBezTo>
                  <a:pt x="2706438" y="904567"/>
                  <a:pt x="2664718" y="924654"/>
                  <a:pt x="2644417" y="928493"/>
                </a:cubicBezTo>
                <a:cubicBezTo>
                  <a:pt x="2624115" y="932331"/>
                  <a:pt x="2590360" y="946732"/>
                  <a:pt x="2569405" y="960495"/>
                </a:cubicBezTo>
                <a:cubicBezTo>
                  <a:pt x="2548450" y="974258"/>
                  <a:pt x="2519875" y="991612"/>
                  <a:pt x="2505905" y="999060"/>
                </a:cubicBezTo>
                <a:cubicBezTo>
                  <a:pt x="2491935" y="1006508"/>
                  <a:pt x="2457645" y="1026459"/>
                  <a:pt x="2429705" y="1043397"/>
                </a:cubicBezTo>
                <a:cubicBezTo>
                  <a:pt x="2401765" y="1060334"/>
                  <a:pt x="2367475" y="1080127"/>
                  <a:pt x="2353505" y="1087382"/>
                </a:cubicBezTo>
                <a:cubicBezTo>
                  <a:pt x="2317117" y="1106278"/>
                  <a:pt x="2255296" y="1147577"/>
                  <a:pt x="2231626" y="1168802"/>
                </a:cubicBezTo>
                <a:cubicBezTo>
                  <a:pt x="2191261" y="1204998"/>
                  <a:pt x="2037687" y="1292933"/>
                  <a:pt x="2005484" y="1298288"/>
                </a:cubicBezTo>
                <a:cubicBezTo>
                  <a:pt x="1973848" y="1303549"/>
                  <a:pt x="1924678" y="1331210"/>
                  <a:pt x="1871164" y="1373851"/>
                </a:cubicBezTo>
                <a:cubicBezTo>
                  <a:pt x="1857336" y="1384869"/>
                  <a:pt x="1840191" y="1395072"/>
                  <a:pt x="1833064" y="1396523"/>
                </a:cubicBezTo>
                <a:cubicBezTo>
                  <a:pt x="1814487" y="1400306"/>
                  <a:pt x="1762749" y="1426734"/>
                  <a:pt x="1718505" y="1455040"/>
                </a:cubicBezTo>
                <a:cubicBezTo>
                  <a:pt x="1697550" y="1468446"/>
                  <a:pt x="1651830" y="1494792"/>
                  <a:pt x="1616905" y="1513586"/>
                </a:cubicBezTo>
                <a:cubicBezTo>
                  <a:pt x="1581980" y="1532380"/>
                  <a:pt x="1531687" y="1567070"/>
                  <a:pt x="1505143" y="1590676"/>
                </a:cubicBezTo>
                <a:cubicBezTo>
                  <a:pt x="1478599" y="1614281"/>
                  <a:pt x="1449072" y="1633595"/>
                  <a:pt x="1439527" y="1633595"/>
                </a:cubicBezTo>
                <a:cubicBezTo>
                  <a:pt x="1412074" y="1633595"/>
                  <a:pt x="1405175" y="1637301"/>
                  <a:pt x="1329107" y="1692909"/>
                </a:cubicBezTo>
                <a:cubicBezTo>
                  <a:pt x="1289563" y="1721816"/>
                  <a:pt x="1245272" y="1749257"/>
                  <a:pt x="1230682" y="1753887"/>
                </a:cubicBezTo>
                <a:cubicBezTo>
                  <a:pt x="1216092" y="1758518"/>
                  <a:pt x="1204155" y="1767078"/>
                  <a:pt x="1204155" y="1772908"/>
                </a:cubicBezTo>
                <a:cubicBezTo>
                  <a:pt x="1204155" y="1778739"/>
                  <a:pt x="1185581" y="1786944"/>
                  <a:pt x="1162880" y="1791140"/>
                </a:cubicBezTo>
                <a:cubicBezTo>
                  <a:pt x="1140179" y="1795337"/>
                  <a:pt x="1104460" y="1810120"/>
                  <a:pt x="1083505" y="1823993"/>
                </a:cubicBezTo>
                <a:cubicBezTo>
                  <a:pt x="1062550" y="1837865"/>
                  <a:pt x="1036832" y="1853004"/>
                  <a:pt x="1026355" y="1857636"/>
                </a:cubicBezTo>
                <a:cubicBezTo>
                  <a:pt x="1015878" y="1862267"/>
                  <a:pt x="1000374" y="1877310"/>
                  <a:pt x="991903" y="1891066"/>
                </a:cubicBezTo>
                <a:cubicBezTo>
                  <a:pt x="971134" y="1924790"/>
                  <a:pt x="937455" y="1910095"/>
                  <a:pt x="937455" y="1867308"/>
                </a:cubicBezTo>
                <a:cubicBezTo>
                  <a:pt x="937455" y="1818277"/>
                  <a:pt x="993824" y="1738062"/>
                  <a:pt x="1177106" y="1526277"/>
                </a:cubicBezTo>
                <a:cubicBezTo>
                  <a:pt x="1265636" y="1423980"/>
                  <a:pt x="1531502" y="1165860"/>
                  <a:pt x="1655478" y="1061844"/>
                </a:cubicBezTo>
                <a:cubicBezTo>
                  <a:pt x="1758552" y="975364"/>
                  <a:pt x="1993671" y="808095"/>
                  <a:pt x="2012155" y="808095"/>
                </a:cubicBezTo>
                <a:cubicBezTo>
                  <a:pt x="2016277" y="808095"/>
                  <a:pt x="2037617" y="789042"/>
                  <a:pt x="2059577" y="765755"/>
                </a:cubicBezTo>
                <a:cubicBezTo>
                  <a:pt x="2081537" y="742468"/>
                  <a:pt x="2108078" y="719644"/>
                  <a:pt x="2118555" y="715036"/>
                </a:cubicBezTo>
                <a:cubicBezTo>
                  <a:pt x="2139687" y="705741"/>
                  <a:pt x="2160026" y="692997"/>
                  <a:pt x="2244925" y="635857"/>
                </a:cubicBezTo>
                <a:cubicBezTo>
                  <a:pt x="2276704" y="614469"/>
                  <a:pt x="2311278" y="592919"/>
                  <a:pt x="2321755" y="587967"/>
                </a:cubicBezTo>
                <a:cubicBezTo>
                  <a:pt x="2332232" y="583016"/>
                  <a:pt x="2375095" y="559238"/>
                  <a:pt x="2417005" y="535127"/>
                </a:cubicBezTo>
                <a:cubicBezTo>
                  <a:pt x="2458915" y="511015"/>
                  <a:pt x="2514245" y="485504"/>
                  <a:pt x="2539962" y="478434"/>
                </a:cubicBezTo>
                <a:cubicBezTo>
                  <a:pt x="2565678" y="471364"/>
                  <a:pt x="2590304" y="459778"/>
                  <a:pt x="2594686" y="452687"/>
                </a:cubicBezTo>
                <a:cubicBezTo>
                  <a:pt x="2599068" y="445597"/>
                  <a:pt x="2615904" y="439795"/>
                  <a:pt x="2632099" y="439795"/>
                </a:cubicBezTo>
                <a:cubicBezTo>
                  <a:pt x="2648294" y="439795"/>
                  <a:pt x="2668659" y="431223"/>
                  <a:pt x="2677355" y="420746"/>
                </a:cubicBezTo>
                <a:cubicBezTo>
                  <a:pt x="2686051" y="410268"/>
                  <a:pt x="2703195" y="401696"/>
                  <a:pt x="2715455" y="401696"/>
                </a:cubicBezTo>
                <a:cubicBezTo>
                  <a:pt x="2727715" y="401696"/>
                  <a:pt x="2744859" y="393123"/>
                  <a:pt x="2753555" y="382646"/>
                </a:cubicBezTo>
                <a:cubicBezTo>
                  <a:pt x="2762251" y="372168"/>
                  <a:pt x="2777259" y="363596"/>
                  <a:pt x="2786906" y="363596"/>
                </a:cubicBezTo>
                <a:cubicBezTo>
                  <a:pt x="2796554" y="363596"/>
                  <a:pt x="2825773" y="352166"/>
                  <a:pt x="2851838" y="338196"/>
                </a:cubicBezTo>
                <a:cubicBezTo>
                  <a:pt x="2877903" y="324225"/>
                  <a:pt x="2908615" y="312796"/>
                  <a:pt x="2920087" y="312796"/>
                </a:cubicBezTo>
                <a:cubicBezTo>
                  <a:pt x="2931559" y="312796"/>
                  <a:pt x="2948059" y="304223"/>
                  <a:pt x="2956755" y="293746"/>
                </a:cubicBezTo>
                <a:cubicBezTo>
                  <a:pt x="2965451" y="283267"/>
                  <a:pt x="2985453" y="274696"/>
                  <a:pt x="3001205" y="274696"/>
                </a:cubicBezTo>
                <a:cubicBezTo>
                  <a:pt x="3016957" y="274696"/>
                  <a:pt x="3036959" y="266124"/>
                  <a:pt x="3045655" y="255645"/>
                </a:cubicBezTo>
                <a:cubicBezTo>
                  <a:pt x="3054351" y="245168"/>
                  <a:pt x="3080068" y="236596"/>
                  <a:pt x="3102805" y="236596"/>
                </a:cubicBezTo>
                <a:cubicBezTo>
                  <a:pt x="3125542" y="236596"/>
                  <a:pt x="3151259" y="228023"/>
                  <a:pt x="3159955" y="217545"/>
                </a:cubicBezTo>
                <a:cubicBezTo>
                  <a:pt x="3168651" y="207068"/>
                  <a:pt x="3190939" y="198495"/>
                  <a:pt x="3209484" y="198495"/>
                </a:cubicBezTo>
                <a:cubicBezTo>
                  <a:pt x="3228030" y="198495"/>
                  <a:pt x="3251619" y="187877"/>
                  <a:pt x="3261904" y="174898"/>
                </a:cubicBezTo>
                <a:cubicBezTo>
                  <a:pt x="3274102" y="159506"/>
                  <a:pt x="3299187" y="150508"/>
                  <a:pt x="3334044" y="149023"/>
                </a:cubicBezTo>
                <a:cubicBezTo>
                  <a:pt x="3365960" y="147663"/>
                  <a:pt x="3399207" y="136738"/>
                  <a:pt x="3416594" y="121899"/>
                </a:cubicBezTo>
                <a:cubicBezTo>
                  <a:pt x="3438012" y="103618"/>
                  <a:pt x="3457906" y="98710"/>
                  <a:pt x="3491878" y="103324"/>
                </a:cubicBezTo>
                <a:cubicBezTo>
                  <a:pt x="3526013" y="107961"/>
                  <a:pt x="3545881" y="102994"/>
                  <a:pt x="3568078" y="84274"/>
                </a:cubicBezTo>
                <a:cubicBezTo>
                  <a:pt x="3590538" y="65333"/>
                  <a:pt x="3610210" y="60533"/>
                  <a:pt x="3646138" y="65224"/>
                </a:cubicBezTo>
                <a:cubicBezTo>
                  <a:pt x="3674151" y="68882"/>
                  <a:pt x="3713174" y="63556"/>
                  <a:pt x="3739764" y="52445"/>
                </a:cubicBezTo>
                <a:cubicBezTo>
                  <a:pt x="3764840" y="41969"/>
                  <a:pt x="3806090" y="30137"/>
                  <a:pt x="3831431" y="26153"/>
                </a:cubicBezTo>
                <a:cubicBezTo>
                  <a:pt x="3856772" y="22170"/>
                  <a:pt x="3888935" y="13999"/>
                  <a:pt x="3902905" y="7996"/>
                </a:cubicBezTo>
                <a:cubicBezTo>
                  <a:pt x="3913197" y="3573"/>
                  <a:pt x="3936202" y="1155"/>
                  <a:pt x="3964921" y="32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0925106" y="466725"/>
            <a:ext cx="710634" cy="89741"/>
          </a:xfrm>
          <a:custGeom>
            <a:avLst/>
            <a:gdLst/>
            <a:ahLst/>
            <a:cxnLst/>
            <a:rect l="0" t="0" r="0" b="0"/>
            <a:pathLst>
              <a:path w="3396967" h="884881">
                <a:moveTo>
                  <a:pt x="2094059" y="34080"/>
                </a:moveTo>
                <a:cubicBezTo>
                  <a:pt x="2023837" y="51267"/>
                  <a:pt x="2005660" y="62046"/>
                  <a:pt x="1934235" y="128856"/>
                </a:cubicBezTo>
                <a:cubicBezTo>
                  <a:pt x="1890708" y="169570"/>
                  <a:pt x="1853965" y="223248"/>
                  <a:pt x="1812664" y="306462"/>
                </a:cubicBezTo>
                <a:cubicBezTo>
                  <a:pt x="1780109" y="372053"/>
                  <a:pt x="1740366" y="439860"/>
                  <a:pt x="1724347" y="457145"/>
                </a:cubicBezTo>
                <a:cubicBezTo>
                  <a:pt x="1656617" y="530228"/>
                  <a:pt x="1537824" y="473033"/>
                  <a:pt x="1421788" y="311473"/>
                </a:cubicBezTo>
                <a:cubicBezTo>
                  <a:pt x="1281144" y="115650"/>
                  <a:pt x="1208345" y="68276"/>
                  <a:pt x="1051199" y="70315"/>
                </a:cubicBezTo>
                <a:cubicBezTo>
                  <a:pt x="977432" y="71271"/>
                  <a:pt x="957529" y="76498"/>
                  <a:pt x="923920" y="103742"/>
                </a:cubicBezTo>
                <a:cubicBezTo>
                  <a:pt x="861266" y="154528"/>
                  <a:pt x="726721" y="312668"/>
                  <a:pt x="707957" y="357577"/>
                </a:cubicBezTo>
                <a:cubicBezTo>
                  <a:pt x="697453" y="382716"/>
                  <a:pt x="675572" y="404654"/>
                  <a:pt x="650815" y="414869"/>
                </a:cubicBezTo>
                <a:cubicBezTo>
                  <a:pt x="628749" y="423973"/>
                  <a:pt x="597830" y="449996"/>
                  <a:pt x="582107" y="472697"/>
                </a:cubicBezTo>
                <a:cubicBezTo>
                  <a:pt x="566383" y="495398"/>
                  <a:pt x="545377" y="513972"/>
                  <a:pt x="535427" y="513972"/>
                </a:cubicBezTo>
                <a:cubicBezTo>
                  <a:pt x="515374" y="513972"/>
                  <a:pt x="456617" y="455351"/>
                  <a:pt x="445414" y="424167"/>
                </a:cubicBezTo>
                <a:cubicBezTo>
                  <a:pt x="441471" y="413192"/>
                  <a:pt x="424132" y="367472"/>
                  <a:pt x="406883" y="322567"/>
                </a:cubicBezTo>
                <a:cubicBezTo>
                  <a:pt x="389633" y="277662"/>
                  <a:pt x="368419" y="210652"/>
                  <a:pt x="359740" y="173655"/>
                </a:cubicBezTo>
                <a:cubicBezTo>
                  <a:pt x="338883" y="84746"/>
                  <a:pt x="303604" y="56772"/>
                  <a:pt x="212338" y="56772"/>
                </a:cubicBezTo>
                <a:cubicBezTo>
                  <a:pt x="125554" y="56772"/>
                  <a:pt x="67316" y="81001"/>
                  <a:pt x="30785" y="132304"/>
                </a:cubicBezTo>
                <a:cubicBezTo>
                  <a:pt x="5993" y="167121"/>
                  <a:pt x="1926" y="189365"/>
                  <a:pt x="916" y="295665"/>
                </a:cubicBezTo>
                <a:cubicBezTo>
                  <a:pt x="0" y="392080"/>
                  <a:pt x="4976" y="429720"/>
                  <a:pt x="23896" y="469522"/>
                </a:cubicBezTo>
                <a:cubicBezTo>
                  <a:pt x="91609" y="611966"/>
                  <a:pt x="209257" y="737814"/>
                  <a:pt x="339207" y="806808"/>
                </a:cubicBezTo>
                <a:cubicBezTo>
                  <a:pt x="486253" y="884880"/>
                  <a:pt x="700187" y="846531"/>
                  <a:pt x="849638" y="715312"/>
                </a:cubicBezTo>
                <a:cubicBezTo>
                  <a:pt x="906412" y="665463"/>
                  <a:pt x="982809" y="561005"/>
                  <a:pt x="982809" y="533225"/>
                </a:cubicBezTo>
                <a:cubicBezTo>
                  <a:pt x="982809" y="500458"/>
                  <a:pt x="1064287" y="425072"/>
                  <a:pt x="1099703" y="425072"/>
                </a:cubicBezTo>
                <a:cubicBezTo>
                  <a:pt x="1174407" y="425072"/>
                  <a:pt x="1308372" y="548415"/>
                  <a:pt x="1406676" y="707706"/>
                </a:cubicBezTo>
                <a:cubicBezTo>
                  <a:pt x="1430896" y="746952"/>
                  <a:pt x="1550063" y="812060"/>
                  <a:pt x="1622574" y="825662"/>
                </a:cubicBezTo>
                <a:cubicBezTo>
                  <a:pt x="1649834" y="830777"/>
                  <a:pt x="1703314" y="827578"/>
                  <a:pt x="1747570" y="818186"/>
                </a:cubicBezTo>
                <a:cubicBezTo>
                  <a:pt x="1817014" y="803449"/>
                  <a:pt x="1830375" y="795177"/>
                  <a:pt x="1878299" y="737247"/>
                </a:cubicBezTo>
                <a:cubicBezTo>
                  <a:pt x="1935776" y="667768"/>
                  <a:pt x="2035541" y="520632"/>
                  <a:pt x="2089129" y="426307"/>
                </a:cubicBezTo>
                <a:cubicBezTo>
                  <a:pt x="2119547" y="372765"/>
                  <a:pt x="2126076" y="368123"/>
                  <a:pt x="2167837" y="370342"/>
                </a:cubicBezTo>
                <a:cubicBezTo>
                  <a:pt x="2238657" y="374106"/>
                  <a:pt x="2257387" y="386807"/>
                  <a:pt x="2337115" y="485131"/>
                </a:cubicBezTo>
                <a:cubicBezTo>
                  <a:pt x="2378059" y="535626"/>
                  <a:pt x="2439557" y="610963"/>
                  <a:pt x="2473778" y="652546"/>
                </a:cubicBezTo>
                <a:cubicBezTo>
                  <a:pt x="2507998" y="694129"/>
                  <a:pt x="2536573" y="730021"/>
                  <a:pt x="2537278" y="732306"/>
                </a:cubicBezTo>
                <a:cubicBezTo>
                  <a:pt x="2540620" y="743142"/>
                  <a:pt x="2661568" y="819417"/>
                  <a:pt x="2702584" y="836554"/>
                </a:cubicBezTo>
                <a:cubicBezTo>
                  <a:pt x="2728021" y="847182"/>
                  <a:pt x="2787246" y="856646"/>
                  <a:pt x="2834196" y="857584"/>
                </a:cubicBezTo>
                <a:cubicBezTo>
                  <a:pt x="2923435" y="859367"/>
                  <a:pt x="3052909" y="829140"/>
                  <a:pt x="3052909" y="806523"/>
                </a:cubicBezTo>
                <a:cubicBezTo>
                  <a:pt x="3052909" y="799290"/>
                  <a:pt x="3058518" y="793372"/>
                  <a:pt x="3065374" y="793372"/>
                </a:cubicBezTo>
                <a:cubicBezTo>
                  <a:pt x="3085891" y="793372"/>
                  <a:pt x="3173655" y="701796"/>
                  <a:pt x="3205343" y="647322"/>
                </a:cubicBezTo>
                <a:cubicBezTo>
                  <a:pt x="3221597" y="619382"/>
                  <a:pt x="3250320" y="576519"/>
                  <a:pt x="3269172" y="552072"/>
                </a:cubicBezTo>
                <a:cubicBezTo>
                  <a:pt x="3308622" y="500913"/>
                  <a:pt x="3343559" y="418405"/>
                  <a:pt x="3360593" y="336172"/>
                </a:cubicBezTo>
                <a:cubicBezTo>
                  <a:pt x="3367104" y="304739"/>
                  <a:pt x="3378326" y="253499"/>
                  <a:pt x="3385531" y="222304"/>
                </a:cubicBezTo>
                <a:cubicBezTo>
                  <a:pt x="3396966" y="172793"/>
                  <a:pt x="3395184" y="159882"/>
                  <a:pt x="3371510" y="120704"/>
                </a:cubicBezTo>
                <a:cubicBezTo>
                  <a:pt x="3298572" y="0"/>
                  <a:pt x="3163307" y="1126"/>
                  <a:pt x="3083443" y="123101"/>
                </a:cubicBezTo>
                <a:cubicBezTo>
                  <a:pt x="3039553" y="190133"/>
                  <a:pt x="3027509" y="216905"/>
                  <a:pt x="3027509" y="247430"/>
                </a:cubicBezTo>
                <a:cubicBezTo>
                  <a:pt x="3027509" y="260488"/>
                  <a:pt x="3022442" y="274305"/>
                  <a:pt x="3016249" y="278132"/>
                </a:cubicBezTo>
                <a:cubicBezTo>
                  <a:pt x="3010056" y="281960"/>
                  <a:pt x="3001328" y="304605"/>
                  <a:pt x="2996853" y="328456"/>
                </a:cubicBezTo>
                <a:cubicBezTo>
                  <a:pt x="2992379" y="352306"/>
                  <a:pt x="2980301" y="375050"/>
                  <a:pt x="2970013" y="378997"/>
                </a:cubicBezTo>
                <a:cubicBezTo>
                  <a:pt x="2959726" y="382945"/>
                  <a:pt x="2951309" y="398442"/>
                  <a:pt x="2951309" y="413436"/>
                </a:cubicBezTo>
                <a:cubicBezTo>
                  <a:pt x="2951309" y="428643"/>
                  <a:pt x="2930559" y="459703"/>
                  <a:pt x="2904377" y="483684"/>
                </a:cubicBezTo>
                <a:cubicBezTo>
                  <a:pt x="2864099" y="520578"/>
                  <a:pt x="2851045" y="525651"/>
                  <a:pt x="2812302" y="519471"/>
                </a:cubicBezTo>
                <a:cubicBezTo>
                  <a:pt x="2719779" y="504712"/>
                  <a:pt x="2578575" y="375334"/>
                  <a:pt x="2498956" y="232369"/>
                </a:cubicBezTo>
                <a:cubicBezTo>
                  <a:pt x="2458241" y="159261"/>
                  <a:pt x="2277275" y="41926"/>
                  <a:pt x="2182959" y="27481"/>
                </a:cubicBezTo>
                <a:cubicBezTo>
                  <a:pt x="2162004" y="24272"/>
                  <a:pt x="2121999" y="27241"/>
                  <a:pt x="2094059" y="340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077098" y="2111571"/>
            <a:ext cx="3297244" cy="152774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3000"/>
              </a:lnSpc>
            </a:pPr>
            <a:r>
              <a:rPr kumimoji="1" lang="en-US" altLang="zh-CN" sz="5400" dirty="0" err="1">
                <a:ln w="12700">
                  <a:noFill/>
                </a:ln>
                <a:solidFill>
                  <a:srgbClr val="FA6B60">
                    <a:alpha val="100000"/>
                  </a:srgbClr>
                </a:solidFill>
                <a:latin typeface="HelloFont WenYiHei"/>
                <a:ea typeface="HelloFont WenYiHei"/>
                <a:cs typeface="HelloFont WenYiHei"/>
              </a:rPr>
              <a:t>谢谢大家</a:t>
            </a:r>
            <a:endParaRPr kumimoji="1" lang="zh-CN" altLang="en-US" sz="2400" dirty="0"/>
          </a:p>
        </p:txBody>
      </p:sp>
      <p:sp>
        <p:nvSpPr>
          <p:cNvPr id="29" name="标题 1"/>
          <p:cNvSpPr txBox="1"/>
          <p:nvPr/>
        </p:nvSpPr>
        <p:spPr>
          <a:xfrm flipH="1">
            <a:off x="10678772" y="1241636"/>
            <a:ext cx="629888" cy="453175"/>
          </a:xfrm>
          <a:custGeom>
            <a:avLst/>
            <a:gdLst>
              <a:gd name="connsiteX0" fmla="*/ 573801 w 1693851"/>
              <a:gd name="connsiteY0" fmla="*/ 983265 h 1218645"/>
              <a:gd name="connsiteX1" fmla="*/ 633893 w 1693851"/>
              <a:gd name="connsiteY1" fmla="*/ 983265 h 1218645"/>
              <a:gd name="connsiteX2" fmla="*/ 633893 w 1693851"/>
              <a:gd name="connsiteY2" fmla="*/ 1070909 h 1218645"/>
              <a:gd name="connsiteX3" fmla="*/ 721537 w 1693851"/>
              <a:gd name="connsiteY3" fmla="*/ 1070909 h 1218645"/>
              <a:gd name="connsiteX4" fmla="*/ 721537 w 1693851"/>
              <a:gd name="connsiteY4" fmla="*/ 1131001 h 1218645"/>
              <a:gd name="connsiteX5" fmla="*/ 633893 w 1693851"/>
              <a:gd name="connsiteY5" fmla="*/ 1131001 h 1218645"/>
              <a:gd name="connsiteX6" fmla="*/ 633893 w 1693851"/>
              <a:gd name="connsiteY6" fmla="*/ 1218645 h 1218645"/>
              <a:gd name="connsiteX7" fmla="*/ 573801 w 1693851"/>
              <a:gd name="connsiteY7" fmla="*/ 1218645 h 1218645"/>
              <a:gd name="connsiteX8" fmla="*/ 573801 w 1693851"/>
              <a:gd name="connsiteY8" fmla="*/ 1131001 h 1218645"/>
              <a:gd name="connsiteX9" fmla="*/ 486157 w 1693851"/>
              <a:gd name="connsiteY9" fmla="*/ 1131001 h 1218645"/>
              <a:gd name="connsiteX10" fmla="*/ 486157 w 1693851"/>
              <a:gd name="connsiteY10" fmla="*/ 1070909 h 1218645"/>
              <a:gd name="connsiteX11" fmla="*/ 573801 w 1693851"/>
              <a:gd name="connsiteY11" fmla="*/ 1070909 h 1218645"/>
              <a:gd name="connsiteX12" fmla="*/ 87644 w 1693851"/>
              <a:gd name="connsiteY12" fmla="*/ 983265 h 1218645"/>
              <a:gd name="connsiteX13" fmla="*/ 147736 w 1693851"/>
              <a:gd name="connsiteY13" fmla="*/ 983265 h 1218645"/>
              <a:gd name="connsiteX14" fmla="*/ 147736 w 1693851"/>
              <a:gd name="connsiteY14" fmla="*/ 1070909 h 1218645"/>
              <a:gd name="connsiteX15" fmla="*/ 235380 w 1693851"/>
              <a:gd name="connsiteY15" fmla="*/ 1070909 h 1218645"/>
              <a:gd name="connsiteX16" fmla="*/ 235380 w 1693851"/>
              <a:gd name="connsiteY16" fmla="*/ 1131001 h 1218645"/>
              <a:gd name="connsiteX17" fmla="*/ 147736 w 1693851"/>
              <a:gd name="connsiteY17" fmla="*/ 1131001 h 1218645"/>
              <a:gd name="connsiteX18" fmla="*/ 147736 w 1693851"/>
              <a:gd name="connsiteY18" fmla="*/ 1218645 h 1218645"/>
              <a:gd name="connsiteX19" fmla="*/ 87644 w 1693851"/>
              <a:gd name="connsiteY19" fmla="*/ 1218645 h 1218645"/>
              <a:gd name="connsiteX20" fmla="*/ 87644 w 1693851"/>
              <a:gd name="connsiteY20" fmla="*/ 1131001 h 1218645"/>
              <a:gd name="connsiteX21" fmla="*/ 0 w 1693851"/>
              <a:gd name="connsiteY21" fmla="*/ 1131001 h 1218645"/>
              <a:gd name="connsiteX22" fmla="*/ 0 w 1693851"/>
              <a:gd name="connsiteY22" fmla="*/ 1070909 h 1218645"/>
              <a:gd name="connsiteX23" fmla="*/ 87644 w 1693851"/>
              <a:gd name="connsiteY23" fmla="*/ 1070909 h 1218645"/>
              <a:gd name="connsiteX24" fmla="*/ 1546115 w 1693851"/>
              <a:gd name="connsiteY24" fmla="*/ 491632 h 1218645"/>
              <a:gd name="connsiteX25" fmla="*/ 1606207 w 1693851"/>
              <a:gd name="connsiteY25" fmla="*/ 491632 h 1218645"/>
              <a:gd name="connsiteX26" fmla="*/ 1606207 w 1693851"/>
              <a:gd name="connsiteY26" fmla="*/ 579276 h 1218645"/>
              <a:gd name="connsiteX27" fmla="*/ 1693851 w 1693851"/>
              <a:gd name="connsiteY27" fmla="*/ 579276 h 1218645"/>
              <a:gd name="connsiteX28" fmla="*/ 1693851 w 1693851"/>
              <a:gd name="connsiteY28" fmla="*/ 639368 h 1218645"/>
              <a:gd name="connsiteX29" fmla="*/ 1606207 w 1693851"/>
              <a:gd name="connsiteY29" fmla="*/ 639368 h 1218645"/>
              <a:gd name="connsiteX30" fmla="*/ 1606207 w 1693851"/>
              <a:gd name="connsiteY30" fmla="*/ 727012 h 1218645"/>
              <a:gd name="connsiteX31" fmla="*/ 1546115 w 1693851"/>
              <a:gd name="connsiteY31" fmla="*/ 727012 h 1218645"/>
              <a:gd name="connsiteX32" fmla="*/ 1546115 w 1693851"/>
              <a:gd name="connsiteY32" fmla="*/ 639368 h 1218645"/>
              <a:gd name="connsiteX33" fmla="*/ 1458471 w 1693851"/>
              <a:gd name="connsiteY33" fmla="*/ 639368 h 1218645"/>
              <a:gd name="connsiteX34" fmla="*/ 1458471 w 1693851"/>
              <a:gd name="connsiteY34" fmla="*/ 579276 h 1218645"/>
              <a:gd name="connsiteX35" fmla="*/ 1546115 w 1693851"/>
              <a:gd name="connsiteY35" fmla="*/ 579276 h 1218645"/>
              <a:gd name="connsiteX36" fmla="*/ 1059958 w 1693851"/>
              <a:gd name="connsiteY36" fmla="*/ 491632 h 1218645"/>
              <a:gd name="connsiteX37" fmla="*/ 1120050 w 1693851"/>
              <a:gd name="connsiteY37" fmla="*/ 491632 h 1218645"/>
              <a:gd name="connsiteX38" fmla="*/ 1120050 w 1693851"/>
              <a:gd name="connsiteY38" fmla="*/ 579276 h 1218645"/>
              <a:gd name="connsiteX39" fmla="*/ 1207694 w 1693851"/>
              <a:gd name="connsiteY39" fmla="*/ 579276 h 1218645"/>
              <a:gd name="connsiteX40" fmla="*/ 1207694 w 1693851"/>
              <a:gd name="connsiteY40" fmla="*/ 639368 h 1218645"/>
              <a:gd name="connsiteX41" fmla="*/ 1120050 w 1693851"/>
              <a:gd name="connsiteY41" fmla="*/ 639368 h 1218645"/>
              <a:gd name="connsiteX42" fmla="*/ 1120050 w 1693851"/>
              <a:gd name="connsiteY42" fmla="*/ 727012 h 1218645"/>
              <a:gd name="connsiteX43" fmla="*/ 1059958 w 1693851"/>
              <a:gd name="connsiteY43" fmla="*/ 727012 h 1218645"/>
              <a:gd name="connsiteX44" fmla="*/ 1059958 w 1693851"/>
              <a:gd name="connsiteY44" fmla="*/ 639368 h 1218645"/>
              <a:gd name="connsiteX45" fmla="*/ 972314 w 1693851"/>
              <a:gd name="connsiteY45" fmla="*/ 639368 h 1218645"/>
              <a:gd name="connsiteX46" fmla="*/ 972314 w 1693851"/>
              <a:gd name="connsiteY46" fmla="*/ 579276 h 1218645"/>
              <a:gd name="connsiteX47" fmla="*/ 1059958 w 1693851"/>
              <a:gd name="connsiteY47" fmla="*/ 579276 h 1218645"/>
              <a:gd name="connsiteX48" fmla="*/ 573801 w 1693851"/>
              <a:gd name="connsiteY48" fmla="*/ 491632 h 1218645"/>
              <a:gd name="connsiteX49" fmla="*/ 633893 w 1693851"/>
              <a:gd name="connsiteY49" fmla="*/ 491632 h 1218645"/>
              <a:gd name="connsiteX50" fmla="*/ 633893 w 1693851"/>
              <a:gd name="connsiteY50" fmla="*/ 579276 h 1218645"/>
              <a:gd name="connsiteX51" fmla="*/ 721537 w 1693851"/>
              <a:gd name="connsiteY51" fmla="*/ 579276 h 1218645"/>
              <a:gd name="connsiteX52" fmla="*/ 721537 w 1693851"/>
              <a:gd name="connsiteY52" fmla="*/ 639368 h 1218645"/>
              <a:gd name="connsiteX53" fmla="*/ 633893 w 1693851"/>
              <a:gd name="connsiteY53" fmla="*/ 639368 h 1218645"/>
              <a:gd name="connsiteX54" fmla="*/ 633893 w 1693851"/>
              <a:gd name="connsiteY54" fmla="*/ 727012 h 1218645"/>
              <a:gd name="connsiteX55" fmla="*/ 573801 w 1693851"/>
              <a:gd name="connsiteY55" fmla="*/ 727012 h 1218645"/>
              <a:gd name="connsiteX56" fmla="*/ 573801 w 1693851"/>
              <a:gd name="connsiteY56" fmla="*/ 639368 h 1218645"/>
              <a:gd name="connsiteX57" fmla="*/ 486157 w 1693851"/>
              <a:gd name="connsiteY57" fmla="*/ 639368 h 1218645"/>
              <a:gd name="connsiteX58" fmla="*/ 486157 w 1693851"/>
              <a:gd name="connsiteY58" fmla="*/ 579276 h 1218645"/>
              <a:gd name="connsiteX59" fmla="*/ 573801 w 1693851"/>
              <a:gd name="connsiteY59" fmla="*/ 579276 h 1218645"/>
              <a:gd name="connsiteX60" fmla="*/ 87644 w 1693851"/>
              <a:gd name="connsiteY60" fmla="*/ 491632 h 1218645"/>
              <a:gd name="connsiteX61" fmla="*/ 147736 w 1693851"/>
              <a:gd name="connsiteY61" fmla="*/ 491632 h 1218645"/>
              <a:gd name="connsiteX62" fmla="*/ 147736 w 1693851"/>
              <a:gd name="connsiteY62" fmla="*/ 579276 h 1218645"/>
              <a:gd name="connsiteX63" fmla="*/ 235380 w 1693851"/>
              <a:gd name="connsiteY63" fmla="*/ 579276 h 1218645"/>
              <a:gd name="connsiteX64" fmla="*/ 235380 w 1693851"/>
              <a:gd name="connsiteY64" fmla="*/ 639368 h 1218645"/>
              <a:gd name="connsiteX65" fmla="*/ 147736 w 1693851"/>
              <a:gd name="connsiteY65" fmla="*/ 639368 h 1218645"/>
              <a:gd name="connsiteX66" fmla="*/ 147736 w 1693851"/>
              <a:gd name="connsiteY66" fmla="*/ 727012 h 1218645"/>
              <a:gd name="connsiteX67" fmla="*/ 87644 w 1693851"/>
              <a:gd name="connsiteY67" fmla="*/ 727012 h 1218645"/>
              <a:gd name="connsiteX68" fmla="*/ 87644 w 1693851"/>
              <a:gd name="connsiteY68" fmla="*/ 639368 h 1218645"/>
              <a:gd name="connsiteX69" fmla="*/ 0 w 1693851"/>
              <a:gd name="connsiteY69" fmla="*/ 639368 h 1218645"/>
              <a:gd name="connsiteX70" fmla="*/ 0 w 1693851"/>
              <a:gd name="connsiteY70" fmla="*/ 579276 h 1218645"/>
              <a:gd name="connsiteX71" fmla="*/ 87644 w 1693851"/>
              <a:gd name="connsiteY71" fmla="*/ 579276 h 1218645"/>
              <a:gd name="connsiteX72" fmla="*/ 1546115 w 1693851"/>
              <a:gd name="connsiteY72" fmla="*/ 0 h 1218645"/>
              <a:gd name="connsiteX73" fmla="*/ 1606207 w 1693851"/>
              <a:gd name="connsiteY73" fmla="*/ 0 h 1218645"/>
              <a:gd name="connsiteX74" fmla="*/ 1606207 w 1693851"/>
              <a:gd name="connsiteY74" fmla="*/ 87644 h 1218645"/>
              <a:gd name="connsiteX75" fmla="*/ 1693851 w 1693851"/>
              <a:gd name="connsiteY75" fmla="*/ 87644 h 1218645"/>
              <a:gd name="connsiteX76" fmla="*/ 1693851 w 1693851"/>
              <a:gd name="connsiteY76" fmla="*/ 147736 h 1218645"/>
              <a:gd name="connsiteX77" fmla="*/ 1606207 w 1693851"/>
              <a:gd name="connsiteY77" fmla="*/ 147736 h 1218645"/>
              <a:gd name="connsiteX78" fmla="*/ 1606207 w 1693851"/>
              <a:gd name="connsiteY78" fmla="*/ 235380 h 1218645"/>
              <a:gd name="connsiteX79" fmla="*/ 1546115 w 1693851"/>
              <a:gd name="connsiteY79" fmla="*/ 235380 h 1218645"/>
              <a:gd name="connsiteX80" fmla="*/ 1546115 w 1693851"/>
              <a:gd name="connsiteY80" fmla="*/ 147736 h 1218645"/>
              <a:gd name="connsiteX81" fmla="*/ 1458471 w 1693851"/>
              <a:gd name="connsiteY81" fmla="*/ 147736 h 1218645"/>
              <a:gd name="connsiteX82" fmla="*/ 1458471 w 1693851"/>
              <a:gd name="connsiteY82" fmla="*/ 87644 h 1218645"/>
              <a:gd name="connsiteX83" fmla="*/ 1546115 w 1693851"/>
              <a:gd name="connsiteY83" fmla="*/ 87644 h 1218645"/>
              <a:gd name="connsiteX84" fmla="*/ 1059958 w 1693851"/>
              <a:gd name="connsiteY84" fmla="*/ 0 h 1218645"/>
              <a:gd name="connsiteX85" fmla="*/ 1120050 w 1693851"/>
              <a:gd name="connsiteY85" fmla="*/ 0 h 1218645"/>
              <a:gd name="connsiteX86" fmla="*/ 1120050 w 1693851"/>
              <a:gd name="connsiteY86" fmla="*/ 87644 h 1218645"/>
              <a:gd name="connsiteX87" fmla="*/ 1207694 w 1693851"/>
              <a:gd name="connsiteY87" fmla="*/ 87644 h 1218645"/>
              <a:gd name="connsiteX88" fmla="*/ 1207694 w 1693851"/>
              <a:gd name="connsiteY88" fmla="*/ 147736 h 1218645"/>
              <a:gd name="connsiteX89" fmla="*/ 1120050 w 1693851"/>
              <a:gd name="connsiteY89" fmla="*/ 147736 h 1218645"/>
              <a:gd name="connsiteX90" fmla="*/ 1120050 w 1693851"/>
              <a:gd name="connsiteY90" fmla="*/ 235380 h 1218645"/>
              <a:gd name="connsiteX91" fmla="*/ 1059958 w 1693851"/>
              <a:gd name="connsiteY91" fmla="*/ 235380 h 1218645"/>
              <a:gd name="connsiteX92" fmla="*/ 1059958 w 1693851"/>
              <a:gd name="connsiteY92" fmla="*/ 147736 h 1218645"/>
              <a:gd name="connsiteX93" fmla="*/ 972314 w 1693851"/>
              <a:gd name="connsiteY93" fmla="*/ 147736 h 1218645"/>
              <a:gd name="connsiteX94" fmla="*/ 972314 w 1693851"/>
              <a:gd name="connsiteY94" fmla="*/ 87644 h 1218645"/>
              <a:gd name="connsiteX95" fmla="*/ 1059958 w 1693851"/>
              <a:gd name="connsiteY95" fmla="*/ 87644 h 1218645"/>
            </a:gdLst>
            <a:ahLst/>
            <a:cxnLst/>
            <a:rect l="l" t="t" r="r" b="b"/>
            <a:pathLst>
              <a:path w="1693851" h="1218645">
                <a:moveTo>
                  <a:pt x="573801" y="983265"/>
                </a:moveTo>
                <a:lnTo>
                  <a:pt x="633893" y="983265"/>
                </a:lnTo>
                <a:lnTo>
                  <a:pt x="633893" y="1070909"/>
                </a:lnTo>
                <a:lnTo>
                  <a:pt x="721537" y="1070909"/>
                </a:lnTo>
                <a:lnTo>
                  <a:pt x="721537" y="1131001"/>
                </a:lnTo>
                <a:lnTo>
                  <a:pt x="633893" y="1131001"/>
                </a:lnTo>
                <a:lnTo>
                  <a:pt x="633893" y="1218645"/>
                </a:lnTo>
                <a:lnTo>
                  <a:pt x="573801" y="1218645"/>
                </a:lnTo>
                <a:lnTo>
                  <a:pt x="573801" y="1131001"/>
                </a:lnTo>
                <a:lnTo>
                  <a:pt x="486157" y="1131001"/>
                </a:lnTo>
                <a:lnTo>
                  <a:pt x="486157" y="1070909"/>
                </a:lnTo>
                <a:lnTo>
                  <a:pt x="573801" y="1070909"/>
                </a:lnTo>
                <a:close/>
                <a:moveTo>
                  <a:pt x="87644" y="983265"/>
                </a:moveTo>
                <a:lnTo>
                  <a:pt x="147736" y="983265"/>
                </a:lnTo>
                <a:lnTo>
                  <a:pt x="147736" y="1070909"/>
                </a:lnTo>
                <a:lnTo>
                  <a:pt x="235380" y="1070909"/>
                </a:lnTo>
                <a:lnTo>
                  <a:pt x="235380" y="1131001"/>
                </a:lnTo>
                <a:lnTo>
                  <a:pt x="147736" y="1131001"/>
                </a:lnTo>
                <a:lnTo>
                  <a:pt x="147736" y="1218645"/>
                </a:lnTo>
                <a:lnTo>
                  <a:pt x="87644" y="1218645"/>
                </a:lnTo>
                <a:lnTo>
                  <a:pt x="87644" y="1131001"/>
                </a:lnTo>
                <a:lnTo>
                  <a:pt x="0" y="1131001"/>
                </a:lnTo>
                <a:lnTo>
                  <a:pt x="0" y="1070909"/>
                </a:lnTo>
                <a:lnTo>
                  <a:pt x="87644" y="1070909"/>
                </a:lnTo>
                <a:close/>
                <a:moveTo>
                  <a:pt x="1546115" y="491632"/>
                </a:moveTo>
                <a:lnTo>
                  <a:pt x="1606207" y="491632"/>
                </a:lnTo>
                <a:lnTo>
                  <a:pt x="1606207" y="579276"/>
                </a:lnTo>
                <a:lnTo>
                  <a:pt x="1693851" y="579276"/>
                </a:lnTo>
                <a:lnTo>
                  <a:pt x="1693851" y="639368"/>
                </a:lnTo>
                <a:lnTo>
                  <a:pt x="1606207" y="639368"/>
                </a:lnTo>
                <a:lnTo>
                  <a:pt x="1606207" y="727012"/>
                </a:lnTo>
                <a:lnTo>
                  <a:pt x="1546115" y="727012"/>
                </a:lnTo>
                <a:lnTo>
                  <a:pt x="1546115" y="639368"/>
                </a:lnTo>
                <a:lnTo>
                  <a:pt x="1458471" y="639368"/>
                </a:lnTo>
                <a:lnTo>
                  <a:pt x="1458471" y="579276"/>
                </a:lnTo>
                <a:lnTo>
                  <a:pt x="1546115" y="579276"/>
                </a:lnTo>
                <a:close/>
                <a:moveTo>
                  <a:pt x="1059958" y="491632"/>
                </a:moveTo>
                <a:lnTo>
                  <a:pt x="1120050" y="491632"/>
                </a:lnTo>
                <a:lnTo>
                  <a:pt x="1120050" y="579276"/>
                </a:lnTo>
                <a:lnTo>
                  <a:pt x="1207694" y="579276"/>
                </a:lnTo>
                <a:lnTo>
                  <a:pt x="1207694" y="639368"/>
                </a:lnTo>
                <a:lnTo>
                  <a:pt x="1120050" y="639368"/>
                </a:lnTo>
                <a:lnTo>
                  <a:pt x="1120050" y="727012"/>
                </a:lnTo>
                <a:lnTo>
                  <a:pt x="1059958" y="727012"/>
                </a:lnTo>
                <a:lnTo>
                  <a:pt x="1059958" y="639368"/>
                </a:lnTo>
                <a:lnTo>
                  <a:pt x="972314" y="639368"/>
                </a:lnTo>
                <a:lnTo>
                  <a:pt x="972314" y="579276"/>
                </a:lnTo>
                <a:lnTo>
                  <a:pt x="1059958" y="579276"/>
                </a:lnTo>
                <a:close/>
                <a:moveTo>
                  <a:pt x="573801" y="491632"/>
                </a:moveTo>
                <a:lnTo>
                  <a:pt x="633893" y="491632"/>
                </a:lnTo>
                <a:lnTo>
                  <a:pt x="633893" y="579276"/>
                </a:lnTo>
                <a:lnTo>
                  <a:pt x="721537" y="579276"/>
                </a:lnTo>
                <a:lnTo>
                  <a:pt x="721537" y="639368"/>
                </a:lnTo>
                <a:lnTo>
                  <a:pt x="633893" y="639368"/>
                </a:lnTo>
                <a:lnTo>
                  <a:pt x="633893" y="727012"/>
                </a:lnTo>
                <a:lnTo>
                  <a:pt x="573801" y="727012"/>
                </a:lnTo>
                <a:lnTo>
                  <a:pt x="573801" y="639368"/>
                </a:lnTo>
                <a:lnTo>
                  <a:pt x="486157" y="639368"/>
                </a:lnTo>
                <a:lnTo>
                  <a:pt x="486157" y="579276"/>
                </a:lnTo>
                <a:lnTo>
                  <a:pt x="573801" y="579276"/>
                </a:lnTo>
                <a:close/>
                <a:moveTo>
                  <a:pt x="87644" y="491632"/>
                </a:moveTo>
                <a:lnTo>
                  <a:pt x="147736" y="491632"/>
                </a:lnTo>
                <a:lnTo>
                  <a:pt x="147736" y="579276"/>
                </a:lnTo>
                <a:lnTo>
                  <a:pt x="235380" y="579276"/>
                </a:lnTo>
                <a:lnTo>
                  <a:pt x="235380" y="639368"/>
                </a:lnTo>
                <a:lnTo>
                  <a:pt x="147736" y="639368"/>
                </a:lnTo>
                <a:lnTo>
                  <a:pt x="147736" y="727012"/>
                </a:lnTo>
                <a:lnTo>
                  <a:pt x="87644" y="727012"/>
                </a:lnTo>
                <a:lnTo>
                  <a:pt x="87644" y="639368"/>
                </a:lnTo>
                <a:lnTo>
                  <a:pt x="0" y="639368"/>
                </a:lnTo>
                <a:lnTo>
                  <a:pt x="0" y="579276"/>
                </a:lnTo>
                <a:lnTo>
                  <a:pt x="87644" y="579276"/>
                </a:lnTo>
                <a:close/>
                <a:moveTo>
                  <a:pt x="1546115" y="0"/>
                </a:moveTo>
                <a:lnTo>
                  <a:pt x="1606207" y="0"/>
                </a:lnTo>
                <a:lnTo>
                  <a:pt x="1606207" y="87644"/>
                </a:lnTo>
                <a:lnTo>
                  <a:pt x="1693851" y="87644"/>
                </a:lnTo>
                <a:lnTo>
                  <a:pt x="1693851" y="147736"/>
                </a:lnTo>
                <a:lnTo>
                  <a:pt x="1606207" y="147736"/>
                </a:lnTo>
                <a:lnTo>
                  <a:pt x="1606207" y="235380"/>
                </a:lnTo>
                <a:lnTo>
                  <a:pt x="1546115" y="235380"/>
                </a:lnTo>
                <a:lnTo>
                  <a:pt x="1546115" y="147736"/>
                </a:lnTo>
                <a:lnTo>
                  <a:pt x="1458471" y="147736"/>
                </a:lnTo>
                <a:lnTo>
                  <a:pt x="1458471" y="87644"/>
                </a:lnTo>
                <a:lnTo>
                  <a:pt x="1546115" y="87644"/>
                </a:lnTo>
                <a:close/>
                <a:moveTo>
                  <a:pt x="1059958" y="0"/>
                </a:moveTo>
                <a:lnTo>
                  <a:pt x="1120050" y="0"/>
                </a:lnTo>
                <a:lnTo>
                  <a:pt x="1120050" y="87644"/>
                </a:lnTo>
                <a:lnTo>
                  <a:pt x="1207694" y="87644"/>
                </a:lnTo>
                <a:lnTo>
                  <a:pt x="1207694" y="147736"/>
                </a:lnTo>
                <a:lnTo>
                  <a:pt x="1120050" y="147736"/>
                </a:lnTo>
                <a:lnTo>
                  <a:pt x="1120050" y="235380"/>
                </a:lnTo>
                <a:lnTo>
                  <a:pt x="1059958" y="235380"/>
                </a:lnTo>
                <a:lnTo>
                  <a:pt x="1059958" y="147736"/>
                </a:lnTo>
                <a:lnTo>
                  <a:pt x="972314" y="147736"/>
                </a:lnTo>
                <a:lnTo>
                  <a:pt x="972314" y="87644"/>
                </a:lnTo>
                <a:lnTo>
                  <a:pt x="1059958" y="87644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11630923" y="6417553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11206437" y="6417553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10787712" y="6417553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37" name="标题 1"/>
          <p:cNvSpPr txBox="1"/>
          <p:nvPr/>
        </p:nvSpPr>
        <p:spPr>
          <a:xfrm>
            <a:off x="10374342" y="6417553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582378" y="84114"/>
            <a:ext cx="3014544" cy="34840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2225" cap="sq">
            <a:solidFill>
              <a:schemeClr val="tx1">
                <a:lumMod val="85000"/>
                <a:lumOff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95726" y="201305"/>
            <a:ext cx="11800548" cy="6455391"/>
          </a:xfrm>
          <a:prstGeom prst="roundRect">
            <a:avLst>
              <a:gd name="adj" fmla="val 4117"/>
            </a:avLst>
          </a:prstGeom>
          <a:solidFill>
            <a:schemeClr val="accent1"/>
          </a:solidFill>
          <a:ln w="22225" cap="sq">
            <a:solidFill>
              <a:schemeClr val="tx1">
                <a:lumMod val="85000"/>
                <a:lumOff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26550" y="201304"/>
            <a:ext cx="11338900" cy="6455391"/>
          </a:xfrm>
          <a:custGeom>
            <a:avLst/>
            <a:gdLst>
              <a:gd name="connsiteX0" fmla="*/ 680366 w 11338900"/>
              <a:gd name="connsiteY0" fmla="*/ 3 h 6455391"/>
              <a:gd name="connsiteX1" fmla="*/ 793258 w 11338900"/>
              <a:gd name="connsiteY1" fmla="*/ 3 h 6455391"/>
              <a:gd name="connsiteX2" fmla="*/ 793258 w 11338900"/>
              <a:gd name="connsiteY2" fmla="*/ 6455391 h 6455391"/>
              <a:gd name="connsiteX3" fmla="*/ 680366 w 11338900"/>
              <a:gd name="connsiteY3" fmla="*/ 6455391 h 6455391"/>
              <a:gd name="connsiteX4" fmla="*/ 340185 w 11338900"/>
              <a:gd name="connsiteY4" fmla="*/ 3 h 6455391"/>
              <a:gd name="connsiteX5" fmla="*/ 453077 w 11338900"/>
              <a:gd name="connsiteY5" fmla="*/ 3 h 6455391"/>
              <a:gd name="connsiteX6" fmla="*/ 453077 w 11338900"/>
              <a:gd name="connsiteY6" fmla="*/ 6455391 h 6455391"/>
              <a:gd name="connsiteX7" fmla="*/ 340185 w 11338900"/>
              <a:gd name="connsiteY7" fmla="*/ 6455391 h 6455391"/>
              <a:gd name="connsiteX8" fmla="*/ 1020548 w 11338900"/>
              <a:gd name="connsiteY8" fmla="*/ 3 h 6455391"/>
              <a:gd name="connsiteX9" fmla="*/ 1133440 w 11338900"/>
              <a:gd name="connsiteY9" fmla="*/ 3 h 6455391"/>
              <a:gd name="connsiteX10" fmla="*/ 1133440 w 11338900"/>
              <a:gd name="connsiteY10" fmla="*/ 6455391 h 6455391"/>
              <a:gd name="connsiteX11" fmla="*/ 1020548 w 11338900"/>
              <a:gd name="connsiteY11" fmla="*/ 6455391 h 6455391"/>
              <a:gd name="connsiteX12" fmla="*/ 1360729 w 11338900"/>
              <a:gd name="connsiteY12" fmla="*/ 3 h 6455391"/>
              <a:gd name="connsiteX13" fmla="*/ 1473621 w 11338900"/>
              <a:gd name="connsiteY13" fmla="*/ 3 h 6455391"/>
              <a:gd name="connsiteX14" fmla="*/ 1473621 w 11338900"/>
              <a:gd name="connsiteY14" fmla="*/ 6455391 h 6455391"/>
              <a:gd name="connsiteX15" fmla="*/ 1360729 w 11338900"/>
              <a:gd name="connsiteY15" fmla="*/ 6455391 h 6455391"/>
              <a:gd name="connsiteX16" fmla="*/ 1700910 w 11338900"/>
              <a:gd name="connsiteY16" fmla="*/ 3 h 6455391"/>
              <a:gd name="connsiteX17" fmla="*/ 1813802 w 11338900"/>
              <a:gd name="connsiteY17" fmla="*/ 3 h 6455391"/>
              <a:gd name="connsiteX18" fmla="*/ 1813802 w 11338900"/>
              <a:gd name="connsiteY18" fmla="*/ 6455391 h 6455391"/>
              <a:gd name="connsiteX19" fmla="*/ 1700910 w 11338900"/>
              <a:gd name="connsiteY19" fmla="*/ 6455391 h 6455391"/>
              <a:gd name="connsiteX20" fmla="*/ 2041092 w 11338900"/>
              <a:gd name="connsiteY20" fmla="*/ 3 h 6455391"/>
              <a:gd name="connsiteX21" fmla="*/ 2153984 w 11338900"/>
              <a:gd name="connsiteY21" fmla="*/ 3 h 6455391"/>
              <a:gd name="connsiteX22" fmla="*/ 2153984 w 11338900"/>
              <a:gd name="connsiteY22" fmla="*/ 6455391 h 6455391"/>
              <a:gd name="connsiteX23" fmla="*/ 2041092 w 11338900"/>
              <a:gd name="connsiteY23" fmla="*/ 6455391 h 6455391"/>
              <a:gd name="connsiteX24" fmla="*/ 2381272 w 11338900"/>
              <a:gd name="connsiteY24" fmla="*/ 3 h 6455391"/>
              <a:gd name="connsiteX25" fmla="*/ 2494165 w 11338900"/>
              <a:gd name="connsiteY25" fmla="*/ 3 h 6455391"/>
              <a:gd name="connsiteX26" fmla="*/ 2494165 w 11338900"/>
              <a:gd name="connsiteY26" fmla="*/ 6455391 h 6455391"/>
              <a:gd name="connsiteX27" fmla="*/ 2381272 w 11338900"/>
              <a:gd name="connsiteY27" fmla="*/ 6455391 h 6455391"/>
              <a:gd name="connsiteX28" fmla="*/ 2721455 w 11338900"/>
              <a:gd name="connsiteY28" fmla="*/ 3 h 6455391"/>
              <a:gd name="connsiteX29" fmla="*/ 2834347 w 11338900"/>
              <a:gd name="connsiteY29" fmla="*/ 3 h 6455391"/>
              <a:gd name="connsiteX30" fmla="*/ 2834347 w 11338900"/>
              <a:gd name="connsiteY30" fmla="*/ 6455391 h 6455391"/>
              <a:gd name="connsiteX31" fmla="*/ 2721455 w 11338900"/>
              <a:gd name="connsiteY31" fmla="*/ 6455391 h 6455391"/>
              <a:gd name="connsiteX32" fmla="*/ 3061637 w 11338900"/>
              <a:gd name="connsiteY32" fmla="*/ 2 h 6455391"/>
              <a:gd name="connsiteX33" fmla="*/ 3174529 w 11338900"/>
              <a:gd name="connsiteY33" fmla="*/ 2 h 6455391"/>
              <a:gd name="connsiteX34" fmla="*/ 3174529 w 11338900"/>
              <a:gd name="connsiteY34" fmla="*/ 6455391 h 6455391"/>
              <a:gd name="connsiteX35" fmla="*/ 3061637 w 11338900"/>
              <a:gd name="connsiteY35" fmla="*/ 6455391 h 6455391"/>
              <a:gd name="connsiteX36" fmla="*/ 3401819 w 11338900"/>
              <a:gd name="connsiteY36" fmla="*/ 2 h 6455391"/>
              <a:gd name="connsiteX37" fmla="*/ 3514710 w 11338900"/>
              <a:gd name="connsiteY37" fmla="*/ 2 h 6455391"/>
              <a:gd name="connsiteX38" fmla="*/ 3514710 w 11338900"/>
              <a:gd name="connsiteY38" fmla="*/ 6455391 h 6455391"/>
              <a:gd name="connsiteX39" fmla="*/ 3401819 w 11338900"/>
              <a:gd name="connsiteY39" fmla="*/ 6455391 h 6455391"/>
              <a:gd name="connsiteX40" fmla="*/ 3742001 w 11338900"/>
              <a:gd name="connsiteY40" fmla="*/ 2 h 6455391"/>
              <a:gd name="connsiteX41" fmla="*/ 3854890 w 11338900"/>
              <a:gd name="connsiteY41" fmla="*/ 2 h 6455391"/>
              <a:gd name="connsiteX42" fmla="*/ 3854890 w 11338900"/>
              <a:gd name="connsiteY42" fmla="*/ 6455391 h 6455391"/>
              <a:gd name="connsiteX43" fmla="*/ 3742001 w 11338900"/>
              <a:gd name="connsiteY43" fmla="*/ 6455391 h 6455391"/>
              <a:gd name="connsiteX44" fmla="*/ 4082179 w 11338900"/>
              <a:gd name="connsiteY44" fmla="*/ 2 h 6455391"/>
              <a:gd name="connsiteX45" fmla="*/ 4195071 w 11338900"/>
              <a:gd name="connsiteY45" fmla="*/ 2 h 6455391"/>
              <a:gd name="connsiteX46" fmla="*/ 4195071 w 11338900"/>
              <a:gd name="connsiteY46" fmla="*/ 6455391 h 6455391"/>
              <a:gd name="connsiteX47" fmla="*/ 4082179 w 11338900"/>
              <a:gd name="connsiteY47" fmla="*/ 6455391 h 6455391"/>
              <a:gd name="connsiteX48" fmla="*/ 4422361 w 11338900"/>
              <a:gd name="connsiteY48" fmla="*/ 2 h 6455391"/>
              <a:gd name="connsiteX49" fmla="*/ 4535253 w 11338900"/>
              <a:gd name="connsiteY49" fmla="*/ 2 h 6455391"/>
              <a:gd name="connsiteX50" fmla="*/ 4535253 w 11338900"/>
              <a:gd name="connsiteY50" fmla="*/ 6455391 h 6455391"/>
              <a:gd name="connsiteX51" fmla="*/ 4422361 w 11338900"/>
              <a:gd name="connsiteY51" fmla="*/ 6455391 h 6455391"/>
              <a:gd name="connsiteX52" fmla="*/ 4762543 w 11338900"/>
              <a:gd name="connsiteY52" fmla="*/ 2 h 6455391"/>
              <a:gd name="connsiteX53" fmla="*/ 4875435 w 11338900"/>
              <a:gd name="connsiteY53" fmla="*/ 2 h 6455391"/>
              <a:gd name="connsiteX54" fmla="*/ 4875435 w 11338900"/>
              <a:gd name="connsiteY54" fmla="*/ 6455391 h 6455391"/>
              <a:gd name="connsiteX55" fmla="*/ 4762543 w 11338900"/>
              <a:gd name="connsiteY55" fmla="*/ 6455391 h 6455391"/>
              <a:gd name="connsiteX56" fmla="*/ 5102724 w 11338900"/>
              <a:gd name="connsiteY56" fmla="*/ 2 h 6455391"/>
              <a:gd name="connsiteX57" fmla="*/ 5215616 w 11338900"/>
              <a:gd name="connsiteY57" fmla="*/ 2 h 6455391"/>
              <a:gd name="connsiteX58" fmla="*/ 5215616 w 11338900"/>
              <a:gd name="connsiteY58" fmla="*/ 6455391 h 6455391"/>
              <a:gd name="connsiteX59" fmla="*/ 5102724 w 11338900"/>
              <a:gd name="connsiteY59" fmla="*/ 6455391 h 6455391"/>
              <a:gd name="connsiteX60" fmla="*/ 5442906 w 11338900"/>
              <a:gd name="connsiteY60" fmla="*/ 2 h 6455391"/>
              <a:gd name="connsiteX61" fmla="*/ 5555798 w 11338900"/>
              <a:gd name="connsiteY61" fmla="*/ 2 h 6455391"/>
              <a:gd name="connsiteX62" fmla="*/ 5555798 w 11338900"/>
              <a:gd name="connsiteY62" fmla="*/ 6455391 h 6455391"/>
              <a:gd name="connsiteX63" fmla="*/ 5442906 w 11338900"/>
              <a:gd name="connsiteY63" fmla="*/ 6455391 h 6455391"/>
              <a:gd name="connsiteX64" fmla="*/ 5783088 w 11338900"/>
              <a:gd name="connsiteY64" fmla="*/ 2 h 6455391"/>
              <a:gd name="connsiteX65" fmla="*/ 5895980 w 11338900"/>
              <a:gd name="connsiteY65" fmla="*/ 2 h 6455391"/>
              <a:gd name="connsiteX66" fmla="*/ 5895980 w 11338900"/>
              <a:gd name="connsiteY66" fmla="*/ 6455391 h 6455391"/>
              <a:gd name="connsiteX67" fmla="*/ 5783088 w 11338900"/>
              <a:gd name="connsiteY67" fmla="*/ 6455391 h 6455391"/>
              <a:gd name="connsiteX68" fmla="*/ 6123269 w 11338900"/>
              <a:gd name="connsiteY68" fmla="*/ 2 h 6455391"/>
              <a:gd name="connsiteX69" fmla="*/ 6236161 w 11338900"/>
              <a:gd name="connsiteY69" fmla="*/ 2 h 6455391"/>
              <a:gd name="connsiteX70" fmla="*/ 6236161 w 11338900"/>
              <a:gd name="connsiteY70" fmla="*/ 6455391 h 6455391"/>
              <a:gd name="connsiteX71" fmla="*/ 6123269 w 11338900"/>
              <a:gd name="connsiteY71" fmla="*/ 6455391 h 6455391"/>
              <a:gd name="connsiteX72" fmla="*/ 6463451 w 11338900"/>
              <a:gd name="connsiteY72" fmla="*/ 2 h 6455391"/>
              <a:gd name="connsiteX73" fmla="*/ 6576343 w 11338900"/>
              <a:gd name="connsiteY73" fmla="*/ 2 h 6455391"/>
              <a:gd name="connsiteX74" fmla="*/ 6576343 w 11338900"/>
              <a:gd name="connsiteY74" fmla="*/ 6455391 h 6455391"/>
              <a:gd name="connsiteX75" fmla="*/ 6463451 w 11338900"/>
              <a:gd name="connsiteY75" fmla="*/ 6455391 h 6455391"/>
              <a:gd name="connsiteX76" fmla="*/ 6803632 w 11338900"/>
              <a:gd name="connsiteY76" fmla="*/ 1 h 6455391"/>
              <a:gd name="connsiteX77" fmla="*/ 6916524 w 11338900"/>
              <a:gd name="connsiteY77" fmla="*/ 1 h 6455391"/>
              <a:gd name="connsiteX78" fmla="*/ 6916524 w 11338900"/>
              <a:gd name="connsiteY78" fmla="*/ 6455391 h 6455391"/>
              <a:gd name="connsiteX79" fmla="*/ 6803632 w 11338900"/>
              <a:gd name="connsiteY79" fmla="*/ 6455391 h 6455391"/>
              <a:gd name="connsiteX80" fmla="*/ 7143814 w 11338900"/>
              <a:gd name="connsiteY80" fmla="*/ 1 h 6455391"/>
              <a:gd name="connsiteX81" fmla="*/ 7256706 w 11338900"/>
              <a:gd name="connsiteY81" fmla="*/ 1 h 6455391"/>
              <a:gd name="connsiteX82" fmla="*/ 7256706 w 11338900"/>
              <a:gd name="connsiteY82" fmla="*/ 6455391 h 6455391"/>
              <a:gd name="connsiteX83" fmla="*/ 7143814 w 11338900"/>
              <a:gd name="connsiteY83" fmla="*/ 6455391 h 6455391"/>
              <a:gd name="connsiteX84" fmla="*/ 7483996 w 11338900"/>
              <a:gd name="connsiteY84" fmla="*/ 1 h 6455391"/>
              <a:gd name="connsiteX85" fmla="*/ 7596888 w 11338900"/>
              <a:gd name="connsiteY85" fmla="*/ 1 h 6455391"/>
              <a:gd name="connsiteX86" fmla="*/ 7596888 w 11338900"/>
              <a:gd name="connsiteY86" fmla="*/ 6455391 h 6455391"/>
              <a:gd name="connsiteX87" fmla="*/ 7483996 w 11338900"/>
              <a:gd name="connsiteY87" fmla="*/ 6455391 h 6455391"/>
              <a:gd name="connsiteX88" fmla="*/ 7824177 w 11338900"/>
              <a:gd name="connsiteY88" fmla="*/ 1 h 6455391"/>
              <a:gd name="connsiteX89" fmla="*/ 7937069 w 11338900"/>
              <a:gd name="connsiteY89" fmla="*/ 1 h 6455391"/>
              <a:gd name="connsiteX90" fmla="*/ 7937069 w 11338900"/>
              <a:gd name="connsiteY90" fmla="*/ 6455391 h 6455391"/>
              <a:gd name="connsiteX91" fmla="*/ 7824177 w 11338900"/>
              <a:gd name="connsiteY91" fmla="*/ 6455391 h 6455391"/>
              <a:gd name="connsiteX92" fmla="*/ 8164359 w 11338900"/>
              <a:gd name="connsiteY92" fmla="*/ 1 h 6455391"/>
              <a:gd name="connsiteX93" fmla="*/ 8277251 w 11338900"/>
              <a:gd name="connsiteY93" fmla="*/ 1 h 6455391"/>
              <a:gd name="connsiteX94" fmla="*/ 8277251 w 11338900"/>
              <a:gd name="connsiteY94" fmla="*/ 6455391 h 6455391"/>
              <a:gd name="connsiteX95" fmla="*/ 8164359 w 11338900"/>
              <a:gd name="connsiteY95" fmla="*/ 6455391 h 6455391"/>
              <a:gd name="connsiteX96" fmla="*/ 8504541 w 11338900"/>
              <a:gd name="connsiteY96" fmla="*/ 1 h 6455391"/>
              <a:gd name="connsiteX97" fmla="*/ 8617433 w 11338900"/>
              <a:gd name="connsiteY97" fmla="*/ 1 h 6455391"/>
              <a:gd name="connsiteX98" fmla="*/ 8617433 w 11338900"/>
              <a:gd name="connsiteY98" fmla="*/ 6455391 h 6455391"/>
              <a:gd name="connsiteX99" fmla="*/ 8504541 w 11338900"/>
              <a:gd name="connsiteY99" fmla="*/ 6455391 h 6455391"/>
              <a:gd name="connsiteX100" fmla="*/ 8844722 w 11338900"/>
              <a:gd name="connsiteY100" fmla="*/ 1 h 6455391"/>
              <a:gd name="connsiteX101" fmla="*/ 8957614 w 11338900"/>
              <a:gd name="connsiteY101" fmla="*/ 1 h 6455391"/>
              <a:gd name="connsiteX102" fmla="*/ 8957614 w 11338900"/>
              <a:gd name="connsiteY102" fmla="*/ 6455391 h 6455391"/>
              <a:gd name="connsiteX103" fmla="*/ 8844722 w 11338900"/>
              <a:gd name="connsiteY103" fmla="*/ 6455391 h 6455391"/>
              <a:gd name="connsiteX104" fmla="*/ 9184904 w 11338900"/>
              <a:gd name="connsiteY104" fmla="*/ 1 h 6455391"/>
              <a:gd name="connsiteX105" fmla="*/ 9297796 w 11338900"/>
              <a:gd name="connsiteY105" fmla="*/ 1 h 6455391"/>
              <a:gd name="connsiteX106" fmla="*/ 9297796 w 11338900"/>
              <a:gd name="connsiteY106" fmla="*/ 6455391 h 6455391"/>
              <a:gd name="connsiteX107" fmla="*/ 9184904 w 11338900"/>
              <a:gd name="connsiteY107" fmla="*/ 6455391 h 6455391"/>
              <a:gd name="connsiteX108" fmla="*/ 9525085 w 11338900"/>
              <a:gd name="connsiteY108" fmla="*/ 1 h 6455391"/>
              <a:gd name="connsiteX109" fmla="*/ 9637977 w 11338900"/>
              <a:gd name="connsiteY109" fmla="*/ 1 h 6455391"/>
              <a:gd name="connsiteX110" fmla="*/ 9637977 w 11338900"/>
              <a:gd name="connsiteY110" fmla="*/ 6455391 h 6455391"/>
              <a:gd name="connsiteX111" fmla="*/ 9525085 w 11338900"/>
              <a:gd name="connsiteY111" fmla="*/ 6455391 h 6455391"/>
              <a:gd name="connsiteX112" fmla="*/ 9865267 w 11338900"/>
              <a:gd name="connsiteY112" fmla="*/ 1 h 6455391"/>
              <a:gd name="connsiteX113" fmla="*/ 9978159 w 11338900"/>
              <a:gd name="connsiteY113" fmla="*/ 1 h 6455391"/>
              <a:gd name="connsiteX114" fmla="*/ 9978159 w 11338900"/>
              <a:gd name="connsiteY114" fmla="*/ 6455391 h 6455391"/>
              <a:gd name="connsiteX115" fmla="*/ 9865267 w 11338900"/>
              <a:gd name="connsiteY115" fmla="*/ 6455391 h 6455391"/>
              <a:gd name="connsiteX116" fmla="*/ 10205449 w 11338900"/>
              <a:gd name="connsiteY116" fmla="*/ 0 h 6455391"/>
              <a:gd name="connsiteX117" fmla="*/ 10318341 w 11338900"/>
              <a:gd name="connsiteY117" fmla="*/ 0 h 6455391"/>
              <a:gd name="connsiteX118" fmla="*/ 10318341 w 11338900"/>
              <a:gd name="connsiteY118" fmla="*/ 6455391 h 6455391"/>
              <a:gd name="connsiteX119" fmla="*/ 10205449 w 11338900"/>
              <a:gd name="connsiteY119" fmla="*/ 6455391 h 6455391"/>
              <a:gd name="connsiteX120" fmla="*/ 10545630 w 11338900"/>
              <a:gd name="connsiteY120" fmla="*/ 0 h 6455391"/>
              <a:gd name="connsiteX121" fmla="*/ 10658522 w 11338900"/>
              <a:gd name="connsiteY121" fmla="*/ 0 h 6455391"/>
              <a:gd name="connsiteX122" fmla="*/ 10658522 w 11338900"/>
              <a:gd name="connsiteY122" fmla="*/ 6455391 h 6455391"/>
              <a:gd name="connsiteX123" fmla="*/ 10545630 w 11338900"/>
              <a:gd name="connsiteY123" fmla="*/ 6455391 h 6455391"/>
              <a:gd name="connsiteX124" fmla="*/ 10885812 w 11338900"/>
              <a:gd name="connsiteY124" fmla="*/ 0 h 6455391"/>
              <a:gd name="connsiteX125" fmla="*/ 10998704 w 11338900"/>
              <a:gd name="connsiteY125" fmla="*/ 0 h 6455391"/>
              <a:gd name="connsiteX126" fmla="*/ 10998704 w 11338900"/>
              <a:gd name="connsiteY126" fmla="*/ 6455391 h 6455391"/>
              <a:gd name="connsiteX127" fmla="*/ 10885812 w 11338900"/>
              <a:gd name="connsiteY127" fmla="*/ 6455391 h 6455391"/>
              <a:gd name="connsiteX128" fmla="*/ 11226008 w 11338900"/>
              <a:gd name="connsiteY128" fmla="*/ 0 h 6455391"/>
              <a:gd name="connsiteX129" fmla="*/ 11338900 w 11338900"/>
              <a:gd name="connsiteY129" fmla="*/ 0 h 6455391"/>
              <a:gd name="connsiteX130" fmla="*/ 11338900 w 11338900"/>
              <a:gd name="connsiteY130" fmla="*/ 6455391 h 6455391"/>
              <a:gd name="connsiteX131" fmla="*/ 11226008 w 11338900"/>
              <a:gd name="connsiteY131" fmla="*/ 6455391 h 6455391"/>
              <a:gd name="connsiteX132" fmla="*/ 0 w 11338900"/>
              <a:gd name="connsiteY132" fmla="*/ 0 h 6455391"/>
              <a:gd name="connsiteX133" fmla="*/ 112892 w 11338900"/>
              <a:gd name="connsiteY133" fmla="*/ 0 h 6455391"/>
              <a:gd name="connsiteX134" fmla="*/ 112892 w 11338900"/>
              <a:gd name="connsiteY134" fmla="*/ 6455391 h 6455391"/>
              <a:gd name="connsiteX135" fmla="*/ 0 w 11338900"/>
              <a:gd name="connsiteY135" fmla="*/ 6455391 h 6455391"/>
            </a:gdLst>
            <a:ahLst/>
            <a:cxnLst/>
            <a:rect l="l" t="t" r="r" b="b"/>
            <a:pathLst>
              <a:path w="11338900" h="6455391">
                <a:moveTo>
                  <a:pt x="680366" y="3"/>
                </a:moveTo>
                <a:lnTo>
                  <a:pt x="793258" y="3"/>
                </a:lnTo>
                <a:lnTo>
                  <a:pt x="793258" y="6455391"/>
                </a:lnTo>
                <a:lnTo>
                  <a:pt x="680366" y="6455391"/>
                </a:lnTo>
                <a:close/>
                <a:moveTo>
                  <a:pt x="340185" y="3"/>
                </a:moveTo>
                <a:lnTo>
                  <a:pt x="453077" y="3"/>
                </a:lnTo>
                <a:lnTo>
                  <a:pt x="453077" y="6455391"/>
                </a:lnTo>
                <a:lnTo>
                  <a:pt x="340185" y="6455391"/>
                </a:lnTo>
                <a:close/>
                <a:moveTo>
                  <a:pt x="1020548" y="3"/>
                </a:moveTo>
                <a:lnTo>
                  <a:pt x="1133440" y="3"/>
                </a:lnTo>
                <a:lnTo>
                  <a:pt x="1133440" y="6455391"/>
                </a:lnTo>
                <a:lnTo>
                  <a:pt x="1020548" y="6455391"/>
                </a:lnTo>
                <a:close/>
                <a:moveTo>
                  <a:pt x="1360729" y="3"/>
                </a:moveTo>
                <a:lnTo>
                  <a:pt x="1473621" y="3"/>
                </a:lnTo>
                <a:lnTo>
                  <a:pt x="1473621" y="6455391"/>
                </a:lnTo>
                <a:lnTo>
                  <a:pt x="1360729" y="6455391"/>
                </a:lnTo>
                <a:close/>
                <a:moveTo>
                  <a:pt x="1700910" y="3"/>
                </a:moveTo>
                <a:lnTo>
                  <a:pt x="1813802" y="3"/>
                </a:lnTo>
                <a:lnTo>
                  <a:pt x="1813802" y="6455391"/>
                </a:lnTo>
                <a:lnTo>
                  <a:pt x="1700910" y="6455391"/>
                </a:lnTo>
                <a:close/>
                <a:moveTo>
                  <a:pt x="2041092" y="3"/>
                </a:moveTo>
                <a:lnTo>
                  <a:pt x="2153984" y="3"/>
                </a:lnTo>
                <a:lnTo>
                  <a:pt x="2153984" y="6455391"/>
                </a:lnTo>
                <a:lnTo>
                  <a:pt x="2041092" y="6455391"/>
                </a:lnTo>
                <a:close/>
                <a:moveTo>
                  <a:pt x="2381272" y="3"/>
                </a:moveTo>
                <a:lnTo>
                  <a:pt x="2494165" y="3"/>
                </a:lnTo>
                <a:lnTo>
                  <a:pt x="2494165" y="6455391"/>
                </a:lnTo>
                <a:lnTo>
                  <a:pt x="2381272" y="6455391"/>
                </a:lnTo>
                <a:close/>
                <a:moveTo>
                  <a:pt x="2721455" y="3"/>
                </a:moveTo>
                <a:lnTo>
                  <a:pt x="2834347" y="3"/>
                </a:lnTo>
                <a:lnTo>
                  <a:pt x="2834347" y="6455391"/>
                </a:lnTo>
                <a:lnTo>
                  <a:pt x="2721455" y="6455391"/>
                </a:lnTo>
                <a:close/>
                <a:moveTo>
                  <a:pt x="3061637" y="2"/>
                </a:moveTo>
                <a:lnTo>
                  <a:pt x="3174529" y="2"/>
                </a:lnTo>
                <a:lnTo>
                  <a:pt x="3174529" y="6455391"/>
                </a:lnTo>
                <a:lnTo>
                  <a:pt x="3061637" y="6455391"/>
                </a:lnTo>
                <a:close/>
                <a:moveTo>
                  <a:pt x="3401819" y="2"/>
                </a:moveTo>
                <a:lnTo>
                  <a:pt x="3514710" y="2"/>
                </a:lnTo>
                <a:lnTo>
                  <a:pt x="3514710" y="6455391"/>
                </a:lnTo>
                <a:lnTo>
                  <a:pt x="3401819" y="6455391"/>
                </a:lnTo>
                <a:close/>
                <a:moveTo>
                  <a:pt x="3742001" y="2"/>
                </a:moveTo>
                <a:lnTo>
                  <a:pt x="3854890" y="2"/>
                </a:lnTo>
                <a:lnTo>
                  <a:pt x="3854890" y="6455391"/>
                </a:lnTo>
                <a:lnTo>
                  <a:pt x="3742001" y="6455391"/>
                </a:lnTo>
                <a:close/>
                <a:moveTo>
                  <a:pt x="4082179" y="2"/>
                </a:moveTo>
                <a:lnTo>
                  <a:pt x="4195071" y="2"/>
                </a:lnTo>
                <a:lnTo>
                  <a:pt x="4195071" y="6455391"/>
                </a:lnTo>
                <a:lnTo>
                  <a:pt x="4082179" y="6455391"/>
                </a:lnTo>
                <a:close/>
                <a:moveTo>
                  <a:pt x="4422361" y="2"/>
                </a:moveTo>
                <a:lnTo>
                  <a:pt x="4535253" y="2"/>
                </a:lnTo>
                <a:lnTo>
                  <a:pt x="4535253" y="6455391"/>
                </a:lnTo>
                <a:lnTo>
                  <a:pt x="4422361" y="6455391"/>
                </a:lnTo>
                <a:close/>
                <a:moveTo>
                  <a:pt x="4762543" y="2"/>
                </a:moveTo>
                <a:lnTo>
                  <a:pt x="4875435" y="2"/>
                </a:lnTo>
                <a:lnTo>
                  <a:pt x="4875435" y="6455391"/>
                </a:lnTo>
                <a:lnTo>
                  <a:pt x="4762543" y="6455391"/>
                </a:lnTo>
                <a:close/>
                <a:moveTo>
                  <a:pt x="5102724" y="2"/>
                </a:moveTo>
                <a:lnTo>
                  <a:pt x="5215616" y="2"/>
                </a:lnTo>
                <a:lnTo>
                  <a:pt x="5215616" y="6455391"/>
                </a:lnTo>
                <a:lnTo>
                  <a:pt x="5102724" y="6455391"/>
                </a:lnTo>
                <a:close/>
                <a:moveTo>
                  <a:pt x="5442906" y="2"/>
                </a:moveTo>
                <a:lnTo>
                  <a:pt x="5555798" y="2"/>
                </a:lnTo>
                <a:lnTo>
                  <a:pt x="5555798" y="6455391"/>
                </a:lnTo>
                <a:lnTo>
                  <a:pt x="5442906" y="6455391"/>
                </a:lnTo>
                <a:close/>
                <a:moveTo>
                  <a:pt x="5783088" y="2"/>
                </a:moveTo>
                <a:lnTo>
                  <a:pt x="5895980" y="2"/>
                </a:lnTo>
                <a:lnTo>
                  <a:pt x="5895980" y="6455391"/>
                </a:lnTo>
                <a:lnTo>
                  <a:pt x="5783088" y="6455391"/>
                </a:lnTo>
                <a:close/>
                <a:moveTo>
                  <a:pt x="6123269" y="2"/>
                </a:moveTo>
                <a:lnTo>
                  <a:pt x="6236161" y="2"/>
                </a:lnTo>
                <a:lnTo>
                  <a:pt x="6236161" y="6455391"/>
                </a:lnTo>
                <a:lnTo>
                  <a:pt x="6123269" y="6455391"/>
                </a:lnTo>
                <a:close/>
                <a:moveTo>
                  <a:pt x="6463451" y="2"/>
                </a:moveTo>
                <a:lnTo>
                  <a:pt x="6576343" y="2"/>
                </a:lnTo>
                <a:lnTo>
                  <a:pt x="6576343" y="6455391"/>
                </a:lnTo>
                <a:lnTo>
                  <a:pt x="6463451" y="6455391"/>
                </a:lnTo>
                <a:close/>
                <a:moveTo>
                  <a:pt x="6803632" y="1"/>
                </a:moveTo>
                <a:lnTo>
                  <a:pt x="6916524" y="1"/>
                </a:lnTo>
                <a:lnTo>
                  <a:pt x="6916524" y="6455391"/>
                </a:lnTo>
                <a:lnTo>
                  <a:pt x="6803632" y="6455391"/>
                </a:lnTo>
                <a:close/>
                <a:moveTo>
                  <a:pt x="7143814" y="1"/>
                </a:moveTo>
                <a:lnTo>
                  <a:pt x="7256706" y="1"/>
                </a:lnTo>
                <a:lnTo>
                  <a:pt x="7256706" y="6455391"/>
                </a:lnTo>
                <a:lnTo>
                  <a:pt x="7143814" y="6455391"/>
                </a:lnTo>
                <a:close/>
                <a:moveTo>
                  <a:pt x="7483996" y="1"/>
                </a:moveTo>
                <a:lnTo>
                  <a:pt x="7596888" y="1"/>
                </a:lnTo>
                <a:lnTo>
                  <a:pt x="7596888" y="6455391"/>
                </a:lnTo>
                <a:lnTo>
                  <a:pt x="7483996" y="6455391"/>
                </a:lnTo>
                <a:close/>
                <a:moveTo>
                  <a:pt x="7824177" y="1"/>
                </a:moveTo>
                <a:lnTo>
                  <a:pt x="7937069" y="1"/>
                </a:lnTo>
                <a:lnTo>
                  <a:pt x="7937069" y="6455391"/>
                </a:lnTo>
                <a:lnTo>
                  <a:pt x="7824177" y="6455391"/>
                </a:lnTo>
                <a:close/>
                <a:moveTo>
                  <a:pt x="8164359" y="1"/>
                </a:moveTo>
                <a:lnTo>
                  <a:pt x="8277251" y="1"/>
                </a:lnTo>
                <a:lnTo>
                  <a:pt x="8277251" y="6455391"/>
                </a:lnTo>
                <a:lnTo>
                  <a:pt x="8164359" y="6455391"/>
                </a:lnTo>
                <a:close/>
                <a:moveTo>
                  <a:pt x="8504541" y="1"/>
                </a:moveTo>
                <a:lnTo>
                  <a:pt x="8617433" y="1"/>
                </a:lnTo>
                <a:lnTo>
                  <a:pt x="8617433" y="6455391"/>
                </a:lnTo>
                <a:lnTo>
                  <a:pt x="8504541" y="6455391"/>
                </a:lnTo>
                <a:close/>
                <a:moveTo>
                  <a:pt x="8844722" y="1"/>
                </a:moveTo>
                <a:lnTo>
                  <a:pt x="8957614" y="1"/>
                </a:lnTo>
                <a:lnTo>
                  <a:pt x="8957614" y="6455391"/>
                </a:lnTo>
                <a:lnTo>
                  <a:pt x="8844722" y="6455391"/>
                </a:lnTo>
                <a:close/>
                <a:moveTo>
                  <a:pt x="9184904" y="1"/>
                </a:moveTo>
                <a:lnTo>
                  <a:pt x="9297796" y="1"/>
                </a:lnTo>
                <a:lnTo>
                  <a:pt x="9297796" y="6455391"/>
                </a:lnTo>
                <a:lnTo>
                  <a:pt x="9184904" y="6455391"/>
                </a:lnTo>
                <a:close/>
                <a:moveTo>
                  <a:pt x="9525085" y="1"/>
                </a:moveTo>
                <a:lnTo>
                  <a:pt x="9637977" y="1"/>
                </a:lnTo>
                <a:lnTo>
                  <a:pt x="9637977" y="6455391"/>
                </a:lnTo>
                <a:lnTo>
                  <a:pt x="9525085" y="6455391"/>
                </a:lnTo>
                <a:close/>
                <a:moveTo>
                  <a:pt x="9865267" y="1"/>
                </a:moveTo>
                <a:lnTo>
                  <a:pt x="9978159" y="1"/>
                </a:lnTo>
                <a:lnTo>
                  <a:pt x="9978159" y="6455391"/>
                </a:lnTo>
                <a:lnTo>
                  <a:pt x="9865267" y="6455391"/>
                </a:lnTo>
                <a:close/>
                <a:moveTo>
                  <a:pt x="10205449" y="0"/>
                </a:moveTo>
                <a:lnTo>
                  <a:pt x="10318341" y="0"/>
                </a:lnTo>
                <a:lnTo>
                  <a:pt x="10318341" y="6455391"/>
                </a:lnTo>
                <a:lnTo>
                  <a:pt x="10205449" y="6455391"/>
                </a:lnTo>
                <a:close/>
                <a:moveTo>
                  <a:pt x="10545630" y="0"/>
                </a:moveTo>
                <a:lnTo>
                  <a:pt x="10658522" y="0"/>
                </a:lnTo>
                <a:lnTo>
                  <a:pt x="10658522" y="6455391"/>
                </a:lnTo>
                <a:lnTo>
                  <a:pt x="10545630" y="6455391"/>
                </a:lnTo>
                <a:close/>
                <a:moveTo>
                  <a:pt x="10885812" y="0"/>
                </a:moveTo>
                <a:lnTo>
                  <a:pt x="10998704" y="0"/>
                </a:lnTo>
                <a:lnTo>
                  <a:pt x="10998704" y="6455391"/>
                </a:lnTo>
                <a:lnTo>
                  <a:pt x="10885812" y="6455391"/>
                </a:lnTo>
                <a:close/>
                <a:moveTo>
                  <a:pt x="11226008" y="0"/>
                </a:moveTo>
                <a:lnTo>
                  <a:pt x="11338900" y="0"/>
                </a:lnTo>
                <a:lnTo>
                  <a:pt x="11338900" y="6455391"/>
                </a:lnTo>
                <a:lnTo>
                  <a:pt x="11226008" y="6455391"/>
                </a:lnTo>
                <a:close/>
                <a:moveTo>
                  <a:pt x="0" y="0"/>
                </a:moveTo>
                <a:lnTo>
                  <a:pt x="112892" y="0"/>
                </a:lnTo>
                <a:lnTo>
                  <a:pt x="112892" y="6455391"/>
                </a:lnTo>
                <a:lnTo>
                  <a:pt x="0" y="645539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31142" y="845616"/>
            <a:ext cx="10438636" cy="5655360"/>
          </a:xfrm>
          <a:prstGeom prst="roundRect">
            <a:avLst>
              <a:gd name="adj" fmla="val 4685"/>
            </a:avLst>
          </a:prstGeom>
          <a:solidFill>
            <a:schemeClr val="accent2">
              <a:lumMod val="75000"/>
            </a:schemeClr>
          </a:solidFill>
          <a:ln w="19050" cap="sq">
            <a:solidFill>
              <a:schemeClr val="tx1">
                <a:lumMod val="85000"/>
                <a:lumOff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09523" y="759088"/>
            <a:ext cx="10666227" cy="5655360"/>
          </a:xfrm>
          <a:prstGeom prst="roundRect">
            <a:avLst>
              <a:gd name="adj" fmla="val 4685"/>
            </a:avLst>
          </a:prstGeom>
          <a:solidFill>
            <a:schemeClr val="accent3">
              <a:lumMod val="20000"/>
              <a:lumOff val="80000"/>
            </a:schemeClr>
          </a:solidFill>
          <a:ln w="22225" cap="sq">
            <a:solidFill>
              <a:schemeClr val="tx1">
                <a:lumMod val="85000"/>
                <a:lumOff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331582" y="855217"/>
            <a:ext cx="7543800" cy="9804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5400">
                <a:ln w="12700">
                  <a:noFill/>
                </a:ln>
                <a:solidFill>
                  <a:srgbClr val="FA6B60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目录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692603" y="2283626"/>
            <a:ext cx="796044" cy="796044"/>
          </a:xfrm>
          <a:prstGeom prst="ellipse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721964" y="2525873"/>
            <a:ext cx="1487606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4400" dirty="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01</a:t>
            </a:r>
            <a:endParaRPr kumimoji="1" lang="zh-CN" altLang="en-US" dirty="0"/>
          </a:p>
        </p:txBody>
      </p:sp>
      <p:sp>
        <p:nvSpPr>
          <p:cNvPr id="12" name="标题 1"/>
          <p:cNvSpPr txBox="1"/>
          <p:nvPr/>
        </p:nvSpPr>
        <p:spPr>
          <a:xfrm>
            <a:off x="4973850" y="2283626"/>
            <a:ext cx="796044" cy="796044"/>
          </a:xfrm>
          <a:prstGeom prst="ellipse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5003697" y="2525873"/>
            <a:ext cx="1487606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02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255098" y="2283626"/>
            <a:ext cx="796044" cy="796044"/>
          </a:xfrm>
          <a:prstGeom prst="ellipse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285431" y="2525873"/>
            <a:ext cx="1487606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03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692603" y="4168793"/>
            <a:ext cx="796044" cy="796044"/>
          </a:xfrm>
          <a:prstGeom prst="ellipse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721964" y="4411040"/>
            <a:ext cx="1487606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04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692602" y="3398461"/>
            <a:ext cx="3011191" cy="770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教学目标与价值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973850" y="3398461"/>
            <a:ext cx="2536647" cy="770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教学重难点解析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8255098" y="3398461"/>
            <a:ext cx="2905760" cy="770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教学方法应用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692602" y="5283628"/>
            <a:ext cx="3102662" cy="770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教学过程设计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1556049" y="3528990"/>
            <a:ext cx="136554" cy="136554"/>
          </a:xfrm>
          <a:prstGeom prst="ellipse">
            <a:avLst/>
          </a:prstGeom>
          <a:solidFill>
            <a:schemeClr val="accent2"/>
          </a:solidFill>
          <a:ln w="19050" cap="flat">
            <a:solidFill>
              <a:schemeClr val="accent1">
                <a:shade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4826517" y="3528990"/>
            <a:ext cx="136554" cy="136554"/>
          </a:xfrm>
          <a:prstGeom prst="ellipse">
            <a:avLst/>
          </a:prstGeom>
          <a:solidFill>
            <a:schemeClr val="accent2"/>
          </a:solidFill>
          <a:ln w="19050" cap="flat">
            <a:solidFill>
              <a:schemeClr val="accent1">
                <a:shade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8142525" y="3528990"/>
            <a:ext cx="136554" cy="136554"/>
          </a:xfrm>
          <a:prstGeom prst="ellipse">
            <a:avLst/>
          </a:prstGeom>
          <a:solidFill>
            <a:schemeClr val="accent2"/>
          </a:solidFill>
          <a:ln w="19050" cap="flat">
            <a:solidFill>
              <a:schemeClr val="accent1">
                <a:shade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556049" y="5414157"/>
            <a:ext cx="136554" cy="136554"/>
          </a:xfrm>
          <a:prstGeom prst="ellipse">
            <a:avLst/>
          </a:prstGeom>
          <a:solidFill>
            <a:schemeClr val="accent2"/>
          </a:solidFill>
          <a:ln w="19050" cap="flat">
            <a:solidFill>
              <a:schemeClr val="accent1">
                <a:shade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4582378" y="84114"/>
            <a:ext cx="3014544" cy="486577"/>
          </a:xfrm>
          <a:custGeom>
            <a:avLst/>
            <a:gdLst>
              <a:gd name="connsiteX0" fmla="*/ 0 w 3014544"/>
              <a:gd name="connsiteY0" fmla="*/ 0 h 486577"/>
              <a:gd name="connsiteX1" fmla="*/ 3014544 w 3014544"/>
              <a:gd name="connsiteY1" fmla="*/ 0 h 486577"/>
              <a:gd name="connsiteX2" fmla="*/ 2819771 w 3014544"/>
              <a:gd name="connsiteY2" fmla="*/ 393735 h 486577"/>
              <a:gd name="connsiteX3" fmla="*/ 2819770 w 3014544"/>
              <a:gd name="connsiteY3" fmla="*/ 393737 h 486577"/>
              <a:gd name="connsiteX4" fmla="*/ 2807341 w 3014544"/>
              <a:gd name="connsiteY4" fmla="*/ 418864 h 486577"/>
              <a:gd name="connsiteX5" fmla="*/ 2786922 w 3014544"/>
              <a:gd name="connsiteY5" fmla="*/ 449148 h 486577"/>
              <a:gd name="connsiteX6" fmla="*/ 2741062 w 3014544"/>
              <a:gd name="connsiteY6" fmla="*/ 480068 h 486577"/>
              <a:gd name="connsiteX7" fmla="*/ 2708822 w 3014544"/>
              <a:gd name="connsiteY7" fmla="*/ 486577 h 486577"/>
              <a:gd name="connsiteX8" fmla="*/ 2660983 w 3014544"/>
              <a:gd name="connsiteY8" fmla="*/ 486577 h 486577"/>
              <a:gd name="connsiteX9" fmla="*/ 2660978 w 3014544"/>
              <a:gd name="connsiteY9" fmla="*/ 486576 h 486577"/>
              <a:gd name="connsiteX10" fmla="*/ 343536 w 3014544"/>
              <a:gd name="connsiteY10" fmla="*/ 486576 h 486577"/>
              <a:gd name="connsiteX11" fmla="*/ 343531 w 3014544"/>
              <a:gd name="connsiteY11" fmla="*/ 486577 h 486577"/>
              <a:gd name="connsiteX12" fmla="*/ 295692 w 3014544"/>
              <a:gd name="connsiteY12" fmla="*/ 486577 h 486577"/>
              <a:gd name="connsiteX13" fmla="*/ 263451 w 3014544"/>
              <a:gd name="connsiteY13" fmla="*/ 480068 h 486577"/>
              <a:gd name="connsiteX14" fmla="*/ 217591 w 3014544"/>
              <a:gd name="connsiteY14" fmla="*/ 449148 h 486577"/>
              <a:gd name="connsiteX15" fmla="*/ 201875 w 3014544"/>
              <a:gd name="connsiteY15" fmla="*/ 425838 h 486577"/>
              <a:gd name="connsiteX16" fmla="*/ 183323 w 3014544"/>
              <a:gd name="connsiteY16" fmla="*/ 386705 h 486577"/>
              <a:gd name="connsiteX17" fmla="*/ 183322 w 3014544"/>
              <a:gd name="connsiteY17" fmla="*/ 386703 h 486577"/>
            </a:gdLst>
            <a:ahLst/>
            <a:cxnLst/>
            <a:rect l="l" t="t" r="r" b="b"/>
            <a:pathLst>
              <a:path w="3014544" h="486577">
                <a:moveTo>
                  <a:pt x="0" y="0"/>
                </a:moveTo>
                <a:lnTo>
                  <a:pt x="3014544" y="0"/>
                </a:lnTo>
                <a:lnTo>
                  <a:pt x="2819771" y="393735"/>
                </a:lnTo>
                <a:lnTo>
                  <a:pt x="2819770" y="393737"/>
                </a:lnTo>
                <a:lnTo>
                  <a:pt x="2807341" y="418864"/>
                </a:lnTo>
                <a:lnTo>
                  <a:pt x="2786922" y="449148"/>
                </a:lnTo>
                <a:cubicBezTo>
                  <a:pt x="2773868" y="462203"/>
                  <a:pt x="2758323" y="472767"/>
                  <a:pt x="2741062" y="480068"/>
                </a:cubicBezTo>
                <a:lnTo>
                  <a:pt x="2708822" y="486577"/>
                </a:lnTo>
                <a:lnTo>
                  <a:pt x="2660983" y="486577"/>
                </a:lnTo>
                <a:lnTo>
                  <a:pt x="2660978" y="486576"/>
                </a:lnTo>
                <a:lnTo>
                  <a:pt x="343536" y="486576"/>
                </a:lnTo>
                <a:lnTo>
                  <a:pt x="343531" y="486577"/>
                </a:lnTo>
                <a:lnTo>
                  <a:pt x="295692" y="486577"/>
                </a:lnTo>
                <a:lnTo>
                  <a:pt x="263451" y="480068"/>
                </a:lnTo>
                <a:cubicBezTo>
                  <a:pt x="246190" y="472767"/>
                  <a:pt x="230646" y="462203"/>
                  <a:pt x="217591" y="449148"/>
                </a:cubicBezTo>
                <a:lnTo>
                  <a:pt x="201875" y="425838"/>
                </a:lnTo>
                <a:lnTo>
                  <a:pt x="183323" y="386705"/>
                </a:lnTo>
                <a:lnTo>
                  <a:pt x="183322" y="38670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22225" cap="sq">
            <a:solidFill>
              <a:schemeClr val="tx1">
                <a:lumMod val="85000"/>
                <a:lumOff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4967231" y="4168793"/>
            <a:ext cx="796044" cy="796044"/>
          </a:xfrm>
          <a:prstGeom prst="ellipse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4996592" y="4411040"/>
            <a:ext cx="1487606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05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4967230" y="5283628"/>
            <a:ext cx="3011191" cy="770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erif SC Bold"/>
                <a:ea typeface="Source Han Serif SC Bold"/>
                <a:cs typeface="Source Han Serif SC Bold"/>
              </a:rPr>
              <a:t>教学资源与评价</a:t>
            </a: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4830677" y="5414157"/>
            <a:ext cx="136554" cy="136554"/>
          </a:xfrm>
          <a:prstGeom prst="ellipse">
            <a:avLst/>
          </a:prstGeom>
          <a:solidFill>
            <a:schemeClr val="accent2"/>
          </a:solidFill>
          <a:ln w="19050" cap="flat">
            <a:solidFill>
              <a:schemeClr val="accent1">
                <a:shade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54066" y="99969"/>
            <a:ext cx="659809" cy="65980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1587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134589" y="180492"/>
            <a:ext cx="498762" cy="498762"/>
          </a:xfrm>
          <a:prstGeom prst="ellipse">
            <a:avLst/>
          </a:prstGeom>
          <a:solidFill>
            <a:schemeClr val="accent1"/>
          </a:solidFill>
          <a:ln w="22225" cap="sq">
            <a:solidFill>
              <a:schemeClr val="tx1">
                <a:lumMod val="85000"/>
                <a:lumOff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54066" y="6124659"/>
            <a:ext cx="659809" cy="65980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1587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134589" y="6205182"/>
            <a:ext cx="498762" cy="498762"/>
          </a:xfrm>
          <a:prstGeom prst="ellipse">
            <a:avLst/>
          </a:prstGeom>
          <a:solidFill>
            <a:schemeClr val="accent1"/>
          </a:solidFill>
          <a:ln w="22225" cap="sq">
            <a:solidFill>
              <a:schemeClr val="tx1">
                <a:lumMod val="85000"/>
                <a:lumOff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11478126" y="99969"/>
            <a:ext cx="659809" cy="65980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1587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11558649" y="180492"/>
            <a:ext cx="498762" cy="498762"/>
          </a:xfrm>
          <a:prstGeom prst="ellipse">
            <a:avLst/>
          </a:prstGeom>
          <a:solidFill>
            <a:schemeClr val="accent1"/>
          </a:solidFill>
          <a:ln w="22225" cap="sq">
            <a:solidFill>
              <a:schemeClr val="tx1">
                <a:lumMod val="85000"/>
                <a:lumOff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7" name="标题 1"/>
          <p:cNvSpPr txBox="1"/>
          <p:nvPr/>
        </p:nvSpPr>
        <p:spPr>
          <a:xfrm>
            <a:off x="11478126" y="6124659"/>
            <a:ext cx="659809" cy="65980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1587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8" name="标题 1"/>
          <p:cNvSpPr txBox="1"/>
          <p:nvPr/>
        </p:nvSpPr>
        <p:spPr>
          <a:xfrm>
            <a:off x="11558649" y="6205182"/>
            <a:ext cx="498762" cy="498762"/>
          </a:xfrm>
          <a:prstGeom prst="ellipse">
            <a:avLst/>
          </a:prstGeom>
          <a:solidFill>
            <a:schemeClr val="accent1"/>
          </a:solidFill>
          <a:ln w="22225" cap="sq">
            <a:solidFill>
              <a:schemeClr val="tx1">
                <a:lumMod val="85000"/>
                <a:lumOff val="1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9" name="标题 1"/>
          <p:cNvSpPr txBox="1"/>
          <p:nvPr/>
        </p:nvSpPr>
        <p:spPr>
          <a:xfrm>
            <a:off x="228617" y="274520"/>
            <a:ext cx="310707" cy="310707"/>
          </a:xfrm>
          <a:prstGeom prst="star5">
            <a:avLst>
              <a:gd name="adj" fmla="val 25983"/>
              <a:gd name="hf" fmla="val 105146"/>
              <a:gd name="vf" fmla="val 110557"/>
            </a:avLst>
          </a:prstGeom>
          <a:solidFill>
            <a:schemeClr val="accent2"/>
          </a:solidFill>
          <a:ln w="31750" cap="sq">
            <a:solidFill>
              <a:schemeClr val="accent3">
                <a:lumMod val="20000"/>
                <a:lumOff val="8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0" name="标题 1"/>
          <p:cNvSpPr txBox="1"/>
          <p:nvPr/>
        </p:nvSpPr>
        <p:spPr>
          <a:xfrm>
            <a:off x="11652677" y="274520"/>
            <a:ext cx="310707" cy="310707"/>
          </a:xfrm>
          <a:prstGeom prst="star5">
            <a:avLst>
              <a:gd name="adj" fmla="val 25983"/>
              <a:gd name="hf" fmla="val 105146"/>
              <a:gd name="vf" fmla="val 110557"/>
            </a:avLst>
          </a:prstGeom>
          <a:solidFill>
            <a:schemeClr val="accent2"/>
          </a:solidFill>
          <a:ln w="31750" cap="sq">
            <a:solidFill>
              <a:schemeClr val="accent3">
                <a:lumMod val="20000"/>
                <a:lumOff val="8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1" name="标题 1"/>
          <p:cNvSpPr txBox="1"/>
          <p:nvPr/>
        </p:nvSpPr>
        <p:spPr>
          <a:xfrm>
            <a:off x="11652677" y="6299210"/>
            <a:ext cx="310707" cy="310707"/>
          </a:xfrm>
          <a:prstGeom prst="star5">
            <a:avLst>
              <a:gd name="adj" fmla="val 25983"/>
              <a:gd name="hf" fmla="val 105146"/>
              <a:gd name="vf" fmla="val 110557"/>
            </a:avLst>
          </a:prstGeom>
          <a:solidFill>
            <a:schemeClr val="accent2"/>
          </a:solidFill>
          <a:ln w="31750" cap="sq">
            <a:solidFill>
              <a:schemeClr val="accent3">
                <a:lumMod val="20000"/>
                <a:lumOff val="8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2" name="标题 1"/>
          <p:cNvSpPr txBox="1"/>
          <p:nvPr/>
        </p:nvSpPr>
        <p:spPr>
          <a:xfrm>
            <a:off x="228617" y="6281650"/>
            <a:ext cx="310707" cy="310707"/>
          </a:xfrm>
          <a:prstGeom prst="star5">
            <a:avLst>
              <a:gd name="adj" fmla="val 25983"/>
              <a:gd name="hf" fmla="val 105146"/>
              <a:gd name="vf" fmla="val 110557"/>
            </a:avLst>
          </a:prstGeom>
          <a:solidFill>
            <a:schemeClr val="accent2"/>
          </a:solidFill>
          <a:ln w="31750" cap="sq">
            <a:solidFill>
              <a:schemeClr val="accent3">
                <a:lumMod val="20000"/>
                <a:lumOff val="8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5000"/>
          </a:blip>
          <a:srcRect t="25323"/>
          <a:stretch>
            <a:fillRect/>
          </a:stretch>
        </p:blipFill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/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5013178"/>
            <a:ext cx="12192000" cy="1844822"/>
          </a:xfrm>
          <a:custGeom>
            <a:avLst/>
            <a:gdLst>
              <a:gd name="connsiteX0" fmla="*/ 8169884 w 12192000"/>
              <a:gd name="connsiteY0" fmla="*/ 1 h 1844822"/>
              <a:gd name="connsiteX1" fmla="*/ 6495799 w 12192000"/>
              <a:gd name="connsiteY1" fmla="*/ 223757 h 1844822"/>
              <a:gd name="connsiteX2" fmla="*/ 5806983 w 12192000"/>
              <a:gd name="connsiteY2" fmla="*/ 398494 h 1844822"/>
              <a:gd name="connsiteX3" fmla="*/ 4821714 w 12192000"/>
              <a:gd name="connsiteY3" fmla="*/ 626659 h 1844822"/>
              <a:gd name="connsiteX4" fmla="*/ 4566394 w 12192000"/>
              <a:gd name="connsiteY4" fmla="*/ 685014 h 1844822"/>
              <a:gd name="connsiteX5" fmla="*/ 3226102 w 12192000"/>
              <a:gd name="connsiteY5" fmla="*/ 875267 h 1844822"/>
              <a:gd name="connsiteX6" fmla="*/ 2450439 w 12192000"/>
              <a:gd name="connsiteY6" fmla="*/ 908283 h 1844822"/>
              <a:gd name="connsiteX7" fmla="*/ 1413336 w 12192000"/>
              <a:gd name="connsiteY7" fmla="*/ 785235 h 1844822"/>
              <a:gd name="connsiteX8" fmla="*/ 355419 w 12192000"/>
              <a:gd name="connsiteY8" fmla="*/ 370645 h 1844822"/>
              <a:gd name="connsiteX9" fmla="*/ 89087 w 12192000"/>
              <a:gd name="connsiteY9" fmla="*/ 170366 h 1844822"/>
              <a:gd name="connsiteX10" fmla="*/ 0 w 12192000"/>
              <a:gd name="connsiteY10" fmla="*/ 92189 h 1844822"/>
              <a:gd name="connsiteX11" fmla="*/ 0 w 12192000"/>
              <a:gd name="connsiteY11" fmla="*/ 1844822 h 1844822"/>
              <a:gd name="connsiteX12" fmla="*/ 12192000 w 12192000"/>
              <a:gd name="connsiteY12" fmla="*/ 1844822 h 1844822"/>
              <a:gd name="connsiteX13" fmla="*/ 12192000 w 12192000"/>
              <a:gd name="connsiteY13" fmla="*/ 992881 h 1844822"/>
              <a:gd name="connsiteX14" fmla="*/ 12058681 w 12192000"/>
              <a:gd name="connsiteY14" fmla="*/ 977446 h 1844822"/>
              <a:gd name="connsiteX15" fmla="*/ 10807628 w 12192000"/>
              <a:gd name="connsiteY15" fmla="*/ 701401 h 1844822"/>
              <a:gd name="connsiteX16" fmla="*/ 9922442 w 12192000"/>
              <a:gd name="connsiteY16" fmla="*/ 362201 h 1844822"/>
              <a:gd name="connsiteX17" fmla="*/ 9477763 w 12192000"/>
              <a:gd name="connsiteY17" fmla="*/ 181904 h 1844822"/>
              <a:gd name="connsiteX18" fmla="*/ 8169884 w 12192000"/>
              <a:gd name="connsiteY18" fmla="*/ 1 h 1844822"/>
            </a:gdLst>
            <a:ahLst/>
            <a:cxnLst/>
            <a:rect l="l" t="t" r="r" b="b"/>
            <a:pathLst>
              <a:path w="12192000" h="1844822">
                <a:moveTo>
                  <a:pt x="8169884" y="1"/>
                </a:moveTo>
                <a:cubicBezTo>
                  <a:pt x="7625337" y="-83"/>
                  <a:pt x="7083208" y="72378"/>
                  <a:pt x="6495799" y="223757"/>
                </a:cubicBezTo>
                <a:cubicBezTo>
                  <a:pt x="6327929" y="267018"/>
                  <a:pt x="5986276" y="353687"/>
                  <a:pt x="5806983" y="398494"/>
                </a:cubicBezTo>
                <a:cubicBezTo>
                  <a:pt x="5611481" y="447350"/>
                  <a:pt x="5020549" y="584196"/>
                  <a:pt x="4821714" y="626659"/>
                </a:cubicBezTo>
                <a:cubicBezTo>
                  <a:pt x="4744985" y="643045"/>
                  <a:pt x="4630091" y="669304"/>
                  <a:pt x="4566394" y="685014"/>
                </a:cubicBezTo>
                <a:cubicBezTo>
                  <a:pt x="4358038" y="736399"/>
                  <a:pt x="3653076" y="836468"/>
                  <a:pt x="3226102" y="875267"/>
                </a:cubicBezTo>
                <a:cubicBezTo>
                  <a:pt x="2870992" y="907536"/>
                  <a:pt x="2620118" y="918214"/>
                  <a:pt x="2450439" y="908283"/>
                </a:cubicBezTo>
                <a:cubicBezTo>
                  <a:pt x="1867253" y="874150"/>
                  <a:pt x="1764404" y="861947"/>
                  <a:pt x="1413336" y="785235"/>
                </a:cubicBezTo>
                <a:cubicBezTo>
                  <a:pt x="1056514" y="707264"/>
                  <a:pt x="637664" y="543120"/>
                  <a:pt x="355419" y="370645"/>
                </a:cubicBezTo>
                <a:cubicBezTo>
                  <a:pt x="239194" y="299622"/>
                  <a:pt x="219533" y="284837"/>
                  <a:pt x="89087" y="170366"/>
                </a:cubicBezTo>
                <a:lnTo>
                  <a:pt x="0" y="92189"/>
                </a:lnTo>
                <a:lnTo>
                  <a:pt x="0" y="1844822"/>
                </a:lnTo>
                <a:lnTo>
                  <a:pt x="12192000" y="1844822"/>
                </a:lnTo>
                <a:lnTo>
                  <a:pt x="12192000" y="992881"/>
                </a:lnTo>
                <a:lnTo>
                  <a:pt x="12058681" y="977446"/>
                </a:lnTo>
                <a:cubicBezTo>
                  <a:pt x="11625728" y="916913"/>
                  <a:pt x="11229212" y="828855"/>
                  <a:pt x="10807628" y="701401"/>
                </a:cubicBezTo>
                <a:cubicBezTo>
                  <a:pt x="10504678" y="609812"/>
                  <a:pt x="10282572" y="524703"/>
                  <a:pt x="9922442" y="362201"/>
                </a:cubicBezTo>
                <a:cubicBezTo>
                  <a:pt x="9736174" y="278153"/>
                  <a:pt x="9562913" y="207904"/>
                  <a:pt x="9477763" y="181904"/>
                </a:cubicBezTo>
                <a:cubicBezTo>
                  <a:pt x="9093189" y="64483"/>
                  <a:pt x="8630065" y="71"/>
                  <a:pt x="8169884" y="1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127829" y="1799771"/>
            <a:ext cx="8650514" cy="2677885"/>
          </a:xfrm>
          <a:prstGeom prst="roundRect">
            <a:avLst>
              <a:gd name="adj" fmla="val 9892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/>
        </p:spPr>
        <p:txBody>
          <a:bodyPr vert="horz" wrap="square" lIns="118507" tIns="59252" rIns="118507" bIns="59252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0" y="4992957"/>
            <a:ext cx="12192000" cy="1865043"/>
          </a:xfrm>
          <a:custGeom>
            <a:avLst/>
            <a:gdLst>
              <a:gd name="connsiteX0" fmla="*/ 8469419 w 12192000"/>
              <a:gd name="connsiteY0" fmla="*/ 928 h 1865043"/>
              <a:gd name="connsiteX1" fmla="*/ 7846903 w 12192000"/>
              <a:gd name="connsiteY1" fmla="*/ 57870 h 1865043"/>
              <a:gd name="connsiteX2" fmla="*/ 7550452 w 12192000"/>
              <a:gd name="connsiteY2" fmla="*/ 113025 h 1865043"/>
              <a:gd name="connsiteX3" fmla="*/ 6632751 w 12192000"/>
              <a:gd name="connsiteY3" fmla="*/ 415902 h 1865043"/>
              <a:gd name="connsiteX4" fmla="*/ 5423338 w 12192000"/>
              <a:gd name="connsiteY4" fmla="*/ 853436 h 1865043"/>
              <a:gd name="connsiteX5" fmla="*/ 4986802 w 12192000"/>
              <a:gd name="connsiteY5" fmla="*/ 1002588 h 1865043"/>
              <a:gd name="connsiteX6" fmla="*/ 3283183 w 12192000"/>
              <a:gd name="connsiteY6" fmla="*/ 1359373 h 1865043"/>
              <a:gd name="connsiteX7" fmla="*/ 2707716 w 12192000"/>
              <a:gd name="connsiteY7" fmla="*/ 1371093 h 1865043"/>
              <a:gd name="connsiteX8" fmla="*/ 1715966 w 12192000"/>
              <a:gd name="connsiteY8" fmla="*/ 1260915 h 1865043"/>
              <a:gd name="connsiteX9" fmla="*/ 105855 w 12192000"/>
              <a:gd name="connsiteY9" fmla="*/ 378831 h 1865043"/>
              <a:gd name="connsiteX10" fmla="*/ 0 w 12192000"/>
              <a:gd name="connsiteY10" fmla="*/ 257326 h 1865043"/>
              <a:gd name="connsiteX11" fmla="*/ 0 w 12192000"/>
              <a:gd name="connsiteY11" fmla="*/ 1865043 h 1865043"/>
              <a:gd name="connsiteX12" fmla="*/ 12192000 w 12192000"/>
              <a:gd name="connsiteY12" fmla="*/ 1865043 h 1865043"/>
              <a:gd name="connsiteX13" fmla="*/ 12192000 w 12192000"/>
              <a:gd name="connsiteY13" fmla="*/ 868153 h 1865043"/>
              <a:gd name="connsiteX14" fmla="*/ 12024936 w 12192000"/>
              <a:gd name="connsiteY14" fmla="*/ 837465 h 1865043"/>
              <a:gd name="connsiteX15" fmla="*/ 11832854 w 12192000"/>
              <a:gd name="connsiteY15" fmla="*/ 794304 h 1865043"/>
              <a:gd name="connsiteX16" fmla="*/ 9874569 w 12192000"/>
              <a:gd name="connsiteY16" fmla="*/ 153308 h 1865043"/>
              <a:gd name="connsiteX17" fmla="*/ 8992196 w 12192000"/>
              <a:gd name="connsiteY17" fmla="*/ 19128 h 1865043"/>
              <a:gd name="connsiteX18" fmla="*/ 8698970 w 12192000"/>
              <a:gd name="connsiteY18" fmla="*/ 1707 h 1865043"/>
              <a:gd name="connsiteX19" fmla="*/ 8469419 w 12192000"/>
              <a:gd name="connsiteY19" fmla="*/ 928 h 1865043"/>
            </a:gdLst>
            <a:ahLst/>
            <a:cxnLst/>
            <a:rect l="l" t="t" r="r" b="b"/>
            <a:pathLst>
              <a:path w="12192000" h="1865043">
                <a:moveTo>
                  <a:pt x="8469419" y="928"/>
                </a:moveTo>
                <a:cubicBezTo>
                  <a:pt x="8239959" y="5272"/>
                  <a:pt x="8016186" y="24803"/>
                  <a:pt x="7846903" y="57870"/>
                </a:cubicBezTo>
                <a:cubicBezTo>
                  <a:pt x="7765175" y="73835"/>
                  <a:pt x="7631773" y="98654"/>
                  <a:pt x="7550452" y="113025"/>
                </a:cubicBezTo>
                <a:cubicBezTo>
                  <a:pt x="7383943" y="142449"/>
                  <a:pt x="7301943" y="169513"/>
                  <a:pt x="6632751" y="415902"/>
                </a:cubicBezTo>
                <a:cubicBezTo>
                  <a:pt x="5742263" y="743769"/>
                  <a:pt x="5657756" y="774342"/>
                  <a:pt x="5423338" y="853436"/>
                </a:cubicBezTo>
                <a:lnTo>
                  <a:pt x="4986802" y="1002588"/>
                </a:lnTo>
                <a:cubicBezTo>
                  <a:pt x="4541140" y="1157083"/>
                  <a:pt x="4060515" y="1257739"/>
                  <a:pt x="3283183" y="1359373"/>
                </a:cubicBezTo>
                <a:lnTo>
                  <a:pt x="2707716" y="1371093"/>
                </a:lnTo>
                <a:cubicBezTo>
                  <a:pt x="2202660" y="1359744"/>
                  <a:pt x="2010653" y="1338413"/>
                  <a:pt x="1715966" y="1260915"/>
                </a:cubicBezTo>
                <a:cubicBezTo>
                  <a:pt x="948858" y="1059178"/>
                  <a:pt x="470054" y="796870"/>
                  <a:pt x="105855" y="378831"/>
                </a:cubicBezTo>
                <a:lnTo>
                  <a:pt x="0" y="257326"/>
                </a:lnTo>
                <a:lnTo>
                  <a:pt x="0" y="1865043"/>
                </a:lnTo>
                <a:lnTo>
                  <a:pt x="12192000" y="1865043"/>
                </a:lnTo>
                <a:lnTo>
                  <a:pt x="12192000" y="868153"/>
                </a:lnTo>
                <a:lnTo>
                  <a:pt x="12024936" y="837465"/>
                </a:lnTo>
                <a:cubicBezTo>
                  <a:pt x="11955185" y="823340"/>
                  <a:pt x="11890932" y="808913"/>
                  <a:pt x="11832854" y="794304"/>
                </a:cubicBezTo>
                <a:cubicBezTo>
                  <a:pt x="10903596" y="560569"/>
                  <a:pt x="10348011" y="282504"/>
                  <a:pt x="9874569" y="153308"/>
                </a:cubicBezTo>
                <a:cubicBezTo>
                  <a:pt x="9401128" y="24111"/>
                  <a:pt x="9301609" y="49179"/>
                  <a:pt x="8992196" y="19128"/>
                </a:cubicBezTo>
                <a:cubicBezTo>
                  <a:pt x="8899399" y="10116"/>
                  <a:pt x="8800230" y="4357"/>
                  <a:pt x="8698970" y="1707"/>
                </a:cubicBezTo>
                <a:cubicBezTo>
                  <a:pt x="8623025" y="-281"/>
                  <a:pt x="8545906" y="-521"/>
                  <a:pt x="8469419" y="928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>
            <a:off x="11805920" y="5559204"/>
            <a:ext cx="386080" cy="861915"/>
          </a:xfrm>
          <a:custGeom>
            <a:avLst/>
            <a:gdLst>
              <a:gd name="connsiteX0" fmla="*/ 0 w 4991100"/>
              <a:gd name="connsiteY0" fmla="*/ 10848032 h 11142516"/>
              <a:gd name="connsiteX1" fmla="*/ 534235 w 4991100"/>
              <a:gd name="connsiteY1" fmla="*/ 10848032 h 11142516"/>
              <a:gd name="connsiteX2" fmla="*/ 1093035 w 4991100"/>
              <a:gd name="connsiteY2" fmla="*/ 10861178 h 11142516"/>
              <a:gd name="connsiteX3" fmla="*/ 1054616 w 4991100"/>
              <a:gd name="connsiteY3" fmla="*/ 10924232 h 11142516"/>
              <a:gd name="connsiteX4" fmla="*/ 1017026 w 4991100"/>
              <a:gd name="connsiteY4" fmla="*/ 10942045 h 11142516"/>
              <a:gd name="connsiteX5" fmla="*/ 942446 w 4991100"/>
              <a:gd name="connsiteY5" fmla="*/ 10959277 h 11142516"/>
              <a:gd name="connsiteX6" fmla="*/ 844550 w 4991100"/>
              <a:gd name="connsiteY6" fmla="*/ 10972190 h 11142516"/>
              <a:gd name="connsiteX7" fmla="*/ 749300 w 4991100"/>
              <a:gd name="connsiteY7" fmla="*/ 11000272 h 11142516"/>
              <a:gd name="connsiteX8" fmla="*/ 633035 w 4991100"/>
              <a:gd name="connsiteY8" fmla="*/ 11031786 h 11142516"/>
              <a:gd name="connsiteX9" fmla="*/ 525085 w 4991100"/>
              <a:gd name="connsiteY9" fmla="*/ 11055637 h 11142516"/>
              <a:gd name="connsiteX10" fmla="*/ 387350 w 4991100"/>
              <a:gd name="connsiteY10" fmla="*/ 11076407 h 11142516"/>
              <a:gd name="connsiteX11" fmla="*/ 203200 w 4991100"/>
              <a:gd name="connsiteY11" fmla="*/ 11101753 h 11142516"/>
              <a:gd name="connsiteX12" fmla="*/ 53975 w 4991100"/>
              <a:gd name="connsiteY12" fmla="*/ 11127884 h 11142516"/>
              <a:gd name="connsiteX13" fmla="*/ 0 w 4991100"/>
              <a:gd name="connsiteY13" fmla="*/ 11142516 h 11142516"/>
              <a:gd name="connsiteX14" fmla="*/ 2715999 w 4991100"/>
              <a:gd name="connsiteY14" fmla="*/ 9290273 h 11142516"/>
              <a:gd name="connsiteX15" fmla="*/ 3533775 w 4991100"/>
              <a:gd name="connsiteY15" fmla="*/ 9300287 h 11142516"/>
              <a:gd name="connsiteX16" fmla="*/ 3568700 w 4991100"/>
              <a:gd name="connsiteY16" fmla="*/ 9336696 h 11142516"/>
              <a:gd name="connsiteX17" fmla="*/ 3339511 w 4991100"/>
              <a:gd name="connsiteY17" fmla="*/ 9582866 h 11142516"/>
              <a:gd name="connsiteX18" fmla="*/ 3110322 w 4991100"/>
              <a:gd name="connsiteY18" fmla="*/ 9806632 h 11142516"/>
              <a:gd name="connsiteX19" fmla="*/ 0 w 4991100"/>
              <a:gd name="connsiteY19" fmla="*/ 9806632 h 11142516"/>
              <a:gd name="connsiteX20" fmla="*/ 0 w 4991100"/>
              <a:gd name="connsiteY20" fmla="*/ 9298632 h 11142516"/>
              <a:gd name="connsiteX21" fmla="*/ 1749425 w 4991100"/>
              <a:gd name="connsiteY21" fmla="*/ 9292456 h 11142516"/>
              <a:gd name="connsiteX22" fmla="*/ 2715999 w 4991100"/>
              <a:gd name="connsiteY22" fmla="*/ 9290273 h 11142516"/>
              <a:gd name="connsiteX23" fmla="*/ 0 w 4991100"/>
              <a:gd name="connsiteY23" fmla="*/ 7749232 h 11142516"/>
              <a:gd name="connsiteX24" fmla="*/ 2278095 w 4991100"/>
              <a:gd name="connsiteY24" fmla="*/ 7749232 h 11142516"/>
              <a:gd name="connsiteX25" fmla="*/ 4571866 w 4991100"/>
              <a:gd name="connsiteY25" fmla="*/ 7768120 h 11142516"/>
              <a:gd name="connsiteX26" fmla="*/ 4573502 w 4991100"/>
              <a:gd name="connsiteY26" fmla="*/ 7796695 h 11142516"/>
              <a:gd name="connsiteX27" fmla="*/ 4518586 w 4991100"/>
              <a:gd name="connsiteY27" fmla="*/ 7888932 h 11142516"/>
              <a:gd name="connsiteX28" fmla="*/ 4346961 w 4991100"/>
              <a:gd name="connsiteY28" fmla="*/ 8250195 h 11142516"/>
              <a:gd name="connsiteX29" fmla="*/ 2164311 w 4991100"/>
              <a:gd name="connsiteY29" fmla="*/ 8257232 h 11142516"/>
              <a:gd name="connsiteX30" fmla="*/ 0 w 4991100"/>
              <a:gd name="connsiteY30" fmla="*/ 8257232 h 11142516"/>
              <a:gd name="connsiteX31" fmla="*/ 2463865 w 4991100"/>
              <a:gd name="connsiteY31" fmla="*/ 6174593 h 11142516"/>
              <a:gd name="connsiteX32" fmla="*/ 4951413 w 4991100"/>
              <a:gd name="connsiteY32" fmla="*/ 6182370 h 11142516"/>
              <a:gd name="connsiteX33" fmla="*/ 4984872 w 4991100"/>
              <a:gd name="connsiteY33" fmla="*/ 6229995 h 11142516"/>
              <a:gd name="connsiteX34" fmla="*/ 4964397 w 4991100"/>
              <a:gd name="connsiteY34" fmla="*/ 6396682 h 11142516"/>
              <a:gd name="connsiteX35" fmla="*/ 4939615 w 4991100"/>
              <a:gd name="connsiteY35" fmla="*/ 6549082 h 11142516"/>
              <a:gd name="connsiteX36" fmla="*/ 4920523 w 4991100"/>
              <a:gd name="connsiteY36" fmla="*/ 6618932 h 11142516"/>
              <a:gd name="connsiteX37" fmla="*/ 4905528 w 4991100"/>
              <a:gd name="connsiteY37" fmla="*/ 6685607 h 11142516"/>
              <a:gd name="connsiteX38" fmla="*/ 2449545 w 4991100"/>
              <a:gd name="connsiteY38" fmla="*/ 6707832 h 11142516"/>
              <a:gd name="connsiteX39" fmla="*/ 0 w 4991100"/>
              <a:gd name="connsiteY39" fmla="*/ 6707832 h 11142516"/>
              <a:gd name="connsiteX40" fmla="*/ 0 w 4991100"/>
              <a:gd name="connsiteY40" fmla="*/ 6449599 h 11142516"/>
              <a:gd name="connsiteX41" fmla="*/ 8467 w 4991100"/>
              <a:gd name="connsiteY41" fmla="*/ 6182899 h 11142516"/>
              <a:gd name="connsiteX42" fmla="*/ 2463865 w 4991100"/>
              <a:gd name="connsiteY42" fmla="*/ 6174593 h 11142516"/>
              <a:gd name="connsiteX43" fmla="*/ 0 w 4991100"/>
              <a:gd name="connsiteY43" fmla="*/ 4625032 h 11142516"/>
              <a:gd name="connsiteX44" fmla="*/ 2461373 w 4991100"/>
              <a:gd name="connsiteY44" fmla="*/ 4625032 h 11142516"/>
              <a:gd name="connsiteX45" fmla="*/ 4937640 w 4991100"/>
              <a:gd name="connsiteY45" fmla="*/ 4634557 h 11142516"/>
              <a:gd name="connsiteX46" fmla="*/ 4984498 w 4991100"/>
              <a:gd name="connsiteY46" fmla="*/ 4990157 h 11142516"/>
              <a:gd name="connsiteX47" fmla="*/ 4991100 w 4991100"/>
              <a:gd name="connsiteY47" fmla="*/ 5158432 h 11142516"/>
              <a:gd name="connsiteX48" fmla="*/ 0 w 4991100"/>
              <a:gd name="connsiteY48" fmla="*/ 5158432 h 11142516"/>
              <a:gd name="connsiteX49" fmla="*/ 0 w 4991100"/>
              <a:gd name="connsiteY49" fmla="*/ 3075632 h 11142516"/>
              <a:gd name="connsiteX50" fmla="*/ 4444084 w 4991100"/>
              <a:gd name="connsiteY50" fmla="*/ 3075632 h 11142516"/>
              <a:gd name="connsiteX51" fmla="*/ 4476292 w 4991100"/>
              <a:gd name="connsiteY51" fmla="*/ 3123031 h 11142516"/>
              <a:gd name="connsiteX52" fmla="*/ 4502554 w 4991100"/>
              <a:gd name="connsiteY52" fmla="*/ 3183356 h 11142516"/>
              <a:gd name="connsiteX53" fmla="*/ 4521604 w 4991100"/>
              <a:gd name="connsiteY53" fmla="*/ 3227285 h 11142516"/>
              <a:gd name="connsiteX54" fmla="*/ 4546600 w 4991100"/>
              <a:gd name="connsiteY54" fmla="*/ 3279704 h 11142516"/>
              <a:gd name="connsiteX55" fmla="*/ 4565650 w 4991100"/>
              <a:gd name="connsiteY55" fmla="*/ 3316933 h 11142516"/>
              <a:gd name="connsiteX56" fmla="*/ 4584700 w 4991100"/>
              <a:gd name="connsiteY56" fmla="*/ 3361382 h 11142516"/>
              <a:gd name="connsiteX57" fmla="*/ 4603750 w 4991100"/>
              <a:gd name="connsiteY57" fmla="*/ 3405833 h 11142516"/>
              <a:gd name="connsiteX58" fmla="*/ 4622800 w 4991100"/>
              <a:gd name="connsiteY58" fmla="*/ 3450283 h 11142516"/>
              <a:gd name="connsiteX59" fmla="*/ 4642492 w 4991100"/>
              <a:gd name="connsiteY59" fmla="*/ 3495265 h 11142516"/>
              <a:gd name="connsiteX60" fmla="*/ 4652017 w 4991100"/>
              <a:gd name="connsiteY60" fmla="*/ 3538096 h 11142516"/>
              <a:gd name="connsiteX61" fmla="*/ 4641850 w 4991100"/>
              <a:gd name="connsiteY61" fmla="*/ 3564583 h 11142516"/>
              <a:gd name="connsiteX62" fmla="*/ 0 w 4991100"/>
              <a:gd name="connsiteY62" fmla="*/ 3583701 h 11142516"/>
              <a:gd name="connsiteX63" fmla="*/ 0 w 4991100"/>
              <a:gd name="connsiteY63" fmla="*/ 1526233 h 11142516"/>
              <a:gd name="connsiteX64" fmla="*/ 3310323 w 4991100"/>
              <a:gd name="connsiteY64" fmla="*/ 1526233 h 11142516"/>
              <a:gd name="connsiteX65" fmla="*/ 3455387 w 4991100"/>
              <a:gd name="connsiteY65" fmla="*/ 1675574 h 11142516"/>
              <a:gd name="connsiteX66" fmla="*/ 3718171 w 4991100"/>
              <a:gd name="connsiteY66" fmla="*/ 1989783 h 11142516"/>
              <a:gd name="connsiteX67" fmla="*/ 1857375 w 4991100"/>
              <a:gd name="connsiteY67" fmla="*/ 2024750 h 11142516"/>
              <a:gd name="connsiteX68" fmla="*/ 0 w 4991100"/>
              <a:gd name="connsiteY68" fmla="*/ 2034317 h 11142516"/>
              <a:gd name="connsiteX69" fmla="*/ 0 w 4991100"/>
              <a:gd name="connsiteY69" fmla="*/ 0 h 11142516"/>
              <a:gd name="connsiteX70" fmla="*/ 41275 w 4991100"/>
              <a:gd name="connsiteY70" fmla="*/ 1557 h 11142516"/>
              <a:gd name="connsiteX71" fmla="*/ 544383 w 4991100"/>
              <a:gd name="connsiteY71" fmla="*/ 79614 h 11142516"/>
              <a:gd name="connsiteX72" fmla="*/ 647607 w 4991100"/>
              <a:gd name="connsiteY72" fmla="*/ 103833 h 11142516"/>
              <a:gd name="connsiteX73" fmla="*/ 728291 w 4991100"/>
              <a:gd name="connsiteY73" fmla="*/ 122883 h 11142516"/>
              <a:gd name="connsiteX74" fmla="*/ 809217 w 4991100"/>
              <a:gd name="connsiteY74" fmla="*/ 135987 h 11142516"/>
              <a:gd name="connsiteX75" fmla="*/ 875552 w 4991100"/>
              <a:gd name="connsiteY75" fmla="*/ 155037 h 11142516"/>
              <a:gd name="connsiteX76" fmla="*/ 945402 w 4991100"/>
              <a:gd name="connsiteY76" fmla="*/ 174087 h 11142516"/>
              <a:gd name="connsiteX77" fmla="*/ 1015252 w 4991100"/>
              <a:gd name="connsiteY77" fmla="*/ 193137 h 11142516"/>
              <a:gd name="connsiteX78" fmla="*/ 1072402 w 4991100"/>
              <a:gd name="connsiteY78" fmla="*/ 212233 h 11142516"/>
              <a:gd name="connsiteX79" fmla="*/ 1130300 w 4991100"/>
              <a:gd name="connsiteY79" fmla="*/ 224483 h 11142516"/>
              <a:gd name="connsiteX80" fmla="*/ 1193800 w 4991100"/>
              <a:gd name="connsiteY80" fmla="*/ 243487 h 11142516"/>
              <a:gd name="connsiteX81" fmla="*/ 1256552 w 4991100"/>
              <a:gd name="connsiteY81" fmla="*/ 269337 h 11142516"/>
              <a:gd name="connsiteX82" fmla="*/ 1307352 w 4991100"/>
              <a:gd name="connsiteY82" fmla="*/ 288387 h 11142516"/>
              <a:gd name="connsiteX83" fmla="*/ 1358152 w 4991100"/>
              <a:gd name="connsiteY83" fmla="*/ 307437 h 11142516"/>
              <a:gd name="connsiteX84" fmla="*/ 1416050 w 4991100"/>
              <a:gd name="connsiteY84" fmla="*/ 332433 h 11142516"/>
              <a:gd name="connsiteX85" fmla="*/ 1461248 w 4991100"/>
              <a:gd name="connsiteY85" fmla="*/ 344729 h 11142516"/>
              <a:gd name="connsiteX86" fmla="*/ 1512920 w 4991100"/>
              <a:gd name="connsiteY86" fmla="*/ 363779 h 11142516"/>
              <a:gd name="connsiteX87" fmla="*/ 1561066 w 4991100"/>
              <a:gd name="connsiteY87" fmla="*/ 388337 h 11142516"/>
              <a:gd name="connsiteX88" fmla="*/ 1607895 w 4991100"/>
              <a:gd name="connsiteY88" fmla="*/ 414186 h 11142516"/>
              <a:gd name="connsiteX89" fmla="*/ 1629600 w 4991100"/>
              <a:gd name="connsiteY89" fmla="*/ 444007 h 11142516"/>
              <a:gd name="connsiteX90" fmla="*/ 809625 w 4991100"/>
              <a:gd name="connsiteY90" fmla="*/ 475401 h 11142516"/>
              <a:gd name="connsiteX91" fmla="*/ 0 w 4991100"/>
              <a:gd name="connsiteY91" fmla="*/ 485020 h 11142516"/>
            </a:gdLst>
            <a:ahLst/>
            <a:cxnLst/>
            <a:rect l="l" t="t" r="r" b="b"/>
            <a:pathLst>
              <a:path w="4991100" h="11142516">
                <a:moveTo>
                  <a:pt x="0" y="10848032"/>
                </a:moveTo>
                <a:lnTo>
                  <a:pt x="534235" y="10848032"/>
                </a:lnTo>
                <a:cubicBezTo>
                  <a:pt x="878210" y="10848032"/>
                  <a:pt x="1077218" y="10852714"/>
                  <a:pt x="1093035" y="10861178"/>
                </a:cubicBezTo>
                <a:cubicBezTo>
                  <a:pt x="1139102" y="10885834"/>
                  <a:pt x="1115706" y="10924232"/>
                  <a:pt x="1054616" y="10924232"/>
                </a:cubicBezTo>
                <a:cubicBezTo>
                  <a:pt x="1042073" y="10924232"/>
                  <a:pt x="1025157" y="10932248"/>
                  <a:pt x="1017026" y="10942045"/>
                </a:cubicBezTo>
                <a:cubicBezTo>
                  <a:pt x="1008017" y="10952901"/>
                  <a:pt x="978886" y="10959631"/>
                  <a:pt x="942446" y="10959277"/>
                </a:cubicBezTo>
                <a:cubicBezTo>
                  <a:pt x="909558" y="10958957"/>
                  <a:pt x="865505" y="10964768"/>
                  <a:pt x="844550" y="10972190"/>
                </a:cubicBezTo>
                <a:cubicBezTo>
                  <a:pt x="823595" y="10979612"/>
                  <a:pt x="780732" y="10992249"/>
                  <a:pt x="749300" y="11000272"/>
                </a:cubicBezTo>
                <a:cubicBezTo>
                  <a:pt x="717868" y="11008295"/>
                  <a:pt x="665548" y="11022476"/>
                  <a:pt x="633035" y="11031786"/>
                </a:cubicBezTo>
                <a:cubicBezTo>
                  <a:pt x="600522" y="11041095"/>
                  <a:pt x="551945" y="11051829"/>
                  <a:pt x="525085" y="11055637"/>
                </a:cubicBezTo>
                <a:cubicBezTo>
                  <a:pt x="498226" y="11059445"/>
                  <a:pt x="436245" y="11068791"/>
                  <a:pt x="387350" y="11076407"/>
                </a:cubicBezTo>
                <a:cubicBezTo>
                  <a:pt x="338455" y="11084022"/>
                  <a:pt x="255588" y="11095428"/>
                  <a:pt x="203200" y="11101753"/>
                </a:cubicBezTo>
                <a:cubicBezTo>
                  <a:pt x="150813" y="11108077"/>
                  <a:pt x="83661" y="11119836"/>
                  <a:pt x="53975" y="11127884"/>
                </a:cubicBezTo>
                <a:lnTo>
                  <a:pt x="0" y="11142516"/>
                </a:lnTo>
                <a:close/>
                <a:moveTo>
                  <a:pt x="2715999" y="9290273"/>
                </a:moveTo>
                <a:cubicBezTo>
                  <a:pt x="3274563" y="9290154"/>
                  <a:pt x="3516498" y="9293358"/>
                  <a:pt x="3533775" y="9300287"/>
                </a:cubicBezTo>
                <a:cubicBezTo>
                  <a:pt x="3553382" y="9308151"/>
                  <a:pt x="3568700" y="9324120"/>
                  <a:pt x="3568700" y="9336696"/>
                </a:cubicBezTo>
                <a:cubicBezTo>
                  <a:pt x="3568700" y="9349018"/>
                  <a:pt x="3465565" y="9459793"/>
                  <a:pt x="3339511" y="9582866"/>
                </a:cubicBezTo>
                <a:lnTo>
                  <a:pt x="3110322" y="9806632"/>
                </a:lnTo>
                <a:lnTo>
                  <a:pt x="0" y="9806632"/>
                </a:lnTo>
                <a:lnTo>
                  <a:pt x="0" y="9298632"/>
                </a:lnTo>
                <a:lnTo>
                  <a:pt x="1749425" y="9292456"/>
                </a:lnTo>
                <a:cubicBezTo>
                  <a:pt x="2142794" y="9291067"/>
                  <a:pt x="2462106" y="9290327"/>
                  <a:pt x="2715999" y="9290273"/>
                </a:cubicBezTo>
                <a:close/>
                <a:moveTo>
                  <a:pt x="0" y="7749232"/>
                </a:moveTo>
                <a:lnTo>
                  <a:pt x="2278095" y="7749232"/>
                </a:lnTo>
                <a:cubicBezTo>
                  <a:pt x="4278905" y="7749232"/>
                  <a:pt x="4558098" y="7751531"/>
                  <a:pt x="4571866" y="7768120"/>
                </a:cubicBezTo>
                <a:cubicBezTo>
                  <a:pt x="4583152" y="7781720"/>
                  <a:pt x="4583611" y="7789721"/>
                  <a:pt x="4573502" y="7796695"/>
                </a:cubicBezTo>
                <a:cubicBezTo>
                  <a:pt x="4556682" y="7808300"/>
                  <a:pt x="4543971" y="7829649"/>
                  <a:pt x="4518586" y="7888932"/>
                </a:cubicBezTo>
                <a:cubicBezTo>
                  <a:pt x="4402453" y="8160141"/>
                  <a:pt x="4362504" y="8244230"/>
                  <a:pt x="4346961" y="8250195"/>
                </a:cubicBezTo>
                <a:cubicBezTo>
                  <a:pt x="4336875" y="8254066"/>
                  <a:pt x="3354682" y="8257232"/>
                  <a:pt x="2164311" y="8257232"/>
                </a:cubicBezTo>
                <a:lnTo>
                  <a:pt x="0" y="8257232"/>
                </a:lnTo>
                <a:close/>
                <a:moveTo>
                  <a:pt x="2463865" y="6174593"/>
                </a:moveTo>
                <a:cubicBezTo>
                  <a:pt x="3691562" y="6174462"/>
                  <a:pt x="4924617" y="6177011"/>
                  <a:pt x="4951413" y="6182370"/>
                </a:cubicBezTo>
                <a:cubicBezTo>
                  <a:pt x="4987557" y="6189599"/>
                  <a:pt x="4990544" y="6193850"/>
                  <a:pt x="4984872" y="6229995"/>
                </a:cubicBezTo>
                <a:cubicBezTo>
                  <a:pt x="4981447" y="6251823"/>
                  <a:pt x="4972234" y="6326832"/>
                  <a:pt x="4964397" y="6396682"/>
                </a:cubicBezTo>
                <a:cubicBezTo>
                  <a:pt x="4956561" y="6466532"/>
                  <a:pt x="4945409" y="6535112"/>
                  <a:pt x="4939615" y="6549082"/>
                </a:cubicBezTo>
                <a:cubicBezTo>
                  <a:pt x="4933820" y="6563052"/>
                  <a:pt x="4925229" y="6594485"/>
                  <a:pt x="4920523" y="6618932"/>
                </a:cubicBezTo>
                <a:cubicBezTo>
                  <a:pt x="4915817" y="6643379"/>
                  <a:pt x="4909070" y="6673383"/>
                  <a:pt x="4905528" y="6685607"/>
                </a:cubicBezTo>
                <a:cubicBezTo>
                  <a:pt x="4899425" y="6706675"/>
                  <a:pt x="4771525" y="6707832"/>
                  <a:pt x="2449545" y="6707832"/>
                </a:cubicBezTo>
                <a:lnTo>
                  <a:pt x="0" y="6707832"/>
                </a:lnTo>
                <a:lnTo>
                  <a:pt x="0" y="6449599"/>
                </a:lnTo>
                <a:cubicBezTo>
                  <a:pt x="0" y="6307570"/>
                  <a:pt x="3810" y="6187555"/>
                  <a:pt x="8467" y="6182899"/>
                </a:cubicBezTo>
                <a:cubicBezTo>
                  <a:pt x="13830" y="6177536"/>
                  <a:pt x="1236168" y="6174724"/>
                  <a:pt x="2463865" y="6174593"/>
                </a:cubicBezTo>
                <a:close/>
                <a:moveTo>
                  <a:pt x="0" y="4625032"/>
                </a:moveTo>
                <a:lnTo>
                  <a:pt x="2461373" y="4625032"/>
                </a:lnTo>
                <a:cubicBezTo>
                  <a:pt x="3815128" y="4625032"/>
                  <a:pt x="4929448" y="4629319"/>
                  <a:pt x="4937640" y="4634557"/>
                </a:cubicBezTo>
                <a:cubicBezTo>
                  <a:pt x="4958012" y="4647586"/>
                  <a:pt x="4976590" y="4788566"/>
                  <a:pt x="4984498" y="4990157"/>
                </a:cubicBezTo>
                <a:lnTo>
                  <a:pt x="4991100" y="5158432"/>
                </a:lnTo>
                <a:lnTo>
                  <a:pt x="0" y="5158432"/>
                </a:lnTo>
                <a:close/>
                <a:moveTo>
                  <a:pt x="0" y="3075632"/>
                </a:moveTo>
                <a:lnTo>
                  <a:pt x="4444084" y="3075632"/>
                </a:lnTo>
                <a:lnTo>
                  <a:pt x="4476292" y="3123031"/>
                </a:lnTo>
                <a:cubicBezTo>
                  <a:pt x="4494006" y="3149100"/>
                  <a:pt x="4505824" y="3176246"/>
                  <a:pt x="4502554" y="3183356"/>
                </a:cubicBezTo>
                <a:cubicBezTo>
                  <a:pt x="4499284" y="3190466"/>
                  <a:pt x="4507856" y="3210234"/>
                  <a:pt x="4521604" y="3227285"/>
                </a:cubicBezTo>
                <a:cubicBezTo>
                  <a:pt x="4535352" y="3244337"/>
                  <a:pt x="4546600" y="3267926"/>
                  <a:pt x="4546600" y="3279704"/>
                </a:cubicBezTo>
                <a:cubicBezTo>
                  <a:pt x="4546600" y="3291485"/>
                  <a:pt x="4555172" y="3308237"/>
                  <a:pt x="4565650" y="3316933"/>
                </a:cubicBezTo>
                <a:cubicBezTo>
                  <a:pt x="4576128" y="3325629"/>
                  <a:pt x="4584700" y="3345631"/>
                  <a:pt x="4584700" y="3361382"/>
                </a:cubicBezTo>
                <a:cubicBezTo>
                  <a:pt x="4584700" y="3377134"/>
                  <a:pt x="4593272" y="3397136"/>
                  <a:pt x="4603750" y="3405833"/>
                </a:cubicBezTo>
                <a:cubicBezTo>
                  <a:pt x="4614228" y="3414529"/>
                  <a:pt x="4622800" y="3434531"/>
                  <a:pt x="4622800" y="3450283"/>
                </a:cubicBezTo>
                <a:cubicBezTo>
                  <a:pt x="4622800" y="3466035"/>
                  <a:pt x="4631661" y="3486276"/>
                  <a:pt x="4642492" y="3495265"/>
                </a:cubicBezTo>
                <a:cubicBezTo>
                  <a:pt x="4656056" y="3506523"/>
                  <a:pt x="4659020" y="3519852"/>
                  <a:pt x="4652017" y="3538096"/>
                </a:cubicBezTo>
                <a:lnTo>
                  <a:pt x="4641850" y="3564583"/>
                </a:lnTo>
                <a:lnTo>
                  <a:pt x="0" y="3583701"/>
                </a:lnTo>
                <a:close/>
                <a:moveTo>
                  <a:pt x="0" y="1526233"/>
                </a:moveTo>
                <a:lnTo>
                  <a:pt x="3310323" y="1526233"/>
                </a:lnTo>
                <a:lnTo>
                  <a:pt x="3455387" y="1675574"/>
                </a:lnTo>
                <a:cubicBezTo>
                  <a:pt x="3662305" y="1888593"/>
                  <a:pt x="3722162" y="1960163"/>
                  <a:pt x="3718171" y="1989783"/>
                </a:cubicBezTo>
                <a:cubicBezTo>
                  <a:pt x="3714774" y="2015002"/>
                  <a:pt x="3701515" y="2015251"/>
                  <a:pt x="1857375" y="2024750"/>
                </a:cubicBezTo>
                <a:lnTo>
                  <a:pt x="0" y="2034317"/>
                </a:lnTo>
                <a:close/>
                <a:moveTo>
                  <a:pt x="0" y="0"/>
                </a:moveTo>
                <a:lnTo>
                  <a:pt x="41275" y="1557"/>
                </a:lnTo>
                <a:cubicBezTo>
                  <a:pt x="204692" y="7719"/>
                  <a:pt x="448579" y="45558"/>
                  <a:pt x="544383" y="79614"/>
                </a:cubicBezTo>
                <a:cubicBezTo>
                  <a:pt x="581857" y="92934"/>
                  <a:pt x="628308" y="103833"/>
                  <a:pt x="647607" y="103833"/>
                </a:cubicBezTo>
                <a:cubicBezTo>
                  <a:pt x="666907" y="103833"/>
                  <a:pt x="703215" y="112406"/>
                  <a:pt x="728291" y="122883"/>
                </a:cubicBezTo>
                <a:cubicBezTo>
                  <a:pt x="753367" y="133360"/>
                  <a:pt x="789784" y="139257"/>
                  <a:pt x="809217" y="135987"/>
                </a:cubicBezTo>
                <a:cubicBezTo>
                  <a:pt x="832400" y="132085"/>
                  <a:pt x="855211" y="138636"/>
                  <a:pt x="875552" y="155037"/>
                </a:cubicBezTo>
                <a:cubicBezTo>
                  <a:pt x="896692" y="172081"/>
                  <a:pt x="918913" y="178141"/>
                  <a:pt x="945402" y="174087"/>
                </a:cubicBezTo>
                <a:cubicBezTo>
                  <a:pt x="971891" y="170032"/>
                  <a:pt x="994113" y="176093"/>
                  <a:pt x="1015252" y="193137"/>
                </a:cubicBezTo>
                <a:cubicBezTo>
                  <a:pt x="1032664" y="207175"/>
                  <a:pt x="1057718" y="215547"/>
                  <a:pt x="1072402" y="212233"/>
                </a:cubicBezTo>
                <a:cubicBezTo>
                  <a:pt x="1086784" y="208988"/>
                  <a:pt x="1112838" y="214501"/>
                  <a:pt x="1130300" y="224483"/>
                </a:cubicBezTo>
                <a:cubicBezTo>
                  <a:pt x="1147763" y="234465"/>
                  <a:pt x="1176338" y="243017"/>
                  <a:pt x="1193800" y="243487"/>
                </a:cubicBezTo>
                <a:cubicBezTo>
                  <a:pt x="1211263" y="243957"/>
                  <a:pt x="1239501" y="255589"/>
                  <a:pt x="1256552" y="269337"/>
                </a:cubicBezTo>
                <a:cubicBezTo>
                  <a:pt x="1273604" y="283085"/>
                  <a:pt x="1296464" y="291657"/>
                  <a:pt x="1307352" y="288387"/>
                </a:cubicBezTo>
                <a:cubicBezTo>
                  <a:pt x="1318241" y="285117"/>
                  <a:pt x="1341101" y="293689"/>
                  <a:pt x="1358152" y="307437"/>
                </a:cubicBezTo>
                <a:cubicBezTo>
                  <a:pt x="1375204" y="321185"/>
                  <a:pt x="1401258" y="332433"/>
                  <a:pt x="1416050" y="332433"/>
                </a:cubicBezTo>
                <a:cubicBezTo>
                  <a:pt x="1430842" y="332433"/>
                  <a:pt x="1451181" y="337966"/>
                  <a:pt x="1461248" y="344729"/>
                </a:cubicBezTo>
                <a:cubicBezTo>
                  <a:pt x="1471314" y="351492"/>
                  <a:pt x="1494567" y="360064"/>
                  <a:pt x="1512920" y="363779"/>
                </a:cubicBezTo>
                <a:cubicBezTo>
                  <a:pt x="1531273" y="367494"/>
                  <a:pt x="1552939" y="378545"/>
                  <a:pt x="1561066" y="388337"/>
                </a:cubicBezTo>
                <a:cubicBezTo>
                  <a:pt x="1569193" y="398129"/>
                  <a:pt x="1590266" y="409761"/>
                  <a:pt x="1607895" y="414186"/>
                </a:cubicBezTo>
                <a:cubicBezTo>
                  <a:pt x="1632735" y="420420"/>
                  <a:pt x="1637620" y="427132"/>
                  <a:pt x="1629600" y="444007"/>
                </a:cubicBezTo>
                <a:cubicBezTo>
                  <a:pt x="1620056" y="464088"/>
                  <a:pt x="1556229" y="466532"/>
                  <a:pt x="809625" y="475401"/>
                </a:cubicBezTo>
                <a:lnTo>
                  <a:pt x="0" y="48502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8613957">
            <a:off x="252841" y="6273090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987027">
            <a:off x="3298397" y="6387492"/>
            <a:ext cx="304800" cy="304800"/>
          </a:xfrm>
          <a:prstGeom prst="mathPlus">
            <a:avLst>
              <a:gd name="adj1" fmla="val 13520"/>
            </a:avLst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9924814" flipH="1" flipV="1">
            <a:off x="8026275" y="6175628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4741295" y="5361352"/>
            <a:ext cx="712390" cy="709681"/>
          </a:xfrm>
          <a:custGeom>
            <a:avLst/>
            <a:gdLst>
              <a:gd name="connsiteX0" fmla="*/ 11334751 w 11940779"/>
              <a:gd name="connsiteY0" fmla="*/ 8424994 h 11895366"/>
              <a:gd name="connsiteX1" fmla="*/ 11360799 w 11940779"/>
              <a:gd name="connsiteY1" fmla="*/ 8533860 h 11895366"/>
              <a:gd name="connsiteX2" fmla="*/ 11341099 w 11940779"/>
              <a:gd name="connsiteY2" fmla="*/ 8572110 h 11895366"/>
              <a:gd name="connsiteX3" fmla="*/ 11315699 w 11940779"/>
              <a:gd name="connsiteY3" fmla="*/ 8623298 h 11895366"/>
              <a:gd name="connsiteX4" fmla="*/ 11290299 w 11940779"/>
              <a:gd name="connsiteY4" fmla="*/ 8674486 h 11895366"/>
              <a:gd name="connsiteX5" fmla="*/ 11271251 w 11940779"/>
              <a:gd name="connsiteY5" fmla="*/ 8712198 h 11895366"/>
              <a:gd name="connsiteX6" fmla="*/ 11252199 w 11940779"/>
              <a:gd name="connsiteY6" fmla="*/ 8746018 h 11895366"/>
              <a:gd name="connsiteX7" fmla="*/ 11223115 w 11940779"/>
              <a:gd name="connsiteY7" fmla="*/ 8792087 h 11895366"/>
              <a:gd name="connsiteX8" fmla="*/ 11144467 w 11940779"/>
              <a:gd name="connsiteY8" fmla="*/ 8909048 h 11895366"/>
              <a:gd name="connsiteX9" fmla="*/ 11100015 w 11940779"/>
              <a:gd name="connsiteY9" fmla="*/ 8985248 h 11895366"/>
              <a:gd name="connsiteX10" fmla="*/ 11068191 w 11940779"/>
              <a:gd name="connsiteY10" fmla="*/ 9059230 h 11895366"/>
              <a:gd name="connsiteX11" fmla="*/ 11042599 w 11940779"/>
              <a:gd name="connsiteY11" fmla="*/ 9114111 h 11895366"/>
              <a:gd name="connsiteX12" fmla="*/ 11023599 w 11940779"/>
              <a:gd name="connsiteY12" fmla="*/ 9151255 h 11895366"/>
              <a:gd name="connsiteX13" fmla="*/ 11011755 w 11940779"/>
              <a:gd name="connsiteY13" fmla="*/ 9169398 h 11895366"/>
              <a:gd name="connsiteX14" fmla="*/ 10991875 w 11940779"/>
              <a:gd name="connsiteY14" fmla="*/ 9194723 h 11895366"/>
              <a:gd name="connsiteX15" fmla="*/ 10962443 w 11940779"/>
              <a:gd name="connsiteY15" fmla="*/ 9229648 h 11895366"/>
              <a:gd name="connsiteX16" fmla="*/ 10889463 w 11940779"/>
              <a:gd name="connsiteY16" fmla="*/ 9315448 h 11895366"/>
              <a:gd name="connsiteX17" fmla="*/ 10789015 w 11940779"/>
              <a:gd name="connsiteY17" fmla="*/ 9461498 h 11895366"/>
              <a:gd name="connsiteX18" fmla="*/ 10135124 w 11940779"/>
              <a:gd name="connsiteY18" fmla="*/ 10134598 h 11895366"/>
              <a:gd name="connsiteX19" fmla="*/ 9496313 w 11940779"/>
              <a:gd name="connsiteY19" fmla="*/ 10772773 h 11895366"/>
              <a:gd name="connsiteX20" fmla="*/ 9449946 w 11940779"/>
              <a:gd name="connsiteY20" fmla="*/ 10807698 h 11895366"/>
              <a:gd name="connsiteX21" fmla="*/ 9420856 w 11940779"/>
              <a:gd name="connsiteY21" fmla="*/ 10817260 h 11895366"/>
              <a:gd name="connsiteX22" fmla="*/ 9283700 w 11940779"/>
              <a:gd name="connsiteY22" fmla="*/ 10909262 h 11895366"/>
              <a:gd name="connsiteX23" fmla="*/ 9242939 w 11940779"/>
              <a:gd name="connsiteY23" fmla="*/ 10950573 h 11895366"/>
              <a:gd name="connsiteX24" fmla="*/ 9196222 w 11940779"/>
              <a:gd name="connsiteY24" fmla="*/ 10985498 h 11895366"/>
              <a:gd name="connsiteX25" fmla="*/ 9102896 w 11940779"/>
              <a:gd name="connsiteY25" fmla="*/ 11039473 h 11895366"/>
              <a:gd name="connsiteX26" fmla="*/ 9056522 w 11940779"/>
              <a:gd name="connsiteY26" fmla="*/ 11074398 h 11895366"/>
              <a:gd name="connsiteX27" fmla="*/ 9027330 w 11940779"/>
              <a:gd name="connsiteY27" fmla="*/ 11091282 h 11895366"/>
              <a:gd name="connsiteX28" fmla="*/ 8969638 w 11940779"/>
              <a:gd name="connsiteY28" fmla="*/ 11119857 h 11895366"/>
              <a:gd name="connsiteX29" fmla="*/ 8778244 w 11940779"/>
              <a:gd name="connsiteY29" fmla="*/ 11229840 h 11895366"/>
              <a:gd name="connsiteX30" fmla="*/ 8742921 w 11940779"/>
              <a:gd name="connsiteY30" fmla="*/ 11252198 h 11895366"/>
              <a:gd name="connsiteX31" fmla="*/ 8704390 w 11940779"/>
              <a:gd name="connsiteY31" fmla="*/ 11270472 h 11895366"/>
              <a:gd name="connsiteX32" fmla="*/ 8661216 w 11940779"/>
              <a:gd name="connsiteY32" fmla="*/ 11296688 h 11895366"/>
              <a:gd name="connsiteX33" fmla="*/ 8609923 w 11940779"/>
              <a:gd name="connsiteY33" fmla="*/ 11322864 h 11895366"/>
              <a:gd name="connsiteX34" fmla="*/ 8572500 w 11940779"/>
              <a:gd name="connsiteY34" fmla="*/ 11341098 h 11895366"/>
              <a:gd name="connsiteX35" fmla="*/ 8533862 w 11940779"/>
              <a:gd name="connsiteY35" fmla="*/ 11360797 h 11895366"/>
              <a:gd name="connsiteX36" fmla="*/ 8426450 w 11940779"/>
              <a:gd name="connsiteY36" fmla="*/ 11336256 h 11895366"/>
              <a:gd name="connsiteX37" fmla="*/ 9867900 w 11940779"/>
              <a:gd name="connsiteY37" fmla="*/ 9867951 h 11895366"/>
              <a:gd name="connsiteX38" fmla="*/ 11334751 w 11940779"/>
              <a:gd name="connsiteY38" fmla="*/ 8424994 h 11895366"/>
              <a:gd name="connsiteX39" fmla="*/ 11842751 w 11940779"/>
              <a:gd name="connsiteY39" fmla="*/ 6291439 h 11895366"/>
              <a:gd name="connsiteX40" fmla="*/ 11940779 w 11940779"/>
              <a:gd name="connsiteY40" fmla="*/ 6299198 h 11895366"/>
              <a:gd name="connsiteX41" fmla="*/ 11926107 w 11940779"/>
              <a:gd name="connsiteY41" fmla="*/ 6340473 h 11895366"/>
              <a:gd name="connsiteX42" fmla="*/ 11901807 w 11940779"/>
              <a:gd name="connsiteY42" fmla="*/ 6559548 h 11895366"/>
              <a:gd name="connsiteX43" fmla="*/ 11875251 w 11940779"/>
              <a:gd name="connsiteY43" fmla="*/ 6787701 h 11895366"/>
              <a:gd name="connsiteX44" fmla="*/ 9341205 w 11940779"/>
              <a:gd name="connsiteY44" fmla="*/ 9354743 h 11895366"/>
              <a:gd name="connsiteX45" fmla="*/ 6824083 w 11940779"/>
              <a:gd name="connsiteY45" fmla="*/ 11871431 h 11895366"/>
              <a:gd name="connsiteX46" fmla="*/ 6761667 w 11940779"/>
              <a:gd name="connsiteY46" fmla="*/ 11874283 h 11895366"/>
              <a:gd name="connsiteX47" fmla="*/ 6492875 w 11940779"/>
              <a:gd name="connsiteY47" fmla="*/ 11889096 h 11895366"/>
              <a:gd name="connsiteX48" fmla="*/ 6286500 w 11940779"/>
              <a:gd name="connsiteY48" fmla="*/ 11885849 h 11895366"/>
              <a:gd name="connsiteX49" fmla="*/ 9064625 w 11940779"/>
              <a:gd name="connsiteY49" fmla="*/ 9081041 h 11895366"/>
              <a:gd name="connsiteX50" fmla="*/ 11782167 w 11940779"/>
              <a:gd name="connsiteY50" fmla="*/ 4783595 h 11895366"/>
              <a:gd name="connsiteX51" fmla="*/ 11866627 w 11940779"/>
              <a:gd name="connsiteY51" fmla="*/ 4998965 h 11895366"/>
              <a:gd name="connsiteX52" fmla="*/ 11887667 w 11940779"/>
              <a:gd name="connsiteY52" fmla="*/ 5152607 h 11895366"/>
              <a:gd name="connsiteX53" fmla="*/ 11902703 w 11940779"/>
              <a:gd name="connsiteY53" fmla="*/ 5193465 h 11895366"/>
              <a:gd name="connsiteX54" fmla="*/ 5221061 w 11940779"/>
              <a:gd name="connsiteY54" fmla="*/ 11874498 h 11895366"/>
              <a:gd name="connsiteX55" fmla="*/ 5098475 w 11940779"/>
              <a:gd name="connsiteY55" fmla="*/ 11874498 h 11895366"/>
              <a:gd name="connsiteX56" fmla="*/ 4929520 w 11940779"/>
              <a:gd name="connsiteY56" fmla="*/ 11850743 h 11895366"/>
              <a:gd name="connsiteX57" fmla="*/ 4832486 w 11940779"/>
              <a:gd name="connsiteY57" fmla="*/ 11815818 h 11895366"/>
              <a:gd name="connsiteX58" fmla="*/ 4783826 w 11940779"/>
              <a:gd name="connsiteY58" fmla="*/ 11788233 h 11895366"/>
              <a:gd name="connsiteX59" fmla="*/ 8269841 w 11940779"/>
              <a:gd name="connsiteY59" fmla="*/ 8275554 h 11895366"/>
              <a:gd name="connsiteX60" fmla="*/ 11782167 w 11940779"/>
              <a:gd name="connsiteY60" fmla="*/ 4783595 h 11895366"/>
              <a:gd name="connsiteX61" fmla="*/ 11400371 w 11940779"/>
              <a:gd name="connsiteY61" fmla="*/ 3563135 h 11895366"/>
              <a:gd name="connsiteX62" fmla="*/ 11413087 w 11940779"/>
              <a:gd name="connsiteY62" fmla="*/ 3563351 h 11895366"/>
              <a:gd name="connsiteX63" fmla="*/ 11461835 w 11940779"/>
              <a:gd name="connsiteY63" fmla="*/ 3598633 h 11895366"/>
              <a:gd name="connsiteX64" fmla="*/ 11480799 w 11940779"/>
              <a:gd name="connsiteY64" fmla="*/ 3651248 h 11895366"/>
              <a:gd name="connsiteX65" fmla="*/ 11512467 w 11940779"/>
              <a:gd name="connsiteY65" fmla="*/ 3720098 h 11895366"/>
              <a:gd name="connsiteX66" fmla="*/ 11538623 w 11940779"/>
              <a:gd name="connsiteY66" fmla="*/ 3772640 h 11895366"/>
              <a:gd name="connsiteX67" fmla="*/ 11554497 w 11940779"/>
              <a:gd name="connsiteY67" fmla="*/ 3857615 h 11895366"/>
              <a:gd name="connsiteX68" fmla="*/ 11550651 w 11940779"/>
              <a:gd name="connsiteY68" fmla="*/ 3920796 h 11895366"/>
              <a:gd name="connsiteX69" fmla="*/ 7739066 w 11940779"/>
              <a:gd name="connsiteY69" fmla="*/ 7745246 h 11895366"/>
              <a:gd name="connsiteX70" fmla="*/ 3890777 w 11940779"/>
              <a:gd name="connsiteY70" fmla="*/ 11569698 h 11895366"/>
              <a:gd name="connsiteX71" fmla="*/ 3806683 w 11940779"/>
              <a:gd name="connsiteY71" fmla="*/ 11544298 h 11895366"/>
              <a:gd name="connsiteX72" fmla="*/ 3735401 w 11940779"/>
              <a:gd name="connsiteY72" fmla="*/ 11518898 h 11895366"/>
              <a:gd name="connsiteX73" fmla="*/ 3695700 w 11940779"/>
              <a:gd name="connsiteY73" fmla="*/ 11499848 h 11895366"/>
              <a:gd name="connsiteX74" fmla="*/ 3644252 w 11940779"/>
              <a:gd name="connsiteY74" fmla="*/ 11480798 h 11895366"/>
              <a:gd name="connsiteX75" fmla="*/ 3574929 w 11940779"/>
              <a:gd name="connsiteY75" fmla="*/ 11406906 h 11895366"/>
              <a:gd name="connsiteX76" fmla="*/ 7483004 w 11940779"/>
              <a:gd name="connsiteY76" fmla="*/ 7478505 h 11895366"/>
              <a:gd name="connsiteX77" fmla="*/ 11390631 w 11940779"/>
              <a:gd name="connsiteY77" fmla="*/ 3570123 h 11895366"/>
              <a:gd name="connsiteX78" fmla="*/ 11400371 w 11940779"/>
              <a:gd name="connsiteY78" fmla="*/ 3563135 h 11895366"/>
              <a:gd name="connsiteX79" fmla="*/ 10847451 w 11940779"/>
              <a:gd name="connsiteY79" fmla="*/ 2534035 h 11895366"/>
              <a:gd name="connsiteX80" fmla="*/ 11005983 w 11940779"/>
              <a:gd name="connsiteY80" fmla="*/ 2743199 h 11895366"/>
              <a:gd name="connsiteX81" fmla="*/ 11039483 w 11940779"/>
              <a:gd name="connsiteY81" fmla="*/ 2790031 h 11895366"/>
              <a:gd name="connsiteX82" fmla="*/ 11025007 w 11940779"/>
              <a:gd name="connsiteY82" fmla="*/ 2853531 h 11895366"/>
              <a:gd name="connsiteX83" fmla="*/ 6923536 w 11940779"/>
              <a:gd name="connsiteY83" fmla="*/ 6962773 h 11895366"/>
              <a:gd name="connsiteX84" fmla="*/ 2816898 w 11940779"/>
              <a:gd name="connsiteY84" fmla="*/ 11036298 h 11895366"/>
              <a:gd name="connsiteX85" fmla="*/ 2749551 w 11940779"/>
              <a:gd name="connsiteY85" fmla="*/ 11010898 h 11895366"/>
              <a:gd name="connsiteX86" fmla="*/ 2715702 w 11940779"/>
              <a:gd name="connsiteY86" fmla="*/ 10985498 h 11895366"/>
              <a:gd name="connsiteX87" fmla="*/ 2641601 w 11940779"/>
              <a:gd name="connsiteY87" fmla="*/ 10941048 h 11895366"/>
              <a:gd name="connsiteX88" fmla="*/ 2566890 w 11940779"/>
              <a:gd name="connsiteY88" fmla="*/ 10896598 h 11895366"/>
              <a:gd name="connsiteX89" fmla="*/ 2549406 w 11940779"/>
              <a:gd name="connsiteY89" fmla="*/ 10831626 h 11895366"/>
              <a:gd name="connsiteX90" fmla="*/ 6678633 w 11940779"/>
              <a:gd name="connsiteY90" fmla="*/ 6683030 h 11895366"/>
              <a:gd name="connsiteX91" fmla="*/ 10813471 w 11940779"/>
              <a:gd name="connsiteY91" fmla="*/ 2545914 h 11895366"/>
              <a:gd name="connsiteX92" fmla="*/ 10847451 w 11940779"/>
              <a:gd name="connsiteY92" fmla="*/ 2534035 h 11895366"/>
              <a:gd name="connsiteX93" fmla="*/ 10120330 w 11940779"/>
              <a:gd name="connsiteY93" fmla="*/ 1664946 h 11895366"/>
              <a:gd name="connsiteX94" fmla="*/ 10358200 w 11940779"/>
              <a:gd name="connsiteY94" fmla="*/ 1912205 h 11895366"/>
              <a:gd name="connsiteX95" fmla="*/ 10339649 w 11940779"/>
              <a:gd name="connsiteY95" fmla="*/ 1950799 h 11895366"/>
              <a:gd name="connsiteX96" fmla="*/ 6123666 w 11940779"/>
              <a:gd name="connsiteY96" fmla="*/ 6163690 h 11895366"/>
              <a:gd name="connsiteX97" fmla="*/ 1933072 w 11940779"/>
              <a:gd name="connsiteY97" fmla="*/ 10365231 h 11895366"/>
              <a:gd name="connsiteX98" fmla="*/ 1890461 w 11940779"/>
              <a:gd name="connsiteY98" fmla="*/ 10340009 h 11895366"/>
              <a:gd name="connsiteX99" fmla="*/ 1663701 w 11940779"/>
              <a:gd name="connsiteY99" fmla="*/ 10110507 h 11895366"/>
              <a:gd name="connsiteX100" fmla="*/ 5881704 w 11940779"/>
              <a:gd name="connsiteY100" fmla="*/ 5879604 h 11895366"/>
              <a:gd name="connsiteX101" fmla="*/ 10120330 w 11940779"/>
              <a:gd name="connsiteY101" fmla="*/ 1664946 h 11895366"/>
              <a:gd name="connsiteX102" fmla="*/ 9238590 w 11940779"/>
              <a:gd name="connsiteY102" fmla="*/ 952499 h 11895366"/>
              <a:gd name="connsiteX103" fmla="*/ 9290050 w 11940779"/>
              <a:gd name="connsiteY103" fmla="*/ 977899 h 11895366"/>
              <a:gd name="connsiteX104" fmla="*/ 9325635 w 11940779"/>
              <a:gd name="connsiteY104" fmla="*/ 1003300 h 11895366"/>
              <a:gd name="connsiteX105" fmla="*/ 9392479 w 11940779"/>
              <a:gd name="connsiteY105" fmla="*/ 1047749 h 11895366"/>
              <a:gd name="connsiteX106" fmla="*/ 9459742 w 11940779"/>
              <a:gd name="connsiteY106" fmla="*/ 1092199 h 11895366"/>
              <a:gd name="connsiteX107" fmla="*/ 9512300 w 11940779"/>
              <a:gd name="connsiteY107" fmla="*/ 1168169 h 11895366"/>
              <a:gd name="connsiteX108" fmla="*/ 7899117 w 11940779"/>
              <a:gd name="connsiteY108" fmla="*/ 2787768 h 11895366"/>
              <a:gd name="connsiteX109" fmla="*/ 3730342 w 11940779"/>
              <a:gd name="connsiteY109" fmla="*/ 6943721 h 11895366"/>
              <a:gd name="connsiteX110" fmla="*/ 1162833 w 11940779"/>
              <a:gd name="connsiteY110" fmla="*/ 9505946 h 11895366"/>
              <a:gd name="connsiteX111" fmla="*/ 1035105 w 11940779"/>
              <a:gd name="connsiteY111" fmla="*/ 9375011 h 11895366"/>
              <a:gd name="connsiteX112" fmla="*/ 996951 w 11940779"/>
              <a:gd name="connsiteY112" fmla="*/ 9312860 h 11895366"/>
              <a:gd name="connsiteX113" fmla="*/ 952500 w 11940779"/>
              <a:gd name="connsiteY113" fmla="*/ 9231345 h 11895366"/>
              <a:gd name="connsiteX114" fmla="*/ 5081309 w 11940779"/>
              <a:gd name="connsiteY114" fmla="*/ 5080270 h 11895366"/>
              <a:gd name="connsiteX115" fmla="*/ 9238590 w 11940779"/>
              <a:gd name="connsiteY115" fmla="*/ 952499 h 11895366"/>
              <a:gd name="connsiteX116" fmla="*/ 8182770 w 11940779"/>
              <a:gd name="connsiteY116" fmla="*/ 388563 h 11895366"/>
              <a:gd name="connsiteX117" fmla="*/ 8210550 w 11940779"/>
              <a:gd name="connsiteY117" fmla="*/ 406399 h 11895366"/>
              <a:gd name="connsiteX118" fmla="*/ 8247456 w 11940779"/>
              <a:gd name="connsiteY118" fmla="*/ 419099 h 11895366"/>
              <a:gd name="connsiteX119" fmla="*/ 8305800 w 11940779"/>
              <a:gd name="connsiteY119" fmla="*/ 444499 h 11895366"/>
              <a:gd name="connsiteX120" fmla="*/ 8363338 w 11940779"/>
              <a:gd name="connsiteY120" fmla="*/ 469899 h 11895366"/>
              <a:gd name="connsiteX121" fmla="*/ 8406130 w 11940779"/>
              <a:gd name="connsiteY121" fmla="*/ 487418 h 11895366"/>
              <a:gd name="connsiteX122" fmla="*/ 8458484 w 11940779"/>
              <a:gd name="connsiteY122" fmla="*/ 512501 h 11895366"/>
              <a:gd name="connsiteX123" fmla="*/ 8496300 w 11940779"/>
              <a:gd name="connsiteY123" fmla="*/ 561994 h 11895366"/>
              <a:gd name="connsiteX124" fmla="*/ 4548969 w 11940779"/>
              <a:gd name="connsiteY124" fmla="*/ 4550111 h 11895366"/>
              <a:gd name="connsiteX125" fmla="*/ 560852 w 11940779"/>
              <a:gd name="connsiteY125" fmla="*/ 8496298 h 11895366"/>
              <a:gd name="connsiteX126" fmla="*/ 512502 w 11940779"/>
              <a:gd name="connsiteY126" fmla="*/ 8458482 h 11895366"/>
              <a:gd name="connsiteX127" fmla="*/ 487420 w 11940779"/>
              <a:gd name="connsiteY127" fmla="*/ 8406128 h 11895366"/>
              <a:gd name="connsiteX128" fmla="*/ 469900 w 11940779"/>
              <a:gd name="connsiteY128" fmla="*/ 8362300 h 11895366"/>
              <a:gd name="connsiteX129" fmla="*/ 451478 w 11940779"/>
              <a:gd name="connsiteY129" fmla="*/ 8314589 h 11895366"/>
              <a:gd name="connsiteX130" fmla="*/ 417977 w 11940779"/>
              <a:gd name="connsiteY130" fmla="*/ 8253357 h 11895366"/>
              <a:gd name="connsiteX131" fmla="*/ 398165 w 11940779"/>
              <a:gd name="connsiteY131" fmla="*/ 8202735 h 11895366"/>
              <a:gd name="connsiteX132" fmla="*/ 403128 w 11940779"/>
              <a:gd name="connsiteY132" fmla="*/ 8158285 h 11895366"/>
              <a:gd name="connsiteX133" fmla="*/ 4269602 w 11940779"/>
              <a:gd name="connsiteY133" fmla="*/ 4278810 h 11895366"/>
              <a:gd name="connsiteX134" fmla="*/ 8149414 w 11940779"/>
              <a:gd name="connsiteY134" fmla="*/ 409152 h 11895366"/>
              <a:gd name="connsiteX135" fmla="*/ 8182770 w 11940779"/>
              <a:gd name="connsiteY135" fmla="*/ 388563 h 11895366"/>
              <a:gd name="connsiteX136" fmla="*/ 3840198 w 11940779"/>
              <a:gd name="connsiteY136" fmla="*/ 339038 h 11895366"/>
              <a:gd name="connsiteX137" fmla="*/ 3877618 w 11940779"/>
              <a:gd name="connsiteY137" fmla="*/ 371922 h 11895366"/>
              <a:gd name="connsiteX138" fmla="*/ 2152014 w 11940779"/>
              <a:gd name="connsiteY138" fmla="*/ 2141397 h 11895366"/>
              <a:gd name="connsiteX139" fmla="*/ 376260 w 11940779"/>
              <a:gd name="connsiteY139" fmla="*/ 3871324 h 11895366"/>
              <a:gd name="connsiteX140" fmla="*/ 361338 w 11940779"/>
              <a:gd name="connsiteY140" fmla="*/ 3810507 h 11895366"/>
              <a:gd name="connsiteX141" fmla="*/ 381001 w 11940779"/>
              <a:gd name="connsiteY141" fmla="*/ 3759199 h 11895366"/>
              <a:gd name="connsiteX142" fmla="*/ 400051 w 11940779"/>
              <a:gd name="connsiteY142" fmla="*/ 3708399 h 11895366"/>
              <a:gd name="connsiteX143" fmla="*/ 419101 w 11940779"/>
              <a:gd name="connsiteY143" fmla="*/ 3673309 h 11895366"/>
              <a:gd name="connsiteX144" fmla="*/ 437127 w 11940779"/>
              <a:gd name="connsiteY144" fmla="*/ 3595489 h 11895366"/>
              <a:gd name="connsiteX145" fmla="*/ 524884 w 11940779"/>
              <a:gd name="connsiteY145" fmla="*/ 3413782 h 11895366"/>
              <a:gd name="connsiteX146" fmla="*/ 558801 w 11940779"/>
              <a:gd name="connsiteY146" fmla="*/ 3348664 h 11895366"/>
              <a:gd name="connsiteX147" fmla="*/ 577851 w 11940779"/>
              <a:gd name="connsiteY147" fmla="*/ 3314700 h 11895366"/>
              <a:gd name="connsiteX148" fmla="*/ 596902 w 11940779"/>
              <a:gd name="connsiteY148" fmla="*/ 3276988 h 11895366"/>
              <a:gd name="connsiteX149" fmla="*/ 622301 w 11940779"/>
              <a:gd name="connsiteY149" fmla="*/ 3225799 h 11895366"/>
              <a:gd name="connsiteX150" fmla="*/ 647701 w 11940779"/>
              <a:gd name="connsiteY150" fmla="*/ 3172657 h 11895366"/>
              <a:gd name="connsiteX151" fmla="*/ 665326 w 11940779"/>
              <a:gd name="connsiteY151" fmla="*/ 3142040 h 11895366"/>
              <a:gd name="connsiteX152" fmla="*/ 689980 w 11940779"/>
              <a:gd name="connsiteY152" fmla="*/ 3100130 h 11895366"/>
              <a:gd name="connsiteX153" fmla="*/ 3100131 w 11940779"/>
              <a:gd name="connsiteY153" fmla="*/ 689979 h 11895366"/>
              <a:gd name="connsiteX154" fmla="*/ 3142041 w 11940779"/>
              <a:gd name="connsiteY154" fmla="*/ 665324 h 11895366"/>
              <a:gd name="connsiteX155" fmla="*/ 3172659 w 11940779"/>
              <a:gd name="connsiteY155" fmla="*/ 647699 h 11895366"/>
              <a:gd name="connsiteX156" fmla="*/ 3225801 w 11940779"/>
              <a:gd name="connsiteY156" fmla="*/ 622300 h 11895366"/>
              <a:gd name="connsiteX157" fmla="*/ 3276989 w 11940779"/>
              <a:gd name="connsiteY157" fmla="*/ 596899 h 11895366"/>
              <a:gd name="connsiteX158" fmla="*/ 3314701 w 11940779"/>
              <a:gd name="connsiteY158" fmla="*/ 577849 h 11895366"/>
              <a:gd name="connsiteX159" fmla="*/ 3348665 w 11940779"/>
              <a:gd name="connsiteY159" fmla="*/ 558800 h 11895366"/>
              <a:gd name="connsiteX160" fmla="*/ 3407435 w 11940779"/>
              <a:gd name="connsiteY160" fmla="*/ 527679 h 11895366"/>
              <a:gd name="connsiteX161" fmla="*/ 3467101 w 11940779"/>
              <a:gd name="connsiteY161" fmla="*/ 489659 h 11895366"/>
              <a:gd name="connsiteX162" fmla="*/ 3505201 w 11940779"/>
              <a:gd name="connsiteY162" fmla="*/ 471483 h 11895366"/>
              <a:gd name="connsiteX163" fmla="*/ 3673312 w 11940779"/>
              <a:gd name="connsiteY163" fmla="*/ 419100 h 11895366"/>
              <a:gd name="connsiteX164" fmla="*/ 3708401 w 11940779"/>
              <a:gd name="connsiteY164" fmla="*/ 400050 h 11895366"/>
              <a:gd name="connsiteX165" fmla="*/ 3761155 w 11940779"/>
              <a:gd name="connsiteY165" fmla="*/ 380999 h 11895366"/>
              <a:gd name="connsiteX166" fmla="*/ 3805672 w 11940779"/>
              <a:gd name="connsiteY166" fmla="*/ 361262 h 11895366"/>
              <a:gd name="connsiteX167" fmla="*/ 3840198 w 11940779"/>
              <a:gd name="connsiteY167" fmla="*/ 339038 h 11895366"/>
              <a:gd name="connsiteX168" fmla="*/ 6959600 w 11940779"/>
              <a:gd name="connsiteY168" fmla="*/ 44146 h 11895366"/>
              <a:gd name="connsiteX169" fmla="*/ 7080250 w 11940779"/>
              <a:gd name="connsiteY169" fmla="*/ 58297 h 11895366"/>
              <a:gd name="connsiteX170" fmla="*/ 7175500 w 11940779"/>
              <a:gd name="connsiteY170" fmla="*/ 83130 h 11895366"/>
              <a:gd name="connsiteX171" fmla="*/ 7245350 w 11940779"/>
              <a:gd name="connsiteY171" fmla="*/ 103837 h 11895366"/>
              <a:gd name="connsiteX172" fmla="*/ 7306933 w 11940779"/>
              <a:gd name="connsiteY172" fmla="*/ 145732 h 11895366"/>
              <a:gd name="connsiteX173" fmla="*/ 3753946 w 11940779"/>
              <a:gd name="connsiteY173" fmla="*/ 3743834 h 11895366"/>
              <a:gd name="connsiteX174" fmla="*/ 190178 w 11940779"/>
              <a:gd name="connsiteY174" fmla="*/ 7304154 h 11895366"/>
              <a:gd name="connsiteX175" fmla="*/ 149065 w 11940779"/>
              <a:gd name="connsiteY175" fmla="*/ 7293801 h 11895366"/>
              <a:gd name="connsiteX176" fmla="*/ 110179 w 11940779"/>
              <a:gd name="connsiteY176" fmla="*/ 7246633 h 11895366"/>
              <a:gd name="connsiteX177" fmla="*/ 89003 w 11940779"/>
              <a:gd name="connsiteY177" fmla="*/ 7176783 h 11895366"/>
              <a:gd name="connsiteX178" fmla="*/ 64049 w 11940779"/>
              <a:gd name="connsiteY178" fmla="*/ 6907773 h 11895366"/>
              <a:gd name="connsiteX179" fmla="*/ 3481805 w 11940779"/>
              <a:gd name="connsiteY179" fmla="*/ 3479807 h 11895366"/>
              <a:gd name="connsiteX180" fmla="*/ 6901022 w 11940779"/>
              <a:gd name="connsiteY180" fmla="*/ 56870 h 11895366"/>
              <a:gd name="connsiteX181" fmla="*/ 6959600 w 11940779"/>
              <a:gd name="connsiteY181" fmla="*/ 44146 h 11895366"/>
              <a:gd name="connsiteX182" fmla="*/ 5362835 w 11940779"/>
              <a:gd name="connsiteY182" fmla="*/ 0 h 11895366"/>
              <a:gd name="connsiteX183" fmla="*/ 5615117 w 11940779"/>
              <a:gd name="connsiteY183" fmla="*/ 0 h 11895366"/>
              <a:gd name="connsiteX184" fmla="*/ 5867400 w 11940779"/>
              <a:gd name="connsiteY184" fmla="*/ 16754 h 11895366"/>
              <a:gd name="connsiteX185" fmla="*/ 11961 w 11940779"/>
              <a:gd name="connsiteY185" fmla="*/ 5867398 h 11895366"/>
              <a:gd name="connsiteX186" fmla="*/ 0 w 11940779"/>
              <a:gd name="connsiteY186" fmla="*/ 5613905 h 11895366"/>
              <a:gd name="connsiteX187" fmla="*/ 0 w 11940779"/>
              <a:gd name="connsiteY187" fmla="*/ 5360413 h 11895366"/>
              <a:gd name="connsiteX188" fmla="*/ 2681417 w 11940779"/>
              <a:gd name="connsiteY188" fmla="*/ 2680207 h 11895366"/>
            </a:gdLst>
            <a:ahLst/>
            <a:cxnLst/>
            <a:rect l="l" t="t" r="r" b="b"/>
            <a:pathLst>
              <a:path w="11940779" h="11895366">
                <a:moveTo>
                  <a:pt x="11334751" y="8424994"/>
                </a:moveTo>
                <a:cubicBezTo>
                  <a:pt x="11369807" y="8427001"/>
                  <a:pt x="11389647" y="8509918"/>
                  <a:pt x="11360799" y="8533860"/>
                </a:cubicBezTo>
                <a:cubicBezTo>
                  <a:pt x="11349965" y="8542851"/>
                  <a:pt x="11341099" y="8560064"/>
                  <a:pt x="11341099" y="8572110"/>
                </a:cubicBezTo>
                <a:cubicBezTo>
                  <a:pt x="11341099" y="8584155"/>
                  <a:pt x="11329671" y="8607190"/>
                  <a:pt x="11315699" y="8623298"/>
                </a:cubicBezTo>
                <a:cubicBezTo>
                  <a:pt x="11301731" y="8639406"/>
                  <a:pt x="11290299" y="8662441"/>
                  <a:pt x="11290299" y="8674486"/>
                </a:cubicBezTo>
                <a:cubicBezTo>
                  <a:pt x="11290299" y="8686532"/>
                  <a:pt x="11281727" y="8703502"/>
                  <a:pt x="11271251" y="8712198"/>
                </a:cubicBezTo>
                <a:cubicBezTo>
                  <a:pt x="11260771" y="8720894"/>
                  <a:pt x="11252199" y="8736112"/>
                  <a:pt x="11252199" y="8746018"/>
                </a:cubicBezTo>
                <a:cubicBezTo>
                  <a:pt x="11252199" y="8755922"/>
                  <a:pt x="11239111" y="8776654"/>
                  <a:pt x="11223115" y="8792087"/>
                </a:cubicBezTo>
                <a:cubicBezTo>
                  <a:pt x="11192707" y="8821427"/>
                  <a:pt x="11176491" y="8845540"/>
                  <a:pt x="11144467" y="8909048"/>
                </a:cubicBezTo>
                <a:cubicBezTo>
                  <a:pt x="11133899" y="8930003"/>
                  <a:pt x="11113895" y="8964293"/>
                  <a:pt x="11100015" y="8985248"/>
                </a:cubicBezTo>
                <a:cubicBezTo>
                  <a:pt x="11086135" y="9006203"/>
                  <a:pt x="11071813" y="9039494"/>
                  <a:pt x="11068191" y="9059230"/>
                </a:cubicBezTo>
                <a:cubicBezTo>
                  <a:pt x="11064567" y="9078964"/>
                  <a:pt x="11053051" y="9103661"/>
                  <a:pt x="11042599" y="9114111"/>
                </a:cubicBezTo>
                <a:cubicBezTo>
                  <a:pt x="11032151" y="9124562"/>
                  <a:pt x="11023599" y="9141276"/>
                  <a:pt x="11023599" y="9151255"/>
                </a:cubicBezTo>
                <a:cubicBezTo>
                  <a:pt x="11023599" y="9161233"/>
                  <a:pt x="11018271" y="9169398"/>
                  <a:pt x="11011755" y="9169398"/>
                </a:cubicBezTo>
                <a:cubicBezTo>
                  <a:pt x="11005241" y="9169398"/>
                  <a:pt x="10996295" y="9180794"/>
                  <a:pt x="10991875" y="9194723"/>
                </a:cubicBezTo>
                <a:cubicBezTo>
                  <a:pt x="10987453" y="9208651"/>
                  <a:pt x="10974209" y="9224368"/>
                  <a:pt x="10962443" y="9229648"/>
                </a:cubicBezTo>
                <a:cubicBezTo>
                  <a:pt x="10950677" y="9234928"/>
                  <a:pt x="10917835" y="9273538"/>
                  <a:pt x="10889463" y="9315448"/>
                </a:cubicBezTo>
                <a:cubicBezTo>
                  <a:pt x="10861091" y="9357358"/>
                  <a:pt x="10815889" y="9423080"/>
                  <a:pt x="10789015" y="9461498"/>
                </a:cubicBezTo>
                <a:cubicBezTo>
                  <a:pt x="10762139" y="9499916"/>
                  <a:pt x="10467889" y="9802811"/>
                  <a:pt x="10135124" y="10134598"/>
                </a:cubicBezTo>
                <a:cubicBezTo>
                  <a:pt x="9802360" y="10466386"/>
                  <a:pt x="9514894" y="10753564"/>
                  <a:pt x="9496313" y="10772773"/>
                </a:cubicBezTo>
                <a:cubicBezTo>
                  <a:pt x="9477732" y="10791982"/>
                  <a:pt x="9456866" y="10807698"/>
                  <a:pt x="9449946" y="10807698"/>
                </a:cubicBezTo>
                <a:cubicBezTo>
                  <a:pt x="9443024" y="10807698"/>
                  <a:pt x="9429934" y="10812001"/>
                  <a:pt x="9420856" y="10817260"/>
                </a:cubicBezTo>
                <a:cubicBezTo>
                  <a:pt x="9395006" y="10832234"/>
                  <a:pt x="9290763" y="10902160"/>
                  <a:pt x="9283700" y="10909262"/>
                </a:cubicBezTo>
                <a:lnTo>
                  <a:pt x="9242939" y="10950573"/>
                </a:lnTo>
                <a:cubicBezTo>
                  <a:pt x="9224014" y="10969782"/>
                  <a:pt x="9202990" y="10985498"/>
                  <a:pt x="9196222" y="10985498"/>
                </a:cubicBezTo>
                <a:cubicBezTo>
                  <a:pt x="9170758" y="10985498"/>
                  <a:pt x="9135857" y="11005684"/>
                  <a:pt x="9102896" y="11039473"/>
                </a:cubicBezTo>
                <a:cubicBezTo>
                  <a:pt x="9084159" y="11058682"/>
                  <a:pt x="9063290" y="11074398"/>
                  <a:pt x="9056522" y="11074398"/>
                </a:cubicBezTo>
                <a:cubicBezTo>
                  <a:pt x="9049752" y="11074398"/>
                  <a:pt x="9036617" y="11081996"/>
                  <a:pt x="9027330" y="11091282"/>
                </a:cubicBezTo>
                <a:cubicBezTo>
                  <a:pt x="9018044" y="11100568"/>
                  <a:pt x="8992082" y="11113427"/>
                  <a:pt x="8969638" y="11119857"/>
                </a:cubicBezTo>
                <a:cubicBezTo>
                  <a:pt x="8897353" y="11140566"/>
                  <a:pt x="8782174" y="11206752"/>
                  <a:pt x="8778244" y="11229840"/>
                </a:cubicBezTo>
                <a:cubicBezTo>
                  <a:pt x="8775807" y="11244155"/>
                  <a:pt x="8763101" y="11252198"/>
                  <a:pt x="8742921" y="11252198"/>
                </a:cubicBezTo>
                <a:cubicBezTo>
                  <a:pt x="8725586" y="11252198"/>
                  <a:pt x="8708248" y="11260422"/>
                  <a:pt x="8704390" y="11270472"/>
                </a:cubicBezTo>
                <a:cubicBezTo>
                  <a:pt x="8700533" y="11280523"/>
                  <a:pt x="8681106" y="11292320"/>
                  <a:pt x="8661216" y="11296688"/>
                </a:cubicBezTo>
                <a:cubicBezTo>
                  <a:pt x="8641328" y="11301056"/>
                  <a:pt x="8618245" y="11312836"/>
                  <a:pt x="8609923" y="11322864"/>
                </a:cubicBezTo>
                <a:cubicBezTo>
                  <a:pt x="8601600" y="11332893"/>
                  <a:pt x="8584760" y="11341098"/>
                  <a:pt x="8572500" y="11341098"/>
                </a:cubicBezTo>
                <a:cubicBezTo>
                  <a:pt x="8560240" y="11341098"/>
                  <a:pt x="8542853" y="11349963"/>
                  <a:pt x="8533862" y="11360797"/>
                </a:cubicBezTo>
                <a:cubicBezTo>
                  <a:pt x="8510409" y="11389055"/>
                  <a:pt x="8426450" y="11369871"/>
                  <a:pt x="8426450" y="11336256"/>
                </a:cubicBezTo>
                <a:cubicBezTo>
                  <a:pt x="8426450" y="11321489"/>
                  <a:pt x="8977072" y="10760609"/>
                  <a:pt x="9867900" y="9867951"/>
                </a:cubicBezTo>
                <a:cubicBezTo>
                  <a:pt x="10874189" y="8859595"/>
                  <a:pt x="11317019" y="8423979"/>
                  <a:pt x="11334751" y="8424994"/>
                </a:cubicBezTo>
                <a:close/>
                <a:moveTo>
                  <a:pt x="11842751" y="6291439"/>
                </a:moveTo>
                <a:lnTo>
                  <a:pt x="11940779" y="6299198"/>
                </a:lnTo>
                <a:lnTo>
                  <a:pt x="11926107" y="6340473"/>
                </a:lnTo>
                <a:cubicBezTo>
                  <a:pt x="11918039" y="6363174"/>
                  <a:pt x="11907103" y="6461758"/>
                  <a:pt x="11901807" y="6559548"/>
                </a:cubicBezTo>
                <a:cubicBezTo>
                  <a:pt x="11896507" y="6657338"/>
                  <a:pt x="11884559" y="6760007"/>
                  <a:pt x="11875251" y="6787701"/>
                </a:cubicBezTo>
                <a:cubicBezTo>
                  <a:pt x="11861371" y="6828997"/>
                  <a:pt x="11405539" y="7290762"/>
                  <a:pt x="9341205" y="9354743"/>
                </a:cubicBezTo>
                <a:lnTo>
                  <a:pt x="6824083" y="11871431"/>
                </a:lnTo>
                <a:lnTo>
                  <a:pt x="6761667" y="11874283"/>
                </a:lnTo>
                <a:cubicBezTo>
                  <a:pt x="6727337" y="11875852"/>
                  <a:pt x="6606381" y="11882518"/>
                  <a:pt x="6492875" y="11889096"/>
                </a:cubicBezTo>
                <a:cubicBezTo>
                  <a:pt x="6334417" y="11898279"/>
                  <a:pt x="6286500" y="11897525"/>
                  <a:pt x="6286500" y="11885849"/>
                </a:cubicBezTo>
                <a:cubicBezTo>
                  <a:pt x="6286500" y="11877485"/>
                  <a:pt x="7536656" y="10615321"/>
                  <a:pt x="9064625" y="9081041"/>
                </a:cubicBezTo>
                <a:close/>
                <a:moveTo>
                  <a:pt x="11782167" y="4783595"/>
                </a:moveTo>
                <a:cubicBezTo>
                  <a:pt x="11828761" y="4790676"/>
                  <a:pt x="11859747" y="4869690"/>
                  <a:pt x="11866627" y="4998965"/>
                </a:cubicBezTo>
                <a:cubicBezTo>
                  <a:pt x="11869927" y="5060996"/>
                  <a:pt x="11879395" y="5130134"/>
                  <a:pt x="11887667" y="5152607"/>
                </a:cubicBezTo>
                <a:lnTo>
                  <a:pt x="11902703" y="5193465"/>
                </a:lnTo>
                <a:lnTo>
                  <a:pt x="5221061" y="11874498"/>
                </a:lnTo>
                <a:lnTo>
                  <a:pt x="5098475" y="11874498"/>
                </a:lnTo>
                <a:cubicBezTo>
                  <a:pt x="5003712" y="11874498"/>
                  <a:pt x="4965366" y="11869107"/>
                  <a:pt x="4929520" y="11850743"/>
                </a:cubicBezTo>
                <a:cubicBezTo>
                  <a:pt x="4904017" y="11837677"/>
                  <a:pt x="4860352" y="11821961"/>
                  <a:pt x="4832486" y="11815818"/>
                </a:cubicBezTo>
                <a:cubicBezTo>
                  <a:pt x="4803228" y="11809367"/>
                  <a:pt x="4782668" y="11797713"/>
                  <a:pt x="4783826" y="11788233"/>
                </a:cubicBezTo>
                <a:cubicBezTo>
                  <a:pt x="4784928" y="11779205"/>
                  <a:pt x="6353635" y="10198500"/>
                  <a:pt x="8269841" y="8275554"/>
                </a:cubicBezTo>
                <a:cubicBezTo>
                  <a:pt x="11102771" y="5432659"/>
                  <a:pt x="11759143" y="4780096"/>
                  <a:pt x="11782167" y="4783595"/>
                </a:cubicBezTo>
                <a:close/>
                <a:moveTo>
                  <a:pt x="11400371" y="3563135"/>
                </a:moveTo>
                <a:cubicBezTo>
                  <a:pt x="11404441" y="3561907"/>
                  <a:pt x="11409007" y="3561881"/>
                  <a:pt x="11413087" y="3563351"/>
                </a:cubicBezTo>
                <a:cubicBezTo>
                  <a:pt x="11460603" y="3580476"/>
                  <a:pt x="11467511" y="3585478"/>
                  <a:pt x="11461835" y="3598633"/>
                </a:cubicBezTo>
                <a:cubicBezTo>
                  <a:pt x="11458387" y="3606616"/>
                  <a:pt x="11466923" y="3630294"/>
                  <a:pt x="11480799" y="3651248"/>
                </a:cubicBezTo>
                <a:cubicBezTo>
                  <a:pt x="11494679" y="3672203"/>
                  <a:pt x="11508927" y="3703186"/>
                  <a:pt x="11512467" y="3720098"/>
                </a:cubicBezTo>
                <a:cubicBezTo>
                  <a:pt x="11516005" y="3737011"/>
                  <a:pt x="11527775" y="3760656"/>
                  <a:pt x="11538623" y="3772640"/>
                </a:cubicBezTo>
                <a:cubicBezTo>
                  <a:pt x="11552255" y="3787706"/>
                  <a:pt x="11557155" y="3813939"/>
                  <a:pt x="11554497" y="3857615"/>
                </a:cubicBezTo>
                <a:lnTo>
                  <a:pt x="11550651" y="3920796"/>
                </a:lnTo>
                <a:lnTo>
                  <a:pt x="7739066" y="7745246"/>
                </a:lnTo>
                <a:cubicBezTo>
                  <a:pt x="4420928" y="11074586"/>
                  <a:pt x="3922729" y="11569698"/>
                  <a:pt x="3890777" y="11569698"/>
                </a:cubicBezTo>
                <a:cubicBezTo>
                  <a:pt x="3870590" y="11569698"/>
                  <a:pt x="3832748" y="11558268"/>
                  <a:pt x="3806683" y="11544298"/>
                </a:cubicBezTo>
                <a:cubicBezTo>
                  <a:pt x="3780618" y="11530328"/>
                  <a:pt x="3748541" y="11518898"/>
                  <a:pt x="3735401" y="11518898"/>
                </a:cubicBezTo>
                <a:cubicBezTo>
                  <a:pt x="3722261" y="11518898"/>
                  <a:pt x="3704396" y="11510326"/>
                  <a:pt x="3695700" y="11499848"/>
                </a:cubicBezTo>
                <a:cubicBezTo>
                  <a:pt x="3687004" y="11489370"/>
                  <a:pt x="3663853" y="11480798"/>
                  <a:pt x="3644252" y="11480798"/>
                </a:cubicBezTo>
                <a:cubicBezTo>
                  <a:pt x="3595651" y="11480798"/>
                  <a:pt x="3564672" y="11447778"/>
                  <a:pt x="3574929" y="11406906"/>
                </a:cubicBezTo>
                <a:cubicBezTo>
                  <a:pt x="3579986" y="11386760"/>
                  <a:pt x="5038220" y="9920940"/>
                  <a:pt x="7483004" y="7478505"/>
                </a:cubicBezTo>
                <a:cubicBezTo>
                  <a:pt x="9628008" y="5335561"/>
                  <a:pt x="11386441" y="3576790"/>
                  <a:pt x="11390631" y="3570123"/>
                </a:cubicBezTo>
                <a:cubicBezTo>
                  <a:pt x="11392727" y="3566790"/>
                  <a:pt x="11396301" y="3564362"/>
                  <a:pt x="11400371" y="3563135"/>
                </a:cubicBezTo>
                <a:close/>
                <a:moveTo>
                  <a:pt x="10847451" y="2534035"/>
                </a:moveTo>
                <a:cubicBezTo>
                  <a:pt x="10872743" y="2541323"/>
                  <a:pt x="10975323" y="2676663"/>
                  <a:pt x="11005983" y="2743199"/>
                </a:cubicBezTo>
                <a:cubicBezTo>
                  <a:pt x="11010811" y="2753676"/>
                  <a:pt x="11025887" y="2774751"/>
                  <a:pt x="11039483" y="2790031"/>
                </a:cubicBezTo>
                <a:cubicBezTo>
                  <a:pt x="11064167" y="2817773"/>
                  <a:pt x="11064147" y="2817866"/>
                  <a:pt x="11025007" y="2853531"/>
                </a:cubicBezTo>
                <a:cubicBezTo>
                  <a:pt x="11003451" y="2873176"/>
                  <a:pt x="9157788" y="4722334"/>
                  <a:pt x="6923536" y="6962773"/>
                </a:cubicBezTo>
                <a:cubicBezTo>
                  <a:pt x="3064117" y="10832878"/>
                  <a:pt x="2859044" y="11036298"/>
                  <a:pt x="2816898" y="11036298"/>
                </a:cubicBezTo>
                <a:cubicBezTo>
                  <a:pt x="2788667" y="11036298"/>
                  <a:pt x="2764180" y="11027063"/>
                  <a:pt x="2749551" y="11010898"/>
                </a:cubicBezTo>
                <a:cubicBezTo>
                  <a:pt x="2736908" y="10996928"/>
                  <a:pt x="2721677" y="10985498"/>
                  <a:pt x="2715702" y="10985498"/>
                </a:cubicBezTo>
                <a:cubicBezTo>
                  <a:pt x="2709728" y="10985498"/>
                  <a:pt x="2676383" y="10965495"/>
                  <a:pt x="2641601" y="10941048"/>
                </a:cubicBezTo>
                <a:cubicBezTo>
                  <a:pt x="2606819" y="10916601"/>
                  <a:pt x="2573199" y="10896598"/>
                  <a:pt x="2566890" y="10896598"/>
                </a:cubicBezTo>
                <a:cubicBezTo>
                  <a:pt x="2549472" y="10896598"/>
                  <a:pt x="2540822" y="10864452"/>
                  <a:pt x="2549406" y="10831626"/>
                </a:cubicBezTo>
                <a:cubicBezTo>
                  <a:pt x="2553623" y="10815499"/>
                  <a:pt x="4411776" y="8948630"/>
                  <a:pt x="6678633" y="6683030"/>
                </a:cubicBezTo>
                <a:cubicBezTo>
                  <a:pt x="8945491" y="4417429"/>
                  <a:pt x="10806167" y="2555727"/>
                  <a:pt x="10813471" y="2545914"/>
                </a:cubicBezTo>
                <a:cubicBezTo>
                  <a:pt x="10820775" y="2536100"/>
                  <a:pt x="10836067" y="2530755"/>
                  <a:pt x="10847451" y="2534035"/>
                </a:cubicBezTo>
                <a:close/>
                <a:moveTo>
                  <a:pt x="10120330" y="1664946"/>
                </a:moveTo>
                <a:cubicBezTo>
                  <a:pt x="10147615" y="1667514"/>
                  <a:pt x="10349440" y="1877306"/>
                  <a:pt x="10358200" y="1912205"/>
                </a:cubicBezTo>
                <a:cubicBezTo>
                  <a:pt x="10363016" y="1931394"/>
                  <a:pt x="10357532" y="1942803"/>
                  <a:pt x="10339649" y="1950799"/>
                </a:cubicBezTo>
                <a:cubicBezTo>
                  <a:pt x="10325686" y="1957041"/>
                  <a:pt x="8428493" y="3852843"/>
                  <a:pt x="6123666" y="6163690"/>
                </a:cubicBezTo>
                <a:lnTo>
                  <a:pt x="1933072" y="10365231"/>
                </a:lnTo>
                <a:lnTo>
                  <a:pt x="1890461" y="10340009"/>
                </a:lnTo>
                <a:cubicBezTo>
                  <a:pt x="1840634" y="10310517"/>
                  <a:pt x="1663701" y="10131444"/>
                  <a:pt x="1663701" y="10110507"/>
                </a:cubicBezTo>
                <a:cubicBezTo>
                  <a:pt x="1663701" y="10102639"/>
                  <a:pt x="3561802" y="8198732"/>
                  <a:pt x="5881704" y="5879604"/>
                </a:cubicBezTo>
                <a:cubicBezTo>
                  <a:pt x="8332461" y="3429664"/>
                  <a:pt x="10108348" y="1663819"/>
                  <a:pt x="10120330" y="1664946"/>
                </a:cubicBezTo>
                <a:close/>
                <a:moveTo>
                  <a:pt x="9238590" y="952499"/>
                </a:moveTo>
                <a:cubicBezTo>
                  <a:pt x="9254251" y="952499"/>
                  <a:pt x="9277407" y="963929"/>
                  <a:pt x="9290050" y="977899"/>
                </a:cubicBezTo>
                <a:cubicBezTo>
                  <a:pt x="9302693" y="991869"/>
                  <a:pt x="9318706" y="1003300"/>
                  <a:pt x="9325635" y="1003300"/>
                </a:cubicBezTo>
                <a:cubicBezTo>
                  <a:pt x="9332564" y="1003300"/>
                  <a:pt x="9362645" y="1023301"/>
                  <a:pt x="9392479" y="1047749"/>
                </a:cubicBezTo>
                <a:cubicBezTo>
                  <a:pt x="9422314" y="1072197"/>
                  <a:pt x="9452583" y="1092199"/>
                  <a:pt x="9459742" y="1092199"/>
                </a:cubicBezTo>
                <a:cubicBezTo>
                  <a:pt x="9476896" y="1092199"/>
                  <a:pt x="9512300" y="1143374"/>
                  <a:pt x="9512300" y="1168169"/>
                </a:cubicBezTo>
                <a:cubicBezTo>
                  <a:pt x="9512300" y="1178903"/>
                  <a:pt x="8786368" y="1907723"/>
                  <a:pt x="7899117" y="2787768"/>
                </a:cubicBezTo>
                <a:cubicBezTo>
                  <a:pt x="7011867" y="3667812"/>
                  <a:pt x="5135918" y="5537992"/>
                  <a:pt x="3730342" y="6943721"/>
                </a:cubicBezTo>
                <a:cubicBezTo>
                  <a:pt x="2324766" y="8349451"/>
                  <a:pt x="1169387" y="9502452"/>
                  <a:pt x="1162833" y="9505946"/>
                </a:cubicBezTo>
                <a:cubicBezTo>
                  <a:pt x="1150682" y="9512423"/>
                  <a:pt x="1023633" y="9382185"/>
                  <a:pt x="1035105" y="9375011"/>
                </a:cubicBezTo>
                <a:cubicBezTo>
                  <a:pt x="1038567" y="9372846"/>
                  <a:pt x="1021398" y="9344878"/>
                  <a:pt x="996951" y="9312860"/>
                </a:cubicBezTo>
                <a:cubicBezTo>
                  <a:pt x="972503" y="9280842"/>
                  <a:pt x="952500" y="9244160"/>
                  <a:pt x="952500" y="9231345"/>
                </a:cubicBezTo>
                <a:cubicBezTo>
                  <a:pt x="952500" y="9217256"/>
                  <a:pt x="2584802" y="7576151"/>
                  <a:pt x="5081309" y="5080270"/>
                </a:cubicBezTo>
                <a:cubicBezTo>
                  <a:pt x="8122122" y="2040223"/>
                  <a:pt x="9217621" y="952499"/>
                  <a:pt x="9238590" y="952499"/>
                </a:cubicBezTo>
                <a:close/>
                <a:moveTo>
                  <a:pt x="8182770" y="388563"/>
                </a:moveTo>
                <a:cubicBezTo>
                  <a:pt x="8193299" y="388089"/>
                  <a:pt x="8202899" y="394019"/>
                  <a:pt x="8210550" y="406399"/>
                </a:cubicBezTo>
                <a:cubicBezTo>
                  <a:pt x="8214867" y="413384"/>
                  <a:pt x="8231475" y="419099"/>
                  <a:pt x="8247456" y="419099"/>
                </a:cubicBezTo>
                <a:cubicBezTo>
                  <a:pt x="8263437" y="419099"/>
                  <a:pt x="8289692" y="430529"/>
                  <a:pt x="8305800" y="444499"/>
                </a:cubicBezTo>
                <a:cubicBezTo>
                  <a:pt x="8321908" y="458469"/>
                  <a:pt x="8347800" y="469899"/>
                  <a:pt x="8363338" y="469899"/>
                </a:cubicBezTo>
                <a:cubicBezTo>
                  <a:pt x="8378877" y="469899"/>
                  <a:pt x="8398133" y="477783"/>
                  <a:pt x="8406130" y="487418"/>
                </a:cubicBezTo>
                <a:cubicBezTo>
                  <a:pt x="8414127" y="497054"/>
                  <a:pt x="8437687" y="508341"/>
                  <a:pt x="8458484" y="512501"/>
                </a:cubicBezTo>
                <a:cubicBezTo>
                  <a:pt x="8491276" y="519059"/>
                  <a:pt x="8496300" y="525635"/>
                  <a:pt x="8496300" y="561994"/>
                </a:cubicBezTo>
                <a:cubicBezTo>
                  <a:pt x="8496300" y="600879"/>
                  <a:pt x="8209708" y="890434"/>
                  <a:pt x="4548969" y="4550111"/>
                </a:cubicBezTo>
                <a:cubicBezTo>
                  <a:pt x="933382" y="8164650"/>
                  <a:pt x="598210" y="8496298"/>
                  <a:pt x="560852" y="8496298"/>
                </a:cubicBezTo>
                <a:cubicBezTo>
                  <a:pt x="525761" y="8496298"/>
                  <a:pt x="519010" y="8491017"/>
                  <a:pt x="512502" y="8458482"/>
                </a:cubicBezTo>
                <a:cubicBezTo>
                  <a:pt x="508343" y="8437685"/>
                  <a:pt x="497055" y="8414125"/>
                  <a:pt x="487420" y="8406128"/>
                </a:cubicBezTo>
                <a:cubicBezTo>
                  <a:pt x="477784" y="8398131"/>
                  <a:pt x="469900" y="8378408"/>
                  <a:pt x="469900" y="8362300"/>
                </a:cubicBezTo>
                <a:cubicBezTo>
                  <a:pt x="469900" y="8346192"/>
                  <a:pt x="461610" y="8324722"/>
                  <a:pt x="451478" y="8314589"/>
                </a:cubicBezTo>
                <a:cubicBezTo>
                  <a:pt x="441344" y="8304457"/>
                  <a:pt x="426270" y="8276902"/>
                  <a:pt x="417977" y="8253357"/>
                </a:cubicBezTo>
                <a:cubicBezTo>
                  <a:pt x="409683" y="8229812"/>
                  <a:pt x="400768" y="8207032"/>
                  <a:pt x="398165" y="8202735"/>
                </a:cubicBezTo>
                <a:cubicBezTo>
                  <a:pt x="395561" y="8198437"/>
                  <a:pt x="397794" y="8178434"/>
                  <a:pt x="403128" y="8158285"/>
                </a:cubicBezTo>
                <a:cubicBezTo>
                  <a:pt x="409945" y="8132532"/>
                  <a:pt x="1558554" y="6980060"/>
                  <a:pt x="4269602" y="4278810"/>
                </a:cubicBezTo>
                <a:cubicBezTo>
                  <a:pt x="6390829" y="2165252"/>
                  <a:pt x="8136744" y="423904"/>
                  <a:pt x="8149414" y="409152"/>
                </a:cubicBezTo>
                <a:cubicBezTo>
                  <a:pt x="8160782" y="395916"/>
                  <a:pt x="8172241" y="389038"/>
                  <a:pt x="8182770" y="388563"/>
                </a:cubicBezTo>
                <a:close/>
                <a:moveTo>
                  <a:pt x="3840198" y="339038"/>
                </a:moveTo>
                <a:cubicBezTo>
                  <a:pt x="3859755" y="337232"/>
                  <a:pt x="3870023" y="346257"/>
                  <a:pt x="3877618" y="371922"/>
                </a:cubicBezTo>
                <a:cubicBezTo>
                  <a:pt x="3887681" y="405929"/>
                  <a:pt x="3821064" y="474240"/>
                  <a:pt x="2152014" y="2141397"/>
                </a:cubicBezTo>
                <a:cubicBezTo>
                  <a:pt x="514701" y="3776855"/>
                  <a:pt x="413686" y="3875261"/>
                  <a:pt x="376260" y="3871324"/>
                </a:cubicBezTo>
                <a:cubicBezTo>
                  <a:pt x="332944" y="3866766"/>
                  <a:pt x="326280" y="3839603"/>
                  <a:pt x="361338" y="3810507"/>
                </a:cubicBezTo>
                <a:cubicBezTo>
                  <a:pt x="372153" y="3801531"/>
                  <a:pt x="381001" y="3778443"/>
                  <a:pt x="381001" y="3759199"/>
                </a:cubicBezTo>
                <a:cubicBezTo>
                  <a:pt x="381001" y="3739953"/>
                  <a:pt x="389573" y="3717094"/>
                  <a:pt x="400051" y="3708399"/>
                </a:cubicBezTo>
                <a:cubicBezTo>
                  <a:pt x="410530" y="3699703"/>
                  <a:pt x="419101" y="3683912"/>
                  <a:pt x="419101" y="3673309"/>
                </a:cubicBezTo>
                <a:cubicBezTo>
                  <a:pt x="419101" y="3662706"/>
                  <a:pt x="427212" y="3627688"/>
                  <a:pt x="437127" y="3595489"/>
                </a:cubicBezTo>
                <a:cubicBezTo>
                  <a:pt x="467656" y="3496338"/>
                  <a:pt x="472479" y="3486350"/>
                  <a:pt x="524884" y="3413782"/>
                </a:cubicBezTo>
                <a:cubicBezTo>
                  <a:pt x="543538" y="3387952"/>
                  <a:pt x="558801" y="3358648"/>
                  <a:pt x="558801" y="3348664"/>
                </a:cubicBezTo>
                <a:cubicBezTo>
                  <a:pt x="558801" y="3338678"/>
                  <a:pt x="567373" y="3323395"/>
                  <a:pt x="577851" y="3314700"/>
                </a:cubicBezTo>
                <a:cubicBezTo>
                  <a:pt x="588329" y="3306003"/>
                  <a:pt x="596902" y="3289034"/>
                  <a:pt x="596902" y="3276988"/>
                </a:cubicBezTo>
                <a:cubicBezTo>
                  <a:pt x="596902" y="3264941"/>
                  <a:pt x="608331" y="3241908"/>
                  <a:pt x="622301" y="3225799"/>
                </a:cubicBezTo>
                <a:cubicBezTo>
                  <a:pt x="636272" y="3209691"/>
                  <a:pt x="647701" y="3185779"/>
                  <a:pt x="647701" y="3172657"/>
                </a:cubicBezTo>
                <a:cubicBezTo>
                  <a:pt x="647701" y="3159537"/>
                  <a:pt x="655633" y="3145759"/>
                  <a:pt x="665326" y="3142040"/>
                </a:cubicBezTo>
                <a:cubicBezTo>
                  <a:pt x="675020" y="3138319"/>
                  <a:pt x="686114" y="3119460"/>
                  <a:pt x="689980" y="3100130"/>
                </a:cubicBezTo>
                <a:cubicBezTo>
                  <a:pt x="699980" y="3050134"/>
                  <a:pt x="3050136" y="699977"/>
                  <a:pt x="3100131" y="689979"/>
                </a:cubicBezTo>
                <a:cubicBezTo>
                  <a:pt x="3119461" y="686113"/>
                  <a:pt x="3138321" y="675018"/>
                  <a:pt x="3142041" y="665324"/>
                </a:cubicBezTo>
                <a:cubicBezTo>
                  <a:pt x="3145760" y="655630"/>
                  <a:pt x="3159539" y="647699"/>
                  <a:pt x="3172659" y="647699"/>
                </a:cubicBezTo>
                <a:cubicBezTo>
                  <a:pt x="3185780" y="647699"/>
                  <a:pt x="3209693" y="636270"/>
                  <a:pt x="3225801" y="622300"/>
                </a:cubicBezTo>
                <a:cubicBezTo>
                  <a:pt x="3241909" y="608329"/>
                  <a:pt x="3264943" y="596899"/>
                  <a:pt x="3276989" y="596899"/>
                </a:cubicBezTo>
                <a:cubicBezTo>
                  <a:pt x="3289035" y="596899"/>
                  <a:pt x="3306005" y="588328"/>
                  <a:pt x="3314701" y="577849"/>
                </a:cubicBezTo>
                <a:cubicBezTo>
                  <a:pt x="3323397" y="567372"/>
                  <a:pt x="3338680" y="558800"/>
                  <a:pt x="3348665" y="558800"/>
                </a:cubicBezTo>
                <a:cubicBezTo>
                  <a:pt x="3358649" y="558800"/>
                  <a:pt x="3385096" y="544796"/>
                  <a:pt x="3407435" y="527679"/>
                </a:cubicBezTo>
                <a:cubicBezTo>
                  <a:pt x="3429774" y="510563"/>
                  <a:pt x="3456623" y="493455"/>
                  <a:pt x="3467101" y="489659"/>
                </a:cubicBezTo>
                <a:cubicBezTo>
                  <a:pt x="3477579" y="485866"/>
                  <a:pt x="3494723" y="477686"/>
                  <a:pt x="3505201" y="471483"/>
                </a:cubicBezTo>
                <a:cubicBezTo>
                  <a:pt x="3531420" y="455962"/>
                  <a:pt x="3649720" y="419100"/>
                  <a:pt x="3673312" y="419100"/>
                </a:cubicBezTo>
                <a:cubicBezTo>
                  <a:pt x="3683915" y="419100"/>
                  <a:pt x="3699705" y="410527"/>
                  <a:pt x="3708401" y="400050"/>
                </a:cubicBezTo>
                <a:cubicBezTo>
                  <a:pt x="3717097" y="389572"/>
                  <a:pt x="3740836" y="380999"/>
                  <a:pt x="3761155" y="380999"/>
                </a:cubicBezTo>
                <a:cubicBezTo>
                  <a:pt x="3782849" y="380999"/>
                  <a:pt x="3801224" y="372852"/>
                  <a:pt x="3805672" y="361262"/>
                </a:cubicBezTo>
                <a:cubicBezTo>
                  <a:pt x="3809837" y="350408"/>
                  <a:pt x="3825374" y="340405"/>
                  <a:pt x="3840198" y="339038"/>
                </a:cubicBezTo>
                <a:close/>
                <a:moveTo>
                  <a:pt x="6959600" y="44146"/>
                </a:moveTo>
                <a:cubicBezTo>
                  <a:pt x="6984047" y="47396"/>
                  <a:pt x="7038340" y="53765"/>
                  <a:pt x="7080250" y="58297"/>
                </a:cubicBezTo>
                <a:cubicBezTo>
                  <a:pt x="7122160" y="62828"/>
                  <a:pt x="7165022" y="74003"/>
                  <a:pt x="7175500" y="83130"/>
                </a:cubicBezTo>
                <a:cubicBezTo>
                  <a:pt x="7185978" y="92256"/>
                  <a:pt x="7217410" y="101574"/>
                  <a:pt x="7245350" y="103837"/>
                </a:cubicBezTo>
                <a:cubicBezTo>
                  <a:pt x="7289347" y="107398"/>
                  <a:pt x="7297594" y="113009"/>
                  <a:pt x="7306933" y="145732"/>
                </a:cubicBezTo>
                <a:cubicBezTo>
                  <a:pt x="7317537" y="182890"/>
                  <a:pt x="7258690" y="242484"/>
                  <a:pt x="3753946" y="3743834"/>
                </a:cubicBezTo>
                <a:lnTo>
                  <a:pt x="190178" y="7304154"/>
                </a:lnTo>
                <a:lnTo>
                  <a:pt x="149065" y="7293801"/>
                </a:lnTo>
                <a:cubicBezTo>
                  <a:pt x="113738" y="7284905"/>
                  <a:pt x="108264" y="7278265"/>
                  <a:pt x="110179" y="7246633"/>
                </a:cubicBezTo>
                <a:cubicBezTo>
                  <a:pt x="111406" y="7226385"/>
                  <a:pt x="101876" y="7194952"/>
                  <a:pt x="89003" y="7176783"/>
                </a:cubicBezTo>
                <a:cubicBezTo>
                  <a:pt x="61440" y="7137879"/>
                  <a:pt x="43633" y="6945921"/>
                  <a:pt x="64049" y="6907773"/>
                </a:cubicBezTo>
                <a:cubicBezTo>
                  <a:pt x="71015" y="6894757"/>
                  <a:pt x="1609006" y="5352172"/>
                  <a:pt x="3481805" y="3479807"/>
                </a:cubicBezTo>
                <a:cubicBezTo>
                  <a:pt x="5354604" y="1607442"/>
                  <a:pt x="6893252" y="67120"/>
                  <a:pt x="6901022" y="56870"/>
                </a:cubicBezTo>
                <a:cubicBezTo>
                  <a:pt x="6910506" y="44359"/>
                  <a:pt x="6929761" y="40177"/>
                  <a:pt x="6959600" y="44146"/>
                </a:cubicBezTo>
                <a:close/>
                <a:moveTo>
                  <a:pt x="5362835" y="0"/>
                </a:moveTo>
                <a:lnTo>
                  <a:pt x="5615117" y="0"/>
                </a:lnTo>
                <a:cubicBezTo>
                  <a:pt x="5815533" y="0"/>
                  <a:pt x="5867400" y="3444"/>
                  <a:pt x="5867400" y="16754"/>
                </a:cubicBezTo>
                <a:cubicBezTo>
                  <a:pt x="5867400" y="35520"/>
                  <a:pt x="30744" y="5867398"/>
                  <a:pt x="11961" y="5867398"/>
                </a:cubicBezTo>
                <a:cubicBezTo>
                  <a:pt x="4879" y="5867398"/>
                  <a:pt x="0" y="5763988"/>
                  <a:pt x="0" y="5613905"/>
                </a:cubicBezTo>
                <a:lnTo>
                  <a:pt x="0" y="5360413"/>
                </a:lnTo>
                <a:lnTo>
                  <a:pt x="2681417" y="2680207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30226" y="957046"/>
            <a:ext cx="5112410" cy="5182288"/>
          </a:xfrm>
          <a:custGeom>
            <a:avLst/>
            <a:gdLst/>
            <a:ahLst/>
            <a:cxnLst/>
            <a:rect l="0" t="0" r="0" b="0"/>
            <a:pathLst>
              <a:path w="6799783" h="6892726">
                <a:moveTo>
                  <a:pt x="1841500" y="52881"/>
                </a:moveTo>
                <a:cubicBezTo>
                  <a:pt x="1365298" y="152401"/>
                  <a:pt x="982335" y="363301"/>
                  <a:pt x="638540" y="715358"/>
                </a:cubicBezTo>
                <a:cubicBezTo>
                  <a:pt x="547737" y="808343"/>
                  <a:pt x="499814" y="874295"/>
                  <a:pt x="298140" y="1183822"/>
                </a:cubicBezTo>
                <a:cubicBezTo>
                  <a:pt x="221112" y="1302042"/>
                  <a:pt x="173359" y="1423586"/>
                  <a:pt x="77421" y="1745608"/>
                </a:cubicBezTo>
                <a:cubicBezTo>
                  <a:pt x="8341" y="1977481"/>
                  <a:pt x="0" y="2079808"/>
                  <a:pt x="0" y="2695375"/>
                </a:cubicBezTo>
                <a:cubicBezTo>
                  <a:pt x="0" y="3146982"/>
                  <a:pt x="3922" y="3271141"/>
                  <a:pt x="22664" y="3412925"/>
                </a:cubicBezTo>
                <a:cubicBezTo>
                  <a:pt x="82621" y="3866495"/>
                  <a:pt x="163221" y="4238646"/>
                  <a:pt x="274130" y="4574002"/>
                </a:cubicBezTo>
                <a:cubicBezTo>
                  <a:pt x="301674" y="4657287"/>
                  <a:pt x="341896" y="4780160"/>
                  <a:pt x="363513" y="4847052"/>
                </a:cubicBezTo>
                <a:cubicBezTo>
                  <a:pt x="494950" y="5253781"/>
                  <a:pt x="757098" y="5783625"/>
                  <a:pt x="970561" y="6073995"/>
                </a:cubicBezTo>
                <a:cubicBezTo>
                  <a:pt x="1055972" y="6190176"/>
                  <a:pt x="1231721" y="6367884"/>
                  <a:pt x="1360146" y="6467919"/>
                </a:cubicBezTo>
                <a:cubicBezTo>
                  <a:pt x="1620247" y="6670522"/>
                  <a:pt x="1914046" y="6801983"/>
                  <a:pt x="2254028" y="6867889"/>
                </a:cubicBezTo>
                <a:cubicBezTo>
                  <a:pt x="2356590" y="6887770"/>
                  <a:pt x="2436348" y="6892725"/>
                  <a:pt x="2653817" y="6892725"/>
                </a:cubicBezTo>
                <a:cubicBezTo>
                  <a:pt x="2902926" y="6892725"/>
                  <a:pt x="2935842" y="6890062"/>
                  <a:pt x="3050242" y="6860651"/>
                </a:cubicBezTo>
                <a:cubicBezTo>
                  <a:pt x="3493269" y="6746754"/>
                  <a:pt x="3730227" y="6638092"/>
                  <a:pt x="4328071" y="6274681"/>
                </a:cubicBezTo>
                <a:cubicBezTo>
                  <a:pt x="4424414" y="6216116"/>
                  <a:pt x="4544430" y="6133017"/>
                  <a:pt x="4594771" y="6090017"/>
                </a:cubicBezTo>
                <a:cubicBezTo>
                  <a:pt x="4645112" y="6047016"/>
                  <a:pt x="4754880" y="5957427"/>
                  <a:pt x="4838700" y="5890928"/>
                </a:cubicBezTo>
                <a:cubicBezTo>
                  <a:pt x="5317746" y="5510880"/>
                  <a:pt x="5842645" y="4983833"/>
                  <a:pt x="6256800" y="4467025"/>
                </a:cubicBezTo>
                <a:cubicBezTo>
                  <a:pt x="6548806" y="4102642"/>
                  <a:pt x="6663289" y="3887574"/>
                  <a:pt x="6716554" y="3603323"/>
                </a:cubicBezTo>
                <a:cubicBezTo>
                  <a:pt x="6727670" y="3544007"/>
                  <a:pt x="6748326" y="3450553"/>
                  <a:pt x="6762457" y="3395647"/>
                </a:cubicBezTo>
                <a:cubicBezTo>
                  <a:pt x="6799782" y="3250624"/>
                  <a:pt x="6799722" y="2825802"/>
                  <a:pt x="6762350" y="2636195"/>
                </a:cubicBezTo>
                <a:cubicBezTo>
                  <a:pt x="6655804" y="2095632"/>
                  <a:pt x="6375097" y="1670609"/>
                  <a:pt x="5875432" y="1293295"/>
                </a:cubicBezTo>
                <a:cubicBezTo>
                  <a:pt x="5415828" y="946233"/>
                  <a:pt x="4903121" y="658075"/>
                  <a:pt x="4375150" y="450089"/>
                </a:cubicBezTo>
                <a:cubicBezTo>
                  <a:pt x="3998794" y="301830"/>
                  <a:pt x="3499652" y="162184"/>
                  <a:pt x="3073400" y="85896"/>
                </a:cubicBezTo>
                <a:cubicBezTo>
                  <a:pt x="2681334" y="15726"/>
                  <a:pt x="2094533" y="0"/>
                  <a:pt x="1841500" y="5288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alphaModFix/>
          </a:blip>
          <a:srcRect l="12781" r="12781"/>
          <a:stretch>
            <a:fillRect/>
          </a:stretch>
        </p:blipFill>
        <p:spPr>
          <a:xfrm>
            <a:off x="928130" y="1072984"/>
            <a:ext cx="4845475" cy="4903175"/>
          </a:xfrm>
          <a:custGeom>
            <a:avLst/>
            <a:gdLst>
              <a:gd name="connsiteX0" fmla="*/ 1619855 w 4912458"/>
              <a:gd name="connsiteY0" fmla="*/ 101 h 4970957"/>
              <a:gd name="connsiteX1" fmla="*/ 2223421 w 4912458"/>
              <a:gd name="connsiteY1" fmla="*/ 46626 h 4970957"/>
              <a:gd name="connsiteX2" fmla="*/ 3165158 w 4912458"/>
              <a:gd name="connsiteY2" fmla="*/ 310097 h 4970957"/>
              <a:gd name="connsiteX3" fmla="*/ 4250523 w 4912458"/>
              <a:gd name="connsiteY3" fmla="*/ 920106 h 4970957"/>
              <a:gd name="connsiteX4" fmla="*/ 4892154 w 4912458"/>
              <a:gd name="connsiteY4" fmla="*/ 1891614 h 4970957"/>
              <a:gd name="connsiteX5" fmla="*/ 4892232 w 4912458"/>
              <a:gd name="connsiteY5" fmla="*/ 2441031 h 4970957"/>
              <a:gd name="connsiteX6" fmla="*/ 4859023 w 4912458"/>
              <a:gd name="connsiteY6" fmla="*/ 2591273 h 4970957"/>
              <a:gd name="connsiteX7" fmla="*/ 4526419 w 4912458"/>
              <a:gd name="connsiteY7" fmla="*/ 3216109 h 4970957"/>
              <a:gd name="connsiteX8" fmla="*/ 3500509 w 4912458"/>
              <a:gd name="connsiteY8" fmla="*/ 4246217 h 4970957"/>
              <a:gd name="connsiteX9" fmla="*/ 3324042 w 4912458"/>
              <a:gd name="connsiteY9" fmla="*/ 4390246 h 4970957"/>
              <a:gd name="connsiteX10" fmla="*/ 3131099 w 4912458"/>
              <a:gd name="connsiteY10" fmla="*/ 4523839 h 4970957"/>
              <a:gd name="connsiteX11" fmla="*/ 2206666 w 4912458"/>
              <a:gd name="connsiteY11" fmla="*/ 4947754 h 4970957"/>
              <a:gd name="connsiteX12" fmla="*/ 1919878 w 4912458"/>
              <a:gd name="connsiteY12" fmla="*/ 4970957 h 4970957"/>
              <a:gd name="connsiteX13" fmla="*/ 1630655 w 4912458"/>
              <a:gd name="connsiteY13" fmla="*/ 4952990 h 4970957"/>
              <a:gd name="connsiteX14" fmla="*/ 983984 w 4912458"/>
              <a:gd name="connsiteY14" fmla="*/ 4663635 h 4970957"/>
              <a:gd name="connsiteX15" fmla="*/ 702143 w 4912458"/>
              <a:gd name="connsiteY15" fmla="*/ 4378656 h 4970957"/>
              <a:gd name="connsiteX16" fmla="*/ 262980 w 4912458"/>
              <a:gd name="connsiteY16" fmla="*/ 3491035 h 4970957"/>
              <a:gd name="connsiteX17" fmla="*/ 198317 w 4912458"/>
              <a:gd name="connsiteY17" fmla="*/ 3293501 h 4970957"/>
              <a:gd name="connsiteX18" fmla="*/ 16397 w 4912458"/>
              <a:gd name="connsiteY18" fmla="*/ 2453531 h 4970957"/>
              <a:gd name="connsiteX19" fmla="*/ 0 w 4912458"/>
              <a:gd name="connsiteY19" fmla="*/ 1934426 h 4970957"/>
              <a:gd name="connsiteX20" fmla="*/ 56010 w 4912458"/>
              <a:gd name="connsiteY20" fmla="*/ 1247328 h 4970957"/>
              <a:gd name="connsiteX21" fmla="*/ 215686 w 4912458"/>
              <a:gd name="connsiteY21" fmla="*/ 840910 h 4970957"/>
              <a:gd name="connsiteX22" fmla="*/ 461945 w 4912458"/>
              <a:gd name="connsiteY22" fmla="*/ 502003 h 4970957"/>
              <a:gd name="connsiteX23" fmla="*/ 1332214 w 4912458"/>
              <a:gd name="connsiteY23" fmla="*/ 22740 h 4970957"/>
              <a:gd name="connsiteX24" fmla="*/ 1619855 w 4912458"/>
              <a:gd name="connsiteY24" fmla="*/ 101 h 4970957"/>
            </a:gdLst>
            <a:ahLst/>
            <a:cxnLst/>
            <a:rect l="l" t="t" r="r" b="b"/>
            <a:pathLst>
              <a:path w="4912458" h="4970957">
                <a:moveTo>
                  <a:pt x="1619855" y="101"/>
                </a:moveTo>
                <a:cubicBezTo>
                  <a:pt x="1813844" y="-1442"/>
                  <a:pt x="2046148" y="14899"/>
                  <a:pt x="2223421" y="46626"/>
                </a:cubicBezTo>
                <a:cubicBezTo>
                  <a:pt x="2531789" y="101815"/>
                  <a:pt x="2892887" y="202840"/>
                  <a:pt x="3165158" y="310097"/>
                </a:cubicBezTo>
                <a:cubicBezTo>
                  <a:pt x="3547114" y="460563"/>
                  <a:pt x="3918026" y="669028"/>
                  <a:pt x="4250523" y="920106"/>
                </a:cubicBezTo>
                <a:cubicBezTo>
                  <a:pt x="4612000" y="1193070"/>
                  <a:pt x="4815076" y="1500549"/>
                  <a:pt x="4892154" y="1891614"/>
                </a:cubicBezTo>
                <a:cubicBezTo>
                  <a:pt x="4919191" y="2028782"/>
                  <a:pt x="4919235" y="2336116"/>
                  <a:pt x="4892232" y="2441031"/>
                </a:cubicBezTo>
                <a:cubicBezTo>
                  <a:pt x="4882008" y="2480752"/>
                  <a:pt x="4867066" y="2548361"/>
                  <a:pt x="4859023" y="2591273"/>
                </a:cubicBezTo>
                <a:cubicBezTo>
                  <a:pt x="4820490" y="2796911"/>
                  <a:pt x="4737668" y="2952499"/>
                  <a:pt x="4526419" y="3216109"/>
                </a:cubicBezTo>
                <a:cubicBezTo>
                  <a:pt x="4226803" y="3589988"/>
                  <a:pt x="3847070" y="3971275"/>
                  <a:pt x="3500509" y="4246217"/>
                </a:cubicBezTo>
                <a:cubicBezTo>
                  <a:pt x="3439870" y="4294324"/>
                  <a:pt x="3360459" y="4359137"/>
                  <a:pt x="3324042" y="4390246"/>
                </a:cubicBezTo>
                <a:cubicBezTo>
                  <a:pt x="3287622" y="4421354"/>
                  <a:pt x="3200797" y="4481471"/>
                  <a:pt x="3131099" y="4523839"/>
                </a:cubicBezTo>
                <a:cubicBezTo>
                  <a:pt x="2698594" y="4786744"/>
                  <a:pt x="2527171" y="4865355"/>
                  <a:pt x="2206666" y="4947754"/>
                </a:cubicBezTo>
                <a:cubicBezTo>
                  <a:pt x="2123905" y="4969030"/>
                  <a:pt x="2100093" y="4970957"/>
                  <a:pt x="1919878" y="4970957"/>
                </a:cubicBezTo>
                <a:cubicBezTo>
                  <a:pt x="1762551" y="4970957"/>
                  <a:pt x="1704852" y="4967372"/>
                  <a:pt x="1630655" y="4952990"/>
                </a:cubicBezTo>
                <a:cubicBezTo>
                  <a:pt x="1384697" y="4905310"/>
                  <a:pt x="1172152" y="4810206"/>
                  <a:pt x="983984" y="4663635"/>
                </a:cubicBezTo>
                <a:cubicBezTo>
                  <a:pt x="891076" y="4591266"/>
                  <a:pt x="763933" y="4462705"/>
                  <a:pt x="702143" y="4378656"/>
                </a:cubicBezTo>
                <a:cubicBezTo>
                  <a:pt x="547715" y="4168589"/>
                  <a:pt x="358067" y="3785279"/>
                  <a:pt x="262980" y="3491035"/>
                </a:cubicBezTo>
                <a:cubicBezTo>
                  <a:pt x="247341" y="3442643"/>
                  <a:pt x="218244" y="3353753"/>
                  <a:pt x="198317" y="3293501"/>
                </a:cubicBezTo>
                <a:cubicBezTo>
                  <a:pt x="118081" y="3050890"/>
                  <a:pt x="59771" y="2781661"/>
                  <a:pt x="16397" y="2453531"/>
                </a:cubicBezTo>
                <a:cubicBezTo>
                  <a:pt x="2838" y="2350959"/>
                  <a:pt x="0" y="2261137"/>
                  <a:pt x="0" y="1934426"/>
                </a:cubicBezTo>
                <a:cubicBezTo>
                  <a:pt x="0" y="1489102"/>
                  <a:pt x="6035" y="1415074"/>
                  <a:pt x="56010" y="1247328"/>
                </a:cubicBezTo>
                <a:cubicBezTo>
                  <a:pt x="125415" y="1014364"/>
                  <a:pt x="159962" y="926434"/>
                  <a:pt x="215686" y="840910"/>
                </a:cubicBezTo>
                <a:cubicBezTo>
                  <a:pt x="361585" y="616985"/>
                  <a:pt x="396255" y="569273"/>
                  <a:pt x="461945" y="502003"/>
                </a:cubicBezTo>
                <a:cubicBezTo>
                  <a:pt x="710661" y="247311"/>
                  <a:pt x="987712" y="94738"/>
                  <a:pt x="1332214" y="22740"/>
                </a:cubicBezTo>
                <a:cubicBezTo>
                  <a:pt x="1400859" y="8394"/>
                  <a:pt x="1503461" y="1028"/>
                  <a:pt x="1619855" y="101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3" name="标题 1"/>
          <p:cNvSpPr txBox="1"/>
          <p:nvPr/>
        </p:nvSpPr>
        <p:spPr>
          <a:xfrm flipH="1" flipV="1">
            <a:off x="6218010" y="5883296"/>
            <a:ext cx="90193" cy="90193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987027" flipH="1" flipV="1">
            <a:off x="413744" y="1254217"/>
            <a:ext cx="300644" cy="300644"/>
          </a:xfrm>
          <a:prstGeom prst="mathPlus">
            <a:avLst>
              <a:gd name="adj1" fmla="val 1352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307850">
            <a:off x="5016854" y="1115211"/>
            <a:ext cx="165354" cy="142546"/>
          </a:xfrm>
          <a:prstGeom prst="triangl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06294" y="5434897"/>
            <a:ext cx="90193" cy="90193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5400000" flipH="1">
            <a:off x="4694107" y="4030157"/>
            <a:ext cx="671581" cy="1442899"/>
          </a:xfrm>
          <a:custGeom>
            <a:avLst/>
            <a:gdLst>
              <a:gd name="connsiteX0" fmla="*/ 8826961 w 9168189"/>
              <a:gd name="connsiteY0" fmla="*/ 18885501 h 19697946"/>
              <a:gd name="connsiteX1" fmla="*/ 9125445 w 9168189"/>
              <a:gd name="connsiteY1" fmla="*/ 19080894 h 19697946"/>
              <a:gd name="connsiteX2" fmla="*/ 9168188 w 9168189"/>
              <a:gd name="connsiteY2" fmla="*/ 19143705 h 19697946"/>
              <a:gd name="connsiteX3" fmla="*/ 9168188 w 9168189"/>
              <a:gd name="connsiteY3" fmla="*/ 19463959 h 19697946"/>
              <a:gd name="connsiteX4" fmla="*/ 9125445 w 9168189"/>
              <a:gd name="connsiteY4" fmla="*/ 19514070 h 19697946"/>
              <a:gd name="connsiteX5" fmla="*/ 8767450 w 9168189"/>
              <a:gd name="connsiteY5" fmla="*/ 19691134 h 19697946"/>
              <a:gd name="connsiteX6" fmla="*/ 8614361 w 9168189"/>
              <a:gd name="connsiteY6" fmla="*/ 19697532 h 19697946"/>
              <a:gd name="connsiteX7" fmla="*/ 8551550 w 9168189"/>
              <a:gd name="connsiteY7" fmla="*/ 19654789 h 19697946"/>
              <a:gd name="connsiteX8" fmla="*/ 8393242 w 9168189"/>
              <a:gd name="connsiteY8" fmla="*/ 19488593 h 19697946"/>
              <a:gd name="connsiteX9" fmla="*/ 8364532 w 9168189"/>
              <a:gd name="connsiteY9" fmla="*/ 19303832 h 19697946"/>
              <a:gd name="connsiteX10" fmla="*/ 8455345 w 9168189"/>
              <a:gd name="connsiteY10" fmla="*/ 19006914 h 19697946"/>
              <a:gd name="connsiteX11" fmla="*/ 8699784 w 9168189"/>
              <a:gd name="connsiteY11" fmla="*/ 18888591 h 19697946"/>
              <a:gd name="connsiteX12" fmla="*/ 8826961 w 9168189"/>
              <a:gd name="connsiteY12" fmla="*/ 18885501 h 19697946"/>
              <a:gd name="connsiteX13" fmla="*/ 6739701 w 9168189"/>
              <a:gd name="connsiteY13" fmla="*/ 18884364 h 19697946"/>
              <a:gd name="connsiteX14" fmla="*/ 6859698 w 9168189"/>
              <a:gd name="connsiteY14" fmla="*/ 18918827 h 19697946"/>
              <a:gd name="connsiteX15" fmla="*/ 7035924 w 9168189"/>
              <a:gd name="connsiteY15" fmla="*/ 19090167 h 19697946"/>
              <a:gd name="connsiteX16" fmla="*/ 7083549 w 9168189"/>
              <a:gd name="connsiteY16" fmla="*/ 19186789 h 19697946"/>
              <a:gd name="connsiteX17" fmla="*/ 7110788 w 9168189"/>
              <a:gd name="connsiteY17" fmla="*/ 19303833 h 19697946"/>
              <a:gd name="connsiteX18" fmla="*/ 7083549 w 9168189"/>
              <a:gd name="connsiteY18" fmla="*/ 19408177 h 19697946"/>
              <a:gd name="connsiteX19" fmla="*/ 7042505 w 9168189"/>
              <a:gd name="connsiteY19" fmla="*/ 19497609 h 19697946"/>
              <a:gd name="connsiteX20" fmla="*/ 6887423 w 9168189"/>
              <a:gd name="connsiteY20" fmla="*/ 19657459 h 19697946"/>
              <a:gd name="connsiteX21" fmla="*/ 6680417 w 9168189"/>
              <a:gd name="connsiteY21" fmla="*/ 19697533 h 19697946"/>
              <a:gd name="connsiteX22" fmla="*/ 6392014 w 9168189"/>
              <a:gd name="connsiteY22" fmla="*/ 19606149 h 19697946"/>
              <a:gd name="connsiteX23" fmla="*/ 6270185 w 9168189"/>
              <a:gd name="connsiteY23" fmla="*/ 19182840 h 19697946"/>
              <a:gd name="connsiteX24" fmla="*/ 6370375 w 9168189"/>
              <a:gd name="connsiteY24" fmla="*/ 18997337 h 19697946"/>
              <a:gd name="connsiteX25" fmla="*/ 6598233 w 9168189"/>
              <a:gd name="connsiteY25" fmla="*/ 18888426 h 19697946"/>
              <a:gd name="connsiteX26" fmla="*/ 6739701 w 9168189"/>
              <a:gd name="connsiteY26" fmla="*/ 18884364 h 19697946"/>
              <a:gd name="connsiteX27" fmla="*/ 381407 w 9168189"/>
              <a:gd name="connsiteY27" fmla="*/ 18882824 h 19697946"/>
              <a:gd name="connsiteX28" fmla="*/ 455988 w 9168189"/>
              <a:gd name="connsiteY28" fmla="*/ 18883222 h 19697946"/>
              <a:gd name="connsiteX29" fmla="*/ 602038 w 9168189"/>
              <a:gd name="connsiteY29" fmla="*/ 18929204 h 19697946"/>
              <a:gd name="connsiteX30" fmla="*/ 773747 w 9168189"/>
              <a:gd name="connsiteY30" fmla="*/ 19106391 h 19697946"/>
              <a:gd name="connsiteX31" fmla="*/ 809254 w 9168189"/>
              <a:gd name="connsiteY31" fmla="*/ 19296891 h 19697946"/>
              <a:gd name="connsiteX32" fmla="*/ 767831 w 9168189"/>
              <a:gd name="connsiteY32" fmla="*/ 19481632 h 19697946"/>
              <a:gd name="connsiteX33" fmla="*/ 615427 w 9168189"/>
              <a:gd name="connsiteY33" fmla="*/ 19654789 h 19697946"/>
              <a:gd name="connsiteX34" fmla="*/ 565315 w 9168189"/>
              <a:gd name="connsiteY34" fmla="*/ 19697532 h 19697946"/>
              <a:gd name="connsiteX35" fmla="*/ 399527 w 9168189"/>
              <a:gd name="connsiteY35" fmla="*/ 19691134 h 19697946"/>
              <a:gd name="connsiteX36" fmla="*/ 189288 w 9168189"/>
              <a:gd name="connsiteY36" fmla="*/ 19658089 h 19697946"/>
              <a:gd name="connsiteX37" fmla="*/ 41531 w 9168189"/>
              <a:gd name="connsiteY37" fmla="*/ 19514070 h 19697946"/>
              <a:gd name="connsiteX38" fmla="*/ 11488 w 9168189"/>
              <a:gd name="connsiteY38" fmla="*/ 19303832 h 19697946"/>
              <a:gd name="connsiteX39" fmla="*/ 41531 w 9168189"/>
              <a:gd name="connsiteY39" fmla="*/ 19080894 h 19697946"/>
              <a:gd name="connsiteX40" fmla="*/ 318015 w 9168189"/>
              <a:gd name="connsiteY40" fmla="*/ 18888662 h 19697946"/>
              <a:gd name="connsiteX41" fmla="*/ 381407 w 9168189"/>
              <a:gd name="connsiteY41" fmla="*/ 18882824 h 19697946"/>
              <a:gd name="connsiteX42" fmla="*/ 2489977 w 9168189"/>
              <a:gd name="connsiteY42" fmla="*/ 18880209 h 19697946"/>
              <a:gd name="connsiteX43" fmla="*/ 2684838 w 9168189"/>
              <a:gd name="connsiteY43" fmla="*/ 18919893 h 19697946"/>
              <a:gd name="connsiteX44" fmla="*/ 2851513 w 9168189"/>
              <a:gd name="connsiteY44" fmla="*/ 19081582 h 19697946"/>
              <a:gd name="connsiteX45" fmla="*/ 2896790 w 9168189"/>
              <a:gd name="connsiteY45" fmla="*/ 19412125 h 19697946"/>
              <a:gd name="connsiteX46" fmla="*/ 2856997 w 9168189"/>
              <a:gd name="connsiteY46" fmla="*/ 19508799 h 19697946"/>
              <a:gd name="connsiteX47" fmla="*/ 2693271 w 9168189"/>
              <a:gd name="connsiteY47" fmla="*/ 19677405 h 19697946"/>
              <a:gd name="connsiteX48" fmla="*/ 2499259 w 9168189"/>
              <a:gd name="connsiteY48" fmla="*/ 19697532 h 19697946"/>
              <a:gd name="connsiteX49" fmla="*/ 2279554 w 9168189"/>
              <a:gd name="connsiteY49" fmla="*/ 19657458 h 19697946"/>
              <a:gd name="connsiteX50" fmla="*/ 2083428 w 9168189"/>
              <a:gd name="connsiteY50" fmla="*/ 19186788 h 19697946"/>
              <a:gd name="connsiteX51" fmla="*/ 2200912 w 9168189"/>
              <a:gd name="connsiteY51" fmla="*/ 18997488 h 19697946"/>
              <a:gd name="connsiteX52" fmla="*/ 2405438 w 9168189"/>
              <a:gd name="connsiteY52" fmla="*/ 18884901 h 19697946"/>
              <a:gd name="connsiteX53" fmla="*/ 2489977 w 9168189"/>
              <a:gd name="connsiteY53" fmla="*/ 18880209 h 19697946"/>
              <a:gd name="connsiteX54" fmla="*/ 4577756 w 9168189"/>
              <a:gd name="connsiteY54" fmla="*/ 18879612 h 19697946"/>
              <a:gd name="connsiteX55" fmla="*/ 4764590 w 9168189"/>
              <a:gd name="connsiteY55" fmla="*/ 18917773 h 19697946"/>
              <a:gd name="connsiteX56" fmla="*/ 4958542 w 9168189"/>
              <a:gd name="connsiteY56" fmla="*/ 19104365 h 19697946"/>
              <a:gd name="connsiteX57" fmla="*/ 4977592 w 9168189"/>
              <a:gd name="connsiteY57" fmla="*/ 19150685 h 19697946"/>
              <a:gd name="connsiteX58" fmla="*/ 5002588 w 9168189"/>
              <a:gd name="connsiteY58" fmla="*/ 19303832 h 19697946"/>
              <a:gd name="connsiteX59" fmla="*/ 4977592 w 9168189"/>
              <a:gd name="connsiteY59" fmla="*/ 19444279 h 19697946"/>
              <a:gd name="connsiteX60" fmla="*/ 4958542 w 9168189"/>
              <a:gd name="connsiteY60" fmla="*/ 19490599 h 19697946"/>
              <a:gd name="connsiteX61" fmla="*/ 4893545 w 9168189"/>
              <a:gd name="connsiteY61" fmla="*/ 19590129 h 19697946"/>
              <a:gd name="connsiteX62" fmla="*/ 4779653 w 9168189"/>
              <a:gd name="connsiteY62" fmla="*/ 19679587 h 19697946"/>
              <a:gd name="connsiteX63" fmla="*/ 4401338 w 9168189"/>
              <a:gd name="connsiteY63" fmla="*/ 19680136 h 19697946"/>
              <a:gd name="connsiteX64" fmla="*/ 4208434 w 9168189"/>
              <a:gd name="connsiteY64" fmla="*/ 19488061 h 19697946"/>
              <a:gd name="connsiteX65" fmla="*/ 4189384 w 9168189"/>
              <a:gd name="connsiteY65" fmla="*/ 19444279 h 19697946"/>
              <a:gd name="connsiteX66" fmla="*/ 4189384 w 9168189"/>
              <a:gd name="connsiteY66" fmla="*/ 19150685 h 19697946"/>
              <a:gd name="connsiteX67" fmla="*/ 4285402 w 9168189"/>
              <a:gd name="connsiteY67" fmla="*/ 19020511 h 19697946"/>
              <a:gd name="connsiteX68" fmla="*/ 4500938 w 9168189"/>
              <a:gd name="connsiteY68" fmla="*/ 18881838 h 19697946"/>
              <a:gd name="connsiteX69" fmla="*/ 4577756 w 9168189"/>
              <a:gd name="connsiteY69" fmla="*/ 18879612 h 19697946"/>
              <a:gd name="connsiteX70" fmla="*/ 347159 w 9168189"/>
              <a:gd name="connsiteY70" fmla="*/ 16770799 h 19697946"/>
              <a:gd name="connsiteX71" fmla="*/ 611621 w 9168189"/>
              <a:gd name="connsiteY71" fmla="*/ 16838185 h 19697946"/>
              <a:gd name="connsiteX72" fmla="*/ 637461 w 9168189"/>
              <a:gd name="connsiteY72" fmla="*/ 16852733 h 19697946"/>
              <a:gd name="connsiteX73" fmla="*/ 786334 w 9168189"/>
              <a:gd name="connsiteY73" fmla="*/ 17024484 h 19697946"/>
              <a:gd name="connsiteX74" fmla="*/ 809079 w 9168189"/>
              <a:gd name="connsiteY74" fmla="*/ 17200461 h 19697946"/>
              <a:gd name="connsiteX75" fmla="*/ 780844 w 9168189"/>
              <a:gd name="connsiteY75" fmla="*/ 17377870 h 19697946"/>
              <a:gd name="connsiteX76" fmla="*/ 620769 w 9168189"/>
              <a:gd name="connsiteY76" fmla="*/ 17564065 h 19697946"/>
              <a:gd name="connsiteX77" fmla="*/ 582988 w 9168189"/>
              <a:gd name="connsiteY77" fmla="*/ 17590874 h 19697946"/>
              <a:gd name="connsiteX78" fmla="*/ 553500 w 9168189"/>
              <a:gd name="connsiteY78" fmla="*/ 17602033 h 19697946"/>
              <a:gd name="connsiteX79" fmla="*/ 463865 w 9168189"/>
              <a:gd name="connsiteY79" fmla="*/ 17622528 h 19697946"/>
              <a:gd name="connsiteX80" fmla="*/ 350053 w 9168189"/>
              <a:gd name="connsiteY80" fmla="*/ 17622528 h 19697946"/>
              <a:gd name="connsiteX81" fmla="*/ 273978 w 9168189"/>
              <a:gd name="connsiteY81" fmla="*/ 17602033 h 19697946"/>
              <a:gd name="connsiteX82" fmla="*/ 22263 w 9168189"/>
              <a:gd name="connsiteY82" fmla="*/ 17383366 h 19697946"/>
              <a:gd name="connsiteX83" fmla="*/ 23533 w 9168189"/>
              <a:gd name="connsiteY83" fmla="*/ 17009858 h 19697946"/>
              <a:gd name="connsiteX84" fmla="*/ 165716 w 9168189"/>
              <a:gd name="connsiteY84" fmla="*/ 16848691 h 19697946"/>
              <a:gd name="connsiteX85" fmla="*/ 235566 w 9168189"/>
              <a:gd name="connsiteY85" fmla="*/ 16807833 h 19697946"/>
              <a:gd name="connsiteX86" fmla="*/ 278188 w 9168189"/>
              <a:gd name="connsiteY86" fmla="*/ 16782883 h 19697946"/>
              <a:gd name="connsiteX87" fmla="*/ 347159 w 9168189"/>
              <a:gd name="connsiteY87" fmla="*/ 16770799 h 19697946"/>
              <a:gd name="connsiteX88" fmla="*/ 4581569 w 9168189"/>
              <a:gd name="connsiteY88" fmla="*/ 16770472 h 19697946"/>
              <a:gd name="connsiteX89" fmla="*/ 4894495 w 9168189"/>
              <a:gd name="connsiteY89" fmla="*/ 16918756 h 19697946"/>
              <a:gd name="connsiteX90" fmla="*/ 5002588 w 9168189"/>
              <a:gd name="connsiteY90" fmla="*/ 17202466 h 19697946"/>
              <a:gd name="connsiteX91" fmla="*/ 4961313 w 9168189"/>
              <a:gd name="connsiteY91" fmla="*/ 17382019 h 19697946"/>
              <a:gd name="connsiteX92" fmla="*/ 4805873 w 9168189"/>
              <a:gd name="connsiteY92" fmla="*/ 17563932 h 19697946"/>
              <a:gd name="connsiteX93" fmla="*/ 4773988 w 9168189"/>
              <a:gd name="connsiteY93" fmla="*/ 17582982 h 19697946"/>
              <a:gd name="connsiteX94" fmla="*/ 4731582 w 9168189"/>
              <a:gd name="connsiteY94" fmla="*/ 17602032 h 19697946"/>
              <a:gd name="connsiteX95" fmla="*/ 4648884 w 9168189"/>
              <a:gd name="connsiteY95" fmla="*/ 17623459 h 19697946"/>
              <a:gd name="connsiteX96" fmla="*/ 4532455 w 9168189"/>
              <a:gd name="connsiteY96" fmla="*/ 17623459 h 19697946"/>
              <a:gd name="connsiteX97" fmla="*/ 4446813 w 9168189"/>
              <a:gd name="connsiteY97" fmla="*/ 17602032 h 19697946"/>
              <a:gd name="connsiteX98" fmla="*/ 4405688 w 9168189"/>
              <a:gd name="connsiteY98" fmla="*/ 17582982 h 19697946"/>
              <a:gd name="connsiteX99" fmla="*/ 4373803 w 9168189"/>
              <a:gd name="connsiteY99" fmla="*/ 17563932 h 19697946"/>
              <a:gd name="connsiteX100" fmla="*/ 4205663 w 9168189"/>
              <a:gd name="connsiteY100" fmla="*/ 17382019 h 19697946"/>
              <a:gd name="connsiteX101" fmla="*/ 4203836 w 9168189"/>
              <a:gd name="connsiteY101" fmla="*/ 17030797 h 19697946"/>
              <a:gd name="connsiteX102" fmla="*/ 4456488 w 9168189"/>
              <a:gd name="connsiteY102" fmla="*/ 16784192 h 19697946"/>
              <a:gd name="connsiteX103" fmla="*/ 4581569 w 9168189"/>
              <a:gd name="connsiteY103" fmla="*/ 16770472 h 19697946"/>
              <a:gd name="connsiteX104" fmla="*/ 6617831 w 9168189"/>
              <a:gd name="connsiteY104" fmla="*/ 16770279 h 19697946"/>
              <a:gd name="connsiteX105" fmla="*/ 6856788 w 9168189"/>
              <a:gd name="connsiteY105" fmla="*/ 16815770 h 19697946"/>
              <a:gd name="connsiteX106" fmla="*/ 6894888 w 9168189"/>
              <a:gd name="connsiteY106" fmla="*/ 16835949 h 19697946"/>
              <a:gd name="connsiteX107" fmla="*/ 7025971 w 9168189"/>
              <a:gd name="connsiteY107" fmla="*/ 16967032 h 19697946"/>
              <a:gd name="connsiteX108" fmla="*/ 7045514 w 9168189"/>
              <a:gd name="connsiteY108" fmla="*/ 17005132 h 19697946"/>
              <a:gd name="connsiteX109" fmla="*/ 7101255 w 9168189"/>
              <a:gd name="connsiteY109" fmla="*/ 17191914 h 19697946"/>
              <a:gd name="connsiteX110" fmla="*/ 7092839 w 9168189"/>
              <a:gd name="connsiteY110" fmla="*/ 17299514 h 19697946"/>
              <a:gd name="connsiteX111" fmla="*/ 7072688 w 9168189"/>
              <a:gd name="connsiteY111" fmla="*/ 17351111 h 19697946"/>
              <a:gd name="connsiteX112" fmla="*/ 6856466 w 9168189"/>
              <a:gd name="connsiteY112" fmla="*/ 17565557 h 19697946"/>
              <a:gd name="connsiteX113" fmla="*/ 6625842 w 9168189"/>
              <a:gd name="connsiteY113" fmla="*/ 17623287 h 19697946"/>
              <a:gd name="connsiteX114" fmla="*/ 6548136 w 9168189"/>
              <a:gd name="connsiteY114" fmla="*/ 17602032 h 19697946"/>
              <a:gd name="connsiteX115" fmla="*/ 6388786 w 9168189"/>
              <a:gd name="connsiteY115" fmla="*/ 17502288 h 19697946"/>
              <a:gd name="connsiteX116" fmla="*/ 6285288 w 9168189"/>
              <a:gd name="connsiteY116" fmla="*/ 17338124 h 19697946"/>
              <a:gd name="connsiteX117" fmla="*/ 6270382 w 9168189"/>
              <a:gd name="connsiteY117" fmla="*/ 17300106 h 19697946"/>
              <a:gd name="connsiteX118" fmla="*/ 6271663 w 9168189"/>
              <a:gd name="connsiteY118" fmla="*/ 17102577 h 19697946"/>
              <a:gd name="connsiteX119" fmla="*/ 6285288 w 9168189"/>
              <a:gd name="connsiteY119" fmla="*/ 17061298 h 19697946"/>
              <a:gd name="connsiteX120" fmla="*/ 6304338 w 9168189"/>
              <a:gd name="connsiteY120" fmla="*/ 17017832 h 19697946"/>
              <a:gd name="connsiteX121" fmla="*/ 6323388 w 9168189"/>
              <a:gd name="connsiteY121" fmla="*/ 16985530 h 19697946"/>
              <a:gd name="connsiteX122" fmla="*/ 6551988 w 9168189"/>
              <a:gd name="connsiteY122" fmla="*/ 16784192 h 19697946"/>
              <a:gd name="connsiteX123" fmla="*/ 6617831 w 9168189"/>
              <a:gd name="connsiteY123" fmla="*/ 16770279 h 19697946"/>
              <a:gd name="connsiteX124" fmla="*/ 8740564 w 9168189"/>
              <a:gd name="connsiteY124" fmla="*/ 16767578 h 19697946"/>
              <a:gd name="connsiteX125" fmla="*/ 9077335 w 9168189"/>
              <a:gd name="connsiteY125" fmla="*/ 16915081 h 19697946"/>
              <a:gd name="connsiteX126" fmla="*/ 9168188 w 9168189"/>
              <a:gd name="connsiteY126" fmla="*/ 17211689 h 19697946"/>
              <a:gd name="connsiteX127" fmla="*/ 9168188 w 9168189"/>
              <a:gd name="connsiteY127" fmla="*/ 17368458 h 19697946"/>
              <a:gd name="connsiteX128" fmla="*/ 9125528 w 9168189"/>
              <a:gd name="connsiteY128" fmla="*/ 17418569 h 19697946"/>
              <a:gd name="connsiteX129" fmla="*/ 8903291 w 9168189"/>
              <a:gd name="connsiteY129" fmla="*/ 17602031 h 19697946"/>
              <a:gd name="connsiteX130" fmla="*/ 8830635 w 9168189"/>
              <a:gd name="connsiteY130" fmla="*/ 17622318 h 19697946"/>
              <a:gd name="connsiteX131" fmla="*/ 8698909 w 9168189"/>
              <a:gd name="connsiteY131" fmla="*/ 17614596 h 19697946"/>
              <a:gd name="connsiteX132" fmla="*/ 8399219 w 9168189"/>
              <a:gd name="connsiteY132" fmla="*/ 17395442 h 19697946"/>
              <a:gd name="connsiteX133" fmla="*/ 8364223 w 9168189"/>
              <a:gd name="connsiteY133" fmla="*/ 17207889 h 19697946"/>
              <a:gd name="connsiteX134" fmla="*/ 8393342 w 9168189"/>
              <a:gd name="connsiteY134" fmla="*/ 17024482 h 19697946"/>
              <a:gd name="connsiteX135" fmla="*/ 8542215 w 9168189"/>
              <a:gd name="connsiteY135" fmla="*/ 16852731 h 19697946"/>
              <a:gd name="connsiteX136" fmla="*/ 8568253 w 9168189"/>
              <a:gd name="connsiteY136" fmla="*/ 16837985 h 19697946"/>
              <a:gd name="connsiteX137" fmla="*/ 8637468 w 9168189"/>
              <a:gd name="connsiteY137" fmla="*/ 16794156 h 19697946"/>
              <a:gd name="connsiteX138" fmla="*/ 8740564 w 9168189"/>
              <a:gd name="connsiteY138" fmla="*/ 16767578 h 19697946"/>
              <a:gd name="connsiteX139" fmla="*/ 2485145 w 9168189"/>
              <a:gd name="connsiteY139" fmla="*/ 16764220 h 19697946"/>
              <a:gd name="connsiteX140" fmla="*/ 2600565 w 9168189"/>
              <a:gd name="connsiteY140" fmla="*/ 16789310 h 19697946"/>
              <a:gd name="connsiteX141" fmla="*/ 2662237 w 9168189"/>
              <a:gd name="connsiteY141" fmla="*/ 16814632 h 19697946"/>
              <a:gd name="connsiteX142" fmla="*/ 2849735 w 9168189"/>
              <a:gd name="connsiteY142" fmla="*/ 16981352 h 19697946"/>
              <a:gd name="connsiteX143" fmla="*/ 2875338 w 9168189"/>
              <a:gd name="connsiteY143" fmla="*/ 17017832 h 19697946"/>
              <a:gd name="connsiteX144" fmla="*/ 2894388 w 9168189"/>
              <a:gd name="connsiteY144" fmla="*/ 17061298 h 19697946"/>
              <a:gd name="connsiteX145" fmla="*/ 2908013 w 9168189"/>
              <a:gd name="connsiteY145" fmla="*/ 17102577 h 19697946"/>
              <a:gd name="connsiteX146" fmla="*/ 2909294 w 9168189"/>
              <a:gd name="connsiteY146" fmla="*/ 17300106 h 19697946"/>
              <a:gd name="connsiteX147" fmla="*/ 2894388 w 9168189"/>
              <a:gd name="connsiteY147" fmla="*/ 17338124 h 19697946"/>
              <a:gd name="connsiteX148" fmla="*/ 2790890 w 9168189"/>
              <a:gd name="connsiteY148" fmla="*/ 17502288 h 19697946"/>
              <a:gd name="connsiteX149" fmla="*/ 2631540 w 9168189"/>
              <a:gd name="connsiteY149" fmla="*/ 17602032 h 19697946"/>
              <a:gd name="connsiteX150" fmla="*/ 2554620 w 9168189"/>
              <a:gd name="connsiteY150" fmla="*/ 17622986 h 19697946"/>
              <a:gd name="connsiteX151" fmla="*/ 2420846 w 9168189"/>
              <a:gd name="connsiteY151" fmla="*/ 17614782 h 19697946"/>
              <a:gd name="connsiteX152" fmla="*/ 2297809 w 9168189"/>
              <a:gd name="connsiteY152" fmla="*/ 17565253 h 19697946"/>
              <a:gd name="connsiteX153" fmla="*/ 2106988 w 9168189"/>
              <a:gd name="connsiteY153" fmla="*/ 17351111 h 19697946"/>
              <a:gd name="connsiteX154" fmla="*/ 2086837 w 9168189"/>
              <a:gd name="connsiteY154" fmla="*/ 17299514 h 19697946"/>
              <a:gd name="connsiteX155" fmla="*/ 2108763 w 9168189"/>
              <a:gd name="connsiteY155" fmla="*/ 17005132 h 19697946"/>
              <a:gd name="connsiteX156" fmla="*/ 2128305 w 9168189"/>
              <a:gd name="connsiteY156" fmla="*/ 16967032 h 19697946"/>
              <a:gd name="connsiteX157" fmla="*/ 2259388 w 9168189"/>
              <a:gd name="connsiteY157" fmla="*/ 16835949 h 19697946"/>
              <a:gd name="connsiteX158" fmla="*/ 2297488 w 9168189"/>
              <a:gd name="connsiteY158" fmla="*/ 16815852 h 19697946"/>
              <a:gd name="connsiteX159" fmla="*/ 2360988 w 9168189"/>
              <a:gd name="connsiteY159" fmla="*/ 16784311 h 19697946"/>
              <a:gd name="connsiteX160" fmla="*/ 2485145 w 9168189"/>
              <a:gd name="connsiteY160" fmla="*/ 16764220 h 19697946"/>
              <a:gd name="connsiteX161" fmla="*/ 8774749 w 9168189"/>
              <a:gd name="connsiteY161" fmla="*/ 14676476 h 19697946"/>
              <a:gd name="connsiteX162" fmla="*/ 8857943 w 9168189"/>
              <a:gd name="connsiteY162" fmla="*/ 14695196 h 19697946"/>
              <a:gd name="connsiteX163" fmla="*/ 8902773 w 9168189"/>
              <a:gd name="connsiteY163" fmla="*/ 14706431 h 19697946"/>
              <a:gd name="connsiteX164" fmla="*/ 8949649 w 9168189"/>
              <a:gd name="connsiteY164" fmla="*/ 14712623 h 19697946"/>
              <a:gd name="connsiteX165" fmla="*/ 9119453 w 9168189"/>
              <a:gd name="connsiteY165" fmla="*/ 14869742 h 19697946"/>
              <a:gd name="connsiteX166" fmla="*/ 9168188 w 9168189"/>
              <a:gd name="connsiteY166" fmla="*/ 14937804 h 19697946"/>
              <a:gd name="connsiteX167" fmla="*/ 9168188 w 9168189"/>
              <a:gd name="connsiteY167" fmla="*/ 15095674 h 19697946"/>
              <a:gd name="connsiteX168" fmla="*/ 9141783 w 9168189"/>
              <a:gd name="connsiteY168" fmla="*/ 15305303 h 19697946"/>
              <a:gd name="connsiteX169" fmla="*/ 8968244 w 9168189"/>
              <a:gd name="connsiteY169" fmla="*/ 15465447 h 19697946"/>
              <a:gd name="connsiteX170" fmla="*/ 8877621 w 9168189"/>
              <a:gd name="connsiteY170" fmla="*/ 15506965 h 19697946"/>
              <a:gd name="connsiteX171" fmla="*/ 8750621 w 9168189"/>
              <a:gd name="connsiteY171" fmla="*/ 15522975 h 19697946"/>
              <a:gd name="connsiteX172" fmla="*/ 8392799 w 9168189"/>
              <a:gd name="connsiteY172" fmla="*/ 15282856 h 19697946"/>
              <a:gd name="connsiteX173" fmla="*/ 8391824 w 9168189"/>
              <a:gd name="connsiteY173" fmla="*/ 14929385 h 19697946"/>
              <a:gd name="connsiteX174" fmla="*/ 8552421 w 9168189"/>
              <a:gd name="connsiteY174" fmla="*/ 14744531 h 19697946"/>
              <a:gd name="connsiteX175" fmla="*/ 8582919 w 9168189"/>
              <a:gd name="connsiteY175" fmla="*/ 14726769 h 19697946"/>
              <a:gd name="connsiteX176" fmla="*/ 8730006 w 9168189"/>
              <a:gd name="connsiteY176" fmla="*/ 14678468 h 19697946"/>
              <a:gd name="connsiteX177" fmla="*/ 8774749 w 9168189"/>
              <a:gd name="connsiteY177" fmla="*/ 14676476 h 19697946"/>
              <a:gd name="connsiteX178" fmla="*/ 6696676 w 9168189"/>
              <a:gd name="connsiteY178" fmla="*/ 14671949 h 19697946"/>
              <a:gd name="connsiteX179" fmla="*/ 6754554 w 9168189"/>
              <a:gd name="connsiteY179" fmla="*/ 14689036 h 19697946"/>
              <a:gd name="connsiteX180" fmla="*/ 6813324 w 9168189"/>
              <a:gd name="connsiteY180" fmla="*/ 14706432 h 19697946"/>
              <a:gd name="connsiteX181" fmla="*/ 6869489 w 9168189"/>
              <a:gd name="connsiteY181" fmla="*/ 14725482 h 19697946"/>
              <a:gd name="connsiteX182" fmla="*/ 6896824 w 9168189"/>
              <a:gd name="connsiteY182" fmla="*/ 14744532 h 19697946"/>
              <a:gd name="connsiteX183" fmla="*/ 7044713 w 9168189"/>
              <a:gd name="connsiteY183" fmla="*/ 14893311 h 19697946"/>
              <a:gd name="connsiteX184" fmla="*/ 7072689 w 9168189"/>
              <a:gd name="connsiteY184" fmla="*/ 14957558 h 19697946"/>
              <a:gd name="connsiteX185" fmla="*/ 7084985 w 9168189"/>
              <a:gd name="connsiteY185" fmla="*/ 14999279 h 19697946"/>
              <a:gd name="connsiteX186" fmla="*/ 7079039 w 9168189"/>
              <a:gd name="connsiteY186" fmla="*/ 15189032 h 19697946"/>
              <a:gd name="connsiteX187" fmla="*/ 7066789 w 9168189"/>
              <a:gd name="connsiteY187" fmla="*/ 15249328 h 19697946"/>
              <a:gd name="connsiteX188" fmla="*/ 7026750 w 9168189"/>
              <a:gd name="connsiteY188" fmla="*/ 15341816 h 19697946"/>
              <a:gd name="connsiteX189" fmla="*/ 6793777 w 9168189"/>
              <a:gd name="connsiteY189" fmla="*/ 15503211 h 19697946"/>
              <a:gd name="connsiteX190" fmla="*/ 6560258 w 9168189"/>
              <a:gd name="connsiteY190" fmla="*/ 15505591 h 19697946"/>
              <a:gd name="connsiteX191" fmla="*/ 6471902 w 9168189"/>
              <a:gd name="connsiteY191" fmla="*/ 15465107 h 19697946"/>
              <a:gd name="connsiteX192" fmla="*/ 6323389 w 9168189"/>
              <a:gd name="connsiteY192" fmla="*/ 15322266 h 19697946"/>
              <a:gd name="connsiteX193" fmla="*/ 6304339 w 9168189"/>
              <a:gd name="connsiteY193" fmla="*/ 15290632 h 19697946"/>
              <a:gd name="connsiteX194" fmla="*/ 6285289 w 9168189"/>
              <a:gd name="connsiteY194" fmla="*/ 15247166 h 19697946"/>
              <a:gd name="connsiteX195" fmla="*/ 6271648 w 9168189"/>
              <a:gd name="connsiteY195" fmla="*/ 15205871 h 19697946"/>
              <a:gd name="connsiteX196" fmla="*/ 6271156 w 9168189"/>
              <a:gd name="connsiteY196" fmla="*/ 15007584 h 19697946"/>
              <a:gd name="connsiteX197" fmla="*/ 6285289 w 9168189"/>
              <a:gd name="connsiteY197" fmla="*/ 14970340 h 19697946"/>
              <a:gd name="connsiteX198" fmla="*/ 6388787 w 9168189"/>
              <a:gd name="connsiteY198" fmla="*/ 14806176 h 19697946"/>
              <a:gd name="connsiteX199" fmla="*/ 6550278 w 9168189"/>
              <a:gd name="connsiteY199" fmla="*/ 14706432 h 19697946"/>
              <a:gd name="connsiteX200" fmla="*/ 6616808 w 9168189"/>
              <a:gd name="connsiteY200" fmla="*/ 14688632 h 19697946"/>
              <a:gd name="connsiteX201" fmla="*/ 6696676 w 9168189"/>
              <a:gd name="connsiteY201" fmla="*/ 14671949 h 19697946"/>
              <a:gd name="connsiteX202" fmla="*/ 354388 w 9168189"/>
              <a:gd name="connsiteY202" fmla="*/ 14665841 h 19697946"/>
              <a:gd name="connsiteX203" fmla="*/ 430588 w 9168189"/>
              <a:gd name="connsiteY203" fmla="*/ 14672414 h 19697946"/>
              <a:gd name="connsiteX204" fmla="*/ 528527 w 9168189"/>
              <a:gd name="connsiteY204" fmla="*/ 14696318 h 19697946"/>
              <a:gd name="connsiteX205" fmla="*/ 596757 w 9168189"/>
              <a:gd name="connsiteY205" fmla="*/ 14726770 h 19697946"/>
              <a:gd name="connsiteX206" fmla="*/ 627255 w 9168189"/>
              <a:gd name="connsiteY206" fmla="*/ 14744532 h 19697946"/>
              <a:gd name="connsiteX207" fmla="*/ 780568 w 9168189"/>
              <a:gd name="connsiteY207" fmla="*/ 14917352 h 19697946"/>
              <a:gd name="connsiteX208" fmla="*/ 809079 w 9168189"/>
              <a:gd name="connsiteY208" fmla="*/ 15095304 h 19697946"/>
              <a:gd name="connsiteX209" fmla="*/ 786501 w 9168189"/>
              <a:gd name="connsiteY209" fmla="*/ 15283636 h 19697946"/>
              <a:gd name="connsiteX210" fmla="*/ 416355 w 9168189"/>
              <a:gd name="connsiteY210" fmla="*/ 15522976 h 19697946"/>
              <a:gd name="connsiteX211" fmla="*/ 289355 w 9168189"/>
              <a:gd name="connsiteY211" fmla="*/ 15506966 h 19697946"/>
              <a:gd name="connsiteX212" fmla="*/ 197471 w 9168189"/>
              <a:gd name="connsiteY212" fmla="*/ 15464769 h 19697946"/>
              <a:gd name="connsiteX213" fmla="*/ 30408 w 9168189"/>
              <a:gd name="connsiteY213" fmla="*/ 15294711 h 19697946"/>
              <a:gd name="connsiteX214" fmla="*/ 28949 w 9168189"/>
              <a:gd name="connsiteY214" fmla="*/ 14917825 h 19697946"/>
              <a:gd name="connsiteX215" fmla="*/ 279935 w 9168189"/>
              <a:gd name="connsiteY215" fmla="*/ 14706432 h 19697946"/>
              <a:gd name="connsiteX216" fmla="*/ 316923 w 9168189"/>
              <a:gd name="connsiteY216" fmla="*/ 14688458 h 19697946"/>
              <a:gd name="connsiteX217" fmla="*/ 354388 w 9168189"/>
              <a:gd name="connsiteY217" fmla="*/ 14665841 h 19697946"/>
              <a:gd name="connsiteX218" fmla="*/ 4594675 w 9168189"/>
              <a:gd name="connsiteY218" fmla="*/ 14664781 h 19697946"/>
              <a:gd name="connsiteX219" fmla="*/ 4668378 w 9168189"/>
              <a:gd name="connsiteY219" fmla="*/ 14689171 h 19697946"/>
              <a:gd name="connsiteX220" fmla="*/ 4727148 w 9168189"/>
              <a:gd name="connsiteY220" fmla="*/ 14706432 h 19697946"/>
              <a:gd name="connsiteX221" fmla="*/ 4773988 w 9168189"/>
              <a:gd name="connsiteY221" fmla="*/ 14725482 h 19697946"/>
              <a:gd name="connsiteX222" fmla="*/ 4805873 w 9168189"/>
              <a:gd name="connsiteY222" fmla="*/ 14744532 h 19697946"/>
              <a:gd name="connsiteX223" fmla="*/ 4961313 w 9168189"/>
              <a:gd name="connsiteY223" fmla="*/ 14913745 h 19697946"/>
              <a:gd name="connsiteX224" fmla="*/ 5002588 w 9168189"/>
              <a:gd name="connsiteY224" fmla="*/ 15105998 h 19697946"/>
              <a:gd name="connsiteX225" fmla="*/ 4976329 w 9168189"/>
              <a:gd name="connsiteY225" fmla="*/ 15276729 h 19697946"/>
              <a:gd name="connsiteX226" fmla="*/ 4813225 w 9168189"/>
              <a:gd name="connsiteY226" fmla="*/ 15450441 h 19697946"/>
              <a:gd name="connsiteX227" fmla="*/ 4700532 w 9168189"/>
              <a:gd name="connsiteY227" fmla="*/ 15504991 h 19697946"/>
              <a:gd name="connsiteX228" fmla="*/ 4589838 w 9168189"/>
              <a:gd name="connsiteY228" fmla="*/ 15531932 h 19697946"/>
              <a:gd name="connsiteX229" fmla="*/ 4392988 w 9168189"/>
              <a:gd name="connsiteY229" fmla="*/ 15466860 h 19697946"/>
              <a:gd name="connsiteX230" fmla="*/ 4353751 w 9168189"/>
              <a:gd name="connsiteY230" fmla="*/ 15450441 h 19697946"/>
              <a:gd name="connsiteX231" fmla="*/ 4203082 w 9168189"/>
              <a:gd name="connsiteY231" fmla="*/ 15272810 h 19697946"/>
              <a:gd name="connsiteX232" fmla="*/ 4177088 w 9168189"/>
              <a:gd name="connsiteY232" fmla="*/ 15102380 h 19697946"/>
              <a:gd name="connsiteX233" fmla="*/ 4211857 w 9168189"/>
              <a:gd name="connsiteY233" fmla="*/ 14921270 h 19697946"/>
              <a:gd name="connsiteX234" fmla="*/ 4373638 w 9168189"/>
              <a:gd name="connsiteY234" fmla="*/ 14744532 h 19697946"/>
              <a:gd name="connsiteX235" fmla="*/ 4405688 w 9168189"/>
              <a:gd name="connsiteY235" fmla="*/ 14725482 h 19697946"/>
              <a:gd name="connsiteX236" fmla="*/ 4442168 w 9168189"/>
              <a:gd name="connsiteY236" fmla="*/ 14699891 h 19697946"/>
              <a:gd name="connsiteX237" fmla="*/ 4513638 w 9168189"/>
              <a:gd name="connsiteY237" fmla="*/ 14675553 h 19697946"/>
              <a:gd name="connsiteX238" fmla="*/ 4594675 w 9168189"/>
              <a:gd name="connsiteY238" fmla="*/ 14664781 h 19697946"/>
              <a:gd name="connsiteX239" fmla="*/ 2486064 w 9168189"/>
              <a:gd name="connsiteY239" fmla="*/ 14662337 h 19697946"/>
              <a:gd name="connsiteX240" fmla="*/ 2504271 w 9168189"/>
              <a:gd name="connsiteY240" fmla="*/ 14663884 h 19697946"/>
              <a:gd name="connsiteX241" fmla="*/ 2629491 w 9168189"/>
              <a:gd name="connsiteY241" fmla="*/ 14706432 h 19697946"/>
              <a:gd name="connsiteX242" fmla="*/ 2790890 w 9168189"/>
              <a:gd name="connsiteY242" fmla="*/ 14806176 h 19697946"/>
              <a:gd name="connsiteX243" fmla="*/ 2894388 w 9168189"/>
              <a:gd name="connsiteY243" fmla="*/ 14970340 h 19697946"/>
              <a:gd name="connsiteX244" fmla="*/ 2908521 w 9168189"/>
              <a:gd name="connsiteY244" fmla="*/ 15007584 h 19697946"/>
              <a:gd name="connsiteX245" fmla="*/ 2908029 w 9168189"/>
              <a:gd name="connsiteY245" fmla="*/ 15205871 h 19697946"/>
              <a:gd name="connsiteX246" fmla="*/ 2894388 w 9168189"/>
              <a:gd name="connsiteY246" fmla="*/ 15247166 h 19697946"/>
              <a:gd name="connsiteX247" fmla="*/ 2875338 w 9168189"/>
              <a:gd name="connsiteY247" fmla="*/ 15290632 h 19697946"/>
              <a:gd name="connsiteX248" fmla="*/ 2856288 w 9168189"/>
              <a:gd name="connsiteY248" fmla="*/ 15322266 h 19697946"/>
              <a:gd name="connsiteX249" fmla="*/ 2695076 w 9168189"/>
              <a:gd name="connsiteY249" fmla="*/ 15465107 h 19697946"/>
              <a:gd name="connsiteX250" fmla="*/ 2606719 w 9168189"/>
              <a:gd name="connsiteY250" fmla="*/ 15505591 h 19697946"/>
              <a:gd name="connsiteX251" fmla="*/ 2492419 w 9168189"/>
              <a:gd name="connsiteY251" fmla="*/ 15525504 h 19697946"/>
              <a:gd name="connsiteX252" fmla="*/ 2388111 w 9168189"/>
              <a:gd name="connsiteY252" fmla="*/ 15506454 h 19697946"/>
              <a:gd name="connsiteX253" fmla="*/ 2340516 w 9168189"/>
              <a:gd name="connsiteY253" fmla="*/ 15493832 h 19697946"/>
              <a:gd name="connsiteX254" fmla="*/ 2100188 w 9168189"/>
              <a:gd name="connsiteY254" fmla="*/ 15249328 h 19697946"/>
              <a:gd name="connsiteX255" fmla="*/ 2075238 w 9168189"/>
              <a:gd name="connsiteY255" fmla="*/ 15189032 h 19697946"/>
              <a:gd name="connsiteX256" fmla="*/ 2057042 w 9168189"/>
              <a:gd name="connsiteY256" fmla="*/ 15087432 h 19697946"/>
              <a:gd name="connsiteX257" fmla="*/ 2081992 w 9168189"/>
              <a:gd name="connsiteY257" fmla="*/ 14999279 h 19697946"/>
              <a:gd name="connsiteX258" fmla="*/ 2106988 w 9168189"/>
              <a:gd name="connsiteY258" fmla="*/ 14957558 h 19697946"/>
              <a:gd name="connsiteX259" fmla="*/ 2204434 w 9168189"/>
              <a:gd name="connsiteY259" fmla="*/ 14798507 h 19697946"/>
              <a:gd name="connsiteX260" fmla="*/ 2282853 w 9168189"/>
              <a:gd name="connsiteY260" fmla="*/ 14744532 h 19697946"/>
              <a:gd name="connsiteX261" fmla="*/ 2310188 w 9168189"/>
              <a:gd name="connsiteY261" fmla="*/ 14725482 h 19697946"/>
              <a:gd name="connsiteX262" fmla="*/ 2366353 w 9168189"/>
              <a:gd name="connsiteY262" fmla="*/ 14706432 h 19697946"/>
              <a:gd name="connsiteX263" fmla="*/ 2412423 w 9168189"/>
              <a:gd name="connsiteY263" fmla="*/ 14688359 h 19697946"/>
              <a:gd name="connsiteX264" fmla="*/ 2456238 w 9168189"/>
              <a:gd name="connsiteY264" fmla="*/ 14664862 h 19697946"/>
              <a:gd name="connsiteX265" fmla="*/ 2486064 w 9168189"/>
              <a:gd name="connsiteY265" fmla="*/ 14662337 h 19697946"/>
              <a:gd name="connsiteX266" fmla="*/ 6641867 w 9168189"/>
              <a:gd name="connsiteY266" fmla="*/ 12576981 h 19697946"/>
              <a:gd name="connsiteX267" fmla="*/ 6691688 w 9168189"/>
              <a:gd name="connsiteY267" fmla="*/ 12577950 h 19697946"/>
              <a:gd name="connsiteX268" fmla="*/ 6859392 w 9168189"/>
              <a:gd name="connsiteY268" fmla="*/ 12615702 h 19697946"/>
              <a:gd name="connsiteX269" fmla="*/ 7035924 w 9168189"/>
              <a:gd name="connsiteY269" fmla="*/ 12790503 h 19697946"/>
              <a:gd name="connsiteX270" fmla="*/ 7083549 w 9168189"/>
              <a:gd name="connsiteY270" fmla="*/ 12887588 h 19697946"/>
              <a:gd name="connsiteX271" fmla="*/ 7110788 w 9168189"/>
              <a:gd name="connsiteY271" fmla="*/ 13004632 h 19697946"/>
              <a:gd name="connsiteX272" fmla="*/ 7083549 w 9168189"/>
              <a:gd name="connsiteY272" fmla="*/ 13108976 h 19697946"/>
              <a:gd name="connsiteX273" fmla="*/ 7042505 w 9168189"/>
              <a:gd name="connsiteY273" fmla="*/ 13198408 h 19697946"/>
              <a:gd name="connsiteX274" fmla="*/ 6869488 w 9168189"/>
              <a:gd name="connsiteY274" fmla="*/ 13360477 h 19697946"/>
              <a:gd name="connsiteX275" fmla="*/ 6678988 w 9168189"/>
              <a:gd name="connsiteY275" fmla="*/ 13404121 h 19697946"/>
              <a:gd name="connsiteX276" fmla="*/ 6392743 w 9168189"/>
              <a:gd name="connsiteY276" fmla="*/ 13307620 h 19697946"/>
              <a:gd name="connsiteX277" fmla="*/ 6256957 w 9168189"/>
              <a:gd name="connsiteY277" fmla="*/ 13004632 h 19697946"/>
              <a:gd name="connsiteX278" fmla="*/ 6309979 w 9168189"/>
              <a:gd name="connsiteY278" fmla="*/ 12786964 h 19697946"/>
              <a:gd name="connsiteX279" fmla="*/ 6490128 w 9168189"/>
              <a:gd name="connsiteY279" fmla="*/ 12629134 h 19697946"/>
              <a:gd name="connsiteX280" fmla="*/ 6558256 w 9168189"/>
              <a:gd name="connsiteY280" fmla="*/ 12590326 h 19697946"/>
              <a:gd name="connsiteX281" fmla="*/ 6641867 w 9168189"/>
              <a:gd name="connsiteY281" fmla="*/ 12576981 h 19697946"/>
              <a:gd name="connsiteX282" fmla="*/ 4552770 w 9168189"/>
              <a:gd name="connsiteY282" fmla="*/ 12576679 h 19697946"/>
              <a:gd name="connsiteX283" fmla="*/ 4596188 w 9168189"/>
              <a:gd name="connsiteY283" fmla="*/ 12577849 h 19697946"/>
              <a:gd name="connsiteX284" fmla="*/ 4762310 w 9168189"/>
              <a:gd name="connsiteY284" fmla="*/ 12614938 h 19697946"/>
              <a:gd name="connsiteX285" fmla="*/ 4958542 w 9168189"/>
              <a:gd name="connsiteY285" fmla="*/ 12804875 h 19697946"/>
              <a:gd name="connsiteX286" fmla="*/ 4977592 w 9168189"/>
              <a:gd name="connsiteY286" fmla="*/ 12851484 h 19697946"/>
              <a:gd name="connsiteX287" fmla="*/ 5002588 w 9168189"/>
              <a:gd name="connsiteY287" fmla="*/ 13004632 h 19697946"/>
              <a:gd name="connsiteX288" fmla="*/ 4977592 w 9168189"/>
              <a:gd name="connsiteY288" fmla="*/ 13145079 h 19697946"/>
              <a:gd name="connsiteX289" fmla="*/ 4958542 w 9168189"/>
              <a:gd name="connsiteY289" fmla="*/ 13190542 h 19697946"/>
              <a:gd name="connsiteX290" fmla="*/ 4759747 w 9168189"/>
              <a:gd name="connsiteY290" fmla="*/ 13381624 h 19697946"/>
              <a:gd name="connsiteX291" fmla="*/ 4408736 w 9168189"/>
              <a:gd name="connsiteY291" fmla="*/ 13382333 h 19697946"/>
              <a:gd name="connsiteX292" fmla="*/ 4208434 w 9168189"/>
              <a:gd name="connsiteY292" fmla="*/ 13191399 h 19697946"/>
              <a:gd name="connsiteX293" fmla="*/ 4189384 w 9168189"/>
              <a:gd name="connsiteY293" fmla="*/ 13145079 h 19697946"/>
              <a:gd name="connsiteX294" fmla="*/ 4177088 w 9168189"/>
              <a:gd name="connsiteY294" fmla="*/ 13004632 h 19697946"/>
              <a:gd name="connsiteX295" fmla="*/ 4208434 w 9168189"/>
              <a:gd name="connsiteY295" fmla="*/ 12805705 h 19697946"/>
              <a:gd name="connsiteX296" fmla="*/ 4469188 w 9168189"/>
              <a:gd name="connsiteY296" fmla="*/ 12580602 h 19697946"/>
              <a:gd name="connsiteX297" fmla="*/ 4552770 w 9168189"/>
              <a:gd name="connsiteY297" fmla="*/ 12576679 h 19697946"/>
              <a:gd name="connsiteX298" fmla="*/ 2457270 w 9168189"/>
              <a:gd name="connsiteY298" fmla="*/ 12576251 h 19697946"/>
              <a:gd name="connsiteX299" fmla="*/ 2500688 w 9168189"/>
              <a:gd name="connsiteY299" fmla="*/ 12577174 h 19697946"/>
              <a:gd name="connsiteX300" fmla="*/ 2670226 w 9168189"/>
              <a:gd name="connsiteY300" fmla="*/ 12615909 h 19697946"/>
              <a:gd name="connsiteX301" fmla="*/ 2856997 w 9168189"/>
              <a:gd name="connsiteY301" fmla="*/ 12786964 h 19697946"/>
              <a:gd name="connsiteX302" fmla="*/ 2896790 w 9168189"/>
              <a:gd name="connsiteY302" fmla="*/ 12883640 h 19697946"/>
              <a:gd name="connsiteX303" fmla="*/ 2896790 w 9168189"/>
              <a:gd name="connsiteY303" fmla="*/ 13112925 h 19697946"/>
              <a:gd name="connsiteX304" fmla="*/ 2856997 w 9168189"/>
              <a:gd name="connsiteY304" fmla="*/ 13209599 h 19697946"/>
              <a:gd name="connsiteX305" fmla="*/ 2663336 w 9168189"/>
              <a:gd name="connsiteY305" fmla="*/ 13382052 h 19697946"/>
              <a:gd name="connsiteX306" fmla="*/ 2475288 w 9168189"/>
              <a:gd name="connsiteY306" fmla="*/ 13404121 h 19697946"/>
              <a:gd name="connsiteX307" fmla="*/ 2284788 w 9168189"/>
              <a:gd name="connsiteY307" fmla="*/ 13360477 h 19697946"/>
              <a:gd name="connsiteX308" fmla="*/ 2118353 w 9168189"/>
              <a:gd name="connsiteY308" fmla="*/ 12790503 h 19697946"/>
              <a:gd name="connsiteX309" fmla="*/ 2373688 w 9168189"/>
              <a:gd name="connsiteY309" fmla="*/ 12580405 h 19697946"/>
              <a:gd name="connsiteX310" fmla="*/ 2457270 w 9168189"/>
              <a:gd name="connsiteY310" fmla="*/ 12576251 h 19697946"/>
              <a:gd name="connsiteX311" fmla="*/ 392488 w 9168189"/>
              <a:gd name="connsiteY311" fmla="*/ 12572989 h 19697946"/>
              <a:gd name="connsiteX312" fmla="*/ 530465 w 9168189"/>
              <a:gd name="connsiteY312" fmla="*/ 12598310 h 19697946"/>
              <a:gd name="connsiteX313" fmla="*/ 584974 w 9168189"/>
              <a:gd name="connsiteY313" fmla="*/ 12623632 h 19697946"/>
              <a:gd name="connsiteX314" fmla="*/ 755689 w 9168189"/>
              <a:gd name="connsiteY314" fmla="*/ 12781498 h 19697946"/>
              <a:gd name="connsiteX315" fmla="*/ 816160 w 9168189"/>
              <a:gd name="connsiteY315" fmla="*/ 12869513 h 19697946"/>
              <a:gd name="connsiteX316" fmla="*/ 816160 w 9168189"/>
              <a:gd name="connsiteY316" fmla="*/ 13003959 h 19697946"/>
              <a:gd name="connsiteX317" fmla="*/ 770620 w 9168189"/>
              <a:gd name="connsiteY317" fmla="*/ 13209596 h 19697946"/>
              <a:gd name="connsiteX318" fmla="*/ 603094 w 9168189"/>
              <a:gd name="connsiteY318" fmla="*/ 13362548 h 19697946"/>
              <a:gd name="connsiteX319" fmla="*/ 548561 w 9168189"/>
              <a:gd name="connsiteY319" fmla="*/ 13398276 h 19697946"/>
              <a:gd name="connsiteX320" fmla="*/ 231355 w 9168189"/>
              <a:gd name="connsiteY320" fmla="*/ 13382764 h 19697946"/>
              <a:gd name="connsiteX321" fmla="*/ 41011 w 9168189"/>
              <a:gd name="connsiteY321" fmla="*/ 13214870 h 19697946"/>
              <a:gd name="connsiteX322" fmla="*/ 11488 w 9168189"/>
              <a:gd name="connsiteY322" fmla="*/ 13006437 h 19697946"/>
              <a:gd name="connsiteX323" fmla="*/ 43152 w 9168189"/>
              <a:gd name="connsiteY323" fmla="*/ 12794083 h 19697946"/>
              <a:gd name="connsiteX324" fmla="*/ 222543 w 9168189"/>
              <a:gd name="connsiteY324" fmla="*/ 12623632 h 19697946"/>
              <a:gd name="connsiteX325" fmla="*/ 267211 w 9168189"/>
              <a:gd name="connsiteY325" fmla="*/ 12598310 h 19697946"/>
              <a:gd name="connsiteX326" fmla="*/ 392488 w 9168189"/>
              <a:gd name="connsiteY326" fmla="*/ 12572989 h 19697946"/>
              <a:gd name="connsiteX327" fmla="*/ 8765035 w 9168189"/>
              <a:gd name="connsiteY327" fmla="*/ 12572863 h 19697946"/>
              <a:gd name="connsiteX328" fmla="*/ 8899765 w 9168189"/>
              <a:gd name="connsiteY328" fmla="*/ 12598310 h 19697946"/>
              <a:gd name="connsiteX329" fmla="*/ 8957133 w 9168189"/>
              <a:gd name="connsiteY329" fmla="*/ 12623632 h 19697946"/>
              <a:gd name="connsiteX330" fmla="*/ 9136524 w 9168189"/>
              <a:gd name="connsiteY330" fmla="*/ 12794083 h 19697946"/>
              <a:gd name="connsiteX331" fmla="*/ 9168188 w 9168189"/>
              <a:gd name="connsiteY331" fmla="*/ 13006437 h 19697946"/>
              <a:gd name="connsiteX332" fmla="*/ 9168188 w 9168189"/>
              <a:gd name="connsiteY332" fmla="*/ 13164759 h 19697946"/>
              <a:gd name="connsiteX333" fmla="*/ 9125965 w 9168189"/>
              <a:gd name="connsiteY333" fmla="*/ 13214870 h 19697946"/>
              <a:gd name="connsiteX334" fmla="*/ 8935622 w 9168189"/>
              <a:gd name="connsiteY334" fmla="*/ 13382764 h 19697946"/>
              <a:gd name="connsiteX335" fmla="*/ 8618415 w 9168189"/>
              <a:gd name="connsiteY335" fmla="*/ 13398276 h 19697946"/>
              <a:gd name="connsiteX336" fmla="*/ 8563882 w 9168189"/>
              <a:gd name="connsiteY336" fmla="*/ 13362548 h 19697946"/>
              <a:gd name="connsiteX337" fmla="*/ 8409056 w 9168189"/>
              <a:gd name="connsiteY337" fmla="*/ 13209596 h 19697946"/>
              <a:gd name="connsiteX338" fmla="*/ 8363516 w 9168189"/>
              <a:gd name="connsiteY338" fmla="*/ 13003959 h 19697946"/>
              <a:gd name="connsiteX339" fmla="*/ 8411009 w 9168189"/>
              <a:gd name="connsiteY339" fmla="*/ 12781498 h 19697946"/>
              <a:gd name="connsiteX340" fmla="*/ 8615209 w 9168189"/>
              <a:gd name="connsiteY340" fmla="*/ 12595766 h 19697946"/>
              <a:gd name="connsiteX341" fmla="*/ 8765035 w 9168189"/>
              <a:gd name="connsiteY341" fmla="*/ 12572863 h 19697946"/>
              <a:gd name="connsiteX342" fmla="*/ 4563432 w 9168189"/>
              <a:gd name="connsiteY342" fmla="*/ 10472219 h 19697946"/>
              <a:gd name="connsiteX343" fmla="*/ 4715944 w 9168189"/>
              <a:gd name="connsiteY343" fmla="*/ 10498944 h 19697946"/>
              <a:gd name="connsiteX344" fmla="*/ 4863429 w 9168189"/>
              <a:gd name="connsiteY344" fmla="*/ 10591019 h 19697946"/>
              <a:gd name="connsiteX345" fmla="*/ 4968204 w 9168189"/>
              <a:gd name="connsiteY345" fmla="*/ 10722198 h 19697946"/>
              <a:gd name="connsiteX346" fmla="*/ 5002589 w 9168189"/>
              <a:gd name="connsiteY346" fmla="*/ 10903904 h 19697946"/>
              <a:gd name="connsiteX347" fmla="*/ 4963026 w 9168189"/>
              <a:gd name="connsiteY347" fmla="*/ 11078138 h 19697946"/>
              <a:gd name="connsiteX348" fmla="*/ 4905904 w 9168189"/>
              <a:gd name="connsiteY348" fmla="*/ 11171404 h 19697946"/>
              <a:gd name="connsiteX349" fmla="*/ 4659689 w 9168189"/>
              <a:gd name="connsiteY349" fmla="*/ 11305941 h 19697946"/>
              <a:gd name="connsiteX350" fmla="*/ 4498453 w 9168189"/>
              <a:gd name="connsiteY350" fmla="*/ 11311144 h 19697946"/>
              <a:gd name="connsiteX351" fmla="*/ 4203952 w 9168189"/>
              <a:gd name="connsiteY351" fmla="*/ 11078138 h 19697946"/>
              <a:gd name="connsiteX352" fmla="*/ 4198774 w 9168189"/>
              <a:gd name="connsiteY352" fmla="*/ 10722198 h 19697946"/>
              <a:gd name="connsiteX353" fmla="*/ 4437439 w 9168189"/>
              <a:gd name="connsiteY353" fmla="*/ 10493773 h 19697946"/>
              <a:gd name="connsiteX354" fmla="*/ 4563432 w 9168189"/>
              <a:gd name="connsiteY354" fmla="*/ 10472219 h 19697946"/>
              <a:gd name="connsiteX355" fmla="*/ 8698110 w 9168189"/>
              <a:gd name="connsiteY355" fmla="*/ 10470557 h 19697946"/>
              <a:gd name="connsiteX356" fmla="*/ 8889474 w 9168189"/>
              <a:gd name="connsiteY356" fmla="*/ 10492850 h 19697946"/>
              <a:gd name="connsiteX357" fmla="*/ 9141784 w 9168189"/>
              <a:gd name="connsiteY357" fmla="*/ 10703960 h 19697946"/>
              <a:gd name="connsiteX358" fmla="*/ 9168189 w 9168189"/>
              <a:gd name="connsiteY358" fmla="*/ 10912489 h 19697946"/>
              <a:gd name="connsiteX359" fmla="*/ 9131904 w 9168189"/>
              <a:gd name="connsiteY359" fmla="*/ 11126474 h 19697946"/>
              <a:gd name="connsiteX360" fmla="*/ 8706217 w 9168189"/>
              <a:gd name="connsiteY360" fmla="*/ 11316338 h 19697946"/>
              <a:gd name="connsiteX361" fmla="*/ 8626842 w 9168189"/>
              <a:gd name="connsiteY361" fmla="*/ 11302831 h 19697946"/>
              <a:gd name="connsiteX362" fmla="*/ 8596689 w 9168189"/>
              <a:gd name="connsiteY362" fmla="*/ 11293019 h 19697946"/>
              <a:gd name="connsiteX363" fmla="*/ 8551598 w 9168189"/>
              <a:gd name="connsiteY363" fmla="*/ 11258924 h 19697946"/>
              <a:gd name="connsiteX364" fmla="*/ 8385781 w 9168189"/>
              <a:gd name="connsiteY364" fmla="*/ 11077978 h 19697946"/>
              <a:gd name="connsiteX365" fmla="*/ 8357898 w 9168189"/>
              <a:gd name="connsiteY365" fmla="*/ 10901258 h 19697946"/>
              <a:gd name="connsiteX366" fmla="*/ 8476317 w 9168189"/>
              <a:gd name="connsiteY366" fmla="*/ 10612398 h 19697946"/>
              <a:gd name="connsiteX367" fmla="*/ 8685589 w 9168189"/>
              <a:gd name="connsiteY367" fmla="*/ 10472137 h 19697946"/>
              <a:gd name="connsiteX368" fmla="*/ 8698110 w 9168189"/>
              <a:gd name="connsiteY368" fmla="*/ 10470557 h 19697946"/>
              <a:gd name="connsiteX369" fmla="*/ 328810 w 9168189"/>
              <a:gd name="connsiteY369" fmla="*/ 10470557 h 19697946"/>
              <a:gd name="connsiteX370" fmla="*/ 520174 w 9168189"/>
              <a:gd name="connsiteY370" fmla="*/ 10492850 h 19697946"/>
              <a:gd name="connsiteX371" fmla="*/ 787196 w 9168189"/>
              <a:gd name="connsiteY371" fmla="*/ 10727063 h 19697946"/>
              <a:gd name="connsiteX372" fmla="*/ 787836 w 9168189"/>
              <a:gd name="connsiteY372" fmla="*/ 11079912 h 19697946"/>
              <a:gd name="connsiteX373" fmla="*/ 614150 w 9168189"/>
              <a:gd name="connsiteY373" fmla="*/ 11270093 h 19697946"/>
              <a:gd name="connsiteX374" fmla="*/ 582988 w 9168189"/>
              <a:gd name="connsiteY374" fmla="*/ 11290373 h 19697946"/>
              <a:gd name="connsiteX375" fmla="*/ 548063 w 9168189"/>
              <a:gd name="connsiteY375" fmla="*/ 11296665 h 19697946"/>
              <a:gd name="connsiteX376" fmla="*/ 455988 w 9168189"/>
              <a:gd name="connsiteY376" fmla="*/ 11310407 h 19697946"/>
              <a:gd name="connsiteX377" fmla="*/ 322638 w 9168189"/>
              <a:gd name="connsiteY377" fmla="*/ 11308745 h 19697946"/>
              <a:gd name="connsiteX378" fmla="*/ 47773 w 9168189"/>
              <a:gd name="connsiteY378" fmla="*/ 11126474 h 19697946"/>
              <a:gd name="connsiteX379" fmla="*/ 11488 w 9168189"/>
              <a:gd name="connsiteY379" fmla="*/ 10914545 h 19697946"/>
              <a:gd name="connsiteX380" fmla="*/ 105266 w 9168189"/>
              <a:gd name="connsiteY380" fmla="*/ 10614123 h 19697946"/>
              <a:gd name="connsiteX381" fmla="*/ 316288 w 9168189"/>
              <a:gd name="connsiteY381" fmla="*/ 10472137 h 19697946"/>
              <a:gd name="connsiteX382" fmla="*/ 328810 w 9168189"/>
              <a:gd name="connsiteY382" fmla="*/ 10470557 h 19697946"/>
              <a:gd name="connsiteX383" fmla="*/ 6624427 w 9168189"/>
              <a:gd name="connsiteY383" fmla="*/ 10469645 h 19697946"/>
              <a:gd name="connsiteX384" fmla="*/ 6793776 w 9168189"/>
              <a:gd name="connsiteY384" fmla="*/ 10493352 h 19697946"/>
              <a:gd name="connsiteX385" fmla="*/ 6915624 w 9168189"/>
              <a:gd name="connsiteY385" fmla="*/ 10556438 h 19697946"/>
              <a:gd name="connsiteX386" fmla="*/ 7066788 w 9168189"/>
              <a:gd name="connsiteY386" fmla="*/ 10747236 h 19697946"/>
              <a:gd name="connsiteX387" fmla="*/ 7079038 w 9168189"/>
              <a:gd name="connsiteY387" fmla="*/ 10794832 h 19697946"/>
              <a:gd name="connsiteX388" fmla="*/ 7084984 w 9168189"/>
              <a:gd name="connsiteY388" fmla="*/ 10997284 h 19697946"/>
              <a:gd name="connsiteX389" fmla="*/ 7072688 w 9168189"/>
              <a:gd name="connsiteY389" fmla="*/ 11051512 h 19697946"/>
              <a:gd name="connsiteX390" fmla="*/ 7036190 w 9168189"/>
              <a:gd name="connsiteY390" fmla="*/ 11115760 h 19697946"/>
              <a:gd name="connsiteX391" fmla="*/ 6956098 w 9168189"/>
              <a:gd name="connsiteY391" fmla="*/ 11208995 h 19697946"/>
              <a:gd name="connsiteX392" fmla="*/ 6862421 w 9168189"/>
              <a:gd name="connsiteY392" fmla="*/ 11274199 h 19697946"/>
              <a:gd name="connsiteX393" fmla="*/ 6742488 w 9168189"/>
              <a:gd name="connsiteY393" fmla="*/ 11307451 h 19697946"/>
              <a:gd name="connsiteX394" fmla="*/ 6590088 w 9168189"/>
              <a:gd name="connsiteY394" fmla="*/ 11305226 h 19697946"/>
              <a:gd name="connsiteX395" fmla="*/ 6475780 w 9168189"/>
              <a:gd name="connsiteY395" fmla="*/ 11268698 h 19697946"/>
              <a:gd name="connsiteX396" fmla="*/ 6285288 w 9168189"/>
              <a:gd name="connsiteY396" fmla="*/ 11038924 h 19697946"/>
              <a:gd name="connsiteX397" fmla="*/ 6271001 w 9168189"/>
              <a:gd name="connsiteY397" fmla="*/ 11001525 h 19697946"/>
              <a:gd name="connsiteX398" fmla="*/ 6256713 w 9168189"/>
              <a:gd name="connsiteY398" fmla="*/ 10902782 h 19697946"/>
              <a:gd name="connsiteX399" fmla="*/ 6271001 w 9168189"/>
              <a:gd name="connsiteY399" fmla="*/ 10804039 h 19697946"/>
              <a:gd name="connsiteX400" fmla="*/ 6285288 w 9168189"/>
              <a:gd name="connsiteY400" fmla="*/ 10762097 h 19697946"/>
              <a:gd name="connsiteX401" fmla="*/ 6304338 w 9168189"/>
              <a:gd name="connsiteY401" fmla="*/ 10718632 h 19697946"/>
              <a:gd name="connsiteX402" fmla="*/ 6323388 w 9168189"/>
              <a:gd name="connsiteY402" fmla="*/ 10686329 h 19697946"/>
              <a:gd name="connsiteX403" fmla="*/ 6470452 w 9168189"/>
              <a:gd name="connsiteY403" fmla="*/ 10532633 h 19697946"/>
              <a:gd name="connsiteX404" fmla="*/ 6590088 w 9168189"/>
              <a:gd name="connsiteY404" fmla="*/ 10472913 h 19697946"/>
              <a:gd name="connsiteX405" fmla="*/ 6624427 w 9168189"/>
              <a:gd name="connsiteY405" fmla="*/ 10469645 h 19697946"/>
              <a:gd name="connsiteX406" fmla="*/ 2427524 w 9168189"/>
              <a:gd name="connsiteY406" fmla="*/ 10469116 h 19697946"/>
              <a:gd name="connsiteX407" fmla="*/ 2507341 w 9168189"/>
              <a:gd name="connsiteY407" fmla="*/ 10474684 h 19697946"/>
              <a:gd name="connsiteX408" fmla="*/ 2690174 w 9168189"/>
              <a:gd name="connsiteY408" fmla="*/ 10529427 h 19697946"/>
              <a:gd name="connsiteX409" fmla="*/ 2856288 w 9168189"/>
              <a:gd name="connsiteY409" fmla="*/ 10686329 h 19697946"/>
              <a:gd name="connsiteX410" fmla="*/ 2875338 w 9168189"/>
              <a:gd name="connsiteY410" fmla="*/ 10718632 h 19697946"/>
              <a:gd name="connsiteX411" fmla="*/ 2894388 w 9168189"/>
              <a:gd name="connsiteY411" fmla="*/ 10762097 h 19697946"/>
              <a:gd name="connsiteX412" fmla="*/ 2908676 w 9168189"/>
              <a:gd name="connsiteY412" fmla="*/ 10804039 h 19697946"/>
              <a:gd name="connsiteX413" fmla="*/ 2922963 w 9168189"/>
              <a:gd name="connsiteY413" fmla="*/ 10902782 h 19697946"/>
              <a:gd name="connsiteX414" fmla="*/ 2908676 w 9168189"/>
              <a:gd name="connsiteY414" fmla="*/ 11001525 h 19697946"/>
              <a:gd name="connsiteX415" fmla="*/ 2894388 w 9168189"/>
              <a:gd name="connsiteY415" fmla="*/ 11038924 h 19697946"/>
              <a:gd name="connsiteX416" fmla="*/ 2781546 w 9168189"/>
              <a:gd name="connsiteY416" fmla="*/ 11211372 h 19697946"/>
              <a:gd name="connsiteX417" fmla="*/ 2564188 w 9168189"/>
              <a:gd name="connsiteY417" fmla="*/ 11305226 h 19697946"/>
              <a:gd name="connsiteX418" fmla="*/ 2306330 w 9168189"/>
              <a:gd name="connsiteY418" fmla="*/ 11276263 h 19697946"/>
              <a:gd name="connsiteX419" fmla="*/ 2106988 w 9168189"/>
              <a:gd name="connsiteY419" fmla="*/ 11051512 h 19697946"/>
              <a:gd name="connsiteX420" fmla="*/ 2081992 w 9168189"/>
              <a:gd name="connsiteY420" fmla="*/ 10997284 h 19697946"/>
              <a:gd name="connsiteX421" fmla="*/ 2075238 w 9168189"/>
              <a:gd name="connsiteY421" fmla="*/ 10794832 h 19697946"/>
              <a:gd name="connsiteX422" fmla="*/ 2100188 w 9168189"/>
              <a:gd name="connsiteY422" fmla="*/ 10747236 h 19697946"/>
              <a:gd name="connsiteX423" fmla="*/ 2340516 w 9168189"/>
              <a:gd name="connsiteY423" fmla="*/ 10515432 h 19697946"/>
              <a:gd name="connsiteX424" fmla="*/ 2388111 w 9168189"/>
              <a:gd name="connsiteY424" fmla="*/ 10489285 h 19697946"/>
              <a:gd name="connsiteX425" fmla="*/ 2427524 w 9168189"/>
              <a:gd name="connsiteY425" fmla="*/ 10469116 h 19697946"/>
              <a:gd name="connsiteX426" fmla="*/ 6625753 w 9168189"/>
              <a:gd name="connsiteY426" fmla="*/ 8376925 h 19697946"/>
              <a:gd name="connsiteX427" fmla="*/ 6856466 w 9168189"/>
              <a:gd name="connsiteY427" fmla="*/ 8418596 h 19697946"/>
              <a:gd name="connsiteX428" fmla="*/ 7072688 w 9168189"/>
              <a:gd name="connsiteY428" fmla="*/ 8658555 h 19697946"/>
              <a:gd name="connsiteX429" fmla="*/ 7084984 w 9168189"/>
              <a:gd name="connsiteY429" fmla="*/ 8700083 h 19697946"/>
              <a:gd name="connsiteX430" fmla="*/ 7079038 w 9168189"/>
              <a:gd name="connsiteY430" fmla="*/ 8889833 h 19697946"/>
              <a:gd name="connsiteX431" fmla="*/ 7066788 w 9168189"/>
              <a:gd name="connsiteY431" fmla="*/ 8950129 h 19697946"/>
              <a:gd name="connsiteX432" fmla="*/ 7022949 w 9168189"/>
              <a:gd name="connsiteY432" fmla="*/ 9032680 h 19697946"/>
              <a:gd name="connsiteX433" fmla="*/ 6946652 w 9168189"/>
              <a:gd name="connsiteY433" fmla="*/ 9121609 h 19697946"/>
              <a:gd name="connsiteX434" fmla="*/ 6909047 w 9168189"/>
              <a:gd name="connsiteY434" fmla="*/ 9156534 h 19697946"/>
              <a:gd name="connsiteX435" fmla="*/ 6882188 w 9168189"/>
              <a:gd name="connsiteY435" fmla="*/ 9175584 h 19697946"/>
              <a:gd name="connsiteX436" fmla="*/ 6843985 w 9168189"/>
              <a:gd name="connsiteY436" fmla="*/ 9194633 h 19697946"/>
              <a:gd name="connsiteX437" fmla="*/ 6778865 w 9168189"/>
              <a:gd name="connsiteY437" fmla="*/ 9207255 h 19697946"/>
              <a:gd name="connsiteX438" fmla="*/ 6666288 w 9168189"/>
              <a:gd name="connsiteY438" fmla="*/ 9219876 h 19697946"/>
              <a:gd name="connsiteX439" fmla="*/ 6566411 w 9168189"/>
              <a:gd name="connsiteY439" fmla="*/ 9207255 h 19697946"/>
              <a:gd name="connsiteX440" fmla="*/ 6517439 w 9168189"/>
              <a:gd name="connsiteY440" fmla="*/ 9194633 h 19697946"/>
              <a:gd name="connsiteX441" fmla="*/ 6317379 w 9168189"/>
              <a:gd name="connsiteY441" fmla="*/ 9015214 h 19697946"/>
              <a:gd name="connsiteX442" fmla="*/ 6304338 w 9168189"/>
              <a:gd name="connsiteY442" fmla="*/ 8991434 h 19697946"/>
              <a:gd name="connsiteX443" fmla="*/ 6285288 w 9168189"/>
              <a:gd name="connsiteY443" fmla="*/ 8947969 h 19697946"/>
              <a:gd name="connsiteX444" fmla="*/ 6271001 w 9168189"/>
              <a:gd name="connsiteY444" fmla="*/ 8906026 h 19697946"/>
              <a:gd name="connsiteX445" fmla="*/ 6256713 w 9168189"/>
              <a:gd name="connsiteY445" fmla="*/ 8807285 h 19697946"/>
              <a:gd name="connsiteX446" fmla="*/ 6271001 w 9168189"/>
              <a:gd name="connsiteY446" fmla="*/ 8708542 h 19697946"/>
              <a:gd name="connsiteX447" fmla="*/ 6285288 w 9168189"/>
              <a:gd name="connsiteY447" fmla="*/ 8666600 h 19697946"/>
              <a:gd name="connsiteX448" fmla="*/ 6304338 w 9168189"/>
              <a:gd name="connsiteY448" fmla="*/ 8623135 h 19697946"/>
              <a:gd name="connsiteX449" fmla="*/ 6323388 w 9168189"/>
              <a:gd name="connsiteY449" fmla="*/ 8591250 h 19697946"/>
              <a:gd name="connsiteX450" fmla="*/ 6473163 w 9168189"/>
              <a:gd name="connsiteY450" fmla="*/ 8429815 h 19697946"/>
              <a:gd name="connsiteX451" fmla="*/ 6558338 w 9168189"/>
              <a:gd name="connsiteY451" fmla="*/ 8386983 h 19697946"/>
              <a:gd name="connsiteX452" fmla="*/ 6625753 w 9168189"/>
              <a:gd name="connsiteY452" fmla="*/ 8376925 h 19697946"/>
              <a:gd name="connsiteX453" fmla="*/ 357685 w 9168189"/>
              <a:gd name="connsiteY453" fmla="*/ 8373939 h 19697946"/>
              <a:gd name="connsiteX454" fmla="*/ 788788 w 9168189"/>
              <a:gd name="connsiteY454" fmla="*/ 8632179 h 19697946"/>
              <a:gd name="connsiteX455" fmla="*/ 787196 w 9168189"/>
              <a:gd name="connsiteY455" fmla="*/ 8983002 h 19697946"/>
              <a:gd name="connsiteX456" fmla="*/ 636212 w 9168189"/>
              <a:gd name="connsiteY456" fmla="*/ 9156534 h 19697946"/>
              <a:gd name="connsiteX457" fmla="*/ 608388 w 9168189"/>
              <a:gd name="connsiteY457" fmla="*/ 9175584 h 19697946"/>
              <a:gd name="connsiteX458" fmla="*/ 570185 w 9168189"/>
              <a:gd name="connsiteY458" fmla="*/ 9194633 h 19697946"/>
              <a:gd name="connsiteX459" fmla="*/ 505065 w 9168189"/>
              <a:gd name="connsiteY459" fmla="*/ 9207255 h 19697946"/>
              <a:gd name="connsiteX460" fmla="*/ 392488 w 9168189"/>
              <a:gd name="connsiteY460" fmla="*/ 9219876 h 19697946"/>
              <a:gd name="connsiteX461" fmla="*/ 292611 w 9168189"/>
              <a:gd name="connsiteY461" fmla="*/ 9207255 h 19697946"/>
              <a:gd name="connsiteX462" fmla="*/ 243639 w 9168189"/>
              <a:gd name="connsiteY462" fmla="*/ 9194633 h 19697946"/>
              <a:gd name="connsiteX463" fmla="*/ 23533 w 9168189"/>
              <a:gd name="connsiteY463" fmla="*/ 8986708 h 19697946"/>
              <a:gd name="connsiteX464" fmla="*/ 28949 w 9168189"/>
              <a:gd name="connsiteY464" fmla="*/ 8618628 h 19697946"/>
              <a:gd name="connsiteX465" fmla="*/ 284377 w 9168189"/>
              <a:gd name="connsiteY465" fmla="*/ 8386669 h 19697946"/>
              <a:gd name="connsiteX466" fmla="*/ 357685 w 9168189"/>
              <a:gd name="connsiteY466" fmla="*/ 8373939 h 19697946"/>
              <a:gd name="connsiteX467" fmla="*/ 4572752 w 9168189"/>
              <a:gd name="connsiteY467" fmla="*/ 8373891 h 19697946"/>
              <a:gd name="connsiteX468" fmla="*/ 4697788 w 9168189"/>
              <a:gd name="connsiteY468" fmla="*/ 8388836 h 19697946"/>
              <a:gd name="connsiteX469" fmla="*/ 4905903 w 9168189"/>
              <a:gd name="connsiteY469" fmla="*/ 8525963 h 19697946"/>
              <a:gd name="connsiteX470" fmla="*/ 5002588 w 9168189"/>
              <a:gd name="connsiteY470" fmla="*/ 8806163 h 19697946"/>
              <a:gd name="connsiteX471" fmla="*/ 4868283 w 9168189"/>
              <a:gd name="connsiteY471" fmla="*/ 9101894 h 19697946"/>
              <a:gd name="connsiteX472" fmla="*/ 4759792 w 9168189"/>
              <a:gd name="connsiteY472" fmla="*/ 9182462 h 19697946"/>
              <a:gd name="connsiteX473" fmla="*/ 4683169 w 9168189"/>
              <a:gd name="connsiteY473" fmla="*/ 9208524 h 19697946"/>
              <a:gd name="connsiteX474" fmla="*/ 4589838 w 9168189"/>
              <a:gd name="connsiteY474" fmla="*/ 9232734 h 19697946"/>
              <a:gd name="connsiteX475" fmla="*/ 4483807 w 9168189"/>
              <a:gd name="connsiteY475" fmla="*/ 9208524 h 19697946"/>
              <a:gd name="connsiteX476" fmla="*/ 4407184 w 9168189"/>
              <a:gd name="connsiteY476" fmla="*/ 9182462 h 19697946"/>
              <a:gd name="connsiteX477" fmla="*/ 4198773 w 9168189"/>
              <a:gd name="connsiteY477" fmla="*/ 8975168 h 19697946"/>
              <a:gd name="connsiteX478" fmla="*/ 4177088 w 9168189"/>
              <a:gd name="connsiteY478" fmla="*/ 8806801 h 19697946"/>
              <a:gd name="connsiteX479" fmla="*/ 4279384 w 9168189"/>
              <a:gd name="connsiteY479" fmla="*/ 8509077 h 19697946"/>
              <a:gd name="connsiteX480" fmla="*/ 4453061 w 9168189"/>
              <a:gd name="connsiteY480" fmla="*/ 8400690 h 19697946"/>
              <a:gd name="connsiteX481" fmla="*/ 4494588 w 9168189"/>
              <a:gd name="connsiteY481" fmla="*/ 8381275 h 19697946"/>
              <a:gd name="connsiteX482" fmla="*/ 4572752 w 9168189"/>
              <a:gd name="connsiteY482" fmla="*/ 8373891 h 19697946"/>
              <a:gd name="connsiteX483" fmla="*/ 8769897 w 9168189"/>
              <a:gd name="connsiteY483" fmla="*/ 8373321 h 19697946"/>
              <a:gd name="connsiteX484" fmla="*/ 9091835 w 9168189"/>
              <a:gd name="connsiteY484" fmla="*/ 8529651 h 19697946"/>
              <a:gd name="connsiteX485" fmla="*/ 9168188 w 9168189"/>
              <a:gd name="connsiteY485" fmla="*/ 8805326 h 19697946"/>
              <a:gd name="connsiteX486" fmla="*/ 9143444 w 9168189"/>
              <a:gd name="connsiteY486" fmla="*/ 8986708 h 19697946"/>
              <a:gd name="connsiteX487" fmla="*/ 8936037 w 9168189"/>
              <a:gd name="connsiteY487" fmla="*/ 9194633 h 19697946"/>
              <a:gd name="connsiteX488" fmla="*/ 8874365 w 9168189"/>
              <a:gd name="connsiteY488" fmla="*/ 9207255 h 19697946"/>
              <a:gd name="connsiteX489" fmla="*/ 8761788 w 9168189"/>
              <a:gd name="connsiteY489" fmla="*/ 9219876 h 19697946"/>
              <a:gd name="connsiteX490" fmla="*/ 8661911 w 9168189"/>
              <a:gd name="connsiteY490" fmla="*/ 9207255 h 19697946"/>
              <a:gd name="connsiteX491" fmla="*/ 8609491 w 9168189"/>
              <a:gd name="connsiteY491" fmla="*/ 9194633 h 19697946"/>
              <a:gd name="connsiteX492" fmla="*/ 8571288 w 9168189"/>
              <a:gd name="connsiteY492" fmla="*/ 9175584 h 19697946"/>
              <a:gd name="connsiteX493" fmla="*/ 8543464 w 9168189"/>
              <a:gd name="connsiteY493" fmla="*/ 9156534 h 19697946"/>
              <a:gd name="connsiteX494" fmla="*/ 8392480 w 9168189"/>
              <a:gd name="connsiteY494" fmla="*/ 8983002 h 19697946"/>
              <a:gd name="connsiteX495" fmla="*/ 8390888 w 9168189"/>
              <a:gd name="connsiteY495" fmla="*/ 8632179 h 19697946"/>
              <a:gd name="connsiteX496" fmla="*/ 8653677 w 9168189"/>
              <a:gd name="connsiteY496" fmla="*/ 8386669 h 19697946"/>
              <a:gd name="connsiteX497" fmla="*/ 8769897 w 9168189"/>
              <a:gd name="connsiteY497" fmla="*/ 8373321 h 19697946"/>
              <a:gd name="connsiteX498" fmla="*/ 2452056 w 9168189"/>
              <a:gd name="connsiteY498" fmla="*/ 8371840 h 19697946"/>
              <a:gd name="connsiteX499" fmla="*/ 2691196 w 9168189"/>
              <a:gd name="connsiteY499" fmla="*/ 8428586 h 19697946"/>
              <a:gd name="connsiteX500" fmla="*/ 2894388 w 9168189"/>
              <a:gd name="connsiteY500" fmla="*/ 8671144 h 19697946"/>
              <a:gd name="connsiteX501" fmla="*/ 2908676 w 9168189"/>
              <a:gd name="connsiteY501" fmla="*/ 8708542 h 19697946"/>
              <a:gd name="connsiteX502" fmla="*/ 2922963 w 9168189"/>
              <a:gd name="connsiteY502" fmla="*/ 8807285 h 19697946"/>
              <a:gd name="connsiteX503" fmla="*/ 2908676 w 9168189"/>
              <a:gd name="connsiteY503" fmla="*/ 8906026 h 19697946"/>
              <a:gd name="connsiteX504" fmla="*/ 2894388 w 9168189"/>
              <a:gd name="connsiteY504" fmla="*/ 8947969 h 19697946"/>
              <a:gd name="connsiteX505" fmla="*/ 2875338 w 9168189"/>
              <a:gd name="connsiteY505" fmla="*/ 8991434 h 19697946"/>
              <a:gd name="connsiteX506" fmla="*/ 2849596 w 9168189"/>
              <a:gd name="connsiteY506" fmla="*/ 9015214 h 19697946"/>
              <a:gd name="connsiteX507" fmla="*/ 2662237 w 9168189"/>
              <a:gd name="connsiteY507" fmla="*/ 9194633 h 19697946"/>
              <a:gd name="connsiteX508" fmla="*/ 2600565 w 9168189"/>
              <a:gd name="connsiteY508" fmla="*/ 9207255 h 19697946"/>
              <a:gd name="connsiteX509" fmla="*/ 2487988 w 9168189"/>
              <a:gd name="connsiteY509" fmla="*/ 9219876 h 19697946"/>
              <a:gd name="connsiteX510" fmla="*/ 2388111 w 9168189"/>
              <a:gd name="connsiteY510" fmla="*/ 9207255 h 19697946"/>
              <a:gd name="connsiteX511" fmla="*/ 2335691 w 9168189"/>
              <a:gd name="connsiteY511" fmla="*/ 9194633 h 19697946"/>
              <a:gd name="connsiteX512" fmla="*/ 2297488 w 9168189"/>
              <a:gd name="connsiteY512" fmla="*/ 9175584 h 19697946"/>
              <a:gd name="connsiteX513" fmla="*/ 2266674 w 9168189"/>
              <a:gd name="connsiteY513" fmla="*/ 9156534 h 19697946"/>
              <a:gd name="connsiteX514" fmla="*/ 2100188 w 9168189"/>
              <a:gd name="connsiteY514" fmla="*/ 8951006 h 19697946"/>
              <a:gd name="connsiteX515" fmla="*/ 2075238 w 9168189"/>
              <a:gd name="connsiteY515" fmla="*/ 8889833 h 19697946"/>
              <a:gd name="connsiteX516" fmla="*/ 2057042 w 9168189"/>
              <a:gd name="connsiteY516" fmla="*/ 8788235 h 19697946"/>
              <a:gd name="connsiteX517" fmla="*/ 2081992 w 9168189"/>
              <a:gd name="connsiteY517" fmla="*/ 8700083 h 19697946"/>
              <a:gd name="connsiteX518" fmla="*/ 2106988 w 9168189"/>
              <a:gd name="connsiteY518" fmla="*/ 8658555 h 19697946"/>
              <a:gd name="connsiteX519" fmla="*/ 2204132 w 9168189"/>
              <a:gd name="connsiteY519" fmla="*/ 8483435 h 19697946"/>
              <a:gd name="connsiteX520" fmla="*/ 2380038 w 9168189"/>
              <a:gd name="connsiteY520" fmla="*/ 8384958 h 19697946"/>
              <a:gd name="connsiteX521" fmla="*/ 2452056 w 9168189"/>
              <a:gd name="connsiteY521" fmla="*/ 8371840 h 19697946"/>
              <a:gd name="connsiteX522" fmla="*/ 8720458 w 9168189"/>
              <a:gd name="connsiteY522" fmla="*/ 6283440 h 19697946"/>
              <a:gd name="connsiteX523" fmla="*/ 8919326 w 9168189"/>
              <a:gd name="connsiteY523" fmla="*/ 6311795 h 19697946"/>
              <a:gd name="connsiteX524" fmla="*/ 8951871 w 9168189"/>
              <a:gd name="connsiteY524" fmla="*/ 6324437 h 19697946"/>
              <a:gd name="connsiteX525" fmla="*/ 9136524 w 9168189"/>
              <a:gd name="connsiteY525" fmla="*/ 6494888 h 19697946"/>
              <a:gd name="connsiteX526" fmla="*/ 9168188 w 9168189"/>
              <a:gd name="connsiteY526" fmla="*/ 6707241 h 19697946"/>
              <a:gd name="connsiteX527" fmla="*/ 9131537 w 9168189"/>
              <a:gd name="connsiteY527" fmla="*/ 6923357 h 19697946"/>
              <a:gd name="connsiteX528" fmla="*/ 8771570 w 9168189"/>
              <a:gd name="connsiteY528" fmla="*/ 7117477 h 19697946"/>
              <a:gd name="connsiteX529" fmla="*/ 8625520 w 9168189"/>
              <a:gd name="connsiteY529" fmla="*/ 7096988 h 19697946"/>
              <a:gd name="connsiteX530" fmla="*/ 8453530 w 9168189"/>
              <a:gd name="connsiteY530" fmla="*/ 6976182 h 19697946"/>
              <a:gd name="connsiteX531" fmla="*/ 8421780 w 9168189"/>
              <a:gd name="connsiteY531" fmla="*/ 6937641 h 19697946"/>
              <a:gd name="connsiteX532" fmla="*/ 8363322 w 9168189"/>
              <a:gd name="connsiteY532" fmla="*/ 6700490 h 19697946"/>
              <a:gd name="connsiteX533" fmla="*/ 8408699 w 9168189"/>
              <a:gd name="connsiteY533" fmla="*/ 6501031 h 19697946"/>
              <a:gd name="connsiteX534" fmla="*/ 8593173 w 9168189"/>
              <a:gd name="connsiteY534" fmla="*/ 6328941 h 19697946"/>
              <a:gd name="connsiteX535" fmla="*/ 8622088 w 9168189"/>
              <a:gd name="connsiteY535" fmla="*/ 6311127 h 19697946"/>
              <a:gd name="connsiteX536" fmla="*/ 8663363 w 9168189"/>
              <a:gd name="connsiteY536" fmla="*/ 6288450 h 19697946"/>
              <a:gd name="connsiteX537" fmla="*/ 8720458 w 9168189"/>
              <a:gd name="connsiteY537" fmla="*/ 6283440 h 19697946"/>
              <a:gd name="connsiteX538" fmla="*/ 310038 w 9168189"/>
              <a:gd name="connsiteY538" fmla="*/ 6280887 h 19697946"/>
              <a:gd name="connsiteX539" fmla="*/ 550658 w 9168189"/>
              <a:gd name="connsiteY539" fmla="*/ 6302744 h 19697946"/>
              <a:gd name="connsiteX540" fmla="*/ 590950 w 9168189"/>
              <a:gd name="connsiteY540" fmla="*/ 6326886 h 19697946"/>
              <a:gd name="connsiteX541" fmla="*/ 765040 w 9168189"/>
              <a:gd name="connsiteY541" fmla="*/ 6495370 h 19697946"/>
              <a:gd name="connsiteX542" fmla="*/ 815769 w 9168189"/>
              <a:gd name="connsiteY542" fmla="*/ 6571053 h 19697946"/>
              <a:gd name="connsiteX543" fmla="*/ 816354 w 9168189"/>
              <a:gd name="connsiteY543" fmla="*/ 6700490 h 19697946"/>
              <a:gd name="connsiteX544" fmla="*/ 785689 w 9168189"/>
              <a:gd name="connsiteY544" fmla="*/ 6872262 h 19697946"/>
              <a:gd name="connsiteX545" fmla="*/ 745196 w 9168189"/>
              <a:gd name="connsiteY545" fmla="*/ 6937641 h 19697946"/>
              <a:gd name="connsiteX546" fmla="*/ 713446 w 9168189"/>
              <a:gd name="connsiteY546" fmla="*/ 6976182 h 19697946"/>
              <a:gd name="connsiteX547" fmla="*/ 640138 w 9168189"/>
              <a:gd name="connsiteY547" fmla="*/ 7030559 h 19697946"/>
              <a:gd name="connsiteX548" fmla="*/ 395406 w 9168189"/>
              <a:gd name="connsiteY548" fmla="*/ 7117477 h 19697946"/>
              <a:gd name="connsiteX549" fmla="*/ 249792 w 9168189"/>
              <a:gd name="connsiteY549" fmla="*/ 7094915 h 19697946"/>
              <a:gd name="connsiteX550" fmla="*/ 48140 w 9168189"/>
              <a:gd name="connsiteY550" fmla="*/ 6923357 h 19697946"/>
              <a:gd name="connsiteX551" fmla="*/ 11488 w 9168189"/>
              <a:gd name="connsiteY551" fmla="*/ 6707241 h 19697946"/>
              <a:gd name="connsiteX552" fmla="*/ 43152 w 9168189"/>
              <a:gd name="connsiteY552" fmla="*/ 6494888 h 19697946"/>
              <a:gd name="connsiteX553" fmla="*/ 227805 w 9168189"/>
              <a:gd name="connsiteY553" fmla="*/ 6324437 h 19697946"/>
              <a:gd name="connsiteX554" fmla="*/ 253423 w 9168189"/>
              <a:gd name="connsiteY554" fmla="*/ 6306463 h 19697946"/>
              <a:gd name="connsiteX555" fmla="*/ 290888 w 9168189"/>
              <a:gd name="connsiteY555" fmla="*/ 6281978 h 19697946"/>
              <a:gd name="connsiteX556" fmla="*/ 310038 w 9168189"/>
              <a:gd name="connsiteY556" fmla="*/ 6280887 h 19697946"/>
              <a:gd name="connsiteX557" fmla="*/ 2513388 w 9168189"/>
              <a:gd name="connsiteY557" fmla="*/ 6280550 h 19697946"/>
              <a:gd name="connsiteX558" fmla="*/ 2670235 w 9168189"/>
              <a:gd name="connsiteY558" fmla="*/ 6318473 h 19697946"/>
              <a:gd name="connsiteX559" fmla="*/ 2856997 w 9168189"/>
              <a:gd name="connsiteY559" fmla="*/ 6487769 h 19697946"/>
              <a:gd name="connsiteX560" fmla="*/ 2896790 w 9168189"/>
              <a:gd name="connsiteY560" fmla="*/ 6584445 h 19697946"/>
              <a:gd name="connsiteX561" fmla="*/ 2896790 w 9168189"/>
              <a:gd name="connsiteY561" fmla="*/ 6813728 h 19697946"/>
              <a:gd name="connsiteX562" fmla="*/ 2856997 w 9168189"/>
              <a:gd name="connsiteY562" fmla="*/ 6910404 h 19697946"/>
              <a:gd name="connsiteX563" fmla="*/ 2657256 w 9168189"/>
              <a:gd name="connsiteY563" fmla="*/ 7095418 h 19697946"/>
              <a:gd name="connsiteX564" fmla="*/ 2470882 w 9168189"/>
              <a:gd name="connsiteY564" fmla="*/ 7115457 h 19697946"/>
              <a:gd name="connsiteX565" fmla="*/ 2291138 w 9168189"/>
              <a:gd name="connsiteY565" fmla="*/ 7068004 h 19697946"/>
              <a:gd name="connsiteX566" fmla="*/ 2083428 w 9168189"/>
              <a:gd name="connsiteY566" fmla="*/ 6809780 h 19697946"/>
              <a:gd name="connsiteX567" fmla="*/ 2124141 w 9168189"/>
              <a:gd name="connsiteY567" fmla="*/ 6499573 h 19697946"/>
              <a:gd name="connsiteX568" fmla="*/ 2182626 w 9168189"/>
              <a:gd name="connsiteY568" fmla="*/ 6416781 h 19697946"/>
              <a:gd name="connsiteX569" fmla="*/ 2388163 w 9168189"/>
              <a:gd name="connsiteY569" fmla="*/ 6288404 h 19697946"/>
              <a:gd name="connsiteX570" fmla="*/ 2513388 w 9168189"/>
              <a:gd name="connsiteY570" fmla="*/ 6280550 h 19697946"/>
              <a:gd name="connsiteX571" fmla="*/ 4532292 w 9168189"/>
              <a:gd name="connsiteY571" fmla="*/ 6278721 h 19697946"/>
              <a:gd name="connsiteX572" fmla="*/ 4608888 w 9168189"/>
              <a:gd name="connsiteY572" fmla="*/ 6280373 h 19697946"/>
              <a:gd name="connsiteX573" fmla="*/ 4764508 w 9168189"/>
              <a:gd name="connsiteY573" fmla="*/ 6317880 h 19697946"/>
              <a:gd name="connsiteX574" fmla="*/ 4958542 w 9168189"/>
              <a:gd name="connsiteY574" fmla="*/ 6506810 h 19697946"/>
              <a:gd name="connsiteX575" fmla="*/ 4977592 w 9168189"/>
              <a:gd name="connsiteY575" fmla="*/ 6552289 h 19697946"/>
              <a:gd name="connsiteX576" fmla="*/ 5002588 w 9168189"/>
              <a:gd name="connsiteY576" fmla="*/ 6705437 h 19697946"/>
              <a:gd name="connsiteX577" fmla="*/ 4977592 w 9168189"/>
              <a:gd name="connsiteY577" fmla="*/ 6845884 h 19697946"/>
              <a:gd name="connsiteX578" fmla="*/ 4958542 w 9168189"/>
              <a:gd name="connsiteY578" fmla="*/ 6892493 h 19697946"/>
              <a:gd name="connsiteX579" fmla="*/ 4752814 w 9168189"/>
              <a:gd name="connsiteY579" fmla="*/ 7094302 h 19697946"/>
              <a:gd name="connsiteX580" fmla="*/ 4420749 w 9168189"/>
              <a:gd name="connsiteY580" fmla="*/ 7088012 h 19697946"/>
              <a:gd name="connsiteX581" fmla="*/ 4208434 w 9168189"/>
              <a:gd name="connsiteY581" fmla="*/ 6891663 h 19697946"/>
              <a:gd name="connsiteX582" fmla="*/ 4189384 w 9168189"/>
              <a:gd name="connsiteY582" fmla="*/ 6845884 h 19697946"/>
              <a:gd name="connsiteX583" fmla="*/ 4177088 w 9168189"/>
              <a:gd name="connsiteY583" fmla="*/ 6705437 h 19697946"/>
              <a:gd name="connsiteX584" fmla="*/ 4208434 w 9168189"/>
              <a:gd name="connsiteY584" fmla="*/ 6506810 h 19697946"/>
              <a:gd name="connsiteX585" fmla="*/ 4402893 w 9168189"/>
              <a:gd name="connsiteY585" fmla="*/ 6318725 h 19697946"/>
              <a:gd name="connsiteX586" fmla="*/ 4481888 w 9168189"/>
              <a:gd name="connsiteY586" fmla="*/ 6281650 h 19697946"/>
              <a:gd name="connsiteX587" fmla="*/ 4532292 w 9168189"/>
              <a:gd name="connsiteY587" fmla="*/ 6278721 h 19697946"/>
              <a:gd name="connsiteX588" fmla="*/ 6606766 w 9168189"/>
              <a:gd name="connsiteY588" fmla="*/ 6278661 h 19697946"/>
              <a:gd name="connsiteX589" fmla="*/ 6877594 w 9168189"/>
              <a:gd name="connsiteY589" fmla="*/ 6331717 h 19697946"/>
              <a:gd name="connsiteX590" fmla="*/ 7042505 w 9168189"/>
              <a:gd name="connsiteY590" fmla="*/ 6498960 h 19697946"/>
              <a:gd name="connsiteX591" fmla="*/ 7083549 w 9168189"/>
              <a:gd name="connsiteY591" fmla="*/ 6588393 h 19697946"/>
              <a:gd name="connsiteX592" fmla="*/ 7110788 w 9168189"/>
              <a:gd name="connsiteY592" fmla="*/ 6705437 h 19697946"/>
              <a:gd name="connsiteX593" fmla="*/ 7083549 w 9168189"/>
              <a:gd name="connsiteY593" fmla="*/ 6809780 h 19697946"/>
              <a:gd name="connsiteX594" fmla="*/ 7042526 w 9168189"/>
              <a:gd name="connsiteY594" fmla="*/ 6899175 h 19697946"/>
              <a:gd name="connsiteX595" fmla="*/ 6696094 w 9168189"/>
              <a:gd name="connsiteY595" fmla="*/ 7115368 h 19697946"/>
              <a:gd name="connsiteX596" fmla="*/ 6522420 w 9168189"/>
              <a:gd name="connsiteY596" fmla="*/ 7095418 h 19697946"/>
              <a:gd name="connsiteX597" fmla="*/ 6270185 w 9168189"/>
              <a:gd name="connsiteY597" fmla="*/ 6813728 h 19697946"/>
              <a:gd name="connsiteX598" fmla="*/ 6309979 w 9168189"/>
              <a:gd name="connsiteY598" fmla="*/ 6487769 h 19697946"/>
              <a:gd name="connsiteX599" fmla="*/ 6577388 w 9168189"/>
              <a:gd name="connsiteY599" fmla="*/ 6281650 h 19697946"/>
              <a:gd name="connsiteX600" fmla="*/ 6606766 w 9168189"/>
              <a:gd name="connsiteY600" fmla="*/ 6278661 h 19697946"/>
              <a:gd name="connsiteX601" fmla="*/ 4583976 w 9168189"/>
              <a:gd name="connsiteY601" fmla="*/ 4172615 h 19697946"/>
              <a:gd name="connsiteX602" fmla="*/ 4761288 w 9168189"/>
              <a:gd name="connsiteY602" fmla="*/ 4217810 h 19697946"/>
              <a:gd name="connsiteX603" fmla="*/ 4813225 w 9168189"/>
              <a:gd name="connsiteY603" fmla="*/ 4246929 h 19697946"/>
              <a:gd name="connsiteX604" fmla="*/ 4976329 w 9168189"/>
              <a:gd name="connsiteY604" fmla="*/ 4433342 h 19697946"/>
              <a:gd name="connsiteX605" fmla="*/ 5002588 w 9168189"/>
              <a:gd name="connsiteY605" fmla="*/ 4604072 h 19697946"/>
              <a:gd name="connsiteX606" fmla="*/ 4961313 w 9168189"/>
              <a:gd name="connsiteY606" fmla="*/ 4783625 h 19697946"/>
              <a:gd name="connsiteX607" fmla="*/ 4805873 w 9168189"/>
              <a:gd name="connsiteY607" fmla="*/ 4965538 h 19697946"/>
              <a:gd name="connsiteX608" fmla="*/ 4773988 w 9168189"/>
              <a:gd name="connsiteY608" fmla="*/ 4984587 h 19697946"/>
              <a:gd name="connsiteX609" fmla="*/ 4733544 w 9168189"/>
              <a:gd name="connsiteY609" fmla="*/ 5003638 h 19697946"/>
              <a:gd name="connsiteX610" fmla="*/ 4645828 w 9168189"/>
              <a:gd name="connsiteY610" fmla="*/ 5024271 h 19697946"/>
              <a:gd name="connsiteX611" fmla="*/ 4528717 w 9168189"/>
              <a:gd name="connsiteY611" fmla="*/ 5024271 h 19697946"/>
              <a:gd name="connsiteX612" fmla="*/ 4448094 w 9168189"/>
              <a:gd name="connsiteY612" fmla="*/ 5003638 h 19697946"/>
              <a:gd name="connsiteX613" fmla="*/ 4405688 w 9168189"/>
              <a:gd name="connsiteY613" fmla="*/ 4984587 h 19697946"/>
              <a:gd name="connsiteX614" fmla="*/ 4373638 w 9168189"/>
              <a:gd name="connsiteY614" fmla="*/ 4965538 h 19697946"/>
              <a:gd name="connsiteX615" fmla="*/ 4211857 w 9168189"/>
              <a:gd name="connsiteY615" fmla="*/ 4788801 h 19697946"/>
              <a:gd name="connsiteX616" fmla="*/ 4177088 w 9168189"/>
              <a:gd name="connsiteY616" fmla="*/ 4607691 h 19697946"/>
              <a:gd name="connsiteX617" fmla="*/ 4281320 w 9168189"/>
              <a:gd name="connsiteY617" fmla="*/ 4324212 h 19697946"/>
              <a:gd name="connsiteX618" fmla="*/ 4456488 w 9168189"/>
              <a:gd name="connsiteY618" fmla="*/ 4186813 h 19697946"/>
              <a:gd name="connsiteX619" fmla="*/ 4521887 w 9168189"/>
              <a:gd name="connsiteY619" fmla="*/ 4172768 h 19697946"/>
              <a:gd name="connsiteX620" fmla="*/ 4583976 w 9168189"/>
              <a:gd name="connsiteY620" fmla="*/ 4172615 h 19697946"/>
              <a:gd name="connsiteX621" fmla="*/ 8767587 w 9168189"/>
              <a:gd name="connsiteY621" fmla="*/ 4172002 h 19697946"/>
              <a:gd name="connsiteX622" fmla="*/ 9141784 w 9168189"/>
              <a:gd name="connsiteY622" fmla="*/ 4404768 h 19697946"/>
              <a:gd name="connsiteX623" fmla="*/ 9168189 w 9168189"/>
              <a:gd name="connsiteY623" fmla="*/ 4614395 h 19697946"/>
              <a:gd name="connsiteX624" fmla="*/ 9168189 w 9168189"/>
              <a:gd name="connsiteY624" fmla="*/ 4772265 h 19697946"/>
              <a:gd name="connsiteX625" fmla="*/ 9119418 w 9168189"/>
              <a:gd name="connsiteY625" fmla="*/ 4827626 h 19697946"/>
              <a:gd name="connsiteX626" fmla="*/ 8899064 w 9168189"/>
              <a:gd name="connsiteY626" fmla="*/ 4996773 h 19697946"/>
              <a:gd name="connsiteX627" fmla="*/ 8858053 w 9168189"/>
              <a:gd name="connsiteY627" fmla="*/ 5014698 h 19697946"/>
              <a:gd name="connsiteX628" fmla="*/ 8713696 w 9168189"/>
              <a:gd name="connsiteY628" fmla="*/ 5016299 h 19697946"/>
              <a:gd name="connsiteX629" fmla="*/ 8626819 w 9168189"/>
              <a:gd name="connsiteY629" fmla="*/ 4997473 h 19697946"/>
              <a:gd name="connsiteX630" fmla="*/ 8583989 w 9168189"/>
              <a:gd name="connsiteY630" fmla="*/ 4984587 h 19697946"/>
              <a:gd name="connsiteX631" fmla="*/ 8552422 w 9168189"/>
              <a:gd name="connsiteY631" fmla="*/ 4965538 h 19697946"/>
              <a:gd name="connsiteX632" fmla="*/ 8386411 w 9168189"/>
              <a:gd name="connsiteY632" fmla="*/ 4780017 h 19697946"/>
              <a:gd name="connsiteX633" fmla="*/ 8357345 w 9168189"/>
              <a:gd name="connsiteY633" fmla="*/ 4603212 h 19697946"/>
              <a:gd name="connsiteX634" fmla="*/ 8384449 w 9168189"/>
              <a:gd name="connsiteY634" fmla="*/ 4425413 h 19697946"/>
              <a:gd name="connsiteX635" fmla="*/ 8628439 w 9168189"/>
              <a:gd name="connsiteY635" fmla="*/ 4192516 h 19697946"/>
              <a:gd name="connsiteX636" fmla="*/ 8767587 w 9168189"/>
              <a:gd name="connsiteY636" fmla="*/ 4172002 h 19697946"/>
              <a:gd name="connsiteX637" fmla="*/ 2453654 w 9168189"/>
              <a:gd name="connsiteY637" fmla="*/ 4169701 h 19697946"/>
              <a:gd name="connsiteX638" fmla="*/ 2492419 w 9168189"/>
              <a:gd name="connsiteY638" fmla="*/ 4171866 h 19697946"/>
              <a:gd name="connsiteX639" fmla="*/ 2692740 w 9168189"/>
              <a:gd name="connsiteY639" fmla="*/ 4231006 h 19697946"/>
              <a:gd name="connsiteX640" fmla="*/ 2856288 w 9168189"/>
              <a:gd name="connsiteY640" fmla="*/ 4388054 h 19697946"/>
              <a:gd name="connsiteX641" fmla="*/ 2875338 w 9168189"/>
              <a:gd name="connsiteY641" fmla="*/ 4419439 h 19697946"/>
              <a:gd name="connsiteX642" fmla="*/ 2894388 w 9168189"/>
              <a:gd name="connsiteY642" fmla="*/ 4462903 h 19697946"/>
              <a:gd name="connsiteX643" fmla="*/ 2908029 w 9168189"/>
              <a:gd name="connsiteY643" fmla="*/ 4504200 h 19697946"/>
              <a:gd name="connsiteX644" fmla="*/ 2908521 w 9168189"/>
              <a:gd name="connsiteY644" fmla="*/ 4702485 h 19697946"/>
              <a:gd name="connsiteX645" fmla="*/ 2894388 w 9168189"/>
              <a:gd name="connsiteY645" fmla="*/ 4739730 h 19697946"/>
              <a:gd name="connsiteX646" fmla="*/ 2790890 w 9168189"/>
              <a:gd name="connsiteY646" fmla="*/ 4903893 h 19697946"/>
              <a:gd name="connsiteX647" fmla="*/ 2629491 w 9168189"/>
              <a:gd name="connsiteY647" fmla="*/ 5003638 h 19697946"/>
              <a:gd name="connsiteX648" fmla="*/ 2561059 w 9168189"/>
              <a:gd name="connsiteY648" fmla="*/ 5022160 h 19697946"/>
              <a:gd name="connsiteX649" fmla="*/ 2417080 w 9168189"/>
              <a:gd name="connsiteY649" fmla="*/ 5014626 h 19697946"/>
              <a:gd name="connsiteX650" fmla="*/ 2368144 w 9168189"/>
              <a:gd name="connsiteY650" fmla="*/ 5003638 h 19697946"/>
              <a:gd name="connsiteX651" fmla="*/ 2310188 w 9168189"/>
              <a:gd name="connsiteY651" fmla="*/ 4984587 h 19697946"/>
              <a:gd name="connsiteX652" fmla="*/ 2282853 w 9168189"/>
              <a:gd name="connsiteY652" fmla="*/ 4965538 h 19697946"/>
              <a:gd name="connsiteX653" fmla="*/ 2122264 w 9168189"/>
              <a:gd name="connsiteY653" fmla="*/ 4804060 h 19697946"/>
              <a:gd name="connsiteX654" fmla="*/ 2106988 w 9168189"/>
              <a:gd name="connsiteY654" fmla="*/ 4752512 h 19697946"/>
              <a:gd name="connsiteX655" fmla="*/ 2081992 w 9168189"/>
              <a:gd name="connsiteY655" fmla="*/ 4698090 h 19697946"/>
              <a:gd name="connsiteX656" fmla="*/ 2075238 w 9168189"/>
              <a:gd name="connsiteY656" fmla="*/ 4495638 h 19697946"/>
              <a:gd name="connsiteX657" fmla="*/ 2100188 w 9168189"/>
              <a:gd name="connsiteY657" fmla="*/ 4448042 h 19697946"/>
              <a:gd name="connsiteX658" fmla="*/ 2340516 w 9168189"/>
              <a:gd name="connsiteY658" fmla="*/ 4216238 h 19697946"/>
              <a:gd name="connsiteX659" fmla="*/ 2388111 w 9168189"/>
              <a:gd name="connsiteY659" fmla="*/ 4190916 h 19697946"/>
              <a:gd name="connsiteX660" fmla="*/ 2453654 w 9168189"/>
              <a:gd name="connsiteY660" fmla="*/ 4169701 h 19697946"/>
              <a:gd name="connsiteX661" fmla="*/ 6630864 w 9168189"/>
              <a:gd name="connsiteY661" fmla="*/ 4169463 h 19697946"/>
              <a:gd name="connsiteX662" fmla="*/ 6915625 w 9168189"/>
              <a:gd name="connsiteY662" fmla="*/ 4257245 h 19697946"/>
              <a:gd name="connsiteX663" fmla="*/ 7066789 w 9168189"/>
              <a:gd name="connsiteY663" fmla="*/ 4448042 h 19697946"/>
              <a:gd name="connsiteX664" fmla="*/ 7079039 w 9168189"/>
              <a:gd name="connsiteY664" fmla="*/ 4495638 h 19697946"/>
              <a:gd name="connsiteX665" fmla="*/ 7084985 w 9168189"/>
              <a:gd name="connsiteY665" fmla="*/ 4698090 h 19697946"/>
              <a:gd name="connsiteX666" fmla="*/ 7072689 w 9168189"/>
              <a:gd name="connsiteY666" fmla="*/ 4752512 h 19697946"/>
              <a:gd name="connsiteX667" fmla="*/ 7044713 w 9168189"/>
              <a:gd name="connsiteY667" fmla="*/ 4804060 h 19697946"/>
              <a:gd name="connsiteX668" fmla="*/ 6962544 w 9168189"/>
              <a:gd name="connsiteY668" fmla="*/ 4898863 h 19697946"/>
              <a:gd name="connsiteX669" fmla="*/ 6896824 w 9168189"/>
              <a:gd name="connsiteY669" fmla="*/ 4965538 h 19697946"/>
              <a:gd name="connsiteX670" fmla="*/ 6869489 w 9168189"/>
              <a:gd name="connsiteY670" fmla="*/ 4984587 h 19697946"/>
              <a:gd name="connsiteX671" fmla="*/ 6811534 w 9168189"/>
              <a:gd name="connsiteY671" fmla="*/ 5003638 h 19697946"/>
              <a:gd name="connsiteX672" fmla="*/ 6762597 w 9168189"/>
              <a:gd name="connsiteY672" fmla="*/ 5014626 h 19697946"/>
              <a:gd name="connsiteX673" fmla="*/ 6618617 w 9168189"/>
              <a:gd name="connsiteY673" fmla="*/ 5022160 h 19697946"/>
              <a:gd name="connsiteX674" fmla="*/ 6550186 w 9168189"/>
              <a:gd name="connsiteY674" fmla="*/ 5003638 h 19697946"/>
              <a:gd name="connsiteX675" fmla="*/ 6388787 w 9168189"/>
              <a:gd name="connsiteY675" fmla="*/ 4903893 h 19697946"/>
              <a:gd name="connsiteX676" fmla="*/ 6285289 w 9168189"/>
              <a:gd name="connsiteY676" fmla="*/ 4739730 h 19697946"/>
              <a:gd name="connsiteX677" fmla="*/ 6271156 w 9168189"/>
              <a:gd name="connsiteY677" fmla="*/ 4702485 h 19697946"/>
              <a:gd name="connsiteX678" fmla="*/ 6271648 w 9168189"/>
              <a:gd name="connsiteY678" fmla="*/ 4504200 h 19697946"/>
              <a:gd name="connsiteX679" fmla="*/ 6285289 w 9168189"/>
              <a:gd name="connsiteY679" fmla="*/ 4462903 h 19697946"/>
              <a:gd name="connsiteX680" fmla="*/ 6304339 w 9168189"/>
              <a:gd name="connsiteY680" fmla="*/ 4419439 h 19697946"/>
              <a:gd name="connsiteX681" fmla="*/ 6323389 w 9168189"/>
              <a:gd name="connsiteY681" fmla="*/ 4388054 h 19697946"/>
              <a:gd name="connsiteX682" fmla="*/ 6459504 w 9168189"/>
              <a:gd name="connsiteY682" fmla="*/ 4254338 h 19697946"/>
              <a:gd name="connsiteX683" fmla="*/ 6475789 w 9168189"/>
              <a:gd name="connsiteY683" fmla="*/ 4241881 h 19697946"/>
              <a:gd name="connsiteX684" fmla="*/ 6509868 w 9168189"/>
              <a:gd name="connsiteY684" fmla="*/ 4220869 h 19697946"/>
              <a:gd name="connsiteX685" fmla="*/ 6570193 w 9168189"/>
              <a:gd name="connsiteY685" fmla="*/ 4188956 h 19697946"/>
              <a:gd name="connsiteX686" fmla="*/ 6630864 w 9168189"/>
              <a:gd name="connsiteY686" fmla="*/ 4169463 h 19697946"/>
              <a:gd name="connsiteX687" fmla="*/ 405188 w 9168189"/>
              <a:gd name="connsiteY687" fmla="*/ 4168927 h 19697946"/>
              <a:gd name="connsiteX688" fmla="*/ 786501 w 9168189"/>
              <a:gd name="connsiteY688" fmla="*/ 4426434 h 19697946"/>
              <a:gd name="connsiteX689" fmla="*/ 809079 w 9168189"/>
              <a:gd name="connsiteY689" fmla="*/ 4602065 h 19697946"/>
              <a:gd name="connsiteX690" fmla="*/ 780568 w 9168189"/>
              <a:gd name="connsiteY690" fmla="*/ 4780017 h 19697946"/>
              <a:gd name="connsiteX691" fmla="*/ 627255 w 9168189"/>
              <a:gd name="connsiteY691" fmla="*/ 4965538 h 19697946"/>
              <a:gd name="connsiteX692" fmla="*/ 595688 w 9168189"/>
              <a:gd name="connsiteY692" fmla="*/ 4984587 h 19697946"/>
              <a:gd name="connsiteX693" fmla="*/ 540158 w 9168189"/>
              <a:gd name="connsiteY693" fmla="*/ 4997473 h 19697946"/>
              <a:gd name="connsiteX694" fmla="*/ 453281 w 9168189"/>
              <a:gd name="connsiteY694" fmla="*/ 5016299 h 19697946"/>
              <a:gd name="connsiteX695" fmla="*/ 321624 w 9168189"/>
              <a:gd name="connsiteY695" fmla="*/ 5014698 h 19697946"/>
              <a:gd name="connsiteX696" fmla="*/ 267913 w 9168189"/>
              <a:gd name="connsiteY696" fmla="*/ 4996773 h 19697946"/>
              <a:gd name="connsiteX697" fmla="*/ 49792 w 9168189"/>
              <a:gd name="connsiteY697" fmla="*/ 4833756 h 19697946"/>
              <a:gd name="connsiteX698" fmla="*/ 5138 w 9168189"/>
              <a:gd name="connsiteY698" fmla="*/ 4772961 h 19697946"/>
              <a:gd name="connsiteX699" fmla="*/ 1140 w 9168189"/>
              <a:gd name="connsiteY699" fmla="*/ 4612075 h 19697946"/>
              <a:gd name="connsiteX700" fmla="*/ 105266 w 9168189"/>
              <a:gd name="connsiteY700" fmla="*/ 4314931 h 19697946"/>
              <a:gd name="connsiteX701" fmla="*/ 278188 w 9168189"/>
              <a:gd name="connsiteY701" fmla="*/ 4185107 h 19697946"/>
              <a:gd name="connsiteX702" fmla="*/ 405188 w 9168189"/>
              <a:gd name="connsiteY702" fmla="*/ 4168927 h 19697946"/>
              <a:gd name="connsiteX703" fmla="*/ 2481441 w 9168189"/>
              <a:gd name="connsiteY703" fmla="*/ 2065127 h 19697946"/>
              <a:gd name="connsiteX704" fmla="*/ 2559797 w 9168189"/>
              <a:gd name="connsiteY704" fmla="*/ 2088987 h 19697946"/>
              <a:gd name="connsiteX705" fmla="*/ 2634034 w 9168189"/>
              <a:gd name="connsiteY705" fmla="*/ 2108036 h 19697946"/>
              <a:gd name="connsiteX706" fmla="*/ 2678488 w 9168189"/>
              <a:gd name="connsiteY706" fmla="*/ 2127088 h 19697946"/>
              <a:gd name="connsiteX707" fmla="*/ 2709180 w 9168189"/>
              <a:gd name="connsiteY707" fmla="*/ 2146139 h 19697946"/>
              <a:gd name="connsiteX708" fmla="*/ 2894388 w 9168189"/>
              <a:gd name="connsiteY708" fmla="*/ 2371947 h 19697946"/>
              <a:gd name="connsiteX709" fmla="*/ 2908676 w 9168189"/>
              <a:gd name="connsiteY709" fmla="*/ 2409348 h 19697946"/>
              <a:gd name="connsiteX710" fmla="*/ 2922963 w 9168189"/>
              <a:gd name="connsiteY710" fmla="*/ 2508089 h 19697946"/>
              <a:gd name="connsiteX711" fmla="*/ 2908676 w 9168189"/>
              <a:gd name="connsiteY711" fmla="*/ 2606829 h 19697946"/>
              <a:gd name="connsiteX712" fmla="*/ 2894388 w 9168189"/>
              <a:gd name="connsiteY712" fmla="*/ 2648773 h 19697946"/>
              <a:gd name="connsiteX713" fmla="*/ 2875338 w 9168189"/>
              <a:gd name="connsiteY713" fmla="*/ 2692238 h 19697946"/>
              <a:gd name="connsiteX714" fmla="*/ 2849596 w 9168189"/>
              <a:gd name="connsiteY714" fmla="*/ 2716019 h 19697946"/>
              <a:gd name="connsiteX715" fmla="*/ 2662237 w 9168189"/>
              <a:gd name="connsiteY715" fmla="*/ 2895440 h 19697946"/>
              <a:gd name="connsiteX716" fmla="*/ 2600565 w 9168189"/>
              <a:gd name="connsiteY716" fmla="*/ 2908061 h 19697946"/>
              <a:gd name="connsiteX717" fmla="*/ 2375607 w 9168189"/>
              <a:gd name="connsiteY717" fmla="*/ 2909498 h 19697946"/>
              <a:gd name="connsiteX718" fmla="*/ 2310188 w 9168189"/>
              <a:gd name="connsiteY718" fmla="*/ 2877830 h 19697946"/>
              <a:gd name="connsiteX719" fmla="*/ 2128305 w 9168189"/>
              <a:gd name="connsiteY719" fmla="*/ 2717637 h 19697946"/>
              <a:gd name="connsiteX720" fmla="*/ 2108763 w 9168189"/>
              <a:gd name="connsiteY720" fmla="*/ 2679539 h 19697946"/>
              <a:gd name="connsiteX721" fmla="*/ 2086837 w 9168189"/>
              <a:gd name="connsiteY721" fmla="*/ 2410557 h 19697946"/>
              <a:gd name="connsiteX722" fmla="*/ 2106988 w 9168189"/>
              <a:gd name="connsiteY722" fmla="*/ 2358767 h 19697946"/>
              <a:gd name="connsiteX723" fmla="*/ 2195345 w 9168189"/>
              <a:gd name="connsiteY723" fmla="*/ 2196938 h 19697946"/>
              <a:gd name="connsiteX724" fmla="*/ 2405438 w 9168189"/>
              <a:gd name="connsiteY724" fmla="*/ 2079106 h 19697946"/>
              <a:gd name="connsiteX725" fmla="*/ 2481441 w 9168189"/>
              <a:gd name="connsiteY725" fmla="*/ 2065127 h 19697946"/>
              <a:gd name="connsiteX726" fmla="*/ 8756203 w 9168189"/>
              <a:gd name="connsiteY726" fmla="*/ 2064569 h 19697946"/>
              <a:gd name="connsiteX727" fmla="*/ 8833596 w 9168189"/>
              <a:gd name="connsiteY727" fmla="*/ 2088987 h 19697946"/>
              <a:gd name="connsiteX728" fmla="*/ 8903648 w 9168189"/>
              <a:gd name="connsiteY728" fmla="*/ 2108036 h 19697946"/>
              <a:gd name="connsiteX729" fmla="*/ 9101890 w 9168189"/>
              <a:gd name="connsiteY729" fmla="*/ 2244207 h 19697946"/>
              <a:gd name="connsiteX730" fmla="*/ 9168187 w 9168189"/>
              <a:gd name="connsiteY730" fmla="*/ 2507362 h 19697946"/>
              <a:gd name="connsiteX731" fmla="*/ 9083118 w 9168189"/>
              <a:gd name="connsiteY731" fmla="*/ 2763242 h 19697946"/>
              <a:gd name="connsiteX732" fmla="*/ 8782305 w 9168189"/>
              <a:gd name="connsiteY732" fmla="*/ 2923873 h 19697946"/>
              <a:gd name="connsiteX733" fmla="*/ 8552237 w 9168189"/>
              <a:gd name="connsiteY733" fmla="*/ 2859919 h 19697946"/>
              <a:gd name="connsiteX734" fmla="*/ 8393341 w 9168189"/>
              <a:gd name="connsiteY734" fmla="*/ 2685588 h 19697946"/>
              <a:gd name="connsiteX735" fmla="*/ 8357896 w 9168189"/>
              <a:gd name="connsiteY735" fmla="*/ 2496911 h 19697946"/>
              <a:gd name="connsiteX736" fmla="*/ 8385779 w 9168189"/>
              <a:gd name="connsiteY736" fmla="*/ 2320192 h 19697946"/>
              <a:gd name="connsiteX737" fmla="*/ 8647629 w 9168189"/>
              <a:gd name="connsiteY737" fmla="*/ 2108036 h 19697946"/>
              <a:gd name="connsiteX738" fmla="*/ 8706354 w 9168189"/>
              <a:gd name="connsiteY738" fmla="*/ 2083135 h 19697946"/>
              <a:gd name="connsiteX739" fmla="*/ 8756203 w 9168189"/>
              <a:gd name="connsiteY739" fmla="*/ 2064569 h 19697946"/>
              <a:gd name="connsiteX740" fmla="*/ 386905 w 9168189"/>
              <a:gd name="connsiteY740" fmla="*/ 2064569 h 19697946"/>
              <a:gd name="connsiteX741" fmla="*/ 464297 w 9168189"/>
              <a:gd name="connsiteY741" fmla="*/ 2088987 h 19697946"/>
              <a:gd name="connsiteX742" fmla="*/ 532139 w 9168189"/>
              <a:gd name="connsiteY742" fmla="*/ 2108036 h 19697946"/>
              <a:gd name="connsiteX743" fmla="*/ 714784 w 9168189"/>
              <a:gd name="connsiteY743" fmla="*/ 2222292 h 19697946"/>
              <a:gd name="connsiteX744" fmla="*/ 809079 w 9168189"/>
              <a:gd name="connsiteY744" fmla="*/ 2496911 h 19697946"/>
              <a:gd name="connsiteX745" fmla="*/ 786334 w 9168189"/>
              <a:gd name="connsiteY745" fmla="*/ 2685588 h 19697946"/>
              <a:gd name="connsiteX746" fmla="*/ 602038 w 9168189"/>
              <a:gd name="connsiteY746" fmla="*/ 2859673 h 19697946"/>
              <a:gd name="connsiteX747" fmla="*/ 522232 w 9168189"/>
              <a:gd name="connsiteY747" fmla="*/ 2906524 h 19697946"/>
              <a:gd name="connsiteX748" fmla="*/ 275444 w 9168189"/>
              <a:gd name="connsiteY748" fmla="*/ 2906380 h 19697946"/>
              <a:gd name="connsiteX749" fmla="*/ 198520 w 9168189"/>
              <a:gd name="connsiteY749" fmla="*/ 2872326 h 19697946"/>
              <a:gd name="connsiteX750" fmla="*/ 30565 w 9168189"/>
              <a:gd name="connsiteY750" fmla="*/ 2696693 h 19697946"/>
              <a:gd name="connsiteX751" fmla="*/ 11488 w 9168189"/>
              <a:gd name="connsiteY751" fmla="*/ 2506130 h 19697946"/>
              <a:gd name="connsiteX752" fmla="*/ 75796 w 9168189"/>
              <a:gd name="connsiteY752" fmla="*/ 2229956 h 19697946"/>
              <a:gd name="connsiteX753" fmla="*/ 276120 w 9168189"/>
              <a:gd name="connsiteY753" fmla="*/ 2108036 h 19697946"/>
              <a:gd name="connsiteX754" fmla="*/ 337055 w 9168189"/>
              <a:gd name="connsiteY754" fmla="*/ 2083135 h 19697946"/>
              <a:gd name="connsiteX755" fmla="*/ 386905 w 9168189"/>
              <a:gd name="connsiteY755" fmla="*/ 2064569 h 19697946"/>
              <a:gd name="connsiteX756" fmla="*/ 4571832 w 9168189"/>
              <a:gd name="connsiteY756" fmla="*/ 2064457 h 19697946"/>
              <a:gd name="connsiteX757" fmla="*/ 4655297 w 9168189"/>
              <a:gd name="connsiteY757" fmla="*/ 2088987 h 19697946"/>
              <a:gd name="connsiteX758" fmla="*/ 4729534 w 9168189"/>
              <a:gd name="connsiteY758" fmla="*/ 2108036 h 19697946"/>
              <a:gd name="connsiteX759" fmla="*/ 4773988 w 9168189"/>
              <a:gd name="connsiteY759" fmla="*/ 2127088 h 19697946"/>
              <a:gd name="connsiteX760" fmla="*/ 4805873 w 9168189"/>
              <a:gd name="connsiteY760" fmla="*/ 2146139 h 19697946"/>
              <a:gd name="connsiteX761" fmla="*/ 4961313 w 9168189"/>
              <a:gd name="connsiteY761" fmla="*/ 2315352 h 19697946"/>
              <a:gd name="connsiteX762" fmla="*/ 5002588 w 9168189"/>
              <a:gd name="connsiteY762" fmla="*/ 2507606 h 19697946"/>
              <a:gd name="connsiteX763" fmla="*/ 4975840 w 9168189"/>
              <a:gd name="connsiteY763" fmla="*/ 2679273 h 19697946"/>
              <a:gd name="connsiteX764" fmla="*/ 4791067 w 9168189"/>
              <a:gd name="connsiteY764" fmla="*/ 2866448 h 19697946"/>
              <a:gd name="connsiteX765" fmla="*/ 4702219 w 9168189"/>
              <a:gd name="connsiteY765" fmla="*/ 2907198 h 19697946"/>
              <a:gd name="connsiteX766" fmla="*/ 4464757 w 9168189"/>
              <a:gd name="connsiteY766" fmla="*/ 2907198 h 19697946"/>
              <a:gd name="connsiteX767" fmla="*/ 4375909 w 9168189"/>
              <a:gd name="connsiteY767" fmla="*/ 2866448 h 19697946"/>
              <a:gd name="connsiteX768" fmla="*/ 4203836 w 9168189"/>
              <a:gd name="connsiteY768" fmla="*/ 2679273 h 19697946"/>
              <a:gd name="connsiteX769" fmla="*/ 4177088 w 9168189"/>
              <a:gd name="connsiteY769" fmla="*/ 2507606 h 19697946"/>
              <a:gd name="connsiteX770" fmla="*/ 4211857 w 9168189"/>
              <a:gd name="connsiteY770" fmla="*/ 2322875 h 19697946"/>
              <a:gd name="connsiteX771" fmla="*/ 4373638 w 9168189"/>
              <a:gd name="connsiteY771" fmla="*/ 2146139 h 19697946"/>
              <a:gd name="connsiteX772" fmla="*/ 4405688 w 9168189"/>
              <a:gd name="connsiteY772" fmla="*/ 2127088 h 19697946"/>
              <a:gd name="connsiteX773" fmla="*/ 4450235 w 9168189"/>
              <a:gd name="connsiteY773" fmla="*/ 2108036 h 19697946"/>
              <a:gd name="connsiteX774" fmla="*/ 4515355 w 9168189"/>
              <a:gd name="connsiteY774" fmla="*/ 2083135 h 19697946"/>
              <a:gd name="connsiteX775" fmla="*/ 4571832 w 9168189"/>
              <a:gd name="connsiteY775" fmla="*/ 2064457 h 19697946"/>
              <a:gd name="connsiteX776" fmla="*/ 6665173 w 9168189"/>
              <a:gd name="connsiteY776" fmla="*/ 2064086 h 19697946"/>
              <a:gd name="connsiteX777" fmla="*/ 6747723 w 9168189"/>
              <a:gd name="connsiteY777" fmla="*/ 2084296 h 19697946"/>
              <a:gd name="connsiteX778" fmla="*/ 6856789 w 9168189"/>
              <a:gd name="connsiteY778" fmla="*/ 2119221 h 19697946"/>
              <a:gd name="connsiteX779" fmla="*/ 7072689 w 9168189"/>
              <a:gd name="connsiteY779" fmla="*/ 2358767 h 19697946"/>
              <a:gd name="connsiteX780" fmla="*/ 7092840 w 9168189"/>
              <a:gd name="connsiteY780" fmla="*/ 2410557 h 19697946"/>
              <a:gd name="connsiteX781" fmla="*/ 7101256 w 9168189"/>
              <a:gd name="connsiteY781" fmla="*/ 2505456 h 19697946"/>
              <a:gd name="connsiteX782" fmla="*/ 7072830 w 9168189"/>
              <a:gd name="connsiteY782" fmla="*/ 2616037 h 19697946"/>
              <a:gd name="connsiteX783" fmla="*/ 7051794 w 9168189"/>
              <a:gd name="connsiteY783" fmla="*/ 2673189 h 19697946"/>
              <a:gd name="connsiteX784" fmla="*/ 6901239 w 9168189"/>
              <a:gd name="connsiteY784" fmla="*/ 2846027 h 19697946"/>
              <a:gd name="connsiteX785" fmla="*/ 6797720 w 9168189"/>
              <a:gd name="connsiteY785" fmla="*/ 2907080 h 19697946"/>
              <a:gd name="connsiteX786" fmla="*/ 6677070 w 9168189"/>
              <a:gd name="connsiteY786" fmla="*/ 2927110 h 19697946"/>
              <a:gd name="connsiteX787" fmla="*/ 6566412 w 9168189"/>
              <a:gd name="connsiteY787" fmla="*/ 2908061 h 19697946"/>
              <a:gd name="connsiteX788" fmla="*/ 6517440 w 9168189"/>
              <a:gd name="connsiteY788" fmla="*/ 2895440 h 19697946"/>
              <a:gd name="connsiteX789" fmla="*/ 6317380 w 9168189"/>
              <a:gd name="connsiteY789" fmla="*/ 2716019 h 19697946"/>
              <a:gd name="connsiteX790" fmla="*/ 6304339 w 9168189"/>
              <a:gd name="connsiteY790" fmla="*/ 2692238 h 19697946"/>
              <a:gd name="connsiteX791" fmla="*/ 6285289 w 9168189"/>
              <a:gd name="connsiteY791" fmla="*/ 2648773 h 19697946"/>
              <a:gd name="connsiteX792" fmla="*/ 6271648 w 9168189"/>
              <a:gd name="connsiteY792" fmla="*/ 2607477 h 19697946"/>
              <a:gd name="connsiteX793" fmla="*/ 6271156 w 9168189"/>
              <a:gd name="connsiteY793" fmla="*/ 2409193 h 19697946"/>
              <a:gd name="connsiteX794" fmla="*/ 6285289 w 9168189"/>
              <a:gd name="connsiteY794" fmla="*/ 2371947 h 19697946"/>
              <a:gd name="connsiteX795" fmla="*/ 6470497 w 9168189"/>
              <a:gd name="connsiteY795" fmla="*/ 2146139 h 19697946"/>
              <a:gd name="connsiteX796" fmla="*/ 6501189 w 9168189"/>
              <a:gd name="connsiteY796" fmla="*/ 2127088 h 19697946"/>
              <a:gd name="connsiteX797" fmla="*/ 6545736 w 9168189"/>
              <a:gd name="connsiteY797" fmla="*/ 2108036 h 19697946"/>
              <a:gd name="connsiteX798" fmla="*/ 6610856 w 9168189"/>
              <a:gd name="connsiteY798" fmla="*/ 2083135 h 19697946"/>
              <a:gd name="connsiteX799" fmla="*/ 6665173 w 9168189"/>
              <a:gd name="connsiteY799" fmla="*/ 2064086 h 19697946"/>
              <a:gd name="connsiteX800" fmla="*/ 8774488 w 9168189"/>
              <a:gd name="connsiteY800" fmla="*/ 12535 h 19697946"/>
              <a:gd name="connsiteX801" fmla="*/ 8984726 w 9168189"/>
              <a:gd name="connsiteY801" fmla="*/ 42580 h 19697946"/>
              <a:gd name="connsiteX802" fmla="*/ 9128745 w 9168189"/>
              <a:gd name="connsiteY802" fmla="*/ 190335 h 19697946"/>
              <a:gd name="connsiteX803" fmla="*/ 9161791 w 9168189"/>
              <a:gd name="connsiteY803" fmla="*/ 400575 h 19697946"/>
              <a:gd name="connsiteX804" fmla="*/ 9168188 w 9168189"/>
              <a:gd name="connsiteY804" fmla="*/ 566366 h 19697946"/>
              <a:gd name="connsiteX805" fmla="*/ 9125445 w 9168189"/>
              <a:gd name="connsiteY805" fmla="*/ 616475 h 19697946"/>
              <a:gd name="connsiteX806" fmla="*/ 8959364 w 9168189"/>
              <a:gd name="connsiteY806" fmla="*/ 774710 h 19697946"/>
              <a:gd name="connsiteX807" fmla="*/ 8773521 w 9168189"/>
              <a:gd name="connsiteY807" fmla="*/ 815681 h 19697946"/>
              <a:gd name="connsiteX808" fmla="*/ 8637752 w 9168189"/>
              <a:gd name="connsiteY808" fmla="*/ 815312 h 19697946"/>
              <a:gd name="connsiteX809" fmla="*/ 8563245 w 9168189"/>
              <a:gd name="connsiteY809" fmla="*/ 764817 h 19697946"/>
              <a:gd name="connsiteX810" fmla="*/ 8393242 w 9168189"/>
              <a:gd name="connsiteY810" fmla="*/ 590996 h 19697946"/>
              <a:gd name="connsiteX811" fmla="*/ 8364532 w 9168189"/>
              <a:gd name="connsiteY811" fmla="*/ 406237 h 19697946"/>
              <a:gd name="connsiteX812" fmla="*/ 8393242 w 9168189"/>
              <a:gd name="connsiteY812" fmla="*/ 208774 h 19697946"/>
              <a:gd name="connsiteX813" fmla="*/ 8551550 w 9168189"/>
              <a:gd name="connsiteY813" fmla="*/ 42580 h 19697946"/>
              <a:gd name="connsiteX814" fmla="*/ 8774488 w 9168189"/>
              <a:gd name="connsiteY814" fmla="*/ 12535 h 19697946"/>
              <a:gd name="connsiteX815" fmla="*/ 6677183 w 9168189"/>
              <a:gd name="connsiteY815" fmla="*/ 12535 h 19697946"/>
              <a:gd name="connsiteX816" fmla="*/ 6893054 w 9168189"/>
              <a:gd name="connsiteY816" fmla="*/ 46261 h 19697946"/>
              <a:gd name="connsiteX817" fmla="*/ 7042836 w 9168189"/>
              <a:gd name="connsiteY817" fmla="*/ 200371 h 19697946"/>
              <a:gd name="connsiteX818" fmla="*/ 7083549 w 9168189"/>
              <a:gd name="connsiteY818" fmla="*/ 289190 h 19697946"/>
              <a:gd name="connsiteX819" fmla="*/ 7110788 w 9168189"/>
              <a:gd name="connsiteY819" fmla="*/ 406237 h 19697946"/>
              <a:gd name="connsiteX820" fmla="*/ 7083549 w 9168189"/>
              <a:gd name="connsiteY820" fmla="*/ 510581 h 19697946"/>
              <a:gd name="connsiteX821" fmla="*/ 7035924 w 9168189"/>
              <a:gd name="connsiteY821" fmla="*/ 594964 h 19697946"/>
              <a:gd name="connsiteX822" fmla="*/ 6863402 w 9168189"/>
              <a:gd name="connsiteY822" fmla="*/ 787108 h 19697946"/>
              <a:gd name="connsiteX823" fmla="*/ 6673473 w 9168189"/>
              <a:gd name="connsiteY823" fmla="*/ 815280 h 19697946"/>
              <a:gd name="connsiteX824" fmla="*/ 6480540 w 9168189"/>
              <a:gd name="connsiteY824" fmla="*/ 774213 h 19697946"/>
              <a:gd name="connsiteX825" fmla="*/ 6302763 w 9168189"/>
              <a:gd name="connsiteY825" fmla="*/ 603086 h 19697946"/>
              <a:gd name="connsiteX826" fmla="*/ 6277271 w 9168189"/>
              <a:gd name="connsiteY826" fmla="*/ 288569 h 19697946"/>
              <a:gd name="connsiteX827" fmla="*/ 6307311 w 9168189"/>
              <a:gd name="connsiteY827" fmla="*/ 193662 h 19697946"/>
              <a:gd name="connsiteX828" fmla="*/ 6456050 w 9168189"/>
              <a:gd name="connsiteY828" fmla="*/ 42636 h 19697946"/>
              <a:gd name="connsiteX829" fmla="*/ 6677183 w 9168189"/>
              <a:gd name="connsiteY829" fmla="*/ 12535 h 19697946"/>
              <a:gd name="connsiteX830" fmla="*/ 405188 w 9168189"/>
              <a:gd name="connsiteY830" fmla="*/ 12535 h 19697946"/>
              <a:gd name="connsiteX831" fmla="*/ 615427 w 9168189"/>
              <a:gd name="connsiteY831" fmla="*/ 42580 h 19697946"/>
              <a:gd name="connsiteX832" fmla="*/ 767831 w 9168189"/>
              <a:gd name="connsiteY832" fmla="*/ 203036 h 19697946"/>
              <a:gd name="connsiteX833" fmla="*/ 809254 w 9168189"/>
              <a:gd name="connsiteY833" fmla="*/ 400474 h 19697946"/>
              <a:gd name="connsiteX834" fmla="*/ 815170 w 9168189"/>
              <a:gd name="connsiteY834" fmla="*/ 540765 h 19697946"/>
              <a:gd name="connsiteX835" fmla="*/ 773747 w 9168189"/>
              <a:gd name="connsiteY835" fmla="*/ 590975 h 19697946"/>
              <a:gd name="connsiteX836" fmla="*/ 603731 w 9168189"/>
              <a:gd name="connsiteY836" fmla="*/ 764817 h 19697946"/>
              <a:gd name="connsiteX837" fmla="*/ 541924 w 9168189"/>
              <a:gd name="connsiteY837" fmla="*/ 815312 h 19697946"/>
              <a:gd name="connsiteX838" fmla="*/ 406155 w 9168189"/>
              <a:gd name="connsiteY838" fmla="*/ 815681 h 19697946"/>
              <a:gd name="connsiteX839" fmla="*/ 207613 w 9168189"/>
              <a:gd name="connsiteY839" fmla="*/ 774710 h 19697946"/>
              <a:gd name="connsiteX840" fmla="*/ 41531 w 9168189"/>
              <a:gd name="connsiteY840" fmla="*/ 616475 h 19697946"/>
              <a:gd name="connsiteX841" fmla="*/ 5185 w 9168189"/>
              <a:gd name="connsiteY841" fmla="*/ 400575 h 19697946"/>
              <a:gd name="connsiteX842" fmla="*/ 25530 w 9168189"/>
              <a:gd name="connsiteY842" fmla="*/ 190335 h 19697946"/>
              <a:gd name="connsiteX843" fmla="*/ 182249 w 9168189"/>
              <a:gd name="connsiteY843" fmla="*/ 42580 h 19697946"/>
              <a:gd name="connsiteX844" fmla="*/ 405188 w 9168189"/>
              <a:gd name="connsiteY844" fmla="*/ 12535 h 19697946"/>
              <a:gd name="connsiteX845" fmla="*/ 4503413 w 9168189"/>
              <a:gd name="connsiteY845" fmla="*/ 5136 h 19697946"/>
              <a:gd name="connsiteX846" fmla="*/ 4579486 w 9168189"/>
              <a:gd name="connsiteY846" fmla="*/ 6989 h 19697946"/>
              <a:gd name="connsiteX847" fmla="*/ 4827141 w 9168189"/>
              <a:gd name="connsiteY847" fmla="*/ 59537 h 19697946"/>
              <a:gd name="connsiteX848" fmla="*/ 4958542 w 9168189"/>
              <a:gd name="connsiteY848" fmla="*/ 208324 h 19697946"/>
              <a:gd name="connsiteX849" fmla="*/ 4977592 w 9168189"/>
              <a:gd name="connsiteY849" fmla="*/ 253085 h 19697946"/>
              <a:gd name="connsiteX850" fmla="*/ 5002588 w 9168189"/>
              <a:gd name="connsiteY850" fmla="*/ 406237 h 19697946"/>
              <a:gd name="connsiteX851" fmla="*/ 4977592 w 9168189"/>
              <a:gd name="connsiteY851" fmla="*/ 546683 h 19697946"/>
              <a:gd name="connsiteX852" fmla="*/ 4958542 w 9168189"/>
              <a:gd name="connsiteY852" fmla="*/ 593004 h 19697946"/>
              <a:gd name="connsiteX853" fmla="*/ 4765034 w 9168189"/>
              <a:gd name="connsiteY853" fmla="*/ 781359 h 19697946"/>
              <a:gd name="connsiteX854" fmla="*/ 4403109 w 9168189"/>
              <a:gd name="connsiteY854" fmla="*/ 781923 h 19697946"/>
              <a:gd name="connsiteX855" fmla="*/ 4203074 w 9168189"/>
              <a:gd name="connsiteY855" fmla="*/ 576050 h 19697946"/>
              <a:gd name="connsiteX856" fmla="*/ 4201905 w 9168189"/>
              <a:gd name="connsiteY856" fmla="*/ 226302 h 19697946"/>
              <a:gd name="connsiteX857" fmla="*/ 4353833 w 9168189"/>
              <a:gd name="connsiteY857" fmla="*/ 47111 h 19697946"/>
              <a:gd name="connsiteX858" fmla="*/ 4402351 w 9168189"/>
              <a:gd name="connsiteY858" fmla="*/ 19343 h 19697946"/>
              <a:gd name="connsiteX859" fmla="*/ 4452259 w 9168189"/>
              <a:gd name="connsiteY859" fmla="*/ 6318 h 19697946"/>
              <a:gd name="connsiteX860" fmla="*/ 4503413 w 9168189"/>
              <a:gd name="connsiteY860" fmla="*/ 5136 h 19697946"/>
              <a:gd name="connsiteX861" fmla="*/ 2487988 w 9168189"/>
              <a:gd name="connsiteY861" fmla="*/ 0 h 19697946"/>
              <a:gd name="connsiteX862" fmla="*/ 2691188 w 9168189"/>
              <a:gd name="connsiteY862" fmla="*/ 26578 h 19697946"/>
              <a:gd name="connsiteX863" fmla="*/ 2896790 w 9168189"/>
              <a:gd name="connsiteY863" fmla="*/ 514528 h 19697946"/>
              <a:gd name="connsiteX864" fmla="*/ 2851513 w 9168189"/>
              <a:gd name="connsiteY864" fmla="*/ 603086 h 19697946"/>
              <a:gd name="connsiteX865" fmla="*/ 2686436 w 9168189"/>
              <a:gd name="connsiteY865" fmla="*/ 774213 h 19697946"/>
              <a:gd name="connsiteX866" fmla="*/ 2506203 w 9168189"/>
              <a:gd name="connsiteY866" fmla="*/ 815280 h 19697946"/>
              <a:gd name="connsiteX867" fmla="*/ 2199328 w 9168189"/>
              <a:gd name="connsiteY867" fmla="*/ 698272 h 19697946"/>
              <a:gd name="connsiteX868" fmla="*/ 2083428 w 9168189"/>
              <a:gd name="connsiteY868" fmla="*/ 289190 h 19697946"/>
              <a:gd name="connsiteX869" fmla="*/ 2278732 w 9168189"/>
              <a:gd name="connsiteY869" fmla="*/ 40493 h 19697946"/>
              <a:gd name="connsiteX870" fmla="*/ 2329238 w 9168189"/>
              <a:gd name="connsiteY870" fmla="*/ 75 h 19697946"/>
            </a:gdLst>
            <a:ahLst/>
            <a:cxnLst/>
            <a:rect l="l" t="t" r="r" b="b"/>
            <a:pathLst>
              <a:path w="9168189" h="19697946">
                <a:moveTo>
                  <a:pt x="8826961" y="18885501"/>
                </a:moveTo>
                <a:cubicBezTo>
                  <a:pt x="8947071" y="18899400"/>
                  <a:pt x="9046126" y="18964332"/>
                  <a:pt x="9125445" y="19080894"/>
                </a:cubicBezTo>
                <a:lnTo>
                  <a:pt x="9168188" y="19143705"/>
                </a:lnTo>
                <a:lnTo>
                  <a:pt x="9168188" y="19463959"/>
                </a:lnTo>
                <a:lnTo>
                  <a:pt x="9125445" y="19514070"/>
                </a:lnTo>
                <a:cubicBezTo>
                  <a:pt x="8999370" y="19661880"/>
                  <a:pt x="8956168" y="19683248"/>
                  <a:pt x="8767450" y="19691134"/>
                </a:cubicBezTo>
                <a:lnTo>
                  <a:pt x="8614361" y="19697532"/>
                </a:lnTo>
                <a:lnTo>
                  <a:pt x="8551550" y="19654789"/>
                </a:lnTo>
                <a:cubicBezTo>
                  <a:pt x="8477295" y="19604260"/>
                  <a:pt x="8432515" y="19557248"/>
                  <a:pt x="8393242" y="19488593"/>
                </a:cubicBezTo>
                <a:cubicBezTo>
                  <a:pt x="8368393" y="19445152"/>
                  <a:pt x="8364532" y="19420307"/>
                  <a:pt x="8364532" y="19303832"/>
                </a:cubicBezTo>
                <a:cubicBezTo>
                  <a:pt x="8364532" y="19156281"/>
                  <a:pt x="8387489" y="19081221"/>
                  <a:pt x="8455345" y="19006914"/>
                </a:cubicBezTo>
                <a:cubicBezTo>
                  <a:pt x="8500767" y="18957173"/>
                  <a:pt x="8616863" y="18900976"/>
                  <a:pt x="8699784" y="18888591"/>
                </a:cubicBezTo>
                <a:cubicBezTo>
                  <a:pt x="8744548" y="18881905"/>
                  <a:pt x="8786924" y="18880868"/>
                  <a:pt x="8826961" y="18885501"/>
                </a:cubicBezTo>
                <a:close/>
                <a:moveTo>
                  <a:pt x="6739701" y="18884364"/>
                </a:moveTo>
                <a:cubicBezTo>
                  <a:pt x="6784683" y="18889594"/>
                  <a:pt x="6826086" y="18901245"/>
                  <a:pt x="6859698" y="18918827"/>
                </a:cubicBezTo>
                <a:cubicBezTo>
                  <a:pt x="6930125" y="18955665"/>
                  <a:pt x="7007128" y="19030533"/>
                  <a:pt x="7035924" y="19090167"/>
                </a:cubicBezTo>
                <a:cubicBezTo>
                  <a:pt x="7047135" y="19113386"/>
                  <a:pt x="7068567" y="19156865"/>
                  <a:pt x="7083549" y="19186789"/>
                </a:cubicBezTo>
                <a:cubicBezTo>
                  <a:pt x="7100365" y="19220378"/>
                  <a:pt x="7110788" y="19265161"/>
                  <a:pt x="7110788" y="19303833"/>
                </a:cubicBezTo>
                <a:cubicBezTo>
                  <a:pt x="7110788" y="19346452"/>
                  <a:pt x="7102082" y="19379800"/>
                  <a:pt x="7083549" y="19408177"/>
                </a:cubicBezTo>
                <a:cubicBezTo>
                  <a:pt x="7068567" y="19431115"/>
                  <a:pt x="7050097" y="19471359"/>
                  <a:pt x="7042505" y="19497609"/>
                </a:cubicBezTo>
                <a:cubicBezTo>
                  <a:pt x="7029163" y="19543745"/>
                  <a:pt x="7012532" y="19560887"/>
                  <a:pt x="6887423" y="19657459"/>
                </a:cubicBezTo>
                <a:cubicBezTo>
                  <a:pt x="6835676" y="19697403"/>
                  <a:pt x="6835001" y="19697533"/>
                  <a:pt x="6680417" y="19697533"/>
                </a:cubicBezTo>
                <a:cubicBezTo>
                  <a:pt x="6506160" y="19697533"/>
                  <a:pt x="6483294" y="19690287"/>
                  <a:pt x="6392014" y="19606149"/>
                </a:cubicBezTo>
                <a:cubicBezTo>
                  <a:pt x="6272722" y="19496189"/>
                  <a:pt x="6233268" y="19359101"/>
                  <a:pt x="6270185" y="19182840"/>
                </a:cubicBezTo>
                <a:cubicBezTo>
                  <a:pt x="6287887" y="19098325"/>
                  <a:pt x="6312589" y="19052588"/>
                  <a:pt x="6370375" y="18997337"/>
                </a:cubicBezTo>
                <a:cubicBezTo>
                  <a:pt x="6426645" y="18943536"/>
                  <a:pt x="6511144" y="18903147"/>
                  <a:pt x="6598233" y="18888426"/>
                </a:cubicBezTo>
                <a:cubicBezTo>
                  <a:pt x="6646158" y="18880325"/>
                  <a:pt x="6694719" y="18879134"/>
                  <a:pt x="6739701" y="18884364"/>
                </a:cubicBezTo>
                <a:close/>
                <a:moveTo>
                  <a:pt x="381407" y="18882824"/>
                </a:moveTo>
                <a:cubicBezTo>
                  <a:pt x="406414" y="18881837"/>
                  <a:pt x="433287" y="18881891"/>
                  <a:pt x="455988" y="18883222"/>
                </a:cubicBezTo>
                <a:cubicBezTo>
                  <a:pt x="522605" y="18887127"/>
                  <a:pt x="550794" y="18896003"/>
                  <a:pt x="602038" y="18929204"/>
                </a:cubicBezTo>
                <a:cubicBezTo>
                  <a:pt x="675451" y="18976768"/>
                  <a:pt x="715838" y="19018445"/>
                  <a:pt x="773747" y="19106391"/>
                </a:cubicBezTo>
                <a:cubicBezTo>
                  <a:pt x="814967" y="19168994"/>
                  <a:pt x="815141" y="19169927"/>
                  <a:pt x="809254" y="19296891"/>
                </a:cubicBezTo>
                <a:cubicBezTo>
                  <a:pt x="804068" y="19408734"/>
                  <a:pt x="798956" y="19431536"/>
                  <a:pt x="767831" y="19481632"/>
                </a:cubicBezTo>
                <a:cubicBezTo>
                  <a:pt x="726307" y="19548467"/>
                  <a:pt x="684831" y="19595591"/>
                  <a:pt x="615427" y="19654789"/>
                </a:cubicBezTo>
                <a:lnTo>
                  <a:pt x="565315" y="19697532"/>
                </a:lnTo>
                <a:lnTo>
                  <a:pt x="399527" y="19691134"/>
                </a:lnTo>
                <a:cubicBezTo>
                  <a:pt x="261091" y="19685793"/>
                  <a:pt x="226404" y="19680341"/>
                  <a:pt x="189288" y="19658089"/>
                </a:cubicBezTo>
                <a:cubicBezTo>
                  <a:pt x="125540" y="19619873"/>
                  <a:pt x="76031" y="19571617"/>
                  <a:pt x="41531" y="19514070"/>
                </a:cubicBezTo>
                <a:cubicBezTo>
                  <a:pt x="14179" y="19468447"/>
                  <a:pt x="11488" y="19449618"/>
                  <a:pt x="11488" y="19303832"/>
                </a:cubicBezTo>
                <a:cubicBezTo>
                  <a:pt x="11488" y="19161624"/>
                  <a:pt x="14850" y="19136676"/>
                  <a:pt x="41531" y="19080894"/>
                </a:cubicBezTo>
                <a:cubicBezTo>
                  <a:pt x="90442" y="18978633"/>
                  <a:pt x="184130" y="18913495"/>
                  <a:pt x="318015" y="18888662"/>
                </a:cubicBezTo>
                <a:cubicBezTo>
                  <a:pt x="333256" y="18885835"/>
                  <a:pt x="356399" y="18883809"/>
                  <a:pt x="381407" y="18882824"/>
                </a:cubicBezTo>
                <a:close/>
                <a:moveTo>
                  <a:pt x="2489977" y="18880209"/>
                </a:moveTo>
                <a:cubicBezTo>
                  <a:pt x="2571809" y="18880271"/>
                  <a:pt x="2643335" y="18894322"/>
                  <a:pt x="2684838" y="18919893"/>
                </a:cubicBezTo>
                <a:cubicBezTo>
                  <a:pt x="2752314" y="18961464"/>
                  <a:pt x="2827603" y="19034501"/>
                  <a:pt x="2851513" y="19081582"/>
                </a:cubicBezTo>
                <a:cubicBezTo>
                  <a:pt x="2928033" y="19232257"/>
                  <a:pt x="2940910" y="19326265"/>
                  <a:pt x="2896790" y="19412125"/>
                </a:cubicBezTo>
                <a:cubicBezTo>
                  <a:pt x="2882530" y="19439876"/>
                  <a:pt x="2864623" y="19483381"/>
                  <a:pt x="2856997" y="19508799"/>
                </a:cubicBezTo>
                <a:cubicBezTo>
                  <a:pt x="2842283" y="19557846"/>
                  <a:pt x="2759381" y="19643217"/>
                  <a:pt x="2693271" y="19677405"/>
                </a:cubicBezTo>
                <a:cubicBezTo>
                  <a:pt x="2663982" y="19692551"/>
                  <a:pt x="2615967" y="19697532"/>
                  <a:pt x="2499259" y="19697532"/>
                </a:cubicBezTo>
                <a:cubicBezTo>
                  <a:pt x="2347359" y="19697532"/>
                  <a:pt x="2342841" y="19696707"/>
                  <a:pt x="2279554" y="19657458"/>
                </a:cubicBezTo>
                <a:cubicBezTo>
                  <a:pt x="2111156" y="19553021"/>
                  <a:pt x="2034632" y="19369375"/>
                  <a:pt x="2083428" y="19186788"/>
                </a:cubicBezTo>
                <a:cubicBezTo>
                  <a:pt x="2107807" y="19095563"/>
                  <a:pt x="2135958" y="19050206"/>
                  <a:pt x="2200912" y="18997488"/>
                </a:cubicBezTo>
                <a:cubicBezTo>
                  <a:pt x="2310250" y="18908751"/>
                  <a:pt x="2340586" y="18892051"/>
                  <a:pt x="2405438" y="18884901"/>
                </a:cubicBezTo>
                <a:cubicBezTo>
                  <a:pt x="2434276" y="18881722"/>
                  <a:pt x="2462699" y="18880188"/>
                  <a:pt x="2489977" y="18880209"/>
                </a:cubicBezTo>
                <a:close/>
                <a:moveTo>
                  <a:pt x="4577756" y="18879612"/>
                </a:moveTo>
                <a:cubicBezTo>
                  <a:pt x="4652396" y="18881321"/>
                  <a:pt x="4719047" y="18894638"/>
                  <a:pt x="4764590" y="18917773"/>
                </a:cubicBezTo>
                <a:cubicBezTo>
                  <a:pt x="4833825" y="18952943"/>
                  <a:pt x="4967427" y="19081475"/>
                  <a:pt x="4958542" y="19104365"/>
                </a:cubicBezTo>
                <a:cubicBezTo>
                  <a:pt x="4955272" y="19112789"/>
                  <a:pt x="4963844" y="19133633"/>
                  <a:pt x="4977592" y="19150685"/>
                </a:cubicBezTo>
                <a:cubicBezTo>
                  <a:pt x="4998572" y="19176705"/>
                  <a:pt x="5002588" y="19201313"/>
                  <a:pt x="5002588" y="19303832"/>
                </a:cubicBezTo>
                <a:cubicBezTo>
                  <a:pt x="5002588" y="19410653"/>
                  <a:pt x="4999452" y="19428274"/>
                  <a:pt x="4977592" y="19444279"/>
                </a:cubicBezTo>
                <a:cubicBezTo>
                  <a:pt x="4961361" y="19456164"/>
                  <a:pt x="4954681" y="19472406"/>
                  <a:pt x="4958542" y="19490599"/>
                </a:cubicBezTo>
                <a:cubicBezTo>
                  <a:pt x="4963037" y="19511781"/>
                  <a:pt x="4947179" y="19536064"/>
                  <a:pt x="4893545" y="19590129"/>
                </a:cubicBezTo>
                <a:cubicBezTo>
                  <a:pt x="4854526" y="19629460"/>
                  <a:pt x="4803275" y="19669717"/>
                  <a:pt x="4779653" y="19679587"/>
                </a:cubicBezTo>
                <a:cubicBezTo>
                  <a:pt x="4721745" y="19703781"/>
                  <a:pt x="4458844" y="19704164"/>
                  <a:pt x="4401338" y="19680136"/>
                </a:cubicBezTo>
                <a:cubicBezTo>
                  <a:pt x="4353296" y="19660063"/>
                  <a:pt x="4218432" y="19525778"/>
                  <a:pt x="4208434" y="19488061"/>
                </a:cubicBezTo>
                <a:cubicBezTo>
                  <a:pt x="4204719" y="19474048"/>
                  <a:pt x="4196147" y="19454345"/>
                  <a:pt x="4189384" y="19444279"/>
                </a:cubicBezTo>
                <a:cubicBezTo>
                  <a:pt x="4173413" y="19420507"/>
                  <a:pt x="4173413" y="19190952"/>
                  <a:pt x="4189384" y="19150685"/>
                </a:cubicBezTo>
                <a:cubicBezTo>
                  <a:pt x="4209617" y="19099669"/>
                  <a:pt x="4212447" y="19095834"/>
                  <a:pt x="4285402" y="19020511"/>
                </a:cubicBezTo>
                <a:cubicBezTo>
                  <a:pt x="4376506" y="18926452"/>
                  <a:pt x="4438104" y="18886820"/>
                  <a:pt x="4500938" y="18881838"/>
                </a:cubicBezTo>
                <a:cubicBezTo>
                  <a:pt x="4527108" y="18879762"/>
                  <a:pt x="4552876" y="18879042"/>
                  <a:pt x="4577756" y="18879612"/>
                </a:cubicBezTo>
                <a:close/>
                <a:moveTo>
                  <a:pt x="347159" y="16770799"/>
                </a:moveTo>
                <a:cubicBezTo>
                  <a:pt x="437160" y="16770043"/>
                  <a:pt x="574019" y="16800583"/>
                  <a:pt x="611621" y="16838185"/>
                </a:cubicBezTo>
                <a:cubicBezTo>
                  <a:pt x="619622" y="16846186"/>
                  <a:pt x="631250" y="16852733"/>
                  <a:pt x="637461" y="16852733"/>
                </a:cubicBezTo>
                <a:cubicBezTo>
                  <a:pt x="659943" y="16852733"/>
                  <a:pt x="757895" y="16965737"/>
                  <a:pt x="786334" y="17024484"/>
                </a:cubicBezTo>
                <a:cubicBezTo>
                  <a:pt x="812116" y="17077743"/>
                  <a:pt x="814723" y="17097910"/>
                  <a:pt x="809079" y="17200461"/>
                </a:cubicBezTo>
                <a:cubicBezTo>
                  <a:pt x="805573" y="17264162"/>
                  <a:pt x="792868" y="17343998"/>
                  <a:pt x="780844" y="17377870"/>
                </a:cubicBezTo>
                <a:cubicBezTo>
                  <a:pt x="755771" y="17448509"/>
                  <a:pt x="676145" y="17541128"/>
                  <a:pt x="620769" y="17564065"/>
                </a:cubicBezTo>
                <a:cubicBezTo>
                  <a:pt x="599989" y="17572672"/>
                  <a:pt x="582988" y="17584736"/>
                  <a:pt x="582988" y="17590874"/>
                </a:cubicBezTo>
                <a:cubicBezTo>
                  <a:pt x="582988" y="17597012"/>
                  <a:pt x="569719" y="17602033"/>
                  <a:pt x="553500" y="17602033"/>
                </a:cubicBezTo>
                <a:cubicBezTo>
                  <a:pt x="537282" y="17602033"/>
                  <a:pt x="496946" y="17611256"/>
                  <a:pt x="463865" y="17622528"/>
                </a:cubicBezTo>
                <a:cubicBezTo>
                  <a:pt x="408516" y="17641387"/>
                  <a:pt x="399435" y="17641387"/>
                  <a:pt x="350053" y="17622528"/>
                </a:cubicBezTo>
                <a:cubicBezTo>
                  <a:pt x="320538" y="17611256"/>
                  <a:pt x="286304" y="17602033"/>
                  <a:pt x="273978" y="17602033"/>
                </a:cubicBezTo>
                <a:cubicBezTo>
                  <a:pt x="211917" y="17602033"/>
                  <a:pt x="45357" y="17457340"/>
                  <a:pt x="22263" y="17383366"/>
                </a:cubicBezTo>
                <a:cubicBezTo>
                  <a:pt x="7670" y="17336620"/>
                  <a:pt x="8573" y="17070937"/>
                  <a:pt x="23533" y="17009858"/>
                </a:cubicBezTo>
                <a:cubicBezTo>
                  <a:pt x="38268" y="16949695"/>
                  <a:pt x="87556" y="16893825"/>
                  <a:pt x="165716" y="16848691"/>
                </a:cubicBezTo>
                <a:cubicBezTo>
                  <a:pt x="198153" y="16829959"/>
                  <a:pt x="229586" y="16811573"/>
                  <a:pt x="235566" y="16807833"/>
                </a:cubicBezTo>
                <a:cubicBezTo>
                  <a:pt x="241545" y="16804093"/>
                  <a:pt x="260726" y="16792865"/>
                  <a:pt x="278188" y="16782883"/>
                </a:cubicBezTo>
                <a:cubicBezTo>
                  <a:pt x="292365" y="16774779"/>
                  <a:pt x="317159" y="16771050"/>
                  <a:pt x="347159" y="16770799"/>
                </a:cubicBezTo>
                <a:close/>
                <a:moveTo>
                  <a:pt x="4581569" y="16770472"/>
                </a:moveTo>
                <a:cubicBezTo>
                  <a:pt x="4718803" y="16780786"/>
                  <a:pt x="4808786" y="16823427"/>
                  <a:pt x="4894495" y="16918756"/>
                </a:cubicBezTo>
                <a:cubicBezTo>
                  <a:pt x="4985860" y="17020376"/>
                  <a:pt x="5002588" y="17064280"/>
                  <a:pt x="5002588" y="17202466"/>
                </a:cubicBezTo>
                <a:cubicBezTo>
                  <a:pt x="5002588" y="17317637"/>
                  <a:pt x="5000811" y="17325367"/>
                  <a:pt x="4961313" y="17382019"/>
                </a:cubicBezTo>
                <a:cubicBezTo>
                  <a:pt x="4888195" y="17486893"/>
                  <a:pt x="4822368" y="17563932"/>
                  <a:pt x="4805873" y="17563932"/>
                </a:cubicBezTo>
                <a:cubicBezTo>
                  <a:pt x="4797032" y="17563932"/>
                  <a:pt x="4782684" y="17572505"/>
                  <a:pt x="4773988" y="17582982"/>
                </a:cubicBezTo>
                <a:cubicBezTo>
                  <a:pt x="4765292" y="17593459"/>
                  <a:pt x="4746210" y="17602032"/>
                  <a:pt x="4731582" y="17602032"/>
                </a:cubicBezTo>
                <a:cubicBezTo>
                  <a:pt x="4716955" y="17602032"/>
                  <a:pt x="4679741" y="17611673"/>
                  <a:pt x="4648884" y="17623459"/>
                </a:cubicBezTo>
                <a:cubicBezTo>
                  <a:pt x="4596250" y="17643560"/>
                  <a:pt x="4589052" y="17643560"/>
                  <a:pt x="4532455" y="17623459"/>
                </a:cubicBezTo>
                <a:cubicBezTo>
                  <a:pt x="4499276" y="17611673"/>
                  <a:pt x="4460737" y="17602032"/>
                  <a:pt x="4446813" y="17602032"/>
                </a:cubicBezTo>
                <a:cubicBezTo>
                  <a:pt x="4432890" y="17602032"/>
                  <a:pt x="4414384" y="17593459"/>
                  <a:pt x="4405688" y="17582982"/>
                </a:cubicBezTo>
                <a:cubicBezTo>
                  <a:pt x="4396992" y="17572505"/>
                  <a:pt x="4382644" y="17563932"/>
                  <a:pt x="4373803" y="17563932"/>
                </a:cubicBezTo>
                <a:cubicBezTo>
                  <a:pt x="4346330" y="17563932"/>
                  <a:pt x="4235689" y="17444228"/>
                  <a:pt x="4205663" y="17382019"/>
                </a:cubicBezTo>
                <a:cubicBezTo>
                  <a:pt x="4165358" y="17298516"/>
                  <a:pt x="4164359" y="17106535"/>
                  <a:pt x="4203836" y="17030797"/>
                </a:cubicBezTo>
                <a:cubicBezTo>
                  <a:pt x="4254330" y="16933922"/>
                  <a:pt x="4366874" y="16824070"/>
                  <a:pt x="4456488" y="16784192"/>
                </a:cubicBezTo>
                <a:cubicBezTo>
                  <a:pt x="4487736" y="16770286"/>
                  <a:pt x="4524886" y="16766210"/>
                  <a:pt x="4581569" y="16770472"/>
                </a:cubicBezTo>
                <a:close/>
                <a:moveTo>
                  <a:pt x="6617831" y="16770279"/>
                </a:moveTo>
                <a:cubicBezTo>
                  <a:pt x="6696124" y="16764567"/>
                  <a:pt x="6802773" y="16782528"/>
                  <a:pt x="6856788" y="16815770"/>
                </a:cubicBezTo>
                <a:cubicBezTo>
                  <a:pt x="6867266" y="16822218"/>
                  <a:pt x="6884410" y="16831299"/>
                  <a:pt x="6894888" y="16835949"/>
                </a:cubicBezTo>
                <a:cubicBezTo>
                  <a:pt x="6919583" y="16846909"/>
                  <a:pt x="7015011" y="16942337"/>
                  <a:pt x="7025971" y="16967032"/>
                </a:cubicBezTo>
                <a:cubicBezTo>
                  <a:pt x="7030622" y="16977509"/>
                  <a:pt x="7039416" y="16994655"/>
                  <a:pt x="7045514" y="17005132"/>
                </a:cubicBezTo>
                <a:cubicBezTo>
                  <a:pt x="7068811" y="17045162"/>
                  <a:pt x="7089959" y="17116026"/>
                  <a:pt x="7101255" y="17191914"/>
                </a:cubicBezTo>
                <a:cubicBezTo>
                  <a:pt x="7110917" y="17256819"/>
                  <a:pt x="7109430" y="17275827"/>
                  <a:pt x="7092839" y="17299514"/>
                </a:cubicBezTo>
                <a:cubicBezTo>
                  <a:pt x="7081756" y="17315338"/>
                  <a:pt x="7072688" y="17338555"/>
                  <a:pt x="7072688" y="17351111"/>
                </a:cubicBezTo>
                <a:cubicBezTo>
                  <a:pt x="7072688" y="17391870"/>
                  <a:pt x="6934358" y="17529064"/>
                  <a:pt x="6856466" y="17565557"/>
                </a:cubicBezTo>
                <a:cubicBezTo>
                  <a:pt x="6681713" y="17647429"/>
                  <a:pt x="6686152" y="17646319"/>
                  <a:pt x="6625842" y="17623287"/>
                </a:cubicBezTo>
                <a:cubicBezTo>
                  <a:pt x="6595233" y="17611596"/>
                  <a:pt x="6560265" y="17602032"/>
                  <a:pt x="6548136" y="17602032"/>
                </a:cubicBezTo>
                <a:cubicBezTo>
                  <a:pt x="6520355" y="17602032"/>
                  <a:pt x="6438245" y="17550635"/>
                  <a:pt x="6388786" y="17502288"/>
                </a:cubicBezTo>
                <a:cubicBezTo>
                  <a:pt x="6340120" y="17454715"/>
                  <a:pt x="6285288" y="17367742"/>
                  <a:pt x="6285288" y="17338124"/>
                </a:cubicBezTo>
                <a:cubicBezTo>
                  <a:pt x="6285288" y="17325413"/>
                  <a:pt x="6278580" y="17308304"/>
                  <a:pt x="6270382" y="17300106"/>
                </a:cubicBezTo>
                <a:cubicBezTo>
                  <a:pt x="6251766" y="17281490"/>
                  <a:pt x="6252805" y="17121435"/>
                  <a:pt x="6271663" y="17102577"/>
                </a:cubicBezTo>
                <a:cubicBezTo>
                  <a:pt x="6279157" y="17095083"/>
                  <a:pt x="6285288" y="17076507"/>
                  <a:pt x="6285288" y="17061298"/>
                </a:cubicBezTo>
                <a:cubicBezTo>
                  <a:pt x="6285288" y="17046086"/>
                  <a:pt x="6293860" y="17026528"/>
                  <a:pt x="6304338" y="17017832"/>
                </a:cubicBezTo>
                <a:cubicBezTo>
                  <a:pt x="6314816" y="17009136"/>
                  <a:pt x="6323388" y="16994601"/>
                  <a:pt x="6323388" y="16985530"/>
                </a:cubicBezTo>
                <a:cubicBezTo>
                  <a:pt x="6323388" y="16950628"/>
                  <a:pt x="6471889" y="16819836"/>
                  <a:pt x="6551988" y="16784192"/>
                </a:cubicBezTo>
                <a:cubicBezTo>
                  <a:pt x="6568785" y="16776717"/>
                  <a:pt x="6591733" y="16772183"/>
                  <a:pt x="6617831" y="16770279"/>
                </a:cubicBezTo>
                <a:close/>
                <a:moveTo>
                  <a:pt x="8740564" y="16767578"/>
                </a:moveTo>
                <a:cubicBezTo>
                  <a:pt x="8853655" y="16762054"/>
                  <a:pt x="8989028" y="16817577"/>
                  <a:pt x="9077335" y="16915081"/>
                </a:cubicBezTo>
                <a:cubicBezTo>
                  <a:pt x="9155190" y="17001043"/>
                  <a:pt x="9168188" y="17043476"/>
                  <a:pt x="9168188" y="17211689"/>
                </a:cubicBezTo>
                <a:lnTo>
                  <a:pt x="9168188" y="17368458"/>
                </a:lnTo>
                <a:lnTo>
                  <a:pt x="9125528" y="17418569"/>
                </a:lnTo>
                <a:cubicBezTo>
                  <a:pt x="9049463" y="17507920"/>
                  <a:pt x="8935461" y="17602031"/>
                  <a:pt x="8903291" y="17602031"/>
                </a:cubicBezTo>
                <a:cubicBezTo>
                  <a:pt x="8890035" y="17602031"/>
                  <a:pt x="8857340" y="17611161"/>
                  <a:pt x="8830635" y="17622318"/>
                </a:cubicBezTo>
                <a:cubicBezTo>
                  <a:pt x="8784708" y="17641508"/>
                  <a:pt x="8777581" y="17641091"/>
                  <a:pt x="8698909" y="17614596"/>
                </a:cubicBezTo>
                <a:cubicBezTo>
                  <a:pt x="8530250" y="17557793"/>
                  <a:pt x="8459372" y="17505964"/>
                  <a:pt x="8399219" y="17395442"/>
                </a:cubicBezTo>
                <a:cubicBezTo>
                  <a:pt x="8367845" y="17337798"/>
                  <a:pt x="8364223" y="17318385"/>
                  <a:pt x="8364223" y="17207889"/>
                </a:cubicBezTo>
                <a:cubicBezTo>
                  <a:pt x="8364223" y="17105343"/>
                  <a:pt x="8369115" y="17074528"/>
                  <a:pt x="8393342" y="17024482"/>
                </a:cubicBezTo>
                <a:cubicBezTo>
                  <a:pt x="8421781" y="16965735"/>
                  <a:pt x="8519733" y="16852731"/>
                  <a:pt x="8542215" y="16852731"/>
                </a:cubicBezTo>
                <a:cubicBezTo>
                  <a:pt x="8548427" y="16852731"/>
                  <a:pt x="8560144" y="16846096"/>
                  <a:pt x="8568253" y="16837985"/>
                </a:cubicBezTo>
                <a:cubicBezTo>
                  <a:pt x="8576364" y="16829875"/>
                  <a:pt x="8607511" y="16810152"/>
                  <a:pt x="8637468" y="16794156"/>
                </a:cubicBezTo>
                <a:cubicBezTo>
                  <a:pt x="8667645" y="16778043"/>
                  <a:pt x="8702867" y="16769419"/>
                  <a:pt x="8740564" y="16767578"/>
                </a:cubicBezTo>
                <a:close/>
                <a:moveTo>
                  <a:pt x="2485145" y="16764220"/>
                </a:moveTo>
                <a:cubicBezTo>
                  <a:pt x="2530360" y="16765163"/>
                  <a:pt x="2574119" y="16773637"/>
                  <a:pt x="2600565" y="16789310"/>
                </a:cubicBezTo>
                <a:cubicBezTo>
                  <a:pt x="2624064" y="16803237"/>
                  <a:pt x="2651817" y="16814632"/>
                  <a:pt x="2662237" y="16814632"/>
                </a:cubicBezTo>
                <a:cubicBezTo>
                  <a:pt x="2700510" y="16814632"/>
                  <a:pt x="2834711" y="16933961"/>
                  <a:pt x="2849735" y="16981352"/>
                </a:cubicBezTo>
                <a:cubicBezTo>
                  <a:pt x="2853339" y="16992720"/>
                  <a:pt x="2864861" y="17009136"/>
                  <a:pt x="2875338" y="17017832"/>
                </a:cubicBezTo>
                <a:cubicBezTo>
                  <a:pt x="2885815" y="17026528"/>
                  <a:pt x="2894388" y="17046086"/>
                  <a:pt x="2894388" y="17061298"/>
                </a:cubicBezTo>
                <a:cubicBezTo>
                  <a:pt x="2894388" y="17076507"/>
                  <a:pt x="2900519" y="17095083"/>
                  <a:pt x="2908013" y="17102577"/>
                </a:cubicBezTo>
                <a:cubicBezTo>
                  <a:pt x="2926871" y="17121435"/>
                  <a:pt x="2927909" y="17281490"/>
                  <a:pt x="2909294" y="17300106"/>
                </a:cubicBezTo>
                <a:cubicBezTo>
                  <a:pt x="2901096" y="17308304"/>
                  <a:pt x="2894388" y="17325413"/>
                  <a:pt x="2894388" y="17338124"/>
                </a:cubicBezTo>
                <a:cubicBezTo>
                  <a:pt x="2894388" y="17367742"/>
                  <a:pt x="2839556" y="17454715"/>
                  <a:pt x="2790890" y="17502288"/>
                </a:cubicBezTo>
                <a:cubicBezTo>
                  <a:pt x="2741430" y="17550635"/>
                  <a:pt x="2659321" y="17602032"/>
                  <a:pt x="2631540" y="17602032"/>
                </a:cubicBezTo>
                <a:cubicBezTo>
                  <a:pt x="2619411" y="17602032"/>
                  <a:pt x="2584797" y="17611461"/>
                  <a:pt x="2554620" y="17622986"/>
                </a:cubicBezTo>
                <a:cubicBezTo>
                  <a:pt x="2501738" y="17643181"/>
                  <a:pt x="2496899" y="17642885"/>
                  <a:pt x="2420846" y="17614782"/>
                </a:cubicBezTo>
                <a:cubicBezTo>
                  <a:pt x="2377446" y="17598744"/>
                  <a:pt x="2322080" y="17576457"/>
                  <a:pt x="2297809" y="17565253"/>
                </a:cubicBezTo>
                <a:cubicBezTo>
                  <a:pt x="2210070" y="17524751"/>
                  <a:pt x="2106988" y="17409070"/>
                  <a:pt x="2106988" y="17351111"/>
                </a:cubicBezTo>
                <a:cubicBezTo>
                  <a:pt x="2106988" y="17338555"/>
                  <a:pt x="2097920" y="17315338"/>
                  <a:pt x="2086837" y="17299514"/>
                </a:cubicBezTo>
                <a:cubicBezTo>
                  <a:pt x="2049731" y="17246537"/>
                  <a:pt x="2061686" y="17086019"/>
                  <a:pt x="2108763" y="17005132"/>
                </a:cubicBezTo>
                <a:cubicBezTo>
                  <a:pt x="2114860" y="16994655"/>
                  <a:pt x="2123654" y="16977509"/>
                  <a:pt x="2128305" y="16967032"/>
                </a:cubicBezTo>
                <a:cubicBezTo>
                  <a:pt x="2139265" y="16942337"/>
                  <a:pt x="2234693" y="16846909"/>
                  <a:pt x="2259388" y="16835949"/>
                </a:cubicBezTo>
                <a:cubicBezTo>
                  <a:pt x="2269865" y="16831299"/>
                  <a:pt x="2287011" y="16822255"/>
                  <a:pt x="2297488" y="16815852"/>
                </a:cubicBezTo>
                <a:cubicBezTo>
                  <a:pt x="2307965" y="16809449"/>
                  <a:pt x="2336540" y="16795256"/>
                  <a:pt x="2360988" y="16784311"/>
                </a:cubicBezTo>
                <a:cubicBezTo>
                  <a:pt x="2393259" y="16769863"/>
                  <a:pt x="2439930" y="16763276"/>
                  <a:pt x="2485145" y="16764220"/>
                </a:cubicBezTo>
                <a:close/>
                <a:moveTo>
                  <a:pt x="8774749" y="14676476"/>
                </a:moveTo>
                <a:cubicBezTo>
                  <a:pt x="8817225" y="14676802"/>
                  <a:pt x="8850913" y="14683820"/>
                  <a:pt x="8857943" y="14695196"/>
                </a:cubicBezTo>
                <a:cubicBezTo>
                  <a:pt x="8861763" y="14701375"/>
                  <a:pt x="8881936" y="14706431"/>
                  <a:pt x="8902773" y="14706431"/>
                </a:cubicBezTo>
                <a:cubicBezTo>
                  <a:pt x="8923611" y="14706431"/>
                  <a:pt x="8944705" y="14709217"/>
                  <a:pt x="8949649" y="14712623"/>
                </a:cubicBezTo>
                <a:cubicBezTo>
                  <a:pt x="9029421" y="14767565"/>
                  <a:pt x="9079412" y="14813823"/>
                  <a:pt x="9119453" y="14869742"/>
                </a:cubicBezTo>
                <a:lnTo>
                  <a:pt x="9168188" y="14937804"/>
                </a:lnTo>
                <a:lnTo>
                  <a:pt x="9168188" y="15095674"/>
                </a:lnTo>
                <a:cubicBezTo>
                  <a:pt x="9168188" y="15230484"/>
                  <a:pt x="9164331" y="15261103"/>
                  <a:pt x="9141783" y="15305303"/>
                </a:cubicBezTo>
                <a:cubicBezTo>
                  <a:pt x="9106205" y="15375040"/>
                  <a:pt x="9026502" y="15448590"/>
                  <a:pt x="8968244" y="15465447"/>
                </a:cubicBezTo>
                <a:cubicBezTo>
                  <a:pt x="8942006" y="15473038"/>
                  <a:pt x="8901225" y="15491721"/>
                  <a:pt x="8877621" y="15506965"/>
                </a:cubicBezTo>
                <a:cubicBezTo>
                  <a:pt x="8838742" y="15532074"/>
                  <a:pt x="8826793" y="15533579"/>
                  <a:pt x="8750621" y="15522975"/>
                </a:cubicBezTo>
                <a:cubicBezTo>
                  <a:pt x="8584893" y="15499903"/>
                  <a:pt x="8455997" y="15413406"/>
                  <a:pt x="8392799" y="15282856"/>
                </a:cubicBezTo>
                <a:cubicBezTo>
                  <a:pt x="8351130" y="15196781"/>
                  <a:pt x="8350635" y="15017010"/>
                  <a:pt x="8391824" y="14929385"/>
                </a:cubicBezTo>
                <a:cubicBezTo>
                  <a:pt x="8422307" y="14864535"/>
                  <a:pt x="8526564" y="14744531"/>
                  <a:pt x="8552421" y="14744531"/>
                </a:cubicBezTo>
                <a:cubicBezTo>
                  <a:pt x="8561087" y="14744531"/>
                  <a:pt x="8574812" y="14736538"/>
                  <a:pt x="8582919" y="14726769"/>
                </a:cubicBezTo>
                <a:cubicBezTo>
                  <a:pt x="8600981" y="14705006"/>
                  <a:pt x="8662212" y="14684899"/>
                  <a:pt x="8730006" y="14678468"/>
                </a:cubicBezTo>
                <a:cubicBezTo>
                  <a:pt x="8745455" y="14677003"/>
                  <a:pt x="8760590" y="14676368"/>
                  <a:pt x="8774749" y="14676476"/>
                </a:cubicBezTo>
                <a:close/>
                <a:moveTo>
                  <a:pt x="6696676" y="14671949"/>
                </a:moveTo>
                <a:cubicBezTo>
                  <a:pt x="6721460" y="14672022"/>
                  <a:pt x="6742578" y="14677723"/>
                  <a:pt x="6754554" y="14689036"/>
                </a:cubicBezTo>
                <a:cubicBezTo>
                  <a:pt x="6764682" y="14698605"/>
                  <a:pt x="6791129" y="14706432"/>
                  <a:pt x="6813324" y="14706432"/>
                </a:cubicBezTo>
                <a:cubicBezTo>
                  <a:pt x="6835519" y="14706432"/>
                  <a:pt x="6860793" y="14715005"/>
                  <a:pt x="6869489" y="14725482"/>
                </a:cubicBezTo>
                <a:cubicBezTo>
                  <a:pt x="6878185" y="14735959"/>
                  <a:pt x="6890485" y="14744532"/>
                  <a:pt x="6896824" y="14744532"/>
                </a:cubicBezTo>
                <a:cubicBezTo>
                  <a:pt x="6912428" y="14744532"/>
                  <a:pt x="7010091" y="14842782"/>
                  <a:pt x="7044713" y="14893311"/>
                </a:cubicBezTo>
                <a:cubicBezTo>
                  <a:pt x="7060100" y="14915765"/>
                  <a:pt x="7072689" y="14944676"/>
                  <a:pt x="7072689" y="14957558"/>
                </a:cubicBezTo>
                <a:cubicBezTo>
                  <a:pt x="7072689" y="14970439"/>
                  <a:pt x="7078222" y="14989213"/>
                  <a:pt x="7084985" y="14999279"/>
                </a:cubicBezTo>
                <a:cubicBezTo>
                  <a:pt x="7103575" y="15026952"/>
                  <a:pt x="7099625" y="15153020"/>
                  <a:pt x="7079039" y="15189032"/>
                </a:cubicBezTo>
                <a:cubicBezTo>
                  <a:pt x="7069057" y="15206495"/>
                  <a:pt x="7063544" y="15233628"/>
                  <a:pt x="7066789" y="15249328"/>
                </a:cubicBezTo>
                <a:cubicBezTo>
                  <a:pt x="7070735" y="15268419"/>
                  <a:pt x="7057476" y="15299049"/>
                  <a:pt x="7026750" y="15341816"/>
                </a:cubicBezTo>
                <a:cubicBezTo>
                  <a:pt x="6982446" y="15403486"/>
                  <a:pt x="6960407" y="15418753"/>
                  <a:pt x="6793777" y="15503211"/>
                </a:cubicBezTo>
                <a:cubicBezTo>
                  <a:pt x="6721031" y="15540083"/>
                  <a:pt x="6631126" y="15541000"/>
                  <a:pt x="6560258" y="15505591"/>
                </a:cubicBezTo>
                <a:cubicBezTo>
                  <a:pt x="6531262" y="15491103"/>
                  <a:pt x="6491502" y="15472886"/>
                  <a:pt x="6471902" y="15465107"/>
                </a:cubicBezTo>
                <a:cubicBezTo>
                  <a:pt x="6430603" y="15448718"/>
                  <a:pt x="6323389" y="15345598"/>
                  <a:pt x="6323389" y="15322266"/>
                </a:cubicBezTo>
                <a:cubicBezTo>
                  <a:pt x="6323389" y="15313562"/>
                  <a:pt x="6314817" y="15299328"/>
                  <a:pt x="6304339" y="15290632"/>
                </a:cubicBezTo>
                <a:cubicBezTo>
                  <a:pt x="6293861" y="15281936"/>
                  <a:pt x="6285289" y="15262378"/>
                  <a:pt x="6285289" y="15247166"/>
                </a:cubicBezTo>
                <a:cubicBezTo>
                  <a:pt x="6285289" y="15231957"/>
                  <a:pt x="6279151" y="15213373"/>
                  <a:pt x="6271648" y="15205871"/>
                </a:cubicBezTo>
                <a:cubicBezTo>
                  <a:pt x="6253542" y="15187765"/>
                  <a:pt x="6253140" y="15025602"/>
                  <a:pt x="6271156" y="15007584"/>
                </a:cubicBezTo>
                <a:cubicBezTo>
                  <a:pt x="6278929" y="14999813"/>
                  <a:pt x="6285289" y="14983051"/>
                  <a:pt x="6285289" y="14970340"/>
                </a:cubicBezTo>
                <a:cubicBezTo>
                  <a:pt x="6285289" y="14940722"/>
                  <a:pt x="6340121" y="14853749"/>
                  <a:pt x="6388787" y="14806176"/>
                </a:cubicBezTo>
                <a:cubicBezTo>
                  <a:pt x="6439681" y="14756426"/>
                  <a:pt x="6520624" y="14706432"/>
                  <a:pt x="6550278" y="14706432"/>
                </a:cubicBezTo>
                <a:cubicBezTo>
                  <a:pt x="6563585" y="14706432"/>
                  <a:pt x="6593524" y="14698422"/>
                  <a:pt x="6616808" y="14688632"/>
                </a:cubicBezTo>
                <a:cubicBezTo>
                  <a:pt x="6643444" y="14677431"/>
                  <a:pt x="6671893" y="14671876"/>
                  <a:pt x="6696676" y="14671949"/>
                </a:cubicBezTo>
                <a:close/>
                <a:moveTo>
                  <a:pt x="354388" y="14665841"/>
                </a:moveTo>
                <a:cubicBezTo>
                  <a:pt x="371851" y="14663287"/>
                  <a:pt x="406141" y="14666245"/>
                  <a:pt x="430588" y="14672414"/>
                </a:cubicBezTo>
                <a:cubicBezTo>
                  <a:pt x="455035" y="14678583"/>
                  <a:pt x="499108" y="14689338"/>
                  <a:pt x="528527" y="14696318"/>
                </a:cubicBezTo>
                <a:cubicBezTo>
                  <a:pt x="557945" y="14703297"/>
                  <a:pt x="588649" y="14717000"/>
                  <a:pt x="596757" y="14726770"/>
                </a:cubicBezTo>
                <a:cubicBezTo>
                  <a:pt x="604864" y="14736539"/>
                  <a:pt x="618589" y="14744532"/>
                  <a:pt x="627255" y="14744532"/>
                </a:cubicBezTo>
                <a:cubicBezTo>
                  <a:pt x="651563" y="14744532"/>
                  <a:pt x="755785" y="14862016"/>
                  <a:pt x="780568" y="14917352"/>
                </a:cubicBezTo>
                <a:cubicBezTo>
                  <a:pt x="794789" y="14949107"/>
                  <a:pt x="804984" y="15012740"/>
                  <a:pt x="809079" y="15095304"/>
                </a:cubicBezTo>
                <a:cubicBezTo>
                  <a:pt x="814803" y="15210724"/>
                  <a:pt x="812501" y="15229926"/>
                  <a:pt x="786501" y="15283636"/>
                </a:cubicBezTo>
                <a:cubicBezTo>
                  <a:pt x="723738" y="15413287"/>
                  <a:pt x="600904" y="15492713"/>
                  <a:pt x="416355" y="15522976"/>
                </a:cubicBezTo>
                <a:cubicBezTo>
                  <a:pt x="354048" y="15533194"/>
                  <a:pt x="337900" y="15531158"/>
                  <a:pt x="289355" y="15506966"/>
                </a:cubicBezTo>
                <a:cubicBezTo>
                  <a:pt x="258766" y="15491722"/>
                  <a:pt x="217418" y="15472734"/>
                  <a:pt x="197471" y="15464769"/>
                </a:cubicBezTo>
                <a:cubicBezTo>
                  <a:pt x="147009" y="15444620"/>
                  <a:pt x="53104" y="15349030"/>
                  <a:pt x="30408" y="15294711"/>
                </a:cubicBezTo>
                <a:cubicBezTo>
                  <a:pt x="5252" y="15234505"/>
                  <a:pt x="4255" y="14976927"/>
                  <a:pt x="28949" y="14917825"/>
                </a:cubicBezTo>
                <a:cubicBezTo>
                  <a:pt x="66117" y="14828869"/>
                  <a:pt x="211487" y="14706432"/>
                  <a:pt x="279935" y="14706432"/>
                </a:cubicBezTo>
                <a:cubicBezTo>
                  <a:pt x="297135" y="14706432"/>
                  <a:pt x="313780" y="14698344"/>
                  <a:pt x="316923" y="14688458"/>
                </a:cubicBezTo>
                <a:cubicBezTo>
                  <a:pt x="320066" y="14678572"/>
                  <a:pt x="336926" y="14668394"/>
                  <a:pt x="354388" y="14665841"/>
                </a:cubicBezTo>
                <a:close/>
                <a:moveTo>
                  <a:pt x="4594675" y="14664781"/>
                </a:moveTo>
                <a:cubicBezTo>
                  <a:pt x="4620967" y="14667095"/>
                  <a:pt x="4646037" y="14675269"/>
                  <a:pt x="4668378" y="14689171"/>
                </a:cubicBezTo>
                <a:cubicBezTo>
                  <a:pt x="4683635" y="14698665"/>
                  <a:pt x="4710081" y="14706432"/>
                  <a:pt x="4727148" y="14706432"/>
                </a:cubicBezTo>
                <a:cubicBezTo>
                  <a:pt x="4744215" y="14706432"/>
                  <a:pt x="4765292" y="14715005"/>
                  <a:pt x="4773988" y="14725482"/>
                </a:cubicBezTo>
                <a:cubicBezTo>
                  <a:pt x="4782684" y="14735959"/>
                  <a:pt x="4797032" y="14744532"/>
                  <a:pt x="4805873" y="14744532"/>
                </a:cubicBezTo>
                <a:cubicBezTo>
                  <a:pt x="4832348" y="14744532"/>
                  <a:pt x="4917205" y="14836908"/>
                  <a:pt x="4961313" y="14913745"/>
                </a:cubicBezTo>
                <a:cubicBezTo>
                  <a:pt x="4999918" y="14980995"/>
                  <a:pt x="5002588" y="14993432"/>
                  <a:pt x="5002588" y="15105998"/>
                </a:cubicBezTo>
                <a:cubicBezTo>
                  <a:pt x="5002588" y="15202952"/>
                  <a:pt x="4997483" y="15236144"/>
                  <a:pt x="4976329" y="15276729"/>
                </a:cubicBezTo>
                <a:cubicBezTo>
                  <a:pt x="4936572" y="15353005"/>
                  <a:pt x="4850679" y="15444485"/>
                  <a:pt x="4813225" y="15450441"/>
                </a:cubicBezTo>
                <a:cubicBezTo>
                  <a:pt x="4778948" y="15455892"/>
                  <a:pt x="4769337" y="15460544"/>
                  <a:pt x="4700532" y="15504991"/>
                </a:cubicBezTo>
                <a:cubicBezTo>
                  <a:pt x="4671073" y="15524021"/>
                  <a:pt x="4638568" y="15531932"/>
                  <a:pt x="4589838" y="15531932"/>
                </a:cubicBezTo>
                <a:cubicBezTo>
                  <a:pt x="4527378" y="15531932"/>
                  <a:pt x="4473388" y="15514085"/>
                  <a:pt x="4392988" y="15466860"/>
                </a:cubicBezTo>
                <a:cubicBezTo>
                  <a:pt x="4382510" y="15460707"/>
                  <a:pt x="4364854" y="15453318"/>
                  <a:pt x="4353751" y="15450441"/>
                </a:cubicBezTo>
                <a:cubicBezTo>
                  <a:pt x="4324524" y="15442868"/>
                  <a:pt x="4233400" y="15335437"/>
                  <a:pt x="4203082" y="15272810"/>
                </a:cubicBezTo>
                <a:cubicBezTo>
                  <a:pt x="4182670" y="15230643"/>
                  <a:pt x="4177088" y="15194046"/>
                  <a:pt x="4177088" y="15102380"/>
                </a:cubicBezTo>
                <a:cubicBezTo>
                  <a:pt x="4177088" y="14999304"/>
                  <a:pt x="4181156" y="14978113"/>
                  <a:pt x="4211857" y="14921270"/>
                </a:cubicBezTo>
                <a:cubicBezTo>
                  <a:pt x="4249555" y="14851468"/>
                  <a:pt x="4347443" y="14744532"/>
                  <a:pt x="4373638" y="14744532"/>
                </a:cubicBezTo>
                <a:cubicBezTo>
                  <a:pt x="4382570" y="14744532"/>
                  <a:pt x="4396992" y="14735959"/>
                  <a:pt x="4405688" y="14725482"/>
                </a:cubicBezTo>
                <a:cubicBezTo>
                  <a:pt x="4414384" y="14715005"/>
                  <a:pt x="4430800" y="14703488"/>
                  <a:pt x="4442168" y="14699891"/>
                </a:cubicBezTo>
                <a:cubicBezTo>
                  <a:pt x="4453537" y="14696293"/>
                  <a:pt x="4485698" y="14685342"/>
                  <a:pt x="4513638" y="14675553"/>
                </a:cubicBezTo>
                <a:cubicBezTo>
                  <a:pt x="4540869" y="14666014"/>
                  <a:pt x="4568383" y="14662467"/>
                  <a:pt x="4594675" y="14664781"/>
                </a:cubicBezTo>
                <a:close/>
                <a:moveTo>
                  <a:pt x="2486064" y="14662337"/>
                </a:moveTo>
                <a:cubicBezTo>
                  <a:pt x="2494770" y="14662160"/>
                  <a:pt x="2501540" y="14662662"/>
                  <a:pt x="2504271" y="14663884"/>
                </a:cubicBezTo>
                <a:cubicBezTo>
                  <a:pt x="2566943" y="14691945"/>
                  <a:pt x="2609582" y="14706432"/>
                  <a:pt x="2629491" y="14706432"/>
                </a:cubicBezTo>
                <a:cubicBezTo>
                  <a:pt x="2659064" y="14706432"/>
                  <a:pt x="2740057" y="14756485"/>
                  <a:pt x="2790890" y="14806176"/>
                </a:cubicBezTo>
                <a:cubicBezTo>
                  <a:pt x="2839556" y="14853749"/>
                  <a:pt x="2894388" y="14940722"/>
                  <a:pt x="2894388" y="14970340"/>
                </a:cubicBezTo>
                <a:cubicBezTo>
                  <a:pt x="2894388" y="14983051"/>
                  <a:pt x="2900748" y="14999813"/>
                  <a:pt x="2908521" y="15007584"/>
                </a:cubicBezTo>
                <a:cubicBezTo>
                  <a:pt x="2926537" y="15025602"/>
                  <a:pt x="2926135" y="15187765"/>
                  <a:pt x="2908029" y="15205871"/>
                </a:cubicBezTo>
                <a:cubicBezTo>
                  <a:pt x="2900526" y="15213373"/>
                  <a:pt x="2894388" y="15231957"/>
                  <a:pt x="2894388" y="15247166"/>
                </a:cubicBezTo>
                <a:cubicBezTo>
                  <a:pt x="2894388" y="15262378"/>
                  <a:pt x="2885815" y="15281936"/>
                  <a:pt x="2875338" y="15290632"/>
                </a:cubicBezTo>
                <a:cubicBezTo>
                  <a:pt x="2864861" y="15299328"/>
                  <a:pt x="2856288" y="15313562"/>
                  <a:pt x="2856288" y="15322266"/>
                </a:cubicBezTo>
                <a:cubicBezTo>
                  <a:pt x="2856288" y="15351469"/>
                  <a:pt x="2744282" y="15450711"/>
                  <a:pt x="2695076" y="15465107"/>
                </a:cubicBezTo>
                <a:cubicBezTo>
                  <a:pt x="2668490" y="15472886"/>
                  <a:pt x="2628729" y="15491103"/>
                  <a:pt x="2606719" y="15505591"/>
                </a:cubicBezTo>
                <a:cubicBezTo>
                  <a:pt x="2573901" y="15527193"/>
                  <a:pt x="2553333" y="15530775"/>
                  <a:pt x="2492419" y="15525504"/>
                </a:cubicBezTo>
                <a:cubicBezTo>
                  <a:pt x="2451564" y="15521968"/>
                  <a:pt x="2404626" y="15513395"/>
                  <a:pt x="2388111" y="15506454"/>
                </a:cubicBezTo>
                <a:cubicBezTo>
                  <a:pt x="2371597" y="15499512"/>
                  <a:pt x="2350179" y="15493832"/>
                  <a:pt x="2340516" y="15493832"/>
                </a:cubicBezTo>
                <a:cubicBezTo>
                  <a:pt x="2284795" y="15493832"/>
                  <a:pt x="2118012" y="15324151"/>
                  <a:pt x="2100188" y="15249328"/>
                </a:cubicBezTo>
                <a:cubicBezTo>
                  <a:pt x="2096448" y="15233628"/>
                  <a:pt x="2085221" y="15206495"/>
                  <a:pt x="2075238" y="15189032"/>
                </a:cubicBezTo>
                <a:cubicBezTo>
                  <a:pt x="2065255" y="15171570"/>
                  <a:pt x="2057067" y="15125850"/>
                  <a:pt x="2057042" y="15087432"/>
                </a:cubicBezTo>
                <a:cubicBezTo>
                  <a:pt x="2057006" y="15032590"/>
                  <a:pt x="2062366" y="15013649"/>
                  <a:pt x="2081992" y="14999279"/>
                </a:cubicBezTo>
                <a:cubicBezTo>
                  <a:pt x="2095740" y="14989213"/>
                  <a:pt x="2106988" y="14970439"/>
                  <a:pt x="2106988" y="14957558"/>
                </a:cubicBezTo>
                <a:cubicBezTo>
                  <a:pt x="2106988" y="14905276"/>
                  <a:pt x="2141086" y="14849620"/>
                  <a:pt x="2204434" y="14798507"/>
                </a:cubicBezTo>
                <a:cubicBezTo>
                  <a:pt x="2241226" y="14768820"/>
                  <a:pt x="2276514" y="14744532"/>
                  <a:pt x="2282853" y="14744532"/>
                </a:cubicBezTo>
                <a:cubicBezTo>
                  <a:pt x="2289192" y="14744532"/>
                  <a:pt x="2301492" y="14735959"/>
                  <a:pt x="2310188" y="14725482"/>
                </a:cubicBezTo>
                <a:cubicBezTo>
                  <a:pt x="2318884" y="14715005"/>
                  <a:pt x="2344158" y="14706432"/>
                  <a:pt x="2366353" y="14706432"/>
                </a:cubicBezTo>
                <a:cubicBezTo>
                  <a:pt x="2390110" y="14706432"/>
                  <a:pt x="2409059" y="14698998"/>
                  <a:pt x="2412423" y="14688359"/>
                </a:cubicBezTo>
                <a:cubicBezTo>
                  <a:pt x="2415566" y="14678420"/>
                  <a:pt x="2435283" y="14667845"/>
                  <a:pt x="2456238" y="14664862"/>
                </a:cubicBezTo>
                <a:cubicBezTo>
                  <a:pt x="2466716" y="14663370"/>
                  <a:pt x="2477358" y="14662514"/>
                  <a:pt x="2486064" y="14662337"/>
                </a:cubicBezTo>
                <a:close/>
                <a:moveTo>
                  <a:pt x="6641867" y="12576981"/>
                </a:moveTo>
                <a:cubicBezTo>
                  <a:pt x="6656496" y="12576866"/>
                  <a:pt x="6673053" y="12577194"/>
                  <a:pt x="6691688" y="12577950"/>
                </a:cubicBezTo>
                <a:cubicBezTo>
                  <a:pt x="6779409" y="12581511"/>
                  <a:pt x="6810836" y="12588585"/>
                  <a:pt x="6859392" y="12615702"/>
                </a:cubicBezTo>
                <a:cubicBezTo>
                  <a:pt x="6930989" y="12655687"/>
                  <a:pt x="7007909" y="12731853"/>
                  <a:pt x="7035924" y="12790503"/>
                </a:cubicBezTo>
                <a:cubicBezTo>
                  <a:pt x="7047135" y="12813977"/>
                  <a:pt x="7068567" y="12857665"/>
                  <a:pt x="7083549" y="12887588"/>
                </a:cubicBezTo>
                <a:cubicBezTo>
                  <a:pt x="7100365" y="12921177"/>
                  <a:pt x="7110788" y="12965960"/>
                  <a:pt x="7110788" y="13004632"/>
                </a:cubicBezTo>
                <a:cubicBezTo>
                  <a:pt x="7110788" y="13047251"/>
                  <a:pt x="7102082" y="13080599"/>
                  <a:pt x="7083549" y="13108976"/>
                </a:cubicBezTo>
                <a:cubicBezTo>
                  <a:pt x="7068567" y="13131914"/>
                  <a:pt x="7050097" y="13172158"/>
                  <a:pt x="7042505" y="13198408"/>
                </a:cubicBezTo>
                <a:cubicBezTo>
                  <a:pt x="7027721" y="13249529"/>
                  <a:pt x="6985986" y="13288622"/>
                  <a:pt x="6869488" y="13360477"/>
                </a:cubicBezTo>
                <a:cubicBezTo>
                  <a:pt x="6803197" y="13401363"/>
                  <a:pt x="6793490" y="13403587"/>
                  <a:pt x="6678988" y="13404121"/>
                </a:cubicBezTo>
                <a:cubicBezTo>
                  <a:pt x="6535981" y="13404786"/>
                  <a:pt x="6476345" y="13384682"/>
                  <a:pt x="6392743" y="13307620"/>
                </a:cubicBezTo>
                <a:cubicBezTo>
                  <a:pt x="6300485" y="13222580"/>
                  <a:pt x="6256957" y="13125453"/>
                  <a:pt x="6256957" y="13004632"/>
                </a:cubicBezTo>
                <a:cubicBezTo>
                  <a:pt x="6256957" y="12919017"/>
                  <a:pt x="6279870" y="12824953"/>
                  <a:pt x="6309979" y="12786964"/>
                </a:cubicBezTo>
                <a:cubicBezTo>
                  <a:pt x="6352833" y="12732894"/>
                  <a:pt x="6444096" y="12652938"/>
                  <a:pt x="6490128" y="12629134"/>
                </a:cubicBezTo>
                <a:cubicBezTo>
                  <a:pt x="6513583" y="12617004"/>
                  <a:pt x="6544240" y="12599541"/>
                  <a:pt x="6558256" y="12590326"/>
                </a:cubicBezTo>
                <a:cubicBezTo>
                  <a:pt x="6571453" y="12581648"/>
                  <a:pt x="6597981" y="12577324"/>
                  <a:pt x="6641867" y="12576981"/>
                </a:cubicBezTo>
                <a:close/>
                <a:moveTo>
                  <a:pt x="4552770" y="12576679"/>
                </a:moveTo>
                <a:cubicBezTo>
                  <a:pt x="4566641" y="12576848"/>
                  <a:pt x="4581345" y="12577233"/>
                  <a:pt x="4596188" y="12577849"/>
                </a:cubicBezTo>
                <a:cubicBezTo>
                  <a:pt x="4683133" y="12581459"/>
                  <a:pt x="4715457" y="12588676"/>
                  <a:pt x="4762310" y="12614938"/>
                </a:cubicBezTo>
                <a:cubicBezTo>
                  <a:pt x="4833878" y="12655053"/>
                  <a:pt x="4966658" y="12783573"/>
                  <a:pt x="4958542" y="12804875"/>
                </a:cubicBezTo>
                <a:cubicBezTo>
                  <a:pt x="4955272" y="12813459"/>
                  <a:pt x="4963844" y="12834433"/>
                  <a:pt x="4977592" y="12851484"/>
                </a:cubicBezTo>
                <a:cubicBezTo>
                  <a:pt x="4998572" y="12877506"/>
                  <a:pt x="5002588" y="12902113"/>
                  <a:pt x="5002588" y="13004632"/>
                </a:cubicBezTo>
                <a:cubicBezTo>
                  <a:pt x="5002588" y="13111453"/>
                  <a:pt x="4999452" y="13129074"/>
                  <a:pt x="4977592" y="13145079"/>
                </a:cubicBezTo>
                <a:cubicBezTo>
                  <a:pt x="4961596" y="13156792"/>
                  <a:pt x="4954737" y="13173161"/>
                  <a:pt x="4958542" y="13190542"/>
                </a:cubicBezTo>
                <a:cubicBezTo>
                  <a:pt x="4968147" y="13234418"/>
                  <a:pt x="4844905" y="13352879"/>
                  <a:pt x="4759747" y="13381624"/>
                </a:cubicBezTo>
                <a:cubicBezTo>
                  <a:pt x="4667335" y="13412818"/>
                  <a:pt x="4483432" y="13413190"/>
                  <a:pt x="4408736" y="13382333"/>
                </a:cubicBezTo>
                <a:cubicBezTo>
                  <a:pt x="4347806" y="13357162"/>
                  <a:pt x="4218734" y="13234128"/>
                  <a:pt x="4208434" y="13191399"/>
                </a:cubicBezTo>
                <a:cubicBezTo>
                  <a:pt x="4204719" y="13175991"/>
                  <a:pt x="4196147" y="13155145"/>
                  <a:pt x="4189384" y="13145079"/>
                </a:cubicBezTo>
                <a:cubicBezTo>
                  <a:pt x="4182621" y="13135013"/>
                  <a:pt x="4177088" y="13071812"/>
                  <a:pt x="4177088" y="13004632"/>
                </a:cubicBezTo>
                <a:cubicBezTo>
                  <a:pt x="4177088" y="12896435"/>
                  <a:pt x="4182414" y="12862638"/>
                  <a:pt x="4208434" y="12805705"/>
                </a:cubicBezTo>
                <a:cubicBezTo>
                  <a:pt x="4229432" y="12759759"/>
                  <a:pt x="4411646" y="12602459"/>
                  <a:pt x="4469188" y="12580602"/>
                </a:cubicBezTo>
                <a:cubicBezTo>
                  <a:pt x="4477047" y="12577617"/>
                  <a:pt x="4511158" y="12576174"/>
                  <a:pt x="4552770" y="12576679"/>
                </a:cubicBezTo>
                <a:close/>
                <a:moveTo>
                  <a:pt x="2457270" y="12576251"/>
                </a:moveTo>
                <a:cubicBezTo>
                  <a:pt x="2471141" y="12576349"/>
                  <a:pt x="2485845" y="12576651"/>
                  <a:pt x="2500688" y="12577174"/>
                </a:cubicBezTo>
                <a:cubicBezTo>
                  <a:pt x="2590785" y="12580352"/>
                  <a:pt x="2618824" y="12586759"/>
                  <a:pt x="2670226" y="12615909"/>
                </a:cubicBezTo>
                <a:cubicBezTo>
                  <a:pt x="2747999" y="12660016"/>
                  <a:pt x="2838934" y="12743298"/>
                  <a:pt x="2856997" y="12786964"/>
                </a:cubicBezTo>
                <a:cubicBezTo>
                  <a:pt x="2864623" y="12805399"/>
                  <a:pt x="2882530" y="12848903"/>
                  <a:pt x="2896790" y="12883640"/>
                </a:cubicBezTo>
                <a:cubicBezTo>
                  <a:pt x="2929988" y="12964504"/>
                  <a:pt x="2929988" y="13048321"/>
                  <a:pt x="2896790" y="13112925"/>
                </a:cubicBezTo>
                <a:cubicBezTo>
                  <a:pt x="2882530" y="13140676"/>
                  <a:pt x="2864623" y="13184181"/>
                  <a:pt x="2856997" y="13209599"/>
                </a:cubicBezTo>
                <a:cubicBezTo>
                  <a:pt x="2838064" y="13272710"/>
                  <a:pt x="2746713" y="13354057"/>
                  <a:pt x="2663336" y="13382052"/>
                </a:cubicBezTo>
                <a:cubicBezTo>
                  <a:pt x="2616786" y="13397682"/>
                  <a:pt x="2558618" y="13404508"/>
                  <a:pt x="2475288" y="13404121"/>
                </a:cubicBezTo>
                <a:cubicBezTo>
                  <a:pt x="2360786" y="13403587"/>
                  <a:pt x="2351079" y="13401363"/>
                  <a:pt x="2284788" y="13360477"/>
                </a:cubicBezTo>
                <a:cubicBezTo>
                  <a:pt x="2078834" y="13233449"/>
                  <a:pt x="2013558" y="13009903"/>
                  <a:pt x="2118353" y="12790503"/>
                </a:cubicBezTo>
                <a:cubicBezTo>
                  <a:pt x="2157869" y="12707772"/>
                  <a:pt x="2262908" y="12621343"/>
                  <a:pt x="2373688" y="12580405"/>
                </a:cubicBezTo>
                <a:cubicBezTo>
                  <a:pt x="2381546" y="12577501"/>
                  <a:pt x="2415657" y="12575958"/>
                  <a:pt x="2457270" y="12576251"/>
                </a:cubicBezTo>
                <a:close/>
                <a:moveTo>
                  <a:pt x="392488" y="12572989"/>
                </a:moveTo>
                <a:cubicBezTo>
                  <a:pt x="464887" y="12572989"/>
                  <a:pt x="497988" y="12579063"/>
                  <a:pt x="530465" y="12598310"/>
                </a:cubicBezTo>
                <a:cubicBezTo>
                  <a:pt x="553964" y="12612237"/>
                  <a:pt x="578493" y="12623632"/>
                  <a:pt x="584974" y="12623632"/>
                </a:cubicBezTo>
                <a:cubicBezTo>
                  <a:pt x="616162" y="12623632"/>
                  <a:pt x="701351" y="12702409"/>
                  <a:pt x="755689" y="12781498"/>
                </a:cubicBezTo>
                <a:lnTo>
                  <a:pt x="816160" y="12869513"/>
                </a:lnTo>
                <a:lnTo>
                  <a:pt x="816160" y="13003959"/>
                </a:lnTo>
                <a:cubicBezTo>
                  <a:pt x="816160" y="13136522"/>
                  <a:pt x="815522" y="13139402"/>
                  <a:pt x="770620" y="13209596"/>
                </a:cubicBezTo>
                <a:cubicBezTo>
                  <a:pt x="712068" y="13301127"/>
                  <a:pt x="667589" y="13341735"/>
                  <a:pt x="603094" y="13362548"/>
                </a:cubicBezTo>
                <a:cubicBezTo>
                  <a:pt x="574573" y="13371752"/>
                  <a:pt x="550033" y="13387829"/>
                  <a:pt x="548561" y="13398276"/>
                </a:cubicBezTo>
                <a:cubicBezTo>
                  <a:pt x="544766" y="13425202"/>
                  <a:pt x="305995" y="13413525"/>
                  <a:pt x="231355" y="13382764"/>
                </a:cubicBezTo>
                <a:cubicBezTo>
                  <a:pt x="164552" y="13355234"/>
                  <a:pt x="79516" y="13280226"/>
                  <a:pt x="41011" y="13214870"/>
                </a:cubicBezTo>
                <a:cubicBezTo>
                  <a:pt x="14372" y="13169654"/>
                  <a:pt x="11488" y="13149293"/>
                  <a:pt x="11488" y="13006437"/>
                </a:cubicBezTo>
                <a:cubicBezTo>
                  <a:pt x="11488" y="12860587"/>
                  <a:pt x="13983" y="12843857"/>
                  <a:pt x="43152" y="12794083"/>
                </a:cubicBezTo>
                <a:cubicBezTo>
                  <a:pt x="75783" y="12738402"/>
                  <a:pt x="196573" y="12623632"/>
                  <a:pt x="222543" y="12623632"/>
                </a:cubicBezTo>
                <a:cubicBezTo>
                  <a:pt x="230596" y="12623632"/>
                  <a:pt x="250697" y="12612237"/>
                  <a:pt x="267211" y="12598310"/>
                </a:cubicBezTo>
                <a:cubicBezTo>
                  <a:pt x="291373" y="12577935"/>
                  <a:pt x="315843" y="12572989"/>
                  <a:pt x="392488" y="12572989"/>
                </a:cubicBezTo>
                <a:close/>
                <a:moveTo>
                  <a:pt x="8765035" y="12572863"/>
                </a:moveTo>
                <a:cubicBezTo>
                  <a:pt x="8819814" y="12573353"/>
                  <a:pt x="8872076" y="12581901"/>
                  <a:pt x="8899765" y="12598310"/>
                </a:cubicBezTo>
                <a:cubicBezTo>
                  <a:pt x="8923264" y="12612237"/>
                  <a:pt x="8949080" y="12623632"/>
                  <a:pt x="8957133" y="12623632"/>
                </a:cubicBezTo>
                <a:cubicBezTo>
                  <a:pt x="8983103" y="12623632"/>
                  <a:pt x="9103893" y="12738402"/>
                  <a:pt x="9136524" y="12794083"/>
                </a:cubicBezTo>
                <a:cubicBezTo>
                  <a:pt x="9165694" y="12843857"/>
                  <a:pt x="9168188" y="12860587"/>
                  <a:pt x="9168188" y="13006437"/>
                </a:cubicBezTo>
                <a:lnTo>
                  <a:pt x="9168188" y="13164759"/>
                </a:lnTo>
                <a:lnTo>
                  <a:pt x="9125965" y="13214870"/>
                </a:lnTo>
                <a:cubicBezTo>
                  <a:pt x="9008917" y="13353786"/>
                  <a:pt x="9000552" y="13361162"/>
                  <a:pt x="8935622" y="13382764"/>
                </a:cubicBezTo>
                <a:cubicBezTo>
                  <a:pt x="8842748" y="13413661"/>
                  <a:pt x="8638940" y="13423628"/>
                  <a:pt x="8618415" y="13398276"/>
                </a:cubicBezTo>
                <a:cubicBezTo>
                  <a:pt x="8609958" y="13387829"/>
                  <a:pt x="8585418" y="13371752"/>
                  <a:pt x="8563882" y="13362548"/>
                </a:cubicBezTo>
                <a:cubicBezTo>
                  <a:pt x="8509286" y="13339216"/>
                  <a:pt x="8462247" y="13292746"/>
                  <a:pt x="8409056" y="13209596"/>
                </a:cubicBezTo>
                <a:cubicBezTo>
                  <a:pt x="8364153" y="13139402"/>
                  <a:pt x="8363516" y="13136522"/>
                  <a:pt x="8363516" y="13003959"/>
                </a:cubicBezTo>
                <a:cubicBezTo>
                  <a:pt x="8363516" y="12872823"/>
                  <a:pt x="8364685" y="12867347"/>
                  <a:pt x="8411009" y="12781498"/>
                </a:cubicBezTo>
                <a:cubicBezTo>
                  <a:pt x="8460891" y="12689057"/>
                  <a:pt x="8519222" y="12636000"/>
                  <a:pt x="8615209" y="12595766"/>
                </a:cubicBezTo>
                <a:cubicBezTo>
                  <a:pt x="8652962" y="12579942"/>
                  <a:pt x="8710257" y="12572373"/>
                  <a:pt x="8765035" y="12572863"/>
                </a:cubicBezTo>
                <a:close/>
                <a:moveTo>
                  <a:pt x="4563432" y="10472219"/>
                </a:moveTo>
                <a:cubicBezTo>
                  <a:pt x="4607051" y="10473029"/>
                  <a:pt x="4655090" y="10481885"/>
                  <a:pt x="4715944" y="10498944"/>
                </a:cubicBezTo>
                <a:cubicBezTo>
                  <a:pt x="4778756" y="10516552"/>
                  <a:pt x="4806080" y="10533610"/>
                  <a:pt x="4863429" y="10591019"/>
                </a:cubicBezTo>
                <a:cubicBezTo>
                  <a:pt x="4902144" y="10629774"/>
                  <a:pt x="4949293" y="10688804"/>
                  <a:pt x="4968204" y="10722198"/>
                </a:cubicBezTo>
                <a:cubicBezTo>
                  <a:pt x="4998929" y="10776451"/>
                  <a:pt x="5002589" y="10795793"/>
                  <a:pt x="5002589" y="10903904"/>
                </a:cubicBezTo>
                <a:cubicBezTo>
                  <a:pt x="5002589" y="11019470"/>
                  <a:pt x="5000815" y="11027281"/>
                  <a:pt x="4963026" y="11078138"/>
                </a:cubicBezTo>
                <a:cubicBezTo>
                  <a:pt x="4941267" y="11107422"/>
                  <a:pt x="4915561" y="11149392"/>
                  <a:pt x="4905904" y="11171404"/>
                </a:cubicBezTo>
                <a:cubicBezTo>
                  <a:pt x="4884905" y="11219263"/>
                  <a:pt x="4784512" y="11274120"/>
                  <a:pt x="4659689" y="11305941"/>
                </a:cubicBezTo>
                <a:cubicBezTo>
                  <a:pt x="4588874" y="11323993"/>
                  <a:pt x="4565953" y="11324734"/>
                  <a:pt x="4498453" y="11311144"/>
                </a:cubicBezTo>
                <a:cubicBezTo>
                  <a:pt x="4366457" y="11284570"/>
                  <a:pt x="4269332" y="11207725"/>
                  <a:pt x="4203952" y="11078138"/>
                </a:cubicBezTo>
                <a:cubicBezTo>
                  <a:pt x="4168734" y="11008335"/>
                  <a:pt x="4165911" y="10814213"/>
                  <a:pt x="4198774" y="10722198"/>
                </a:cubicBezTo>
                <a:cubicBezTo>
                  <a:pt x="4230768" y="10632617"/>
                  <a:pt x="4340260" y="10527822"/>
                  <a:pt x="4437439" y="10493773"/>
                </a:cubicBezTo>
                <a:cubicBezTo>
                  <a:pt x="4480613" y="10478646"/>
                  <a:pt x="4519812" y="10471409"/>
                  <a:pt x="4563432" y="10472219"/>
                </a:cubicBezTo>
                <a:close/>
                <a:moveTo>
                  <a:pt x="8698110" y="10470557"/>
                </a:moveTo>
                <a:cubicBezTo>
                  <a:pt x="8739321" y="10469038"/>
                  <a:pt x="8856819" y="10481926"/>
                  <a:pt x="8889474" y="10492850"/>
                </a:cubicBezTo>
                <a:cubicBezTo>
                  <a:pt x="8982768" y="10524061"/>
                  <a:pt x="9100082" y="10622218"/>
                  <a:pt x="9141784" y="10703960"/>
                </a:cubicBezTo>
                <a:cubicBezTo>
                  <a:pt x="9164302" y="10748101"/>
                  <a:pt x="9168189" y="10778792"/>
                  <a:pt x="9168189" y="10912489"/>
                </a:cubicBezTo>
                <a:cubicBezTo>
                  <a:pt x="9168189" y="11063118"/>
                  <a:pt x="9166767" y="11071499"/>
                  <a:pt x="9131904" y="11126474"/>
                </a:cubicBezTo>
                <a:cubicBezTo>
                  <a:pt x="9061713" y="11237154"/>
                  <a:pt x="8816393" y="11346571"/>
                  <a:pt x="8706217" y="11316338"/>
                </a:cubicBezTo>
                <a:cubicBezTo>
                  <a:pt x="8679145" y="11308909"/>
                  <a:pt x="8643426" y="11302831"/>
                  <a:pt x="8626842" y="11302831"/>
                </a:cubicBezTo>
                <a:cubicBezTo>
                  <a:pt x="8610258" y="11302831"/>
                  <a:pt x="8596689" y="11298416"/>
                  <a:pt x="8596689" y="11293019"/>
                </a:cubicBezTo>
                <a:cubicBezTo>
                  <a:pt x="8596689" y="11287623"/>
                  <a:pt x="8576398" y="11272279"/>
                  <a:pt x="8551598" y="11258924"/>
                </a:cubicBezTo>
                <a:cubicBezTo>
                  <a:pt x="8495639" y="11228788"/>
                  <a:pt x="8430674" y="11157896"/>
                  <a:pt x="8385781" y="11077978"/>
                </a:cubicBezTo>
                <a:cubicBezTo>
                  <a:pt x="8353801" y="11021048"/>
                  <a:pt x="8351985" y="11009536"/>
                  <a:pt x="8357898" y="10901258"/>
                </a:cubicBezTo>
                <a:cubicBezTo>
                  <a:pt x="8365389" y="10764100"/>
                  <a:pt x="8394521" y="10693036"/>
                  <a:pt x="8476317" y="10612398"/>
                </a:cubicBezTo>
                <a:cubicBezTo>
                  <a:pt x="8559697" y="10530198"/>
                  <a:pt x="8597894" y="10504597"/>
                  <a:pt x="8685589" y="10472137"/>
                </a:cubicBezTo>
                <a:cubicBezTo>
                  <a:pt x="8687893" y="10471285"/>
                  <a:pt x="8692223" y="10470774"/>
                  <a:pt x="8698110" y="10470557"/>
                </a:cubicBezTo>
                <a:close/>
                <a:moveTo>
                  <a:pt x="328810" y="10470557"/>
                </a:moveTo>
                <a:cubicBezTo>
                  <a:pt x="370020" y="10469038"/>
                  <a:pt x="487519" y="10481926"/>
                  <a:pt x="520174" y="10492850"/>
                </a:cubicBezTo>
                <a:cubicBezTo>
                  <a:pt x="626330" y="10528364"/>
                  <a:pt x="738736" y="10626958"/>
                  <a:pt x="787196" y="10727063"/>
                </a:cubicBezTo>
                <a:cubicBezTo>
                  <a:pt x="827690" y="10810714"/>
                  <a:pt x="828024" y="10994416"/>
                  <a:pt x="787836" y="11079912"/>
                </a:cubicBezTo>
                <a:cubicBezTo>
                  <a:pt x="753194" y="11153610"/>
                  <a:pt x="656527" y="11259458"/>
                  <a:pt x="614150" y="11270093"/>
                </a:cubicBezTo>
                <a:cubicBezTo>
                  <a:pt x="597011" y="11274396"/>
                  <a:pt x="582988" y="11283521"/>
                  <a:pt x="582988" y="11290373"/>
                </a:cubicBezTo>
                <a:cubicBezTo>
                  <a:pt x="582988" y="11297225"/>
                  <a:pt x="567272" y="11300057"/>
                  <a:pt x="548063" y="11296665"/>
                </a:cubicBezTo>
                <a:cubicBezTo>
                  <a:pt x="528854" y="11293275"/>
                  <a:pt x="487420" y="11299458"/>
                  <a:pt x="455988" y="11310407"/>
                </a:cubicBezTo>
                <a:cubicBezTo>
                  <a:pt x="403549" y="11328671"/>
                  <a:pt x="392557" y="11328534"/>
                  <a:pt x="322638" y="11308745"/>
                </a:cubicBezTo>
                <a:cubicBezTo>
                  <a:pt x="181395" y="11268768"/>
                  <a:pt x="106529" y="11219122"/>
                  <a:pt x="47773" y="11126474"/>
                </a:cubicBezTo>
                <a:cubicBezTo>
                  <a:pt x="12976" y="11071606"/>
                  <a:pt x="11488" y="11062912"/>
                  <a:pt x="11488" y="10914545"/>
                </a:cubicBezTo>
                <a:cubicBezTo>
                  <a:pt x="11488" y="10733372"/>
                  <a:pt x="23571" y="10694662"/>
                  <a:pt x="105266" y="10614123"/>
                </a:cubicBezTo>
                <a:cubicBezTo>
                  <a:pt x="190474" y="10530121"/>
                  <a:pt x="228182" y="10504749"/>
                  <a:pt x="316288" y="10472137"/>
                </a:cubicBezTo>
                <a:cubicBezTo>
                  <a:pt x="318592" y="10471285"/>
                  <a:pt x="322922" y="10470774"/>
                  <a:pt x="328810" y="10470557"/>
                </a:cubicBezTo>
                <a:close/>
                <a:moveTo>
                  <a:pt x="6624427" y="10469645"/>
                </a:moveTo>
                <a:cubicBezTo>
                  <a:pt x="6670280" y="10469769"/>
                  <a:pt x="6744685" y="10479473"/>
                  <a:pt x="6793776" y="10493352"/>
                </a:cubicBezTo>
                <a:cubicBezTo>
                  <a:pt x="6824940" y="10502163"/>
                  <a:pt x="6879772" y="10530552"/>
                  <a:pt x="6915624" y="10556438"/>
                </a:cubicBezTo>
                <a:cubicBezTo>
                  <a:pt x="6985871" y="10607157"/>
                  <a:pt x="7076399" y="10721423"/>
                  <a:pt x="7066788" y="10747236"/>
                </a:cubicBezTo>
                <a:cubicBezTo>
                  <a:pt x="7063543" y="10755951"/>
                  <a:pt x="7069056" y="10777370"/>
                  <a:pt x="7079038" y="10794832"/>
                </a:cubicBezTo>
                <a:cubicBezTo>
                  <a:pt x="7099763" y="10831087"/>
                  <a:pt x="7103289" y="10951132"/>
                  <a:pt x="7084984" y="10997284"/>
                </a:cubicBezTo>
                <a:cubicBezTo>
                  <a:pt x="7078221" y="11014336"/>
                  <a:pt x="7072688" y="11038738"/>
                  <a:pt x="7072688" y="11051512"/>
                </a:cubicBezTo>
                <a:cubicBezTo>
                  <a:pt x="7072688" y="11064285"/>
                  <a:pt x="7056264" y="11093197"/>
                  <a:pt x="7036190" y="11115760"/>
                </a:cubicBezTo>
                <a:cubicBezTo>
                  <a:pt x="7016117" y="11138322"/>
                  <a:pt x="6980075" y="11180277"/>
                  <a:pt x="6956098" y="11208995"/>
                </a:cubicBezTo>
                <a:cubicBezTo>
                  <a:pt x="6926598" y="11244327"/>
                  <a:pt x="6896312" y="11265408"/>
                  <a:pt x="6862421" y="11274199"/>
                </a:cubicBezTo>
                <a:cubicBezTo>
                  <a:pt x="6834875" y="11281344"/>
                  <a:pt x="6780906" y="11296308"/>
                  <a:pt x="6742488" y="11307451"/>
                </a:cubicBezTo>
                <a:cubicBezTo>
                  <a:pt x="6677551" y="11326287"/>
                  <a:pt x="6666832" y="11326131"/>
                  <a:pt x="6590088" y="11305226"/>
                </a:cubicBezTo>
                <a:cubicBezTo>
                  <a:pt x="6544685" y="11292859"/>
                  <a:pt x="6493247" y="11276421"/>
                  <a:pt x="6475780" y="11268698"/>
                </a:cubicBezTo>
                <a:cubicBezTo>
                  <a:pt x="6405393" y="11237575"/>
                  <a:pt x="6285288" y="11092703"/>
                  <a:pt x="6285288" y="11038924"/>
                </a:cubicBezTo>
                <a:cubicBezTo>
                  <a:pt x="6285288" y="11026212"/>
                  <a:pt x="6278859" y="11009382"/>
                  <a:pt x="6271001" y="11001525"/>
                </a:cubicBezTo>
                <a:cubicBezTo>
                  <a:pt x="6263142" y="10993666"/>
                  <a:pt x="6256713" y="10949232"/>
                  <a:pt x="6256713" y="10902782"/>
                </a:cubicBezTo>
                <a:cubicBezTo>
                  <a:pt x="6256713" y="10856332"/>
                  <a:pt x="6263142" y="10811898"/>
                  <a:pt x="6271001" y="10804039"/>
                </a:cubicBezTo>
                <a:cubicBezTo>
                  <a:pt x="6278859" y="10796182"/>
                  <a:pt x="6285288" y="10777307"/>
                  <a:pt x="6285288" y="10762097"/>
                </a:cubicBezTo>
                <a:cubicBezTo>
                  <a:pt x="6285288" y="10746887"/>
                  <a:pt x="6293860" y="10727328"/>
                  <a:pt x="6304338" y="10718632"/>
                </a:cubicBezTo>
                <a:cubicBezTo>
                  <a:pt x="6314816" y="10709936"/>
                  <a:pt x="6323388" y="10695400"/>
                  <a:pt x="6323388" y="10686329"/>
                </a:cubicBezTo>
                <a:cubicBezTo>
                  <a:pt x="6323388" y="10668177"/>
                  <a:pt x="6412076" y="10575490"/>
                  <a:pt x="6470452" y="10532633"/>
                </a:cubicBezTo>
                <a:cubicBezTo>
                  <a:pt x="6504727" y="10507470"/>
                  <a:pt x="6542637" y="10488546"/>
                  <a:pt x="6590088" y="10472913"/>
                </a:cubicBezTo>
                <a:cubicBezTo>
                  <a:pt x="6597032" y="10470626"/>
                  <a:pt x="6609143" y="10469603"/>
                  <a:pt x="6624427" y="10469645"/>
                </a:cubicBezTo>
                <a:close/>
                <a:moveTo>
                  <a:pt x="2427524" y="10469116"/>
                </a:moveTo>
                <a:cubicBezTo>
                  <a:pt x="2443763" y="10467128"/>
                  <a:pt x="2466737" y="10469428"/>
                  <a:pt x="2507341" y="10474684"/>
                </a:cubicBezTo>
                <a:cubicBezTo>
                  <a:pt x="2611997" y="10488230"/>
                  <a:pt x="2616875" y="10489690"/>
                  <a:pt x="2690174" y="10529427"/>
                </a:cubicBezTo>
                <a:cubicBezTo>
                  <a:pt x="2753056" y="10563517"/>
                  <a:pt x="2856288" y="10661024"/>
                  <a:pt x="2856288" y="10686329"/>
                </a:cubicBezTo>
                <a:cubicBezTo>
                  <a:pt x="2856288" y="10695400"/>
                  <a:pt x="2864861" y="10709936"/>
                  <a:pt x="2875338" y="10718632"/>
                </a:cubicBezTo>
                <a:cubicBezTo>
                  <a:pt x="2885815" y="10727328"/>
                  <a:pt x="2894388" y="10746887"/>
                  <a:pt x="2894388" y="10762097"/>
                </a:cubicBezTo>
                <a:cubicBezTo>
                  <a:pt x="2894388" y="10777307"/>
                  <a:pt x="2900817" y="10796182"/>
                  <a:pt x="2908676" y="10804039"/>
                </a:cubicBezTo>
                <a:cubicBezTo>
                  <a:pt x="2916534" y="10811898"/>
                  <a:pt x="2922963" y="10856332"/>
                  <a:pt x="2922963" y="10902782"/>
                </a:cubicBezTo>
                <a:cubicBezTo>
                  <a:pt x="2922963" y="10949232"/>
                  <a:pt x="2916534" y="10993666"/>
                  <a:pt x="2908676" y="11001525"/>
                </a:cubicBezTo>
                <a:cubicBezTo>
                  <a:pt x="2900817" y="11009382"/>
                  <a:pt x="2894388" y="11026212"/>
                  <a:pt x="2894388" y="11038924"/>
                </a:cubicBezTo>
                <a:cubicBezTo>
                  <a:pt x="2894388" y="11071041"/>
                  <a:pt x="2836436" y="11159606"/>
                  <a:pt x="2781546" y="11211372"/>
                </a:cubicBezTo>
                <a:cubicBezTo>
                  <a:pt x="2735133" y="11255147"/>
                  <a:pt x="2713077" y="11264670"/>
                  <a:pt x="2564188" y="11305226"/>
                </a:cubicBezTo>
                <a:cubicBezTo>
                  <a:pt x="2477891" y="11328733"/>
                  <a:pt x="2458424" y="11326546"/>
                  <a:pt x="2306330" y="11276263"/>
                </a:cubicBezTo>
                <a:cubicBezTo>
                  <a:pt x="2233482" y="11252180"/>
                  <a:pt x="2106988" y="11109562"/>
                  <a:pt x="2106988" y="11051512"/>
                </a:cubicBezTo>
                <a:cubicBezTo>
                  <a:pt x="2106988" y="11038738"/>
                  <a:pt x="2095740" y="11014336"/>
                  <a:pt x="2081992" y="10997284"/>
                </a:cubicBezTo>
                <a:cubicBezTo>
                  <a:pt x="2051566" y="10959547"/>
                  <a:pt x="2047679" y="10843041"/>
                  <a:pt x="2075238" y="10794832"/>
                </a:cubicBezTo>
                <a:cubicBezTo>
                  <a:pt x="2085221" y="10777370"/>
                  <a:pt x="2096448" y="10755951"/>
                  <a:pt x="2100188" y="10747236"/>
                </a:cubicBezTo>
                <a:cubicBezTo>
                  <a:pt x="2134594" y="10667063"/>
                  <a:pt x="2291800" y="10515432"/>
                  <a:pt x="2340516" y="10515432"/>
                </a:cubicBezTo>
                <a:cubicBezTo>
                  <a:pt x="2350179" y="10515432"/>
                  <a:pt x="2371597" y="10503666"/>
                  <a:pt x="2388111" y="10489285"/>
                </a:cubicBezTo>
                <a:cubicBezTo>
                  <a:pt x="2401779" y="10477383"/>
                  <a:pt x="2411285" y="10471105"/>
                  <a:pt x="2427524" y="10469116"/>
                </a:cubicBezTo>
                <a:close/>
                <a:moveTo>
                  <a:pt x="6625753" y="8376925"/>
                </a:moveTo>
                <a:cubicBezTo>
                  <a:pt x="6700434" y="8373373"/>
                  <a:pt x="6792023" y="8388821"/>
                  <a:pt x="6856466" y="8418596"/>
                </a:cubicBezTo>
                <a:cubicBezTo>
                  <a:pt x="6943184" y="8458662"/>
                  <a:pt x="7072688" y="8602385"/>
                  <a:pt x="7072688" y="8658555"/>
                </a:cubicBezTo>
                <a:cubicBezTo>
                  <a:pt x="7072688" y="8671329"/>
                  <a:pt x="7078221" y="8690016"/>
                  <a:pt x="7084984" y="8700083"/>
                </a:cubicBezTo>
                <a:cubicBezTo>
                  <a:pt x="7103574" y="8727754"/>
                  <a:pt x="7099624" y="8853822"/>
                  <a:pt x="7079038" y="8889833"/>
                </a:cubicBezTo>
                <a:cubicBezTo>
                  <a:pt x="7069056" y="8907296"/>
                  <a:pt x="7063543" y="8934430"/>
                  <a:pt x="7066788" y="8950129"/>
                </a:cubicBezTo>
                <a:cubicBezTo>
                  <a:pt x="7071023" y="8970618"/>
                  <a:pt x="7058651" y="8993916"/>
                  <a:pt x="7022949" y="9032680"/>
                </a:cubicBezTo>
                <a:cubicBezTo>
                  <a:pt x="6995593" y="9062381"/>
                  <a:pt x="6961259" y="9102400"/>
                  <a:pt x="6946652" y="9121609"/>
                </a:cubicBezTo>
                <a:cubicBezTo>
                  <a:pt x="6932046" y="9140818"/>
                  <a:pt x="6915123" y="9156534"/>
                  <a:pt x="6909047" y="9156534"/>
                </a:cubicBezTo>
                <a:cubicBezTo>
                  <a:pt x="6902970" y="9156534"/>
                  <a:pt x="6890884" y="9165105"/>
                  <a:pt x="6882188" y="9175584"/>
                </a:cubicBezTo>
                <a:cubicBezTo>
                  <a:pt x="6873492" y="9186062"/>
                  <a:pt x="6856301" y="9194633"/>
                  <a:pt x="6843985" y="9194633"/>
                </a:cubicBezTo>
                <a:cubicBezTo>
                  <a:pt x="6831669" y="9194633"/>
                  <a:pt x="6802364" y="9200313"/>
                  <a:pt x="6778865" y="9207255"/>
                </a:cubicBezTo>
                <a:cubicBezTo>
                  <a:pt x="6755365" y="9214198"/>
                  <a:pt x="6704706" y="9219876"/>
                  <a:pt x="6666288" y="9219876"/>
                </a:cubicBezTo>
                <a:cubicBezTo>
                  <a:pt x="6627870" y="9219876"/>
                  <a:pt x="6582926" y="9214198"/>
                  <a:pt x="6566411" y="9207255"/>
                </a:cubicBezTo>
                <a:cubicBezTo>
                  <a:pt x="6549897" y="9200313"/>
                  <a:pt x="6527859" y="9194633"/>
                  <a:pt x="6517439" y="9194633"/>
                </a:cubicBezTo>
                <a:cubicBezTo>
                  <a:pt x="6479924" y="9194633"/>
                  <a:pt x="6302247" y="9035286"/>
                  <a:pt x="6317379" y="9015214"/>
                </a:cubicBezTo>
                <a:cubicBezTo>
                  <a:pt x="6320684" y="9010830"/>
                  <a:pt x="6314816" y="9000129"/>
                  <a:pt x="6304338" y="8991434"/>
                </a:cubicBezTo>
                <a:cubicBezTo>
                  <a:pt x="6293860" y="8982737"/>
                  <a:pt x="6285288" y="8963179"/>
                  <a:pt x="6285288" y="8947969"/>
                </a:cubicBezTo>
                <a:cubicBezTo>
                  <a:pt x="6285288" y="8932759"/>
                  <a:pt x="6278859" y="8913883"/>
                  <a:pt x="6271001" y="8906026"/>
                </a:cubicBezTo>
                <a:cubicBezTo>
                  <a:pt x="6263142" y="8898167"/>
                  <a:pt x="6256713" y="8853733"/>
                  <a:pt x="6256713" y="8807285"/>
                </a:cubicBezTo>
                <a:cubicBezTo>
                  <a:pt x="6256713" y="8760835"/>
                  <a:pt x="6263142" y="8716401"/>
                  <a:pt x="6271001" y="8708542"/>
                </a:cubicBezTo>
                <a:cubicBezTo>
                  <a:pt x="6278859" y="8700685"/>
                  <a:pt x="6285288" y="8681810"/>
                  <a:pt x="6285288" y="8666600"/>
                </a:cubicBezTo>
                <a:cubicBezTo>
                  <a:pt x="6285288" y="8651390"/>
                  <a:pt x="6293860" y="8631831"/>
                  <a:pt x="6304338" y="8623135"/>
                </a:cubicBezTo>
                <a:cubicBezTo>
                  <a:pt x="6314816" y="8614439"/>
                  <a:pt x="6323388" y="8600091"/>
                  <a:pt x="6323388" y="8591250"/>
                </a:cubicBezTo>
                <a:cubicBezTo>
                  <a:pt x="6323388" y="8575048"/>
                  <a:pt x="6409496" y="8482237"/>
                  <a:pt x="6473163" y="8429815"/>
                </a:cubicBezTo>
                <a:cubicBezTo>
                  <a:pt x="6492069" y="8414249"/>
                  <a:pt x="6530398" y="8394974"/>
                  <a:pt x="6558338" y="8386983"/>
                </a:cubicBezTo>
                <a:cubicBezTo>
                  <a:pt x="6577843" y="8381404"/>
                  <a:pt x="6600859" y="8378109"/>
                  <a:pt x="6625753" y="8376925"/>
                </a:cubicBezTo>
                <a:close/>
                <a:moveTo>
                  <a:pt x="357685" y="8373939"/>
                </a:moveTo>
                <a:cubicBezTo>
                  <a:pt x="530452" y="8361208"/>
                  <a:pt x="710105" y="8464787"/>
                  <a:pt x="788788" y="8632179"/>
                </a:cubicBezTo>
                <a:cubicBezTo>
                  <a:pt x="828009" y="8715618"/>
                  <a:pt x="827170" y="8900426"/>
                  <a:pt x="787196" y="8983002"/>
                </a:cubicBezTo>
                <a:cubicBezTo>
                  <a:pt x="759147" y="9040943"/>
                  <a:pt x="658576" y="9156534"/>
                  <a:pt x="636212" y="9156534"/>
                </a:cubicBezTo>
                <a:cubicBezTo>
                  <a:pt x="629604" y="9156534"/>
                  <a:pt x="617084" y="9165105"/>
                  <a:pt x="608388" y="9175584"/>
                </a:cubicBezTo>
                <a:cubicBezTo>
                  <a:pt x="599692" y="9186062"/>
                  <a:pt x="582501" y="9194633"/>
                  <a:pt x="570185" y="9194633"/>
                </a:cubicBezTo>
                <a:cubicBezTo>
                  <a:pt x="557868" y="9194633"/>
                  <a:pt x="528564" y="9200313"/>
                  <a:pt x="505065" y="9207255"/>
                </a:cubicBezTo>
                <a:cubicBezTo>
                  <a:pt x="481565" y="9214198"/>
                  <a:pt x="430906" y="9219876"/>
                  <a:pt x="392488" y="9219876"/>
                </a:cubicBezTo>
                <a:cubicBezTo>
                  <a:pt x="354071" y="9219876"/>
                  <a:pt x="309126" y="9214198"/>
                  <a:pt x="292611" y="9207255"/>
                </a:cubicBezTo>
                <a:cubicBezTo>
                  <a:pt x="276097" y="9200313"/>
                  <a:pt x="254059" y="9194633"/>
                  <a:pt x="243639" y="9194633"/>
                </a:cubicBezTo>
                <a:cubicBezTo>
                  <a:pt x="199086" y="9194633"/>
                  <a:pt x="43730" y="9047876"/>
                  <a:pt x="23533" y="8986708"/>
                </a:cubicBezTo>
                <a:cubicBezTo>
                  <a:pt x="4704" y="8929687"/>
                  <a:pt x="8564" y="8667417"/>
                  <a:pt x="28949" y="8618628"/>
                </a:cubicBezTo>
                <a:cubicBezTo>
                  <a:pt x="65686" y="8530704"/>
                  <a:pt x="197654" y="8410861"/>
                  <a:pt x="284377" y="8386669"/>
                </a:cubicBezTo>
                <a:cubicBezTo>
                  <a:pt x="308463" y="8379949"/>
                  <a:pt x="333004" y="8375757"/>
                  <a:pt x="357685" y="8373939"/>
                </a:cubicBezTo>
                <a:close/>
                <a:moveTo>
                  <a:pt x="4572752" y="8373891"/>
                </a:moveTo>
                <a:cubicBezTo>
                  <a:pt x="4610928" y="8375311"/>
                  <a:pt x="4656915" y="8380453"/>
                  <a:pt x="4697788" y="8388836"/>
                </a:cubicBezTo>
                <a:cubicBezTo>
                  <a:pt x="4748995" y="8399338"/>
                  <a:pt x="4879997" y="8485657"/>
                  <a:pt x="4905903" y="8525963"/>
                </a:cubicBezTo>
                <a:cubicBezTo>
                  <a:pt x="5000666" y="8673409"/>
                  <a:pt x="5002588" y="8678980"/>
                  <a:pt x="5002588" y="8806163"/>
                </a:cubicBezTo>
                <a:cubicBezTo>
                  <a:pt x="5002588" y="8941414"/>
                  <a:pt x="5003414" y="8939597"/>
                  <a:pt x="4868283" y="9101894"/>
                </a:cubicBezTo>
                <a:cubicBezTo>
                  <a:pt x="4813086" y="9168189"/>
                  <a:pt x="4795971" y="9180900"/>
                  <a:pt x="4759792" y="9182462"/>
                </a:cubicBezTo>
                <a:cubicBezTo>
                  <a:pt x="4736167" y="9183481"/>
                  <a:pt x="4701687" y="9195211"/>
                  <a:pt x="4683169" y="9208524"/>
                </a:cubicBezTo>
                <a:cubicBezTo>
                  <a:pt x="4661475" y="9224122"/>
                  <a:pt x="4628278" y="9232734"/>
                  <a:pt x="4589838" y="9232734"/>
                </a:cubicBezTo>
                <a:cubicBezTo>
                  <a:pt x="4555839" y="9232734"/>
                  <a:pt x="4510231" y="9222320"/>
                  <a:pt x="4483807" y="9208524"/>
                </a:cubicBezTo>
                <a:cubicBezTo>
                  <a:pt x="4458304" y="9195211"/>
                  <a:pt x="4423823" y="9183481"/>
                  <a:pt x="4407184" y="9182462"/>
                </a:cubicBezTo>
                <a:cubicBezTo>
                  <a:pt x="4368619" y="9180098"/>
                  <a:pt x="4228284" y="9040515"/>
                  <a:pt x="4198773" y="8975168"/>
                </a:cubicBezTo>
                <a:cubicBezTo>
                  <a:pt x="4183230" y="8940752"/>
                  <a:pt x="4177088" y="8893063"/>
                  <a:pt x="4177088" y="8806801"/>
                </a:cubicBezTo>
                <a:cubicBezTo>
                  <a:pt x="4177088" y="8658035"/>
                  <a:pt x="4209787" y="8562868"/>
                  <a:pt x="4279384" y="8509077"/>
                </a:cubicBezTo>
                <a:cubicBezTo>
                  <a:pt x="4340617" y="8461750"/>
                  <a:pt x="4425687" y="8408660"/>
                  <a:pt x="4453061" y="8400690"/>
                </a:cubicBezTo>
                <a:cubicBezTo>
                  <a:pt x="4465423" y="8397091"/>
                  <a:pt x="4484110" y="8388354"/>
                  <a:pt x="4494588" y="8381275"/>
                </a:cubicBezTo>
                <a:cubicBezTo>
                  <a:pt x="4504213" y="8374772"/>
                  <a:pt x="4534576" y="8372470"/>
                  <a:pt x="4572752" y="8373891"/>
                </a:cubicBezTo>
                <a:close/>
                <a:moveTo>
                  <a:pt x="8769897" y="8373321"/>
                </a:moveTo>
                <a:cubicBezTo>
                  <a:pt x="8888015" y="8377683"/>
                  <a:pt x="9007705" y="8433833"/>
                  <a:pt x="9091835" y="8529651"/>
                </a:cubicBezTo>
                <a:cubicBezTo>
                  <a:pt x="9157021" y="8603894"/>
                  <a:pt x="9168188" y="8644212"/>
                  <a:pt x="9168188" y="8805326"/>
                </a:cubicBezTo>
                <a:cubicBezTo>
                  <a:pt x="9168188" y="8928005"/>
                  <a:pt x="9164393" y="8955826"/>
                  <a:pt x="9143444" y="8986708"/>
                </a:cubicBezTo>
                <a:cubicBezTo>
                  <a:pt x="9090389" y="9064915"/>
                  <a:pt x="8960995" y="9194633"/>
                  <a:pt x="8936037" y="9194633"/>
                </a:cubicBezTo>
                <a:cubicBezTo>
                  <a:pt x="8925617" y="9194633"/>
                  <a:pt x="8897864" y="9200313"/>
                  <a:pt x="8874365" y="9207255"/>
                </a:cubicBezTo>
                <a:cubicBezTo>
                  <a:pt x="8850865" y="9214198"/>
                  <a:pt x="8800206" y="9219876"/>
                  <a:pt x="8761788" y="9219876"/>
                </a:cubicBezTo>
                <a:cubicBezTo>
                  <a:pt x="8723370" y="9219876"/>
                  <a:pt x="8678426" y="9214198"/>
                  <a:pt x="8661911" y="9207255"/>
                </a:cubicBezTo>
                <a:cubicBezTo>
                  <a:pt x="8645397" y="9200313"/>
                  <a:pt x="8621807" y="9194633"/>
                  <a:pt x="8609491" y="9194633"/>
                </a:cubicBezTo>
                <a:cubicBezTo>
                  <a:pt x="8597175" y="9194633"/>
                  <a:pt x="8579984" y="9186062"/>
                  <a:pt x="8571288" y="9175584"/>
                </a:cubicBezTo>
                <a:cubicBezTo>
                  <a:pt x="8562592" y="9165105"/>
                  <a:pt x="8550071" y="9156534"/>
                  <a:pt x="8543464" y="9156534"/>
                </a:cubicBezTo>
                <a:cubicBezTo>
                  <a:pt x="8521100" y="9156534"/>
                  <a:pt x="8420529" y="9040943"/>
                  <a:pt x="8392480" y="8983002"/>
                </a:cubicBezTo>
                <a:cubicBezTo>
                  <a:pt x="8352506" y="8900426"/>
                  <a:pt x="8351667" y="8715618"/>
                  <a:pt x="8390888" y="8632179"/>
                </a:cubicBezTo>
                <a:cubicBezTo>
                  <a:pt x="8441263" y="8525012"/>
                  <a:pt x="8561954" y="8412256"/>
                  <a:pt x="8653677" y="8386669"/>
                </a:cubicBezTo>
                <a:cubicBezTo>
                  <a:pt x="8691326" y="8376166"/>
                  <a:pt x="8730524" y="8371866"/>
                  <a:pt x="8769897" y="8373321"/>
                </a:cubicBezTo>
                <a:close/>
                <a:moveTo>
                  <a:pt x="2452056" y="8371840"/>
                </a:moveTo>
                <a:cubicBezTo>
                  <a:pt x="2530661" y="8367385"/>
                  <a:pt x="2624365" y="8388262"/>
                  <a:pt x="2691196" y="8428586"/>
                </a:cubicBezTo>
                <a:cubicBezTo>
                  <a:pt x="2784460" y="8484860"/>
                  <a:pt x="2894388" y="8616084"/>
                  <a:pt x="2894388" y="8671144"/>
                </a:cubicBezTo>
                <a:cubicBezTo>
                  <a:pt x="2894388" y="8683855"/>
                  <a:pt x="2900817" y="8700685"/>
                  <a:pt x="2908676" y="8708542"/>
                </a:cubicBezTo>
                <a:cubicBezTo>
                  <a:pt x="2916534" y="8716401"/>
                  <a:pt x="2922963" y="8760835"/>
                  <a:pt x="2922963" y="8807285"/>
                </a:cubicBezTo>
                <a:cubicBezTo>
                  <a:pt x="2922963" y="8853733"/>
                  <a:pt x="2916534" y="8898167"/>
                  <a:pt x="2908676" y="8906026"/>
                </a:cubicBezTo>
                <a:cubicBezTo>
                  <a:pt x="2900817" y="8913883"/>
                  <a:pt x="2894388" y="8932759"/>
                  <a:pt x="2894388" y="8947969"/>
                </a:cubicBezTo>
                <a:cubicBezTo>
                  <a:pt x="2894388" y="8963179"/>
                  <a:pt x="2885815" y="8982737"/>
                  <a:pt x="2875338" y="8991434"/>
                </a:cubicBezTo>
                <a:cubicBezTo>
                  <a:pt x="2864861" y="9000129"/>
                  <a:pt x="2853277" y="9010830"/>
                  <a:pt x="2849596" y="9015214"/>
                </a:cubicBezTo>
                <a:cubicBezTo>
                  <a:pt x="2762596" y="9118835"/>
                  <a:pt x="2683442" y="9194633"/>
                  <a:pt x="2662237" y="9194633"/>
                </a:cubicBezTo>
                <a:cubicBezTo>
                  <a:pt x="2651817" y="9194633"/>
                  <a:pt x="2624064" y="9200313"/>
                  <a:pt x="2600565" y="9207255"/>
                </a:cubicBezTo>
                <a:cubicBezTo>
                  <a:pt x="2577065" y="9214198"/>
                  <a:pt x="2526405" y="9219876"/>
                  <a:pt x="2487988" y="9219876"/>
                </a:cubicBezTo>
                <a:cubicBezTo>
                  <a:pt x="2449571" y="9219876"/>
                  <a:pt x="2404626" y="9214198"/>
                  <a:pt x="2388111" y="9207255"/>
                </a:cubicBezTo>
                <a:cubicBezTo>
                  <a:pt x="2371597" y="9200313"/>
                  <a:pt x="2348008" y="9194633"/>
                  <a:pt x="2335691" y="9194633"/>
                </a:cubicBezTo>
                <a:cubicBezTo>
                  <a:pt x="2323375" y="9194633"/>
                  <a:pt x="2306184" y="9186062"/>
                  <a:pt x="2297488" y="9175584"/>
                </a:cubicBezTo>
                <a:cubicBezTo>
                  <a:pt x="2288792" y="9165105"/>
                  <a:pt x="2274926" y="9156534"/>
                  <a:pt x="2266674" y="9156534"/>
                </a:cubicBezTo>
                <a:cubicBezTo>
                  <a:pt x="2234991" y="9156534"/>
                  <a:pt x="2112836" y="9005733"/>
                  <a:pt x="2100188" y="8951006"/>
                </a:cubicBezTo>
                <a:cubicBezTo>
                  <a:pt x="2096448" y="8934823"/>
                  <a:pt x="2085221" y="8907296"/>
                  <a:pt x="2075238" y="8889833"/>
                </a:cubicBezTo>
                <a:cubicBezTo>
                  <a:pt x="2065255" y="8872372"/>
                  <a:pt x="2057067" y="8826652"/>
                  <a:pt x="2057042" y="8788235"/>
                </a:cubicBezTo>
                <a:cubicBezTo>
                  <a:pt x="2057006" y="8733393"/>
                  <a:pt x="2062366" y="8714453"/>
                  <a:pt x="2081992" y="8700083"/>
                </a:cubicBezTo>
                <a:cubicBezTo>
                  <a:pt x="2095740" y="8690016"/>
                  <a:pt x="2106988" y="8671329"/>
                  <a:pt x="2106988" y="8658555"/>
                </a:cubicBezTo>
                <a:cubicBezTo>
                  <a:pt x="2106988" y="8614011"/>
                  <a:pt x="2154944" y="8527561"/>
                  <a:pt x="2204132" y="8483435"/>
                </a:cubicBezTo>
                <a:cubicBezTo>
                  <a:pt x="2252701" y="8439864"/>
                  <a:pt x="2304005" y="8411143"/>
                  <a:pt x="2380038" y="8384958"/>
                </a:cubicBezTo>
                <a:cubicBezTo>
                  <a:pt x="2401330" y="8377625"/>
                  <a:pt x="2425854" y="8373326"/>
                  <a:pt x="2452056" y="8371840"/>
                </a:cubicBezTo>
                <a:close/>
                <a:moveTo>
                  <a:pt x="8720458" y="6283440"/>
                </a:moveTo>
                <a:cubicBezTo>
                  <a:pt x="8794400" y="6283373"/>
                  <a:pt x="8904336" y="6296805"/>
                  <a:pt x="8919326" y="6311795"/>
                </a:cubicBezTo>
                <a:cubicBezTo>
                  <a:pt x="8926279" y="6318748"/>
                  <a:pt x="8940924" y="6324437"/>
                  <a:pt x="8951871" y="6324437"/>
                </a:cubicBezTo>
                <a:cubicBezTo>
                  <a:pt x="8982168" y="6324437"/>
                  <a:pt x="9100820" y="6433964"/>
                  <a:pt x="9136524" y="6494888"/>
                </a:cubicBezTo>
                <a:cubicBezTo>
                  <a:pt x="9165694" y="6544662"/>
                  <a:pt x="9168188" y="6561392"/>
                  <a:pt x="9168188" y="6707241"/>
                </a:cubicBezTo>
                <a:cubicBezTo>
                  <a:pt x="9168188" y="6859947"/>
                  <a:pt x="9166888" y="6867612"/>
                  <a:pt x="9131537" y="6923357"/>
                </a:cubicBezTo>
                <a:cubicBezTo>
                  <a:pt x="9051600" y="7049404"/>
                  <a:pt x="8953187" y="7102475"/>
                  <a:pt x="8771570" y="7117477"/>
                </a:cubicBezTo>
                <a:cubicBezTo>
                  <a:pt x="8700927" y="7123311"/>
                  <a:pt x="8675593" y="7119757"/>
                  <a:pt x="8625520" y="7096988"/>
                </a:cubicBezTo>
                <a:cubicBezTo>
                  <a:pt x="8563445" y="7068759"/>
                  <a:pt x="8471045" y="7003857"/>
                  <a:pt x="8453530" y="6976182"/>
                </a:cubicBezTo>
                <a:cubicBezTo>
                  <a:pt x="8448136" y="6967660"/>
                  <a:pt x="8433848" y="6950315"/>
                  <a:pt x="8421780" y="6937641"/>
                </a:cubicBezTo>
                <a:cubicBezTo>
                  <a:pt x="8376753" y="6890355"/>
                  <a:pt x="8362721" y="6833427"/>
                  <a:pt x="8363322" y="6700490"/>
                </a:cubicBezTo>
                <a:cubicBezTo>
                  <a:pt x="8363891" y="6574516"/>
                  <a:pt x="8365105" y="6569180"/>
                  <a:pt x="8408699" y="6501031"/>
                </a:cubicBezTo>
                <a:cubicBezTo>
                  <a:pt x="8457791" y="6424289"/>
                  <a:pt x="8547789" y="6340331"/>
                  <a:pt x="8593173" y="6328941"/>
                </a:cubicBezTo>
                <a:cubicBezTo>
                  <a:pt x="8609076" y="6324949"/>
                  <a:pt x="8622088" y="6316933"/>
                  <a:pt x="8622088" y="6311127"/>
                </a:cubicBezTo>
                <a:cubicBezTo>
                  <a:pt x="8622088" y="6305321"/>
                  <a:pt x="8640662" y="6295116"/>
                  <a:pt x="8663363" y="6288450"/>
                </a:cubicBezTo>
                <a:cubicBezTo>
                  <a:pt x="8675162" y="6284985"/>
                  <a:pt x="8695810" y="6283463"/>
                  <a:pt x="8720458" y="6283440"/>
                </a:cubicBezTo>
                <a:close/>
                <a:moveTo>
                  <a:pt x="310038" y="6280887"/>
                </a:moveTo>
                <a:cubicBezTo>
                  <a:pt x="372909" y="6280671"/>
                  <a:pt x="549355" y="6295649"/>
                  <a:pt x="550658" y="6302744"/>
                </a:cubicBezTo>
                <a:cubicBezTo>
                  <a:pt x="550977" y="6304482"/>
                  <a:pt x="569108" y="6315346"/>
                  <a:pt x="590950" y="6326886"/>
                </a:cubicBezTo>
                <a:cubicBezTo>
                  <a:pt x="655410" y="6360944"/>
                  <a:pt x="710995" y="6414739"/>
                  <a:pt x="765040" y="6495370"/>
                </a:cubicBezTo>
                <a:lnTo>
                  <a:pt x="815769" y="6571053"/>
                </a:lnTo>
                <a:lnTo>
                  <a:pt x="816354" y="6700490"/>
                </a:lnTo>
                <a:cubicBezTo>
                  <a:pt x="816888" y="6818558"/>
                  <a:pt x="814195" y="6833644"/>
                  <a:pt x="785689" y="6872262"/>
                </a:cubicBezTo>
                <a:cubicBezTo>
                  <a:pt x="768501" y="6895547"/>
                  <a:pt x="750279" y="6924968"/>
                  <a:pt x="745196" y="6937641"/>
                </a:cubicBezTo>
                <a:cubicBezTo>
                  <a:pt x="740113" y="6950315"/>
                  <a:pt x="725825" y="6967660"/>
                  <a:pt x="713446" y="6976182"/>
                </a:cubicBezTo>
                <a:cubicBezTo>
                  <a:pt x="701067" y="6984706"/>
                  <a:pt x="668078" y="7009177"/>
                  <a:pt x="640138" y="7030559"/>
                </a:cubicBezTo>
                <a:cubicBezTo>
                  <a:pt x="528698" y="7115847"/>
                  <a:pt x="502439" y="7125173"/>
                  <a:pt x="395406" y="7117477"/>
                </a:cubicBezTo>
                <a:cubicBezTo>
                  <a:pt x="341414" y="7113594"/>
                  <a:pt x="275887" y="7103441"/>
                  <a:pt x="249792" y="7094915"/>
                </a:cubicBezTo>
                <a:cubicBezTo>
                  <a:pt x="186875" y="7074358"/>
                  <a:pt x="93551" y="6994963"/>
                  <a:pt x="48140" y="6923357"/>
                </a:cubicBezTo>
                <a:cubicBezTo>
                  <a:pt x="12788" y="6867612"/>
                  <a:pt x="11488" y="6859947"/>
                  <a:pt x="11488" y="6707241"/>
                </a:cubicBezTo>
                <a:cubicBezTo>
                  <a:pt x="11488" y="6561392"/>
                  <a:pt x="13983" y="6544662"/>
                  <a:pt x="43152" y="6494888"/>
                </a:cubicBezTo>
                <a:cubicBezTo>
                  <a:pt x="78856" y="6433964"/>
                  <a:pt x="197509" y="6324437"/>
                  <a:pt x="227805" y="6324437"/>
                </a:cubicBezTo>
                <a:cubicBezTo>
                  <a:pt x="238752" y="6324437"/>
                  <a:pt x="250280" y="6316348"/>
                  <a:pt x="253423" y="6306463"/>
                </a:cubicBezTo>
                <a:cubicBezTo>
                  <a:pt x="256566" y="6296576"/>
                  <a:pt x="273426" y="6285558"/>
                  <a:pt x="290888" y="6281978"/>
                </a:cubicBezTo>
                <a:cubicBezTo>
                  <a:pt x="294393" y="6281259"/>
                  <a:pt x="301056" y="6280918"/>
                  <a:pt x="310038" y="6280887"/>
                </a:cubicBezTo>
                <a:close/>
                <a:moveTo>
                  <a:pt x="2513388" y="6280550"/>
                </a:moveTo>
                <a:cubicBezTo>
                  <a:pt x="2585644" y="6284143"/>
                  <a:pt x="2623508" y="6293298"/>
                  <a:pt x="2670235" y="6318473"/>
                </a:cubicBezTo>
                <a:cubicBezTo>
                  <a:pt x="2746311" y="6359459"/>
                  <a:pt x="2838482" y="6443011"/>
                  <a:pt x="2856997" y="6487769"/>
                </a:cubicBezTo>
                <a:cubicBezTo>
                  <a:pt x="2864623" y="6506204"/>
                  <a:pt x="2882530" y="6549708"/>
                  <a:pt x="2896790" y="6584445"/>
                </a:cubicBezTo>
                <a:cubicBezTo>
                  <a:pt x="2929988" y="6665308"/>
                  <a:pt x="2929988" y="6749125"/>
                  <a:pt x="2896790" y="6813728"/>
                </a:cubicBezTo>
                <a:cubicBezTo>
                  <a:pt x="2882530" y="6841480"/>
                  <a:pt x="2864623" y="6884984"/>
                  <a:pt x="2856997" y="6910404"/>
                </a:cubicBezTo>
                <a:cubicBezTo>
                  <a:pt x="2839248" y="6969568"/>
                  <a:pt x="2748457" y="7053665"/>
                  <a:pt x="2657256" y="7095418"/>
                </a:cubicBezTo>
                <a:cubicBezTo>
                  <a:pt x="2590518" y="7125972"/>
                  <a:pt x="2581503" y="7126941"/>
                  <a:pt x="2470882" y="7115457"/>
                </a:cubicBezTo>
                <a:cubicBezTo>
                  <a:pt x="2382693" y="7106303"/>
                  <a:pt x="2339312" y="7094850"/>
                  <a:pt x="2291138" y="7068004"/>
                </a:cubicBezTo>
                <a:cubicBezTo>
                  <a:pt x="2196739" y="7015397"/>
                  <a:pt x="2123269" y="6924060"/>
                  <a:pt x="2083428" y="6809780"/>
                </a:cubicBezTo>
                <a:cubicBezTo>
                  <a:pt x="2052644" y="6721479"/>
                  <a:pt x="2072930" y="6566907"/>
                  <a:pt x="2124141" y="6499573"/>
                </a:cubicBezTo>
                <a:cubicBezTo>
                  <a:pt x="2138536" y="6480645"/>
                  <a:pt x="2164854" y="6443389"/>
                  <a:pt x="2182626" y="6416781"/>
                </a:cubicBezTo>
                <a:cubicBezTo>
                  <a:pt x="2212360" y="6372263"/>
                  <a:pt x="2261327" y="6341679"/>
                  <a:pt x="2388163" y="6288404"/>
                </a:cubicBezTo>
                <a:cubicBezTo>
                  <a:pt x="2404649" y="6281480"/>
                  <a:pt x="2461001" y="6277945"/>
                  <a:pt x="2513388" y="6280550"/>
                </a:cubicBezTo>
                <a:close/>
                <a:moveTo>
                  <a:pt x="4532292" y="6278721"/>
                </a:moveTo>
                <a:cubicBezTo>
                  <a:pt x="4555310" y="6278489"/>
                  <a:pt x="4582695" y="6279022"/>
                  <a:pt x="4608888" y="6280373"/>
                </a:cubicBezTo>
                <a:cubicBezTo>
                  <a:pt x="4680420" y="6284063"/>
                  <a:pt x="4719170" y="6293402"/>
                  <a:pt x="4764508" y="6317880"/>
                </a:cubicBezTo>
                <a:cubicBezTo>
                  <a:pt x="4833931" y="6355361"/>
                  <a:pt x="4967377" y="6485297"/>
                  <a:pt x="4958542" y="6506810"/>
                </a:cubicBezTo>
                <a:cubicBezTo>
                  <a:pt x="4955272" y="6514772"/>
                  <a:pt x="4963844" y="6535238"/>
                  <a:pt x="4977592" y="6552289"/>
                </a:cubicBezTo>
                <a:cubicBezTo>
                  <a:pt x="4998572" y="6578311"/>
                  <a:pt x="5002588" y="6602918"/>
                  <a:pt x="5002588" y="6705437"/>
                </a:cubicBezTo>
                <a:cubicBezTo>
                  <a:pt x="5002588" y="6812257"/>
                  <a:pt x="4999452" y="6829877"/>
                  <a:pt x="4977592" y="6845884"/>
                </a:cubicBezTo>
                <a:cubicBezTo>
                  <a:pt x="4961285" y="6857824"/>
                  <a:pt x="4954663" y="6874026"/>
                  <a:pt x="4958542" y="6892493"/>
                </a:cubicBezTo>
                <a:cubicBezTo>
                  <a:pt x="4966647" y="6931078"/>
                  <a:pt x="4841700" y="7053644"/>
                  <a:pt x="4752814" y="7094302"/>
                </a:cubicBezTo>
                <a:cubicBezTo>
                  <a:pt x="4653359" y="7139794"/>
                  <a:pt x="4518059" y="7137231"/>
                  <a:pt x="4420749" y="7088012"/>
                </a:cubicBezTo>
                <a:cubicBezTo>
                  <a:pt x="4341228" y="7047791"/>
                  <a:pt x="4219033" y="6934786"/>
                  <a:pt x="4208434" y="6891663"/>
                </a:cubicBezTo>
                <a:cubicBezTo>
                  <a:pt x="4204719" y="6876551"/>
                  <a:pt x="4196147" y="6855950"/>
                  <a:pt x="4189384" y="6845884"/>
                </a:cubicBezTo>
                <a:cubicBezTo>
                  <a:pt x="4182621" y="6835817"/>
                  <a:pt x="4177088" y="6772616"/>
                  <a:pt x="4177088" y="6705437"/>
                </a:cubicBezTo>
                <a:cubicBezTo>
                  <a:pt x="4177088" y="6597296"/>
                  <a:pt x="4182643" y="6562095"/>
                  <a:pt x="4208434" y="6506810"/>
                </a:cubicBezTo>
                <a:cubicBezTo>
                  <a:pt x="4221073" y="6479717"/>
                  <a:pt x="4355468" y="6349728"/>
                  <a:pt x="4402893" y="6318725"/>
                </a:cubicBezTo>
                <a:cubicBezTo>
                  <a:pt x="4428878" y="6301738"/>
                  <a:pt x="4464426" y="6285055"/>
                  <a:pt x="4481888" y="6281650"/>
                </a:cubicBezTo>
                <a:cubicBezTo>
                  <a:pt x="4490620" y="6279947"/>
                  <a:pt x="4509273" y="6278952"/>
                  <a:pt x="4532292" y="6278721"/>
                </a:cubicBezTo>
                <a:close/>
                <a:moveTo>
                  <a:pt x="6606766" y="6278661"/>
                </a:moveTo>
                <a:cubicBezTo>
                  <a:pt x="6684752" y="6275891"/>
                  <a:pt x="6822083" y="6301425"/>
                  <a:pt x="6877594" y="6331717"/>
                </a:cubicBezTo>
                <a:cubicBezTo>
                  <a:pt x="6946232" y="6369175"/>
                  <a:pt x="7021402" y="6445408"/>
                  <a:pt x="7042505" y="6498960"/>
                </a:cubicBezTo>
                <a:cubicBezTo>
                  <a:pt x="7050097" y="6518225"/>
                  <a:pt x="7068567" y="6558470"/>
                  <a:pt x="7083549" y="6588393"/>
                </a:cubicBezTo>
                <a:cubicBezTo>
                  <a:pt x="7100365" y="6621982"/>
                  <a:pt x="7110788" y="6666766"/>
                  <a:pt x="7110788" y="6705437"/>
                </a:cubicBezTo>
                <a:cubicBezTo>
                  <a:pt x="7110788" y="6748055"/>
                  <a:pt x="7102082" y="6781403"/>
                  <a:pt x="7083549" y="6809780"/>
                </a:cubicBezTo>
                <a:cubicBezTo>
                  <a:pt x="7068567" y="6832718"/>
                  <a:pt x="7050106" y="6872946"/>
                  <a:pt x="7042526" y="6899175"/>
                </a:cubicBezTo>
                <a:cubicBezTo>
                  <a:pt x="7014035" y="6997756"/>
                  <a:pt x="6855575" y="7096645"/>
                  <a:pt x="6696094" y="7115368"/>
                </a:cubicBezTo>
                <a:cubicBezTo>
                  <a:pt x="6598674" y="7126806"/>
                  <a:pt x="6588403" y="7125627"/>
                  <a:pt x="6522420" y="7095418"/>
                </a:cubicBezTo>
                <a:cubicBezTo>
                  <a:pt x="6398731" y="7038792"/>
                  <a:pt x="6300400" y="6928977"/>
                  <a:pt x="6270185" y="6813728"/>
                </a:cubicBezTo>
                <a:cubicBezTo>
                  <a:pt x="6242778" y="6709185"/>
                  <a:pt x="6262495" y="6547681"/>
                  <a:pt x="6309979" y="6487769"/>
                </a:cubicBezTo>
                <a:cubicBezTo>
                  <a:pt x="6379204" y="6400427"/>
                  <a:pt x="6518372" y="6293156"/>
                  <a:pt x="6577388" y="6281650"/>
                </a:cubicBezTo>
                <a:cubicBezTo>
                  <a:pt x="6585695" y="6280030"/>
                  <a:pt x="6595625" y="6279057"/>
                  <a:pt x="6606766" y="6278661"/>
                </a:cubicBezTo>
                <a:close/>
                <a:moveTo>
                  <a:pt x="4583976" y="4172615"/>
                </a:moveTo>
                <a:cubicBezTo>
                  <a:pt x="4648882" y="4176629"/>
                  <a:pt x="4718676" y="4192781"/>
                  <a:pt x="4761288" y="4217810"/>
                </a:cubicBezTo>
                <a:cubicBezTo>
                  <a:pt x="4771766" y="4223963"/>
                  <a:pt x="4795137" y="4237068"/>
                  <a:pt x="4813225" y="4246929"/>
                </a:cubicBezTo>
                <a:cubicBezTo>
                  <a:pt x="4856266" y="4270396"/>
                  <a:pt x="4943163" y="4369711"/>
                  <a:pt x="4976329" y="4433342"/>
                </a:cubicBezTo>
                <a:cubicBezTo>
                  <a:pt x="4997483" y="4473927"/>
                  <a:pt x="5002588" y="4507119"/>
                  <a:pt x="5002588" y="4604072"/>
                </a:cubicBezTo>
                <a:cubicBezTo>
                  <a:pt x="5002588" y="4719243"/>
                  <a:pt x="5000811" y="4726973"/>
                  <a:pt x="4961313" y="4783625"/>
                </a:cubicBezTo>
                <a:cubicBezTo>
                  <a:pt x="4888195" y="4888500"/>
                  <a:pt x="4822368" y="4965538"/>
                  <a:pt x="4805873" y="4965538"/>
                </a:cubicBezTo>
                <a:cubicBezTo>
                  <a:pt x="4797032" y="4965538"/>
                  <a:pt x="4782684" y="4974110"/>
                  <a:pt x="4773988" y="4984587"/>
                </a:cubicBezTo>
                <a:cubicBezTo>
                  <a:pt x="4765292" y="4995065"/>
                  <a:pt x="4747093" y="5003638"/>
                  <a:pt x="4733544" y="5003638"/>
                </a:cubicBezTo>
                <a:cubicBezTo>
                  <a:pt x="4719996" y="5003638"/>
                  <a:pt x="4680523" y="5012923"/>
                  <a:pt x="4645828" y="5024271"/>
                </a:cubicBezTo>
                <a:cubicBezTo>
                  <a:pt x="4587602" y="5043316"/>
                  <a:pt x="4578584" y="5043316"/>
                  <a:pt x="4528717" y="5024271"/>
                </a:cubicBezTo>
                <a:cubicBezTo>
                  <a:pt x="4499001" y="5012923"/>
                  <a:pt x="4462721" y="5003638"/>
                  <a:pt x="4448094" y="5003638"/>
                </a:cubicBezTo>
                <a:cubicBezTo>
                  <a:pt x="4433466" y="5003638"/>
                  <a:pt x="4414384" y="4995065"/>
                  <a:pt x="4405688" y="4984587"/>
                </a:cubicBezTo>
                <a:cubicBezTo>
                  <a:pt x="4396992" y="4974110"/>
                  <a:pt x="4382570" y="4965538"/>
                  <a:pt x="4373638" y="4965538"/>
                </a:cubicBezTo>
                <a:cubicBezTo>
                  <a:pt x="4347443" y="4965538"/>
                  <a:pt x="4249555" y="4858602"/>
                  <a:pt x="4211857" y="4788801"/>
                </a:cubicBezTo>
                <a:cubicBezTo>
                  <a:pt x="4181156" y="4731957"/>
                  <a:pt x="4177088" y="4710766"/>
                  <a:pt x="4177088" y="4607691"/>
                </a:cubicBezTo>
                <a:cubicBezTo>
                  <a:pt x="4177088" y="4472974"/>
                  <a:pt x="4196251" y="4420856"/>
                  <a:pt x="4281320" y="4324212"/>
                </a:cubicBezTo>
                <a:cubicBezTo>
                  <a:pt x="4360441" y="4234327"/>
                  <a:pt x="4374662" y="4223172"/>
                  <a:pt x="4456488" y="4186813"/>
                </a:cubicBezTo>
                <a:cubicBezTo>
                  <a:pt x="4473333" y="4179329"/>
                  <a:pt x="4496071" y="4174743"/>
                  <a:pt x="4521887" y="4172768"/>
                </a:cubicBezTo>
                <a:cubicBezTo>
                  <a:pt x="4541248" y="4171288"/>
                  <a:pt x="4562341" y="4171277"/>
                  <a:pt x="4583976" y="4172615"/>
                </a:cubicBezTo>
                <a:close/>
                <a:moveTo>
                  <a:pt x="8767587" y="4172002"/>
                </a:moveTo>
                <a:cubicBezTo>
                  <a:pt x="8914791" y="4180836"/>
                  <a:pt x="9074504" y="4272887"/>
                  <a:pt x="9141784" y="4404768"/>
                </a:cubicBezTo>
                <a:cubicBezTo>
                  <a:pt x="9164332" y="4448967"/>
                  <a:pt x="9168189" y="4479585"/>
                  <a:pt x="9168189" y="4614395"/>
                </a:cubicBezTo>
                <a:lnTo>
                  <a:pt x="9168189" y="4772265"/>
                </a:lnTo>
                <a:lnTo>
                  <a:pt x="9119418" y="4827626"/>
                </a:lnTo>
                <a:cubicBezTo>
                  <a:pt x="9054250" y="4901602"/>
                  <a:pt x="8941325" y="4988283"/>
                  <a:pt x="8899064" y="4996773"/>
                </a:cubicBezTo>
                <a:cubicBezTo>
                  <a:pt x="8880267" y="5000549"/>
                  <a:pt x="8861812" y="5008615"/>
                  <a:pt x="8858053" y="5014698"/>
                </a:cubicBezTo>
                <a:cubicBezTo>
                  <a:pt x="8842401" y="5040022"/>
                  <a:pt x="8772375" y="5040798"/>
                  <a:pt x="8713696" y="5016299"/>
                </a:cubicBezTo>
                <a:cubicBezTo>
                  <a:pt x="8680775" y="5002554"/>
                  <a:pt x="8641680" y="4994082"/>
                  <a:pt x="8626819" y="4997473"/>
                </a:cubicBezTo>
                <a:cubicBezTo>
                  <a:pt x="8611612" y="5000942"/>
                  <a:pt x="8592887" y="4995308"/>
                  <a:pt x="8583989" y="4984587"/>
                </a:cubicBezTo>
                <a:cubicBezTo>
                  <a:pt x="8575293" y="4974110"/>
                  <a:pt x="8561088" y="4965538"/>
                  <a:pt x="8552422" y="4965538"/>
                </a:cubicBezTo>
                <a:cubicBezTo>
                  <a:pt x="8528797" y="4965538"/>
                  <a:pt x="8426051" y="4850716"/>
                  <a:pt x="8386411" y="4780017"/>
                </a:cubicBezTo>
                <a:cubicBezTo>
                  <a:pt x="8353914" y="4722056"/>
                  <a:pt x="8351964" y="4710195"/>
                  <a:pt x="8357345" y="4603212"/>
                </a:cubicBezTo>
                <a:cubicBezTo>
                  <a:pt x="8360517" y="4540142"/>
                  <a:pt x="8372714" y="4460131"/>
                  <a:pt x="8384449" y="4425413"/>
                </a:cubicBezTo>
                <a:cubicBezTo>
                  <a:pt x="8418169" y="4325651"/>
                  <a:pt x="8505562" y="4242230"/>
                  <a:pt x="8628439" y="4192516"/>
                </a:cubicBezTo>
                <a:cubicBezTo>
                  <a:pt x="8670841" y="4175360"/>
                  <a:pt x="8718519" y="4169058"/>
                  <a:pt x="8767587" y="4172002"/>
                </a:cubicBezTo>
                <a:close/>
                <a:moveTo>
                  <a:pt x="2453654" y="4169701"/>
                </a:moveTo>
                <a:cubicBezTo>
                  <a:pt x="2464374" y="4169797"/>
                  <a:pt x="2477032" y="4170567"/>
                  <a:pt x="2492419" y="4171866"/>
                </a:cubicBezTo>
                <a:cubicBezTo>
                  <a:pt x="2575800" y="4178907"/>
                  <a:pt x="2625387" y="4193546"/>
                  <a:pt x="2692740" y="4231006"/>
                </a:cubicBezTo>
                <a:cubicBezTo>
                  <a:pt x="2747454" y="4261436"/>
                  <a:pt x="2856288" y="4365944"/>
                  <a:pt x="2856288" y="4388054"/>
                </a:cubicBezTo>
                <a:cubicBezTo>
                  <a:pt x="2856288" y="4396619"/>
                  <a:pt x="2864861" y="4410743"/>
                  <a:pt x="2875338" y="4419439"/>
                </a:cubicBezTo>
                <a:cubicBezTo>
                  <a:pt x="2885815" y="4428135"/>
                  <a:pt x="2894388" y="4447693"/>
                  <a:pt x="2894388" y="4462903"/>
                </a:cubicBezTo>
                <a:cubicBezTo>
                  <a:pt x="2894388" y="4478114"/>
                  <a:pt x="2900526" y="4496697"/>
                  <a:pt x="2908029" y="4504200"/>
                </a:cubicBezTo>
                <a:cubicBezTo>
                  <a:pt x="2926135" y="4522306"/>
                  <a:pt x="2926537" y="4684469"/>
                  <a:pt x="2908521" y="4702485"/>
                </a:cubicBezTo>
                <a:cubicBezTo>
                  <a:pt x="2900748" y="4710258"/>
                  <a:pt x="2894388" y="4727017"/>
                  <a:pt x="2894388" y="4739730"/>
                </a:cubicBezTo>
                <a:cubicBezTo>
                  <a:pt x="2894388" y="4769348"/>
                  <a:pt x="2839556" y="4856321"/>
                  <a:pt x="2790890" y="4903893"/>
                </a:cubicBezTo>
                <a:cubicBezTo>
                  <a:pt x="2740057" y="4953584"/>
                  <a:pt x="2659064" y="5003638"/>
                  <a:pt x="2629491" y="5003638"/>
                </a:cubicBezTo>
                <a:cubicBezTo>
                  <a:pt x="2616236" y="5003638"/>
                  <a:pt x="2585441" y="5011973"/>
                  <a:pt x="2561059" y="5022160"/>
                </a:cubicBezTo>
                <a:cubicBezTo>
                  <a:pt x="2516280" y="5040871"/>
                  <a:pt x="2430527" y="5036383"/>
                  <a:pt x="2417080" y="5014626"/>
                </a:cubicBezTo>
                <a:cubicBezTo>
                  <a:pt x="2413345" y="5008583"/>
                  <a:pt x="2391324" y="5003638"/>
                  <a:pt x="2368144" y="5003638"/>
                </a:cubicBezTo>
                <a:cubicBezTo>
                  <a:pt x="2344964" y="5003638"/>
                  <a:pt x="2318884" y="4995065"/>
                  <a:pt x="2310188" y="4984587"/>
                </a:cubicBezTo>
                <a:cubicBezTo>
                  <a:pt x="2301492" y="4974110"/>
                  <a:pt x="2289192" y="4965538"/>
                  <a:pt x="2282853" y="4965538"/>
                </a:cubicBezTo>
                <a:cubicBezTo>
                  <a:pt x="2267118" y="4965538"/>
                  <a:pt x="2141193" y="4838916"/>
                  <a:pt x="2122264" y="4804060"/>
                </a:cubicBezTo>
                <a:cubicBezTo>
                  <a:pt x="2113862" y="4788589"/>
                  <a:pt x="2106988" y="4765393"/>
                  <a:pt x="2106988" y="4752512"/>
                </a:cubicBezTo>
                <a:cubicBezTo>
                  <a:pt x="2106988" y="4739632"/>
                  <a:pt x="2095740" y="4715142"/>
                  <a:pt x="2081992" y="4698090"/>
                </a:cubicBezTo>
                <a:cubicBezTo>
                  <a:pt x="2051566" y="4660353"/>
                  <a:pt x="2047679" y="4543848"/>
                  <a:pt x="2075238" y="4495638"/>
                </a:cubicBezTo>
                <a:cubicBezTo>
                  <a:pt x="2085221" y="4478177"/>
                  <a:pt x="2096448" y="4456758"/>
                  <a:pt x="2100188" y="4448042"/>
                </a:cubicBezTo>
                <a:cubicBezTo>
                  <a:pt x="2134594" y="4367870"/>
                  <a:pt x="2291800" y="4216238"/>
                  <a:pt x="2340516" y="4216238"/>
                </a:cubicBezTo>
                <a:cubicBezTo>
                  <a:pt x="2350179" y="4216238"/>
                  <a:pt x="2371597" y="4204844"/>
                  <a:pt x="2388111" y="4190916"/>
                </a:cubicBezTo>
                <a:cubicBezTo>
                  <a:pt x="2406771" y="4175181"/>
                  <a:pt x="2421493" y="4169410"/>
                  <a:pt x="2453654" y="4169701"/>
                </a:cubicBezTo>
                <a:close/>
                <a:moveTo>
                  <a:pt x="6630864" y="4169463"/>
                </a:moveTo>
                <a:cubicBezTo>
                  <a:pt x="6710232" y="4164161"/>
                  <a:pt x="6835555" y="4199432"/>
                  <a:pt x="6915625" y="4257245"/>
                </a:cubicBezTo>
                <a:cubicBezTo>
                  <a:pt x="6985872" y="4307963"/>
                  <a:pt x="7076400" y="4422229"/>
                  <a:pt x="7066789" y="4448042"/>
                </a:cubicBezTo>
                <a:cubicBezTo>
                  <a:pt x="7063544" y="4456758"/>
                  <a:pt x="7069057" y="4478177"/>
                  <a:pt x="7079039" y="4495638"/>
                </a:cubicBezTo>
                <a:cubicBezTo>
                  <a:pt x="7099764" y="4531893"/>
                  <a:pt x="7103290" y="4651938"/>
                  <a:pt x="7084985" y="4698090"/>
                </a:cubicBezTo>
                <a:cubicBezTo>
                  <a:pt x="7078222" y="4715142"/>
                  <a:pt x="7072689" y="4739632"/>
                  <a:pt x="7072689" y="4752512"/>
                </a:cubicBezTo>
                <a:cubicBezTo>
                  <a:pt x="7072689" y="4765393"/>
                  <a:pt x="7060100" y="4788589"/>
                  <a:pt x="7044713" y="4804060"/>
                </a:cubicBezTo>
                <a:cubicBezTo>
                  <a:pt x="7029327" y="4819530"/>
                  <a:pt x="6992350" y="4862192"/>
                  <a:pt x="6962544" y="4898863"/>
                </a:cubicBezTo>
                <a:cubicBezTo>
                  <a:pt x="6932736" y="4935534"/>
                  <a:pt x="6903163" y="4965538"/>
                  <a:pt x="6896824" y="4965538"/>
                </a:cubicBezTo>
                <a:cubicBezTo>
                  <a:pt x="6890485" y="4965538"/>
                  <a:pt x="6878185" y="4974110"/>
                  <a:pt x="6869489" y="4984587"/>
                </a:cubicBezTo>
                <a:cubicBezTo>
                  <a:pt x="6860793" y="4995065"/>
                  <a:pt x="6834714" y="5003638"/>
                  <a:pt x="6811534" y="5003638"/>
                </a:cubicBezTo>
                <a:cubicBezTo>
                  <a:pt x="6788354" y="5003638"/>
                  <a:pt x="6766332" y="5008583"/>
                  <a:pt x="6762597" y="5014626"/>
                </a:cubicBezTo>
                <a:cubicBezTo>
                  <a:pt x="6749151" y="5036383"/>
                  <a:pt x="6663397" y="5040871"/>
                  <a:pt x="6618617" y="5022160"/>
                </a:cubicBezTo>
                <a:cubicBezTo>
                  <a:pt x="6594236" y="5011973"/>
                  <a:pt x="6563442" y="5003638"/>
                  <a:pt x="6550186" y="5003638"/>
                </a:cubicBezTo>
                <a:cubicBezTo>
                  <a:pt x="6520613" y="5003638"/>
                  <a:pt x="6439620" y="4953584"/>
                  <a:pt x="6388787" y="4903893"/>
                </a:cubicBezTo>
                <a:cubicBezTo>
                  <a:pt x="6340121" y="4856321"/>
                  <a:pt x="6285289" y="4769348"/>
                  <a:pt x="6285289" y="4739730"/>
                </a:cubicBezTo>
                <a:cubicBezTo>
                  <a:pt x="6285289" y="4727017"/>
                  <a:pt x="6278929" y="4710258"/>
                  <a:pt x="6271156" y="4702485"/>
                </a:cubicBezTo>
                <a:cubicBezTo>
                  <a:pt x="6253140" y="4684469"/>
                  <a:pt x="6253542" y="4522306"/>
                  <a:pt x="6271648" y="4504200"/>
                </a:cubicBezTo>
                <a:cubicBezTo>
                  <a:pt x="6279151" y="4496697"/>
                  <a:pt x="6285289" y="4478114"/>
                  <a:pt x="6285289" y="4462903"/>
                </a:cubicBezTo>
                <a:cubicBezTo>
                  <a:pt x="6285289" y="4447693"/>
                  <a:pt x="6293861" y="4428135"/>
                  <a:pt x="6304339" y="4419439"/>
                </a:cubicBezTo>
                <a:cubicBezTo>
                  <a:pt x="6314817" y="4410743"/>
                  <a:pt x="6323389" y="4396619"/>
                  <a:pt x="6323389" y="4388054"/>
                </a:cubicBezTo>
                <a:cubicBezTo>
                  <a:pt x="6323389" y="4367505"/>
                  <a:pt x="6438585" y="4254338"/>
                  <a:pt x="6459504" y="4254338"/>
                </a:cubicBezTo>
                <a:cubicBezTo>
                  <a:pt x="6468461" y="4254338"/>
                  <a:pt x="6475789" y="4248732"/>
                  <a:pt x="6475789" y="4241881"/>
                </a:cubicBezTo>
                <a:cubicBezTo>
                  <a:pt x="6475789" y="4235029"/>
                  <a:pt x="6491124" y="4225574"/>
                  <a:pt x="6509868" y="4220869"/>
                </a:cubicBezTo>
                <a:cubicBezTo>
                  <a:pt x="6528611" y="4216164"/>
                  <a:pt x="6555757" y="4201804"/>
                  <a:pt x="6570193" y="4188956"/>
                </a:cubicBezTo>
                <a:cubicBezTo>
                  <a:pt x="6583059" y="4177504"/>
                  <a:pt x="6604408" y="4171229"/>
                  <a:pt x="6630864" y="4169463"/>
                </a:cubicBezTo>
                <a:close/>
                <a:moveTo>
                  <a:pt x="405188" y="4168927"/>
                </a:moveTo>
                <a:cubicBezTo>
                  <a:pt x="551417" y="4176531"/>
                  <a:pt x="720947" y="4291017"/>
                  <a:pt x="786501" y="4426434"/>
                </a:cubicBezTo>
                <a:cubicBezTo>
                  <a:pt x="812094" y="4479303"/>
                  <a:pt x="814714" y="4499681"/>
                  <a:pt x="809079" y="4602065"/>
                </a:cubicBezTo>
                <a:cubicBezTo>
                  <a:pt x="805573" y="4665768"/>
                  <a:pt x="792743" y="4745846"/>
                  <a:pt x="780568" y="4780017"/>
                </a:cubicBezTo>
                <a:cubicBezTo>
                  <a:pt x="758257" y="4842635"/>
                  <a:pt x="656691" y="4965538"/>
                  <a:pt x="627255" y="4965538"/>
                </a:cubicBezTo>
                <a:cubicBezTo>
                  <a:pt x="618589" y="4965538"/>
                  <a:pt x="604384" y="4974110"/>
                  <a:pt x="595688" y="4984587"/>
                </a:cubicBezTo>
                <a:cubicBezTo>
                  <a:pt x="585330" y="4997069"/>
                  <a:pt x="566181" y="5001512"/>
                  <a:pt x="540158" y="4997473"/>
                </a:cubicBezTo>
                <a:cubicBezTo>
                  <a:pt x="514896" y="4993552"/>
                  <a:pt x="483273" y="5000404"/>
                  <a:pt x="453281" y="5016299"/>
                </a:cubicBezTo>
                <a:cubicBezTo>
                  <a:pt x="406593" y="5041041"/>
                  <a:pt x="337386" y="5040200"/>
                  <a:pt x="321624" y="5014698"/>
                </a:cubicBezTo>
                <a:cubicBezTo>
                  <a:pt x="317865" y="5008615"/>
                  <a:pt x="293695" y="5000549"/>
                  <a:pt x="267913" y="4996773"/>
                </a:cubicBezTo>
                <a:cubicBezTo>
                  <a:pt x="208554" y="4988080"/>
                  <a:pt x="107880" y="4912838"/>
                  <a:pt x="49792" y="4833756"/>
                </a:cubicBezTo>
                <a:lnTo>
                  <a:pt x="5138" y="4772961"/>
                </a:lnTo>
                <a:lnTo>
                  <a:pt x="1140" y="4612075"/>
                </a:lnTo>
                <a:cubicBezTo>
                  <a:pt x="-3387" y="4429892"/>
                  <a:pt x="812" y="4417907"/>
                  <a:pt x="105266" y="4314931"/>
                </a:cubicBezTo>
                <a:cubicBezTo>
                  <a:pt x="175321" y="4245867"/>
                  <a:pt x="221438" y="4211243"/>
                  <a:pt x="278188" y="4185107"/>
                </a:cubicBezTo>
                <a:cubicBezTo>
                  <a:pt x="308804" y="4171005"/>
                  <a:pt x="348329" y="4165971"/>
                  <a:pt x="405188" y="4168927"/>
                </a:cubicBezTo>
                <a:close/>
                <a:moveTo>
                  <a:pt x="2481441" y="2065127"/>
                </a:moveTo>
                <a:cubicBezTo>
                  <a:pt x="2502668" y="2066485"/>
                  <a:pt x="2524286" y="2074150"/>
                  <a:pt x="2559797" y="2088987"/>
                </a:cubicBezTo>
                <a:cubicBezTo>
                  <a:pt x="2584873" y="2099466"/>
                  <a:pt x="2618280" y="2108036"/>
                  <a:pt x="2634034" y="2108036"/>
                </a:cubicBezTo>
                <a:cubicBezTo>
                  <a:pt x="2649788" y="2108036"/>
                  <a:pt x="2669792" y="2116611"/>
                  <a:pt x="2678488" y="2127088"/>
                </a:cubicBezTo>
                <a:cubicBezTo>
                  <a:pt x="2687184" y="2137565"/>
                  <a:pt x="2700995" y="2146139"/>
                  <a:pt x="2709180" y="2146139"/>
                </a:cubicBezTo>
                <a:cubicBezTo>
                  <a:pt x="2750974" y="2146139"/>
                  <a:pt x="2894388" y="2320991"/>
                  <a:pt x="2894388" y="2371947"/>
                </a:cubicBezTo>
                <a:cubicBezTo>
                  <a:pt x="2894388" y="2384659"/>
                  <a:pt x="2900817" y="2401488"/>
                  <a:pt x="2908676" y="2409348"/>
                </a:cubicBezTo>
                <a:cubicBezTo>
                  <a:pt x="2916534" y="2417205"/>
                  <a:pt x="2922963" y="2461639"/>
                  <a:pt x="2922963" y="2508089"/>
                </a:cubicBezTo>
                <a:cubicBezTo>
                  <a:pt x="2922963" y="2554538"/>
                  <a:pt x="2916534" y="2598972"/>
                  <a:pt x="2908676" y="2606829"/>
                </a:cubicBezTo>
                <a:cubicBezTo>
                  <a:pt x="2900817" y="2614689"/>
                  <a:pt x="2894388" y="2633563"/>
                  <a:pt x="2894388" y="2648773"/>
                </a:cubicBezTo>
                <a:cubicBezTo>
                  <a:pt x="2894388" y="2663984"/>
                  <a:pt x="2885815" y="2683543"/>
                  <a:pt x="2875338" y="2692238"/>
                </a:cubicBezTo>
                <a:cubicBezTo>
                  <a:pt x="2864861" y="2700934"/>
                  <a:pt x="2853277" y="2711635"/>
                  <a:pt x="2849596" y="2716019"/>
                </a:cubicBezTo>
                <a:cubicBezTo>
                  <a:pt x="2762596" y="2819640"/>
                  <a:pt x="2683442" y="2895440"/>
                  <a:pt x="2662237" y="2895440"/>
                </a:cubicBezTo>
                <a:cubicBezTo>
                  <a:pt x="2651817" y="2895440"/>
                  <a:pt x="2624064" y="2901118"/>
                  <a:pt x="2600565" y="2908061"/>
                </a:cubicBezTo>
                <a:cubicBezTo>
                  <a:pt x="2511589" y="2934343"/>
                  <a:pt x="2424603" y="2934901"/>
                  <a:pt x="2375607" y="2909498"/>
                </a:cubicBezTo>
                <a:cubicBezTo>
                  <a:pt x="2350104" y="2896275"/>
                  <a:pt x="2320665" y="2882025"/>
                  <a:pt x="2310188" y="2877830"/>
                </a:cubicBezTo>
                <a:cubicBezTo>
                  <a:pt x="2259278" y="2857441"/>
                  <a:pt x="2146121" y="2757781"/>
                  <a:pt x="2128305" y="2717637"/>
                </a:cubicBezTo>
                <a:cubicBezTo>
                  <a:pt x="2123654" y="2707161"/>
                  <a:pt x="2114860" y="2690015"/>
                  <a:pt x="2108763" y="2679539"/>
                </a:cubicBezTo>
                <a:cubicBezTo>
                  <a:pt x="2062210" y="2599553"/>
                  <a:pt x="2050978" y="2461752"/>
                  <a:pt x="2086837" y="2410557"/>
                </a:cubicBezTo>
                <a:cubicBezTo>
                  <a:pt x="2097920" y="2394735"/>
                  <a:pt x="2106988" y="2371428"/>
                  <a:pt x="2106988" y="2358767"/>
                </a:cubicBezTo>
                <a:cubicBezTo>
                  <a:pt x="2106988" y="2311653"/>
                  <a:pt x="2139322" y="2252436"/>
                  <a:pt x="2195345" y="2196938"/>
                </a:cubicBezTo>
                <a:cubicBezTo>
                  <a:pt x="2256435" y="2136423"/>
                  <a:pt x="2302364" y="2110663"/>
                  <a:pt x="2405438" y="2079106"/>
                </a:cubicBezTo>
                <a:cubicBezTo>
                  <a:pt x="2439381" y="2068716"/>
                  <a:pt x="2460215" y="2063768"/>
                  <a:pt x="2481441" y="2065127"/>
                </a:cubicBezTo>
                <a:close/>
                <a:moveTo>
                  <a:pt x="8756203" y="2064569"/>
                </a:moveTo>
                <a:cubicBezTo>
                  <a:pt x="8773904" y="2065383"/>
                  <a:pt x="8796195" y="2073359"/>
                  <a:pt x="8833596" y="2088987"/>
                </a:cubicBezTo>
                <a:cubicBezTo>
                  <a:pt x="8858672" y="2099466"/>
                  <a:pt x="8890195" y="2108036"/>
                  <a:pt x="8903648" y="2108036"/>
                </a:cubicBezTo>
                <a:cubicBezTo>
                  <a:pt x="8941223" y="2108036"/>
                  <a:pt x="9057060" y="2187605"/>
                  <a:pt x="9101890" y="2244207"/>
                </a:cubicBezTo>
                <a:cubicBezTo>
                  <a:pt x="9160587" y="2318318"/>
                  <a:pt x="9168187" y="2348483"/>
                  <a:pt x="9168187" y="2507362"/>
                </a:cubicBezTo>
                <a:cubicBezTo>
                  <a:pt x="9168187" y="2662079"/>
                  <a:pt x="9164350" y="2673622"/>
                  <a:pt x="9083118" y="2763242"/>
                </a:cubicBezTo>
                <a:cubicBezTo>
                  <a:pt x="8966520" y="2891879"/>
                  <a:pt x="8959948" y="2895387"/>
                  <a:pt x="8782305" y="2923873"/>
                </a:cubicBezTo>
                <a:cubicBezTo>
                  <a:pt x="8704443" y="2936358"/>
                  <a:pt x="8689278" y="2932143"/>
                  <a:pt x="8552237" y="2859919"/>
                </a:cubicBezTo>
                <a:cubicBezTo>
                  <a:pt x="8496019" y="2830293"/>
                  <a:pt x="8426434" y="2753947"/>
                  <a:pt x="8393341" y="2685588"/>
                </a:cubicBezTo>
                <a:cubicBezTo>
                  <a:pt x="8370950" y="2639336"/>
                  <a:pt x="8362760" y="2595737"/>
                  <a:pt x="8357896" y="2496911"/>
                </a:cubicBezTo>
                <a:cubicBezTo>
                  <a:pt x="8351793" y="2372904"/>
                  <a:pt x="8352772" y="2366695"/>
                  <a:pt x="8385779" y="2320192"/>
                </a:cubicBezTo>
                <a:cubicBezTo>
                  <a:pt x="8469692" y="2201964"/>
                  <a:pt x="8585619" y="2108036"/>
                  <a:pt x="8647629" y="2108036"/>
                </a:cubicBezTo>
                <a:cubicBezTo>
                  <a:pt x="8659916" y="2108036"/>
                  <a:pt x="8686344" y="2096833"/>
                  <a:pt x="8706354" y="2083135"/>
                </a:cubicBezTo>
                <a:cubicBezTo>
                  <a:pt x="8725392" y="2070104"/>
                  <a:pt x="8738502" y="2063754"/>
                  <a:pt x="8756203" y="2064569"/>
                </a:cubicBezTo>
                <a:close/>
                <a:moveTo>
                  <a:pt x="386905" y="2064569"/>
                </a:moveTo>
                <a:cubicBezTo>
                  <a:pt x="404605" y="2065383"/>
                  <a:pt x="426897" y="2073359"/>
                  <a:pt x="464297" y="2088987"/>
                </a:cubicBezTo>
                <a:cubicBezTo>
                  <a:pt x="489373" y="2099466"/>
                  <a:pt x="519902" y="2108036"/>
                  <a:pt x="532139" y="2108036"/>
                </a:cubicBezTo>
                <a:cubicBezTo>
                  <a:pt x="568953" y="2108036"/>
                  <a:pt x="666941" y="2169332"/>
                  <a:pt x="714784" y="2222292"/>
                </a:cubicBezTo>
                <a:cubicBezTo>
                  <a:pt x="783324" y="2298156"/>
                  <a:pt x="801905" y="2352273"/>
                  <a:pt x="809079" y="2496911"/>
                </a:cubicBezTo>
                <a:cubicBezTo>
                  <a:pt x="814813" y="2612516"/>
                  <a:pt x="812526" y="2631481"/>
                  <a:pt x="786334" y="2685588"/>
                </a:cubicBezTo>
                <a:cubicBezTo>
                  <a:pt x="757605" y="2744934"/>
                  <a:pt x="678000" y="2820128"/>
                  <a:pt x="602038" y="2859673"/>
                </a:cubicBezTo>
                <a:cubicBezTo>
                  <a:pt x="581083" y="2870587"/>
                  <a:pt x="545170" y="2891665"/>
                  <a:pt x="522232" y="2906524"/>
                </a:cubicBezTo>
                <a:cubicBezTo>
                  <a:pt x="464878" y="2943674"/>
                  <a:pt x="350015" y="2943606"/>
                  <a:pt x="275444" y="2906380"/>
                </a:cubicBezTo>
                <a:cubicBezTo>
                  <a:pt x="245521" y="2891439"/>
                  <a:pt x="210905" y="2876118"/>
                  <a:pt x="198520" y="2872326"/>
                </a:cubicBezTo>
                <a:cubicBezTo>
                  <a:pt x="161300" y="2860933"/>
                  <a:pt x="50992" y="2745583"/>
                  <a:pt x="30565" y="2696693"/>
                </a:cubicBezTo>
                <a:cubicBezTo>
                  <a:pt x="17378" y="2665133"/>
                  <a:pt x="11488" y="2606295"/>
                  <a:pt x="11488" y="2506130"/>
                </a:cubicBezTo>
                <a:cubicBezTo>
                  <a:pt x="11488" y="2321228"/>
                  <a:pt x="21937" y="2276351"/>
                  <a:pt x="75796" y="2229956"/>
                </a:cubicBezTo>
                <a:cubicBezTo>
                  <a:pt x="141575" y="2173295"/>
                  <a:pt x="248799" y="2108036"/>
                  <a:pt x="276120" y="2108036"/>
                </a:cubicBezTo>
                <a:cubicBezTo>
                  <a:pt x="289623" y="2108036"/>
                  <a:pt x="317044" y="2096833"/>
                  <a:pt x="337055" y="2083135"/>
                </a:cubicBezTo>
                <a:cubicBezTo>
                  <a:pt x="356093" y="2070104"/>
                  <a:pt x="369204" y="2063754"/>
                  <a:pt x="386905" y="2064569"/>
                </a:cubicBezTo>
                <a:close/>
                <a:moveTo>
                  <a:pt x="4571832" y="2064457"/>
                </a:moveTo>
                <a:cubicBezTo>
                  <a:pt x="4592663" y="2065328"/>
                  <a:pt x="4617992" y="2073401"/>
                  <a:pt x="4655297" y="2088987"/>
                </a:cubicBezTo>
                <a:cubicBezTo>
                  <a:pt x="4680373" y="2099466"/>
                  <a:pt x="4713780" y="2108036"/>
                  <a:pt x="4729534" y="2108036"/>
                </a:cubicBezTo>
                <a:cubicBezTo>
                  <a:pt x="4745288" y="2108036"/>
                  <a:pt x="4765292" y="2116611"/>
                  <a:pt x="4773988" y="2127088"/>
                </a:cubicBezTo>
                <a:cubicBezTo>
                  <a:pt x="4782684" y="2137565"/>
                  <a:pt x="4797032" y="2146139"/>
                  <a:pt x="4805873" y="2146139"/>
                </a:cubicBezTo>
                <a:cubicBezTo>
                  <a:pt x="4832348" y="2146139"/>
                  <a:pt x="4917205" y="2238514"/>
                  <a:pt x="4961313" y="2315352"/>
                </a:cubicBezTo>
                <a:cubicBezTo>
                  <a:pt x="4999918" y="2382602"/>
                  <a:pt x="5002588" y="2395039"/>
                  <a:pt x="5002588" y="2507606"/>
                </a:cubicBezTo>
                <a:cubicBezTo>
                  <a:pt x="5002588" y="2605268"/>
                  <a:pt x="4997545" y="2637631"/>
                  <a:pt x="4975840" y="2679273"/>
                </a:cubicBezTo>
                <a:cubicBezTo>
                  <a:pt x="4932479" y="2762463"/>
                  <a:pt x="4845758" y="2850310"/>
                  <a:pt x="4791067" y="2866448"/>
                </a:cubicBezTo>
                <a:cubicBezTo>
                  <a:pt x="4764211" y="2874373"/>
                  <a:pt x="4724229" y="2892710"/>
                  <a:pt x="4702219" y="2907198"/>
                </a:cubicBezTo>
                <a:cubicBezTo>
                  <a:pt x="4647718" y="2943071"/>
                  <a:pt x="4536553" y="2943071"/>
                  <a:pt x="4464757" y="2907198"/>
                </a:cubicBezTo>
                <a:cubicBezTo>
                  <a:pt x="4435762" y="2892710"/>
                  <a:pt x="4395780" y="2874373"/>
                  <a:pt x="4375909" y="2866448"/>
                </a:cubicBezTo>
                <a:cubicBezTo>
                  <a:pt x="4331935" y="2848913"/>
                  <a:pt x="4240305" y="2749240"/>
                  <a:pt x="4203836" y="2679273"/>
                </a:cubicBezTo>
                <a:cubicBezTo>
                  <a:pt x="4182131" y="2637631"/>
                  <a:pt x="4177088" y="2605268"/>
                  <a:pt x="4177088" y="2507606"/>
                </a:cubicBezTo>
                <a:cubicBezTo>
                  <a:pt x="4177088" y="2400585"/>
                  <a:pt x="4180940" y="2380120"/>
                  <a:pt x="4211857" y="2322875"/>
                </a:cubicBezTo>
                <a:cubicBezTo>
                  <a:pt x="4249555" y="2253076"/>
                  <a:pt x="4347443" y="2146139"/>
                  <a:pt x="4373638" y="2146139"/>
                </a:cubicBezTo>
                <a:cubicBezTo>
                  <a:pt x="4382570" y="2146139"/>
                  <a:pt x="4396992" y="2137565"/>
                  <a:pt x="4405688" y="2127088"/>
                </a:cubicBezTo>
                <a:cubicBezTo>
                  <a:pt x="4414384" y="2116611"/>
                  <a:pt x="4434430" y="2108036"/>
                  <a:pt x="4450235" y="2108036"/>
                </a:cubicBezTo>
                <a:cubicBezTo>
                  <a:pt x="4466040" y="2108036"/>
                  <a:pt x="4495344" y="2096833"/>
                  <a:pt x="4515355" y="2083135"/>
                </a:cubicBezTo>
                <a:cubicBezTo>
                  <a:pt x="4534668" y="2069915"/>
                  <a:pt x="4551001" y="2063586"/>
                  <a:pt x="4571832" y="2064457"/>
                </a:cubicBezTo>
                <a:close/>
                <a:moveTo>
                  <a:pt x="6665173" y="2064086"/>
                </a:moveTo>
                <a:cubicBezTo>
                  <a:pt x="6675037" y="2067303"/>
                  <a:pt x="6712184" y="2076401"/>
                  <a:pt x="6747723" y="2084296"/>
                </a:cubicBezTo>
                <a:cubicBezTo>
                  <a:pt x="6783262" y="2092196"/>
                  <a:pt x="6832342" y="2107912"/>
                  <a:pt x="6856789" y="2119221"/>
                </a:cubicBezTo>
                <a:cubicBezTo>
                  <a:pt x="6935458" y="2155621"/>
                  <a:pt x="7072689" y="2307880"/>
                  <a:pt x="7072689" y="2358767"/>
                </a:cubicBezTo>
                <a:cubicBezTo>
                  <a:pt x="7072689" y="2371428"/>
                  <a:pt x="7081757" y="2394735"/>
                  <a:pt x="7092840" y="2410557"/>
                </a:cubicBezTo>
                <a:cubicBezTo>
                  <a:pt x="7109153" y="2433846"/>
                  <a:pt x="7110756" y="2451917"/>
                  <a:pt x="7101256" y="2505456"/>
                </a:cubicBezTo>
                <a:cubicBezTo>
                  <a:pt x="7094802" y="2541831"/>
                  <a:pt x="7082011" y="2591591"/>
                  <a:pt x="7072830" y="2616037"/>
                </a:cubicBezTo>
                <a:cubicBezTo>
                  <a:pt x="7063649" y="2640486"/>
                  <a:pt x="7054183" y="2666204"/>
                  <a:pt x="7051794" y="2673189"/>
                </a:cubicBezTo>
                <a:cubicBezTo>
                  <a:pt x="7037112" y="2716115"/>
                  <a:pt x="6938215" y="2829650"/>
                  <a:pt x="6901239" y="2846027"/>
                </a:cubicBezTo>
                <a:cubicBezTo>
                  <a:pt x="6872918" y="2858570"/>
                  <a:pt x="6856038" y="2868527"/>
                  <a:pt x="6797720" y="2907080"/>
                </a:cubicBezTo>
                <a:cubicBezTo>
                  <a:pt x="6764301" y="2929177"/>
                  <a:pt x="6744402" y="2932477"/>
                  <a:pt x="6677070" y="2927110"/>
                </a:cubicBezTo>
                <a:cubicBezTo>
                  <a:pt x="6632723" y="2923573"/>
                  <a:pt x="6582927" y="2915001"/>
                  <a:pt x="6566412" y="2908061"/>
                </a:cubicBezTo>
                <a:cubicBezTo>
                  <a:pt x="6549898" y="2901118"/>
                  <a:pt x="6527860" y="2895440"/>
                  <a:pt x="6517440" y="2895440"/>
                </a:cubicBezTo>
                <a:cubicBezTo>
                  <a:pt x="6479925" y="2895440"/>
                  <a:pt x="6302248" y="2736091"/>
                  <a:pt x="6317380" y="2716019"/>
                </a:cubicBezTo>
                <a:cubicBezTo>
                  <a:pt x="6320685" y="2711635"/>
                  <a:pt x="6314817" y="2700934"/>
                  <a:pt x="6304339" y="2692238"/>
                </a:cubicBezTo>
                <a:cubicBezTo>
                  <a:pt x="6293861" y="2683543"/>
                  <a:pt x="6285289" y="2663984"/>
                  <a:pt x="6285289" y="2648773"/>
                </a:cubicBezTo>
                <a:cubicBezTo>
                  <a:pt x="6285289" y="2633563"/>
                  <a:pt x="6279151" y="2614981"/>
                  <a:pt x="6271648" y="2607477"/>
                </a:cubicBezTo>
                <a:cubicBezTo>
                  <a:pt x="6253542" y="2589370"/>
                  <a:pt x="6253140" y="2427209"/>
                  <a:pt x="6271156" y="2409193"/>
                </a:cubicBezTo>
                <a:cubicBezTo>
                  <a:pt x="6278929" y="2401420"/>
                  <a:pt x="6285289" y="2384659"/>
                  <a:pt x="6285289" y="2371947"/>
                </a:cubicBezTo>
                <a:cubicBezTo>
                  <a:pt x="6285289" y="2320991"/>
                  <a:pt x="6428703" y="2146139"/>
                  <a:pt x="6470497" y="2146139"/>
                </a:cubicBezTo>
                <a:cubicBezTo>
                  <a:pt x="6478682" y="2146139"/>
                  <a:pt x="6492493" y="2137565"/>
                  <a:pt x="6501189" y="2127088"/>
                </a:cubicBezTo>
                <a:cubicBezTo>
                  <a:pt x="6509885" y="2116611"/>
                  <a:pt x="6529931" y="2108036"/>
                  <a:pt x="6545736" y="2108036"/>
                </a:cubicBezTo>
                <a:cubicBezTo>
                  <a:pt x="6561541" y="2108036"/>
                  <a:pt x="6590846" y="2096833"/>
                  <a:pt x="6610856" y="2083135"/>
                </a:cubicBezTo>
                <a:cubicBezTo>
                  <a:pt x="6630866" y="2069439"/>
                  <a:pt x="6655309" y="2060867"/>
                  <a:pt x="6665173" y="2064086"/>
                </a:cubicBezTo>
                <a:close/>
                <a:moveTo>
                  <a:pt x="8774488" y="12535"/>
                </a:moveTo>
                <a:cubicBezTo>
                  <a:pt x="8920274" y="12535"/>
                  <a:pt x="8939103" y="15226"/>
                  <a:pt x="8984726" y="42580"/>
                </a:cubicBezTo>
                <a:cubicBezTo>
                  <a:pt x="9042273" y="77079"/>
                  <a:pt x="9090529" y="126589"/>
                  <a:pt x="9128745" y="190335"/>
                </a:cubicBezTo>
                <a:cubicBezTo>
                  <a:pt x="9150997" y="227452"/>
                  <a:pt x="9156448" y="262137"/>
                  <a:pt x="9161791" y="400575"/>
                </a:cubicBezTo>
                <a:lnTo>
                  <a:pt x="9168188" y="566366"/>
                </a:lnTo>
                <a:lnTo>
                  <a:pt x="9125445" y="616475"/>
                </a:lnTo>
                <a:cubicBezTo>
                  <a:pt x="9079537" y="670299"/>
                  <a:pt x="9038615" y="709285"/>
                  <a:pt x="8959364" y="774710"/>
                </a:cubicBezTo>
                <a:cubicBezTo>
                  <a:pt x="8909675" y="815727"/>
                  <a:pt x="8908242" y="816046"/>
                  <a:pt x="8773521" y="815681"/>
                </a:cubicBezTo>
                <a:lnTo>
                  <a:pt x="8637752" y="815312"/>
                </a:lnTo>
                <a:lnTo>
                  <a:pt x="8563245" y="764817"/>
                </a:lnTo>
                <a:cubicBezTo>
                  <a:pt x="8477655" y="706812"/>
                  <a:pt x="8433901" y="662072"/>
                  <a:pt x="8393242" y="590996"/>
                </a:cubicBezTo>
                <a:cubicBezTo>
                  <a:pt x="8368393" y="547555"/>
                  <a:pt x="8364532" y="522712"/>
                  <a:pt x="8364532" y="406237"/>
                </a:cubicBezTo>
                <a:cubicBezTo>
                  <a:pt x="8364532" y="293506"/>
                  <a:pt x="8369192" y="261456"/>
                  <a:pt x="8393242" y="208774"/>
                </a:cubicBezTo>
                <a:cubicBezTo>
                  <a:pt x="8431352" y="125294"/>
                  <a:pt x="8475489" y="78957"/>
                  <a:pt x="8551550" y="42580"/>
                </a:cubicBezTo>
                <a:cubicBezTo>
                  <a:pt x="8607332" y="15897"/>
                  <a:pt x="8632280" y="12535"/>
                  <a:pt x="8774488" y="12535"/>
                </a:cubicBezTo>
                <a:close/>
                <a:moveTo>
                  <a:pt x="6677183" y="12535"/>
                </a:moveTo>
                <a:cubicBezTo>
                  <a:pt x="6825620" y="12535"/>
                  <a:pt x="6839100" y="14641"/>
                  <a:pt x="6893054" y="46261"/>
                </a:cubicBezTo>
                <a:cubicBezTo>
                  <a:pt x="6959668" y="85300"/>
                  <a:pt x="7023495" y="150969"/>
                  <a:pt x="7042836" y="200371"/>
                </a:cubicBezTo>
                <a:cubicBezTo>
                  <a:pt x="7050245" y="219300"/>
                  <a:pt x="7068567" y="259268"/>
                  <a:pt x="7083549" y="289190"/>
                </a:cubicBezTo>
                <a:cubicBezTo>
                  <a:pt x="7100365" y="322778"/>
                  <a:pt x="7110788" y="367564"/>
                  <a:pt x="7110788" y="406237"/>
                </a:cubicBezTo>
                <a:cubicBezTo>
                  <a:pt x="7110788" y="448855"/>
                  <a:pt x="7102082" y="482203"/>
                  <a:pt x="7083549" y="510581"/>
                </a:cubicBezTo>
                <a:cubicBezTo>
                  <a:pt x="7068567" y="533517"/>
                  <a:pt x="7047135" y="571490"/>
                  <a:pt x="7035924" y="594964"/>
                </a:cubicBezTo>
                <a:cubicBezTo>
                  <a:pt x="6997320" y="675787"/>
                  <a:pt x="6923477" y="758024"/>
                  <a:pt x="6863402" y="787108"/>
                </a:cubicBezTo>
                <a:cubicBezTo>
                  <a:pt x="6813830" y="811104"/>
                  <a:pt x="6783758" y="815568"/>
                  <a:pt x="6673473" y="815280"/>
                </a:cubicBezTo>
                <a:cubicBezTo>
                  <a:pt x="6547594" y="814958"/>
                  <a:pt x="6540007" y="813341"/>
                  <a:pt x="6480540" y="774213"/>
                </a:cubicBezTo>
                <a:cubicBezTo>
                  <a:pt x="6400184" y="721334"/>
                  <a:pt x="6327077" y="650961"/>
                  <a:pt x="6302763" y="603086"/>
                </a:cubicBezTo>
                <a:cubicBezTo>
                  <a:pt x="6253865" y="506801"/>
                  <a:pt x="6244096" y="386283"/>
                  <a:pt x="6277271" y="288569"/>
                </a:cubicBezTo>
                <a:cubicBezTo>
                  <a:pt x="6288443" y="255660"/>
                  <a:pt x="6301961" y="212952"/>
                  <a:pt x="6307311" y="193662"/>
                </a:cubicBezTo>
                <a:cubicBezTo>
                  <a:pt x="6321908" y="141025"/>
                  <a:pt x="6385523" y="76431"/>
                  <a:pt x="6456050" y="42636"/>
                </a:cubicBezTo>
                <a:cubicBezTo>
                  <a:pt x="6511761" y="15937"/>
                  <a:pt x="6536757" y="12535"/>
                  <a:pt x="6677183" y="12535"/>
                </a:cubicBezTo>
                <a:close/>
                <a:moveTo>
                  <a:pt x="405188" y="12535"/>
                </a:moveTo>
                <a:cubicBezTo>
                  <a:pt x="550975" y="12535"/>
                  <a:pt x="569803" y="15226"/>
                  <a:pt x="615427" y="42580"/>
                </a:cubicBezTo>
                <a:cubicBezTo>
                  <a:pt x="674885" y="78225"/>
                  <a:pt x="719414" y="125106"/>
                  <a:pt x="767831" y="203036"/>
                </a:cubicBezTo>
                <a:cubicBezTo>
                  <a:pt x="799708" y="254343"/>
                  <a:pt x="803943" y="274526"/>
                  <a:pt x="809254" y="400474"/>
                </a:cubicBezTo>
                <a:lnTo>
                  <a:pt x="815170" y="540765"/>
                </a:lnTo>
                <a:lnTo>
                  <a:pt x="773747" y="590975"/>
                </a:lnTo>
                <a:cubicBezTo>
                  <a:pt x="703992" y="675527"/>
                  <a:pt x="668092" y="712234"/>
                  <a:pt x="603731" y="764817"/>
                </a:cubicBezTo>
                <a:lnTo>
                  <a:pt x="541924" y="815312"/>
                </a:lnTo>
                <a:lnTo>
                  <a:pt x="406155" y="815681"/>
                </a:lnTo>
                <a:cubicBezTo>
                  <a:pt x="273987" y="816039"/>
                  <a:pt x="268723" y="814948"/>
                  <a:pt x="207613" y="774710"/>
                </a:cubicBezTo>
                <a:cubicBezTo>
                  <a:pt x="121570" y="718049"/>
                  <a:pt x="76928" y="675517"/>
                  <a:pt x="41531" y="616475"/>
                </a:cubicBezTo>
                <a:cubicBezTo>
                  <a:pt x="15228" y="572601"/>
                  <a:pt x="10703" y="545723"/>
                  <a:pt x="5185" y="400575"/>
                </a:cubicBezTo>
                <a:cubicBezTo>
                  <a:pt x="-599" y="248416"/>
                  <a:pt x="1074" y="231133"/>
                  <a:pt x="25530" y="190335"/>
                </a:cubicBezTo>
                <a:cubicBezTo>
                  <a:pt x="68486" y="118685"/>
                  <a:pt x="115181" y="74656"/>
                  <a:pt x="182249" y="42580"/>
                </a:cubicBezTo>
                <a:cubicBezTo>
                  <a:pt x="238032" y="15897"/>
                  <a:pt x="262980" y="12535"/>
                  <a:pt x="405188" y="12535"/>
                </a:cubicBezTo>
                <a:close/>
                <a:moveTo>
                  <a:pt x="4503413" y="5136"/>
                </a:moveTo>
                <a:cubicBezTo>
                  <a:pt x="4524307" y="5271"/>
                  <a:pt x="4549354" y="5910"/>
                  <a:pt x="4579486" y="6989"/>
                </a:cubicBezTo>
                <a:cubicBezTo>
                  <a:pt x="4739577" y="12727"/>
                  <a:pt x="4777218" y="20714"/>
                  <a:pt x="4827141" y="59537"/>
                </a:cubicBezTo>
                <a:cubicBezTo>
                  <a:pt x="4884194" y="103904"/>
                  <a:pt x="4964412" y="194736"/>
                  <a:pt x="4958542" y="208324"/>
                </a:cubicBezTo>
                <a:cubicBezTo>
                  <a:pt x="4955272" y="215892"/>
                  <a:pt x="4963844" y="236036"/>
                  <a:pt x="4977592" y="253085"/>
                </a:cubicBezTo>
                <a:cubicBezTo>
                  <a:pt x="4998572" y="279107"/>
                  <a:pt x="5002588" y="303715"/>
                  <a:pt x="5002588" y="406237"/>
                </a:cubicBezTo>
                <a:cubicBezTo>
                  <a:pt x="5002588" y="513056"/>
                  <a:pt x="4999452" y="530676"/>
                  <a:pt x="4977592" y="546683"/>
                </a:cubicBezTo>
                <a:cubicBezTo>
                  <a:pt x="4961361" y="558566"/>
                  <a:pt x="4954681" y="574811"/>
                  <a:pt x="4958542" y="593004"/>
                </a:cubicBezTo>
                <a:cubicBezTo>
                  <a:pt x="4967399" y="634736"/>
                  <a:pt x="4844460" y="754400"/>
                  <a:pt x="4765034" y="781359"/>
                </a:cubicBezTo>
                <a:cubicBezTo>
                  <a:pt x="4682635" y="809328"/>
                  <a:pt x="4467992" y="809664"/>
                  <a:pt x="4403109" y="781923"/>
                </a:cubicBezTo>
                <a:cubicBezTo>
                  <a:pt x="4338692" y="754385"/>
                  <a:pt x="4234546" y="647198"/>
                  <a:pt x="4203074" y="576050"/>
                </a:cubicBezTo>
                <a:cubicBezTo>
                  <a:pt x="4167440" y="495494"/>
                  <a:pt x="4166860" y="321931"/>
                  <a:pt x="4201905" y="226302"/>
                </a:cubicBezTo>
                <a:cubicBezTo>
                  <a:pt x="4227120" y="157501"/>
                  <a:pt x="4305100" y="65527"/>
                  <a:pt x="4353833" y="47111"/>
                </a:cubicBezTo>
                <a:cubicBezTo>
                  <a:pt x="4368205" y="41680"/>
                  <a:pt x="4390038" y="29183"/>
                  <a:pt x="4402351" y="19343"/>
                </a:cubicBezTo>
                <a:cubicBezTo>
                  <a:pt x="4411069" y="12369"/>
                  <a:pt x="4425221" y="8205"/>
                  <a:pt x="4452259" y="6318"/>
                </a:cubicBezTo>
                <a:cubicBezTo>
                  <a:pt x="4465778" y="5376"/>
                  <a:pt x="4482519" y="5003"/>
                  <a:pt x="4503413" y="5136"/>
                </a:cubicBezTo>
                <a:close/>
                <a:moveTo>
                  <a:pt x="2487988" y="0"/>
                </a:moveTo>
                <a:cubicBezTo>
                  <a:pt x="2626704" y="-60"/>
                  <a:pt x="2652348" y="3292"/>
                  <a:pt x="2691188" y="26578"/>
                </a:cubicBezTo>
                <a:cubicBezTo>
                  <a:pt x="2872776" y="135439"/>
                  <a:pt x="2971362" y="369409"/>
                  <a:pt x="2896790" y="514528"/>
                </a:cubicBezTo>
                <a:cubicBezTo>
                  <a:pt x="2882530" y="542279"/>
                  <a:pt x="2862155" y="582134"/>
                  <a:pt x="2851513" y="603086"/>
                </a:cubicBezTo>
                <a:cubicBezTo>
                  <a:pt x="2831785" y="641931"/>
                  <a:pt x="2774555" y="701256"/>
                  <a:pt x="2686436" y="774213"/>
                </a:cubicBezTo>
                <a:cubicBezTo>
                  <a:pt x="2638160" y="814179"/>
                  <a:pt x="2634769" y="814950"/>
                  <a:pt x="2506203" y="815280"/>
                </a:cubicBezTo>
                <a:cubicBezTo>
                  <a:pt x="2349794" y="815686"/>
                  <a:pt x="2293939" y="794388"/>
                  <a:pt x="2199328" y="698272"/>
                </a:cubicBezTo>
                <a:cubicBezTo>
                  <a:pt x="2083125" y="580220"/>
                  <a:pt x="2043257" y="439506"/>
                  <a:pt x="2083428" y="289190"/>
                </a:cubicBezTo>
                <a:cubicBezTo>
                  <a:pt x="2103315" y="214775"/>
                  <a:pt x="2174972" y="123527"/>
                  <a:pt x="2278732" y="40493"/>
                </a:cubicBezTo>
                <a:lnTo>
                  <a:pt x="2329238" y="75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H="1">
            <a:off x="489633" y="2265234"/>
            <a:ext cx="1011177" cy="1004263"/>
          </a:xfrm>
          <a:custGeom>
            <a:avLst/>
            <a:gdLst>
              <a:gd name="connsiteX0" fmla="*/ 8233065 w 9480340"/>
              <a:gd name="connsiteY0" fmla="*/ 7933142 h 9415521"/>
              <a:gd name="connsiteX1" fmla="*/ 8259500 w 9480340"/>
              <a:gd name="connsiteY1" fmla="*/ 7946295 h 9415521"/>
              <a:gd name="connsiteX2" fmla="*/ 8247549 w 9480340"/>
              <a:gd name="connsiteY2" fmla="*/ 7982220 h 9415521"/>
              <a:gd name="connsiteX3" fmla="*/ 8227255 w 9480340"/>
              <a:gd name="connsiteY3" fmla="*/ 8013801 h 9415521"/>
              <a:gd name="connsiteX4" fmla="*/ 8107926 w 9480340"/>
              <a:gd name="connsiteY4" fmla="*/ 8127101 h 9415521"/>
              <a:gd name="connsiteX5" fmla="*/ 7926951 w 9480340"/>
              <a:gd name="connsiteY5" fmla="*/ 8288882 h 9415521"/>
              <a:gd name="connsiteX6" fmla="*/ 7801805 w 9480340"/>
              <a:gd name="connsiteY6" fmla="*/ 8396182 h 9415521"/>
              <a:gd name="connsiteX7" fmla="*/ 7725605 w 9480340"/>
              <a:gd name="connsiteY7" fmla="*/ 8459195 h 9415521"/>
              <a:gd name="connsiteX8" fmla="*/ 7594652 w 9480340"/>
              <a:gd name="connsiteY8" fmla="*/ 8580495 h 9415521"/>
              <a:gd name="connsiteX9" fmla="*/ 7574962 w 9480340"/>
              <a:gd name="connsiteY9" fmla="*/ 8599545 h 9415521"/>
              <a:gd name="connsiteX10" fmla="*/ 7548203 w 9480340"/>
              <a:gd name="connsiteY10" fmla="*/ 8618595 h 9415521"/>
              <a:gd name="connsiteX11" fmla="*/ 7528755 w 9480340"/>
              <a:gd name="connsiteY11" fmla="*/ 8631610 h 9415521"/>
              <a:gd name="connsiteX12" fmla="*/ 7497005 w 9480340"/>
              <a:gd name="connsiteY12" fmla="*/ 8656695 h 9415521"/>
              <a:gd name="connsiteX13" fmla="*/ 7465255 w 9480340"/>
              <a:gd name="connsiteY13" fmla="*/ 8681780 h 9415521"/>
              <a:gd name="connsiteX14" fmla="*/ 7452425 w 9480340"/>
              <a:gd name="connsiteY14" fmla="*/ 8694795 h 9415521"/>
              <a:gd name="connsiteX15" fmla="*/ 7376355 w 9480340"/>
              <a:gd name="connsiteY15" fmla="*/ 8739245 h 9415521"/>
              <a:gd name="connsiteX16" fmla="*/ 7307272 w 9480340"/>
              <a:gd name="connsiteY16" fmla="*/ 8783695 h 9415521"/>
              <a:gd name="connsiteX17" fmla="*/ 7244975 w 9480340"/>
              <a:gd name="connsiteY17" fmla="*/ 8821795 h 9415521"/>
              <a:gd name="connsiteX18" fmla="*/ 7178663 w 9480340"/>
              <a:gd name="connsiteY18" fmla="*/ 8859895 h 9415521"/>
              <a:gd name="connsiteX19" fmla="*/ 6879120 w 9480340"/>
              <a:gd name="connsiteY19" fmla="*/ 9017821 h 9415521"/>
              <a:gd name="connsiteX20" fmla="*/ 6767995 w 9480340"/>
              <a:gd name="connsiteY20" fmla="*/ 9075795 h 9415521"/>
              <a:gd name="connsiteX21" fmla="*/ 6754055 w 9480340"/>
              <a:gd name="connsiteY21" fmla="*/ 9087486 h 9415521"/>
              <a:gd name="connsiteX22" fmla="*/ 6716832 w 9480340"/>
              <a:gd name="connsiteY22" fmla="*/ 9107352 h 9415521"/>
              <a:gd name="connsiteX23" fmla="*/ 6664478 w 9480340"/>
              <a:gd name="connsiteY23" fmla="*/ 9133761 h 9415521"/>
              <a:gd name="connsiteX24" fmla="*/ 6620705 w 9480340"/>
              <a:gd name="connsiteY24" fmla="*/ 9151995 h 9415521"/>
              <a:gd name="connsiteX25" fmla="*/ 6576255 w 9480340"/>
              <a:gd name="connsiteY25" fmla="*/ 9171045 h 9415521"/>
              <a:gd name="connsiteX26" fmla="*/ 6525455 w 9480340"/>
              <a:gd name="connsiteY26" fmla="*/ 9190095 h 9415521"/>
              <a:gd name="connsiteX27" fmla="*/ 6474655 w 9480340"/>
              <a:gd name="connsiteY27" fmla="*/ 9209145 h 9415521"/>
              <a:gd name="connsiteX28" fmla="*/ 6423855 w 9480340"/>
              <a:gd name="connsiteY28" fmla="*/ 9228195 h 9415521"/>
              <a:gd name="connsiteX29" fmla="*/ 6374201 w 9480340"/>
              <a:gd name="connsiteY29" fmla="*/ 9245864 h 9415521"/>
              <a:gd name="connsiteX30" fmla="*/ 6302796 w 9480340"/>
              <a:gd name="connsiteY30" fmla="*/ 9272043 h 9415521"/>
              <a:gd name="connsiteX31" fmla="*/ 6246055 w 9480340"/>
              <a:gd name="connsiteY31" fmla="*/ 9291897 h 9415521"/>
              <a:gd name="connsiteX32" fmla="*/ 6192080 w 9480340"/>
              <a:gd name="connsiteY32" fmla="*/ 9304582 h 9415521"/>
              <a:gd name="connsiteX33" fmla="*/ 6110745 w 9480340"/>
              <a:gd name="connsiteY33" fmla="*/ 9330557 h 9415521"/>
              <a:gd name="connsiteX34" fmla="*/ 6040546 w 9480340"/>
              <a:gd name="connsiteY34" fmla="*/ 9355195 h 9415521"/>
              <a:gd name="connsiteX35" fmla="*/ 5966306 w 9480340"/>
              <a:gd name="connsiteY35" fmla="*/ 9366312 h 9415521"/>
              <a:gd name="connsiteX36" fmla="*/ 5884105 w 9480340"/>
              <a:gd name="connsiteY36" fmla="*/ 9384875 h 9415521"/>
              <a:gd name="connsiteX37" fmla="*/ 5792030 w 9480340"/>
              <a:gd name="connsiteY37" fmla="*/ 9406897 h 9415521"/>
              <a:gd name="connsiteX38" fmla="*/ 5745333 w 9480340"/>
              <a:gd name="connsiteY38" fmla="*/ 9404210 h 9415521"/>
              <a:gd name="connsiteX39" fmla="*/ 5808932 w 9480340"/>
              <a:gd name="connsiteY39" fmla="*/ 9306203 h 9415521"/>
              <a:gd name="connsiteX40" fmla="*/ 5929888 w 9480340"/>
              <a:gd name="connsiteY40" fmla="*/ 9252279 h 9415521"/>
              <a:gd name="connsiteX41" fmla="*/ 6125292 w 9480340"/>
              <a:gd name="connsiteY41" fmla="*/ 9151995 h 9415521"/>
              <a:gd name="connsiteX42" fmla="*/ 6151289 w 9480340"/>
              <a:gd name="connsiteY42" fmla="*/ 9138511 h 9415521"/>
              <a:gd name="connsiteX43" fmla="*/ 6319080 w 9480340"/>
              <a:gd name="connsiteY43" fmla="*/ 9030140 h 9415521"/>
              <a:gd name="connsiteX44" fmla="*/ 6360355 w 9480340"/>
              <a:gd name="connsiteY44" fmla="*/ 9012295 h 9415521"/>
              <a:gd name="connsiteX45" fmla="*/ 6550933 w 9480340"/>
              <a:gd name="connsiteY45" fmla="*/ 8881848 h 9415521"/>
              <a:gd name="connsiteX46" fmla="*/ 6652455 w 9480340"/>
              <a:gd name="connsiteY46" fmla="*/ 8821817 h 9415521"/>
              <a:gd name="connsiteX47" fmla="*/ 6918323 w 9480340"/>
              <a:gd name="connsiteY47" fmla="*/ 8694795 h 9415521"/>
              <a:gd name="connsiteX48" fmla="*/ 6931855 w 9480340"/>
              <a:gd name="connsiteY48" fmla="*/ 8683338 h 9415521"/>
              <a:gd name="connsiteX49" fmla="*/ 6960430 w 9480340"/>
              <a:gd name="connsiteY49" fmla="*/ 8651550 h 9415521"/>
              <a:gd name="connsiteX50" fmla="*/ 7090605 w 9480340"/>
              <a:gd name="connsiteY50" fmla="*/ 8568014 h 9415521"/>
              <a:gd name="connsiteX51" fmla="*/ 7135055 w 9480340"/>
              <a:gd name="connsiteY51" fmla="*/ 8543280 h 9415521"/>
              <a:gd name="connsiteX52" fmla="*/ 7393357 w 9480340"/>
              <a:gd name="connsiteY52" fmla="*/ 8415395 h 9415521"/>
              <a:gd name="connsiteX53" fmla="*/ 7448744 w 9480340"/>
              <a:gd name="connsiteY53" fmla="*/ 8372476 h 9415521"/>
              <a:gd name="connsiteX54" fmla="*/ 7560505 w 9480340"/>
              <a:gd name="connsiteY54" fmla="*/ 8295385 h 9415521"/>
              <a:gd name="connsiteX55" fmla="*/ 7662105 w 9480340"/>
              <a:gd name="connsiteY55" fmla="*/ 8236679 h 9415521"/>
              <a:gd name="connsiteX56" fmla="*/ 7738305 w 9480340"/>
              <a:gd name="connsiteY56" fmla="*/ 8192714 h 9415521"/>
              <a:gd name="connsiteX57" fmla="*/ 7814505 w 9480340"/>
              <a:gd name="connsiteY57" fmla="*/ 8148479 h 9415521"/>
              <a:gd name="connsiteX58" fmla="*/ 7886296 w 9480340"/>
              <a:gd name="connsiteY58" fmla="*/ 8117917 h 9415521"/>
              <a:gd name="connsiteX59" fmla="*/ 7928321 w 9480340"/>
              <a:gd name="connsiteY59" fmla="*/ 8098679 h 9415521"/>
              <a:gd name="connsiteX60" fmla="*/ 7961703 w 9480340"/>
              <a:gd name="connsiteY60" fmla="*/ 8085195 h 9415521"/>
              <a:gd name="connsiteX61" fmla="*/ 7994062 w 9480340"/>
              <a:gd name="connsiteY61" fmla="*/ 8066145 h 9415521"/>
              <a:gd name="connsiteX62" fmla="*/ 8014228 w 9480340"/>
              <a:gd name="connsiteY62" fmla="*/ 8047095 h 9415521"/>
              <a:gd name="connsiteX63" fmla="*/ 8100255 w 9480340"/>
              <a:gd name="connsiteY63" fmla="*/ 8002645 h 9415521"/>
              <a:gd name="connsiteX64" fmla="*/ 8193991 w 9480340"/>
              <a:gd name="connsiteY64" fmla="*/ 7958195 h 9415521"/>
              <a:gd name="connsiteX65" fmla="*/ 8214555 w 9480340"/>
              <a:gd name="connsiteY65" fmla="*/ 7945495 h 9415521"/>
              <a:gd name="connsiteX66" fmla="*/ 8233065 w 9480340"/>
              <a:gd name="connsiteY66" fmla="*/ 7933142 h 9415521"/>
              <a:gd name="connsiteX67" fmla="*/ 9345963 w 9480340"/>
              <a:gd name="connsiteY67" fmla="*/ 5742294 h 9415521"/>
              <a:gd name="connsiteX68" fmla="*/ 9387442 w 9480340"/>
              <a:gd name="connsiteY68" fmla="*/ 5753325 h 9415521"/>
              <a:gd name="connsiteX69" fmla="*/ 9396967 w 9480340"/>
              <a:gd name="connsiteY69" fmla="*/ 5796745 h 9415521"/>
              <a:gd name="connsiteX70" fmla="*/ 9376527 w 9480340"/>
              <a:gd name="connsiteY70" fmla="*/ 5858685 h 9415521"/>
              <a:gd name="connsiteX71" fmla="*/ 9359487 w 9480340"/>
              <a:gd name="connsiteY71" fmla="*/ 5933296 h 9415521"/>
              <a:gd name="connsiteX72" fmla="*/ 9340634 w 9480340"/>
              <a:gd name="connsiteY72" fmla="*/ 6023691 h 9415521"/>
              <a:gd name="connsiteX73" fmla="*/ 9306952 w 9480340"/>
              <a:gd name="connsiteY73" fmla="*/ 6105490 h 9415521"/>
              <a:gd name="connsiteX74" fmla="*/ 9281029 w 9480340"/>
              <a:gd name="connsiteY74" fmla="*/ 6167495 h 9415521"/>
              <a:gd name="connsiteX75" fmla="*/ 9268251 w 9480340"/>
              <a:gd name="connsiteY75" fmla="*/ 6230247 h 9415521"/>
              <a:gd name="connsiteX76" fmla="*/ 9255955 w 9480340"/>
              <a:gd name="connsiteY76" fmla="*/ 6282254 h 9415521"/>
              <a:gd name="connsiteX77" fmla="*/ 9170142 w 9480340"/>
              <a:gd name="connsiteY77" fmla="*/ 6359545 h 9415521"/>
              <a:gd name="connsiteX78" fmla="*/ 9000192 w 9480340"/>
              <a:gd name="connsiteY78" fmla="*/ 6455132 h 9415521"/>
              <a:gd name="connsiteX79" fmla="*/ 8889067 w 9480340"/>
              <a:gd name="connsiteY79" fmla="*/ 6523095 h 9415521"/>
              <a:gd name="connsiteX80" fmla="*/ 8874955 w 9480340"/>
              <a:gd name="connsiteY80" fmla="*/ 6534552 h 9415521"/>
              <a:gd name="connsiteX81" fmla="*/ 8833680 w 9480340"/>
              <a:gd name="connsiteY81" fmla="*/ 6554111 h 9415521"/>
              <a:gd name="connsiteX82" fmla="*/ 8718322 w 9480340"/>
              <a:gd name="connsiteY82" fmla="*/ 6620317 h 9415521"/>
              <a:gd name="connsiteX83" fmla="*/ 8705332 w 9480340"/>
              <a:gd name="connsiteY83" fmla="*/ 6637395 h 9415521"/>
              <a:gd name="connsiteX84" fmla="*/ 8622732 w 9480340"/>
              <a:gd name="connsiteY84" fmla="*/ 6681845 h 9415521"/>
              <a:gd name="connsiteX85" fmla="*/ 8538355 w 9480340"/>
              <a:gd name="connsiteY85" fmla="*/ 6726295 h 9415521"/>
              <a:gd name="connsiteX86" fmla="*/ 8415535 w 9480340"/>
              <a:gd name="connsiteY86" fmla="*/ 6793209 h 9415521"/>
              <a:gd name="connsiteX87" fmla="*/ 8317110 w 9480340"/>
              <a:gd name="connsiteY87" fmla="*/ 6853295 h 9415521"/>
              <a:gd name="connsiteX88" fmla="*/ 8303455 w 9480340"/>
              <a:gd name="connsiteY88" fmla="*/ 6864752 h 9415521"/>
              <a:gd name="connsiteX89" fmla="*/ 8262180 w 9480340"/>
              <a:gd name="connsiteY89" fmla="*/ 6883840 h 9415521"/>
              <a:gd name="connsiteX90" fmla="*/ 8119563 w 9480340"/>
              <a:gd name="connsiteY90" fmla="*/ 6961851 h 9415521"/>
              <a:gd name="connsiteX91" fmla="*/ 8081463 w 9480340"/>
              <a:gd name="connsiteY91" fmla="*/ 6984523 h 9415521"/>
              <a:gd name="connsiteX92" fmla="*/ 7966905 w 9480340"/>
              <a:gd name="connsiteY92" fmla="*/ 7043742 h 9415521"/>
              <a:gd name="connsiteX93" fmla="*/ 7903405 w 9480340"/>
              <a:gd name="connsiteY93" fmla="*/ 7081676 h 9415521"/>
              <a:gd name="connsiteX94" fmla="*/ 7862130 w 9480340"/>
              <a:gd name="connsiteY94" fmla="*/ 7113615 h 9415521"/>
              <a:gd name="connsiteX95" fmla="*/ 7817680 w 9480340"/>
              <a:gd name="connsiteY95" fmla="*/ 7139229 h 9415521"/>
              <a:gd name="connsiteX96" fmla="*/ 7731955 w 9480340"/>
              <a:gd name="connsiteY96" fmla="*/ 7196195 h 9415521"/>
              <a:gd name="connsiteX97" fmla="*/ 7690680 w 9480340"/>
              <a:gd name="connsiteY97" fmla="*/ 7214040 h 9415521"/>
              <a:gd name="connsiteX98" fmla="*/ 7611305 w 9480340"/>
              <a:gd name="connsiteY98" fmla="*/ 7246844 h 9415521"/>
              <a:gd name="connsiteX99" fmla="*/ 7547805 w 9480340"/>
              <a:gd name="connsiteY99" fmla="*/ 7285560 h 9415521"/>
              <a:gd name="connsiteX100" fmla="*/ 7471605 w 9480340"/>
              <a:gd name="connsiteY100" fmla="*/ 7329897 h 9415521"/>
              <a:gd name="connsiteX101" fmla="*/ 7395405 w 9480340"/>
              <a:gd name="connsiteY101" fmla="*/ 7373882 h 9415521"/>
              <a:gd name="connsiteX102" fmla="*/ 7265230 w 9480340"/>
              <a:gd name="connsiteY102" fmla="*/ 7457750 h 9415521"/>
              <a:gd name="connsiteX103" fmla="*/ 7236655 w 9480340"/>
              <a:gd name="connsiteY103" fmla="*/ 7489538 h 9415521"/>
              <a:gd name="connsiteX104" fmla="*/ 7220490 w 9480340"/>
              <a:gd name="connsiteY104" fmla="*/ 7500995 h 9415521"/>
              <a:gd name="connsiteX105" fmla="*/ 7136832 w 9480340"/>
              <a:gd name="connsiteY105" fmla="*/ 7545445 h 9415521"/>
              <a:gd name="connsiteX106" fmla="*/ 7052755 w 9480340"/>
              <a:gd name="connsiteY106" fmla="*/ 7589895 h 9415521"/>
              <a:gd name="connsiteX107" fmla="*/ 7028862 w 9480340"/>
              <a:gd name="connsiteY107" fmla="*/ 7608945 h 9415521"/>
              <a:gd name="connsiteX108" fmla="*/ 6998294 w 9480340"/>
              <a:gd name="connsiteY108" fmla="*/ 7627995 h 9415521"/>
              <a:gd name="connsiteX109" fmla="*/ 6960864 w 9480340"/>
              <a:gd name="connsiteY109" fmla="*/ 7642166 h 9415521"/>
              <a:gd name="connsiteX110" fmla="*/ 6910699 w 9480340"/>
              <a:gd name="connsiteY110" fmla="*/ 7667172 h 9415521"/>
              <a:gd name="connsiteX111" fmla="*/ 6817555 w 9480340"/>
              <a:gd name="connsiteY111" fmla="*/ 7729595 h 9415521"/>
              <a:gd name="connsiteX112" fmla="*/ 6776280 w 9480340"/>
              <a:gd name="connsiteY112" fmla="*/ 7747440 h 9415521"/>
              <a:gd name="connsiteX113" fmla="*/ 6637198 w 9480340"/>
              <a:gd name="connsiteY113" fmla="*/ 7824107 h 9415521"/>
              <a:gd name="connsiteX114" fmla="*/ 6554648 w 9480340"/>
              <a:gd name="connsiteY114" fmla="*/ 7871662 h 9415521"/>
              <a:gd name="connsiteX115" fmla="*/ 6468305 w 9480340"/>
              <a:gd name="connsiteY115" fmla="*/ 7916163 h 9415521"/>
              <a:gd name="connsiteX116" fmla="*/ 6423855 w 9480340"/>
              <a:gd name="connsiteY116" fmla="*/ 7940533 h 9415521"/>
              <a:gd name="connsiteX117" fmla="*/ 6169855 w 9480340"/>
              <a:gd name="connsiteY117" fmla="*/ 8086080 h 9415521"/>
              <a:gd name="connsiteX118" fmla="*/ 6125405 w 9480340"/>
              <a:gd name="connsiteY118" fmla="*/ 8110814 h 9415521"/>
              <a:gd name="connsiteX119" fmla="*/ 5995230 w 9480340"/>
              <a:gd name="connsiteY119" fmla="*/ 8194350 h 9415521"/>
              <a:gd name="connsiteX120" fmla="*/ 5966655 w 9480340"/>
              <a:gd name="connsiteY120" fmla="*/ 8224895 h 9415521"/>
              <a:gd name="connsiteX121" fmla="*/ 5925380 w 9480340"/>
              <a:gd name="connsiteY121" fmla="*/ 8242740 h 9415521"/>
              <a:gd name="connsiteX122" fmla="*/ 5846005 w 9480340"/>
              <a:gd name="connsiteY122" fmla="*/ 8275544 h 9415521"/>
              <a:gd name="connsiteX123" fmla="*/ 5782505 w 9480340"/>
              <a:gd name="connsiteY123" fmla="*/ 8312204 h 9415521"/>
              <a:gd name="connsiteX124" fmla="*/ 5471355 w 9480340"/>
              <a:gd name="connsiteY124" fmla="*/ 8491878 h 9415521"/>
              <a:gd name="connsiteX125" fmla="*/ 5395155 w 9480340"/>
              <a:gd name="connsiteY125" fmla="*/ 8555095 h 9415521"/>
              <a:gd name="connsiteX126" fmla="*/ 5353880 w 9480340"/>
              <a:gd name="connsiteY126" fmla="*/ 8573296 h 9415521"/>
              <a:gd name="connsiteX127" fmla="*/ 5289311 w 9480340"/>
              <a:gd name="connsiteY127" fmla="*/ 8604818 h 9415521"/>
              <a:gd name="connsiteX128" fmla="*/ 5251846 w 9480340"/>
              <a:gd name="connsiteY128" fmla="*/ 8642524 h 9415521"/>
              <a:gd name="connsiteX129" fmla="*/ 5216174 w 9480340"/>
              <a:gd name="connsiteY129" fmla="*/ 8656695 h 9415521"/>
              <a:gd name="connsiteX130" fmla="*/ 5187362 w 9480340"/>
              <a:gd name="connsiteY130" fmla="*/ 8675745 h 9415521"/>
              <a:gd name="connsiteX131" fmla="*/ 5161240 w 9480340"/>
              <a:gd name="connsiteY131" fmla="*/ 8694795 h 9415521"/>
              <a:gd name="connsiteX132" fmla="*/ 4963355 w 9480340"/>
              <a:gd name="connsiteY132" fmla="*/ 8786315 h 9415521"/>
              <a:gd name="connsiteX133" fmla="*/ 4857963 w 9480340"/>
              <a:gd name="connsiteY133" fmla="*/ 8858004 h 9415521"/>
              <a:gd name="connsiteX134" fmla="*/ 4775413 w 9480340"/>
              <a:gd name="connsiteY134" fmla="*/ 8905083 h 9415521"/>
              <a:gd name="connsiteX135" fmla="*/ 4703005 w 9480340"/>
              <a:gd name="connsiteY135" fmla="*/ 8936095 h 9415521"/>
              <a:gd name="connsiteX136" fmla="*/ 4639505 w 9480340"/>
              <a:gd name="connsiteY136" fmla="*/ 8974097 h 9415521"/>
              <a:gd name="connsiteX137" fmla="*/ 4426143 w 9480340"/>
              <a:gd name="connsiteY137" fmla="*/ 9108946 h 9415521"/>
              <a:gd name="connsiteX138" fmla="*/ 4360218 w 9480340"/>
              <a:gd name="connsiteY138" fmla="*/ 9151995 h 9415521"/>
              <a:gd name="connsiteX139" fmla="*/ 4334221 w 9480340"/>
              <a:gd name="connsiteY139" fmla="*/ 9165479 h 9415521"/>
              <a:gd name="connsiteX140" fmla="*/ 4292196 w 9480340"/>
              <a:gd name="connsiteY140" fmla="*/ 9184717 h 9415521"/>
              <a:gd name="connsiteX141" fmla="*/ 4220405 w 9480340"/>
              <a:gd name="connsiteY141" fmla="*/ 9215279 h 9415521"/>
              <a:gd name="connsiteX142" fmla="*/ 4144205 w 9480340"/>
              <a:gd name="connsiteY142" fmla="*/ 9259514 h 9415521"/>
              <a:gd name="connsiteX143" fmla="*/ 4068005 w 9480340"/>
              <a:gd name="connsiteY143" fmla="*/ 9304180 h 9415521"/>
              <a:gd name="connsiteX144" fmla="*/ 4004505 w 9480340"/>
              <a:gd name="connsiteY144" fmla="*/ 9342465 h 9415521"/>
              <a:gd name="connsiteX145" fmla="*/ 3942281 w 9480340"/>
              <a:gd name="connsiteY145" fmla="*/ 9387905 h 9415521"/>
              <a:gd name="connsiteX146" fmla="*/ 3777181 w 9480340"/>
              <a:gd name="connsiteY146" fmla="*/ 9408155 h 9415521"/>
              <a:gd name="connsiteX147" fmla="*/ 3588278 w 9480340"/>
              <a:gd name="connsiteY147" fmla="*/ 9390539 h 9415521"/>
              <a:gd name="connsiteX148" fmla="*/ 3512713 w 9480340"/>
              <a:gd name="connsiteY148" fmla="*/ 9370133 h 9415521"/>
              <a:gd name="connsiteX149" fmla="*/ 3452690 w 9480340"/>
              <a:gd name="connsiteY149" fmla="*/ 9348954 h 9415521"/>
              <a:gd name="connsiteX150" fmla="*/ 3299655 w 9480340"/>
              <a:gd name="connsiteY150" fmla="*/ 9276323 h 9415521"/>
              <a:gd name="connsiteX151" fmla="*/ 3466696 w 9480340"/>
              <a:gd name="connsiteY151" fmla="*/ 9146617 h 9415521"/>
              <a:gd name="connsiteX152" fmla="*/ 3508721 w 9480340"/>
              <a:gd name="connsiteY152" fmla="*/ 9127379 h 9415521"/>
              <a:gd name="connsiteX153" fmla="*/ 3542103 w 9480340"/>
              <a:gd name="connsiteY153" fmla="*/ 9113895 h 9415521"/>
              <a:gd name="connsiteX154" fmla="*/ 3574462 w 9480340"/>
              <a:gd name="connsiteY154" fmla="*/ 9094845 h 9415521"/>
              <a:gd name="connsiteX155" fmla="*/ 3600635 w 9480340"/>
              <a:gd name="connsiteY155" fmla="*/ 9075795 h 9415521"/>
              <a:gd name="connsiteX156" fmla="*/ 3651790 w 9480340"/>
              <a:gd name="connsiteY156" fmla="*/ 9050395 h 9415521"/>
              <a:gd name="connsiteX157" fmla="*/ 3701418 w 9480340"/>
              <a:gd name="connsiteY157" fmla="*/ 9024995 h 9415521"/>
              <a:gd name="connsiteX158" fmla="*/ 3718755 w 9480340"/>
              <a:gd name="connsiteY158" fmla="*/ 9013538 h 9415521"/>
              <a:gd name="connsiteX159" fmla="*/ 3893380 w 9480340"/>
              <a:gd name="connsiteY159" fmla="*/ 8903140 h 9415521"/>
              <a:gd name="connsiteX160" fmla="*/ 3934655 w 9480340"/>
              <a:gd name="connsiteY160" fmla="*/ 8885295 h 9415521"/>
              <a:gd name="connsiteX161" fmla="*/ 4105846 w 9480340"/>
              <a:gd name="connsiteY161" fmla="*/ 8776739 h 9415521"/>
              <a:gd name="connsiteX162" fmla="*/ 4143956 w 9480340"/>
              <a:gd name="connsiteY162" fmla="*/ 8754325 h 9415521"/>
              <a:gd name="connsiteX163" fmla="*/ 4182315 w 9480340"/>
              <a:gd name="connsiteY163" fmla="*/ 8719330 h 9415521"/>
              <a:gd name="connsiteX164" fmla="*/ 4351211 w 9480340"/>
              <a:gd name="connsiteY164" fmla="*/ 8628120 h 9415521"/>
              <a:gd name="connsiteX165" fmla="*/ 4391736 w 9480340"/>
              <a:gd name="connsiteY165" fmla="*/ 8618595 h 9415521"/>
              <a:gd name="connsiteX166" fmla="*/ 4424089 w 9480340"/>
              <a:gd name="connsiteY166" fmla="*/ 8605111 h 9415521"/>
              <a:gd name="connsiteX167" fmla="*/ 4588705 w 9480340"/>
              <a:gd name="connsiteY167" fmla="*/ 8485676 h 9415521"/>
              <a:gd name="connsiteX168" fmla="*/ 4664905 w 9480340"/>
              <a:gd name="connsiteY168" fmla="*/ 8441711 h 9415521"/>
              <a:gd name="connsiteX169" fmla="*/ 4853585 w 9480340"/>
              <a:gd name="connsiteY169" fmla="*/ 8341386 h 9415521"/>
              <a:gd name="connsiteX170" fmla="*/ 4898035 w 9480340"/>
              <a:gd name="connsiteY170" fmla="*/ 8311614 h 9415521"/>
              <a:gd name="connsiteX171" fmla="*/ 4937955 w 9480340"/>
              <a:gd name="connsiteY171" fmla="*/ 8280657 h 9415521"/>
              <a:gd name="connsiteX172" fmla="*/ 5191955 w 9480340"/>
              <a:gd name="connsiteY172" fmla="*/ 8135110 h 9415521"/>
              <a:gd name="connsiteX173" fmla="*/ 5236405 w 9480340"/>
              <a:gd name="connsiteY173" fmla="*/ 8110376 h 9415521"/>
              <a:gd name="connsiteX174" fmla="*/ 5299905 w 9480340"/>
              <a:gd name="connsiteY174" fmla="*/ 8072495 h 9415521"/>
              <a:gd name="connsiteX175" fmla="*/ 5375846 w 9480340"/>
              <a:gd name="connsiteY175" fmla="*/ 8040139 h 9415521"/>
              <a:gd name="connsiteX176" fmla="*/ 5413982 w 9480340"/>
              <a:gd name="connsiteY176" fmla="*/ 8017725 h 9415521"/>
              <a:gd name="connsiteX177" fmla="*/ 5471391 w 9480340"/>
              <a:gd name="connsiteY177" fmla="*/ 7972324 h 9415521"/>
              <a:gd name="connsiteX178" fmla="*/ 5661855 w 9480340"/>
              <a:gd name="connsiteY178" fmla="*/ 7881995 h 9415521"/>
              <a:gd name="connsiteX179" fmla="*/ 5721543 w 9480340"/>
              <a:gd name="connsiteY179" fmla="*/ 7839076 h 9415521"/>
              <a:gd name="connsiteX180" fmla="*/ 5833305 w 9480340"/>
              <a:gd name="connsiteY180" fmla="*/ 7761985 h 9415521"/>
              <a:gd name="connsiteX181" fmla="*/ 5934905 w 9480340"/>
              <a:gd name="connsiteY181" fmla="*/ 7703880 h 9415521"/>
              <a:gd name="connsiteX182" fmla="*/ 6166125 w 9480340"/>
              <a:gd name="connsiteY182" fmla="*/ 7589895 h 9415521"/>
              <a:gd name="connsiteX183" fmla="*/ 6195255 w 9480340"/>
              <a:gd name="connsiteY183" fmla="*/ 7570845 h 9415521"/>
              <a:gd name="connsiteX184" fmla="*/ 6227996 w 9480340"/>
              <a:gd name="connsiteY184" fmla="*/ 7551795 h 9415521"/>
              <a:gd name="connsiteX185" fmla="*/ 6286766 w 9480340"/>
              <a:gd name="connsiteY185" fmla="*/ 7512424 h 9415521"/>
              <a:gd name="connsiteX186" fmla="*/ 6354005 w 9480340"/>
              <a:gd name="connsiteY186" fmla="*/ 7460970 h 9415521"/>
              <a:gd name="connsiteX187" fmla="*/ 6430205 w 9480340"/>
              <a:gd name="connsiteY187" fmla="*/ 7418093 h 9415521"/>
              <a:gd name="connsiteX188" fmla="*/ 6506405 w 9480340"/>
              <a:gd name="connsiteY188" fmla="*/ 7374108 h 9415521"/>
              <a:gd name="connsiteX189" fmla="*/ 6569905 w 9480340"/>
              <a:gd name="connsiteY189" fmla="*/ 7336111 h 9415521"/>
              <a:gd name="connsiteX190" fmla="*/ 6646105 w 9480340"/>
              <a:gd name="connsiteY190" fmla="*/ 7291876 h 9415521"/>
              <a:gd name="connsiteX191" fmla="*/ 6722305 w 9480340"/>
              <a:gd name="connsiteY191" fmla="*/ 7247162 h 9415521"/>
              <a:gd name="connsiteX192" fmla="*/ 6779455 w 9480340"/>
              <a:gd name="connsiteY192" fmla="*/ 7213498 h 9415521"/>
              <a:gd name="connsiteX193" fmla="*/ 6908218 w 9480340"/>
              <a:gd name="connsiteY193" fmla="*/ 7149858 h 9415521"/>
              <a:gd name="connsiteX194" fmla="*/ 7032043 w 9480340"/>
              <a:gd name="connsiteY194" fmla="*/ 7094595 h 9415521"/>
              <a:gd name="connsiteX195" fmla="*/ 7046155 w 9480340"/>
              <a:gd name="connsiteY195" fmla="*/ 7083138 h 9415521"/>
              <a:gd name="connsiteX196" fmla="*/ 7220780 w 9480340"/>
              <a:gd name="connsiteY196" fmla="*/ 6972740 h 9415521"/>
              <a:gd name="connsiteX197" fmla="*/ 7262055 w 9480340"/>
              <a:gd name="connsiteY197" fmla="*/ 6954895 h 9415521"/>
              <a:gd name="connsiteX198" fmla="*/ 7290630 w 9480340"/>
              <a:gd name="connsiteY198" fmla="*/ 6924350 h 9415521"/>
              <a:gd name="connsiteX199" fmla="*/ 7420805 w 9480340"/>
              <a:gd name="connsiteY199" fmla="*/ 6840814 h 9415521"/>
              <a:gd name="connsiteX200" fmla="*/ 7465255 w 9480340"/>
              <a:gd name="connsiteY200" fmla="*/ 6815886 h 9415521"/>
              <a:gd name="connsiteX201" fmla="*/ 7719255 w 9480340"/>
              <a:gd name="connsiteY201" fmla="*/ 6671366 h 9415521"/>
              <a:gd name="connsiteX202" fmla="*/ 7776405 w 9480340"/>
              <a:gd name="connsiteY202" fmla="*/ 6637228 h 9415521"/>
              <a:gd name="connsiteX203" fmla="*/ 7852605 w 9480340"/>
              <a:gd name="connsiteY203" fmla="*/ 6592514 h 9415521"/>
              <a:gd name="connsiteX204" fmla="*/ 7928805 w 9480340"/>
              <a:gd name="connsiteY204" fmla="*/ 6548701 h 9415521"/>
              <a:gd name="connsiteX205" fmla="*/ 8071680 w 9480340"/>
              <a:gd name="connsiteY205" fmla="*/ 6477911 h 9415521"/>
              <a:gd name="connsiteX206" fmla="*/ 8112955 w 9480340"/>
              <a:gd name="connsiteY206" fmla="*/ 6458352 h 9415521"/>
              <a:gd name="connsiteX207" fmla="*/ 8129120 w 9480340"/>
              <a:gd name="connsiteY207" fmla="*/ 6446895 h 9415521"/>
              <a:gd name="connsiteX208" fmla="*/ 8212778 w 9480340"/>
              <a:gd name="connsiteY208" fmla="*/ 6402445 h 9415521"/>
              <a:gd name="connsiteX209" fmla="*/ 8291227 w 9480340"/>
              <a:gd name="connsiteY209" fmla="*/ 6357995 h 9415521"/>
              <a:gd name="connsiteX210" fmla="*/ 8350444 w 9480340"/>
              <a:gd name="connsiteY210" fmla="*/ 6315291 h 9415521"/>
              <a:gd name="connsiteX211" fmla="*/ 8455819 w 9480340"/>
              <a:gd name="connsiteY211" fmla="*/ 6242266 h 9415521"/>
              <a:gd name="connsiteX212" fmla="*/ 8519319 w 9480340"/>
              <a:gd name="connsiteY212" fmla="*/ 6204381 h 9415521"/>
              <a:gd name="connsiteX213" fmla="*/ 8643180 w 9480340"/>
              <a:gd name="connsiteY213" fmla="*/ 6145914 h 9415521"/>
              <a:gd name="connsiteX214" fmla="*/ 8684455 w 9480340"/>
              <a:gd name="connsiteY214" fmla="*/ 6126611 h 9415521"/>
              <a:gd name="connsiteX215" fmla="*/ 8702598 w 9480340"/>
              <a:gd name="connsiteY215" fmla="*/ 6116695 h 9415521"/>
              <a:gd name="connsiteX216" fmla="*/ 8739742 w 9480340"/>
              <a:gd name="connsiteY216" fmla="*/ 6097694 h 9415521"/>
              <a:gd name="connsiteX217" fmla="*/ 8960680 w 9480340"/>
              <a:gd name="connsiteY217" fmla="*/ 5957975 h 9415521"/>
              <a:gd name="connsiteX218" fmla="*/ 9005130 w 9480340"/>
              <a:gd name="connsiteY218" fmla="*/ 5932453 h 9415521"/>
              <a:gd name="connsiteX219" fmla="*/ 9097463 w 9480340"/>
              <a:gd name="connsiteY219" fmla="*/ 5879623 h 9415521"/>
              <a:gd name="connsiteX220" fmla="*/ 9135563 w 9480340"/>
              <a:gd name="connsiteY220" fmla="*/ 5856951 h 9415521"/>
              <a:gd name="connsiteX221" fmla="*/ 9270596 w 9480340"/>
              <a:gd name="connsiteY221" fmla="*/ 5781117 h 9415521"/>
              <a:gd name="connsiteX222" fmla="*/ 9312621 w 9480340"/>
              <a:gd name="connsiteY222" fmla="*/ 5761878 h 9415521"/>
              <a:gd name="connsiteX223" fmla="*/ 9345963 w 9480340"/>
              <a:gd name="connsiteY223" fmla="*/ 5742294 h 9415521"/>
              <a:gd name="connsiteX224" fmla="*/ 9456516 w 9480340"/>
              <a:gd name="connsiteY224" fmla="*/ 4153743 h 9415521"/>
              <a:gd name="connsiteX225" fmla="*/ 9475298 w 9480340"/>
              <a:gd name="connsiteY225" fmla="*/ 4405205 h 9415521"/>
              <a:gd name="connsiteX226" fmla="*/ 9449198 w 9480340"/>
              <a:gd name="connsiteY226" fmla="*/ 4660220 h 9415521"/>
              <a:gd name="connsiteX227" fmla="*/ 9236905 w 9480340"/>
              <a:gd name="connsiteY227" fmla="*/ 4771633 h 9415521"/>
              <a:gd name="connsiteX228" fmla="*/ 9148005 w 9480340"/>
              <a:gd name="connsiteY228" fmla="*/ 4821992 h 9415521"/>
              <a:gd name="connsiteX229" fmla="*/ 9078155 w 9480340"/>
              <a:gd name="connsiteY229" fmla="*/ 4862177 h 9415521"/>
              <a:gd name="connsiteX230" fmla="*/ 9046147 w 9480340"/>
              <a:gd name="connsiteY230" fmla="*/ 4893267 h 9415521"/>
              <a:gd name="connsiteX231" fmla="*/ 9008047 w 9480340"/>
              <a:gd name="connsiteY231" fmla="*/ 4916296 h 9415521"/>
              <a:gd name="connsiteX232" fmla="*/ 8946911 w 9480340"/>
              <a:gd name="connsiteY232" fmla="*/ 4947369 h 9415521"/>
              <a:gd name="connsiteX233" fmla="*/ 8909446 w 9480340"/>
              <a:gd name="connsiteY233" fmla="*/ 4984924 h 9415521"/>
              <a:gd name="connsiteX234" fmla="*/ 8873046 w 9480340"/>
              <a:gd name="connsiteY234" fmla="*/ 4999095 h 9415521"/>
              <a:gd name="connsiteX235" fmla="*/ 8834311 w 9480340"/>
              <a:gd name="connsiteY235" fmla="*/ 5008620 h 9415521"/>
              <a:gd name="connsiteX236" fmla="*/ 8767120 w 9480340"/>
              <a:gd name="connsiteY236" fmla="*/ 5043545 h 9415521"/>
              <a:gd name="connsiteX237" fmla="*/ 8659460 w 9480340"/>
              <a:gd name="connsiteY237" fmla="*/ 5116570 h 9415521"/>
              <a:gd name="connsiteX238" fmla="*/ 8593306 w 9480340"/>
              <a:gd name="connsiteY238" fmla="*/ 5164195 h 9415521"/>
              <a:gd name="connsiteX239" fmla="*/ 8436805 w 9480340"/>
              <a:gd name="connsiteY239" fmla="*/ 5237475 h 9415521"/>
              <a:gd name="connsiteX240" fmla="*/ 8373305 w 9480340"/>
              <a:gd name="connsiteY240" fmla="*/ 5272805 h 9415521"/>
              <a:gd name="connsiteX241" fmla="*/ 8233863 w 9480340"/>
              <a:gd name="connsiteY241" fmla="*/ 5361651 h 9415521"/>
              <a:gd name="connsiteX242" fmla="*/ 8195763 w 9480340"/>
              <a:gd name="connsiteY242" fmla="*/ 5384323 h 9415521"/>
              <a:gd name="connsiteX243" fmla="*/ 8081205 w 9480340"/>
              <a:gd name="connsiteY243" fmla="*/ 5443590 h 9415521"/>
              <a:gd name="connsiteX244" fmla="*/ 8024055 w 9480340"/>
              <a:gd name="connsiteY244" fmla="*/ 5476121 h 9415521"/>
              <a:gd name="connsiteX245" fmla="*/ 7922455 w 9480340"/>
              <a:gd name="connsiteY245" fmla="*/ 5557581 h 9415521"/>
              <a:gd name="connsiteX246" fmla="*/ 7897805 w 9480340"/>
              <a:gd name="connsiteY246" fmla="*/ 5570595 h 9415521"/>
              <a:gd name="connsiteX247" fmla="*/ 7864504 w 9480340"/>
              <a:gd name="connsiteY247" fmla="*/ 5584591 h 9415521"/>
              <a:gd name="connsiteX248" fmla="*/ 7809780 w 9480340"/>
              <a:gd name="connsiteY248" fmla="*/ 5610395 h 9415521"/>
              <a:gd name="connsiteX249" fmla="*/ 7725605 w 9480340"/>
              <a:gd name="connsiteY249" fmla="*/ 5647011 h 9415521"/>
              <a:gd name="connsiteX250" fmla="*/ 7662105 w 9480340"/>
              <a:gd name="connsiteY250" fmla="*/ 5685008 h 9415521"/>
              <a:gd name="connsiteX251" fmla="*/ 7585905 w 9480340"/>
              <a:gd name="connsiteY251" fmla="*/ 5728993 h 9415521"/>
              <a:gd name="connsiteX252" fmla="*/ 7509705 w 9480340"/>
              <a:gd name="connsiteY252" fmla="*/ 5773330 h 9415521"/>
              <a:gd name="connsiteX253" fmla="*/ 7382963 w 9480340"/>
              <a:gd name="connsiteY253" fmla="*/ 5856951 h 9415521"/>
              <a:gd name="connsiteX254" fmla="*/ 7344863 w 9480340"/>
              <a:gd name="connsiteY254" fmla="*/ 5879365 h 9415521"/>
              <a:gd name="connsiteX255" fmla="*/ 7194699 w 9480340"/>
              <a:gd name="connsiteY255" fmla="*/ 5967470 h 9415521"/>
              <a:gd name="connsiteX256" fmla="*/ 7165898 w 9480340"/>
              <a:gd name="connsiteY256" fmla="*/ 5989695 h 9415521"/>
              <a:gd name="connsiteX257" fmla="*/ 7147755 w 9480340"/>
              <a:gd name="connsiteY257" fmla="*/ 6001152 h 9415521"/>
              <a:gd name="connsiteX258" fmla="*/ 7106480 w 9480340"/>
              <a:gd name="connsiteY258" fmla="*/ 6020711 h 9415521"/>
              <a:gd name="connsiteX259" fmla="*/ 6991122 w 9480340"/>
              <a:gd name="connsiteY259" fmla="*/ 6086917 h 9415521"/>
              <a:gd name="connsiteX260" fmla="*/ 6978132 w 9480340"/>
              <a:gd name="connsiteY260" fmla="*/ 6103995 h 9415521"/>
              <a:gd name="connsiteX261" fmla="*/ 6898928 w 9480340"/>
              <a:gd name="connsiteY261" fmla="*/ 6146208 h 9415521"/>
              <a:gd name="connsiteX262" fmla="*/ 6810317 w 9480340"/>
              <a:gd name="connsiteY262" fmla="*/ 6190578 h 9415521"/>
              <a:gd name="connsiteX263" fmla="*/ 6644342 w 9480340"/>
              <a:gd name="connsiteY263" fmla="*/ 6287290 h 9415521"/>
              <a:gd name="connsiteX264" fmla="*/ 6533853 w 9480340"/>
              <a:gd name="connsiteY264" fmla="*/ 6357995 h 9415521"/>
              <a:gd name="connsiteX265" fmla="*/ 6379405 w 9480340"/>
              <a:gd name="connsiteY265" fmla="*/ 6430830 h 9415521"/>
              <a:gd name="connsiteX266" fmla="*/ 6315905 w 9480340"/>
              <a:gd name="connsiteY266" fmla="*/ 6465729 h 9415521"/>
              <a:gd name="connsiteX267" fmla="*/ 6151289 w 9480340"/>
              <a:gd name="connsiteY267" fmla="*/ 6585811 h 9415521"/>
              <a:gd name="connsiteX268" fmla="*/ 6117907 w 9480340"/>
              <a:gd name="connsiteY268" fmla="*/ 6599295 h 9415521"/>
              <a:gd name="connsiteX269" fmla="*/ 6085548 w 9480340"/>
              <a:gd name="connsiteY269" fmla="*/ 6618345 h 9415521"/>
              <a:gd name="connsiteX270" fmla="*/ 6059375 w 9480340"/>
              <a:gd name="connsiteY270" fmla="*/ 6637395 h 9415521"/>
              <a:gd name="connsiteX271" fmla="*/ 6008220 w 9480340"/>
              <a:gd name="connsiteY271" fmla="*/ 6662795 h 9415521"/>
              <a:gd name="connsiteX272" fmla="*/ 5958592 w 9480340"/>
              <a:gd name="connsiteY272" fmla="*/ 6688195 h 9415521"/>
              <a:gd name="connsiteX273" fmla="*/ 5941255 w 9480340"/>
              <a:gd name="connsiteY273" fmla="*/ 6699652 h 9415521"/>
              <a:gd name="connsiteX274" fmla="*/ 5899980 w 9480340"/>
              <a:gd name="connsiteY274" fmla="*/ 6718740 h 9415521"/>
              <a:gd name="connsiteX275" fmla="*/ 5753930 w 9480340"/>
              <a:gd name="connsiteY275" fmla="*/ 6797350 h 9415521"/>
              <a:gd name="connsiteX276" fmla="*/ 5725355 w 9480340"/>
              <a:gd name="connsiteY276" fmla="*/ 6827895 h 9415521"/>
              <a:gd name="connsiteX277" fmla="*/ 5684080 w 9480340"/>
              <a:gd name="connsiteY277" fmla="*/ 6845740 h 9415521"/>
              <a:gd name="connsiteX278" fmla="*/ 5541464 w 9480340"/>
              <a:gd name="connsiteY278" fmla="*/ 6923751 h 9415521"/>
              <a:gd name="connsiteX279" fmla="*/ 5503354 w 9480340"/>
              <a:gd name="connsiteY279" fmla="*/ 6946165 h 9415521"/>
              <a:gd name="connsiteX280" fmla="*/ 5357055 w 9480340"/>
              <a:gd name="connsiteY280" fmla="*/ 7019260 h 9415521"/>
              <a:gd name="connsiteX281" fmla="*/ 5296099 w 9480340"/>
              <a:gd name="connsiteY281" fmla="*/ 7072370 h 9415521"/>
              <a:gd name="connsiteX282" fmla="*/ 5268274 w 9480340"/>
              <a:gd name="connsiteY282" fmla="*/ 7094595 h 9415521"/>
              <a:gd name="connsiteX283" fmla="*/ 5235921 w 9480340"/>
              <a:gd name="connsiteY283" fmla="*/ 7108079 h 9415521"/>
              <a:gd name="connsiteX284" fmla="*/ 5193896 w 9480340"/>
              <a:gd name="connsiteY284" fmla="*/ 7127317 h 9415521"/>
              <a:gd name="connsiteX285" fmla="*/ 5122105 w 9480340"/>
              <a:gd name="connsiteY285" fmla="*/ 7157879 h 9415521"/>
              <a:gd name="connsiteX286" fmla="*/ 5045905 w 9480340"/>
              <a:gd name="connsiteY286" fmla="*/ 7202114 h 9415521"/>
              <a:gd name="connsiteX287" fmla="*/ 4969705 w 9480340"/>
              <a:gd name="connsiteY287" fmla="*/ 7246136 h 9415521"/>
              <a:gd name="connsiteX288" fmla="*/ 4880805 w 9480340"/>
              <a:gd name="connsiteY288" fmla="*/ 7296657 h 9415521"/>
              <a:gd name="connsiteX289" fmla="*/ 4768572 w 9480340"/>
              <a:gd name="connsiteY289" fmla="*/ 7373690 h 9415521"/>
              <a:gd name="connsiteX290" fmla="*/ 4696183 w 9480340"/>
              <a:gd name="connsiteY290" fmla="*/ 7424795 h 9415521"/>
              <a:gd name="connsiteX291" fmla="*/ 4493455 w 9480340"/>
              <a:gd name="connsiteY291" fmla="*/ 7524903 h 9415521"/>
              <a:gd name="connsiteX292" fmla="*/ 4398205 w 9480340"/>
              <a:gd name="connsiteY292" fmla="*/ 7577293 h 9415521"/>
              <a:gd name="connsiteX293" fmla="*/ 4271464 w 9480340"/>
              <a:gd name="connsiteY293" fmla="*/ 7660351 h 9415521"/>
              <a:gd name="connsiteX294" fmla="*/ 4233364 w 9480340"/>
              <a:gd name="connsiteY294" fmla="*/ 7683023 h 9415521"/>
              <a:gd name="connsiteX295" fmla="*/ 4008129 w 9480340"/>
              <a:gd name="connsiteY295" fmla="*/ 7815320 h 9415521"/>
              <a:gd name="connsiteX296" fmla="*/ 3897147 w 9480340"/>
              <a:gd name="connsiteY296" fmla="*/ 7881995 h 9415521"/>
              <a:gd name="connsiteX297" fmla="*/ 3883855 w 9480340"/>
              <a:gd name="connsiteY297" fmla="*/ 7892042 h 9415521"/>
              <a:gd name="connsiteX298" fmla="*/ 3806723 w 9480340"/>
              <a:gd name="connsiteY298" fmla="*/ 7933317 h 9415521"/>
              <a:gd name="connsiteX299" fmla="*/ 3661346 w 9480340"/>
              <a:gd name="connsiteY299" fmla="*/ 8016511 h 9415521"/>
              <a:gd name="connsiteX300" fmla="*/ 3623246 w 9480340"/>
              <a:gd name="connsiteY300" fmla="*/ 8040139 h 9415521"/>
              <a:gd name="connsiteX301" fmla="*/ 3458889 w 9480340"/>
              <a:gd name="connsiteY301" fmla="*/ 8147911 h 9415521"/>
              <a:gd name="connsiteX302" fmla="*/ 3432892 w 9480340"/>
              <a:gd name="connsiteY302" fmla="*/ 8161395 h 9415521"/>
              <a:gd name="connsiteX303" fmla="*/ 3223455 w 9480340"/>
              <a:gd name="connsiteY303" fmla="*/ 8261552 h 9415521"/>
              <a:gd name="connsiteX304" fmla="*/ 3134555 w 9480340"/>
              <a:gd name="connsiteY304" fmla="*/ 8309333 h 9415521"/>
              <a:gd name="connsiteX305" fmla="*/ 3096455 w 9480340"/>
              <a:gd name="connsiteY305" fmla="*/ 8333354 h 9415521"/>
              <a:gd name="connsiteX306" fmla="*/ 3013905 w 9480340"/>
              <a:gd name="connsiteY306" fmla="*/ 8383114 h 9415521"/>
              <a:gd name="connsiteX307" fmla="*/ 2826142 w 9480340"/>
              <a:gd name="connsiteY307" fmla="*/ 8498457 h 9415521"/>
              <a:gd name="connsiteX308" fmla="*/ 2756292 w 9480340"/>
              <a:gd name="connsiteY308" fmla="*/ 8540713 h 9415521"/>
              <a:gd name="connsiteX309" fmla="*/ 2655130 w 9480340"/>
              <a:gd name="connsiteY309" fmla="*/ 8599453 h 9415521"/>
              <a:gd name="connsiteX310" fmla="*/ 2610680 w 9480340"/>
              <a:gd name="connsiteY310" fmla="*/ 8624975 h 9415521"/>
              <a:gd name="connsiteX311" fmla="*/ 2389741 w 9480340"/>
              <a:gd name="connsiteY311" fmla="*/ 8764695 h 9415521"/>
              <a:gd name="connsiteX312" fmla="*/ 2354153 w 9480340"/>
              <a:gd name="connsiteY312" fmla="*/ 8783695 h 9415521"/>
              <a:gd name="connsiteX313" fmla="*/ 2321755 w 9480340"/>
              <a:gd name="connsiteY313" fmla="*/ 8802745 h 9415521"/>
              <a:gd name="connsiteX314" fmla="*/ 2264605 w 9480340"/>
              <a:gd name="connsiteY314" fmla="*/ 8821795 h 9415521"/>
              <a:gd name="connsiteX315" fmla="*/ 2207455 w 9480340"/>
              <a:gd name="connsiteY315" fmla="*/ 8802745 h 9415521"/>
              <a:gd name="connsiteX316" fmla="*/ 2176118 w 9480340"/>
              <a:gd name="connsiteY316" fmla="*/ 8783695 h 9415521"/>
              <a:gd name="connsiteX317" fmla="*/ 2137605 w 9480340"/>
              <a:gd name="connsiteY317" fmla="*/ 8758295 h 9415521"/>
              <a:gd name="connsiteX318" fmla="*/ 2102922 w 9480340"/>
              <a:gd name="connsiteY318" fmla="*/ 8732895 h 9415521"/>
              <a:gd name="connsiteX319" fmla="*/ 2012815 w 9480340"/>
              <a:gd name="connsiteY319" fmla="*/ 8671192 h 9415521"/>
              <a:gd name="connsiteX320" fmla="*/ 1912180 w 9480340"/>
              <a:gd name="connsiteY320" fmla="*/ 8606836 h 9415521"/>
              <a:gd name="connsiteX321" fmla="*/ 1893534 w 9480340"/>
              <a:gd name="connsiteY321" fmla="*/ 8516965 h 9415521"/>
              <a:gd name="connsiteX322" fmla="*/ 1978855 w 9480340"/>
              <a:gd name="connsiteY322" fmla="*/ 8461988 h 9415521"/>
              <a:gd name="connsiteX323" fmla="*/ 2086805 w 9480340"/>
              <a:gd name="connsiteY323" fmla="*/ 8401666 h 9415521"/>
              <a:gd name="connsiteX324" fmla="*/ 2163005 w 9480340"/>
              <a:gd name="connsiteY324" fmla="*/ 8357343 h 9415521"/>
              <a:gd name="connsiteX325" fmla="*/ 2302705 w 9480340"/>
              <a:gd name="connsiteY325" fmla="*/ 8275121 h 9415521"/>
              <a:gd name="connsiteX326" fmla="*/ 2382080 w 9480340"/>
              <a:gd name="connsiteY326" fmla="*/ 8242740 h 9415521"/>
              <a:gd name="connsiteX327" fmla="*/ 2423355 w 9480340"/>
              <a:gd name="connsiteY327" fmla="*/ 8224508 h 9415521"/>
              <a:gd name="connsiteX328" fmla="*/ 2606783 w 9480340"/>
              <a:gd name="connsiteY328" fmla="*/ 8123295 h 9415521"/>
              <a:gd name="connsiteX329" fmla="*/ 2631148 w 9480340"/>
              <a:gd name="connsiteY329" fmla="*/ 8104245 h 9415521"/>
              <a:gd name="connsiteX330" fmla="*/ 2663507 w 9480340"/>
              <a:gd name="connsiteY330" fmla="*/ 8085195 h 9415521"/>
              <a:gd name="connsiteX331" fmla="*/ 2696889 w 9480340"/>
              <a:gd name="connsiteY331" fmla="*/ 8071711 h 9415521"/>
              <a:gd name="connsiteX332" fmla="*/ 2861505 w 9480340"/>
              <a:gd name="connsiteY332" fmla="*/ 7951414 h 9415521"/>
              <a:gd name="connsiteX333" fmla="*/ 2937705 w 9480340"/>
              <a:gd name="connsiteY333" fmla="*/ 7907179 h 9415521"/>
              <a:gd name="connsiteX334" fmla="*/ 3010113 w 9480340"/>
              <a:gd name="connsiteY334" fmla="*/ 7876383 h 9415521"/>
              <a:gd name="connsiteX335" fmla="*/ 3092663 w 9480340"/>
              <a:gd name="connsiteY335" fmla="*/ 7828828 h 9415521"/>
              <a:gd name="connsiteX336" fmla="*/ 3210755 w 9480340"/>
              <a:gd name="connsiteY336" fmla="*/ 7747257 h 9415521"/>
              <a:gd name="connsiteX337" fmla="*/ 3464755 w 9480340"/>
              <a:gd name="connsiteY337" fmla="*/ 7601710 h 9415521"/>
              <a:gd name="connsiteX338" fmla="*/ 3509205 w 9480340"/>
              <a:gd name="connsiteY338" fmla="*/ 7576976 h 9415521"/>
              <a:gd name="connsiteX339" fmla="*/ 3572705 w 9480340"/>
              <a:gd name="connsiteY339" fmla="*/ 7539095 h 9415521"/>
              <a:gd name="connsiteX340" fmla="*/ 3648646 w 9480340"/>
              <a:gd name="connsiteY340" fmla="*/ 7506739 h 9415521"/>
              <a:gd name="connsiteX341" fmla="*/ 3686756 w 9480340"/>
              <a:gd name="connsiteY341" fmla="*/ 7484325 h 9415521"/>
              <a:gd name="connsiteX342" fmla="*/ 3725115 w 9480340"/>
              <a:gd name="connsiteY342" fmla="*/ 7449330 h 9415521"/>
              <a:gd name="connsiteX343" fmla="*/ 3883819 w 9480340"/>
              <a:gd name="connsiteY343" fmla="*/ 7360080 h 9415521"/>
              <a:gd name="connsiteX344" fmla="*/ 3998155 w 9480340"/>
              <a:gd name="connsiteY344" fmla="*/ 7295500 h 9415521"/>
              <a:gd name="connsiteX345" fmla="*/ 4036255 w 9480340"/>
              <a:gd name="connsiteY345" fmla="*/ 7271525 h 9415521"/>
              <a:gd name="connsiteX346" fmla="*/ 4223580 w 9480340"/>
              <a:gd name="connsiteY346" fmla="*/ 7176009 h 9415521"/>
              <a:gd name="connsiteX347" fmla="*/ 4264855 w 9480340"/>
              <a:gd name="connsiteY347" fmla="*/ 7156852 h 9415521"/>
              <a:gd name="connsiteX348" fmla="*/ 4281020 w 9480340"/>
              <a:gd name="connsiteY348" fmla="*/ 7145395 h 9415521"/>
              <a:gd name="connsiteX349" fmla="*/ 4364678 w 9480340"/>
              <a:gd name="connsiteY349" fmla="*/ 7100945 h 9415521"/>
              <a:gd name="connsiteX350" fmla="*/ 4448755 w 9480340"/>
              <a:gd name="connsiteY350" fmla="*/ 7056495 h 9415521"/>
              <a:gd name="connsiteX351" fmla="*/ 4472648 w 9480340"/>
              <a:gd name="connsiteY351" fmla="*/ 7037445 h 9415521"/>
              <a:gd name="connsiteX352" fmla="*/ 4498842 w 9480340"/>
              <a:gd name="connsiteY352" fmla="*/ 7018395 h 9415521"/>
              <a:gd name="connsiteX353" fmla="*/ 4559566 w 9480340"/>
              <a:gd name="connsiteY353" fmla="*/ 6979024 h 9415521"/>
              <a:gd name="connsiteX354" fmla="*/ 4626805 w 9480340"/>
              <a:gd name="connsiteY354" fmla="*/ 6927570 h 9415521"/>
              <a:gd name="connsiteX355" fmla="*/ 4703005 w 9480340"/>
              <a:gd name="connsiteY355" fmla="*/ 6884693 h 9415521"/>
              <a:gd name="connsiteX356" fmla="*/ 4779205 w 9480340"/>
              <a:gd name="connsiteY356" fmla="*/ 6840708 h 9415521"/>
              <a:gd name="connsiteX357" fmla="*/ 4842705 w 9480340"/>
              <a:gd name="connsiteY357" fmla="*/ 6802711 h 9415521"/>
              <a:gd name="connsiteX358" fmla="*/ 4918905 w 9480340"/>
              <a:gd name="connsiteY358" fmla="*/ 6758476 h 9415521"/>
              <a:gd name="connsiteX359" fmla="*/ 4995105 w 9480340"/>
              <a:gd name="connsiteY359" fmla="*/ 6713659 h 9415521"/>
              <a:gd name="connsiteX360" fmla="*/ 5074480 w 9480340"/>
              <a:gd name="connsiteY360" fmla="*/ 6680640 h 9415521"/>
              <a:gd name="connsiteX361" fmla="*/ 5115755 w 9480340"/>
              <a:gd name="connsiteY361" fmla="*/ 6661552 h 9415521"/>
              <a:gd name="connsiteX362" fmla="*/ 5131920 w 9480340"/>
              <a:gd name="connsiteY362" fmla="*/ 6650095 h 9415521"/>
              <a:gd name="connsiteX363" fmla="*/ 5215578 w 9480340"/>
              <a:gd name="connsiteY363" fmla="*/ 6605645 h 9415521"/>
              <a:gd name="connsiteX364" fmla="*/ 5300264 w 9480340"/>
              <a:gd name="connsiteY364" fmla="*/ 6561195 h 9415521"/>
              <a:gd name="connsiteX365" fmla="*/ 5325789 w 9480340"/>
              <a:gd name="connsiteY365" fmla="*/ 6547711 h 9415521"/>
              <a:gd name="connsiteX366" fmla="*/ 5493580 w 9480340"/>
              <a:gd name="connsiteY366" fmla="*/ 6439340 h 9415521"/>
              <a:gd name="connsiteX367" fmla="*/ 5534855 w 9480340"/>
              <a:gd name="connsiteY367" fmla="*/ 6421495 h 9415521"/>
              <a:gd name="connsiteX368" fmla="*/ 5563430 w 9480340"/>
              <a:gd name="connsiteY368" fmla="*/ 6390950 h 9415521"/>
              <a:gd name="connsiteX369" fmla="*/ 5693605 w 9480340"/>
              <a:gd name="connsiteY369" fmla="*/ 6306730 h 9415521"/>
              <a:gd name="connsiteX370" fmla="*/ 5769805 w 9480340"/>
              <a:gd name="connsiteY370" fmla="*/ 6262393 h 9415521"/>
              <a:gd name="connsiteX371" fmla="*/ 5846005 w 9480340"/>
              <a:gd name="connsiteY371" fmla="*/ 6219868 h 9415521"/>
              <a:gd name="connsiteX372" fmla="*/ 5925944 w 9480340"/>
              <a:gd name="connsiteY372" fmla="*/ 6181466 h 9415521"/>
              <a:gd name="connsiteX373" fmla="*/ 5991510 w 9480340"/>
              <a:gd name="connsiteY373" fmla="*/ 6154795 h 9415521"/>
              <a:gd name="connsiteX374" fmla="*/ 6070032 w 9480340"/>
              <a:gd name="connsiteY374" fmla="*/ 6110345 h 9415521"/>
              <a:gd name="connsiteX375" fmla="*/ 6153690 w 9480340"/>
              <a:gd name="connsiteY375" fmla="*/ 6065895 h 9415521"/>
              <a:gd name="connsiteX376" fmla="*/ 6169855 w 9480340"/>
              <a:gd name="connsiteY376" fmla="*/ 6054438 h 9415521"/>
              <a:gd name="connsiteX377" fmla="*/ 6354005 w 9480340"/>
              <a:gd name="connsiteY377" fmla="*/ 5927333 h 9415521"/>
              <a:gd name="connsiteX378" fmla="*/ 6478938 w 9480340"/>
              <a:gd name="connsiteY378" fmla="*/ 5863000 h 9415521"/>
              <a:gd name="connsiteX379" fmla="*/ 6564027 w 9480340"/>
              <a:gd name="connsiteY379" fmla="*/ 5824595 h 9415521"/>
              <a:gd name="connsiteX380" fmla="*/ 6623244 w 9480340"/>
              <a:gd name="connsiteY380" fmla="*/ 5781546 h 9415521"/>
              <a:gd name="connsiteX381" fmla="*/ 6836605 w 9480340"/>
              <a:gd name="connsiteY381" fmla="*/ 5646697 h 9415521"/>
              <a:gd name="connsiteX382" fmla="*/ 6900105 w 9480340"/>
              <a:gd name="connsiteY382" fmla="*/ 5608695 h 9415521"/>
              <a:gd name="connsiteX383" fmla="*/ 6974087 w 9480340"/>
              <a:gd name="connsiteY383" fmla="*/ 5577084 h 9415521"/>
              <a:gd name="connsiteX384" fmla="*/ 7028968 w 9480340"/>
              <a:gd name="connsiteY384" fmla="*/ 5551496 h 9415521"/>
              <a:gd name="connsiteX385" fmla="*/ 7064557 w 9480340"/>
              <a:gd name="connsiteY385" fmla="*/ 5532495 h 9415521"/>
              <a:gd name="connsiteX386" fmla="*/ 7096955 w 9480340"/>
              <a:gd name="connsiteY386" fmla="*/ 5513445 h 9415521"/>
              <a:gd name="connsiteX387" fmla="*/ 7136610 w 9480340"/>
              <a:gd name="connsiteY387" fmla="*/ 5494395 h 9415521"/>
              <a:gd name="connsiteX388" fmla="*/ 7160455 w 9480340"/>
              <a:gd name="connsiteY388" fmla="*/ 5481034 h 9415521"/>
              <a:gd name="connsiteX389" fmla="*/ 7198555 w 9480340"/>
              <a:gd name="connsiteY389" fmla="*/ 5454392 h 9415521"/>
              <a:gd name="connsiteX390" fmla="*/ 7236655 w 9480340"/>
              <a:gd name="connsiteY390" fmla="*/ 5429652 h 9415521"/>
              <a:gd name="connsiteX391" fmla="*/ 7256877 w 9480340"/>
              <a:gd name="connsiteY391" fmla="*/ 5418195 h 9415521"/>
              <a:gd name="connsiteX392" fmla="*/ 7309389 w 9480340"/>
              <a:gd name="connsiteY392" fmla="*/ 5392795 h 9415521"/>
              <a:gd name="connsiteX393" fmla="*/ 7359018 w 9480340"/>
              <a:gd name="connsiteY393" fmla="*/ 5367395 h 9415521"/>
              <a:gd name="connsiteX394" fmla="*/ 7376355 w 9480340"/>
              <a:gd name="connsiteY394" fmla="*/ 5355938 h 9415521"/>
              <a:gd name="connsiteX395" fmla="*/ 7465255 w 9480340"/>
              <a:gd name="connsiteY395" fmla="*/ 5283726 h 9415521"/>
              <a:gd name="connsiteX396" fmla="*/ 7535105 w 9480340"/>
              <a:gd name="connsiteY396" fmla="*/ 5239757 h 9415521"/>
              <a:gd name="connsiteX397" fmla="*/ 7611305 w 9480340"/>
              <a:gd name="connsiteY397" fmla="*/ 5195514 h 9415521"/>
              <a:gd name="connsiteX398" fmla="*/ 7687505 w 9480340"/>
              <a:gd name="connsiteY398" fmla="*/ 5151128 h 9415521"/>
              <a:gd name="connsiteX399" fmla="*/ 7766880 w 9480340"/>
              <a:gd name="connsiteY399" fmla="*/ 5118540 h 9415521"/>
              <a:gd name="connsiteX400" fmla="*/ 7808155 w 9480340"/>
              <a:gd name="connsiteY400" fmla="*/ 5099452 h 9415521"/>
              <a:gd name="connsiteX401" fmla="*/ 7822267 w 9480340"/>
              <a:gd name="connsiteY401" fmla="*/ 5087995 h 9415521"/>
              <a:gd name="connsiteX402" fmla="*/ 7933392 w 9480340"/>
              <a:gd name="connsiteY402" fmla="*/ 5020032 h 9415521"/>
              <a:gd name="connsiteX403" fmla="*/ 8049455 w 9480340"/>
              <a:gd name="connsiteY403" fmla="*/ 4943692 h 9415521"/>
              <a:gd name="connsiteX404" fmla="*/ 8106605 w 9480340"/>
              <a:gd name="connsiteY404" fmla="*/ 4910244 h 9415521"/>
              <a:gd name="connsiteX405" fmla="*/ 8182547 w 9480340"/>
              <a:gd name="connsiteY405" fmla="*/ 4877839 h 9415521"/>
              <a:gd name="connsiteX406" fmla="*/ 8220647 w 9480340"/>
              <a:gd name="connsiteY406" fmla="*/ 4855167 h 9415521"/>
              <a:gd name="connsiteX407" fmla="*/ 8252655 w 9480340"/>
              <a:gd name="connsiteY407" fmla="*/ 4824077 h 9415521"/>
              <a:gd name="connsiteX408" fmla="*/ 8322505 w 9480340"/>
              <a:gd name="connsiteY408" fmla="*/ 4783248 h 9415521"/>
              <a:gd name="connsiteX409" fmla="*/ 8393584 w 9480340"/>
              <a:gd name="connsiteY409" fmla="*/ 4752688 h 9415521"/>
              <a:gd name="connsiteX410" fmla="*/ 8619726 w 9480340"/>
              <a:gd name="connsiteY410" fmla="*/ 4623421 h 9415521"/>
              <a:gd name="connsiteX411" fmla="*/ 8846090 w 9480340"/>
              <a:gd name="connsiteY411" fmla="*/ 4503795 h 9415521"/>
              <a:gd name="connsiteX412" fmla="*/ 8862255 w 9480340"/>
              <a:gd name="connsiteY412" fmla="*/ 4492338 h 9415521"/>
              <a:gd name="connsiteX413" fmla="*/ 8957505 w 9480340"/>
              <a:gd name="connsiteY413" fmla="*/ 4415046 h 9415521"/>
              <a:gd name="connsiteX414" fmla="*/ 9074980 w 9480340"/>
              <a:gd name="connsiteY414" fmla="*/ 4357775 h 9415521"/>
              <a:gd name="connsiteX415" fmla="*/ 9119430 w 9480340"/>
              <a:gd name="connsiteY415" fmla="*/ 4332253 h 9415521"/>
              <a:gd name="connsiteX416" fmla="*/ 9167055 w 9480340"/>
              <a:gd name="connsiteY416" fmla="*/ 4297586 h 9415521"/>
              <a:gd name="connsiteX417" fmla="*/ 9205155 w 9480340"/>
              <a:gd name="connsiteY417" fmla="*/ 4274506 h 9415521"/>
              <a:gd name="connsiteX418" fmla="*/ 9353860 w 9480340"/>
              <a:gd name="connsiteY418" fmla="*/ 4194725 h 9415521"/>
              <a:gd name="connsiteX419" fmla="*/ 9417360 w 9480340"/>
              <a:gd name="connsiteY419" fmla="*/ 4167047 h 9415521"/>
              <a:gd name="connsiteX420" fmla="*/ 9456516 w 9480340"/>
              <a:gd name="connsiteY420" fmla="*/ 4153743 h 9415521"/>
              <a:gd name="connsiteX421" fmla="*/ 9084322 w 9480340"/>
              <a:gd name="connsiteY421" fmla="*/ 2820431 h 9415521"/>
              <a:gd name="connsiteX422" fmla="*/ 9122275 w 9480340"/>
              <a:gd name="connsiteY422" fmla="*/ 2859145 h 9415521"/>
              <a:gd name="connsiteX423" fmla="*/ 9157456 w 9480340"/>
              <a:gd name="connsiteY423" fmla="*/ 2920377 h 9415521"/>
              <a:gd name="connsiteX424" fmla="*/ 9173809 w 9480340"/>
              <a:gd name="connsiteY424" fmla="*/ 2964827 h 9415521"/>
              <a:gd name="connsiteX425" fmla="*/ 9192859 w 9480340"/>
              <a:gd name="connsiteY425" fmla="*/ 3017147 h 9415521"/>
              <a:gd name="connsiteX426" fmla="*/ 9217855 w 9480340"/>
              <a:gd name="connsiteY426" fmla="*/ 3082267 h 9415521"/>
              <a:gd name="connsiteX427" fmla="*/ 9237534 w 9480340"/>
              <a:gd name="connsiteY427" fmla="*/ 3132717 h 9415521"/>
              <a:gd name="connsiteX428" fmla="*/ 9205257 w 9480340"/>
              <a:gd name="connsiteY428" fmla="*/ 3264441 h 9415521"/>
              <a:gd name="connsiteX429" fmla="*/ 9156725 w 9480340"/>
              <a:gd name="connsiteY429" fmla="*/ 3305811 h 9415521"/>
              <a:gd name="connsiteX430" fmla="*/ 9126715 w 9480340"/>
              <a:gd name="connsiteY430" fmla="*/ 3322695 h 9415521"/>
              <a:gd name="connsiteX431" fmla="*/ 9057135 w 9480340"/>
              <a:gd name="connsiteY431" fmla="*/ 3360795 h 9415521"/>
              <a:gd name="connsiteX432" fmla="*/ 8983627 w 9480340"/>
              <a:gd name="connsiteY432" fmla="*/ 3398895 h 9415521"/>
              <a:gd name="connsiteX433" fmla="*/ 8959262 w 9480340"/>
              <a:gd name="connsiteY433" fmla="*/ 3417945 h 9415521"/>
              <a:gd name="connsiteX434" fmla="*/ 8926903 w 9480340"/>
              <a:gd name="connsiteY434" fmla="*/ 3436995 h 9415521"/>
              <a:gd name="connsiteX435" fmla="*/ 8893521 w 9480340"/>
              <a:gd name="connsiteY435" fmla="*/ 3450478 h 9415521"/>
              <a:gd name="connsiteX436" fmla="*/ 8851496 w 9480340"/>
              <a:gd name="connsiteY436" fmla="*/ 3469717 h 9415521"/>
              <a:gd name="connsiteX437" fmla="*/ 8779705 w 9480340"/>
              <a:gd name="connsiteY437" fmla="*/ 3500710 h 9415521"/>
              <a:gd name="connsiteX438" fmla="*/ 8703505 w 9480340"/>
              <a:gd name="connsiteY438" fmla="*/ 3545848 h 9415521"/>
              <a:gd name="connsiteX439" fmla="*/ 8563805 w 9480340"/>
              <a:gd name="connsiteY439" fmla="*/ 3627702 h 9415521"/>
              <a:gd name="connsiteX440" fmla="*/ 8487605 w 9480340"/>
              <a:gd name="connsiteY440" fmla="*/ 3671514 h 9415521"/>
              <a:gd name="connsiteX441" fmla="*/ 8353026 w 9480340"/>
              <a:gd name="connsiteY441" fmla="*/ 3759602 h 9415521"/>
              <a:gd name="connsiteX442" fmla="*/ 8126884 w 9480340"/>
              <a:gd name="connsiteY442" fmla="*/ 3889088 h 9415521"/>
              <a:gd name="connsiteX443" fmla="*/ 8055805 w 9480340"/>
              <a:gd name="connsiteY443" fmla="*/ 3919595 h 9415521"/>
              <a:gd name="connsiteX444" fmla="*/ 7992305 w 9480340"/>
              <a:gd name="connsiteY444" fmla="*/ 3957808 h 9415521"/>
              <a:gd name="connsiteX445" fmla="*/ 7916105 w 9480340"/>
              <a:gd name="connsiteY445" fmla="*/ 4001793 h 9415521"/>
              <a:gd name="connsiteX446" fmla="*/ 7839905 w 9480340"/>
              <a:gd name="connsiteY446" fmla="*/ 4044670 h 9415521"/>
              <a:gd name="connsiteX447" fmla="*/ 7772666 w 9480340"/>
              <a:gd name="connsiteY447" fmla="*/ 4096124 h 9415521"/>
              <a:gd name="connsiteX448" fmla="*/ 7719799 w 9480340"/>
              <a:gd name="connsiteY448" fmla="*/ 4135495 h 9415521"/>
              <a:gd name="connsiteX449" fmla="*/ 7641278 w 9480340"/>
              <a:gd name="connsiteY449" fmla="*/ 4179945 h 9415521"/>
              <a:gd name="connsiteX450" fmla="*/ 7557620 w 9480340"/>
              <a:gd name="connsiteY450" fmla="*/ 4224395 h 9415521"/>
              <a:gd name="connsiteX451" fmla="*/ 7541455 w 9480340"/>
              <a:gd name="connsiteY451" fmla="*/ 4235852 h 9415521"/>
              <a:gd name="connsiteX452" fmla="*/ 7500180 w 9480340"/>
              <a:gd name="connsiteY452" fmla="*/ 4254940 h 9415521"/>
              <a:gd name="connsiteX453" fmla="*/ 7354130 w 9480340"/>
              <a:gd name="connsiteY453" fmla="*/ 4333550 h 9415521"/>
              <a:gd name="connsiteX454" fmla="*/ 7325555 w 9480340"/>
              <a:gd name="connsiteY454" fmla="*/ 4364481 h 9415521"/>
              <a:gd name="connsiteX455" fmla="*/ 7290630 w 9480340"/>
              <a:gd name="connsiteY455" fmla="*/ 4377536 h 9415521"/>
              <a:gd name="connsiteX456" fmla="*/ 7207444 w 9480340"/>
              <a:gd name="connsiteY456" fmla="*/ 4422841 h 9415521"/>
              <a:gd name="connsiteX457" fmla="*/ 7140369 w 9480340"/>
              <a:gd name="connsiteY457" fmla="*/ 4465695 h 9415521"/>
              <a:gd name="connsiteX458" fmla="*/ 7114248 w 9480340"/>
              <a:gd name="connsiteY458" fmla="*/ 4484745 h 9415521"/>
              <a:gd name="connsiteX459" fmla="*/ 7085436 w 9480340"/>
              <a:gd name="connsiteY459" fmla="*/ 4503795 h 9415521"/>
              <a:gd name="connsiteX460" fmla="*/ 7049764 w 9480340"/>
              <a:gd name="connsiteY460" fmla="*/ 4517966 h 9415521"/>
              <a:gd name="connsiteX461" fmla="*/ 6999599 w 9480340"/>
              <a:gd name="connsiteY461" fmla="*/ 4542972 h 9415521"/>
              <a:gd name="connsiteX462" fmla="*/ 6906455 w 9480340"/>
              <a:gd name="connsiteY462" fmla="*/ 4605395 h 9415521"/>
              <a:gd name="connsiteX463" fmla="*/ 6865180 w 9480340"/>
              <a:gd name="connsiteY463" fmla="*/ 4623711 h 9415521"/>
              <a:gd name="connsiteX464" fmla="*/ 6722305 w 9480340"/>
              <a:gd name="connsiteY464" fmla="*/ 4694933 h 9415521"/>
              <a:gd name="connsiteX465" fmla="*/ 6646105 w 9480340"/>
              <a:gd name="connsiteY465" fmla="*/ 4739176 h 9415521"/>
              <a:gd name="connsiteX466" fmla="*/ 6474655 w 9480340"/>
              <a:gd name="connsiteY466" fmla="*/ 4860638 h 9415521"/>
              <a:gd name="connsiteX467" fmla="*/ 6456512 w 9480340"/>
              <a:gd name="connsiteY467" fmla="*/ 4872095 h 9415521"/>
              <a:gd name="connsiteX468" fmla="*/ 6312730 w 9480340"/>
              <a:gd name="connsiteY468" fmla="*/ 4941853 h 9415521"/>
              <a:gd name="connsiteX469" fmla="*/ 6268280 w 9480340"/>
              <a:gd name="connsiteY469" fmla="*/ 4967375 h 9415521"/>
              <a:gd name="connsiteX470" fmla="*/ 6055555 w 9480340"/>
              <a:gd name="connsiteY470" fmla="*/ 5100695 h 9415521"/>
              <a:gd name="connsiteX471" fmla="*/ 6014280 w 9480340"/>
              <a:gd name="connsiteY471" fmla="*/ 5118540 h 9415521"/>
              <a:gd name="connsiteX472" fmla="*/ 5871664 w 9480340"/>
              <a:gd name="connsiteY472" fmla="*/ 5196551 h 9415521"/>
              <a:gd name="connsiteX473" fmla="*/ 5833528 w 9480340"/>
              <a:gd name="connsiteY473" fmla="*/ 5218965 h 9415521"/>
              <a:gd name="connsiteX474" fmla="*/ 5658043 w 9480340"/>
              <a:gd name="connsiteY474" fmla="*/ 5324691 h 9415521"/>
              <a:gd name="connsiteX475" fmla="*/ 5596547 w 9480340"/>
              <a:gd name="connsiteY475" fmla="*/ 5367395 h 9415521"/>
              <a:gd name="connsiteX476" fmla="*/ 5551020 w 9480340"/>
              <a:gd name="connsiteY476" fmla="*/ 5392795 h 9415521"/>
              <a:gd name="connsiteX477" fmla="*/ 5501392 w 9480340"/>
              <a:gd name="connsiteY477" fmla="*/ 5418195 h 9415521"/>
              <a:gd name="connsiteX478" fmla="*/ 5484055 w 9480340"/>
              <a:gd name="connsiteY478" fmla="*/ 5430653 h 9415521"/>
              <a:gd name="connsiteX479" fmla="*/ 5452305 w 9480340"/>
              <a:gd name="connsiteY479" fmla="*/ 5451080 h 9415521"/>
              <a:gd name="connsiteX480" fmla="*/ 5420555 w 9480340"/>
              <a:gd name="connsiteY480" fmla="*/ 5469129 h 9415521"/>
              <a:gd name="connsiteX481" fmla="*/ 5379280 w 9480340"/>
              <a:gd name="connsiteY481" fmla="*/ 5486840 h 9415521"/>
              <a:gd name="connsiteX482" fmla="*/ 5237593 w 9480340"/>
              <a:gd name="connsiteY482" fmla="*/ 5564497 h 9415521"/>
              <a:gd name="connsiteX483" fmla="*/ 5091274 w 9480340"/>
              <a:gd name="connsiteY483" fmla="*/ 5659495 h 9415521"/>
              <a:gd name="connsiteX484" fmla="*/ 5064955 w 9480340"/>
              <a:gd name="connsiteY484" fmla="*/ 5678545 h 9415521"/>
              <a:gd name="connsiteX485" fmla="*/ 5032759 w 9480340"/>
              <a:gd name="connsiteY485" fmla="*/ 5697595 h 9415521"/>
              <a:gd name="connsiteX486" fmla="*/ 4942238 w 9480340"/>
              <a:gd name="connsiteY486" fmla="*/ 5736000 h 9415521"/>
              <a:gd name="connsiteX487" fmla="*/ 4817305 w 9480340"/>
              <a:gd name="connsiteY487" fmla="*/ 5800333 h 9415521"/>
              <a:gd name="connsiteX488" fmla="*/ 4728405 w 9480340"/>
              <a:gd name="connsiteY488" fmla="*/ 5850639 h 9415521"/>
              <a:gd name="connsiteX489" fmla="*/ 4664905 w 9480340"/>
              <a:gd name="connsiteY489" fmla="*/ 5888208 h 9415521"/>
              <a:gd name="connsiteX490" fmla="*/ 4588705 w 9480340"/>
              <a:gd name="connsiteY490" fmla="*/ 5932193 h 9415521"/>
              <a:gd name="connsiteX491" fmla="*/ 4512505 w 9480340"/>
              <a:gd name="connsiteY491" fmla="*/ 5976530 h 9415521"/>
              <a:gd name="connsiteX492" fmla="*/ 4382330 w 9480340"/>
              <a:gd name="connsiteY492" fmla="*/ 6060750 h 9415521"/>
              <a:gd name="connsiteX493" fmla="*/ 4353755 w 9480340"/>
              <a:gd name="connsiteY493" fmla="*/ 6092538 h 9415521"/>
              <a:gd name="connsiteX494" fmla="*/ 4333533 w 9480340"/>
              <a:gd name="connsiteY494" fmla="*/ 6103995 h 9415521"/>
              <a:gd name="connsiteX495" fmla="*/ 4281020 w 9480340"/>
              <a:gd name="connsiteY495" fmla="*/ 6129395 h 9415521"/>
              <a:gd name="connsiteX496" fmla="*/ 4231392 w 9480340"/>
              <a:gd name="connsiteY496" fmla="*/ 6154795 h 9415521"/>
              <a:gd name="connsiteX497" fmla="*/ 4214055 w 9480340"/>
              <a:gd name="connsiteY497" fmla="*/ 6164842 h 9415521"/>
              <a:gd name="connsiteX498" fmla="*/ 4141030 w 9480340"/>
              <a:gd name="connsiteY498" fmla="*/ 6203664 h 9415521"/>
              <a:gd name="connsiteX499" fmla="*/ 4029905 w 9480340"/>
              <a:gd name="connsiteY499" fmla="*/ 6257143 h 9415521"/>
              <a:gd name="connsiteX500" fmla="*/ 3953705 w 9480340"/>
              <a:gd name="connsiteY500" fmla="*/ 6301276 h 9415521"/>
              <a:gd name="connsiteX501" fmla="*/ 3877505 w 9480340"/>
              <a:gd name="connsiteY501" fmla="*/ 6345511 h 9415521"/>
              <a:gd name="connsiteX502" fmla="*/ 3814005 w 9480340"/>
              <a:gd name="connsiteY502" fmla="*/ 6383288 h 9415521"/>
              <a:gd name="connsiteX503" fmla="*/ 3712405 w 9480340"/>
              <a:gd name="connsiteY503" fmla="*/ 6440850 h 9415521"/>
              <a:gd name="connsiteX504" fmla="*/ 3604455 w 9480340"/>
              <a:gd name="connsiteY504" fmla="*/ 6500827 h 9415521"/>
              <a:gd name="connsiteX505" fmla="*/ 3568899 w 9480340"/>
              <a:gd name="connsiteY505" fmla="*/ 6538703 h 9415521"/>
              <a:gd name="connsiteX506" fmla="*/ 3542864 w 9480340"/>
              <a:gd name="connsiteY506" fmla="*/ 6561195 h 9415521"/>
              <a:gd name="connsiteX507" fmla="*/ 3506464 w 9480340"/>
              <a:gd name="connsiteY507" fmla="*/ 6575366 h 9415521"/>
              <a:gd name="connsiteX508" fmla="*/ 3456299 w 9480340"/>
              <a:gd name="connsiteY508" fmla="*/ 6600221 h 9415521"/>
              <a:gd name="connsiteX509" fmla="*/ 3395164 w 9480340"/>
              <a:gd name="connsiteY509" fmla="*/ 6631294 h 9415521"/>
              <a:gd name="connsiteX510" fmla="*/ 3357064 w 9480340"/>
              <a:gd name="connsiteY510" fmla="*/ 6654323 h 9415521"/>
              <a:gd name="connsiteX511" fmla="*/ 3242505 w 9480340"/>
              <a:gd name="connsiteY511" fmla="*/ 6713590 h 9415521"/>
              <a:gd name="connsiteX512" fmla="*/ 3185355 w 9480340"/>
              <a:gd name="connsiteY512" fmla="*/ 6747092 h 9415521"/>
              <a:gd name="connsiteX513" fmla="*/ 3069291 w 9480340"/>
              <a:gd name="connsiteY513" fmla="*/ 6823432 h 9415521"/>
              <a:gd name="connsiteX514" fmla="*/ 2965153 w 9480340"/>
              <a:gd name="connsiteY514" fmla="*/ 6891395 h 9415521"/>
              <a:gd name="connsiteX515" fmla="*/ 2810705 w 9480340"/>
              <a:gd name="connsiteY515" fmla="*/ 6964231 h 9415521"/>
              <a:gd name="connsiteX516" fmla="*/ 2747205 w 9480340"/>
              <a:gd name="connsiteY516" fmla="*/ 6999129 h 9415521"/>
              <a:gd name="connsiteX517" fmla="*/ 2582589 w 9480340"/>
              <a:gd name="connsiteY517" fmla="*/ 7119211 h 9415521"/>
              <a:gd name="connsiteX518" fmla="*/ 2549207 w 9480340"/>
              <a:gd name="connsiteY518" fmla="*/ 7132695 h 9415521"/>
              <a:gd name="connsiteX519" fmla="*/ 2516848 w 9480340"/>
              <a:gd name="connsiteY519" fmla="*/ 7151745 h 9415521"/>
              <a:gd name="connsiteX520" fmla="*/ 2490674 w 9480340"/>
              <a:gd name="connsiteY520" fmla="*/ 7170795 h 9415521"/>
              <a:gd name="connsiteX521" fmla="*/ 2439520 w 9480340"/>
              <a:gd name="connsiteY521" fmla="*/ 7196195 h 9415521"/>
              <a:gd name="connsiteX522" fmla="*/ 2389892 w 9480340"/>
              <a:gd name="connsiteY522" fmla="*/ 7221595 h 9415521"/>
              <a:gd name="connsiteX523" fmla="*/ 2372555 w 9480340"/>
              <a:gd name="connsiteY523" fmla="*/ 7231642 h 9415521"/>
              <a:gd name="connsiteX524" fmla="*/ 2299530 w 9480340"/>
              <a:gd name="connsiteY524" fmla="*/ 7270727 h 9415521"/>
              <a:gd name="connsiteX525" fmla="*/ 2150046 w 9480340"/>
              <a:gd name="connsiteY525" fmla="*/ 7357325 h 9415521"/>
              <a:gd name="connsiteX526" fmla="*/ 2111946 w 9480340"/>
              <a:gd name="connsiteY526" fmla="*/ 7379739 h 9415521"/>
              <a:gd name="connsiteX527" fmla="*/ 2036005 w 9480340"/>
              <a:gd name="connsiteY527" fmla="*/ 7411673 h 9415521"/>
              <a:gd name="connsiteX528" fmla="*/ 1875314 w 9480340"/>
              <a:gd name="connsiteY528" fmla="*/ 7505173 h 9415521"/>
              <a:gd name="connsiteX529" fmla="*/ 1793705 w 9480340"/>
              <a:gd name="connsiteY529" fmla="*/ 7565498 h 9415521"/>
              <a:gd name="connsiteX530" fmla="*/ 1766685 w 9480340"/>
              <a:gd name="connsiteY530" fmla="*/ 7589895 h 9415521"/>
              <a:gd name="connsiteX531" fmla="*/ 1737555 w 9480340"/>
              <a:gd name="connsiteY531" fmla="*/ 7608945 h 9415521"/>
              <a:gd name="connsiteX532" fmla="*/ 1705359 w 9480340"/>
              <a:gd name="connsiteY532" fmla="*/ 7627995 h 9415521"/>
              <a:gd name="connsiteX533" fmla="*/ 1614838 w 9480340"/>
              <a:gd name="connsiteY533" fmla="*/ 7666400 h 9415521"/>
              <a:gd name="connsiteX534" fmla="*/ 1489905 w 9480340"/>
              <a:gd name="connsiteY534" fmla="*/ 7731089 h 9415521"/>
              <a:gd name="connsiteX535" fmla="*/ 1337024 w 9480340"/>
              <a:gd name="connsiteY535" fmla="*/ 7818755 h 9415521"/>
              <a:gd name="connsiteX536" fmla="*/ 1214490 w 9480340"/>
              <a:gd name="connsiteY536" fmla="*/ 7902807 h 9415521"/>
              <a:gd name="connsiteX537" fmla="*/ 1173890 w 9480340"/>
              <a:gd name="connsiteY537" fmla="*/ 7916073 h 9415521"/>
              <a:gd name="connsiteX538" fmla="*/ 1070282 w 9480340"/>
              <a:gd name="connsiteY538" fmla="*/ 7803278 h 9415521"/>
              <a:gd name="connsiteX539" fmla="*/ 955306 w 9480340"/>
              <a:gd name="connsiteY539" fmla="*/ 7661696 h 9415521"/>
              <a:gd name="connsiteX540" fmla="*/ 953330 w 9480340"/>
              <a:gd name="connsiteY540" fmla="*/ 7537535 h 9415521"/>
              <a:gd name="connsiteX541" fmla="*/ 1073980 w 9480340"/>
              <a:gd name="connsiteY541" fmla="*/ 7468396 h 9415521"/>
              <a:gd name="connsiteX542" fmla="*/ 1115255 w 9480340"/>
              <a:gd name="connsiteY542" fmla="*/ 7450195 h 9415521"/>
              <a:gd name="connsiteX543" fmla="*/ 1143830 w 9480340"/>
              <a:gd name="connsiteY543" fmla="*/ 7419650 h 9415521"/>
              <a:gd name="connsiteX544" fmla="*/ 1274005 w 9480340"/>
              <a:gd name="connsiteY544" fmla="*/ 7335782 h 9415521"/>
              <a:gd name="connsiteX545" fmla="*/ 1346729 w 9480340"/>
              <a:gd name="connsiteY545" fmla="*/ 7294318 h 9415521"/>
              <a:gd name="connsiteX546" fmla="*/ 1454679 w 9480340"/>
              <a:gd name="connsiteY546" fmla="*/ 7232647 h 9415521"/>
              <a:gd name="connsiteX547" fmla="*/ 1559755 w 9480340"/>
              <a:gd name="connsiteY547" fmla="*/ 7172425 h 9415521"/>
              <a:gd name="connsiteX548" fmla="*/ 1680664 w 9480340"/>
              <a:gd name="connsiteY548" fmla="*/ 7111523 h 9415521"/>
              <a:gd name="connsiteX549" fmla="*/ 1718764 w 9480340"/>
              <a:gd name="connsiteY549" fmla="*/ 7088851 h 9415521"/>
              <a:gd name="connsiteX550" fmla="*/ 1853796 w 9480340"/>
              <a:gd name="connsiteY550" fmla="*/ 7013017 h 9415521"/>
              <a:gd name="connsiteX551" fmla="*/ 1895821 w 9480340"/>
              <a:gd name="connsiteY551" fmla="*/ 6993779 h 9415521"/>
              <a:gd name="connsiteX552" fmla="*/ 1922969 w 9480340"/>
              <a:gd name="connsiteY552" fmla="*/ 6980295 h 9415521"/>
              <a:gd name="connsiteX553" fmla="*/ 1969844 w 9480340"/>
              <a:gd name="connsiteY553" fmla="*/ 6950093 h 9415521"/>
              <a:gd name="connsiteX554" fmla="*/ 2150311 w 9480340"/>
              <a:gd name="connsiteY554" fmla="*/ 6853295 h 9415521"/>
              <a:gd name="connsiteX555" fmla="*/ 2171899 w 9480340"/>
              <a:gd name="connsiteY555" fmla="*/ 6831070 h 9415521"/>
              <a:gd name="connsiteX556" fmla="*/ 2220155 w 9480340"/>
              <a:gd name="connsiteY556" fmla="*/ 6784865 h 9415521"/>
              <a:gd name="connsiteX557" fmla="*/ 2417005 w 9480340"/>
              <a:gd name="connsiteY557" fmla="*/ 6674399 h 9415521"/>
              <a:gd name="connsiteX558" fmla="*/ 2496380 w 9480340"/>
              <a:gd name="connsiteY558" fmla="*/ 6642540 h 9415521"/>
              <a:gd name="connsiteX559" fmla="*/ 2537655 w 9480340"/>
              <a:gd name="connsiteY559" fmla="*/ 6624695 h 9415521"/>
              <a:gd name="connsiteX560" fmla="*/ 2630799 w 9480340"/>
              <a:gd name="connsiteY560" fmla="*/ 6562272 h 9415521"/>
              <a:gd name="connsiteX561" fmla="*/ 2680964 w 9480340"/>
              <a:gd name="connsiteY561" fmla="*/ 6537266 h 9415521"/>
              <a:gd name="connsiteX562" fmla="*/ 2717995 w 9480340"/>
              <a:gd name="connsiteY562" fmla="*/ 6523095 h 9415521"/>
              <a:gd name="connsiteX563" fmla="*/ 2740855 w 9480340"/>
              <a:gd name="connsiteY563" fmla="*/ 6509997 h 9415521"/>
              <a:gd name="connsiteX564" fmla="*/ 2756730 w 9480340"/>
              <a:gd name="connsiteY564" fmla="*/ 6482710 h 9415521"/>
              <a:gd name="connsiteX565" fmla="*/ 2998685 w 9480340"/>
              <a:gd name="connsiteY565" fmla="*/ 6357995 h 9415521"/>
              <a:gd name="connsiteX566" fmla="*/ 3066772 w 9480340"/>
              <a:gd name="connsiteY566" fmla="*/ 6306890 h 9415521"/>
              <a:gd name="connsiteX567" fmla="*/ 3179005 w 9480340"/>
              <a:gd name="connsiteY567" fmla="*/ 6229857 h 9415521"/>
              <a:gd name="connsiteX568" fmla="*/ 3267905 w 9480340"/>
              <a:gd name="connsiteY568" fmla="*/ 6179551 h 9415521"/>
              <a:gd name="connsiteX569" fmla="*/ 3343846 w 9480340"/>
              <a:gd name="connsiteY569" fmla="*/ 6147839 h 9415521"/>
              <a:gd name="connsiteX570" fmla="*/ 3381946 w 9480340"/>
              <a:gd name="connsiteY570" fmla="*/ 6125167 h 9415521"/>
              <a:gd name="connsiteX571" fmla="*/ 3413955 w 9480340"/>
              <a:gd name="connsiteY571" fmla="*/ 6094077 h 9415521"/>
              <a:gd name="connsiteX572" fmla="*/ 3483805 w 9480340"/>
              <a:gd name="connsiteY572" fmla="*/ 6053200 h 9415521"/>
              <a:gd name="connsiteX573" fmla="*/ 3540955 w 9480340"/>
              <a:gd name="connsiteY573" fmla="*/ 6020366 h 9415521"/>
              <a:gd name="connsiteX574" fmla="*/ 3572705 w 9480340"/>
              <a:gd name="connsiteY574" fmla="*/ 6007387 h 9415521"/>
              <a:gd name="connsiteX575" fmla="*/ 3623505 w 9480340"/>
              <a:gd name="connsiteY575" fmla="*/ 5977044 h 9415521"/>
              <a:gd name="connsiteX576" fmla="*/ 3687005 w 9480340"/>
              <a:gd name="connsiteY576" fmla="*/ 5938430 h 9415521"/>
              <a:gd name="connsiteX577" fmla="*/ 3763205 w 9480340"/>
              <a:gd name="connsiteY577" fmla="*/ 5894093 h 9415521"/>
              <a:gd name="connsiteX578" fmla="*/ 3839405 w 9480340"/>
              <a:gd name="connsiteY578" fmla="*/ 5850108 h 9415521"/>
              <a:gd name="connsiteX579" fmla="*/ 3902905 w 9480340"/>
              <a:gd name="connsiteY579" fmla="*/ 5811744 h 9415521"/>
              <a:gd name="connsiteX580" fmla="*/ 3982280 w 9480340"/>
              <a:gd name="connsiteY580" fmla="*/ 5778940 h 9415521"/>
              <a:gd name="connsiteX581" fmla="*/ 4023555 w 9480340"/>
              <a:gd name="connsiteY581" fmla="*/ 5761095 h 9415521"/>
              <a:gd name="connsiteX582" fmla="*/ 4150555 w 9480340"/>
              <a:gd name="connsiteY582" fmla="*/ 5670042 h 9415521"/>
              <a:gd name="connsiteX583" fmla="*/ 4226755 w 9480340"/>
              <a:gd name="connsiteY583" fmla="*/ 5622523 h 9415521"/>
              <a:gd name="connsiteX584" fmla="*/ 4424512 w 9480340"/>
              <a:gd name="connsiteY584" fmla="*/ 5532495 h 9415521"/>
              <a:gd name="connsiteX585" fmla="*/ 4442655 w 9480340"/>
              <a:gd name="connsiteY585" fmla="*/ 5521038 h 9415521"/>
              <a:gd name="connsiteX586" fmla="*/ 4617280 w 9480340"/>
              <a:gd name="connsiteY586" fmla="*/ 5410640 h 9415521"/>
              <a:gd name="connsiteX587" fmla="*/ 4658555 w 9480340"/>
              <a:gd name="connsiteY587" fmla="*/ 5391552 h 9415521"/>
              <a:gd name="connsiteX588" fmla="*/ 4675892 w 9480340"/>
              <a:gd name="connsiteY588" fmla="*/ 5380095 h 9415521"/>
              <a:gd name="connsiteX589" fmla="*/ 4725520 w 9480340"/>
              <a:gd name="connsiteY589" fmla="*/ 5354695 h 9415521"/>
              <a:gd name="connsiteX590" fmla="*/ 4776975 w 9480340"/>
              <a:gd name="connsiteY590" fmla="*/ 5329295 h 9415521"/>
              <a:gd name="connsiteX591" fmla="*/ 4794022 w 9480340"/>
              <a:gd name="connsiteY591" fmla="*/ 5313291 h 9415521"/>
              <a:gd name="connsiteX592" fmla="*/ 4918905 w 9480340"/>
              <a:gd name="connsiteY592" fmla="*/ 5223679 h 9415521"/>
              <a:gd name="connsiteX593" fmla="*/ 5064955 w 9480340"/>
              <a:gd name="connsiteY593" fmla="*/ 5138052 h 9415521"/>
              <a:gd name="connsiteX594" fmla="*/ 5109405 w 9480340"/>
              <a:gd name="connsiteY594" fmla="*/ 5113176 h 9415521"/>
              <a:gd name="connsiteX595" fmla="*/ 5172905 w 9480340"/>
              <a:gd name="connsiteY595" fmla="*/ 5075144 h 9415521"/>
              <a:gd name="connsiteX596" fmla="*/ 5252280 w 9480340"/>
              <a:gd name="connsiteY596" fmla="*/ 5042340 h 9415521"/>
              <a:gd name="connsiteX597" fmla="*/ 5293555 w 9480340"/>
              <a:gd name="connsiteY597" fmla="*/ 5024495 h 9415521"/>
              <a:gd name="connsiteX598" fmla="*/ 5386699 w 9480340"/>
              <a:gd name="connsiteY598" fmla="*/ 4962072 h 9415521"/>
              <a:gd name="connsiteX599" fmla="*/ 5436864 w 9480340"/>
              <a:gd name="connsiteY599" fmla="*/ 4937066 h 9415521"/>
              <a:gd name="connsiteX600" fmla="*/ 5474294 w 9480340"/>
              <a:gd name="connsiteY600" fmla="*/ 4922895 h 9415521"/>
              <a:gd name="connsiteX601" fmla="*/ 5504862 w 9480340"/>
              <a:gd name="connsiteY601" fmla="*/ 4903845 h 9415521"/>
              <a:gd name="connsiteX602" fmla="*/ 5531035 w 9480340"/>
              <a:gd name="connsiteY602" fmla="*/ 4884795 h 9415521"/>
              <a:gd name="connsiteX603" fmla="*/ 5582190 w 9480340"/>
              <a:gd name="connsiteY603" fmla="*/ 4859395 h 9415521"/>
              <a:gd name="connsiteX604" fmla="*/ 5631818 w 9480340"/>
              <a:gd name="connsiteY604" fmla="*/ 4833995 h 9415521"/>
              <a:gd name="connsiteX605" fmla="*/ 5649155 w 9480340"/>
              <a:gd name="connsiteY605" fmla="*/ 4822538 h 9415521"/>
              <a:gd name="connsiteX606" fmla="*/ 5823780 w 9480340"/>
              <a:gd name="connsiteY606" fmla="*/ 4712140 h 9415521"/>
              <a:gd name="connsiteX607" fmla="*/ 5865055 w 9480340"/>
              <a:gd name="connsiteY607" fmla="*/ 4694295 h 9415521"/>
              <a:gd name="connsiteX608" fmla="*/ 5893630 w 9480340"/>
              <a:gd name="connsiteY608" fmla="*/ 4663750 h 9415521"/>
              <a:gd name="connsiteX609" fmla="*/ 6023805 w 9480340"/>
              <a:gd name="connsiteY609" fmla="*/ 4580093 h 9415521"/>
              <a:gd name="connsiteX610" fmla="*/ 6119055 w 9480340"/>
              <a:gd name="connsiteY610" fmla="*/ 4527703 h 9415521"/>
              <a:gd name="connsiteX611" fmla="*/ 6328492 w 9480340"/>
              <a:gd name="connsiteY611" fmla="*/ 4427595 h 9415521"/>
              <a:gd name="connsiteX612" fmla="*/ 6354489 w 9480340"/>
              <a:gd name="connsiteY612" fmla="*/ 4414112 h 9415521"/>
              <a:gd name="connsiteX613" fmla="*/ 6519105 w 9480340"/>
              <a:gd name="connsiteY613" fmla="*/ 4294676 h 9415521"/>
              <a:gd name="connsiteX614" fmla="*/ 6595305 w 9480340"/>
              <a:gd name="connsiteY614" fmla="*/ 4250654 h 9415521"/>
              <a:gd name="connsiteX615" fmla="*/ 6684205 w 9480340"/>
              <a:gd name="connsiteY615" fmla="*/ 4200133 h 9415521"/>
              <a:gd name="connsiteX616" fmla="*/ 6809138 w 9480340"/>
              <a:gd name="connsiteY616" fmla="*/ 4135800 h 9415521"/>
              <a:gd name="connsiteX617" fmla="*/ 6894227 w 9480340"/>
              <a:gd name="connsiteY617" fmla="*/ 4097395 h 9415521"/>
              <a:gd name="connsiteX618" fmla="*/ 6953444 w 9480340"/>
              <a:gd name="connsiteY618" fmla="*/ 4054346 h 9415521"/>
              <a:gd name="connsiteX619" fmla="*/ 7166805 w 9480340"/>
              <a:gd name="connsiteY619" fmla="*/ 3919497 h 9415521"/>
              <a:gd name="connsiteX620" fmla="*/ 7230305 w 9480340"/>
              <a:gd name="connsiteY620" fmla="*/ 3881495 h 9415521"/>
              <a:gd name="connsiteX621" fmla="*/ 7306247 w 9480340"/>
              <a:gd name="connsiteY621" fmla="*/ 3849139 h 9415521"/>
              <a:gd name="connsiteX622" fmla="*/ 7344347 w 9480340"/>
              <a:gd name="connsiteY622" fmla="*/ 3826467 h 9415521"/>
              <a:gd name="connsiteX623" fmla="*/ 7376355 w 9480340"/>
              <a:gd name="connsiteY623" fmla="*/ 3795408 h 9415521"/>
              <a:gd name="connsiteX624" fmla="*/ 7452555 w 9480340"/>
              <a:gd name="connsiteY624" fmla="*/ 3752608 h 9415521"/>
              <a:gd name="connsiteX625" fmla="*/ 7547805 w 9480340"/>
              <a:gd name="connsiteY625" fmla="*/ 3697647 h 9415521"/>
              <a:gd name="connsiteX626" fmla="*/ 7648489 w 9480340"/>
              <a:gd name="connsiteY626" fmla="*/ 3639105 h 9415521"/>
              <a:gd name="connsiteX627" fmla="*/ 7881180 w 9480340"/>
              <a:gd name="connsiteY627" fmla="*/ 3518470 h 9415521"/>
              <a:gd name="connsiteX628" fmla="*/ 7922455 w 9480340"/>
              <a:gd name="connsiteY628" fmla="*/ 3500495 h 9415521"/>
              <a:gd name="connsiteX629" fmla="*/ 8089496 w 9480340"/>
              <a:gd name="connsiteY629" fmla="*/ 3393517 h 9415521"/>
              <a:gd name="connsiteX630" fmla="*/ 8131521 w 9480340"/>
              <a:gd name="connsiteY630" fmla="*/ 3374278 h 9415521"/>
              <a:gd name="connsiteX631" fmla="*/ 8157046 w 9480340"/>
              <a:gd name="connsiteY631" fmla="*/ 3360795 h 9415521"/>
              <a:gd name="connsiteX632" fmla="*/ 8235672 w 9480340"/>
              <a:gd name="connsiteY632" fmla="*/ 3309690 h 9415521"/>
              <a:gd name="connsiteX633" fmla="*/ 8347905 w 9480340"/>
              <a:gd name="connsiteY633" fmla="*/ 3232657 h 9415521"/>
              <a:gd name="connsiteX634" fmla="*/ 8436805 w 9480340"/>
              <a:gd name="connsiteY634" fmla="*/ 3182501 h 9415521"/>
              <a:gd name="connsiteX635" fmla="*/ 8532055 w 9480340"/>
              <a:gd name="connsiteY635" fmla="*/ 3125359 h 9415521"/>
              <a:gd name="connsiteX636" fmla="*/ 8640005 w 9480340"/>
              <a:gd name="connsiteY636" fmla="*/ 3062461 h 9415521"/>
              <a:gd name="connsiteX637" fmla="*/ 8741605 w 9480340"/>
              <a:gd name="connsiteY637" fmla="*/ 3006441 h 9415521"/>
              <a:gd name="connsiteX638" fmla="*/ 8866538 w 9480340"/>
              <a:gd name="connsiteY638" fmla="*/ 2942000 h 9415521"/>
              <a:gd name="connsiteX639" fmla="*/ 8958613 w 9480340"/>
              <a:gd name="connsiteY639" fmla="*/ 2903595 h 9415521"/>
              <a:gd name="connsiteX640" fmla="*/ 8976555 w 9480340"/>
              <a:gd name="connsiteY640" fmla="*/ 2891941 h 9415521"/>
              <a:gd name="connsiteX641" fmla="*/ 9017830 w 9480340"/>
              <a:gd name="connsiteY641" fmla="*/ 2848908 h 9415521"/>
              <a:gd name="connsiteX642" fmla="*/ 9084322 w 9480340"/>
              <a:gd name="connsiteY642" fmla="*/ 2820431 h 9415521"/>
              <a:gd name="connsiteX643" fmla="*/ 8388141 w 9480340"/>
              <a:gd name="connsiteY643" fmla="*/ 1691345 h 9415521"/>
              <a:gd name="connsiteX644" fmla="*/ 8423183 w 9480340"/>
              <a:gd name="connsiteY644" fmla="*/ 1704848 h 9415521"/>
              <a:gd name="connsiteX645" fmla="*/ 8653106 w 9480340"/>
              <a:gd name="connsiteY645" fmla="*/ 2018613 h 9415521"/>
              <a:gd name="connsiteX646" fmla="*/ 8612711 w 9480340"/>
              <a:gd name="connsiteY646" fmla="*/ 2077010 h 9415521"/>
              <a:gd name="connsiteX647" fmla="*/ 8487605 w 9480340"/>
              <a:gd name="connsiteY647" fmla="*/ 2134785 h 9415521"/>
              <a:gd name="connsiteX648" fmla="*/ 8386005 w 9480340"/>
              <a:gd name="connsiteY648" fmla="*/ 2192502 h 9415521"/>
              <a:gd name="connsiteX649" fmla="*/ 8322505 w 9480340"/>
              <a:gd name="connsiteY649" fmla="*/ 2230279 h 9415521"/>
              <a:gd name="connsiteX650" fmla="*/ 8246305 w 9480340"/>
              <a:gd name="connsiteY650" fmla="*/ 2274514 h 9415521"/>
              <a:gd name="connsiteX651" fmla="*/ 8170105 w 9480340"/>
              <a:gd name="connsiteY651" fmla="*/ 2319180 h 9415521"/>
              <a:gd name="connsiteX652" fmla="*/ 8106605 w 9480340"/>
              <a:gd name="connsiteY652" fmla="*/ 2357276 h 9415521"/>
              <a:gd name="connsiteX653" fmla="*/ 8062155 w 9480340"/>
              <a:gd name="connsiteY653" fmla="*/ 2381948 h 9415521"/>
              <a:gd name="connsiteX654" fmla="*/ 8024055 w 9480340"/>
              <a:gd name="connsiteY654" fmla="*/ 2401168 h 9415521"/>
              <a:gd name="connsiteX655" fmla="*/ 7966905 w 9480340"/>
              <a:gd name="connsiteY655" fmla="*/ 2433700 h 9415521"/>
              <a:gd name="connsiteX656" fmla="*/ 7897055 w 9480340"/>
              <a:gd name="connsiteY656" fmla="*/ 2474577 h 9415521"/>
              <a:gd name="connsiteX657" fmla="*/ 7865047 w 9480340"/>
              <a:gd name="connsiteY657" fmla="*/ 2505667 h 9415521"/>
              <a:gd name="connsiteX658" fmla="*/ 7826947 w 9480340"/>
              <a:gd name="connsiteY658" fmla="*/ 2528339 h 9415521"/>
              <a:gd name="connsiteX659" fmla="*/ 7751005 w 9480340"/>
              <a:gd name="connsiteY659" fmla="*/ 2560479 h 9415521"/>
              <a:gd name="connsiteX660" fmla="*/ 7674805 w 9480340"/>
              <a:gd name="connsiteY660" fmla="*/ 2605198 h 9415521"/>
              <a:gd name="connsiteX661" fmla="*/ 7535105 w 9480340"/>
              <a:gd name="connsiteY661" fmla="*/ 2688268 h 9415521"/>
              <a:gd name="connsiteX662" fmla="*/ 7439855 w 9480340"/>
              <a:gd name="connsiteY662" fmla="*/ 2765137 h 9415521"/>
              <a:gd name="connsiteX663" fmla="*/ 7423690 w 9480340"/>
              <a:gd name="connsiteY663" fmla="*/ 2776595 h 9415521"/>
              <a:gd name="connsiteX664" fmla="*/ 7340032 w 9480340"/>
              <a:gd name="connsiteY664" fmla="*/ 2821045 h 9415521"/>
              <a:gd name="connsiteX665" fmla="*/ 7255955 w 9480340"/>
              <a:gd name="connsiteY665" fmla="*/ 2865495 h 9415521"/>
              <a:gd name="connsiteX666" fmla="*/ 7232062 w 9480340"/>
              <a:gd name="connsiteY666" fmla="*/ 2884545 h 9415521"/>
              <a:gd name="connsiteX667" fmla="*/ 7199703 w 9480340"/>
              <a:gd name="connsiteY667" fmla="*/ 2903595 h 9415521"/>
              <a:gd name="connsiteX668" fmla="*/ 7166321 w 9480340"/>
              <a:gd name="connsiteY668" fmla="*/ 2917078 h 9415521"/>
              <a:gd name="connsiteX669" fmla="*/ 7124296 w 9480340"/>
              <a:gd name="connsiteY669" fmla="*/ 2936317 h 9415521"/>
              <a:gd name="connsiteX670" fmla="*/ 7052505 w 9480340"/>
              <a:gd name="connsiteY670" fmla="*/ 2967310 h 9415521"/>
              <a:gd name="connsiteX671" fmla="*/ 6976305 w 9480340"/>
              <a:gd name="connsiteY671" fmla="*/ 3011976 h 9415521"/>
              <a:gd name="connsiteX672" fmla="*/ 6840398 w 9480340"/>
              <a:gd name="connsiteY672" fmla="*/ 3099707 h 9415521"/>
              <a:gd name="connsiteX673" fmla="*/ 6757848 w 9480340"/>
              <a:gd name="connsiteY673" fmla="*/ 3147262 h 9415521"/>
              <a:gd name="connsiteX674" fmla="*/ 6671505 w 9480340"/>
              <a:gd name="connsiteY674" fmla="*/ 3191762 h 9415521"/>
              <a:gd name="connsiteX675" fmla="*/ 6627055 w 9480340"/>
              <a:gd name="connsiteY675" fmla="*/ 3216134 h 9415521"/>
              <a:gd name="connsiteX676" fmla="*/ 6373055 w 9480340"/>
              <a:gd name="connsiteY676" fmla="*/ 3361680 h 9415521"/>
              <a:gd name="connsiteX677" fmla="*/ 6328605 w 9480340"/>
              <a:gd name="connsiteY677" fmla="*/ 3386414 h 9415521"/>
              <a:gd name="connsiteX678" fmla="*/ 6198430 w 9480340"/>
              <a:gd name="connsiteY678" fmla="*/ 3469950 h 9415521"/>
              <a:gd name="connsiteX679" fmla="*/ 6169855 w 9480340"/>
              <a:gd name="connsiteY679" fmla="*/ 3499293 h 9415521"/>
              <a:gd name="connsiteX680" fmla="*/ 6115880 w 9480340"/>
              <a:gd name="connsiteY680" fmla="*/ 3523101 h 9415521"/>
              <a:gd name="connsiteX681" fmla="*/ 6000472 w 9480340"/>
              <a:gd name="connsiteY681" fmla="*/ 3589045 h 9415521"/>
              <a:gd name="connsiteX682" fmla="*/ 5928083 w 9480340"/>
              <a:gd name="connsiteY682" fmla="*/ 3640195 h 9415521"/>
              <a:gd name="connsiteX683" fmla="*/ 5626930 w 9480340"/>
              <a:gd name="connsiteY683" fmla="*/ 3800246 h 9415521"/>
              <a:gd name="connsiteX684" fmla="*/ 5598355 w 9480340"/>
              <a:gd name="connsiteY684" fmla="*/ 3830695 h 9415521"/>
              <a:gd name="connsiteX685" fmla="*/ 5557080 w 9480340"/>
              <a:gd name="connsiteY685" fmla="*/ 3848540 h 9415521"/>
              <a:gd name="connsiteX686" fmla="*/ 5389289 w 9480340"/>
              <a:gd name="connsiteY686" fmla="*/ 3956912 h 9415521"/>
              <a:gd name="connsiteX687" fmla="*/ 5363292 w 9480340"/>
              <a:gd name="connsiteY687" fmla="*/ 3970395 h 9415521"/>
              <a:gd name="connsiteX688" fmla="*/ 5153855 w 9480340"/>
              <a:gd name="connsiteY688" fmla="*/ 4070503 h 9415521"/>
              <a:gd name="connsiteX689" fmla="*/ 5058605 w 9480340"/>
              <a:gd name="connsiteY689" fmla="*/ 4122893 h 9415521"/>
              <a:gd name="connsiteX690" fmla="*/ 4995105 w 9480340"/>
              <a:gd name="connsiteY690" fmla="*/ 4160679 h 9415521"/>
              <a:gd name="connsiteX691" fmla="*/ 4918905 w 9480340"/>
              <a:gd name="connsiteY691" fmla="*/ 4204914 h 9415521"/>
              <a:gd name="connsiteX692" fmla="*/ 4779464 w 9480340"/>
              <a:gd name="connsiteY692" fmla="*/ 4294851 h 9415521"/>
              <a:gd name="connsiteX693" fmla="*/ 4741364 w 9480340"/>
              <a:gd name="connsiteY693" fmla="*/ 4317523 h 9415521"/>
              <a:gd name="connsiteX694" fmla="*/ 4588705 w 9480340"/>
              <a:gd name="connsiteY694" fmla="*/ 4395540 h 9415521"/>
              <a:gd name="connsiteX695" fmla="*/ 4487105 w 9480340"/>
              <a:gd name="connsiteY695" fmla="*/ 4453102 h 9415521"/>
              <a:gd name="connsiteX696" fmla="*/ 4356930 w 9480340"/>
              <a:gd name="connsiteY696" fmla="*/ 4536750 h 9415521"/>
              <a:gd name="connsiteX697" fmla="*/ 4328355 w 9480340"/>
              <a:gd name="connsiteY697" fmla="*/ 4567681 h 9415521"/>
              <a:gd name="connsiteX698" fmla="*/ 4293430 w 9480340"/>
              <a:gd name="connsiteY698" fmla="*/ 4580736 h 9415521"/>
              <a:gd name="connsiteX699" fmla="*/ 4210243 w 9480340"/>
              <a:gd name="connsiteY699" fmla="*/ 4626041 h 9415521"/>
              <a:gd name="connsiteX700" fmla="*/ 4143568 w 9480340"/>
              <a:gd name="connsiteY700" fmla="*/ 4668895 h 9415521"/>
              <a:gd name="connsiteX701" fmla="*/ 4125155 w 9480340"/>
              <a:gd name="connsiteY701" fmla="*/ 4681909 h 9415521"/>
              <a:gd name="connsiteX702" fmla="*/ 4090230 w 9480340"/>
              <a:gd name="connsiteY702" fmla="*/ 4699559 h 9415521"/>
              <a:gd name="connsiteX703" fmla="*/ 3756855 w 9480340"/>
              <a:gd name="connsiteY703" fmla="*/ 4897495 h 9415521"/>
              <a:gd name="connsiteX704" fmla="*/ 3715580 w 9480340"/>
              <a:gd name="connsiteY704" fmla="*/ 4915697 h 9415521"/>
              <a:gd name="connsiteX705" fmla="*/ 3651011 w 9480340"/>
              <a:gd name="connsiteY705" fmla="*/ 4947218 h 9415521"/>
              <a:gd name="connsiteX706" fmla="*/ 3613546 w 9480340"/>
              <a:gd name="connsiteY706" fmla="*/ 4984924 h 9415521"/>
              <a:gd name="connsiteX707" fmla="*/ 3576515 w 9480340"/>
              <a:gd name="connsiteY707" fmla="*/ 4999095 h 9415521"/>
              <a:gd name="connsiteX708" fmla="*/ 3553655 w 9480340"/>
              <a:gd name="connsiteY708" fmla="*/ 5010662 h 9415521"/>
              <a:gd name="connsiteX709" fmla="*/ 3493330 w 9480340"/>
              <a:gd name="connsiteY709" fmla="*/ 5042107 h 9415521"/>
              <a:gd name="connsiteX710" fmla="*/ 3371572 w 9480340"/>
              <a:gd name="connsiteY710" fmla="*/ 5113090 h 9415521"/>
              <a:gd name="connsiteX711" fmla="*/ 3299655 w 9480340"/>
              <a:gd name="connsiteY711" fmla="*/ 5164195 h 9415521"/>
              <a:gd name="connsiteX712" fmla="*/ 3215038 w 9480340"/>
              <a:gd name="connsiteY712" fmla="*/ 5202600 h 9415521"/>
              <a:gd name="connsiteX713" fmla="*/ 3090105 w 9480340"/>
              <a:gd name="connsiteY713" fmla="*/ 5266933 h 9415521"/>
              <a:gd name="connsiteX714" fmla="*/ 2905955 w 9480340"/>
              <a:gd name="connsiteY714" fmla="*/ 5394038 h 9415521"/>
              <a:gd name="connsiteX715" fmla="*/ 2887812 w 9480340"/>
              <a:gd name="connsiteY715" fmla="*/ 5405495 h 9415521"/>
              <a:gd name="connsiteX716" fmla="*/ 2852785 w 9480340"/>
              <a:gd name="connsiteY716" fmla="*/ 5422379 h 9415521"/>
              <a:gd name="connsiteX717" fmla="*/ 2795093 w 9480340"/>
              <a:gd name="connsiteY717" fmla="*/ 5450954 h 9415521"/>
              <a:gd name="connsiteX718" fmla="*/ 2626555 w 9480340"/>
              <a:gd name="connsiteY718" fmla="*/ 5559972 h 9415521"/>
              <a:gd name="connsiteX719" fmla="*/ 2606333 w 9480340"/>
              <a:gd name="connsiteY719" fmla="*/ 5570595 h 9415521"/>
              <a:gd name="connsiteX720" fmla="*/ 2553820 w 9480340"/>
              <a:gd name="connsiteY720" fmla="*/ 5595995 h 9415521"/>
              <a:gd name="connsiteX721" fmla="*/ 2504192 w 9480340"/>
              <a:gd name="connsiteY721" fmla="*/ 5621395 h 9415521"/>
              <a:gd name="connsiteX722" fmla="*/ 2486855 w 9480340"/>
              <a:gd name="connsiteY722" fmla="*/ 5632852 h 9415521"/>
              <a:gd name="connsiteX723" fmla="*/ 2445580 w 9480340"/>
              <a:gd name="connsiteY723" fmla="*/ 5651940 h 9415521"/>
              <a:gd name="connsiteX724" fmla="*/ 2366205 w 9480340"/>
              <a:gd name="connsiteY724" fmla="*/ 5684744 h 9415521"/>
              <a:gd name="connsiteX725" fmla="*/ 2302705 w 9480340"/>
              <a:gd name="connsiteY725" fmla="*/ 5723460 h 9415521"/>
              <a:gd name="connsiteX726" fmla="*/ 2226505 w 9480340"/>
              <a:gd name="connsiteY726" fmla="*/ 5767797 h 9415521"/>
              <a:gd name="connsiteX727" fmla="*/ 2150305 w 9480340"/>
              <a:gd name="connsiteY727" fmla="*/ 5811782 h 9415521"/>
              <a:gd name="connsiteX728" fmla="*/ 2086805 w 9480340"/>
              <a:gd name="connsiteY728" fmla="*/ 5849351 h 9415521"/>
              <a:gd name="connsiteX729" fmla="*/ 1997905 w 9480340"/>
              <a:gd name="connsiteY729" fmla="*/ 5899657 h 9415521"/>
              <a:gd name="connsiteX730" fmla="*/ 1885672 w 9480340"/>
              <a:gd name="connsiteY730" fmla="*/ 5976690 h 9415521"/>
              <a:gd name="connsiteX731" fmla="*/ 1805898 w 9480340"/>
              <a:gd name="connsiteY731" fmla="*/ 6027795 h 9415521"/>
              <a:gd name="connsiteX732" fmla="*/ 1780248 w 9480340"/>
              <a:gd name="connsiteY732" fmla="*/ 6046845 h 9415521"/>
              <a:gd name="connsiteX733" fmla="*/ 1751436 w 9480340"/>
              <a:gd name="connsiteY733" fmla="*/ 6065895 h 9415521"/>
              <a:gd name="connsiteX734" fmla="*/ 1715764 w 9480340"/>
              <a:gd name="connsiteY734" fmla="*/ 6080066 h 9415521"/>
              <a:gd name="connsiteX735" fmla="*/ 1665599 w 9480340"/>
              <a:gd name="connsiteY735" fmla="*/ 6104704 h 9415521"/>
              <a:gd name="connsiteX736" fmla="*/ 1515305 w 9480340"/>
              <a:gd name="connsiteY736" fmla="*/ 6179336 h 9415521"/>
              <a:gd name="connsiteX737" fmla="*/ 1426405 w 9480340"/>
              <a:gd name="connsiteY737" fmla="*/ 6229857 h 9415521"/>
              <a:gd name="connsiteX738" fmla="*/ 1314172 w 9480340"/>
              <a:gd name="connsiteY738" fmla="*/ 6306890 h 9415521"/>
              <a:gd name="connsiteX739" fmla="*/ 1236352 w 9480340"/>
              <a:gd name="connsiteY739" fmla="*/ 6357995 h 9415521"/>
              <a:gd name="connsiteX740" fmla="*/ 1204155 w 9480340"/>
              <a:gd name="connsiteY740" fmla="*/ 6377045 h 9415521"/>
              <a:gd name="connsiteX741" fmla="*/ 1178308 w 9480340"/>
              <a:gd name="connsiteY741" fmla="*/ 6396095 h 9415521"/>
              <a:gd name="connsiteX742" fmla="*/ 1100778 w 9480340"/>
              <a:gd name="connsiteY742" fmla="*/ 6440545 h 9415521"/>
              <a:gd name="connsiteX743" fmla="*/ 1017120 w 9480340"/>
              <a:gd name="connsiteY743" fmla="*/ 6484995 h 9415521"/>
              <a:gd name="connsiteX744" fmla="*/ 1000955 w 9480340"/>
              <a:gd name="connsiteY744" fmla="*/ 6496452 h 9415521"/>
              <a:gd name="connsiteX745" fmla="*/ 959680 w 9480340"/>
              <a:gd name="connsiteY745" fmla="*/ 6515540 h 9415521"/>
              <a:gd name="connsiteX746" fmla="*/ 791889 w 9480340"/>
              <a:gd name="connsiteY746" fmla="*/ 6623911 h 9415521"/>
              <a:gd name="connsiteX747" fmla="*/ 765892 w 9480340"/>
              <a:gd name="connsiteY747" fmla="*/ 6637395 h 9415521"/>
              <a:gd name="connsiteX748" fmla="*/ 505655 w 9480340"/>
              <a:gd name="connsiteY748" fmla="*/ 6791126 h 9415521"/>
              <a:gd name="connsiteX749" fmla="*/ 474812 w 9480340"/>
              <a:gd name="connsiteY749" fmla="*/ 6802495 h 9415521"/>
              <a:gd name="connsiteX750" fmla="*/ 404055 w 9480340"/>
              <a:gd name="connsiteY750" fmla="*/ 6743223 h 9415521"/>
              <a:gd name="connsiteX751" fmla="*/ 379748 w 9480340"/>
              <a:gd name="connsiteY751" fmla="*/ 6683805 h 9415521"/>
              <a:gd name="connsiteX752" fmla="*/ 315155 w 9480340"/>
              <a:gd name="connsiteY752" fmla="*/ 6524259 h 9415521"/>
              <a:gd name="connsiteX753" fmla="*/ 296105 w 9480340"/>
              <a:gd name="connsiteY753" fmla="*/ 6484995 h 9415521"/>
              <a:gd name="connsiteX754" fmla="*/ 302542 w 9480340"/>
              <a:gd name="connsiteY754" fmla="*/ 6389666 h 9415521"/>
              <a:gd name="connsiteX755" fmla="*/ 350167 w 9480340"/>
              <a:gd name="connsiteY755" fmla="*/ 6343793 h 9415521"/>
              <a:gd name="connsiteX756" fmla="*/ 405284 w 9480340"/>
              <a:gd name="connsiteY756" fmla="*/ 6315145 h 9415521"/>
              <a:gd name="connsiteX757" fmla="*/ 631426 w 9480340"/>
              <a:gd name="connsiteY757" fmla="*/ 6185302 h 9415521"/>
              <a:gd name="connsiteX758" fmla="*/ 804364 w 9480340"/>
              <a:gd name="connsiteY758" fmla="*/ 6082823 h 9415521"/>
              <a:gd name="connsiteX759" fmla="*/ 842464 w 9480340"/>
              <a:gd name="connsiteY759" fmla="*/ 6060151 h 9415521"/>
              <a:gd name="connsiteX760" fmla="*/ 985080 w 9480340"/>
              <a:gd name="connsiteY760" fmla="*/ 5982140 h 9415521"/>
              <a:gd name="connsiteX761" fmla="*/ 1026355 w 9480340"/>
              <a:gd name="connsiteY761" fmla="*/ 5963052 h 9415521"/>
              <a:gd name="connsiteX762" fmla="*/ 1040466 w 9480340"/>
              <a:gd name="connsiteY762" fmla="*/ 5951595 h 9415521"/>
              <a:gd name="connsiteX763" fmla="*/ 1159705 w 9480340"/>
              <a:gd name="connsiteY763" fmla="*/ 5888095 h 9415521"/>
              <a:gd name="connsiteX764" fmla="*/ 1271957 w 9480340"/>
              <a:gd name="connsiteY764" fmla="*/ 5824595 h 9415521"/>
              <a:gd name="connsiteX765" fmla="*/ 1327343 w 9480340"/>
              <a:gd name="connsiteY765" fmla="*/ 5781546 h 9415521"/>
              <a:gd name="connsiteX766" fmla="*/ 1540705 w 9480340"/>
              <a:gd name="connsiteY766" fmla="*/ 5646697 h 9415521"/>
              <a:gd name="connsiteX767" fmla="*/ 1604205 w 9480340"/>
              <a:gd name="connsiteY767" fmla="*/ 5608911 h 9415521"/>
              <a:gd name="connsiteX768" fmla="*/ 1680405 w 9480340"/>
              <a:gd name="connsiteY768" fmla="*/ 5564676 h 9415521"/>
              <a:gd name="connsiteX769" fmla="*/ 1756605 w 9480340"/>
              <a:gd name="connsiteY769" fmla="*/ 5519859 h 9415521"/>
              <a:gd name="connsiteX770" fmla="*/ 1835980 w 9480340"/>
              <a:gd name="connsiteY770" fmla="*/ 5486840 h 9415521"/>
              <a:gd name="connsiteX771" fmla="*/ 1877255 w 9480340"/>
              <a:gd name="connsiteY771" fmla="*/ 5467752 h 9415521"/>
              <a:gd name="connsiteX772" fmla="*/ 1901905 w 9480340"/>
              <a:gd name="connsiteY772" fmla="*/ 5456295 h 9415521"/>
              <a:gd name="connsiteX773" fmla="*/ 1934889 w 9480340"/>
              <a:gd name="connsiteY773" fmla="*/ 5442812 h 9415521"/>
              <a:gd name="connsiteX774" fmla="*/ 2112205 w 9480340"/>
              <a:gd name="connsiteY774" fmla="*/ 5316708 h 9415521"/>
              <a:gd name="connsiteX775" fmla="*/ 2175705 w 9480340"/>
              <a:gd name="connsiteY775" fmla="*/ 5278344 h 9415521"/>
              <a:gd name="connsiteX776" fmla="*/ 2255080 w 9480340"/>
              <a:gd name="connsiteY776" fmla="*/ 5245540 h 9415521"/>
              <a:gd name="connsiteX777" fmla="*/ 2296355 w 9480340"/>
              <a:gd name="connsiteY777" fmla="*/ 5226452 h 9415521"/>
              <a:gd name="connsiteX778" fmla="*/ 2312520 w 9480340"/>
              <a:gd name="connsiteY778" fmla="*/ 5214995 h 9415521"/>
              <a:gd name="connsiteX779" fmla="*/ 2394701 w 9480340"/>
              <a:gd name="connsiteY779" fmla="*/ 5171518 h 9415521"/>
              <a:gd name="connsiteX780" fmla="*/ 2486486 w 9480340"/>
              <a:gd name="connsiteY780" fmla="*/ 5119862 h 9415521"/>
              <a:gd name="connsiteX781" fmla="*/ 2512255 w 9480340"/>
              <a:gd name="connsiteY781" fmla="*/ 5099839 h 9415521"/>
              <a:gd name="connsiteX782" fmla="*/ 2530668 w 9480340"/>
              <a:gd name="connsiteY782" fmla="*/ 5087995 h 9415521"/>
              <a:gd name="connsiteX783" fmla="*/ 2684893 w 9480340"/>
              <a:gd name="connsiteY783" fmla="*/ 4992997 h 9415521"/>
              <a:gd name="connsiteX784" fmla="*/ 2826580 w 9480340"/>
              <a:gd name="connsiteY784" fmla="*/ 4915340 h 9415521"/>
              <a:gd name="connsiteX785" fmla="*/ 2867855 w 9480340"/>
              <a:gd name="connsiteY785" fmla="*/ 4896252 h 9415521"/>
              <a:gd name="connsiteX786" fmla="*/ 2884020 w 9480340"/>
              <a:gd name="connsiteY786" fmla="*/ 4884795 h 9415521"/>
              <a:gd name="connsiteX787" fmla="*/ 2967678 w 9480340"/>
              <a:gd name="connsiteY787" fmla="*/ 4840345 h 9415521"/>
              <a:gd name="connsiteX788" fmla="*/ 3052055 w 9480340"/>
              <a:gd name="connsiteY788" fmla="*/ 4795895 h 9415521"/>
              <a:gd name="connsiteX789" fmla="*/ 3066822 w 9480340"/>
              <a:gd name="connsiteY789" fmla="*/ 4779891 h 9415521"/>
              <a:gd name="connsiteX790" fmla="*/ 3329790 w 9480340"/>
              <a:gd name="connsiteY790" fmla="*/ 4630795 h 9415521"/>
              <a:gd name="connsiteX791" fmla="*/ 3392935 w 9480340"/>
              <a:gd name="connsiteY791" fmla="*/ 4592695 h 9415521"/>
              <a:gd name="connsiteX792" fmla="*/ 3462515 w 9480340"/>
              <a:gd name="connsiteY792" fmla="*/ 4554595 h 9415521"/>
              <a:gd name="connsiteX793" fmla="*/ 3486073 w 9480340"/>
              <a:gd name="connsiteY793" fmla="*/ 4532222 h 9415521"/>
              <a:gd name="connsiteX794" fmla="*/ 3528255 w 9480340"/>
              <a:gd name="connsiteY794" fmla="*/ 4493987 h 9415521"/>
              <a:gd name="connsiteX795" fmla="*/ 3598105 w 9480340"/>
              <a:gd name="connsiteY795" fmla="*/ 4453048 h 9415521"/>
              <a:gd name="connsiteX796" fmla="*/ 3669896 w 9480340"/>
              <a:gd name="connsiteY796" fmla="*/ 4422217 h 9415521"/>
              <a:gd name="connsiteX797" fmla="*/ 3711921 w 9480340"/>
              <a:gd name="connsiteY797" fmla="*/ 4402978 h 9415521"/>
              <a:gd name="connsiteX798" fmla="*/ 3745303 w 9480340"/>
              <a:gd name="connsiteY798" fmla="*/ 4389495 h 9415521"/>
              <a:gd name="connsiteX799" fmla="*/ 3777662 w 9480340"/>
              <a:gd name="connsiteY799" fmla="*/ 4370445 h 9415521"/>
              <a:gd name="connsiteX800" fmla="*/ 3807459 w 9480340"/>
              <a:gd name="connsiteY800" fmla="*/ 4351395 h 9415521"/>
              <a:gd name="connsiteX801" fmla="*/ 3845347 w 9480340"/>
              <a:gd name="connsiteY801" fmla="*/ 4332837 h 9415521"/>
              <a:gd name="connsiteX802" fmla="*/ 3886311 w 9480340"/>
              <a:gd name="connsiteY802" fmla="*/ 4306165 h 9415521"/>
              <a:gd name="connsiteX803" fmla="*/ 3951840 w 9480340"/>
              <a:gd name="connsiteY803" fmla="*/ 4259952 h 9415521"/>
              <a:gd name="connsiteX804" fmla="*/ 4017205 w 9480340"/>
              <a:gd name="connsiteY804" fmla="*/ 4209770 h 9415521"/>
              <a:gd name="connsiteX805" fmla="*/ 4093405 w 9480340"/>
              <a:gd name="connsiteY805" fmla="*/ 4166893 h 9415521"/>
              <a:gd name="connsiteX806" fmla="*/ 4169605 w 9480340"/>
              <a:gd name="connsiteY806" fmla="*/ 4122908 h 9415521"/>
              <a:gd name="connsiteX807" fmla="*/ 4233105 w 9480340"/>
              <a:gd name="connsiteY807" fmla="*/ 4084544 h 9415521"/>
              <a:gd name="connsiteX808" fmla="*/ 4312480 w 9480340"/>
              <a:gd name="connsiteY808" fmla="*/ 4051740 h 9415521"/>
              <a:gd name="connsiteX809" fmla="*/ 4353755 w 9480340"/>
              <a:gd name="connsiteY809" fmla="*/ 4032652 h 9415521"/>
              <a:gd name="connsiteX810" fmla="*/ 4369920 w 9480340"/>
              <a:gd name="connsiteY810" fmla="*/ 4021195 h 9415521"/>
              <a:gd name="connsiteX811" fmla="*/ 4453578 w 9480340"/>
              <a:gd name="connsiteY811" fmla="*/ 3976745 h 9415521"/>
              <a:gd name="connsiteX812" fmla="*/ 4537655 w 9480340"/>
              <a:gd name="connsiteY812" fmla="*/ 3932295 h 9415521"/>
              <a:gd name="connsiteX813" fmla="*/ 4561548 w 9480340"/>
              <a:gd name="connsiteY813" fmla="*/ 3913245 h 9415521"/>
              <a:gd name="connsiteX814" fmla="*/ 4593101 w 9480340"/>
              <a:gd name="connsiteY814" fmla="*/ 3894195 h 9415521"/>
              <a:gd name="connsiteX815" fmla="*/ 4633155 w 9480340"/>
              <a:gd name="connsiteY815" fmla="*/ 3875145 h 9415521"/>
              <a:gd name="connsiteX816" fmla="*/ 4659474 w 9480340"/>
              <a:gd name="connsiteY816" fmla="*/ 3856095 h 9415521"/>
              <a:gd name="connsiteX817" fmla="*/ 4805793 w 9480340"/>
              <a:gd name="connsiteY817" fmla="*/ 3761097 h 9415521"/>
              <a:gd name="connsiteX818" fmla="*/ 4940513 w 9480340"/>
              <a:gd name="connsiteY818" fmla="*/ 3685383 h 9415521"/>
              <a:gd name="connsiteX819" fmla="*/ 5023063 w 9480340"/>
              <a:gd name="connsiteY819" fmla="*/ 3637828 h 9415521"/>
              <a:gd name="connsiteX820" fmla="*/ 5141155 w 9480340"/>
              <a:gd name="connsiteY820" fmla="*/ 3556256 h 9415521"/>
              <a:gd name="connsiteX821" fmla="*/ 5395155 w 9480340"/>
              <a:gd name="connsiteY821" fmla="*/ 3410710 h 9415521"/>
              <a:gd name="connsiteX822" fmla="*/ 5439605 w 9480340"/>
              <a:gd name="connsiteY822" fmla="*/ 3385976 h 9415521"/>
              <a:gd name="connsiteX823" fmla="*/ 5503105 w 9480340"/>
              <a:gd name="connsiteY823" fmla="*/ 3347944 h 9415521"/>
              <a:gd name="connsiteX824" fmla="*/ 5582480 w 9480340"/>
              <a:gd name="connsiteY824" fmla="*/ 3315140 h 9415521"/>
              <a:gd name="connsiteX825" fmla="*/ 5623755 w 9480340"/>
              <a:gd name="connsiteY825" fmla="*/ 3297295 h 9415521"/>
              <a:gd name="connsiteX826" fmla="*/ 5699955 w 9480340"/>
              <a:gd name="connsiteY826" fmla="*/ 3234236 h 9415521"/>
              <a:gd name="connsiteX827" fmla="*/ 5896805 w 9480340"/>
              <a:gd name="connsiteY827" fmla="*/ 3119495 h 9415521"/>
              <a:gd name="connsiteX828" fmla="*/ 6093655 w 9480340"/>
              <a:gd name="connsiteY828" fmla="*/ 3004754 h 9415521"/>
              <a:gd name="connsiteX829" fmla="*/ 6153980 w 9480340"/>
              <a:gd name="connsiteY829" fmla="*/ 2984719 h 9415521"/>
              <a:gd name="connsiteX830" fmla="*/ 6195255 w 9480340"/>
              <a:gd name="connsiteY830" fmla="*/ 2967095 h 9415521"/>
              <a:gd name="connsiteX831" fmla="*/ 6362296 w 9480340"/>
              <a:gd name="connsiteY831" fmla="*/ 2860117 h 9415521"/>
              <a:gd name="connsiteX832" fmla="*/ 6404321 w 9480340"/>
              <a:gd name="connsiteY832" fmla="*/ 2840878 h 9415521"/>
              <a:gd name="connsiteX833" fmla="*/ 6429846 w 9480340"/>
              <a:gd name="connsiteY833" fmla="*/ 2827395 h 9415521"/>
              <a:gd name="connsiteX834" fmla="*/ 6508472 w 9480340"/>
              <a:gd name="connsiteY834" fmla="*/ 2776290 h 9415521"/>
              <a:gd name="connsiteX835" fmla="*/ 6620705 w 9480340"/>
              <a:gd name="connsiteY835" fmla="*/ 2699257 h 9415521"/>
              <a:gd name="connsiteX836" fmla="*/ 6709605 w 9480340"/>
              <a:gd name="connsiteY836" fmla="*/ 2648898 h 9415521"/>
              <a:gd name="connsiteX837" fmla="*/ 6779455 w 9480340"/>
              <a:gd name="connsiteY837" fmla="*/ 2608713 h 9415521"/>
              <a:gd name="connsiteX838" fmla="*/ 6817555 w 9480340"/>
              <a:gd name="connsiteY838" fmla="*/ 2586095 h 9415521"/>
              <a:gd name="connsiteX839" fmla="*/ 6855655 w 9480340"/>
              <a:gd name="connsiteY839" fmla="*/ 2563477 h 9415521"/>
              <a:gd name="connsiteX840" fmla="*/ 6925505 w 9480340"/>
              <a:gd name="connsiteY840" fmla="*/ 2523292 h 9415521"/>
              <a:gd name="connsiteX841" fmla="*/ 7014405 w 9480340"/>
              <a:gd name="connsiteY841" fmla="*/ 2472933 h 9415521"/>
              <a:gd name="connsiteX842" fmla="*/ 7139338 w 9480340"/>
              <a:gd name="connsiteY842" fmla="*/ 2408600 h 9415521"/>
              <a:gd name="connsiteX843" fmla="*/ 7230664 w 9480340"/>
              <a:gd name="connsiteY843" fmla="*/ 2370195 h 9415521"/>
              <a:gd name="connsiteX844" fmla="*/ 7256189 w 9480340"/>
              <a:gd name="connsiteY844" fmla="*/ 2356712 h 9415521"/>
              <a:gd name="connsiteX845" fmla="*/ 7423980 w 9480340"/>
              <a:gd name="connsiteY845" fmla="*/ 2248340 h 9415521"/>
              <a:gd name="connsiteX846" fmla="*/ 7465255 w 9480340"/>
              <a:gd name="connsiteY846" fmla="*/ 2230495 h 9415521"/>
              <a:gd name="connsiteX847" fmla="*/ 7493830 w 9480340"/>
              <a:gd name="connsiteY847" fmla="*/ 2199950 h 9415521"/>
              <a:gd name="connsiteX848" fmla="*/ 7624005 w 9480340"/>
              <a:gd name="connsiteY848" fmla="*/ 2116082 h 9415521"/>
              <a:gd name="connsiteX849" fmla="*/ 7700205 w 9480340"/>
              <a:gd name="connsiteY849" fmla="*/ 2072097 h 9415521"/>
              <a:gd name="connsiteX850" fmla="*/ 7776405 w 9480340"/>
              <a:gd name="connsiteY850" fmla="*/ 2028109 h 9415521"/>
              <a:gd name="connsiteX851" fmla="*/ 7878005 w 9480340"/>
              <a:gd name="connsiteY851" fmla="*/ 1970330 h 9415521"/>
              <a:gd name="connsiteX852" fmla="*/ 8030663 w 9480340"/>
              <a:gd name="connsiteY852" fmla="*/ 1891823 h 9415521"/>
              <a:gd name="connsiteX853" fmla="*/ 8068763 w 9480340"/>
              <a:gd name="connsiteY853" fmla="*/ 1869151 h 9415521"/>
              <a:gd name="connsiteX854" fmla="*/ 8195505 w 9480340"/>
              <a:gd name="connsiteY854" fmla="*/ 1786102 h 9415521"/>
              <a:gd name="connsiteX855" fmla="*/ 8297105 w 9480340"/>
              <a:gd name="connsiteY855" fmla="*/ 1729364 h 9415521"/>
              <a:gd name="connsiteX856" fmla="*/ 8388141 w 9480340"/>
              <a:gd name="connsiteY856" fmla="*/ 1691345 h 9415521"/>
              <a:gd name="connsiteX857" fmla="*/ 7362448 w 9480340"/>
              <a:gd name="connsiteY857" fmla="*/ 751357 h 9415521"/>
              <a:gd name="connsiteX858" fmla="*/ 7437311 w 9480340"/>
              <a:gd name="connsiteY858" fmla="*/ 784611 h 9415521"/>
              <a:gd name="connsiteX859" fmla="*/ 7466405 w 9480340"/>
              <a:gd name="connsiteY859" fmla="*/ 808095 h 9415521"/>
              <a:gd name="connsiteX860" fmla="*/ 7594021 w 9480340"/>
              <a:gd name="connsiteY860" fmla="*/ 896995 h 9415521"/>
              <a:gd name="connsiteX861" fmla="*/ 7720502 w 9480340"/>
              <a:gd name="connsiteY861" fmla="*/ 985895 h 9415521"/>
              <a:gd name="connsiteX862" fmla="*/ 7709730 w 9480340"/>
              <a:gd name="connsiteY862" fmla="*/ 1055423 h 9415521"/>
              <a:gd name="connsiteX863" fmla="*/ 7645666 w 9480340"/>
              <a:gd name="connsiteY863" fmla="*/ 1100374 h 9415521"/>
              <a:gd name="connsiteX864" fmla="*/ 7592598 w 9480340"/>
              <a:gd name="connsiteY864" fmla="*/ 1138295 h 9415521"/>
              <a:gd name="connsiteX865" fmla="*/ 7496425 w 9480340"/>
              <a:gd name="connsiteY865" fmla="*/ 1177260 h 9415521"/>
              <a:gd name="connsiteX866" fmla="*/ 7344382 w 9480340"/>
              <a:gd name="connsiteY866" fmla="*/ 1274025 h 9415521"/>
              <a:gd name="connsiteX867" fmla="*/ 7306247 w 9480340"/>
              <a:gd name="connsiteY867" fmla="*/ 1296439 h 9415521"/>
              <a:gd name="connsiteX868" fmla="*/ 7170598 w 9480340"/>
              <a:gd name="connsiteY868" fmla="*/ 1372507 h 9415521"/>
              <a:gd name="connsiteX869" fmla="*/ 7088048 w 9480340"/>
              <a:gd name="connsiteY869" fmla="*/ 1420061 h 9415521"/>
              <a:gd name="connsiteX870" fmla="*/ 7001705 w 9480340"/>
              <a:gd name="connsiteY870" fmla="*/ 1464562 h 9415521"/>
              <a:gd name="connsiteX871" fmla="*/ 6957255 w 9480340"/>
              <a:gd name="connsiteY871" fmla="*/ 1488934 h 9415521"/>
              <a:gd name="connsiteX872" fmla="*/ 6703255 w 9480340"/>
              <a:gd name="connsiteY872" fmla="*/ 1634480 h 9415521"/>
              <a:gd name="connsiteX873" fmla="*/ 6658805 w 9480340"/>
              <a:gd name="connsiteY873" fmla="*/ 1659214 h 9415521"/>
              <a:gd name="connsiteX874" fmla="*/ 6528630 w 9480340"/>
              <a:gd name="connsiteY874" fmla="*/ 1742750 h 9415521"/>
              <a:gd name="connsiteX875" fmla="*/ 6500055 w 9480340"/>
              <a:gd name="connsiteY875" fmla="*/ 1773295 h 9415521"/>
              <a:gd name="connsiteX876" fmla="*/ 6458780 w 9480340"/>
              <a:gd name="connsiteY876" fmla="*/ 1791496 h 9415521"/>
              <a:gd name="connsiteX877" fmla="*/ 6394211 w 9480340"/>
              <a:gd name="connsiteY877" fmla="*/ 1823018 h 9415521"/>
              <a:gd name="connsiteX878" fmla="*/ 6356746 w 9480340"/>
              <a:gd name="connsiteY878" fmla="*/ 1860724 h 9415521"/>
              <a:gd name="connsiteX879" fmla="*/ 6319316 w 9480340"/>
              <a:gd name="connsiteY879" fmla="*/ 1874895 h 9415521"/>
              <a:gd name="connsiteX880" fmla="*/ 6288748 w 9480340"/>
              <a:gd name="connsiteY880" fmla="*/ 1893945 h 9415521"/>
              <a:gd name="connsiteX881" fmla="*/ 6262575 w 9480340"/>
              <a:gd name="connsiteY881" fmla="*/ 1912995 h 9415521"/>
              <a:gd name="connsiteX882" fmla="*/ 6211420 w 9480340"/>
              <a:gd name="connsiteY882" fmla="*/ 1938395 h 9415521"/>
              <a:gd name="connsiteX883" fmla="*/ 6161792 w 9480340"/>
              <a:gd name="connsiteY883" fmla="*/ 1963795 h 9415521"/>
              <a:gd name="connsiteX884" fmla="*/ 6144455 w 9480340"/>
              <a:gd name="connsiteY884" fmla="*/ 1973842 h 9415521"/>
              <a:gd name="connsiteX885" fmla="*/ 6071430 w 9480340"/>
              <a:gd name="connsiteY885" fmla="*/ 2012664 h 9415521"/>
              <a:gd name="connsiteX886" fmla="*/ 5960305 w 9480340"/>
              <a:gd name="connsiteY886" fmla="*/ 2066143 h 9415521"/>
              <a:gd name="connsiteX887" fmla="*/ 5884105 w 9480340"/>
              <a:gd name="connsiteY887" fmla="*/ 2110276 h 9415521"/>
              <a:gd name="connsiteX888" fmla="*/ 5744664 w 9480340"/>
              <a:gd name="connsiteY888" fmla="*/ 2199351 h 9415521"/>
              <a:gd name="connsiteX889" fmla="*/ 5706554 w 9480340"/>
              <a:gd name="connsiteY889" fmla="*/ 2221765 h 9415521"/>
              <a:gd name="connsiteX890" fmla="*/ 5560255 w 9480340"/>
              <a:gd name="connsiteY890" fmla="*/ 2294860 h 9415521"/>
              <a:gd name="connsiteX891" fmla="*/ 5499299 w 9480340"/>
              <a:gd name="connsiteY891" fmla="*/ 2347970 h 9415521"/>
              <a:gd name="connsiteX892" fmla="*/ 5471474 w 9480340"/>
              <a:gd name="connsiteY892" fmla="*/ 2370195 h 9415521"/>
              <a:gd name="connsiteX893" fmla="*/ 5439121 w 9480340"/>
              <a:gd name="connsiteY893" fmla="*/ 2383678 h 9415521"/>
              <a:gd name="connsiteX894" fmla="*/ 5397096 w 9480340"/>
              <a:gd name="connsiteY894" fmla="*/ 2402917 h 9415521"/>
              <a:gd name="connsiteX895" fmla="*/ 5325305 w 9480340"/>
              <a:gd name="connsiteY895" fmla="*/ 2433479 h 9415521"/>
              <a:gd name="connsiteX896" fmla="*/ 5249105 w 9480340"/>
              <a:gd name="connsiteY896" fmla="*/ 2477714 h 9415521"/>
              <a:gd name="connsiteX897" fmla="*/ 5172905 w 9480340"/>
              <a:gd name="connsiteY897" fmla="*/ 2522429 h 9415521"/>
              <a:gd name="connsiteX898" fmla="*/ 5115755 w 9480340"/>
              <a:gd name="connsiteY898" fmla="*/ 2556092 h 9415521"/>
              <a:gd name="connsiteX899" fmla="*/ 4999691 w 9480340"/>
              <a:gd name="connsiteY899" fmla="*/ 2632432 h 9415521"/>
              <a:gd name="connsiteX900" fmla="*/ 4895553 w 9480340"/>
              <a:gd name="connsiteY900" fmla="*/ 2700395 h 9415521"/>
              <a:gd name="connsiteX901" fmla="*/ 4741105 w 9480340"/>
              <a:gd name="connsiteY901" fmla="*/ 2773512 h 9415521"/>
              <a:gd name="connsiteX902" fmla="*/ 4683955 w 9480340"/>
              <a:gd name="connsiteY902" fmla="*/ 2805004 h 9415521"/>
              <a:gd name="connsiteX903" fmla="*/ 4651946 w 9480340"/>
              <a:gd name="connsiteY903" fmla="*/ 2835867 h 9415521"/>
              <a:gd name="connsiteX904" fmla="*/ 4613846 w 9480340"/>
              <a:gd name="connsiteY904" fmla="*/ 2858896 h 9415521"/>
              <a:gd name="connsiteX905" fmla="*/ 4552711 w 9480340"/>
              <a:gd name="connsiteY905" fmla="*/ 2889969 h 9415521"/>
              <a:gd name="connsiteX906" fmla="*/ 4515246 w 9480340"/>
              <a:gd name="connsiteY906" fmla="*/ 2927524 h 9415521"/>
              <a:gd name="connsiteX907" fmla="*/ 4477816 w 9480340"/>
              <a:gd name="connsiteY907" fmla="*/ 2941695 h 9415521"/>
              <a:gd name="connsiteX908" fmla="*/ 4447248 w 9480340"/>
              <a:gd name="connsiteY908" fmla="*/ 2960745 h 9415521"/>
              <a:gd name="connsiteX909" fmla="*/ 4427185 w 9480340"/>
              <a:gd name="connsiteY909" fmla="*/ 2979795 h 9415521"/>
              <a:gd name="connsiteX910" fmla="*/ 4309305 w 9480340"/>
              <a:gd name="connsiteY910" fmla="*/ 3043295 h 9415521"/>
              <a:gd name="connsiteX911" fmla="*/ 4194241 w 9480340"/>
              <a:gd name="connsiteY911" fmla="*/ 3106795 h 9415521"/>
              <a:gd name="connsiteX912" fmla="*/ 4061655 w 9480340"/>
              <a:gd name="connsiteY912" fmla="*/ 3168927 h 9415521"/>
              <a:gd name="connsiteX913" fmla="*/ 3966405 w 9480340"/>
              <a:gd name="connsiteY913" fmla="*/ 3221193 h 9415521"/>
              <a:gd name="connsiteX914" fmla="*/ 3902905 w 9480340"/>
              <a:gd name="connsiteY914" fmla="*/ 3259410 h 9415521"/>
              <a:gd name="connsiteX915" fmla="*/ 3826705 w 9480340"/>
              <a:gd name="connsiteY915" fmla="*/ 3304076 h 9415521"/>
              <a:gd name="connsiteX916" fmla="*/ 3662089 w 9480340"/>
              <a:gd name="connsiteY916" fmla="*/ 3423512 h 9415521"/>
              <a:gd name="connsiteX917" fmla="*/ 3636019 w 9480340"/>
              <a:gd name="connsiteY917" fmla="*/ 3436995 h 9415521"/>
              <a:gd name="connsiteX918" fmla="*/ 3563744 w 9480340"/>
              <a:gd name="connsiteY918" fmla="*/ 3463666 h 9415521"/>
              <a:gd name="connsiteX919" fmla="*/ 3483805 w 9480340"/>
              <a:gd name="connsiteY919" fmla="*/ 3502420 h 9415521"/>
              <a:gd name="connsiteX920" fmla="*/ 3407605 w 9480340"/>
              <a:gd name="connsiteY920" fmla="*/ 3545297 h 9415521"/>
              <a:gd name="connsiteX921" fmla="*/ 3331405 w 9480340"/>
              <a:gd name="connsiteY921" fmla="*/ 3589282 h 9415521"/>
              <a:gd name="connsiteX922" fmla="*/ 3267905 w 9480340"/>
              <a:gd name="connsiteY922" fmla="*/ 3627279 h 9415521"/>
              <a:gd name="connsiteX923" fmla="*/ 3191705 w 9480340"/>
              <a:gd name="connsiteY923" fmla="*/ 3671514 h 9415521"/>
              <a:gd name="connsiteX924" fmla="*/ 3115505 w 9480340"/>
              <a:gd name="connsiteY924" fmla="*/ 3715536 h 9415521"/>
              <a:gd name="connsiteX925" fmla="*/ 3026605 w 9480340"/>
              <a:gd name="connsiteY925" fmla="*/ 3766057 h 9415521"/>
              <a:gd name="connsiteX926" fmla="*/ 2914372 w 9480340"/>
              <a:gd name="connsiteY926" fmla="*/ 3843090 h 9415521"/>
              <a:gd name="connsiteX927" fmla="*/ 2834997 w 9480340"/>
              <a:gd name="connsiteY927" fmla="*/ 3894195 h 9415521"/>
              <a:gd name="connsiteX928" fmla="*/ 2817055 w 9480340"/>
              <a:gd name="connsiteY928" fmla="*/ 3905652 h 9415521"/>
              <a:gd name="connsiteX929" fmla="*/ 2775780 w 9480340"/>
              <a:gd name="connsiteY929" fmla="*/ 3924740 h 9415521"/>
              <a:gd name="connsiteX930" fmla="*/ 2629730 w 9480340"/>
              <a:gd name="connsiteY930" fmla="*/ 4003350 h 9415521"/>
              <a:gd name="connsiteX931" fmla="*/ 2601155 w 9480340"/>
              <a:gd name="connsiteY931" fmla="*/ 4033895 h 9415521"/>
              <a:gd name="connsiteX932" fmla="*/ 2559880 w 9480340"/>
              <a:gd name="connsiteY932" fmla="*/ 4051740 h 9415521"/>
              <a:gd name="connsiteX933" fmla="*/ 2480505 w 9480340"/>
              <a:gd name="connsiteY933" fmla="*/ 4084544 h 9415521"/>
              <a:gd name="connsiteX934" fmla="*/ 2417005 w 9480340"/>
              <a:gd name="connsiteY934" fmla="*/ 4122576 h 9415521"/>
              <a:gd name="connsiteX935" fmla="*/ 2372555 w 9480340"/>
              <a:gd name="connsiteY935" fmla="*/ 4147310 h 9415521"/>
              <a:gd name="connsiteX936" fmla="*/ 2239205 w 9480340"/>
              <a:gd name="connsiteY936" fmla="*/ 4224395 h 9415521"/>
              <a:gd name="connsiteX937" fmla="*/ 2029655 w 9480340"/>
              <a:gd name="connsiteY937" fmla="*/ 4364481 h 9415521"/>
              <a:gd name="connsiteX938" fmla="*/ 1994730 w 9480340"/>
              <a:gd name="connsiteY938" fmla="*/ 4377536 h 9415521"/>
              <a:gd name="connsiteX939" fmla="*/ 1911543 w 9480340"/>
              <a:gd name="connsiteY939" fmla="*/ 4422841 h 9415521"/>
              <a:gd name="connsiteX940" fmla="*/ 1852773 w 9480340"/>
              <a:gd name="connsiteY940" fmla="*/ 4465695 h 9415521"/>
              <a:gd name="connsiteX941" fmla="*/ 1826455 w 9480340"/>
              <a:gd name="connsiteY941" fmla="*/ 4484745 h 9415521"/>
              <a:gd name="connsiteX942" fmla="*/ 1793787 w 9480340"/>
              <a:gd name="connsiteY942" fmla="*/ 4503795 h 9415521"/>
              <a:gd name="connsiteX943" fmla="*/ 1585155 w 9480340"/>
              <a:gd name="connsiteY943" fmla="*/ 4603903 h 9415521"/>
              <a:gd name="connsiteX944" fmla="*/ 1489905 w 9480340"/>
              <a:gd name="connsiteY944" fmla="*/ 4656293 h 9415521"/>
              <a:gd name="connsiteX945" fmla="*/ 1426405 w 9480340"/>
              <a:gd name="connsiteY945" fmla="*/ 4694348 h 9415521"/>
              <a:gd name="connsiteX946" fmla="*/ 1356555 w 9480340"/>
              <a:gd name="connsiteY946" fmla="*/ 4735177 h 9415521"/>
              <a:gd name="connsiteX947" fmla="*/ 1324546 w 9480340"/>
              <a:gd name="connsiteY947" fmla="*/ 4766267 h 9415521"/>
              <a:gd name="connsiteX948" fmla="*/ 1286446 w 9480340"/>
              <a:gd name="connsiteY948" fmla="*/ 4788939 h 9415521"/>
              <a:gd name="connsiteX949" fmla="*/ 1115255 w 9480340"/>
              <a:gd name="connsiteY949" fmla="*/ 4898738 h 9415521"/>
              <a:gd name="connsiteX950" fmla="*/ 1097918 w 9480340"/>
              <a:gd name="connsiteY950" fmla="*/ 4910195 h 9415521"/>
              <a:gd name="connsiteX951" fmla="*/ 1048290 w 9480340"/>
              <a:gd name="connsiteY951" fmla="*/ 4935595 h 9415521"/>
              <a:gd name="connsiteX952" fmla="*/ 995777 w 9480340"/>
              <a:gd name="connsiteY952" fmla="*/ 4960995 h 9415521"/>
              <a:gd name="connsiteX953" fmla="*/ 975555 w 9480340"/>
              <a:gd name="connsiteY953" fmla="*/ 4972773 h 9415521"/>
              <a:gd name="connsiteX954" fmla="*/ 902530 w 9480340"/>
              <a:gd name="connsiteY954" fmla="*/ 5011324 h 9415521"/>
              <a:gd name="connsiteX955" fmla="*/ 791405 w 9480340"/>
              <a:gd name="connsiteY955" fmla="*/ 5063073 h 9415521"/>
              <a:gd name="connsiteX956" fmla="*/ 715205 w 9480340"/>
              <a:gd name="connsiteY956" fmla="*/ 5107948 h 9415521"/>
              <a:gd name="connsiteX957" fmla="*/ 575505 w 9480340"/>
              <a:gd name="connsiteY957" fmla="*/ 5190233 h 9415521"/>
              <a:gd name="connsiteX958" fmla="*/ 499305 w 9480340"/>
              <a:gd name="connsiteY958" fmla="*/ 5234476 h 9415521"/>
              <a:gd name="connsiteX959" fmla="*/ 334689 w 9480340"/>
              <a:gd name="connsiteY959" fmla="*/ 5353912 h 9415521"/>
              <a:gd name="connsiteX960" fmla="*/ 307541 w 9480340"/>
              <a:gd name="connsiteY960" fmla="*/ 5367395 h 9415521"/>
              <a:gd name="connsiteX961" fmla="*/ 151601 w 9480340"/>
              <a:gd name="connsiteY961" fmla="*/ 5449067 h 9415521"/>
              <a:gd name="connsiteX962" fmla="*/ 63206 w 9480340"/>
              <a:gd name="connsiteY962" fmla="*/ 5485540 h 9415521"/>
              <a:gd name="connsiteX963" fmla="*/ 609 w 9480340"/>
              <a:gd name="connsiteY963" fmla="*/ 5177054 h 9415521"/>
              <a:gd name="connsiteX964" fmla="*/ 29405 w 9480340"/>
              <a:gd name="connsiteY964" fmla="*/ 4988260 h 9415521"/>
              <a:gd name="connsiteX965" fmla="*/ 61155 w 9480340"/>
              <a:gd name="connsiteY965" fmla="*/ 4974273 h 9415521"/>
              <a:gd name="connsiteX966" fmla="*/ 248480 w 9480340"/>
              <a:gd name="connsiteY966" fmla="*/ 4877309 h 9415521"/>
              <a:gd name="connsiteX967" fmla="*/ 289755 w 9480340"/>
              <a:gd name="connsiteY967" fmla="*/ 4859395 h 9415521"/>
              <a:gd name="connsiteX968" fmla="*/ 318330 w 9480340"/>
              <a:gd name="connsiteY968" fmla="*/ 4828850 h 9415521"/>
              <a:gd name="connsiteX969" fmla="*/ 448505 w 9480340"/>
              <a:gd name="connsiteY969" fmla="*/ 4744982 h 9415521"/>
              <a:gd name="connsiteX970" fmla="*/ 524705 w 9480340"/>
              <a:gd name="connsiteY970" fmla="*/ 4700997 h 9415521"/>
              <a:gd name="connsiteX971" fmla="*/ 600905 w 9480340"/>
              <a:gd name="connsiteY971" fmla="*/ 4658120 h 9415521"/>
              <a:gd name="connsiteX972" fmla="*/ 680844 w 9480340"/>
              <a:gd name="connsiteY972" fmla="*/ 4619366 h 9415521"/>
              <a:gd name="connsiteX973" fmla="*/ 753238 w 9480340"/>
              <a:gd name="connsiteY973" fmla="*/ 4592695 h 9415521"/>
              <a:gd name="connsiteX974" fmla="*/ 774899 w 9480340"/>
              <a:gd name="connsiteY974" fmla="*/ 4570470 h 9415521"/>
              <a:gd name="connsiteX975" fmla="*/ 823155 w 9480340"/>
              <a:gd name="connsiteY975" fmla="*/ 4524265 h 9415521"/>
              <a:gd name="connsiteX976" fmla="*/ 1020005 w 9480340"/>
              <a:gd name="connsiteY976" fmla="*/ 4413799 h 9415521"/>
              <a:gd name="connsiteX977" fmla="*/ 1099380 w 9480340"/>
              <a:gd name="connsiteY977" fmla="*/ 4381940 h 9415521"/>
              <a:gd name="connsiteX978" fmla="*/ 1140655 w 9480340"/>
              <a:gd name="connsiteY978" fmla="*/ 4362852 h 9415521"/>
              <a:gd name="connsiteX979" fmla="*/ 1156820 w 9480340"/>
              <a:gd name="connsiteY979" fmla="*/ 4351395 h 9415521"/>
              <a:gd name="connsiteX980" fmla="*/ 1312992 w 9480340"/>
              <a:gd name="connsiteY980" fmla="*/ 4252112 h 9415521"/>
              <a:gd name="connsiteX981" fmla="*/ 1343855 w 9480340"/>
              <a:gd name="connsiteY981" fmla="*/ 4225331 h 9415521"/>
              <a:gd name="connsiteX982" fmla="*/ 1602157 w 9480340"/>
              <a:gd name="connsiteY982" fmla="*/ 4097395 h 9415521"/>
              <a:gd name="connsiteX983" fmla="*/ 1657543 w 9480340"/>
              <a:gd name="connsiteY983" fmla="*/ 4056120 h 9415521"/>
              <a:gd name="connsiteX984" fmla="*/ 1794705 w 9480340"/>
              <a:gd name="connsiteY984" fmla="*/ 3963385 h 9415521"/>
              <a:gd name="connsiteX985" fmla="*/ 1870905 w 9480340"/>
              <a:gd name="connsiteY985" fmla="*/ 3919379 h 9415521"/>
              <a:gd name="connsiteX986" fmla="*/ 1942696 w 9480340"/>
              <a:gd name="connsiteY986" fmla="*/ 3888817 h 9415521"/>
              <a:gd name="connsiteX987" fmla="*/ 1984721 w 9480340"/>
              <a:gd name="connsiteY987" fmla="*/ 3869578 h 9415521"/>
              <a:gd name="connsiteX988" fmla="*/ 2010718 w 9480340"/>
              <a:gd name="connsiteY988" fmla="*/ 3856095 h 9415521"/>
              <a:gd name="connsiteX989" fmla="*/ 2164193 w 9480340"/>
              <a:gd name="connsiteY989" fmla="*/ 3761097 h 9415521"/>
              <a:gd name="connsiteX990" fmla="*/ 2290005 w 9480340"/>
              <a:gd name="connsiteY990" fmla="*/ 3677830 h 9415521"/>
              <a:gd name="connsiteX991" fmla="*/ 2366205 w 9480340"/>
              <a:gd name="connsiteY991" fmla="*/ 3633493 h 9415521"/>
              <a:gd name="connsiteX992" fmla="*/ 2442405 w 9480340"/>
              <a:gd name="connsiteY992" fmla="*/ 3589508 h 9415521"/>
              <a:gd name="connsiteX993" fmla="*/ 2505905 w 9480340"/>
              <a:gd name="connsiteY993" fmla="*/ 3551144 h 9415521"/>
              <a:gd name="connsiteX994" fmla="*/ 2585280 w 9480340"/>
              <a:gd name="connsiteY994" fmla="*/ 3518340 h 9415521"/>
              <a:gd name="connsiteX995" fmla="*/ 2626555 w 9480340"/>
              <a:gd name="connsiteY995" fmla="*/ 3500495 h 9415521"/>
              <a:gd name="connsiteX996" fmla="*/ 2719699 w 9480340"/>
              <a:gd name="connsiteY996" fmla="*/ 3438072 h 9415521"/>
              <a:gd name="connsiteX997" fmla="*/ 2769864 w 9480340"/>
              <a:gd name="connsiteY997" fmla="*/ 3413066 h 9415521"/>
              <a:gd name="connsiteX998" fmla="*/ 2807294 w 9480340"/>
              <a:gd name="connsiteY998" fmla="*/ 3398895 h 9415521"/>
              <a:gd name="connsiteX999" fmla="*/ 2837862 w 9480340"/>
              <a:gd name="connsiteY999" fmla="*/ 3379845 h 9415521"/>
              <a:gd name="connsiteX1000" fmla="*/ 2864036 w 9480340"/>
              <a:gd name="connsiteY1000" fmla="*/ 3360795 h 9415521"/>
              <a:gd name="connsiteX1001" fmla="*/ 2915190 w 9480340"/>
              <a:gd name="connsiteY1001" fmla="*/ 3335395 h 9415521"/>
              <a:gd name="connsiteX1002" fmla="*/ 2964818 w 9480340"/>
              <a:gd name="connsiteY1002" fmla="*/ 3309995 h 9415521"/>
              <a:gd name="connsiteX1003" fmla="*/ 2982155 w 9480340"/>
              <a:gd name="connsiteY1003" fmla="*/ 3297295 h 9415521"/>
              <a:gd name="connsiteX1004" fmla="*/ 3000298 w 9480340"/>
              <a:gd name="connsiteY1004" fmla="*/ 3284595 h 9415521"/>
              <a:gd name="connsiteX1005" fmla="*/ 3037441 w 9480340"/>
              <a:gd name="connsiteY1005" fmla="*/ 3265594 h 9415521"/>
              <a:gd name="connsiteX1006" fmla="*/ 3213313 w 9480340"/>
              <a:gd name="connsiteY1006" fmla="*/ 3151983 h 9415521"/>
              <a:gd name="connsiteX1007" fmla="*/ 3295863 w 9480340"/>
              <a:gd name="connsiteY1007" fmla="*/ 3104428 h 9415521"/>
              <a:gd name="connsiteX1008" fmla="*/ 3413955 w 9480340"/>
              <a:gd name="connsiteY1008" fmla="*/ 3022856 h 9415521"/>
              <a:gd name="connsiteX1009" fmla="*/ 3667955 w 9480340"/>
              <a:gd name="connsiteY1009" fmla="*/ 2877310 h 9415521"/>
              <a:gd name="connsiteX1010" fmla="*/ 3712405 w 9480340"/>
              <a:gd name="connsiteY1010" fmla="*/ 2852576 h 9415521"/>
              <a:gd name="connsiteX1011" fmla="*/ 3775905 w 9480340"/>
              <a:gd name="connsiteY1011" fmla="*/ 2814544 h 9415521"/>
              <a:gd name="connsiteX1012" fmla="*/ 3855280 w 9480340"/>
              <a:gd name="connsiteY1012" fmla="*/ 2781740 h 9415521"/>
              <a:gd name="connsiteX1013" fmla="*/ 3896555 w 9480340"/>
              <a:gd name="connsiteY1013" fmla="*/ 2763508 h 9415521"/>
              <a:gd name="connsiteX1014" fmla="*/ 3922100 w 9480340"/>
              <a:gd name="connsiteY1014" fmla="*/ 2744799 h 9415521"/>
              <a:gd name="connsiteX1015" fmla="*/ 4109425 w 9480340"/>
              <a:gd name="connsiteY1015" fmla="*/ 2632055 h 9415521"/>
              <a:gd name="connsiteX1016" fmla="*/ 4290255 w 9480340"/>
              <a:gd name="connsiteY1016" fmla="*/ 2518517 h 9415521"/>
              <a:gd name="connsiteX1017" fmla="*/ 4347405 w 9480340"/>
              <a:gd name="connsiteY1017" fmla="*/ 2484393 h 9415521"/>
              <a:gd name="connsiteX1018" fmla="*/ 4426780 w 9480340"/>
              <a:gd name="connsiteY1018" fmla="*/ 2451540 h 9415521"/>
              <a:gd name="connsiteX1019" fmla="*/ 4468055 w 9480340"/>
              <a:gd name="connsiteY1019" fmla="*/ 2433308 h 9415521"/>
              <a:gd name="connsiteX1020" fmla="*/ 4653240 w 9480340"/>
              <a:gd name="connsiteY1020" fmla="*/ 2332095 h 9415521"/>
              <a:gd name="connsiteX1021" fmla="*/ 4679362 w 9480340"/>
              <a:gd name="connsiteY1021" fmla="*/ 2313045 h 9415521"/>
              <a:gd name="connsiteX1022" fmla="*/ 4703727 w 9480340"/>
              <a:gd name="connsiteY1022" fmla="*/ 2293995 h 9415521"/>
              <a:gd name="connsiteX1023" fmla="*/ 4769043 w 9480340"/>
              <a:gd name="connsiteY1023" fmla="*/ 2250946 h 9415521"/>
              <a:gd name="connsiteX1024" fmla="*/ 4982405 w 9480340"/>
              <a:gd name="connsiteY1024" fmla="*/ 2116097 h 9415521"/>
              <a:gd name="connsiteX1025" fmla="*/ 5045905 w 9480340"/>
              <a:gd name="connsiteY1025" fmla="*/ 2077880 h 9415521"/>
              <a:gd name="connsiteX1026" fmla="*/ 5122105 w 9480340"/>
              <a:gd name="connsiteY1026" fmla="*/ 2033214 h 9415521"/>
              <a:gd name="connsiteX1027" fmla="*/ 5198305 w 9480340"/>
              <a:gd name="connsiteY1027" fmla="*/ 1989623 h 9415521"/>
              <a:gd name="connsiteX1028" fmla="*/ 5287205 w 9480340"/>
              <a:gd name="connsiteY1028" fmla="*/ 1939533 h 9415521"/>
              <a:gd name="connsiteX1029" fmla="*/ 5412138 w 9480340"/>
              <a:gd name="connsiteY1029" fmla="*/ 1875200 h 9415521"/>
              <a:gd name="connsiteX1030" fmla="*/ 5503464 w 9480340"/>
              <a:gd name="connsiteY1030" fmla="*/ 1836795 h 9415521"/>
              <a:gd name="connsiteX1031" fmla="*/ 5528989 w 9480340"/>
              <a:gd name="connsiteY1031" fmla="*/ 1823312 h 9415521"/>
              <a:gd name="connsiteX1032" fmla="*/ 5693605 w 9480340"/>
              <a:gd name="connsiteY1032" fmla="*/ 1703014 h 9415521"/>
              <a:gd name="connsiteX1033" fmla="*/ 5769805 w 9480340"/>
              <a:gd name="connsiteY1033" fmla="*/ 1659201 h 9415521"/>
              <a:gd name="connsiteX1034" fmla="*/ 5912680 w 9480340"/>
              <a:gd name="connsiteY1034" fmla="*/ 1588411 h 9415521"/>
              <a:gd name="connsiteX1035" fmla="*/ 5953955 w 9480340"/>
              <a:gd name="connsiteY1035" fmla="*/ 1570095 h 9415521"/>
              <a:gd name="connsiteX1036" fmla="*/ 6125146 w 9480340"/>
              <a:gd name="connsiteY1036" fmla="*/ 1461539 h 9415521"/>
              <a:gd name="connsiteX1037" fmla="*/ 6163246 w 9480340"/>
              <a:gd name="connsiteY1037" fmla="*/ 1439125 h 9415521"/>
              <a:gd name="connsiteX1038" fmla="*/ 6303464 w 9480340"/>
              <a:gd name="connsiteY1038" fmla="*/ 1358165 h 9415521"/>
              <a:gd name="connsiteX1039" fmla="*/ 6341564 w 9480340"/>
              <a:gd name="connsiteY1039" fmla="*/ 1335751 h 9415521"/>
              <a:gd name="connsiteX1040" fmla="*/ 6468305 w 9480340"/>
              <a:gd name="connsiteY1040" fmla="*/ 1252814 h 9415521"/>
              <a:gd name="connsiteX1041" fmla="*/ 6512755 w 9480340"/>
              <a:gd name="connsiteY1041" fmla="*/ 1227904 h 9415521"/>
              <a:gd name="connsiteX1042" fmla="*/ 6593252 w 9480340"/>
              <a:gd name="connsiteY1042" fmla="*/ 1180249 h 9415521"/>
              <a:gd name="connsiteX1043" fmla="*/ 6688502 w 9480340"/>
              <a:gd name="connsiteY1043" fmla="*/ 1122609 h 9415521"/>
              <a:gd name="connsiteX1044" fmla="*/ 6755284 w 9480340"/>
              <a:gd name="connsiteY1044" fmla="*/ 1095088 h 9415521"/>
              <a:gd name="connsiteX1045" fmla="*/ 6981426 w 9480340"/>
              <a:gd name="connsiteY1045" fmla="*/ 965602 h 9415521"/>
              <a:gd name="connsiteX1046" fmla="*/ 7154363 w 9480340"/>
              <a:gd name="connsiteY1046" fmla="*/ 863123 h 9415521"/>
              <a:gd name="connsiteX1047" fmla="*/ 7192463 w 9480340"/>
              <a:gd name="connsiteY1047" fmla="*/ 840094 h 9415521"/>
              <a:gd name="connsiteX1048" fmla="*/ 7251176 w 9480340"/>
              <a:gd name="connsiteY1048" fmla="*/ 810229 h 9415521"/>
              <a:gd name="connsiteX1049" fmla="*/ 7295626 w 9480340"/>
              <a:gd name="connsiteY1049" fmla="*/ 780391 h 9415521"/>
              <a:gd name="connsiteX1050" fmla="*/ 7331905 w 9480340"/>
              <a:gd name="connsiteY1050" fmla="*/ 754105 h 9415521"/>
              <a:gd name="connsiteX1051" fmla="*/ 7362448 w 9480340"/>
              <a:gd name="connsiteY1051" fmla="*/ 751357 h 9415521"/>
              <a:gd name="connsiteX1052" fmla="*/ 5877737 w 9480340"/>
              <a:gd name="connsiteY1052" fmla="*/ 79682 h 9415521"/>
              <a:gd name="connsiteX1053" fmla="*/ 5922205 w 9480340"/>
              <a:gd name="connsiteY1053" fmla="*/ 96896 h 9415521"/>
              <a:gd name="connsiteX1054" fmla="*/ 5964230 w 9480340"/>
              <a:gd name="connsiteY1054" fmla="*/ 103324 h 9415521"/>
              <a:gd name="connsiteX1055" fmla="*/ 6042290 w 9480340"/>
              <a:gd name="connsiteY1055" fmla="*/ 122975 h 9415521"/>
              <a:gd name="connsiteX1056" fmla="*/ 6140576 w 9480340"/>
              <a:gd name="connsiteY1056" fmla="*/ 156354 h 9415521"/>
              <a:gd name="connsiteX1057" fmla="*/ 6209372 w 9480340"/>
              <a:gd name="connsiteY1057" fmla="*/ 181153 h 9415521"/>
              <a:gd name="connsiteX1058" fmla="*/ 6265105 w 9480340"/>
              <a:gd name="connsiteY1058" fmla="*/ 198495 h 9415521"/>
              <a:gd name="connsiteX1059" fmla="*/ 6322255 w 9480340"/>
              <a:gd name="connsiteY1059" fmla="*/ 217545 h 9415521"/>
              <a:gd name="connsiteX1060" fmla="*/ 6360551 w 9480340"/>
              <a:gd name="connsiteY1060" fmla="*/ 236596 h 9415521"/>
              <a:gd name="connsiteX1061" fmla="*/ 6391463 w 9480340"/>
              <a:gd name="connsiteY1061" fmla="*/ 290839 h 9415521"/>
              <a:gd name="connsiteX1062" fmla="*/ 6350587 w 9480340"/>
              <a:gd name="connsiteY1062" fmla="*/ 315491 h 9415521"/>
              <a:gd name="connsiteX1063" fmla="*/ 6258755 w 9480340"/>
              <a:gd name="connsiteY1063" fmla="*/ 377537 h 9415521"/>
              <a:gd name="connsiteX1064" fmla="*/ 6242590 w 9480340"/>
              <a:gd name="connsiteY1064" fmla="*/ 388996 h 9415521"/>
              <a:gd name="connsiteX1065" fmla="*/ 6162328 w 9480340"/>
              <a:gd name="connsiteY1065" fmla="*/ 431208 h 9415521"/>
              <a:gd name="connsiteX1066" fmla="*/ 6073717 w 9480340"/>
              <a:gd name="connsiteY1066" fmla="*/ 475701 h 9415521"/>
              <a:gd name="connsiteX1067" fmla="*/ 5861243 w 9480340"/>
              <a:gd name="connsiteY1067" fmla="*/ 599946 h 9415521"/>
              <a:gd name="connsiteX1068" fmla="*/ 5802027 w 9480340"/>
              <a:gd name="connsiteY1068" fmla="*/ 642995 h 9415521"/>
              <a:gd name="connsiteX1069" fmla="*/ 5716938 w 9480340"/>
              <a:gd name="connsiteY1069" fmla="*/ 681400 h 9415521"/>
              <a:gd name="connsiteX1070" fmla="*/ 5592005 w 9480340"/>
              <a:gd name="connsiteY1070" fmla="*/ 745733 h 9415521"/>
              <a:gd name="connsiteX1071" fmla="*/ 5407855 w 9480340"/>
              <a:gd name="connsiteY1071" fmla="*/ 872837 h 9415521"/>
              <a:gd name="connsiteX1072" fmla="*/ 5391690 w 9480340"/>
              <a:gd name="connsiteY1072" fmla="*/ 884295 h 9415521"/>
              <a:gd name="connsiteX1073" fmla="*/ 5308032 w 9480340"/>
              <a:gd name="connsiteY1073" fmla="*/ 928745 h 9415521"/>
              <a:gd name="connsiteX1074" fmla="*/ 5233885 w 9480340"/>
              <a:gd name="connsiteY1074" fmla="*/ 973195 h 9415521"/>
              <a:gd name="connsiteX1075" fmla="*/ 4976055 w 9480340"/>
              <a:gd name="connsiteY1075" fmla="*/ 1101080 h 9415521"/>
              <a:gd name="connsiteX1076" fmla="*/ 4931605 w 9480340"/>
              <a:gd name="connsiteY1076" fmla="*/ 1125814 h 9415521"/>
              <a:gd name="connsiteX1077" fmla="*/ 4801430 w 9480340"/>
              <a:gd name="connsiteY1077" fmla="*/ 1209350 h 9415521"/>
              <a:gd name="connsiteX1078" fmla="*/ 4772855 w 9480340"/>
              <a:gd name="connsiteY1078" fmla="*/ 1239895 h 9415521"/>
              <a:gd name="connsiteX1079" fmla="*/ 4731580 w 9480340"/>
              <a:gd name="connsiteY1079" fmla="*/ 1257740 h 9415521"/>
              <a:gd name="connsiteX1080" fmla="*/ 4563789 w 9480340"/>
              <a:gd name="connsiteY1080" fmla="*/ 1366112 h 9415521"/>
              <a:gd name="connsiteX1081" fmla="*/ 4537792 w 9480340"/>
              <a:gd name="connsiteY1081" fmla="*/ 1379595 h 9415521"/>
              <a:gd name="connsiteX1082" fmla="*/ 4464328 w 9480340"/>
              <a:gd name="connsiteY1082" fmla="*/ 1417254 h 9415521"/>
              <a:gd name="connsiteX1083" fmla="*/ 4371617 w 9480340"/>
              <a:gd name="connsiteY1083" fmla="*/ 1461893 h 9415521"/>
              <a:gd name="connsiteX1084" fmla="*/ 4296605 w 9480340"/>
              <a:gd name="connsiteY1084" fmla="*/ 1493895 h 9415521"/>
              <a:gd name="connsiteX1085" fmla="*/ 4233105 w 9480340"/>
              <a:gd name="connsiteY1085" fmla="*/ 1532460 h 9415521"/>
              <a:gd name="connsiteX1086" fmla="*/ 4156905 w 9480340"/>
              <a:gd name="connsiteY1086" fmla="*/ 1576797 h 9415521"/>
              <a:gd name="connsiteX1087" fmla="*/ 4080705 w 9480340"/>
              <a:gd name="connsiteY1087" fmla="*/ 1620782 h 9415521"/>
              <a:gd name="connsiteX1088" fmla="*/ 4017205 w 9480340"/>
              <a:gd name="connsiteY1088" fmla="*/ 1658351 h 9415521"/>
              <a:gd name="connsiteX1089" fmla="*/ 3928305 w 9480340"/>
              <a:gd name="connsiteY1089" fmla="*/ 1708657 h 9415521"/>
              <a:gd name="connsiteX1090" fmla="*/ 3816072 w 9480340"/>
              <a:gd name="connsiteY1090" fmla="*/ 1785690 h 9415521"/>
              <a:gd name="connsiteX1091" fmla="*/ 3737446 w 9480340"/>
              <a:gd name="connsiteY1091" fmla="*/ 1836795 h 9415521"/>
              <a:gd name="connsiteX1092" fmla="*/ 3711921 w 9480340"/>
              <a:gd name="connsiteY1092" fmla="*/ 1850278 h 9415521"/>
              <a:gd name="connsiteX1093" fmla="*/ 3669896 w 9480340"/>
              <a:gd name="connsiteY1093" fmla="*/ 1869517 h 9415521"/>
              <a:gd name="connsiteX1094" fmla="*/ 3598105 w 9480340"/>
              <a:gd name="connsiteY1094" fmla="*/ 1900079 h 9415521"/>
              <a:gd name="connsiteX1095" fmla="*/ 3521905 w 9480340"/>
              <a:gd name="connsiteY1095" fmla="*/ 1944314 h 9415521"/>
              <a:gd name="connsiteX1096" fmla="*/ 3445705 w 9480340"/>
              <a:gd name="connsiteY1096" fmla="*/ 1988278 h 9415521"/>
              <a:gd name="connsiteX1097" fmla="*/ 3344105 w 9480340"/>
              <a:gd name="connsiteY1097" fmla="*/ 2046986 h 9415521"/>
              <a:gd name="connsiteX1098" fmla="*/ 3232343 w 9480340"/>
              <a:gd name="connsiteY1098" fmla="*/ 2124076 h 9415521"/>
              <a:gd name="connsiteX1099" fmla="*/ 3166418 w 9480340"/>
              <a:gd name="connsiteY1099" fmla="*/ 2166995 h 9415521"/>
              <a:gd name="connsiteX1100" fmla="*/ 3140421 w 9480340"/>
              <a:gd name="connsiteY1100" fmla="*/ 2180478 h 9415521"/>
              <a:gd name="connsiteX1101" fmla="*/ 3098396 w 9480340"/>
              <a:gd name="connsiteY1101" fmla="*/ 2199717 h 9415521"/>
              <a:gd name="connsiteX1102" fmla="*/ 2931355 w 9480340"/>
              <a:gd name="connsiteY1102" fmla="*/ 2306695 h 9415521"/>
              <a:gd name="connsiteX1103" fmla="*/ 2890080 w 9480340"/>
              <a:gd name="connsiteY1103" fmla="*/ 2324896 h 9415521"/>
              <a:gd name="connsiteX1104" fmla="*/ 2825511 w 9480340"/>
              <a:gd name="connsiteY1104" fmla="*/ 2356418 h 9415521"/>
              <a:gd name="connsiteX1105" fmla="*/ 2788046 w 9480340"/>
              <a:gd name="connsiteY1105" fmla="*/ 2394124 h 9415521"/>
              <a:gd name="connsiteX1106" fmla="*/ 2750616 w 9480340"/>
              <a:gd name="connsiteY1106" fmla="*/ 2408295 h 9415521"/>
              <a:gd name="connsiteX1107" fmla="*/ 2720048 w 9480340"/>
              <a:gd name="connsiteY1107" fmla="*/ 2427345 h 9415521"/>
              <a:gd name="connsiteX1108" fmla="*/ 2696155 w 9480340"/>
              <a:gd name="connsiteY1108" fmla="*/ 2446395 h 9415521"/>
              <a:gd name="connsiteX1109" fmla="*/ 2605438 w 9480340"/>
              <a:gd name="connsiteY1109" fmla="*/ 2484800 h 9415521"/>
              <a:gd name="connsiteX1110" fmla="*/ 2480505 w 9480340"/>
              <a:gd name="connsiteY1110" fmla="*/ 2549133 h 9415521"/>
              <a:gd name="connsiteX1111" fmla="*/ 2391605 w 9480340"/>
              <a:gd name="connsiteY1111" fmla="*/ 2599654 h 9415521"/>
              <a:gd name="connsiteX1112" fmla="*/ 2315405 w 9480340"/>
              <a:gd name="connsiteY1112" fmla="*/ 2643676 h 9415521"/>
              <a:gd name="connsiteX1113" fmla="*/ 2239205 w 9480340"/>
              <a:gd name="connsiteY1113" fmla="*/ 2687911 h 9415521"/>
              <a:gd name="connsiteX1114" fmla="*/ 2175705 w 9480340"/>
              <a:gd name="connsiteY1114" fmla="*/ 2725697 h 9415521"/>
              <a:gd name="connsiteX1115" fmla="*/ 1996905 w 9480340"/>
              <a:gd name="connsiteY1115" fmla="*/ 2841372 h 9415521"/>
              <a:gd name="connsiteX1116" fmla="*/ 1969885 w 9480340"/>
              <a:gd name="connsiteY1116" fmla="*/ 2865495 h 9415521"/>
              <a:gd name="connsiteX1117" fmla="*/ 1940755 w 9480340"/>
              <a:gd name="connsiteY1117" fmla="*/ 2884545 h 9415521"/>
              <a:gd name="connsiteX1118" fmla="*/ 1901731 w 9480340"/>
              <a:gd name="connsiteY1118" fmla="*/ 2903595 h 9415521"/>
              <a:gd name="connsiteX1119" fmla="*/ 1862011 w 9480340"/>
              <a:gd name="connsiteY1119" fmla="*/ 2913132 h 9415521"/>
              <a:gd name="connsiteX1120" fmla="*/ 1788355 w 9480340"/>
              <a:gd name="connsiteY1120" fmla="*/ 2952185 h 9415521"/>
              <a:gd name="connsiteX1121" fmla="*/ 1654746 w 9480340"/>
              <a:gd name="connsiteY1121" fmla="*/ 3039325 h 9415521"/>
              <a:gd name="connsiteX1122" fmla="*/ 1616646 w 9480340"/>
              <a:gd name="connsiteY1122" fmla="*/ 3061739 h 9415521"/>
              <a:gd name="connsiteX1123" fmla="*/ 1540705 w 9480340"/>
              <a:gd name="connsiteY1123" fmla="*/ 3094095 h 9415521"/>
              <a:gd name="connsiteX1124" fmla="*/ 1477205 w 9480340"/>
              <a:gd name="connsiteY1124" fmla="*/ 3132660 h 9415521"/>
              <a:gd name="connsiteX1125" fmla="*/ 1293055 w 9480340"/>
              <a:gd name="connsiteY1125" fmla="*/ 3260438 h 9415521"/>
              <a:gd name="connsiteX1126" fmla="*/ 1274912 w 9480340"/>
              <a:gd name="connsiteY1126" fmla="*/ 3271895 h 9415521"/>
              <a:gd name="connsiteX1127" fmla="*/ 1083246 w 9480340"/>
              <a:gd name="connsiteY1127" fmla="*/ 3369525 h 9415521"/>
              <a:gd name="connsiteX1128" fmla="*/ 1045146 w 9480340"/>
              <a:gd name="connsiteY1128" fmla="*/ 3391939 h 9415521"/>
              <a:gd name="connsiteX1129" fmla="*/ 969205 w 9480340"/>
              <a:gd name="connsiteY1129" fmla="*/ 3424295 h 9415521"/>
              <a:gd name="connsiteX1130" fmla="*/ 905705 w 9480340"/>
              <a:gd name="connsiteY1130" fmla="*/ 3462860 h 9415521"/>
              <a:gd name="connsiteX1131" fmla="*/ 829505 w 9480340"/>
              <a:gd name="connsiteY1131" fmla="*/ 3507197 h 9415521"/>
              <a:gd name="connsiteX1132" fmla="*/ 753305 w 9480340"/>
              <a:gd name="connsiteY1132" fmla="*/ 3551182 h 9415521"/>
              <a:gd name="connsiteX1133" fmla="*/ 631426 w 9480340"/>
              <a:gd name="connsiteY1133" fmla="*/ 3632602 h 9415521"/>
              <a:gd name="connsiteX1134" fmla="*/ 405284 w 9480340"/>
              <a:gd name="connsiteY1134" fmla="*/ 3762088 h 9415521"/>
              <a:gd name="connsiteX1135" fmla="*/ 334205 w 9480340"/>
              <a:gd name="connsiteY1135" fmla="*/ 3792648 h 9415521"/>
              <a:gd name="connsiteX1136" fmla="*/ 264355 w 9480340"/>
              <a:gd name="connsiteY1136" fmla="*/ 3833477 h 9415521"/>
              <a:gd name="connsiteX1137" fmla="*/ 232347 w 9480340"/>
              <a:gd name="connsiteY1137" fmla="*/ 3864567 h 9415521"/>
              <a:gd name="connsiteX1138" fmla="*/ 194247 w 9480340"/>
              <a:gd name="connsiteY1138" fmla="*/ 3887020 h 9415521"/>
              <a:gd name="connsiteX1139" fmla="*/ 88904 w 9480340"/>
              <a:gd name="connsiteY1139" fmla="*/ 3939761 h 9415521"/>
              <a:gd name="connsiteX1140" fmla="*/ 41474 w 9480340"/>
              <a:gd name="connsiteY1140" fmla="*/ 3938058 h 9415521"/>
              <a:gd name="connsiteX1141" fmla="*/ 42105 w 9480340"/>
              <a:gd name="connsiteY1141" fmla="*/ 3830695 h 9415521"/>
              <a:gd name="connsiteX1142" fmla="*/ 60783 w 9480340"/>
              <a:gd name="connsiteY1142" fmla="*/ 3741795 h 9415521"/>
              <a:gd name="connsiteX1143" fmla="*/ 86633 w 9480340"/>
              <a:gd name="connsiteY1143" fmla="*/ 3654618 h 9415521"/>
              <a:gd name="connsiteX1144" fmla="*/ 105683 w 9480340"/>
              <a:gd name="connsiteY1144" fmla="*/ 3578418 h 9415521"/>
              <a:gd name="connsiteX1145" fmla="*/ 122772 w 9480340"/>
              <a:gd name="connsiteY1145" fmla="*/ 3505999 h 9415521"/>
              <a:gd name="connsiteX1146" fmla="*/ 149083 w 9480340"/>
              <a:gd name="connsiteY1146" fmla="*/ 3436149 h 9415521"/>
              <a:gd name="connsiteX1147" fmla="*/ 220318 w 9480340"/>
              <a:gd name="connsiteY1147" fmla="*/ 3360795 h 9415521"/>
              <a:gd name="connsiteX1148" fmla="*/ 251655 w 9480340"/>
              <a:gd name="connsiteY1148" fmla="*/ 3341745 h 9415521"/>
              <a:gd name="connsiteX1149" fmla="*/ 284323 w 9480340"/>
              <a:gd name="connsiteY1149" fmla="*/ 3322695 h 9415521"/>
              <a:gd name="connsiteX1150" fmla="*/ 349443 w 9480340"/>
              <a:gd name="connsiteY1150" fmla="*/ 3279535 h 9415521"/>
              <a:gd name="connsiteX1151" fmla="*/ 572947 w 9480340"/>
              <a:gd name="connsiteY1151" fmla="*/ 3146786 h 9415521"/>
              <a:gd name="connsiteX1152" fmla="*/ 655497 w 9480340"/>
              <a:gd name="connsiteY1152" fmla="*/ 3099707 h 9415521"/>
              <a:gd name="connsiteX1153" fmla="*/ 778705 w 9480340"/>
              <a:gd name="connsiteY1153" fmla="*/ 3017782 h 9415521"/>
              <a:gd name="connsiteX1154" fmla="*/ 854905 w 9480340"/>
              <a:gd name="connsiteY1154" fmla="*/ 2973797 h 9415521"/>
              <a:gd name="connsiteX1155" fmla="*/ 931105 w 9480340"/>
              <a:gd name="connsiteY1155" fmla="*/ 2930920 h 9415521"/>
              <a:gd name="connsiteX1156" fmla="*/ 1011044 w 9480340"/>
              <a:gd name="connsiteY1156" fmla="*/ 2892166 h 9415521"/>
              <a:gd name="connsiteX1157" fmla="*/ 1084468 w 9480340"/>
              <a:gd name="connsiteY1157" fmla="*/ 2865495 h 9415521"/>
              <a:gd name="connsiteX1158" fmla="*/ 1110662 w 9480340"/>
              <a:gd name="connsiteY1158" fmla="*/ 2846445 h 9415521"/>
              <a:gd name="connsiteX1159" fmla="*/ 1139474 w 9480340"/>
              <a:gd name="connsiteY1159" fmla="*/ 2827395 h 9415521"/>
              <a:gd name="connsiteX1160" fmla="*/ 1175146 w 9480340"/>
              <a:gd name="connsiteY1160" fmla="*/ 2813224 h 9415521"/>
              <a:gd name="connsiteX1161" fmla="*/ 1212611 w 9480340"/>
              <a:gd name="connsiteY1161" fmla="*/ 2775518 h 9415521"/>
              <a:gd name="connsiteX1162" fmla="*/ 1277180 w 9480340"/>
              <a:gd name="connsiteY1162" fmla="*/ 2743996 h 9415521"/>
              <a:gd name="connsiteX1163" fmla="*/ 1318455 w 9480340"/>
              <a:gd name="connsiteY1163" fmla="*/ 2725795 h 9415521"/>
              <a:gd name="connsiteX1164" fmla="*/ 1655011 w 9480340"/>
              <a:gd name="connsiteY1164" fmla="*/ 2535295 h 9415521"/>
              <a:gd name="connsiteX1165" fmla="*/ 1676599 w 9480340"/>
              <a:gd name="connsiteY1165" fmla="*/ 2513070 h 9415521"/>
              <a:gd name="connsiteX1166" fmla="*/ 1718505 w 9480340"/>
              <a:gd name="connsiteY1166" fmla="*/ 2470930 h 9415521"/>
              <a:gd name="connsiteX1167" fmla="*/ 1813719 w 9480340"/>
              <a:gd name="connsiteY1167" fmla="*/ 2420130 h 9415521"/>
              <a:gd name="connsiteX1168" fmla="*/ 1883828 w 9480340"/>
              <a:gd name="connsiteY1168" fmla="*/ 2386865 h 9415521"/>
              <a:gd name="connsiteX1169" fmla="*/ 1921964 w 9480340"/>
              <a:gd name="connsiteY1169" fmla="*/ 2363979 h 9415521"/>
              <a:gd name="connsiteX1170" fmla="*/ 1978855 w 9480340"/>
              <a:gd name="connsiteY1170" fmla="*/ 2324474 h 9415521"/>
              <a:gd name="connsiteX1171" fmla="*/ 2048705 w 9480340"/>
              <a:gd name="connsiteY1171" fmla="*/ 2281089 h 9415521"/>
              <a:gd name="connsiteX1172" fmla="*/ 2124905 w 9480340"/>
              <a:gd name="connsiteY1172" fmla="*/ 2237276 h 9415521"/>
              <a:gd name="connsiteX1173" fmla="*/ 2201105 w 9480340"/>
              <a:gd name="connsiteY1173" fmla="*/ 2193113 h 9415521"/>
              <a:gd name="connsiteX1174" fmla="*/ 2296355 w 9480340"/>
              <a:gd name="connsiteY1174" fmla="*/ 2139643 h 9415521"/>
              <a:gd name="connsiteX1175" fmla="*/ 2372555 w 9480340"/>
              <a:gd name="connsiteY1175" fmla="*/ 2095779 h 9415521"/>
              <a:gd name="connsiteX1176" fmla="*/ 2556705 w 9480340"/>
              <a:gd name="connsiteY1176" fmla="*/ 1989097 h 9415521"/>
              <a:gd name="connsiteX1177" fmla="*/ 2620205 w 9480340"/>
              <a:gd name="connsiteY1177" fmla="*/ 1950880 h 9415521"/>
              <a:gd name="connsiteX1178" fmla="*/ 2696405 w 9480340"/>
              <a:gd name="connsiteY1178" fmla="*/ 1906214 h 9415521"/>
              <a:gd name="connsiteX1179" fmla="*/ 2772605 w 9480340"/>
              <a:gd name="connsiteY1179" fmla="*/ 1861979 h 9415521"/>
              <a:gd name="connsiteX1180" fmla="*/ 2844396 w 9480340"/>
              <a:gd name="connsiteY1180" fmla="*/ 1831417 h 9415521"/>
              <a:gd name="connsiteX1181" fmla="*/ 2886421 w 9480340"/>
              <a:gd name="connsiteY1181" fmla="*/ 1812178 h 9415521"/>
              <a:gd name="connsiteX1182" fmla="*/ 2918773 w 9480340"/>
              <a:gd name="connsiteY1182" fmla="*/ 1798695 h 9415521"/>
              <a:gd name="connsiteX1183" fmla="*/ 2946599 w 9480340"/>
              <a:gd name="connsiteY1183" fmla="*/ 1776470 h 9415521"/>
              <a:gd name="connsiteX1184" fmla="*/ 2988505 w 9480340"/>
              <a:gd name="connsiteY1184" fmla="*/ 1734330 h 9415521"/>
              <a:gd name="connsiteX1185" fmla="*/ 3083143 w 9480340"/>
              <a:gd name="connsiteY1185" fmla="*/ 1683530 h 9415521"/>
              <a:gd name="connsiteX1186" fmla="*/ 3197854 w 9480340"/>
              <a:gd name="connsiteY1186" fmla="*/ 1633595 h 9415521"/>
              <a:gd name="connsiteX1187" fmla="*/ 3269972 w 9480340"/>
              <a:gd name="connsiteY1187" fmla="*/ 1582490 h 9415521"/>
              <a:gd name="connsiteX1188" fmla="*/ 3382205 w 9480340"/>
              <a:gd name="connsiteY1188" fmla="*/ 1505457 h 9415521"/>
              <a:gd name="connsiteX1189" fmla="*/ 3471105 w 9480340"/>
              <a:gd name="connsiteY1189" fmla="*/ 1455000 h 9415521"/>
              <a:gd name="connsiteX1190" fmla="*/ 3550480 w 9480340"/>
              <a:gd name="connsiteY1190" fmla="*/ 1422840 h 9415521"/>
              <a:gd name="connsiteX1191" fmla="*/ 3591755 w 9480340"/>
              <a:gd name="connsiteY1191" fmla="*/ 1403753 h 9415521"/>
              <a:gd name="connsiteX1192" fmla="*/ 3609092 w 9480340"/>
              <a:gd name="connsiteY1192" fmla="*/ 1392295 h 9415521"/>
              <a:gd name="connsiteX1193" fmla="*/ 3658720 w 9480340"/>
              <a:gd name="connsiteY1193" fmla="*/ 1366895 h 9415521"/>
              <a:gd name="connsiteX1194" fmla="*/ 3709875 w 9480340"/>
              <a:gd name="connsiteY1194" fmla="*/ 1341495 h 9415521"/>
              <a:gd name="connsiteX1195" fmla="*/ 3736048 w 9480340"/>
              <a:gd name="connsiteY1195" fmla="*/ 1322445 h 9415521"/>
              <a:gd name="connsiteX1196" fmla="*/ 3768407 w 9480340"/>
              <a:gd name="connsiteY1196" fmla="*/ 1303395 h 9415521"/>
              <a:gd name="connsiteX1197" fmla="*/ 3801789 w 9480340"/>
              <a:gd name="connsiteY1197" fmla="*/ 1289912 h 9415521"/>
              <a:gd name="connsiteX1198" fmla="*/ 3966405 w 9480340"/>
              <a:gd name="connsiteY1198" fmla="*/ 1169142 h 9415521"/>
              <a:gd name="connsiteX1199" fmla="*/ 4106105 w 9480340"/>
              <a:gd name="connsiteY1199" fmla="*/ 1087289 h 9415521"/>
              <a:gd name="connsiteX1200" fmla="*/ 4182305 w 9480340"/>
              <a:gd name="connsiteY1200" fmla="*/ 1043476 h 9415521"/>
              <a:gd name="connsiteX1201" fmla="*/ 4258505 w 9480340"/>
              <a:gd name="connsiteY1201" fmla="*/ 998810 h 9415521"/>
              <a:gd name="connsiteX1202" fmla="*/ 4322005 w 9480340"/>
              <a:gd name="connsiteY1202" fmla="*/ 960602 h 9415521"/>
              <a:gd name="connsiteX1203" fmla="*/ 4423605 w 9480340"/>
              <a:gd name="connsiteY1203" fmla="*/ 903040 h 9415521"/>
              <a:gd name="connsiteX1204" fmla="*/ 4576264 w 9480340"/>
              <a:gd name="connsiteY1204" fmla="*/ 825023 h 9415521"/>
              <a:gd name="connsiteX1205" fmla="*/ 4614364 w 9480340"/>
              <a:gd name="connsiteY1205" fmla="*/ 802351 h 9415521"/>
              <a:gd name="connsiteX1206" fmla="*/ 4756980 w 9480340"/>
              <a:gd name="connsiteY1206" fmla="*/ 724340 h 9415521"/>
              <a:gd name="connsiteX1207" fmla="*/ 4798255 w 9480340"/>
              <a:gd name="connsiteY1207" fmla="*/ 705253 h 9415521"/>
              <a:gd name="connsiteX1208" fmla="*/ 4814420 w 9480340"/>
              <a:gd name="connsiteY1208" fmla="*/ 693795 h 9415521"/>
              <a:gd name="connsiteX1209" fmla="*/ 4888657 w 9480340"/>
              <a:gd name="connsiteY1209" fmla="*/ 646170 h 9415521"/>
              <a:gd name="connsiteX1210" fmla="*/ 5028084 w 9480340"/>
              <a:gd name="connsiteY1210" fmla="*/ 561469 h 9415521"/>
              <a:gd name="connsiteX1211" fmla="*/ 5254226 w 9480340"/>
              <a:gd name="connsiteY1211" fmla="*/ 432202 h 9415521"/>
              <a:gd name="connsiteX1212" fmla="*/ 5388546 w 9480340"/>
              <a:gd name="connsiteY1212" fmla="*/ 356640 h 9415521"/>
              <a:gd name="connsiteX1213" fmla="*/ 5426646 w 9480340"/>
              <a:gd name="connsiteY1213" fmla="*/ 333968 h 9415521"/>
              <a:gd name="connsiteX1214" fmla="*/ 5526399 w 9480340"/>
              <a:gd name="connsiteY1214" fmla="*/ 275664 h 9415521"/>
              <a:gd name="connsiteX1215" fmla="*/ 5576564 w 9480340"/>
              <a:gd name="connsiteY1215" fmla="*/ 250767 h 9415521"/>
              <a:gd name="connsiteX1216" fmla="*/ 5613994 w 9480340"/>
              <a:gd name="connsiteY1216" fmla="*/ 236596 h 9415521"/>
              <a:gd name="connsiteX1217" fmla="*/ 5644562 w 9480340"/>
              <a:gd name="connsiteY1217" fmla="*/ 217545 h 9415521"/>
              <a:gd name="connsiteX1218" fmla="*/ 5675164 w 9480340"/>
              <a:gd name="connsiteY1218" fmla="*/ 198495 h 9415521"/>
              <a:gd name="connsiteX1219" fmla="*/ 5706789 w 9480340"/>
              <a:gd name="connsiteY1219" fmla="*/ 185013 h 9415521"/>
              <a:gd name="connsiteX1220" fmla="*/ 5807905 w 9480340"/>
              <a:gd name="connsiteY1220" fmla="*/ 103616 h 9415521"/>
              <a:gd name="connsiteX1221" fmla="*/ 5877737 w 9480340"/>
              <a:gd name="connsiteY1221" fmla="*/ 79682 h 9415521"/>
              <a:gd name="connsiteX1222" fmla="*/ 3964921 w 9480340"/>
              <a:gd name="connsiteY1222" fmla="*/ 329 h 9415521"/>
              <a:gd name="connsiteX1223" fmla="*/ 4188655 w 9480340"/>
              <a:gd name="connsiteY1223" fmla="*/ 24790 h 9415521"/>
              <a:gd name="connsiteX1224" fmla="*/ 4069405 w 9480340"/>
              <a:gd name="connsiteY1224" fmla="*/ 109596 h 9415521"/>
              <a:gd name="connsiteX1225" fmla="*/ 4039864 w 9480340"/>
              <a:gd name="connsiteY1225" fmla="*/ 123767 h 9415521"/>
              <a:gd name="connsiteX1226" fmla="*/ 3989699 w 9480340"/>
              <a:gd name="connsiteY1226" fmla="*/ 148664 h 9415521"/>
              <a:gd name="connsiteX1227" fmla="*/ 3889946 w 9480340"/>
              <a:gd name="connsiteY1227" fmla="*/ 206968 h 9415521"/>
              <a:gd name="connsiteX1228" fmla="*/ 3851846 w 9480340"/>
              <a:gd name="connsiteY1228" fmla="*/ 229639 h 9415521"/>
              <a:gd name="connsiteX1229" fmla="*/ 3712664 w 9480340"/>
              <a:gd name="connsiteY1229" fmla="*/ 307051 h 9415521"/>
              <a:gd name="connsiteX1230" fmla="*/ 3674554 w 9480340"/>
              <a:gd name="connsiteY1230" fmla="*/ 329466 h 9415521"/>
              <a:gd name="connsiteX1231" fmla="*/ 3623495 w 9480340"/>
              <a:gd name="connsiteY1231" fmla="*/ 351761 h 9415521"/>
              <a:gd name="connsiteX1232" fmla="*/ 3464791 w 9480340"/>
              <a:gd name="connsiteY1232" fmla="*/ 440214 h 9415521"/>
              <a:gd name="connsiteX1233" fmla="*/ 3275210 w 9480340"/>
              <a:gd name="connsiteY1233" fmla="*/ 566795 h 9415521"/>
              <a:gd name="connsiteX1234" fmla="*/ 3261555 w 9480340"/>
              <a:gd name="connsiteY1234" fmla="*/ 578253 h 9415521"/>
              <a:gd name="connsiteX1235" fmla="*/ 3220280 w 9480340"/>
              <a:gd name="connsiteY1235" fmla="*/ 597340 h 9415521"/>
              <a:gd name="connsiteX1236" fmla="*/ 3074230 w 9480340"/>
              <a:gd name="connsiteY1236" fmla="*/ 675950 h 9415521"/>
              <a:gd name="connsiteX1237" fmla="*/ 3045655 w 9480340"/>
              <a:gd name="connsiteY1237" fmla="*/ 706495 h 9415521"/>
              <a:gd name="connsiteX1238" fmla="*/ 3004380 w 9480340"/>
              <a:gd name="connsiteY1238" fmla="*/ 724340 h 9415521"/>
              <a:gd name="connsiteX1239" fmla="*/ 2829755 w 9480340"/>
              <a:gd name="connsiteY1239" fmla="*/ 834737 h 9415521"/>
              <a:gd name="connsiteX1240" fmla="*/ 2811342 w 9480340"/>
              <a:gd name="connsiteY1240" fmla="*/ 846195 h 9415521"/>
              <a:gd name="connsiteX1241" fmla="*/ 2737128 w 9480340"/>
              <a:gd name="connsiteY1241" fmla="*/ 883854 h 9415521"/>
              <a:gd name="connsiteX1242" fmla="*/ 2644417 w 9480340"/>
              <a:gd name="connsiteY1242" fmla="*/ 928493 h 9415521"/>
              <a:gd name="connsiteX1243" fmla="*/ 2569405 w 9480340"/>
              <a:gd name="connsiteY1243" fmla="*/ 960495 h 9415521"/>
              <a:gd name="connsiteX1244" fmla="*/ 2505905 w 9480340"/>
              <a:gd name="connsiteY1244" fmla="*/ 999060 h 9415521"/>
              <a:gd name="connsiteX1245" fmla="*/ 2429705 w 9480340"/>
              <a:gd name="connsiteY1245" fmla="*/ 1043397 h 9415521"/>
              <a:gd name="connsiteX1246" fmla="*/ 2353505 w 9480340"/>
              <a:gd name="connsiteY1246" fmla="*/ 1087382 h 9415521"/>
              <a:gd name="connsiteX1247" fmla="*/ 2231626 w 9480340"/>
              <a:gd name="connsiteY1247" fmla="*/ 1168802 h 9415521"/>
              <a:gd name="connsiteX1248" fmla="*/ 2005484 w 9480340"/>
              <a:gd name="connsiteY1248" fmla="*/ 1298288 h 9415521"/>
              <a:gd name="connsiteX1249" fmla="*/ 1871164 w 9480340"/>
              <a:gd name="connsiteY1249" fmla="*/ 1373851 h 9415521"/>
              <a:gd name="connsiteX1250" fmla="*/ 1833064 w 9480340"/>
              <a:gd name="connsiteY1250" fmla="*/ 1396523 h 9415521"/>
              <a:gd name="connsiteX1251" fmla="*/ 1718505 w 9480340"/>
              <a:gd name="connsiteY1251" fmla="*/ 1455040 h 9415521"/>
              <a:gd name="connsiteX1252" fmla="*/ 1616905 w 9480340"/>
              <a:gd name="connsiteY1252" fmla="*/ 1513586 h 9415521"/>
              <a:gd name="connsiteX1253" fmla="*/ 1505143 w 9480340"/>
              <a:gd name="connsiteY1253" fmla="*/ 1590676 h 9415521"/>
              <a:gd name="connsiteX1254" fmla="*/ 1439527 w 9480340"/>
              <a:gd name="connsiteY1254" fmla="*/ 1633595 h 9415521"/>
              <a:gd name="connsiteX1255" fmla="*/ 1329107 w 9480340"/>
              <a:gd name="connsiteY1255" fmla="*/ 1692909 h 9415521"/>
              <a:gd name="connsiteX1256" fmla="*/ 1230682 w 9480340"/>
              <a:gd name="connsiteY1256" fmla="*/ 1753887 h 9415521"/>
              <a:gd name="connsiteX1257" fmla="*/ 1204155 w 9480340"/>
              <a:gd name="connsiteY1257" fmla="*/ 1772908 h 9415521"/>
              <a:gd name="connsiteX1258" fmla="*/ 1162880 w 9480340"/>
              <a:gd name="connsiteY1258" fmla="*/ 1791140 h 9415521"/>
              <a:gd name="connsiteX1259" fmla="*/ 1083505 w 9480340"/>
              <a:gd name="connsiteY1259" fmla="*/ 1823993 h 9415521"/>
              <a:gd name="connsiteX1260" fmla="*/ 1026355 w 9480340"/>
              <a:gd name="connsiteY1260" fmla="*/ 1857636 h 9415521"/>
              <a:gd name="connsiteX1261" fmla="*/ 991903 w 9480340"/>
              <a:gd name="connsiteY1261" fmla="*/ 1891066 h 9415521"/>
              <a:gd name="connsiteX1262" fmla="*/ 937455 w 9480340"/>
              <a:gd name="connsiteY1262" fmla="*/ 1867308 h 9415521"/>
              <a:gd name="connsiteX1263" fmla="*/ 1177106 w 9480340"/>
              <a:gd name="connsiteY1263" fmla="*/ 1526277 h 9415521"/>
              <a:gd name="connsiteX1264" fmla="*/ 1655478 w 9480340"/>
              <a:gd name="connsiteY1264" fmla="*/ 1061844 h 9415521"/>
              <a:gd name="connsiteX1265" fmla="*/ 2012155 w 9480340"/>
              <a:gd name="connsiteY1265" fmla="*/ 808095 h 9415521"/>
              <a:gd name="connsiteX1266" fmla="*/ 2059577 w 9480340"/>
              <a:gd name="connsiteY1266" fmla="*/ 765755 h 9415521"/>
              <a:gd name="connsiteX1267" fmla="*/ 2118555 w 9480340"/>
              <a:gd name="connsiteY1267" fmla="*/ 715036 h 9415521"/>
              <a:gd name="connsiteX1268" fmla="*/ 2244925 w 9480340"/>
              <a:gd name="connsiteY1268" fmla="*/ 635857 h 9415521"/>
              <a:gd name="connsiteX1269" fmla="*/ 2321755 w 9480340"/>
              <a:gd name="connsiteY1269" fmla="*/ 587967 h 9415521"/>
              <a:gd name="connsiteX1270" fmla="*/ 2417005 w 9480340"/>
              <a:gd name="connsiteY1270" fmla="*/ 535127 h 9415521"/>
              <a:gd name="connsiteX1271" fmla="*/ 2539962 w 9480340"/>
              <a:gd name="connsiteY1271" fmla="*/ 478434 h 9415521"/>
              <a:gd name="connsiteX1272" fmla="*/ 2594686 w 9480340"/>
              <a:gd name="connsiteY1272" fmla="*/ 452687 h 9415521"/>
              <a:gd name="connsiteX1273" fmla="*/ 2632099 w 9480340"/>
              <a:gd name="connsiteY1273" fmla="*/ 439795 h 9415521"/>
              <a:gd name="connsiteX1274" fmla="*/ 2677355 w 9480340"/>
              <a:gd name="connsiteY1274" fmla="*/ 420746 h 9415521"/>
              <a:gd name="connsiteX1275" fmla="*/ 2715455 w 9480340"/>
              <a:gd name="connsiteY1275" fmla="*/ 401696 h 9415521"/>
              <a:gd name="connsiteX1276" fmla="*/ 2753555 w 9480340"/>
              <a:gd name="connsiteY1276" fmla="*/ 382646 h 9415521"/>
              <a:gd name="connsiteX1277" fmla="*/ 2786906 w 9480340"/>
              <a:gd name="connsiteY1277" fmla="*/ 363596 h 9415521"/>
              <a:gd name="connsiteX1278" fmla="*/ 2851838 w 9480340"/>
              <a:gd name="connsiteY1278" fmla="*/ 338196 h 9415521"/>
              <a:gd name="connsiteX1279" fmla="*/ 2920087 w 9480340"/>
              <a:gd name="connsiteY1279" fmla="*/ 312796 h 9415521"/>
              <a:gd name="connsiteX1280" fmla="*/ 2956755 w 9480340"/>
              <a:gd name="connsiteY1280" fmla="*/ 293746 h 9415521"/>
              <a:gd name="connsiteX1281" fmla="*/ 3001205 w 9480340"/>
              <a:gd name="connsiteY1281" fmla="*/ 274696 h 9415521"/>
              <a:gd name="connsiteX1282" fmla="*/ 3045655 w 9480340"/>
              <a:gd name="connsiteY1282" fmla="*/ 255645 h 9415521"/>
              <a:gd name="connsiteX1283" fmla="*/ 3102805 w 9480340"/>
              <a:gd name="connsiteY1283" fmla="*/ 236596 h 9415521"/>
              <a:gd name="connsiteX1284" fmla="*/ 3159955 w 9480340"/>
              <a:gd name="connsiteY1284" fmla="*/ 217545 h 9415521"/>
              <a:gd name="connsiteX1285" fmla="*/ 3209484 w 9480340"/>
              <a:gd name="connsiteY1285" fmla="*/ 198495 h 9415521"/>
              <a:gd name="connsiteX1286" fmla="*/ 3261904 w 9480340"/>
              <a:gd name="connsiteY1286" fmla="*/ 174898 h 9415521"/>
              <a:gd name="connsiteX1287" fmla="*/ 3334044 w 9480340"/>
              <a:gd name="connsiteY1287" fmla="*/ 149023 h 9415521"/>
              <a:gd name="connsiteX1288" fmla="*/ 3416594 w 9480340"/>
              <a:gd name="connsiteY1288" fmla="*/ 121899 h 9415521"/>
              <a:gd name="connsiteX1289" fmla="*/ 3491878 w 9480340"/>
              <a:gd name="connsiteY1289" fmla="*/ 103324 h 9415521"/>
              <a:gd name="connsiteX1290" fmla="*/ 3568078 w 9480340"/>
              <a:gd name="connsiteY1290" fmla="*/ 84274 h 9415521"/>
              <a:gd name="connsiteX1291" fmla="*/ 3646138 w 9480340"/>
              <a:gd name="connsiteY1291" fmla="*/ 65224 h 9415521"/>
              <a:gd name="connsiteX1292" fmla="*/ 3739764 w 9480340"/>
              <a:gd name="connsiteY1292" fmla="*/ 52445 h 9415521"/>
              <a:gd name="connsiteX1293" fmla="*/ 3831431 w 9480340"/>
              <a:gd name="connsiteY1293" fmla="*/ 26153 h 9415521"/>
              <a:gd name="connsiteX1294" fmla="*/ 3902905 w 9480340"/>
              <a:gd name="connsiteY1294" fmla="*/ 7996 h 9415521"/>
              <a:gd name="connsiteX1295" fmla="*/ 3964921 w 9480340"/>
              <a:gd name="connsiteY1295" fmla="*/ 329 h 9415521"/>
            </a:gdLst>
            <a:ahLst/>
            <a:cxnLst/>
            <a:rect l="l" t="t" r="r" b="b"/>
            <a:pathLst>
              <a:path w="9480340" h="9415521">
                <a:moveTo>
                  <a:pt x="8233065" y="7933142"/>
                </a:moveTo>
                <a:cubicBezTo>
                  <a:pt x="8242980" y="7933319"/>
                  <a:pt x="8254217" y="7937746"/>
                  <a:pt x="8259500" y="7946295"/>
                </a:cubicBezTo>
                <a:cubicBezTo>
                  <a:pt x="8264088" y="7953720"/>
                  <a:pt x="8258711" y="7969887"/>
                  <a:pt x="8247549" y="7982220"/>
                </a:cubicBezTo>
                <a:cubicBezTo>
                  <a:pt x="8236387" y="7994554"/>
                  <a:pt x="8227255" y="8008766"/>
                  <a:pt x="8227255" y="8013801"/>
                </a:cubicBezTo>
                <a:cubicBezTo>
                  <a:pt x="8227255" y="8018837"/>
                  <a:pt x="8173557" y="8069822"/>
                  <a:pt x="8107926" y="8127101"/>
                </a:cubicBezTo>
                <a:cubicBezTo>
                  <a:pt x="8042295" y="8184380"/>
                  <a:pt x="7960856" y="8257181"/>
                  <a:pt x="7926951" y="8288882"/>
                </a:cubicBezTo>
                <a:cubicBezTo>
                  <a:pt x="7893046" y="8320582"/>
                  <a:pt x="7836730" y="8368868"/>
                  <a:pt x="7801805" y="8396182"/>
                </a:cubicBezTo>
                <a:cubicBezTo>
                  <a:pt x="7766880" y="8423497"/>
                  <a:pt x="7732590" y="8451853"/>
                  <a:pt x="7725605" y="8459195"/>
                </a:cubicBezTo>
                <a:cubicBezTo>
                  <a:pt x="7649515" y="8539178"/>
                  <a:pt x="7604909" y="8580495"/>
                  <a:pt x="7594652" y="8580495"/>
                </a:cubicBezTo>
                <a:cubicBezTo>
                  <a:pt x="7587843" y="8580495"/>
                  <a:pt x="7578983" y="8589067"/>
                  <a:pt x="7574962" y="8599545"/>
                </a:cubicBezTo>
                <a:cubicBezTo>
                  <a:pt x="7570942" y="8610023"/>
                  <a:pt x="7558900" y="8618595"/>
                  <a:pt x="7548203" y="8618595"/>
                </a:cubicBezTo>
                <a:cubicBezTo>
                  <a:pt x="7537507" y="8618595"/>
                  <a:pt x="7528755" y="8624451"/>
                  <a:pt x="7528755" y="8631610"/>
                </a:cubicBezTo>
                <a:cubicBezTo>
                  <a:pt x="7528755" y="8638767"/>
                  <a:pt x="7514468" y="8650056"/>
                  <a:pt x="7497005" y="8656695"/>
                </a:cubicBezTo>
                <a:cubicBezTo>
                  <a:pt x="7479543" y="8663334"/>
                  <a:pt x="7465255" y="8674623"/>
                  <a:pt x="7465255" y="8681780"/>
                </a:cubicBezTo>
                <a:cubicBezTo>
                  <a:pt x="7465255" y="8688939"/>
                  <a:pt x="7459482" y="8694795"/>
                  <a:pt x="7452425" y="8694795"/>
                </a:cubicBezTo>
                <a:cubicBezTo>
                  <a:pt x="7445368" y="8694795"/>
                  <a:pt x="7411137" y="8714798"/>
                  <a:pt x="7376355" y="8739245"/>
                </a:cubicBezTo>
                <a:cubicBezTo>
                  <a:pt x="7341573" y="8763692"/>
                  <a:pt x="7310486" y="8783695"/>
                  <a:pt x="7307272" y="8783695"/>
                </a:cubicBezTo>
                <a:cubicBezTo>
                  <a:pt x="7304058" y="8783695"/>
                  <a:pt x="7276024" y="8800840"/>
                  <a:pt x="7244975" y="8821795"/>
                </a:cubicBezTo>
                <a:cubicBezTo>
                  <a:pt x="7213925" y="8842750"/>
                  <a:pt x="7184085" y="8859895"/>
                  <a:pt x="7178663" y="8859895"/>
                </a:cubicBezTo>
                <a:cubicBezTo>
                  <a:pt x="7155895" y="8859895"/>
                  <a:pt x="7052317" y="8914503"/>
                  <a:pt x="6879120" y="9017821"/>
                </a:cubicBezTo>
                <a:cubicBezTo>
                  <a:pt x="6825669" y="9049707"/>
                  <a:pt x="6775663" y="9075795"/>
                  <a:pt x="6767995" y="9075795"/>
                </a:cubicBezTo>
                <a:cubicBezTo>
                  <a:pt x="6760328" y="9075795"/>
                  <a:pt x="6754055" y="9081056"/>
                  <a:pt x="6754055" y="9087486"/>
                </a:cubicBezTo>
                <a:cubicBezTo>
                  <a:pt x="6754055" y="9093916"/>
                  <a:pt x="6737305" y="9102856"/>
                  <a:pt x="6716832" y="9107352"/>
                </a:cubicBezTo>
                <a:cubicBezTo>
                  <a:pt x="6696360" y="9111849"/>
                  <a:pt x="6672800" y="9123733"/>
                  <a:pt x="6664478" y="9133761"/>
                </a:cubicBezTo>
                <a:cubicBezTo>
                  <a:pt x="6656155" y="9143790"/>
                  <a:pt x="6636457" y="9151995"/>
                  <a:pt x="6620705" y="9151995"/>
                </a:cubicBezTo>
                <a:cubicBezTo>
                  <a:pt x="6604953" y="9151995"/>
                  <a:pt x="6584951" y="9160567"/>
                  <a:pt x="6576255" y="9171045"/>
                </a:cubicBezTo>
                <a:cubicBezTo>
                  <a:pt x="6567559" y="9181523"/>
                  <a:pt x="6544700" y="9190095"/>
                  <a:pt x="6525455" y="9190095"/>
                </a:cubicBezTo>
                <a:cubicBezTo>
                  <a:pt x="6506210" y="9190095"/>
                  <a:pt x="6483351" y="9198667"/>
                  <a:pt x="6474655" y="9209145"/>
                </a:cubicBezTo>
                <a:cubicBezTo>
                  <a:pt x="6465959" y="9219623"/>
                  <a:pt x="6443100" y="9228195"/>
                  <a:pt x="6423855" y="9228195"/>
                </a:cubicBezTo>
                <a:cubicBezTo>
                  <a:pt x="6404610" y="9228195"/>
                  <a:pt x="6382266" y="9236146"/>
                  <a:pt x="6374201" y="9245864"/>
                </a:cubicBezTo>
                <a:cubicBezTo>
                  <a:pt x="6366136" y="9255582"/>
                  <a:pt x="6334003" y="9267362"/>
                  <a:pt x="6302796" y="9272043"/>
                </a:cubicBezTo>
                <a:cubicBezTo>
                  <a:pt x="6271588" y="9276722"/>
                  <a:pt x="6246055" y="9285657"/>
                  <a:pt x="6246055" y="9291897"/>
                </a:cubicBezTo>
                <a:cubicBezTo>
                  <a:pt x="6246055" y="9298138"/>
                  <a:pt x="6221766" y="9303846"/>
                  <a:pt x="6192080" y="9304582"/>
                </a:cubicBezTo>
                <a:cubicBezTo>
                  <a:pt x="6158033" y="9305425"/>
                  <a:pt x="6128003" y="9315016"/>
                  <a:pt x="6110745" y="9330557"/>
                </a:cubicBezTo>
                <a:cubicBezTo>
                  <a:pt x="6095080" y="9344665"/>
                  <a:pt x="6065076" y="9355195"/>
                  <a:pt x="6040546" y="9355195"/>
                </a:cubicBezTo>
                <a:cubicBezTo>
                  <a:pt x="6016984" y="9355195"/>
                  <a:pt x="5983576" y="9360198"/>
                  <a:pt x="5966306" y="9366312"/>
                </a:cubicBezTo>
                <a:cubicBezTo>
                  <a:pt x="5949036" y="9372427"/>
                  <a:pt x="5912045" y="9380779"/>
                  <a:pt x="5884105" y="9384875"/>
                </a:cubicBezTo>
                <a:cubicBezTo>
                  <a:pt x="5856165" y="9388970"/>
                  <a:pt x="5814731" y="9398880"/>
                  <a:pt x="5792030" y="9406897"/>
                </a:cubicBezTo>
                <a:cubicBezTo>
                  <a:pt x="5758798" y="9418634"/>
                  <a:pt x="5749698" y="9418110"/>
                  <a:pt x="5745333" y="9404210"/>
                </a:cubicBezTo>
                <a:cubicBezTo>
                  <a:pt x="5737290" y="9378597"/>
                  <a:pt x="5780876" y="9311432"/>
                  <a:pt x="5808932" y="9306203"/>
                </a:cubicBezTo>
                <a:cubicBezTo>
                  <a:pt x="5862587" y="9296206"/>
                  <a:pt x="5876218" y="9290128"/>
                  <a:pt x="5929888" y="9252279"/>
                </a:cubicBezTo>
                <a:cubicBezTo>
                  <a:pt x="5996192" y="9205520"/>
                  <a:pt x="6100486" y="9151995"/>
                  <a:pt x="6125292" y="9151995"/>
                </a:cubicBezTo>
                <a:cubicBezTo>
                  <a:pt x="6135007" y="9151995"/>
                  <a:pt x="6146706" y="9145927"/>
                  <a:pt x="6151289" y="9138511"/>
                </a:cubicBezTo>
                <a:cubicBezTo>
                  <a:pt x="6176141" y="9098300"/>
                  <a:pt x="6266672" y="9039828"/>
                  <a:pt x="6319080" y="9030140"/>
                </a:cubicBezTo>
                <a:cubicBezTo>
                  <a:pt x="6341781" y="9025944"/>
                  <a:pt x="6360355" y="9017913"/>
                  <a:pt x="6360355" y="9012295"/>
                </a:cubicBezTo>
                <a:cubicBezTo>
                  <a:pt x="6360355" y="8996529"/>
                  <a:pt x="6398924" y="8970129"/>
                  <a:pt x="6550933" y="8881848"/>
                </a:cubicBezTo>
                <a:cubicBezTo>
                  <a:pt x="6596293" y="8855505"/>
                  <a:pt x="6641977" y="8828490"/>
                  <a:pt x="6652455" y="8821817"/>
                </a:cubicBezTo>
                <a:cubicBezTo>
                  <a:pt x="6691536" y="8796923"/>
                  <a:pt x="6905299" y="8694795"/>
                  <a:pt x="6918323" y="8694795"/>
                </a:cubicBezTo>
                <a:cubicBezTo>
                  <a:pt x="6925765" y="8694795"/>
                  <a:pt x="6931855" y="8689639"/>
                  <a:pt x="6931855" y="8683338"/>
                </a:cubicBezTo>
                <a:cubicBezTo>
                  <a:pt x="6931855" y="8677036"/>
                  <a:pt x="6944714" y="8662731"/>
                  <a:pt x="6960430" y="8651550"/>
                </a:cubicBezTo>
                <a:cubicBezTo>
                  <a:pt x="7011049" y="8615536"/>
                  <a:pt x="7064549" y="8581204"/>
                  <a:pt x="7090605" y="8568014"/>
                </a:cubicBezTo>
                <a:cubicBezTo>
                  <a:pt x="7104575" y="8560942"/>
                  <a:pt x="7124577" y="8549812"/>
                  <a:pt x="7135055" y="8543280"/>
                </a:cubicBezTo>
                <a:cubicBezTo>
                  <a:pt x="7165399" y="8524364"/>
                  <a:pt x="7385494" y="8415395"/>
                  <a:pt x="7393357" y="8415395"/>
                </a:cubicBezTo>
                <a:cubicBezTo>
                  <a:pt x="7397275" y="8415395"/>
                  <a:pt x="7422199" y="8396081"/>
                  <a:pt x="7448744" y="8372476"/>
                </a:cubicBezTo>
                <a:cubicBezTo>
                  <a:pt x="7475287" y="8348870"/>
                  <a:pt x="7525580" y="8314179"/>
                  <a:pt x="7560505" y="8295385"/>
                </a:cubicBezTo>
                <a:cubicBezTo>
                  <a:pt x="7595430" y="8276592"/>
                  <a:pt x="7641150" y="8250173"/>
                  <a:pt x="7662105" y="8236679"/>
                </a:cubicBezTo>
                <a:cubicBezTo>
                  <a:pt x="7683060" y="8223183"/>
                  <a:pt x="7717350" y="8203399"/>
                  <a:pt x="7738305" y="8192714"/>
                </a:cubicBezTo>
                <a:cubicBezTo>
                  <a:pt x="7759260" y="8182029"/>
                  <a:pt x="7793550" y="8162123"/>
                  <a:pt x="7814505" y="8148479"/>
                </a:cubicBezTo>
                <a:cubicBezTo>
                  <a:pt x="7835460" y="8134835"/>
                  <a:pt x="7867766" y="8121082"/>
                  <a:pt x="7886296" y="8117917"/>
                </a:cubicBezTo>
                <a:cubicBezTo>
                  <a:pt x="7904827" y="8114751"/>
                  <a:pt x="7923738" y="8106094"/>
                  <a:pt x="7928321" y="8098679"/>
                </a:cubicBezTo>
                <a:cubicBezTo>
                  <a:pt x="7932904" y="8091263"/>
                  <a:pt x="7947926" y="8085195"/>
                  <a:pt x="7961703" y="8085195"/>
                </a:cubicBezTo>
                <a:cubicBezTo>
                  <a:pt x="7975480" y="8085195"/>
                  <a:pt x="7990042" y="8076623"/>
                  <a:pt x="7994062" y="8066145"/>
                </a:cubicBezTo>
                <a:cubicBezTo>
                  <a:pt x="7998083" y="8055667"/>
                  <a:pt x="8007158" y="8047095"/>
                  <a:pt x="8014228" y="8047095"/>
                </a:cubicBezTo>
                <a:cubicBezTo>
                  <a:pt x="8021298" y="8047095"/>
                  <a:pt x="8060010" y="8027092"/>
                  <a:pt x="8100255" y="8002645"/>
                </a:cubicBezTo>
                <a:cubicBezTo>
                  <a:pt x="8140500" y="7978198"/>
                  <a:pt x="8182681" y="7958195"/>
                  <a:pt x="8193991" y="7958195"/>
                </a:cubicBezTo>
                <a:cubicBezTo>
                  <a:pt x="8205301" y="7958195"/>
                  <a:pt x="8214555" y="7952480"/>
                  <a:pt x="8214555" y="7945495"/>
                </a:cubicBezTo>
                <a:cubicBezTo>
                  <a:pt x="8214555" y="7937040"/>
                  <a:pt x="8223150" y="7932966"/>
                  <a:pt x="8233065" y="7933142"/>
                </a:cubicBezTo>
                <a:close/>
                <a:moveTo>
                  <a:pt x="9345963" y="5742294"/>
                </a:moveTo>
                <a:cubicBezTo>
                  <a:pt x="9359816" y="5740710"/>
                  <a:pt x="9375025" y="5744229"/>
                  <a:pt x="9387442" y="5753325"/>
                </a:cubicBezTo>
                <a:cubicBezTo>
                  <a:pt x="9406523" y="5767301"/>
                  <a:pt x="9408326" y="5775520"/>
                  <a:pt x="9396967" y="5796745"/>
                </a:cubicBezTo>
                <a:cubicBezTo>
                  <a:pt x="9389260" y="5811144"/>
                  <a:pt x="9380062" y="5839017"/>
                  <a:pt x="9376527" y="5858685"/>
                </a:cubicBezTo>
                <a:cubicBezTo>
                  <a:pt x="9372991" y="5878353"/>
                  <a:pt x="9365324" y="5911928"/>
                  <a:pt x="9359487" y="5933296"/>
                </a:cubicBezTo>
                <a:cubicBezTo>
                  <a:pt x="9353651" y="5954664"/>
                  <a:pt x="9345167" y="5995342"/>
                  <a:pt x="9340634" y="6023691"/>
                </a:cubicBezTo>
                <a:cubicBezTo>
                  <a:pt x="9336101" y="6052040"/>
                  <a:pt x="9320944" y="6088849"/>
                  <a:pt x="9306952" y="6105490"/>
                </a:cubicBezTo>
                <a:cubicBezTo>
                  <a:pt x="9292960" y="6122130"/>
                  <a:pt x="9281295" y="6150033"/>
                  <a:pt x="9281029" y="6167495"/>
                </a:cubicBezTo>
                <a:cubicBezTo>
                  <a:pt x="9280764" y="6184958"/>
                  <a:pt x="9275014" y="6213196"/>
                  <a:pt x="9268251" y="6230247"/>
                </a:cubicBezTo>
                <a:cubicBezTo>
                  <a:pt x="9261488" y="6247299"/>
                  <a:pt x="9255955" y="6270701"/>
                  <a:pt x="9255955" y="6282254"/>
                </a:cubicBezTo>
                <a:cubicBezTo>
                  <a:pt x="9255955" y="6309324"/>
                  <a:pt x="9214577" y="6346593"/>
                  <a:pt x="9170142" y="6359545"/>
                </a:cubicBezTo>
                <a:cubicBezTo>
                  <a:pt x="9116942" y="6375051"/>
                  <a:pt x="9104565" y="6382013"/>
                  <a:pt x="9000192" y="6455132"/>
                </a:cubicBezTo>
                <a:cubicBezTo>
                  <a:pt x="8946834" y="6492512"/>
                  <a:pt x="8896827" y="6523095"/>
                  <a:pt x="8889067" y="6523095"/>
                </a:cubicBezTo>
                <a:cubicBezTo>
                  <a:pt x="8881305" y="6523095"/>
                  <a:pt x="8874955" y="6528251"/>
                  <a:pt x="8874955" y="6534552"/>
                </a:cubicBezTo>
                <a:cubicBezTo>
                  <a:pt x="8874955" y="6540854"/>
                  <a:pt x="8856381" y="6549655"/>
                  <a:pt x="8833680" y="6554111"/>
                </a:cubicBezTo>
                <a:cubicBezTo>
                  <a:pt x="8775984" y="6565434"/>
                  <a:pt x="8715800" y="6599976"/>
                  <a:pt x="8718322" y="6620317"/>
                </a:cubicBezTo>
                <a:cubicBezTo>
                  <a:pt x="8719486" y="6629710"/>
                  <a:pt x="8713641" y="6637395"/>
                  <a:pt x="8705332" y="6637395"/>
                </a:cubicBezTo>
                <a:cubicBezTo>
                  <a:pt x="8697023" y="6637395"/>
                  <a:pt x="8659853" y="6657398"/>
                  <a:pt x="8622732" y="6681845"/>
                </a:cubicBezTo>
                <a:cubicBezTo>
                  <a:pt x="8585610" y="6706292"/>
                  <a:pt x="8547641" y="6726295"/>
                  <a:pt x="8538355" y="6726295"/>
                </a:cubicBezTo>
                <a:cubicBezTo>
                  <a:pt x="8511458" y="6726295"/>
                  <a:pt x="8504885" y="6729876"/>
                  <a:pt x="8415535" y="6793209"/>
                </a:cubicBezTo>
                <a:cubicBezTo>
                  <a:pt x="8368911" y="6826256"/>
                  <a:pt x="8324620" y="6853295"/>
                  <a:pt x="8317110" y="6853295"/>
                </a:cubicBezTo>
                <a:cubicBezTo>
                  <a:pt x="8309600" y="6853295"/>
                  <a:pt x="8303455" y="6858451"/>
                  <a:pt x="8303455" y="6864752"/>
                </a:cubicBezTo>
                <a:cubicBezTo>
                  <a:pt x="8303455" y="6871054"/>
                  <a:pt x="8284881" y="6879644"/>
                  <a:pt x="8262180" y="6883840"/>
                </a:cubicBezTo>
                <a:cubicBezTo>
                  <a:pt x="8223141" y="6891057"/>
                  <a:pt x="8176157" y="6916757"/>
                  <a:pt x="8119563" y="6961851"/>
                </a:cubicBezTo>
                <a:cubicBezTo>
                  <a:pt x="8105735" y="6972869"/>
                  <a:pt x="8088591" y="6983072"/>
                  <a:pt x="8081463" y="6984523"/>
                </a:cubicBezTo>
                <a:cubicBezTo>
                  <a:pt x="8062088" y="6988469"/>
                  <a:pt x="8009877" y="7015458"/>
                  <a:pt x="7966905" y="7043742"/>
                </a:cubicBezTo>
                <a:cubicBezTo>
                  <a:pt x="7945950" y="7057534"/>
                  <a:pt x="7917375" y="7074604"/>
                  <a:pt x="7903405" y="7081676"/>
                </a:cubicBezTo>
                <a:cubicBezTo>
                  <a:pt x="7889435" y="7088748"/>
                  <a:pt x="7870861" y="7103121"/>
                  <a:pt x="7862130" y="7113615"/>
                </a:cubicBezTo>
                <a:cubicBezTo>
                  <a:pt x="7853399" y="7124109"/>
                  <a:pt x="7833396" y="7135635"/>
                  <a:pt x="7817680" y="7139229"/>
                </a:cubicBezTo>
                <a:cubicBezTo>
                  <a:pt x="7784087" y="7146909"/>
                  <a:pt x="7731955" y="7181552"/>
                  <a:pt x="7731955" y="7196195"/>
                </a:cubicBezTo>
                <a:cubicBezTo>
                  <a:pt x="7731955" y="7201813"/>
                  <a:pt x="7713381" y="7209844"/>
                  <a:pt x="7690680" y="7214040"/>
                </a:cubicBezTo>
                <a:cubicBezTo>
                  <a:pt x="7667979" y="7218237"/>
                  <a:pt x="7632260" y="7232998"/>
                  <a:pt x="7611305" y="7246844"/>
                </a:cubicBezTo>
                <a:cubicBezTo>
                  <a:pt x="7590350" y="7260690"/>
                  <a:pt x="7561775" y="7278112"/>
                  <a:pt x="7547805" y="7285560"/>
                </a:cubicBezTo>
                <a:cubicBezTo>
                  <a:pt x="7533835" y="7293008"/>
                  <a:pt x="7499545" y="7312959"/>
                  <a:pt x="7471605" y="7329897"/>
                </a:cubicBezTo>
                <a:cubicBezTo>
                  <a:pt x="7443665" y="7346834"/>
                  <a:pt x="7409375" y="7366627"/>
                  <a:pt x="7395405" y="7373882"/>
                </a:cubicBezTo>
                <a:cubicBezTo>
                  <a:pt x="7368985" y="7387602"/>
                  <a:pt x="7314370" y="7422789"/>
                  <a:pt x="7265230" y="7457750"/>
                </a:cubicBezTo>
                <a:cubicBezTo>
                  <a:pt x="7249514" y="7468931"/>
                  <a:pt x="7236655" y="7483236"/>
                  <a:pt x="7236655" y="7489538"/>
                </a:cubicBezTo>
                <a:cubicBezTo>
                  <a:pt x="7236655" y="7495839"/>
                  <a:pt x="7229381" y="7500995"/>
                  <a:pt x="7220490" y="7500995"/>
                </a:cubicBezTo>
                <a:cubicBezTo>
                  <a:pt x="7211600" y="7500995"/>
                  <a:pt x="7173953" y="7520998"/>
                  <a:pt x="7136832" y="7545445"/>
                </a:cubicBezTo>
                <a:cubicBezTo>
                  <a:pt x="7099710" y="7569892"/>
                  <a:pt x="7061876" y="7589895"/>
                  <a:pt x="7052755" y="7589895"/>
                </a:cubicBezTo>
                <a:cubicBezTo>
                  <a:pt x="7043635" y="7589895"/>
                  <a:pt x="7032883" y="7598467"/>
                  <a:pt x="7028862" y="7608945"/>
                </a:cubicBezTo>
                <a:cubicBezTo>
                  <a:pt x="7024842" y="7619423"/>
                  <a:pt x="7011086" y="7627995"/>
                  <a:pt x="6998294" y="7627995"/>
                </a:cubicBezTo>
                <a:cubicBezTo>
                  <a:pt x="6985501" y="7627995"/>
                  <a:pt x="6968658" y="7634372"/>
                  <a:pt x="6960864" y="7642166"/>
                </a:cubicBezTo>
                <a:cubicBezTo>
                  <a:pt x="6953070" y="7649960"/>
                  <a:pt x="6930496" y="7661212"/>
                  <a:pt x="6910699" y="7667172"/>
                </a:cubicBezTo>
                <a:cubicBezTo>
                  <a:pt x="6869612" y="7679541"/>
                  <a:pt x="6817555" y="7714428"/>
                  <a:pt x="6817555" y="7729595"/>
                </a:cubicBezTo>
                <a:cubicBezTo>
                  <a:pt x="6817555" y="7735213"/>
                  <a:pt x="6798981" y="7743244"/>
                  <a:pt x="6776280" y="7747440"/>
                </a:cubicBezTo>
                <a:cubicBezTo>
                  <a:pt x="6736753" y="7754747"/>
                  <a:pt x="6683359" y="7784179"/>
                  <a:pt x="6637198" y="7824107"/>
                </a:cubicBezTo>
                <a:cubicBezTo>
                  <a:pt x="6625313" y="7834386"/>
                  <a:pt x="6588166" y="7855786"/>
                  <a:pt x="6554648" y="7871662"/>
                </a:cubicBezTo>
                <a:cubicBezTo>
                  <a:pt x="6521129" y="7887537"/>
                  <a:pt x="6482275" y="7907562"/>
                  <a:pt x="6468305" y="7916163"/>
                </a:cubicBezTo>
                <a:cubicBezTo>
                  <a:pt x="6454335" y="7924762"/>
                  <a:pt x="6434333" y="7935730"/>
                  <a:pt x="6423855" y="7940533"/>
                </a:cubicBezTo>
                <a:cubicBezTo>
                  <a:pt x="6405850" y="7948789"/>
                  <a:pt x="6210775" y="8060570"/>
                  <a:pt x="6169855" y="8086080"/>
                </a:cubicBezTo>
                <a:cubicBezTo>
                  <a:pt x="6159377" y="8092612"/>
                  <a:pt x="6139375" y="8103742"/>
                  <a:pt x="6125405" y="8110814"/>
                </a:cubicBezTo>
                <a:cubicBezTo>
                  <a:pt x="6099349" y="8124004"/>
                  <a:pt x="6045849" y="8158336"/>
                  <a:pt x="5995230" y="8194350"/>
                </a:cubicBezTo>
                <a:cubicBezTo>
                  <a:pt x="5979514" y="8205531"/>
                  <a:pt x="5966655" y="8219277"/>
                  <a:pt x="5966655" y="8224895"/>
                </a:cubicBezTo>
                <a:cubicBezTo>
                  <a:pt x="5966655" y="8230513"/>
                  <a:pt x="5948081" y="8238544"/>
                  <a:pt x="5925380" y="8242740"/>
                </a:cubicBezTo>
                <a:cubicBezTo>
                  <a:pt x="5902679" y="8246937"/>
                  <a:pt x="5866960" y="8261698"/>
                  <a:pt x="5846005" y="8275544"/>
                </a:cubicBezTo>
                <a:cubicBezTo>
                  <a:pt x="5825050" y="8289390"/>
                  <a:pt x="5796475" y="8305886"/>
                  <a:pt x="5782505" y="8312204"/>
                </a:cubicBezTo>
                <a:cubicBezTo>
                  <a:pt x="5756617" y="8323909"/>
                  <a:pt x="5505991" y="8468634"/>
                  <a:pt x="5471355" y="8491878"/>
                </a:cubicBezTo>
                <a:cubicBezTo>
                  <a:pt x="5413386" y="8530779"/>
                  <a:pt x="5395155" y="8545905"/>
                  <a:pt x="5395155" y="8555095"/>
                </a:cubicBezTo>
                <a:cubicBezTo>
                  <a:pt x="5395155" y="8560713"/>
                  <a:pt x="5376581" y="8568904"/>
                  <a:pt x="5353880" y="8573296"/>
                </a:cubicBezTo>
                <a:cubicBezTo>
                  <a:pt x="5331179" y="8577689"/>
                  <a:pt x="5302123" y="8591873"/>
                  <a:pt x="5289311" y="8604818"/>
                </a:cubicBezTo>
                <a:cubicBezTo>
                  <a:pt x="5276499" y="8617762"/>
                  <a:pt x="5259640" y="8634730"/>
                  <a:pt x="5251846" y="8642524"/>
                </a:cubicBezTo>
                <a:cubicBezTo>
                  <a:pt x="5244052" y="8650318"/>
                  <a:pt x="5227999" y="8656695"/>
                  <a:pt x="5216174" y="8656695"/>
                </a:cubicBezTo>
                <a:cubicBezTo>
                  <a:pt x="5204348" y="8656695"/>
                  <a:pt x="5191383" y="8665267"/>
                  <a:pt x="5187362" y="8675745"/>
                </a:cubicBezTo>
                <a:cubicBezTo>
                  <a:pt x="5183342" y="8686223"/>
                  <a:pt x="5171587" y="8694795"/>
                  <a:pt x="5161240" y="8694795"/>
                </a:cubicBezTo>
                <a:cubicBezTo>
                  <a:pt x="5142917" y="8694795"/>
                  <a:pt x="5079547" y="8724103"/>
                  <a:pt x="4963355" y="8786315"/>
                </a:cubicBezTo>
                <a:cubicBezTo>
                  <a:pt x="4931922" y="8803145"/>
                  <a:pt x="4884496" y="8835405"/>
                  <a:pt x="4857963" y="8858004"/>
                </a:cubicBezTo>
                <a:cubicBezTo>
                  <a:pt x="4831429" y="8880603"/>
                  <a:pt x="4794282" y="8901789"/>
                  <a:pt x="4775413" y="8905083"/>
                </a:cubicBezTo>
                <a:cubicBezTo>
                  <a:pt x="4756544" y="8908377"/>
                  <a:pt x="4723960" y="8922332"/>
                  <a:pt x="4703005" y="8936095"/>
                </a:cubicBezTo>
                <a:cubicBezTo>
                  <a:pt x="4682050" y="8949858"/>
                  <a:pt x="4653475" y="8966958"/>
                  <a:pt x="4639505" y="8974097"/>
                </a:cubicBezTo>
                <a:cubicBezTo>
                  <a:pt x="4549912" y="9019878"/>
                  <a:pt x="4467854" y="9071740"/>
                  <a:pt x="4426143" y="9108946"/>
                </a:cubicBezTo>
                <a:cubicBezTo>
                  <a:pt x="4399599" y="9132623"/>
                  <a:pt x="4369933" y="9151995"/>
                  <a:pt x="4360218" y="9151995"/>
                </a:cubicBezTo>
                <a:cubicBezTo>
                  <a:pt x="4350503" y="9151995"/>
                  <a:pt x="4338804" y="9158063"/>
                  <a:pt x="4334221" y="9165479"/>
                </a:cubicBezTo>
                <a:cubicBezTo>
                  <a:pt x="4329637" y="9172894"/>
                  <a:pt x="4310727" y="9181551"/>
                  <a:pt x="4292196" y="9184717"/>
                </a:cubicBezTo>
                <a:cubicBezTo>
                  <a:pt x="4273666" y="9187882"/>
                  <a:pt x="4241360" y="9201635"/>
                  <a:pt x="4220405" y="9215279"/>
                </a:cubicBezTo>
                <a:cubicBezTo>
                  <a:pt x="4199450" y="9228923"/>
                  <a:pt x="4165160" y="9248829"/>
                  <a:pt x="4144205" y="9259514"/>
                </a:cubicBezTo>
                <a:cubicBezTo>
                  <a:pt x="4123250" y="9270199"/>
                  <a:pt x="4088960" y="9290299"/>
                  <a:pt x="4068005" y="9304180"/>
                </a:cubicBezTo>
                <a:cubicBezTo>
                  <a:pt x="4047050" y="9318061"/>
                  <a:pt x="4018475" y="9335288"/>
                  <a:pt x="4004505" y="9342465"/>
                </a:cubicBezTo>
                <a:cubicBezTo>
                  <a:pt x="3990535" y="9349640"/>
                  <a:pt x="3962534" y="9370089"/>
                  <a:pt x="3942281" y="9387905"/>
                </a:cubicBezTo>
                <a:cubicBezTo>
                  <a:pt x="3905738" y="9420054"/>
                  <a:pt x="3904481" y="9420208"/>
                  <a:pt x="3777181" y="9408155"/>
                </a:cubicBezTo>
                <a:cubicBezTo>
                  <a:pt x="3706629" y="9401474"/>
                  <a:pt x="3621623" y="9393548"/>
                  <a:pt x="3588278" y="9390539"/>
                </a:cubicBezTo>
                <a:cubicBezTo>
                  <a:pt x="3554933" y="9387532"/>
                  <a:pt x="3520929" y="9378349"/>
                  <a:pt x="3512713" y="9370133"/>
                </a:cubicBezTo>
                <a:cubicBezTo>
                  <a:pt x="3504497" y="9361917"/>
                  <a:pt x="3477487" y="9352387"/>
                  <a:pt x="3452690" y="9348954"/>
                </a:cubicBezTo>
                <a:cubicBezTo>
                  <a:pt x="3379246" y="9338787"/>
                  <a:pt x="3299655" y="9301013"/>
                  <a:pt x="3299655" y="9276323"/>
                </a:cubicBezTo>
                <a:cubicBezTo>
                  <a:pt x="3299655" y="9238740"/>
                  <a:pt x="3404644" y="9157216"/>
                  <a:pt x="3466696" y="9146617"/>
                </a:cubicBezTo>
                <a:cubicBezTo>
                  <a:pt x="3485227" y="9143451"/>
                  <a:pt x="3504137" y="9134794"/>
                  <a:pt x="3508721" y="9127379"/>
                </a:cubicBezTo>
                <a:cubicBezTo>
                  <a:pt x="3513304" y="9119963"/>
                  <a:pt x="3528326" y="9113895"/>
                  <a:pt x="3542103" y="9113895"/>
                </a:cubicBezTo>
                <a:cubicBezTo>
                  <a:pt x="3555880" y="9113895"/>
                  <a:pt x="3570442" y="9105323"/>
                  <a:pt x="3574462" y="9094845"/>
                </a:cubicBezTo>
                <a:cubicBezTo>
                  <a:pt x="3578483" y="9084367"/>
                  <a:pt x="3590261" y="9075795"/>
                  <a:pt x="3600635" y="9075795"/>
                </a:cubicBezTo>
                <a:cubicBezTo>
                  <a:pt x="3611010" y="9075795"/>
                  <a:pt x="3634030" y="9064365"/>
                  <a:pt x="3651790" y="9050395"/>
                </a:cubicBezTo>
                <a:cubicBezTo>
                  <a:pt x="3669549" y="9036425"/>
                  <a:pt x="3691882" y="9024995"/>
                  <a:pt x="3701418" y="9024995"/>
                </a:cubicBezTo>
                <a:cubicBezTo>
                  <a:pt x="3710953" y="9024995"/>
                  <a:pt x="3718755" y="9019839"/>
                  <a:pt x="3718755" y="9013538"/>
                </a:cubicBezTo>
                <a:cubicBezTo>
                  <a:pt x="3718755" y="8990521"/>
                  <a:pt x="3841928" y="8912651"/>
                  <a:pt x="3893380" y="8903140"/>
                </a:cubicBezTo>
                <a:cubicBezTo>
                  <a:pt x="3916081" y="8898944"/>
                  <a:pt x="3934655" y="8890913"/>
                  <a:pt x="3934655" y="8885295"/>
                </a:cubicBezTo>
                <a:cubicBezTo>
                  <a:pt x="3934655" y="8864393"/>
                  <a:pt x="4058379" y="8785937"/>
                  <a:pt x="4105846" y="8776739"/>
                </a:cubicBezTo>
                <a:cubicBezTo>
                  <a:pt x="4126660" y="8772706"/>
                  <a:pt x="4143809" y="8762620"/>
                  <a:pt x="4143956" y="8754325"/>
                </a:cubicBezTo>
                <a:cubicBezTo>
                  <a:pt x="4144103" y="8746031"/>
                  <a:pt x="4161365" y="8730284"/>
                  <a:pt x="4182315" y="8719330"/>
                </a:cubicBezTo>
                <a:cubicBezTo>
                  <a:pt x="4229778" y="8694514"/>
                  <a:pt x="4329173" y="8640837"/>
                  <a:pt x="4351211" y="8628120"/>
                </a:cubicBezTo>
                <a:cubicBezTo>
                  <a:pt x="4360289" y="8622882"/>
                  <a:pt x="4378526" y="8618595"/>
                  <a:pt x="4391736" y="8618595"/>
                </a:cubicBezTo>
                <a:cubicBezTo>
                  <a:pt x="4404947" y="8618595"/>
                  <a:pt x="4419506" y="8612527"/>
                  <a:pt x="4424089" y="8605111"/>
                </a:cubicBezTo>
                <a:cubicBezTo>
                  <a:pt x="4442123" y="8575932"/>
                  <a:pt x="4514057" y="8523741"/>
                  <a:pt x="4588705" y="8485676"/>
                </a:cubicBezTo>
                <a:cubicBezTo>
                  <a:pt x="4609660" y="8474991"/>
                  <a:pt x="4643950" y="8455207"/>
                  <a:pt x="4664905" y="8441711"/>
                </a:cubicBezTo>
                <a:cubicBezTo>
                  <a:pt x="4718095" y="8407458"/>
                  <a:pt x="4825361" y="8350421"/>
                  <a:pt x="4853585" y="8341386"/>
                </a:cubicBezTo>
                <a:cubicBezTo>
                  <a:pt x="4866553" y="8337234"/>
                  <a:pt x="4886556" y="8323836"/>
                  <a:pt x="4898035" y="8311614"/>
                </a:cubicBezTo>
                <a:cubicBezTo>
                  <a:pt x="4909513" y="8299391"/>
                  <a:pt x="4927477" y="8285460"/>
                  <a:pt x="4937955" y="8280657"/>
                </a:cubicBezTo>
                <a:cubicBezTo>
                  <a:pt x="4955960" y="8272401"/>
                  <a:pt x="5151035" y="8160620"/>
                  <a:pt x="5191955" y="8135110"/>
                </a:cubicBezTo>
                <a:cubicBezTo>
                  <a:pt x="5202433" y="8128578"/>
                  <a:pt x="5222435" y="8117448"/>
                  <a:pt x="5236405" y="8110376"/>
                </a:cubicBezTo>
                <a:cubicBezTo>
                  <a:pt x="5250375" y="8103304"/>
                  <a:pt x="5278950" y="8086258"/>
                  <a:pt x="5299905" y="8072495"/>
                </a:cubicBezTo>
                <a:cubicBezTo>
                  <a:pt x="5320860" y="8058732"/>
                  <a:pt x="5355034" y="8044172"/>
                  <a:pt x="5375846" y="8040139"/>
                </a:cubicBezTo>
                <a:cubicBezTo>
                  <a:pt x="5396660" y="8036106"/>
                  <a:pt x="5413821" y="8026020"/>
                  <a:pt x="5413982" y="8017725"/>
                </a:cubicBezTo>
                <a:cubicBezTo>
                  <a:pt x="5414144" y="8009431"/>
                  <a:pt x="5439977" y="7989000"/>
                  <a:pt x="5471391" y="7972324"/>
                </a:cubicBezTo>
                <a:cubicBezTo>
                  <a:pt x="5570499" y="7919709"/>
                  <a:pt x="5650020" y="7881995"/>
                  <a:pt x="5661855" y="7881995"/>
                </a:cubicBezTo>
                <a:cubicBezTo>
                  <a:pt x="5668140" y="7881995"/>
                  <a:pt x="5694999" y="7862681"/>
                  <a:pt x="5721543" y="7839076"/>
                </a:cubicBezTo>
                <a:cubicBezTo>
                  <a:pt x="5748087" y="7815470"/>
                  <a:pt x="5798380" y="7780779"/>
                  <a:pt x="5833305" y="7761985"/>
                </a:cubicBezTo>
                <a:cubicBezTo>
                  <a:pt x="5868230" y="7743192"/>
                  <a:pt x="5913950" y="7717044"/>
                  <a:pt x="5934905" y="7703880"/>
                </a:cubicBezTo>
                <a:cubicBezTo>
                  <a:pt x="6016076" y="7652887"/>
                  <a:pt x="6143855" y="7589895"/>
                  <a:pt x="6166125" y="7589895"/>
                </a:cubicBezTo>
                <a:cubicBezTo>
                  <a:pt x="6173451" y="7589895"/>
                  <a:pt x="6186559" y="7581323"/>
                  <a:pt x="6195255" y="7570845"/>
                </a:cubicBezTo>
                <a:cubicBezTo>
                  <a:pt x="6203951" y="7560367"/>
                  <a:pt x="6218684" y="7551795"/>
                  <a:pt x="6227996" y="7551795"/>
                </a:cubicBezTo>
                <a:cubicBezTo>
                  <a:pt x="6237308" y="7551795"/>
                  <a:pt x="6263755" y="7534078"/>
                  <a:pt x="6286766" y="7512424"/>
                </a:cubicBezTo>
                <a:cubicBezTo>
                  <a:pt x="6309777" y="7490769"/>
                  <a:pt x="6340035" y="7467616"/>
                  <a:pt x="6354005" y="7460970"/>
                </a:cubicBezTo>
                <a:cubicBezTo>
                  <a:pt x="6367975" y="7454325"/>
                  <a:pt x="6402265" y="7435031"/>
                  <a:pt x="6430205" y="7418093"/>
                </a:cubicBezTo>
                <a:cubicBezTo>
                  <a:pt x="6458145" y="7401156"/>
                  <a:pt x="6492435" y="7381363"/>
                  <a:pt x="6506405" y="7374108"/>
                </a:cubicBezTo>
                <a:cubicBezTo>
                  <a:pt x="6520375" y="7366854"/>
                  <a:pt x="6548950" y="7349755"/>
                  <a:pt x="6569905" y="7336111"/>
                </a:cubicBezTo>
                <a:cubicBezTo>
                  <a:pt x="6590860" y="7322467"/>
                  <a:pt x="6625150" y="7302561"/>
                  <a:pt x="6646105" y="7291876"/>
                </a:cubicBezTo>
                <a:cubicBezTo>
                  <a:pt x="6667060" y="7281191"/>
                  <a:pt x="6701350" y="7261069"/>
                  <a:pt x="6722305" y="7247162"/>
                </a:cubicBezTo>
                <a:cubicBezTo>
                  <a:pt x="6743260" y="7233254"/>
                  <a:pt x="6768977" y="7218105"/>
                  <a:pt x="6779455" y="7213498"/>
                </a:cubicBezTo>
                <a:cubicBezTo>
                  <a:pt x="6789933" y="7208891"/>
                  <a:pt x="6847876" y="7180253"/>
                  <a:pt x="6908218" y="7149858"/>
                </a:cubicBezTo>
                <a:cubicBezTo>
                  <a:pt x="6968561" y="7119463"/>
                  <a:pt x="7024283" y="7094595"/>
                  <a:pt x="7032043" y="7094595"/>
                </a:cubicBezTo>
                <a:cubicBezTo>
                  <a:pt x="7039805" y="7094595"/>
                  <a:pt x="7046155" y="7089439"/>
                  <a:pt x="7046155" y="7083138"/>
                </a:cubicBezTo>
                <a:cubicBezTo>
                  <a:pt x="7046155" y="7060121"/>
                  <a:pt x="7169328" y="6982251"/>
                  <a:pt x="7220780" y="6972740"/>
                </a:cubicBezTo>
                <a:cubicBezTo>
                  <a:pt x="7243481" y="6968544"/>
                  <a:pt x="7262055" y="6960513"/>
                  <a:pt x="7262055" y="6954895"/>
                </a:cubicBezTo>
                <a:cubicBezTo>
                  <a:pt x="7262055" y="6949277"/>
                  <a:pt x="7274914" y="6935531"/>
                  <a:pt x="7290630" y="6924350"/>
                </a:cubicBezTo>
                <a:cubicBezTo>
                  <a:pt x="7341249" y="6888336"/>
                  <a:pt x="7394749" y="6854004"/>
                  <a:pt x="7420805" y="6840814"/>
                </a:cubicBezTo>
                <a:cubicBezTo>
                  <a:pt x="7434775" y="6833742"/>
                  <a:pt x="7454777" y="6822524"/>
                  <a:pt x="7465255" y="6815886"/>
                </a:cubicBezTo>
                <a:cubicBezTo>
                  <a:pt x="7497751" y="6795298"/>
                  <a:pt x="7699148" y="6680707"/>
                  <a:pt x="7719255" y="6671366"/>
                </a:cubicBezTo>
                <a:cubicBezTo>
                  <a:pt x="7729733" y="6666498"/>
                  <a:pt x="7755450" y="6651136"/>
                  <a:pt x="7776405" y="6637228"/>
                </a:cubicBezTo>
                <a:cubicBezTo>
                  <a:pt x="7797360" y="6623321"/>
                  <a:pt x="7831650" y="6603199"/>
                  <a:pt x="7852605" y="6592514"/>
                </a:cubicBezTo>
                <a:cubicBezTo>
                  <a:pt x="7873560" y="6581829"/>
                  <a:pt x="7907850" y="6562113"/>
                  <a:pt x="7928805" y="6548701"/>
                </a:cubicBezTo>
                <a:cubicBezTo>
                  <a:pt x="8011151" y="6495999"/>
                  <a:pt x="8031901" y="6485718"/>
                  <a:pt x="8071680" y="6477911"/>
                </a:cubicBezTo>
                <a:cubicBezTo>
                  <a:pt x="8094381" y="6473455"/>
                  <a:pt x="8112955" y="6464654"/>
                  <a:pt x="8112955" y="6458352"/>
                </a:cubicBezTo>
                <a:cubicBezTo>
                  <a:pt x="8112955" y="6452051"/>
                  <a:pt x="8120229" y="6446895"/>
                  <a:pt x="8129120" y="6446895"/>
                </a:cubicBezTo>
                <a:cubicBezTo>
                  <a:pt x="8138010" y="6446895"/>
                  <a:pt x="8175657" y="6426892"/>
                  <a:pt x="8212778" y="6402445"/>
                </a:cubicBezTo>
                <a:cubicBezTo>
                  <a:pt x="8249900" y="6377998"/>
                  <a:pt x="8285202" y="6357995"/>
                  <a:pt x="8291227" y="6357995"/>
                </a:cubicBezTo>
                <a:cubicBezTo>
                  <a:pt x="8297252" y="6357995"/>
                  <a:pt x="8323899" y="6338778"/>
                  <a:pt x="8350444" y="6315291"/>
                </a:cubicBezTo>
                <a:cubicBezTo>
                  <a:pt x="8376987" y="6291804"/>
                  <a:pt x="8424407" y="6258943"/>
                  <a:pt x="8455819" y="6242266"/>
                </a:cubicBezTo>
                <a:cubicBezTo>
                  <a:pt x="8487232" y="6225590"/>
                  <a:pt x="8515807" y="6208541"/>
                  <a:pt x="8519319" y="6204381"/>
                </a:cubicBezTo>
                <a:cubicBezTo>
                  <a:pt x="8532848" y="6188355"/>
                  <a:pt x="8603767" y="6154879"/>
                  <a:pt x="8643180" y="6145914"/>
                </a:cubicBezTo>
                <a:cubicBezTo>
                  <a:pt x="8665881" y="6140751"/>
                  <a:pt x="8684455" y="6132064"/>
                  <a:pt x="8684455" y="6126611"/>
                </a:cubicBezTo>
                <a:cubicBezTo>
                  <a:pt x="8684455" y="6121157"/>
                  <a:pt x="8692620" y="6116695"/>
                  <a:pt x="8702598" y="6116695"/>
                </a:cubicBezTo>
                <a:cubicBezTo>
                  <a:pt x="8712577" y="6116695"/>
                  <a:pt x="8729291" y="6108145"/>
                  <a:pt x="8739742" y="6097694"/>
                </a:cubicBezTo>
                <a:cubicBezTo>
                  <a:pt x="8804362" y="6033073"/>
                  <a:pt x="8902613" y="5970941"/>
                  <a:pt x="8960680" y="5957975"/>
                </a:cubicBezTo>
                <a:cubicBezTo>
                  <a:pt x="8976396" y="5954466"/>
                  <a:pt x="8996399" y="5942981"/>
                  <a:pt x="9005130" y="5932453"/>
                </a:cubicBezTo>
                <a:cubicBezTo>
                  <a:pt x="9020507" y="5913911"/>
                  <a:pt x="9071023" y="5885008"/>
                  <a:pt x="9097463" y="5879623"/>
                </a:cubicBezTo>
                <a:cubicBezTo>
                  <a:pt x="9104591" y="5878172"/>
                  <a:pt x="9121735" y="5867969"/>
                  <a:pt x="9135563" y="5856951"/>
                </a:cubicBezTo>
                <a:cubicBezTo>
                  <a:pt x="9189220" y="5814197"/>
                  <a:pt x="9238299" y="5786634"/>
                  <a:pt x="9270596" y="5781117"/>
                </a:cubicBezTo>
                <a:cubicBezTo>
                  <a:pt x="9289127" y="5777952"/>
                  <a:pt x="9308038" y="5769294"/>
                  <a:pt x="9312621" y="5761878"/>
                </a:cubicBezTo>
                <a:cubicBezTo>
                  <a:pt x="9319614" y="5750564"/>
                  <a:pt x="9332110" y="5743877"/>
                  <a:pt x="9345963" y="5742294"/>
                </a:cubicBezTo>
                <a:close/>
                <a:moveTo>
                  <a:pt x="9456516" y="4153743"/>
                </a:moveTo>
                <a:cubicBezTo>
                  <a:pt x="9484845" y="4154018"/>
                  <a:pt x="9483295" y="4205732"/>
                  <a:pt x="9475298" y="4405205"/>
                </a:cubicBezTo>
                <a:cubicBezTo>
                  <a:pt x="9468250" y="4581049"/>
                  <a:pt x="9460936" y="4652515"/>
                  <a:pt x="9449198" y="4660220"/>
                </a:cubicBezTo>
                <a:cubicBezTo>
                  <a:pt x="9434304" y="4669996"/>
                  <a:pt x="9372711" y="4702321"/>
                  <a:pt x="9236905" y="4771633"/>
                </a:cubicBezTo>
                <a:cubicBezTo>
                  <a:pt x="9208965" y="4785893"/>
                  <a:pt x="9168960" y="4808554"/>
                  <a:pt x="9148005" y="4821992"/>
                </a:cubicBezTo>
                <a:cubicBezTo>
                  <a:pt x="9127050" y="4835431"/>
                  <a:pt x="9095618" y="4853513"/>
                  <a:pt x="9078155" y="4862177"/>
                </a:cubicBezTo>
                <a:cubicBezTo>
                  <a:pt x="9060693" y="4870840"/>
                  <a:pt x="9046289" y="4884831"/>
                  <a:pt x="9046147" y="4893267"/>
                </a:cubicBezTo>
                <a:cubicBezTo>
                  <a:pt x="9046004" y="4901703"/>
                  <a:pt x="9028860" y="4912066"/>
                  <a:pt x="9008047" y="4916296"/>
                </a:cubicBezTo>
                <a:cubicBezTo>
                  <a:pt x="8987233" y="4920525"/>
                  <a:pt x="8959723" y="4934508"/>
                  <a:pt x="8946911" y="4947369"/>
                </a:cubicBezTo>
                <a:lnTo>
                  <a:pt x="8909446" y="4984924"/>
                </a:lnTo>
                <a:cubicBezTo>
                  <a:pt x="8901652" y="4992718"/>
                  <a:pt x="8885272" y="4999095"/>
                  <a:pt x="8873046" y="4999095"/>
                </a:cubicBezTo>
                <a:cubicBezTo>
                  <a:pt x="8860820" y="4999095"/>
                  <a:pt x="8843389" y="5003381"/>
                  <a:pt x="8834311" y="5008620"/>
                </a:cubicBezTo>
                <a:cubicBezTo>
                  <a:pt x="8825232" y="5013859"/>
                  <a:pt x="8794997" y="5029575"/>
                  <a:pt x="8767120" y="5043545"/>
                </a:cubicBezTo>
                <a:cubicBezTo>
                  <a:pt x="8739243" y="5057515"/>
                  <a:pt x="8690796" y="5090376"/>
                  <a:pt x="8659460" y="5116570"/>
                </a:cubicBezTo>
                <a:cubicBezTo>
                  <a:pt x="8628123" y="5142764"/>
                  <a:pt x="8598354" y="5164195"/>
                  <a:pt x="8593306" y="5164195"/>
                </a:cubicBezTo>
                <a:cubicBezTo>
                  <a:pt x="8581499" y="5164195"/>
                  <a:pt x="8469947" y="5216428"/>
                  <a:pt x="8436805" y="5237475"/>
                </a:cubicBezTo>
                <a:cubicBezTo>
                  <a:pt x="8422835" y="5246347"/>
                  <a:pt x="8394260" y="5262245"/>
                  <a:pt x="8373305" y="5272805"/>
                </a:cubicBezTo>
                <a:cubicBezTo>
                  <a:pt x="8329566" y="5294846"/>
                  <a:pt x="8270365" y="5332566"/>
                  <a:pt x="8233863" y="5361651"/>
                </a:cubicBezTo>
                <a:cubicBezTo>
                  <a:pt x="8220035" y="5372669"/>
                  <a:pt x="8202891" y="5382872"/>
                  <a:pt x="8195763" y="5384323"/>
                </a:cubicBezTo>
                <a:cubicBezTo>
                  <a:pt x="8176334" y="5388280"/>
                  <a:pt x="8124098" y="5415304"/>
                  <a:pt x="8081205" y="5443590"/>
                </a:cubicBezTo>
                <a:cubicBezTo>
                  <a:pt x="8060250" y="5457409"/>
                  <a:pt x="8034533" y="5472048"/>
                  <a:pt x="8024055" y="5476121"/>
                </a:cubicBezTo>
                <a:cubicBezTo>
                  <a:pt x="7978220" y="5493941"/>
                  <a:pt x="7922455" y="5538651"/>
                  <a:pt x="7922455" y="5557581"/>
                </a:cubicBezTo>
                <a:cubicBezTo>
                  <a:pt x="7922455" y="5564738"/>
                  <a:pt x="7911363" y="5570595"/>
                  <a:pt x="7897805" y="5570595"/>
                </a:cubicBezTo>
                <a:cubicBezTo>
                  <a:pt x="7884246" y="5570595"/>
                  <a:pt x="7869261" y="5576893"/>
                  <a:pt x="7864504" y="5584591"/>
                </a:cubicBezTo>
                <a:cubicBezTo>
                  <a:pt x="7859746" y="5592289"/>
                  <a:pt x="7835121" y="5603901"/>
                  <a:pt x="7809780" y="5610395"/>
                </a:cubicBezTo>
                <a:cubicBezTo>
                  <a:pt x="7784439" y="5616890"/>
                  <a:pt x="7746560" y="5633367"/>
                  <a:pt x="7725605" y="5647011"/>
                </a:cubicBezTo>
                <a:cubicBezTo>
                  <a:pt x="7704650" y="5660655"/>
                  <a:pt x="7676075" y="5677754"/>
                  <a:pt x="7662105" y="5685008"/>
                </a:cubicBezTo>
                <a:cubicBezTo>
                  <a:pt x="7648135" y="5692262"/>
                  <a:pt x="7613845" y="5712056"/>
                  <a:pt x="7585905" y="5728993"/>
                </a:cubicBezTo>
                <a:cubicBezTo>
                  <a:pt x="7557965" y="5745930"/>
                  <a:pt x="7523675" y="5765882"/>
                  <a:pt x="7509705" y="5773330"/>
                </a:cubicBezTo>
                <a:cubicBezTo>
                  <a:pt x="7475962" y="5791320"/>
                  <a:pt x="7414143" y="5832107"/>
                  <a:pt x="7382963" y="5856951"/>
                </a:cubicBezTo>
                <a:cubicBezTo>
                  <a:pt x="7369135" y="5867969"/>
                  <a:pt x="7351991" y="5878055"/>
                  <a:pt x="7344863" y="5879365"/>
                </a:cubicBezTo>
                <a:cubicBezTo>
                  <a:pt x="7309964" y="5885776"/>
                  <a:pt x="7204084" y="5947898"/>
                  <a:pt x="7194699" y="5967470"/>
                </a:cubicBezTo>
                <a:cubicBezTo>
                  <a:pt x="7188837" y="5979694"/>
                  <a:pt x="7175877" y="5989695"/>
                  <a:pt x="7165898" y="5989695"/>
                </a:cubicBezTo>
                <a:cubicBezTo>
                  <a:pt x="7155920" y="5989695"/>
                  <a:pt x="7147755" y="5994851"/>
                  <a:pt x="7147755" y="6001152"/>
                </a:cubicBezTo>
                <a:cubicBezTo>
                  <a:pt x="7147755" y="6007454"/>
                  <a:pt x="7129181" y="6016256"/>
                  <a:pt x="7106480" y="6020711"/>
                </a:cubicBezTo>
                <a:cubicBezTo>
                  <a:pt x="7048784" y="6032035"/>
                  <a:pt x="6988600" y="6066575"/>
                  <a:pt x="6991122" y="6086917"/>
                </a:cubicBezTo>
                <a:cubicBezTo>
                  <a:pt x="6992286" y="6096310"/>
                  <a:pt x="6986441" y="6103995"/>
                  <a:pt x="6978132" y="6103995"/>
                </a:cubicBezTo>
                <a:cubicBezTo>
                  <a:pt x="6969823" y="6103995"/>
                  <a:pt x="6934182" y="6122991"/>
                  <a:pt x="6898928" y="6146208"/>
                </a:cubicBezTo>
                <a:cubicBezTo>
                  <a:pt x="6863674" y="6169426"/>
                  <a:pt x="6823800" y="6189392"/>
                  <a:pt x="6810317" y="6190578"/>
                </a:cubicBezTo>
                <a:cubicBezTo>
                  <a:pt x="6782132" y="6193056"/>
                  <a:pt x="6781931" y="6193174"/>
                  <a:pt x="6644342" y="6287290"/>
                </a:cubicBezTo>
                <a:cubicBezTo>
                  <a:pt x="6587492" y="6326178"/>
                  <a:pt x="6537771" y="6357995"/>
                  <a:pt x="6533853" y="6357995"/>
                </a:cubicBezTo>
                <a:cubicBezTo>
                  <a:pt x="6524136" y="6357995"/>
                  <a:pt x="6410802" y="6411441"/>
                  <a:pt x="6379405" y="6430830"/>
                </a:cubicBezTo>
                <a:cubicBezTo>
                  <a:pt x="6365435" y="6439457"/>
                  <a:pt x="6336860" y="6455162"/>
                  <a:pt x="6315905" y="6465729"/>
                </a:cubicBezTo>
                <a:cubicBezTo>
                  <a:pt x="6244585" y="6501694"/>
                  <a:pt x="6169364" y="6556566"/>
                  <a:pt x="6151289" y="6585811"/>
                </a:cubicBezTo>
                <a:cubicBezTo>
                  <a:pt x="6146706" y="6593227"/>
                  <a:pt x="6131684" y="6599295"/>
                  <a:pt x="6117907" y="6599295"/>
                </a:cubicBezTo>
                <a:cubicBezTo>
                  <a:pt x="6104130" y="6599295"/>
                  <a:pt x="6089568" y="6607867"/>
                  <a:pt x="6085548" y="6618345"/>
                </a:cubicBezTo>
                <a:cubicBezTo>
                  <a:pt x="6081527" y="6628823"/>
                  <a:pt x="6069749" y="6637395"/>
                  <a:pt x="6059375" y="6637395"/>
                </a:cubicBezTo>
                <a:cubicBezTo>
                  <a:pt x="6049000" y="6637395"/>
                  <a:pt x="6025980" y="6648825"/>
                  <a:pt x="6008220" y="6662795"/>
                </a:cubicBezTo>
                <a:cubicBezTo>
                  <a:pt x="5990461" y="6676765"/>
                  <a:pt x="5968128" y="6688195"/>
                  <a:pt x="5958592" y="6688195"/>
                </a:cubicBezTo>
                <a:cubicBezTo>
                  <a:pt x="5949057" y="6688195"/>
                  <a:pt x="5941255" y="6693351"/>
                  <a:pt x="5941255" y="6699652"/>
                </a:cubicBezTo>
                <a:cubicBezTo>
                  <a:pt x="5941255" y="6705954"/>
                  <a:pt x="5922681" y="6714544"/>
                  <a:pt x="5899980" y="6718740"/>
                </a:cubicBezTo>
                <a:cubicBezTo>
                  <a:pt x="5862059" y="6725750"/>
                  <a:pt x="5831288" y="6742313"/>
                  <a:pt x="5753930" y="6797350"/>
                </a:cubicBezTo>
                <a:cubicBezTo>
                  <a:pt x="5738214" y="6808531"/>
                  <a:pt x="5725355" y="6822277"/>
                  <a:pt x="5725355" y="6827895"/>
                </a:cubicBezTo>
                <a:cubicBezTo>
                  <a:pt x="5725355" y="6833513"/>
                  <a:pt x="5706781" y="6841544"/>
                  <a:pt x="5684080" y="6845740"/>
                </a:cubicBezTo>
                <a:cubicBezTo>
                  <a:pt x="5645040" y="6852957"/>
                  <a:pt x="5598056" y="6878657"/>
                  <a:pt x="5541464" y="6923751"/>
                </a:cubicBezTo>
                <a:cubicBezTo>
                  <a:pt x="5527636" y="6934769"/>
                  <a:pt x="5510486" y="6944855"/>
                  <a:pt x="5503354" y="6946165"/>
                </a:cubicBezTo>
                <a:cubicBezTo>
                  <a:pt x="5490165" y="6948585"/>
                  <a:pt x="5459265" y="6964025"/>
                  <a:pt x="5357055" y="7019260"/>
                </a:cubicBezTo>
                <a:cubicBezTo>
                  <a:pt x="5325622" y="7036247"/>
                  <a:pt x="5298192" y="7060146"/>
                  <a:pt x="5296099" y="7072370"/>
                </a:cubicBezTo>
                <a:cubicBezTo>
                  <a:pt x="5294006" y="7084594"/>
                  <a:pt x="5281484" y="7094595"/>
                  <a:pt x="5268274" y="7094595"/>
                </a:cubicBezTo>
                <a:cubicBezTo>
                  <a:pt x="5255063" y="7094595"/>
                  <a:pt x="5240504" y="7100663"/>
                  <a:pt x="5235921" y="7108079"/>
                </a:cubicBezTo>
                <a:cubicBezTo>
                  <a:pt x="5231337" y="7115494"/>
                  <a:pt x="5212427" y="7124151"/>
                  <a:pt x="5193896" y="7127317"/>
                </a:cubicBezTo>
                <a:cubicBezTo>
                  <a:pt x="5175366" y="7130482"/>
                  <a:pt x="5143060" y="7144235"/>
                  <a:pt x="5122105" y="7157879"/>
                </a:cubicBezTo>
                <a:cubicBezTo>
                  <a:pt x="5101150" y="7171523"/>
                  <a:pt x="5066860" y="7191429"/>
                  <a:pt x="5045905" y="7202114"/>
                </a:cubicBezTo>
                <a:cubicBezTo>
                  <a:pt x="5024950" y="7212799"/>
                  <a:pt x="4990660" y="7232609"/>
                  <a:pt x="4969705" y="7246136"/>
                </a:cubicBezTo>
                <a:cubicBezTo>
                  <a:pt x="4948750" y="7259663"/>
                  <a:pt x="4908745" y="7282397"/>
                  <a:pt x="4880805" y="7296657"/>
                </a:cubicBezTo>
                <a:cubicBezTo>
                  <a:pt x="4852865" y="7310917"/>
                  <a:pt x="4802360" y="7345582"/>
                  <a:pt x="4768572" y="7373690"/>
                </a:cubicBezTo>
                <a:cubicBezTo>
                  <a:pt x="4734783" y="7401798"/>
                  <a:pt x="4702208" y="7424795"/>
                  <a:pt x="4696183" y="7424795"/>
                </a:cubicBezTo>
                <a:cubicBezTo>
                  <a:pt x="4682778" y="7424795"/>
                  <a:pt x="4587465" y="7471861"/>
                  <a:pt x="4493455" y="7524903"/>
                </a:cubicBezTo>
                <a:cubicBezTo>
                  <a:pt x="4455038" y="7546579"/>
                  <a:pt x="4412175" y="7570154"/>
                  <a:pt x="4398205" y="7577293"/>
                </a:cubicBezTo>
                <a:cubicBezTo>
                  <a:pt x="4366113" y="7593692"/>
                  <a:pt x="4304205" y="7634262"/>
                  <a:pt x="4271464" y="7660351"/>
                </a:cubicBezTo>
                <a:cubicBezTo>
                  <a:pt x="4257636" y="7671369"/>
                  <a:pt x="4240491" y="7681572"/>
                  <a:pt x="4233364" y="7683023"/>
                </a:cubicBezTo>
                <a:cubicBezTo>
                  <a:pt x="4201161" y="7689581"/>
                  <a:pt x="4138015" y="7726672"/>
                  <a:pt x="4008129" y="7815320"/>
                </a:cubicBezTo>
                <a:cubicBezTo>
                  <a:pt x="3954399" y="7851991"/>
                  <a:pt x="3904457" y="7881995"/>
                  <a:pt x="3897147" y="7881995"/>
                </a:cubicBezTo>
                <a:cubicBezTo>
                  <a:pt x="3889836" y="7881995"/>
                  <a:pt x="3883855" y="7886516"/>
                  <a:pt x="3883855" y="7892042"/>
                </a:cubicBezTo>
                <a:cubicBezTo>
                  <a:pt x="3883855" y="7897568"/>
                  <a:pt x="3849146" y="7916142"/>
                  <a:pt x="3806723" y="7933317"/>
                </a:cubicBezTo>
                <a:cubicBezTo>
                  <a:pt x="3696685" y="7977868"/>
                  <a:pt x="3661641" y="7997922"/>
                  <a:pt x="3661346" y="8016511"/>
                </a:cubicBezTo>
                <a:cubicBezTo>
                  <a:pt x="3661204" y="8025473"/>
                  <a:pt x="3644060" y="8036106"/>
                  <a:pt x="3623246" y="8040139"/>
                </a:cubicBezTo>
                <a:cubicBezTo>
                  <a:pt x="3573374" y="8049803"/>
                  <a:pt x="3482829" y="8109176"/>
                  <a:pt x="3458889" y="8147911"/>
                </a:cubicBezTo>
                <a:cubicBezTo>
                  <a:pt x="3454306" y="8155327"/>
                  <a:pt x="3442607" y="8161395"/>
                  <a:pt x="3432892" y="8161395"/>
                </a:cubicBezTo>
                <a:cubicBezTo>
                  <a:pt x="3413413" y="8161395"/>
                  <a:pt x="3330905" y="8200852"/>
                  <a:pt x="3223455" y="8261552"/>
                </a:cubicBezTo>
                <a:cubicBezTo>
                  <a:pt x="3185038" y="8283254"/>
                  <a:pt x="3145032" y="8304756"/>
                  <a:pt x="3134555" y="8309333"/>
                </a:cubicBezTo>
                <a:cubicBezTo>
                  <a:pt x="3124078" y="8313910"/>
                  <a:pt x="3106932" y="8324720"/>
                  <a:pt x="3096455" y="8333354"/>
                </a:cubicBezTo>
                <a:cubicBezTo>
                  <a:pt x="3085978" y="8341989"/>
                  <a:pt x="3048830" y="8364380"/>
                  <a:pt x="3013905" y="8383114"/>
                </a:cubicBezTo>
                <a:cubicBezTo>
                  <a:pt x="2938032" y="8423812"/>
                  <a:pt x="2890684" y="8452898"/>
                  <a:pt x="2826142" y="8498457"/>
                </a:cubicBezTo>
                <a:cubicBezTo>
                  <a:pt x="2799708" y="8517117"/>
                  <a:pt x="2768275" y="8536133"/>
                  <a:pt x="2756292" y="8540713"/>
                </a:cubicBezTo>
                <a:cubicBezTo>
                  <a:pt x="2708696" y="8558907"/>
                  <a:pt x="2670235" y="8581239"/>
                  <a:pt x="2655130" y="8599453"/>
                </a:cubicBezTo>
                <a:cubicBezTo>
                  <a:pt x="2646399" y="8609981"/>
                  <a:pt x="2626396" y="8621466"/>
                  <a:pt x="2610680" y="8624975"/>
                </a:cubicBezTo>
                <a:cubicBezTo>
                  <a:pt x="2552613" y="8637941"/>
                  <a:pt x="2454363" y="8700073"/>
                  <a:pt x="2389741" y="8764695"/>
                </a:cubicBezTo>
                <a:cubicBezTo>
                  <a:pt x="2379291" y="8775144"/>
                  <a:pt x="2363276" y="8783695"/>
                  <a:pt x="2354153" y="8783695"/>
                </a:cubicBezTo>
                <a:cubicBezTo>
                  <a:pt x="2345030" y="8783695"/>
                  <a:pt x="2330451" y="8792267"/>
                  <a:pt x="2321755" y="8802745"/>
                </a:cubicBezTo>
                <a:cubicBezTo>
                  <a:pt x="2313059" y="8813223"/>
                  <a:pt x="2287342" y="8821795"/>
                  <a:pt x="2264605" y="8821795"/>
                </a:cubicBezTo>
                <a:cubicBezTo>
                  <a:pt x="2241868" y="8821795"/>
                  <a:pt x="2216151" y="8813223"/>
                  <a:pt x="2207455" y="8802745"/>
                </a:cubicBezTo>
                <a:cubicBezTo>
                  <a:pt x="2198759" y="8792267"/>
                  <a:pt x="2184658" y="8783695"/>
                  <a:pt x="2176118" y="8783695"/>
                </a:cubicBezTo>
                <a:cubicBezTo>
                  <a:pt x="2167579" y="8783695"/>
                  <a:pt x="2150248" y="8772265"/>
                  <a:pt x="2137605" y="8758295"/>
                </a:cubicBezTo>
                <a:cubicBezTo>
                  <a:pt x="2124962" y="8744325"/>
                  <a:pt x="2109355" y="8732895"/>
                  <a:pt x="2102922" y="8732895"/>
                </a:cubicBezTo>
                <a:cubicBezTo>
                  <a:pt x="2096489" y="8732895"/>
                  <a:pt x="2055941" y="8705128"/>
                  <a:pt x="2012815" y="8671192"/>
                </a:cubicBezTo>
                <a:cubicBezTo>
                  <a:pt x="1969690" y="8637255"/>
                  <a:pt x="1924404" y="8608296"/>
                  <a:pt x="1912180" y="8606836"/>
                </a:cubicBezTo>
                <a:cubicBezTo>
                  <a:pt x="1884605" y="8603545"/>
                  <a:pt x="1872121" y="8543373"/>
                  <a:pt x="1893534" y="8516965"/>
                </a:cubicBezTo>
                <a:cubicBezTo>
                  <a:pt x="1902043" y="8506471"/>
                  <a:pt x="1940438" y="8481731"/>
                  <a:pt x="1978855" y="8461988"/>
                </a:cubicBezTo>
                <a:cubicBezTo>
                  <a:pt x="2017272" y="8442244"/>
                  <a:pt x="2065850" y="8415100"/>
                  <a:pt x="2086805" y="8401666"/>
                </a:cubicBezTo>
                <a:cubicBezTo>
                  <a:pt x="2107760" y="8388233"/>
                  <a:pt x="2142050" y="8368287"/>
                  <a:pt x="2163005" y="8357343"/>
                </a:cubicBezTo>
                <a:cubicBezTo>
                  <a:pt x="2209465" y="8333076"/>
                  <a:pt x="2252318" y="8307855"/>
                  <a:pt x="2302705" y="8275121"/>
                </a:cubicBezTo>
                <a:cubicBezTo>
                  <a:pt x="2323660" y="8261508"/>
                  <a:pt x="2359379" y="8246937"/>
                  <a:pt x="2382080" y="8242740"/>
                </a:cubicBezTo>
                <a:cubicBezTo>
                  <a:pt x="2404781" y="8238544"/>
                  <a:pt x="2423355" y="8230340"/>
                  <a:pt x="2423355" y="8224508"/>
                </a:cubicBezTo>
                <a:cubicBezTo>
                  <a:pt x="2423355" y="8205077"/>
                  <a:pt x="2571567" y="8123295"/>
                  <a:pt x="2606783" y="8123295"/>
                </a:cubicBezTo>
                <a:cubicBezTo>
                  <a:pt x="2616163" y="8123295"/>
                  <a:pt x="2627127" y="8114723"/>
                  <a:pt x="2631148" y="8104245"/>
                </a:cubicBezTo>
                <a:cubicBezTo>
                  <a:pt x="2635168" y="8093767"/>
                  <a:pt x="2649730" y="8085195"/>
                  <a:pt x="2663507" y="8085195"/>
                </a:cubicBezTo>
                <a:cubicBezTo>
                  <a:pt x="2677284" y="8085195"/>
                  <a:pt x="2692306" y="8079127"/>
                  <a:pt x="2696889" y="8071711"/>
                </a:cubicBezTo>
                <a:cubicBezTo>
                  <a:pt x="2714859" y="8042636"/>
                  <a:pt x="2789315" y="7988225"/>
                  <a:pt x="2861505" y="7951414"/>
                </a:cubicBezTo>
                <a:cubicBezTo>
                  <a:pt x="2882460" y="7940729"/>
                  <a:pt x="2916750" y="7920823"/>
                  <a:pt x="2937705" y="7907179"/>
                </a:cubicBezTo>
                <a:cubicBezTo>
                  <a:pt x="2958660" y="7893535"/>
                  <a:pt x="2991243" y="7879677"/>
                  <a:pt x="3010113" y="7876383"/>
                </a:cubicBezTo>
                <a:cubicBezTo>
                  <a:pt x="3028982" y="7873089"/>
                  <a:pt x="3066129" y="7851689"/>
                  <a:pt x="3092663" y="7828828"/>
                </a:cubicBezTo>
                <a:cubicBezTo>
                  <a:pt x="3141021" y="7787164"/>
                  <a:pt x="3175182" y="7763567"/>
                  <a:pt x="3210755" y="7747257"/>
                </a:cubicBezTo>
                <a:cubicBezTo>
                  <a:pt x="3228760" y="7739001"/>
                  <a:pt x="3423835" y="7627220"/>
                  <a:pt x="3464755" y="7601710"/>
                </a:cubicBezTo>
                <a:cubicBezTo>
                  <a:pt x="3475233" y="7595178"/>
                  <a:pt x="3495235" y="7584048"/>
                  <a:pt x="3509205" y="7576976"/>
                </a:cubicBezTo>
                <a:cubicBezTo>
                  <a:pt x="3523175" y="7569904"/>
                  <a:pt x="3551750" y="7552858"/>
                  <a:pt x="3572705" y="7539095"/>
                </a:cubicBezTo>
                <a:cubicBezTo>
                  <a:pt x="3593660" y="7525332"/>
                  <a:pt x="3627834" y="7510772"/>
                  <a:pt x="3648646" y="7506739"/>
                </a:cubicBezTo>
                <a:cubicBezTo>
                  <a:pt x="3669460" y="7502706"/>
                  <a:pt x="3686609" y="7492620"/>
                  <a:pt x="3686756" y="7484325"/>
                </a:cubicBezTo>
                <a:cubicBezTo>
                  <a:pt x="3686903" y="7476031"/>
                  <a:pt x="3704165" y="7460284"/>
                  <a:pt x="3725115" y="7449330"/>
                </a:cubicBezTo>
                <a:cubicBezTo>
                  <a:pt x="3818061" y="7400734"/>
                  <a:pt x="3877917" y="7367073"/>
                  <a:pt x="3883819" y="7360080"/>
                </a:cubicBezTo>
                <a:cubicBezTo>
                  <a:pt x="3889884" y="7352897"/>
                  <a:pt x="3927796" y="7331482"/>
                  <a:pt x="3998155" y="7295500"/>
                </a:cubicBezTo>
                <a:cubicBezTo>
                  <a:pt x="4015618" y="7286569"/>
                  <a:pt x="4032763" y="7275781"/>
                  <a:pt x="4036255" y="7271525"/>
                </a:cubicBezTo>
                <a:cubicBezTo>
                  <a:pt x="4052945" y="7251190"/>
                  <a:pt x="4187015" y="7182828"/>
                  <a:pt x="4223580" y="7176009"/>
                </a:cubicBezTo>
                <a:cubicBezTo>
                  <a:pt x="4246281" y="7171775"/>
                  <a:pt x="4264855" y="7163154"/>
                  <a:pt x="4264855" y="7156852"/>
                </a:cubicBezTo>
                <a:cubicBezTo>
                  <a:pt x="4264855" y="7150551"/>
                  <a:pt x="4272129" y="7145395"/>
                  <a:pt x="4281020" y="7145395"/>
                </a:cubicBezTo>
                <a:cubicBezTo>
                  <a:pt x="4289910" y="7145395"/>
                  <a:pt x="4327557" y="7125392"/>
                  <a:pt x="4364678" y="7100945"/>
                </a:cubicBezTo>
                <a:cubicBezTo>
                  <a:pt x="4401800" y="7076498"/>
                  <a:pt x="4439634" y="7056495"/>
                  <a:pt x="4448755" y="7056495"/>
                </a:cubicBezTo>
                <a:cubicBezTo>
                  <a:pt x="4457875" y="7056495"/>
                  <a:pt x="4468627" y="7047923"/>
                  <a:pt x="4472648" y="7037445"/>
                </a:cubicBezTo>
                <a:cubicBezTo>
                  <a:pt x="4476668" y="7026967"/>
                  <a:pt x="4488456" y="7018395"/>
                  <a:pt x="4498842" y="7018395"/>
                </a:cubicBezTo>
                <a:cubicBezTo>
                  <a:pt x="4509229" y="7018395"/>
                  <a:pt x="4536555" y="7000678"/>
                  <a:pt x="4559566" y="6979024"/>
                </a:cubicBezTo>
                <a:cubicBezTo>
                  <a:pt x="4582577" y="6957369"/>
                  <a:pt x="4612835" y="6934216"/>
                  <a:pt x="4626805" y="6927570"/>
                </a:cubicBezTo>
                <a:cubicBezTo>
                  <a:pt x="4640775" y="6920925"/>
                  <a:pt x="4675065" y="6901631"/>
                  <a:pt x="4703005" y="6884693"/>
                </a:cubicBezTo>
                <a:cubicBezTo>
                  <a:pt x="4730945" y="6867756"/>
                  <a:pt x="4765235" y="6847963"/>
                  <a:pt x="4779205" y="6840708"/>
                </a:cubicBezTo>
                <a:cubicBezTo>
                  <a:pt x="4793175" y="6833454"/>
                  <a:pt x="4821750" y="6816355"/>
                  <a:pt x="4842705" y="6802711"/>
                </a:cubicBezTo>
                <a:cubicBezTo>
                  <a:pt x="4863660" y="6789067"/>
                  <a:pt x="4897950" y="6769161"/>
                  <a:pt x="4918905" y="6758476"/>
                </a:cubicBezTo>
                <a:cubicBezTo>
                  <a:pt x="4939860" y="6747791"/>
                  <a:pt x="4974150" y="6727623"/>
                  <a:pt x="4995105" y="6713659"/>
                </a:cubicBezTo>
                <a:cubicBezTo>
                  <a:pt x="5016060" y="6699695"/>
                  <a:pt x="5051779" y="6684837"/>
                  <a:pt x="5074480" y="6680640"/>
                </a:cubicBezTo>
                <a:cubicBezTo>
                  <a:pt x="5097181" y="6676444"/>
                  <a:pt x="5115755" y="6667854"/>
                  <a:pt x="5115755" y="6661552"/>
                </a:cubicBezTo>
                <a:cubicBezTo>
                  <a:pt x="5115755" y="6655251"/>
                  <a:pt x="5123029" y="6650095"/>
                  <a:pt x="5131920" y="6650095"/>
                </a:cubicBezTo>
                <a:cubicBezTo>
                  <a:pt x="5140810" y="6650095"/>
                  <a:pt x="5178457" y="6630092"/>
                  <a:pt x="5215578" y="6605645"/>
                </a:cubicBezTo>
                <a:cubicBezTo>
                  <a:pt x="5252700" y="6581198"/>
                  <a:pt x="5290808" y="6561195"/>
                  <a:pt x="5300264" y="6561195"/>
                </a:cubicBezTo>
                <a:cubicBezTo>
                  <a:pt x="5309720" y="6561195"/>
                  <a:pt x="5321206" y="6555127"/>
                  <a:pt x="5325789" y="6547711"/>
                </a:cubicBezTo>
                <a:cubicBezTo>
                  <a:pt x="5350641" y="6507500"/>
                  <a:pt x="5441172" y="6449028"/>
                  <a:pt x="5493580" y="6439340"/>
                </a:cubicBezTo>
                <a:cubicBezTo>
                  <a:pt x="5516281" y="6435144"/>
                  <a:pt x="5534855" y="6427113"/>
                  <a:pt x="5534855" y="6421495"/>
                </a:cubicBezTo>
                <a:cubicBezTo>
                  <a:pt x="5534855" y="6415877"/>
                  <a:pt x="5547714" y="6402131"/>
                  <a:pt x="5563430" y="6390950"/>
                </a:cubicBezTo>
                <a:cubicBezTo>
                  <a:pt x="5610890" y="6357183"/>
                  <a:pt x="5666715" y="6321066"/>
                  <a:pt x="5693605" y="6306730"/>
                </a:cubicBezTo>
                <a:cubicBezTo>
                  <a:pt x="5707575" y="6299282"/>
                  <a:pt x="5741865" y="6279330"/>
                  <a:pt x="5769805" y="6262393"/>
                </a:cubicBezTo>
                <a:cubicBezTo>
                  <a:pt x="5797745" y="6245456"/>
                  <a:pt x="5832035" y="6226319"/>
                  <a:pt x="5846005" y="6219868"/>
                </a:cubicBezTo>
                <a:cubicBezTo>
                  <a:pt x="5859975" y="6213416"/>
                  <a:pt x="5895948" y="6196135"/>
                  <a:pt x="5925944" y="6181466"/>
                </a:cubicBezTo>
                <a:cubicBezTo>
                  <a:pt x="5955941" y="6166797"/>
                  <a:pt x="5985445" y="6154795"/>
                  <a:pt x="5991510" y="6154795"/>
                </a:cubicBezTo>
                <a:cubicBezTo>
                  <a:pt x="5997576" y="6154795"/>
                  <a:pt x="6032910" y="6134792"/>
                  <a:pt x="6070032" y="6110345"/>
                </a:cubicBezTo>
                <a:cubicBezTo>
                  <a:pt x="6107153" y="6085898"/>
                  <a:pt x="6144800" y="6065895"/>
                  <a:pt x="6153690" y="6065895"/>
                </a:cubicBezTo>
                <a:cubicBezTo>
                  <a:pt x="6162581" y="6065895"/>
                  <a:pt x="6169855" y="6060739"/>
                  <a:pt x="6169855" y="6054438"/>
                </a:cubicBezTo>
                <a:cubicBezTo>
                  <a:pt x="6169855" y="6037763"/>
                  <a:pt x="6261296" y="5974649"/>
                  <a:pt x="6354005" y="5927333"/>
                </a:cubicBezTo>
                <a:cubicBezTo>
                  <a:pt x="6381945" y="5913073"/>
                  <a:pt x="6438165" y="5884123"/>
                  <a:pt x="6478938" y="5863000"/>
                </a:cubicBezTo>
                <a:cubicBezTo>
                  <a:pt x="6519712" y="5841877"/>
                  <a:pt x="6558002" y="5824595"/>
                  <a:pt x="6564027" y="5824595"/>
                </a:cubicBezTo>
                <a:cubicBezTo>
                  <a:pt x="6570052" y="5824595"/>
                  <a:pt x="6596699" y="5805223"/>
                  <a:pt x="6623244" y="5781546"/>
                </a:cubicBezTo>
                <a:cubicBezTo>
                  <a:pt x="6664954" y="5744341"/>
                  <a:pt x="6747012" y="5692478"/>
                  <a:pt x="6836605" y="5646697"/>
                </a:cubicBezTo>
                <a:cubicBezTo>
                  <a:pt x="6850575" y="5639559"/>
                  <a:pt x="6879150" y="5622458"/>
                  <a:pt x="6900105" y="5608695"/>
                </a:cubicBezTo>
                <a:cubicBezTo>
                  <a:pt x="6921060" y="5594932"/>
                  <a:pt x="6954351" y="5580708"/>
                  <a:pt x="6974087" y="5577084"/>
                </a:cubicBezTo>
                <a:cubicBezTo>
                  <a:pt x="6993821" y="5573461"/>
                  <a:pt x="7018518" y="5561946"/>
                  <a:pt x="7028968" y="5551496"/>
                </a:cubicBezTo>
                <a:cubicBezTo>
                  <a:pt x="7039419" y="5541045"/>
                  <a:pt x="7055434" y="5532495"/>
                  <a:pt x="7064557" y="5532495"/>
                </a:cubicBezTo>
                <a:cubicBezTo>
                  <a:pt x="7073680" y="5532495"/>
                  <a:pt x="7088259" y="5523923"/>
                  <a:pt x="7096955" y="5513445"/>
                </a:cubicBezTo>
                <a:cubicBezTo>
                  <a:pt x="7105651" y="5502967"/>
                  <a:pt x="7123495" y="5494395"/>
                  <a:pt x="7136610" y="5494395"/>
                </a:cubicBezTo>
                <a:cubicBezTo>
                  <a:pt x="7149725" y="5494395"/>
                  <a:pt x="7160455" y="5488383"/>
                  <a:pt x="7160455" y="5481034"/>
                </a:cubicBezTo>
                <a:cubicBezTo>
                  <a:pt x="7160455" y="5473686"/>
                  <a:pt x="7177600" y="5461697"/>
                  <a:pt x="7198555" y="5454392"/>
                </a:cubicBezTo>
                <a:cubicBezTo>
                  <a:pt x="7219510" y="5447087"/>
                  <a:pt x="7236655" y="5435954"/>
                  <a:pt x="7236655" y="5429652"/>
                </a:cubicBezTo>
                <a:cubicBezTo>
                  <a:pt x="7236655" y="5423351"/>
                  <a:pt x="7245754" y="5418195"/>
                  <a:pt x="7256877" y="5418195"/>
                </a:cubicBezTo>
                <a:cubicBezTo>
                  <a:pt x="7267999" y="5418195"/>
                  <a:pt x="7291630" y="5406765"/>
                  <a:pt x="7309389" y="5392795"/>
                </a:cubicBezTo>
                <a:cubicBezTo>
                  <a:pt x="7327149" y="5378825"/>
                  <a:pt x="7349482" y="5367395"/>
                  <a:pt x="7359018" y="5367395"/>
                </a:cubicBezTo>
                <a:cubicBezTo>
                  <a:pt x="7368553" y="5367395"/>
                  <a:pt x="7376355" y="5362239"/>
                  <a:pt x="7376355" y="5355938"/>
                </a:cubicBezTo>
                <a:cubicBezTo>
                  <a:pt x="7376355" y="5344191"/>
                  <a:pt x="7409065" y="5317621"/>
                  <a:pt x="7465255" y="5283726"/>
                </a:cubicBezTo>
                <a:cubicBezTo>
                  <a:pt x="7482718" y="5273191"/>
                  <a:pt x="7514150" y="5253406"/>
                  <a:pt x="7535105" y="5239757"/>
                </a:cubicBezTo>
                <a:cubicBezTo>
                  <a:pt x="7556060" y="5226109"/>
                  <a:pt x="7590350" y="5206199"/>
                  <a:pt x="7611305" y="5195514"/>
                </a:cubicBezTo>
                <a:cubicBezTo>
                  <a:pt x="7632260" y="5184829"/>
                  <a:pt x="7666550" y="5164855"/>
                  <a:pt x="7687505" y="5151128"/>
                </a:cubicBezTo>
                <a:cubicBezTo>
                  <a:pt x="7708460" y="5137401"/>
                  <a:pt x="7744179" y="5122737"/>
                  <a:pt x="7766880" y="5118540"/>
                </a:cubicBezTo>
                <a:cubicBezTo>
                  <a:pt x="7789581" y="5114344"/>
                  <a:pt x="7808155" y="5105754"/>
                  <a:pt x="7808155" y="5099452"/>
                </a:cubicBezTo>
                <a:cubicBezTo>
                  <a:pt x="7808155" y="5093151"/>
                  <a:pt x="7814505" y="5087995"/>
                  <a:pt x="7822267" y="5087995"/>
                </a:cubicBezTo>
                <a:cubicBezTo>
                  <a:pt x="7830027" y="5087995"/>
                  <a:pt x="7880034" y="5057412"/>
                  <a:pt x="7933392" y="5020032"/>
                </a:cubicBezTo>
                <a:cubicBezTo>
                  <a:pt x="7986749" y="4982652"/>
                  <a:pt x="8038977" y="4948299"/>
                  <a:pt x="8049455" y="4943692"/>
                </a:cubicBezTo>
                <a:cubicBezTo>
                  <a:pt x="8059933" y="4939085"/>
                  <a:pt x="8085650" y="4924033"/>
                  <a:pt x="8106605" y="4910244"/>
                </a:cubicBezTo>
                <a:cubicBezTo>
                  <a:pt x="8127560" y="4896454"/>
                  <a:pt x="8161733" y="4881872"/>
                  <a:pt x="8182547" y="4877839"/>
                </a:cubicBezTo>
                <a:cubicBezTo>
                  <a:pt x="8203360" y="4873806"/>
                  <a:pt x="8220504" y="4863603"/>
                  <a:pt x="8220647" y="4855167"/>
                </a:cubicBezTo>
                <a:cubicBezTo>
                  <a:pt x="8220789" y="4846731"/>
                  <a:pt x="8235193" y="4832740"/>
                  <a:pt x="8252655" y="4824077"/>
                </a:cubicBezTo>
                <a:cubicBezTo>
                  <a:pt x="8270118" y="4815413"/>
                  <a:pt x="8301550" y="4797041"/>
                  <a:pt x="8322505" y="4783248"/>
                </a:cubicBezTo>
                <a:cubicBezTo>
                  <a:pt x="8343460" y="4769457"/>
                  <a:pt x="8375445" y="4755704"/>
                  <a:pt x="8393584" y="4752688"/>
                </a:cubicBezTo>
                <a:cubicBezTo>
                  <a:pt x="8425520" y="4747377"/>
                  <a:pt x="8578542" y="4659907"/>
                  <a:pt x="8619726" y="4623421"/>
                </a:cubicBezTo>
                <a:cubicBezTo>
                  <a:pt x="8664603" y="4583664"/>
                  <a:pt x="8815736" y="4503795"/>
                  <a:pt x="8846090" y="4503795"/>
                </a:cubicBezTo>
                <a:cubicBezTo>
                  <a:pt x="8854981" y="4503795"/>
                  <a:pt x="8862255" y="4498639"/>
                  <a:pt x="8862255" y="4492338"/>
                </a:cubicBezTo>
                <a:cubicBezTo>
                  <a:pt x="8862255" y="4481044"/>
                  <a:pt x="8882580" y="4464551"/>
                  <a:pt x="8957505" y="4415046"/>
                </a:cubicBezTo>
                <a:cubicBezTo>
                  <a:pt x="9009248" y="4380858"/>
                  <a:pt x="9041060" y="4365349"/>
                  <a:pt x="9074980" y="4357775"/>
                </a:cubicBezTo>
                <a:cubicBezTo>
                  <a:pt x="9090696" y="4354266"/>
                  <a:pt x="9110699" y="4342781"/>
                  <a:pt x="9119430" y="4332253"/>
                </a:cubicBezTo>
                <a:cubicBezTo>
                  <a:pt x="9128161" y="4321725"/>
                  <a:pt x="9149593" y="4306125"/>
                  <a:pt x="9167055" y="4297586"/>
                </a:cubicBezTo>
                <a:cubicBezTo>
                  <a:pt x="9184518" y="4289048"/>
                  <a:pt x="9201662" y="4278662"/>
                  <a:pt x="9205155" y="4274506"/>
                </a:cubicBezTo>
                <a:cubicBezTo>
                  <a:pt x="9212859" y="4265339"/>
                  <a:pt x="9314916" y="4210585"/>
                  <a:pt x="9353860" y="4194725"/>
                </a:cubicBezTo>
                <a:cubicBezTo>
                  <a:pt x="9369290" y="4188441"/>
                  <a:pt x="9397865" y="4175986"/>
                  <a:pt x="9417360" y="4167047"/>
                </a:cubicBezTo>
                <a:cubicBezTo>
                  <a:pt x="9434310" y="4159275"/>
                  <a:pt x="9447073" y="4153651"/>
                  <a:pt x="9456516" y="4153743"/>
                </a:cubicBezTo>
                <a:close/>
                <a:moveTo>
                  <a:pt x="9084322" y="2820431"/>
                </a:moveTo>
                <a:cubicBezTo>
                  <a:pt x="9101598" y="2822124"/>
                  <a:pt x="9114118" y="2835016"/>
                  <a:pt x="9122275" y="2859145"/>
                </a:cubicBezTo>
                <a:cubicBezTo>
                  <a:pt x="9129360" y="2880100"/>
                  <a:pt x="9145190" y="2907654"/>
                  <a:pt x="9157456" y="2920377"/>
                </a:cubicBezTo>
                <a:cubicBezTo>
                  <a:pt x="9169720" y="2933100"/>
                  <a:pt x="9177079" y="2953102"/>
                  <a:pt x="9173809" y="2964827"/>
                </a:cubicBezTo>
                <a:cubicBezTo>
                  <a:pt x="9170539" y="2976552"/>
                  <a:pt x="9179111" y="3000096"/>
                  <a:pt x="9192859" y="3017147"/>
                </a:cubicBezTo>
                <a:cubicBezTo>
                  <a:pt x="9206607" y="3034199"/>
                  <a:pt x="9217855" y="3063503"/>
                  <a:pt x="9217855" y="3082267"/>
                </a:cubicBezTo>
                <a:cubicBezTo>
                  <a:pt x="9217855" y="3101032"/>
                  <a:pt x="9226710" y="3123734"/>
                  <a:pt x="9237534" y="3132717"/>
                </a:cubicBezTo>
                <a:cubicBezTo>
                  <a:pt x="9265179" y="3155660"/>
                  <a:pt x="9246306" y="3232682"/>
                  <a:pt x="9205257" y="3264441"/>
                </a:cubicBezTo>
                <a:cubicBezTo>
                  <a:pt x="9187851" y="3277908"/>
                  <a:pt x="9166011" y="3296525"/>
                  <a:pt x="9156725" y="3305811"/>
                </a:cubicBezTo>
                <a:cubicBezTo>
                  <a:pt x="9147438" y="3315097"/>
                  <a:pt x="9133934" y="3322695"/>
                  <a:pt x="9126715" y="3322695"/>
                </a:cubicBezTo>
                <a:cubicBezTo>
                  <a:pt x="9119495" y="3322695"/>
                  <a:pt x="9088185" y="3339840"/>
                  <a:pt x="9057135" y="3360795"/>
                </a:cubicBezTo>
                <a:cubicBezTo>
                  <a:pt x="9026086" y="3381750"/>
                  <a:pt x="8993007" y="3398895"/>
                  <a:pt x="8983627" y="3398895"/>
                </a:cubicBezTo>
                <a:cubicBezTo>
                  <a:pt x="8974247" y="3398895"/>
                  <a:pt x="8963283" y="3407467"/>
                  <a:pt x="8959262" y="3417945"/>
                </a:cubicBezTo>
                <a:cubicBezTo>
                  <a:pt x="8955242" y="3428423"/>
                  <a:pt x="8940680" y="3436995"/>
                  <a:pt x="8926903" y="3436995"/>
                </a:cubicBezTo>
                <a:cubicBezTo>
                  <a:pt x="8913126" y="3436995"/>
                  <a:pt x="8898104" y="3443062"/>
                  <a:pt x="8893521" y="3450478"/>
                </a:cubicBezTo>
                <a:cubicBezTo>
                  <a:pt x="8888938" y="3457894"/>
                  <a:pt x="8870027" y="3466552"/>
                  <a:pt x="8851496" y="3469717"/>
                </a:cubicBezTo>
                <a:cubicBezTo>
                  <a:pt x="8832966" y="3472882"/>
                  <a:pt x="8800660" y="3486829"/>
                  <a:pt x="8779705" y="3500710"/>
                </a:cubicBezTo>
                <a:cubicBezTo>
                  <a:pt x="8758750" y="3514591"/>
                  <a:pt x="8724460" y="3534903"/>
                  <a:pt x="8703505" y="3545848"/>
                </a:cubicBezTo>
                <a:cubicBezTo>
                  <a:pt x="8658727" y="3569235"/>
                  <a:pt x="8616483" y="3593987"/>
                  <a:pt x="8563805" y="3627702"/>
                </a:cubicBezTo>
                <a:cubicBezTo>
                  <a:pt x="8542850" y="3641113"/>
                  <a:pt x="8508560" y="3660829"/>
                  <a:pt x="8487605" y="3671514"/>
                </a:cubicBezTo>
                <a:cubicBezTo>
                  <a:pt x="8441455" y="3695047"/>
                  <a:pt x="8380588" y="3734888"/>
                  <a:pt x="8353026" y="3759602"/>
                </a:cubicBezTo>
                <a:cubicBezTo>
                  <a:pt x="8312661" y="3795799"/>
                  <a:pt x="8159087" y="3883732"/>
                  <a:pt x="8126884" y="3889088"/>
                </a:cubicBezTo>
                <a:cubicBezTo>
                  <a:pt x="8108745" y="3892104"/>
                  <a:pt x="8076760" y="3905832"/>
                  <a:pt x="8055805" y="3919595"/>
                </a:cubicBezTo>
                <a:cubicBezTo>
                  <a:pt x="8034850" y="3933358"/>
                  <a:pt x="8006275" y="3950554"/>
                  <a:pt x="7992305" y="3957808"/>
                </a:cubicBezTo>
                <a:cubicBezTo>
                  <a:pt x="7978335" y="3965062"/>
                  <a:pt x="7944045" y="3984856"/>
                  <a:pt x="7916105" y="4001793"/>
                </a:cubicBezTo>
                <a:cubicBezTo>
                  <a:pt x="7888165" y="4018730"/>
                  <a:pt x="7853875" y="4038025"/>
                  <a:pt x="7839905" y="4044670"/>
                </a:cubicBezTo>
                <a:cubicBezTo>
                  <a:pt x="7825935" y="4051316"/>
                  <a:pt x="7795677" y="4074470"/>
                  <a:pt x="7772666" y="4096124"/>
                </a:cubicBezTo>
                <a:cubicBezTo>
                  <a:pt x="7749655" y="4117778"/>
                  <a:pt x="7725865" y="4135495"/>
                  <a:pt x="7719799" y="4135495"/>
                </a:cubicBezTo>
                <a:cubicBezTo>
                  <a:pt x="7713734" y="4135495"/>
                  <a:pt x="7678400" y="4155498"/>
                  <a:pt x="7641278" y="4179945"/>
                </a:cubicBezTo>
                <a:cubicBezTo>
                  <a:pt x="7604157" y="4204392"/>
                  <a:pt x="7566510" y="4224395"/>
                  <a:pt x="7557620" y="4224395"/>
                </a:cubicBezTo>
                <a:cubicBezTo>
                  <a:pt x="7548729" y="4224395"/>
                  <a:pt x="7541455" y="4229551"/>
                  <a:pt x="7541455" y="4235852"/>
                </a:cubicBezTo>
                <a:cubicBezTo>
                  <a:pt x="7541455" y="4242154"/>
                  <a:pt x="7522881" y="4250744"/>
                  <a:pt x="7500180" y="4254940"/>
                </a:cubicBezTo>
                <a:cubicBezTo>
                  <a:pt x="7462259" y="4261950"/>
                  <a:pt x="7431488" y="4278512"/>
                  <a:pt x="7354130" y="4333550"/>
                </a:cubicBezTo>
                <a:cubicBezTo>
                  <a:pt x="7338414" y="4344731"/>
                  <a:pt x="7325555" y="4358651"/>
                  <a:pt x="7325555" y="4364481"/>
                </a:cubicBezTo>
                <a:cubicBezTo>
                  <a:pt x="7325555" y="4370312"/>
                  <a:pt x="7309839" y="4376187"/>
                  <a:pt x="7290630" y="4377536"/>
                </a:cubicBezTo>
                <a:cubicBezTo>
                  <a:pt x="7271421" y="4378884"/>
                  <a:pt x="7233987" y="4399272"/>
                  <a:pt x="7207444" y="4422841"/>
                </a:cubicBezTo>
                <a:cubicBezTo>
                  <a:pt x="7180899" y="4446411"/>
                  <a:pt x="7150716" y="4465695"/>
                  <a:pt x="7140369" y="4465695"/>
                </a:cubicBezTo>
                <a:cubicBezTo>
                  <a:pt x="7130024" y="4465695"/>
                  <a:pt x="7118268" y="4474267"/>
                  <a:pt x="7114248" y="4484745"/>
                </a:cubicBezTo>
                <a:cubicBezTo>
                  <a:pt x="7110227" y="4495223"/>
                  <a:pt x="7097262" y="4503795"/>
                  <a:pt x="7085436" y="4503795"/>
                </a:cubicBezTo>
                <a:cubicBezTo>
                  <a:pt x="7073611" y="4503795"/>
                  <a:pt x="7057558" y="4510172"/>
                  <a:pt x="7049764" y="4517966"/>
                </a:cubicBezTo>
                <a:cubicBezTo>
                  <a:pt x="7041970" y="4525760"/>
                  <a:pt x="7019396" y="4537013"/>
                  <a:pt x="6999599" y="4542972"/>
                </a:cubicBezTo>
                <a:cubicBezTo>
                  <a:pt x="6958512" y="4555340"/>
                  <a:pt x="6906455" y="4590228"/>
                  <a:pt x="6906455" y="4605395"/>
                </a:cubicBezTo>
                <a:cubicBezTo>
                  <a:pt x="6906455" y="4611013"/>
                  <a:pt x="6887881" y="4619256"/>
                  <a:pt x="6865180" y="4623711"/>
                </a:cubicBezTo>
                <a:cubicBezTo>
                  <a:pt x="6825077" y="4631582"/>
                  <a:pt x="6801606" y="4643282"/>
                  <a:pt x="6722305" y="4694933"/>
                </a:cubicBezTo>
                <a:cubicBezTo>
                  <a:pt x="6701350" y="4708581"/>
                  <a:pt x="6667060" y="4728491"/>
                  <a:pt x="6646105" y="4739176"/>
                </a:cubicBezTo>
                <a:cubicBezTo>
                  <a:pt x="6568464" y="4778767"/>
                  <a:pt x="6474655" y="4845225"/>
                  <a:pt x="6474655" y="4860638"/>
                </a:cubicBezTo>
                <a:cubicBezTo>
                  <a:pt x="6474655" y="4866939"/>
                  <a:pt x="6466490" y="4872095"/>
                  <a:pt x="6456512" y="4872095"/>
                </a:cubicBezTo>
                <a:cubicBezTo>
                  <a:pt x="6423065" y="4872095"/>
                  <a:pt x="6335248" y="4914701"/>
                  <a:pt x="6312730" y="4941853"/>
                </a:cubicBezTo>
                <a:cubicBezTo>
                  <a:pt x="6303999" y="4952381"/>
                  <a:pt x="6283996" y="4963866"/>
                  <a:pt x="6268280" y="4967375"/>
                </a:cubicBezTo>
                <a:cubicBezTo>
                  <a:pt x="6211628" y="4980025"/>
                  <a:pt x="6055555" y="5077839"/>
                  <a:pt x="6055555" y="5100695"/>
                </a:cubicBezTo>
                <a:cubicBezTo>
                  <a:pt x="6055555" y="5106313"/>
                  <a:pt x="6036981" y="5114344"/>
                  <a:pt x="6014280" y="5118540"/>
                </a:cubicBezTo>
                <a:cubicBezTo>
                  <a:pt x="5975240" y="5125757"/>
                  <a:pt x="5928256" y="5151457"/>
                  <a:pt x="5871664" y="5196551"/>
                </a:cubicBezTo>
                <a:cubicBezTo>
                  <a:pt x="5857836" y="5207569"/>
                  <a:pt x="5840675" y="5217655"/>
                  <a:pt x="5833528" y="5218965"/>
                </a:cubicBezTo>
                <a:cubicBezTo>
                  <a:pt x="5803406" y="5224483"/>
                  <a:pt x="5702773" y="5285112"/>
                  <a:pt x="5658043" y="5324691"/>
                </a:cubicBezTo>
                <a:cubicBezTo>
                  <a:pt x="5631499" y="5348178"/>
                  <a:pt x="5603826" y="5367395"/>
                  <a:pt x="5596547" y="5367395"/>
                </a:cubicBezTo>
                <a:cubicBezTo>
                  <a:pt x="5589267" y="5367395"/>
                  <a:pt x="5568780" y="5378825"/>
                  <a:pt x="5551020" y="5392795"/>
                </a:cubicBezTo>
                <a:cubicBezTo>
                  <a:pt x="5533261" y="5406765"/>
                  <a:pt x="5510928" y="5418195"/>
                  <a:pt x="5501392" y="5418195"/>
                </a:cubicBezTo>
                <a:cubicBezTo>
                  <a:pt x="5491857" y="5418195"/>
                  <a:pt x="5484055" y="5423801"/>
                  <a:pt x="5484055" y="5430653"/>
                </a:cubicBezTo>
                <a:cubicBezTo>
                  <a:pt x="5484055" y="5437505"/>
                  <a:pt x="5469768" y="5446697"/>
                  <a:pt x="5452305" y="5451080"/>
                </a:cubicBezTo>
                <a:cubicBezTo>
                  <a:pt x="5434843" y="5455462"/>
                  <a:pt x="5420555" y="5463585"/>
                  <a:pt x="5420555" y="5469129"/>
                </a:cubicBezTo>
                <a:cubicBezTo>
                  <a:pt x="5420555" y="5474674"/>
                  <a:pt x="5401981" y="5482644"/>
                  <a:pt x="5379280" y="5486840"/>
                </a:cubicBezTo>
                <a:cubicBezTo>
                  <a:pt x="5340121" y="5494079"/>
                  <a:pt x="5291325" y="5520824"/>
                  <a:pt x="5237593" y="5564497"/>
                </a:cubicBezTo>
                <a:cubicBezTo>
                  <a:pt x="5194644" y="5599408"/>
                  <a:pt x="5102094" y="5659495"/>
                  <a:pt x="5091274" y="5659495"/>
                </a:cubicBezTo>
                <a:cubicBezTo>
                  <a:pt x="5085494" y="5659495"/>
                  <a:pt x="5073651" y="5668067"/>
                  <a:pt x="5064955" y="5678545"/>
                </a:cubicBezTo>
                <a:cubicBezTo>
                  <a:pt x="5056259" y="5689023"/>
                  <a:pt x="5041771" y="5697595"/>
                  <a:pt x="5032759" y="5697595"/>
                </a:cubicBezTo>
                <a:cubicBezTo>
                  <a:pt x="5023746" y="5697595"/>
                  <a:pt x="4983012" y="5714877"/>
                  <a:pt x="4942238" y="5736000"/>
                </a:cubicBezTo>
                <a:cubicBezTo>
                  <a:pt x="4901465" y="5757123"/>
                  <a:pt x="4845245" y="5786073"/>
                  <a:pt x="4817305" y="5800333"/>
                </a:cubicBezTo>
                <a:cubicBezTo>
                  <a:pt x="4789365" y="5814593"/>
                  <a:pt x="4749360" y="5837230"/>
                  <a:pt x="4728405" y="5850639"/>
                </a:cubicBezTo>
                <a:cubicBezTo>
                  <a:pt x="4707450" y="5864047"/>
                  <a:pt x="4678875" y="5880954"/>
                  <a:pt x="4664905" y="5888208"/>
                </a:cubicBezTo>
                <a:cubicBezTo>
                  <a:pt x="4650935" y="5895462"/>
                  <a:pt x="4616645" y="5915256"/>
                  <a:pt x="4588705" y="5932193"/>
                </a:cubicBezTo>
                <a:cubicBezTo>
                  <a:pt x="4560765" y="5949130"/>
                  <a:pt x="4526475" y="5969082"/>
                  <a:pt x="4512505" y="5976530"/>
                </a:cubicBezTo>
                <a:cubicBezTo>
                  <a:pt x="4485615" y="5990866"/>
                  <a:pt x="4429790" y="6026983"/>
                  <a:pt x="4382330" y="6060750"/>
                </a:cubicBezTo>
                <a:cubicBezTo>
                  <a:pt x="4366614" y="6071931"/>
                  <a:pt x="4353755" y="6086236"/>
                  <a:pt x="4353755" y="6092538"/>
                </a:cubicBezTo>
                <a:cubicBezTo>
                  <a:pt x="4353755" y="6098839"/>
                  <a:pt x="4344655" y="6103995"/>
                  <a:pt x="4333533" y="6103995"/>
                </a:cubicBezTo>
                <a:cubicBezTo>
                  <a:pt x="4322411" y="6103995"/>
                  <a:pt x="4298780" y="6115425"/>
                  <a:pt x="4281020" y="6129395"/>
                </a:cubicBezTo>
                <a:cubicBezTo>
                  <a:pt x="4263261" y="6143365"/>
                  <a:pt x="4240928" y="6154795"/>
                  <a:pt x="4231392" y="6154795"/>
                </a:cubicBezTo>
                <a:cubicBezTo>
                  <a:pt x="4221857" y="6154795"/>
                  <a:pt x="4214055" y="6159316"/>
                  <a:pt x="4214055" y="6164842"/>
                </a:cubicBezTo>
                <a:cubicBezTo>
                  <a:pt x="4214055" y="6170368"/>
                  <a:pt x="4181194" y="6187838"/>
                  <a:pt x="4141030" y="6203664"/>
                </a:cubicBezTo>
                <a:cubicBezTo>
                  <a:pt x="4100866" y="6219490"/>
                  <a:pt x="4050860" y="6243556"/>
                  <a:pt x="4029905" y="6257143"/>
                </a:cubicBezTo>
                <a:cubicBezTo>
                  <a:pt x="4008950" y="6270731"/>
                  <a:pt x="3974660" y="6290591"/>
                  <a:pt x="3953705" y="6301276"/>
                </a:cubicBezTo>
                <a:cubicBezTo>
                  <a:pt x="3932750" y="6311961"/>
                  <a:pt x="3898460" y="6331867"/>
                  <a:pt x="3877505" y="6345511"/>
                </a:cubicBezTo>
                <a:cubicBezTo>
                  <a:pt x="3856550" y="6359155"/>
                  <a:pt x="3827975" y="6376154"/>
                  <a:pt x="3814005" y="6383288"/>
                </a:cubicBezTo>
                <a:cubicBezTo>
                  <a:pt x="3800035" y="6390421"/>
                  <a:pt x="3754315" y="6416324"/>
                  <a:pt x="3712405" y="6440850"/>
                </a:cubicBezTo>
                <a:cubicBezTo>
                  <a:pt x="3670495" y="6465376"/>
                  <a:pt x="3621918" y="6492365"/>
                  <a:pt x="3604455" y="6500827"/>
                </a:cubicBezTo>
                <a:cubicBezTo>
                  <a:pt x="3586993" y="6509287"/>
                  <a:pt x="3570992" y="6526332"/>
                  <a:pt x="3568899" y="6538703"/>
                </a:cubicBezTo>
                <a:cubicBezTo>
                  <a:pt x="3566806" y="6551073"/>
                  <a:pt x="3555090" y="6561195"/>
                  <a:pt x="3542864" y="6561195"/>
                </a:cubicBezTo>
                <a:cubicBezTo>
                  <a:pt x="3530638" y="6561195"/>
                  <a:pt x="3514258" y="6567572"/>
                  <a:pt x="3506464" y="6575366"/>
                </a:cubicBezTo>
                <a:cubicBezTo>
                  <a:pt x="3498670" y="6583160"/>
                  <a:pt x="3476096" y="6594344"/>
                  <a:pt x="3456299" y="6600221"/>
                </a:cubicBezTo>
                <a:cubicBezTo>
                  <a:pt x="3436502" y="6606097"/>
                  <a:pt x="3408991" y="6620080"/>
                  <a:pt x="3395164" y="6631294"/>
                </a:cubicBezTo>
                <a:cubicBezTo>
                  <a:pt x="3381336" y="6642509"/>
                  <a:pt x="3364191" y="6652872"/>
                  <a:pt x="3357064" y="6654323"/>
                </a:cubicBezTo>
                <a:cubicBezTo>
                  <a:pt x="3337634" y="6658280"/>
                  <a:pt x="3285397" y="6685304"/>
                  <a:pt x="3242505" y="6713590"/>
                </a:cubicBezTo>
                <a:cubicBezTo>
                  <a:pt x="3221550" y="6727409"/>
                  <a:pt x="3195832" y="6742485"/>
                  <a:pt x="3185355" y="6747092"/>
                </a:cubicBezTo>
                <a:cubicBezTo>
                  <a:pt x="3174878" y="6751699"/>
                  <a:pt x="3122649" y="6786052"/>
                  <a:pt x="3069291" y="6823432"/>
                </a:cubicBezTo>
                <a:cubicBezTo>
                  <a:pt x="3015934" y="6860812"/>
                  <a:pt x="2969071" y="6891395"/>
                  <a:pt x="2965153" y="6891395"/>
                </a:cubicBezTo>
                <a:cubicBezTo>
                  <a:pt x="2955436" y="6891395"/>
                  <a:pt x="2842102" y="6944841"/>
                  <a:pt x="2810705" y="6964231"/>
                </a:cubicBezTo>
                <a:cubicBezTo>
                  <a:pt x="2796735" y="6972857"/>
                  <a:pt x="2768160" y="6988562"/>
                  <a:pt x="2747205" y="6999129"/>
                </a:cubicBezTo>
                <a:cubicBezTo>
                  <a:pt x="2675885" y="7035094"/>
                  <a:pt x="2600664" y="7089966"/>
                  <a:pt x="2582589" y="7119211"/>
                </a:cubicBezTo>
                <a:cubicBezTo>
                  <a:pt x="2578006" y="7126627"/>
                  <a:pt x="2562984" y="7132695"/>
                  <a:pt x="2549207" y="7132695"/>
                </a:cubicBezTo>
                <a:cubicBezTo>
                  <a:pt x="2535430" y="7132695"/>
                  <a:pt x="2520868" y="7141267"/>
                  <a:pt x="2516848" y="7151745"/>
                </a:cubicBezTo>
                <a:cubicBezTo>
                  <a:pt x="2512827" y="7162223"/>
                  <a:pt x="2501049" y="7170795"/>
                  <a:pt x="2490674" y="7170795"/>
                </a:cubicBezTo>
                <a:cubicBezTo>
                  <a:pt x="2480300" y="7170795"/>
                  <a:pt x="2457280" y="7182225"/>
                  <a:pt x="2439520" y="7196195"/>
                </a:cubicBezTo>
                <a:cubicBezTo>
                  <a:pt x="2421761" y="7210165"/>
                  <a:pt x="2399428" y="7221595"/>
                  <a:pt x="2389892" y="7221595"/>
                </a:cubicBezTo>
                <a:cubicBezTo>
                  <a:pt x="2380357" y="7221595"/>
                  <a:pt x="2372555" y="7226116"/>
                  <a:pt x="2372555" y="7231642"/>
                </a:cubicBezTo>
                <a:cubicBezTo>
                  <a:pt x="2372555" y="7237168"/>
                  <a:pt x="2339694" y="7254756"/>
                  <a:pt x="2299530" y="7270727"/>
                </a:cubicBezTo>
                <a:cubicBezTo>
                  <a:pt x="2200797" y="7309987"/>
                  <a:pt x="2150357" y="7339208"/>
                  <a:pt x="2150046" y="7357325"/>
                </a:cubicBezTo>
                <a:cubicBezTo>
                  <a:pt x="2149904" y="7365620"/>
                  <a:pt x="2132759" y="7375706"/>
                  <a:pt x="2111946" y="7379739"/>
                </a:cubicBezTo>
                <a:cubicBezTo>
                  <a:pt x="2091134" y="7383772"/>
                  <a:pt x="2056960" y="7398142"/>
                  <a:pt x="2036005" y="7411673"/>
                </a:cubicBezTo>
                <a:cubicBezTo>
                  <a:pt x="1975899" y="7450482"/>
                  <a:pt x="1947959" y="7466739"/>
                  <a:pt x="1875314" y="7505173"/>
                </a:cubicBezTo>
                <a:cubicBezTo>
                  <a:pt x="1837964" y="7524934"/>
                  <a:pt x="1801240" y="7552079"/>
                  <a:pt x="1793705" y="7565498"/>
                </a:cubicBezTo>
                <a:cubicBezTo>
                  <a:pt x="1786170" y="7578917"/>
                  <a:pt x="1774011" y="7589895"/>
                  <a:pt x="1766685" y="7589895"/>
                </a:cubicBezTo>
                <a:cubicBezTo>
                  <a:pt x="1759359" y="7589895"/>
                  <a:pt x="1746251" y="7598467"/>
                  <a:pt x="1737555" y="7608945"/>
                </a:cubicBezTo>
                <a:cubicBezTo>
                  <a:pt x="1728859" y="7619423"/>
                  <a:pt x="1714371" y="7627995"/>
                  <a:pt x="1705359" y="7627995"/>
                </a:cubicBezTo>
                <a:cubicBezTo>
                  <a:pt x="1696346" y="7627995"/>
                  <a:pt x="1655612" y="7645278"/>
                  <a:pt x="1614838" y="7666400"/>
                </a:cubicBezTo>
                <a:lnTo>
                  <a:pt x="1489905" y="7731089"/>
                </a:lnTo>
                <a:cubicBezTo>
                  <a:pt x="1434273" y="7759872"/>
                  <a:pt x="1413699" y="7771670"/>
                  <a:pt x="1337024" y="7818755"/>
                </a:cubicBezTo>
                <a:cubicBezTo>
                  <a:pt x="1251211" y="7871450"/>
                  <a:pt x="1236735" y="7881380"/>
                  <a:pt x="1214490" y="7902807"/>
                </a:cubicBezTo>
                <a:cubicBezTo>
                  <a:pt x="1202712" y="7914152"/>
                  <a:pt x="1184442" y="7920121"/>
                  <a:pt x="1173890" y="7916073"/>
                </a:cubicBezTo>
                <a:cubicBezTo>
                  <a:pt x="1163339" y="7912023"/>
                  <a:pt x="1116715" y="7861266"/>
                  <a:pt x="1070282" y="7803278"/>
                </a:cubicBezTo>
                <a:cubicBezTo>
                  <a:pt x="1023848" y="7745290"/>
                  <a:pt x="972109" y="7681578"/>
                  <a:pt x="955306" y="7661696"/>
                </a:cubicBezTo>
                <a:cubicBezTo>
                  <a:pt x="917106" y="7616496"/>
                  <a:pt x="916463" y="7576087"/>
                  <a:pt x="953330" y="7537535"/>
                </a:cubicBezTo>
                <a:cubicBezTo>
                  <a:pt x="992441" y="7496636"/>
                  <a:pt x="1025274" y="7477820"/>
                  <a:pt x="1073980" y="7468396"/>
                </a:cubicBezTo>
                <a:cubicBezTo>
                  <a:pt x="1096681" y="7464004"/>
                  <a:pt x="1115255" y="7455813"/>
                  <a:pt x="1115255" y="7450195"/>
                </a:cubicBezTo>
                <a:cubicBezTo>
                  <a:pt x="1115255" y="7444577"/>
                  <a:pt x="1128114" y="7430831"/>
                  <a:pt x="1143830" y="7419650"/>
                </a:cubicBezTo>
                <a:cubicBezTo>
                  <a:pt x="1192970" y="7384689"/>
                  <a:pt x="1247585" y="7349502"/>
                  <a:pt x="1274005" y="7335782"/>
                </a:cubicBezTo>
                <a:cubicBezTo>
                  <a:pt x="1287975" y="7328527"/>
                  <a:pt x="1320701" y="7309869"/>
                  <a:pt x="1346729" y="7294318"/>
                </a:cubicBezTo>
                <a:cubicBezTo>
                  <a:pt x="1372757" y="7278768"/>
                  <a:pt x="1421335" y="7251016"/>
                  <a:pt x="1454679" y="7232647"/>
                </a:cubicBezTo>
                <a:cubicBezTo>
                  <a:pt x="1488023" y="7214278"/>
                  <a:pt x="1535307" y="7187178"/>
                  <a:pt x="1559755" y="7172425"/>
                </a:cubicBezTo>
                <a:cubicBezTo>
                  <a:pt x="1613084" y="7140244"/>
                  <a:pt x="1662935" y="7115133"/>
                  <a:pt x="1680664" y="7111523"/>
                </a:cubicBezTo>
                <a:cubicBezTo>
                  <a:pt x="1687791" y="7110072"/>
                  <a:pt x="1704936" y="7099869"/>
                  <a:pt x="1718764" y="7088851"/>
                </a:cubicBezTo>
                <a:cubicBezTo>
                  <a:pt x="1772420" y="7046097"/>
                  <a:pt x="1821500" y="7018534"/>
                  <a:pt x="1853796" y="7013017"/>
                </a:cubicBezTo>
                <a:cubicBezTo>
                  <a:pt x="1872327" y="7009851"/>
                  <a:pt x="1891238" y="7001194"/>
                  <a:pt x="1895821" y="6993779"/>
                </a:cubicBezTo>
                <a:cubicBezTo>
                  <a:pt x="1900404" y="6986363"/>
                  <a:pt x="1912621" y="6980295"/>
                  <a:pt x="1922969" y="6980295"/>
                </a:cubicBezTo>
                <a:cubicBezTo>
                  <a:pt x="1933317" y="6980295"/>
                  <a:pt x="1954411" y="6966704"/>
                  <a:pt x="1969844" y="6950093"/>
                </a:cubicBezTo>
                <a:cubicBezTo>
                  <a:pt x="1999586" y="6918080"/>
                  <a:pt x="2120370" y="6853295"/>
                  <a:pt x="2150311" y="6853295"/>
                </a:cubicBezTo>
                <a:cubicBezTo>
                  <a:pt x="2160091" y="6853295"/>
                  <a:pt x="2169806" y="6843294"/>
                  <a:pt x="2171899" y="6831070"/>
                </a:cubicBezTo>
                <a:cubicBezTo>
                  <a:pt x="2173992" y="6818846"/>
                  <a:pt x="2195707" y="6798054"/>
                  <a:pt x="2220155" y="6784865"/>
                </a:cubicBezTo>
                <a:cubicBezTo>
                  <a:pt x="2340802" y="6719777"/>
                  <a:pt x="2382011" y="6696652"/>
                  <a:pt x="2417005" y="6674399"/>
                </a:cubicBezTo>
                <a:cubicBezTo>
                  <a:pt x="2437960" y="6661073"/>
                  <a:pt x="2473679" y="6646737"/>
                  <a:pt x="2496380" y="6642540"/>
                </a:cubicBezTo>
                <a:cubicBezTo>
                  <a:pt x="2519081" y="6638344"/>
                  <a:pt x="2537655" y="6630313"/>
                  <a:pt x="2537655" y="6624695"/>
                </a:cubicBezTo>
                <a:cubicBezTo>
                  <a:pt x="2537655" y="6609528"/>
                  <a:pt x="2589712" y="6574641"/>
                  <a:pt x="2630799" y="6562272"/>
                </a:cubicBezTo>
                <a:cubicBezTo>
                  <a:pt x="2650596" y="6556312"/>
                  <a:pt x="2673170" y="6545060"/>
                  <a:pt x="2680964" y="6537266"/>
                </a:cubicBezTo>
                <a:cubicBezTo>
                  <a:pt x="2688758" y="6529472"/>
                  <a:pt x="2705422" y="6523095"/>
                  <a:pt x="2717995" y="6523095"/>
                </a:cubicBezTo>
                <a:cubicBezTo>
                  <a:pt x="2730568" y="6523095"/>
                  <a:pt x="2740855" y="6517201"/>
                  <a:pt x="2740855" y="6509997"/>
                </a:cubicBezTo>
                <a:cubicBezTo>
                  <a:pt x="2740855" y="6502792"/>
                  <a:pt x="2747999" y="6490513"/>
                  <a:pt x="2756730" y="6482710"/>
                </a:cubicBezTo>
                <a:cubicBezTo>
                  <a:pt x="2773023" y="6468148"/>
                  <a:pt x="2986727" y="6357995"/>
                  <a:pt x="2998685" y="6357995"/>
                </a:cubicBezTo>
                <a:cubicBezTo>
                  <a:pt x="3002344" y="6357995"/>
                  <a:pt x="3032983" y="6334998"/>
                  <a:pt x="3066772" y="6306890"/>
                </a:cubicBezTo>
                <a:cubicBezTo>
                  <a:pt x="3100560" y="6278782"/>
                  <a:pt x="3151065" y="6244117"/>
                  <a:pt x="3179005" y="6229857"/>
                </a:cubicBezTo>
                <a:cubicBezTo>
                  <a:pt x="3206945" y="6215597"/>
                  <a:pt x="3246950" y="6192960"/>
                  <a:pt x="3267905" y="6179551"/>
                </a:cubicBezTo>
                <a:cubicBezTo>
                  <a:pt x="3288860" y="6166143"/>
                  <a:pt x="3323034" y="6151872"/>
                  <a:pt x="3343846" y="6147839"/>
                </a:cubicBezTo>
                <a:cubicBezTo>
                  <a:pt x="3364660" y="6143806"/>
                  <a:pt x="3381804" y="6133603"/>
                  <a:pt x="3381946" y="6125167"/>
                </a:cubicBezTo>
                <a:cubicBezTo>
                  <a:pt x="3382089" y="6116731"/>
                  <a:pt x="3396493" y="6102740"/>
                  <a:pt x="3413955" y="6094077"/>
                </a:cubicBezTo>
                <a:cubicBezTo>
                  <a:pt x="3431418" y="6085413"/>
                  <a:pt x="3462850" y="6067019"/>
                  <a:pt x="3483805" y="6053200"/>
                </a:cubicBezTo>
                <a:cubicBezTo>
                  <a:pt x="3504760" y="6039381"/>
                  <a:pt x="3530477" y="6024606"/>
                  <a:pt x="3540955" y="6020366"/>
                </a:cubicBezTo>
                <a:lnTo>
                  <a:pt x="3572705" y="6007387"/>
                </a:lnTo>
                <a:cubicBezTo>
                  <a:pt x="3579690" y="6004488"/>
                  <a:pt x="3602550" y="5990833"/>
                  <a:pt x="3623505" y="5977044"/>
                </a:cubicBezTo>
                <a:cubicBezTo>
                  <a:pt x="3644460" y="5963254"/>
                  <a:pt x="3673035" y="5945878"/>
                  <a:pt x="3687005" y="5938430"/>
                </a:cubicBezTo>
                <a:cubicBezTo>
                  <a:pt x="3700975" y="5930982"/>
                  <a:pt x="3735265" y="5911030"/>
                  <a:pt x="3763205" y="5894093"/>
                </a:cubicBezTo>
                <a:cubicBezTo>
                  <a:pt x="3791145" y="5877156"/>
                  <a:pt x="3825435" y="5857362"/>
                  <a:pt x="3839405" y="5850108"/>
                </a:cubicBezTo>
                <a:cubicBezTo>
                  <a:pt x="3853375" y="5842854"/>
                  <a:pt x="3881950" y="5825590"/>
                  <a:pt x="3902905" y="5811744"/>
                </a:cubicBezTo>
                <a:cubicBezTo>
                  <a:pt x="3923860" y="5797899"/>
                  <a:pt x="3959579" y="5783137"/>
                  <a:pt x="3982280" y="5778940"/>
                </a:cubicBezTo>
                <a:cubicBezTo>
                  <a:pt x="4004981" y="5774744"/>
                  <a:pt x="4023555" y="5766713"/>
                  <a:pt x="4023555" y="5761095"/>
                </a:cubicBezTo>
                <a:cubicBezTo>
                  <a:pt x="4023555" y="5748262"/>
                  <a:pt x="4061252" y="5721235"/>
                  <a:pt x="4150555" y="5670042"/>
                </a:cubicBezTo>
                <a:cubicBezTo>
                  <a:pt x="4188972" y="5648020"/>
                  <a:pt x="4223263" y="5626636"/>
                  <a:pt x="4226755" y="5622523"/>
                </a:cubicBezTo>
                <a:cubicBezTo>
                  <a:pt x="4243473" y="5602836"/>
                  <a:pt x="4397984" y="5532495"/>
                  <a:pt x="4424512" y="5532495"/>
                </a:cubicBezTo>
                <a:cubicBezTo>
                  <a:pt x="4434491" y="5532495"/>
                  <a:pt x="4442655" y="5527339"/>
                  <a:pt x="4442655" y="5521038"/>
                </a:cubicBezTo>
                <a:cubicBezTo>
                  <a:pt x="4442655" y="5498021"/>
                  <a:pt x="4565828" y="5420151"/>
                  <a:pt x="4617280" y="5410640"/>
                </a:cubicBezTo>
                <a:cubicBezTo>
                  <a:pt x="4639981" y="5406444"/>
                  <a:pt x="4658555" y="5397854"/>
                  <a:pt x="4658555" y="5391552"/>
                </a:cubicBezTo>
                <a:cubicBezTo>
                  <a:pt x="4658555" y="5385251"/>
                  <a:pt x="4666357" y="5380095"/>
                  <a:pt x="4675892" y="5380095"/>
                </a:cubicBezTo>
                <a:cubicBezTo>
                  <a:pt x="4685428" y="5380095"/>
                  <a:pt x="4707761" y="5368665"/>
                  <a:pt x="4725520" y="5354695"/>
                </a:cubicBezTo>
                <a:cubicBezTo>
                  <a:pt x="4743280" y="5340725"/>
                  <a:pt x="4766435" y="5329295"/>
                  <a:pt x="4776975" y="5329295"/>
                </a:cubicBezTo>
                <a:cubicBezTo>
                  <a:pt x="4787515" y="5329295"/>
                  <a:pt x="4795186" y="5322094"/>
                  <a:pt x="4794022" y="5313291"/>
                </a:cubicBezTo>
                <a:cubicBezTo>
                  <a:pt x="4792858" y="5304489"/>
                  <a:pt x="4849055" y="5264164"/>
                  <a:pt x="4918905" y="5223679"/>
                </a:cubicBezTo>
                <a:cubicBezTo>
                  <a:pt x="4988755" y="5183194"/>
                  <a:pt x="5054477" y="5144662"/>
                  <a:pt x="5064955" y="5138052"/>
                </a:cubicBezTo>
                <a:cubicBezTo>
                  <a:pt x="5075433" y="5131442"/>
                  <a:pt x="5095435" y="5120248"/>
                  <a:pt x="5109405" y="5113176"/>
                </a:cubicBezTo>
                <a:cubicBezTo>
                  <a:pt x="5123375" y="5106104"/>
                  <a:pt x="5151950" y="5088990"/>
                  <a:pt x="5172905" y="5075144"/>
                </a:cubicBezTo>
                <a:cubicBezTo>
                  <a:pt x="5193860" y="5061299"/>
                  <a:pt x="5229579" y="5046537"/>
                  <a:pt x="5252280" y="5042340"/>
                </a:cubicBezTo>
                <a:cubicBezTo>
                  <a:pt x="5274981" y="5038144"/>
                  <a:pt x="5293555" y="5030113"/>
                  <a:pt x="5293555" y="5024495"/>
                </a:cubicBezTo>
                <a:cubicBezTo>
                  <a:pt x="5293555" y="5009328"/>
                  <a:pt x="5345612" y="4974440"/>
                  <a:pt x="5386699" y="4962072"/>
                </a:cubicBezTo>
                <a:cubicBezTo>
                  <a:pt x="5406496" y="4956113"/>
                  <a:pt x="5429070" y="4944860"/>
                  <a:pt x="5436864" y="4937066"/>
                </a:cubicBezTo>
                <a:cubicBezTo>
                  <a:pt x="5444658" y="4929272"/>
                  <a:pt x="5461501" y="4922895"/>
                  <a:pt x="5474294" y="4922895"/>
                </a:cubicBezTo>
                <a:cubicBezTo>
                  <a:pt x="5487086" y="4922895"/>
                  <a:pt x="5500842" y="4914323"/>
                  <a:pt x="5504862" y="4903845"/>
                </a:cubicBezTo>
                <a:cubicBezTo>
                  <a:pt x="5508883" y="4893367"/>
                  <a:pt x="5520661" y="4884795"/>
                  <a:pt x="5531035" y="4884795"/>
                </a:cubicBezTo>
                <a:cubicBezTo>
                  <a:pt x="5541410" y="4884795"/>
                  <a:pt x="5564430" y="4873365"/>
                  <a:pt x="5582190" y="4859395"/>
                </a:cubicBezTo>
                <a:cubicBezTo>
                  <a:pt x="5599949" y="4845425"/>
                  <a:pt x="5622282" y="4833995"/>
                  <a:pt x="5631818" y="4833995"/>
                </a:cubicBezTo>
                <a:cubicBezTo>
                  <a:pt x="5641353" y="4833995"/>
                  <a:pt x="5649155" y="4828839"/>
                  <a:pt x="5649155" y="4822538"/>
                </a:cubicBezTo>
                <a:cubicBezTo>
                  <a:pt x="5649155" y="4799521"/>
                  <a:pt x="5772328" y="4721651"/>
                  <a:pt x="5823780" y="4712140"/>
                </a:cubicBezTo>
                <a:cubicBezTo>
                  <a:pt x="5846481" y="4707944"/>
                  <a:pt x="5865055" y="4699913"/>
                  <a:pt x="5865055" y="4694295"/>
                </a:cubicBezTo>
                <a:cubicBezTo>
                  <a:pt x="5865055" y="4688677"/>
                  <a:pt x="5877914" y="4674931"/>
                  <a:pt x="5893630" y="4663750"/>
                </a:cubicBezTo>
                <a:cubicBezTo>
                  <a:pt x="5943721" y="4628112"/>
                  <a:pt x="5997624" y="4593471"/>
                  <a:pt x="6023805" y="4580093"/>
                </a:cubicBezTo>
                <a:cubicBezTo>
                  <a:pt x="6037775" y="4572954"/>
                  <a:pt x="6080638" y="4549379"/>
                  <a:pt x="6119055" y="4527703"/>
                </a:cubicBezTo>
                <a:cubicBezTo>
                  <a:pt x="6226827" y="4466896"/>
                  <a:pt x="6309050" y="4427595"/>
                  <a:pt x="6328492" y="4427595"/>
                </a:cubicBezTo>
                <a:cubicBezTo>
                  <a:pt x="6338207" y="4427595"/>
                  <a:pt x="6349906" y="4421528"/>
                  <a:pt x="6354489" y="4414112"/>
                </a:cubicBezTo>
                <a:cubicBezTo>
                  <a:pt x="6372523" y="4384932"/>
                  <a:pt x="6444457" y="4332741"/>
                  <a:pt x="6519105" y="4294676"/>
                </a:cubicBezTo>
                <a:cubicBezTo>
                  <a:pt x="6540060" y="4283991"/>
                  <a:pt x="6574350" y="4264181"/>
                  <a:pt x="6595305" y="4250654"/>
                </a:cubicBezTo>
                <a:cubicBezTo>
                  <a:pt x="6616260" y="4237127"/>
                  <a:pt x="6656265" y="4214393"/>
                  <a:pt x="6684205" y="4200133"/>
                </a:cubicBezTo>
                <a:cubicBezTo>
                  <a:pt x="6712145" y="4185873"/>
                  <a:pt x="6768365" y="4156923"/>
                  <a:pt x="6809138" y="4135800"/>
                </a:cubicBezTo>
                <a:cubicBezTo>
                  <a:pt x="6849912" y="4114677"/>
                  <a:pt x="6888202" y="4097395"/>
                  <a:pt x="6894227" y="4097395"/>
                </a:cubicBezTo>
                <a:cubicBezTo>
                  <a:pt x="6900252" y="4097395"/>
                  <a:pt x="6926899" y="4078023"/>
                  <a:pt x="6953444" y="4054346"/>
                </a:cubicBezTo>
                <a:cubicBezTo>
                  <a:pt x="6995154" y="4017141"/>
                  <a:pt x="7077212" y="3965278"/>
                  <a:pt x="7166805" y="3919497"/>
                </a:cubicBezTo>
                <a:cubicBezTo>
                  <a:pt x="7180775" y="3912359"/>
                  <a:pt x="7209350" y="3895258"/>
                  <a:pt x="7230305" y="3881495"/>
                </a:cubicBezTo>
                <a:cubicBezTo>
                  <a:pt x="7251260" y="3867732"/>
                  <a:pt x="7285433" y="3853172"/>
                  <a:pt x="7306247" y="3849139"/>
                </a:cubicBezTo>
                <a:cubicBezTo>
                  <a:pt x="7327060" y="3845106"/>
                  <a:pt x="7344204" y="3834903"/>
                  <a:pt x="7344347" y="3826467"/>
                </a:cubicBezTo>
                <a:cubicBezTo>
                  <a:pt x="7344489" y="3818031"/>
                  <a:pt x="7358893" y="3804054"/>
                  <a:pt x="7376355" y="3795408"/>
                </a:cubicBezTo>
                <a:cubicBezTo>
                  <a:pt x="7393818" y="3786762"/>
                  <a:pt x="7428108" y="3767502"/>
                  <a:pt x="7452555" y="3752608"/>
                </a:cubicBezTo>
                <a:cubicBezTo>
                  <a:pt x="7477002" y="3737714"/>
                  <a:pt x="7519865" y="3712981"/>
                  <a:pt x="7547805" y="3697647"/>
                </a:cubicBezTo>
                <a:cubicBezTo>
                  <a:pt x="7575745" y="3682311"/>
                  <a:pt x="7621052" y="3655968"/>
                  <a:pt x="7648489" y="3639105"/>
                </a:cubicBezTo>
                <a:cubicBezTo>
                  <a:pt x="7778725" y="3559058"/>
                  <a:pt x="7843268" y="3525597"/>
                  <a:pt x="7881180" y="3518470"/>
                </a:cubicBezTo>
                <a:cubicBezTo>
                  <a:pt x="7903881" y="3514202"/>
                  <a:pt x="7922455" y="3506113"/>
                  <a:pt x="7922455" y="3500495"/>
                </a:cubicBezTo>
                <a:cubicBezTo>
                  <a:pt x="7922455" y="3480197"/>
                  <a:pt x="8046272" y="3400901"/>
                  <a:pt x="8089496" y="3393517"/>
                </a:cubicBezTo>
                <a:cubicBezTo>
                  <a:pt x="8108027" y="3390352"/>
                  <a:pt x="8126938" y="3381694"/>
                  <a:pt x="8131521" y="3374278"/>
                </a:cubicBezTo>
                <a:cubicBezTo>
                  <a:pt x="8136104" y="3366862"/>
                  <a:pt x="8147590" y="3360795"/>
                  <a:pt x="8157046" y="3360795"/>
                </a:cubicBezTo>
                <a:cubicBezTo>
                  <a:pt x="8166501" y="3360795"/>
                  <a:pt x="8201883" y="3337798"/>
                  <a:pt x="8235672" y="3309690"/>
                </a:cubicBezTo>
                <a:cubicBezTo>
                  <a:pt x="8269460" y="3281582"/>
                  <a:pt x="8319965" y="3246917"/>
                  <a:pt x="8347905" y="3232657"/>
                </a:cubicBezTo>
                <a:cubicBezTo>
                  <a:pt x="8375845" y="3218397"/>
                  <a:pt x="8415850" y="3195827"/>
                  <a:pt x="8436805" y="3182501"/>
                </a:cubicBezTo>
                <a:cubicBezTo>
                  <a:pt x="8457760" y="3169175"/>
                  <a:pt x="8500623" y="3143461"/>
                  <a:pt x="8532055" y="3125359"/>
                </a:cubicBezTo>
                <a:cubicBezTo>
                  <a:pt x="8563487" y="3107258"/>
                  <a:pt x="8612065" y="3078953"/>
                  <a:pt x="8640005" y="3062461"/>
                </a:cubicBezTo>
                <a:cubicBezTo>
                  <a:pt x="8667945" y="3045969"/>
                  <a:pt x="8713665" y="3020760"/>
                  <a:pt x="8741605" y="3006441"/>
                </a:cubicBezTo>
                <a:cubicBezTo>
                  <a:pt x="8769545" y="2992122"/>
                  <a:pt x="8825765" y="2963123"/>
                  <a:pt x="8866538" y="2942000"/>
                </a:cubicBezTo>
                <a:cubicBezTo>
                  <a:pt x="8907312" y="2920877"/>
                  <a:pt x="8948746" y="2903595"/>
                  <a:pt x="8958613" y="2903595"/>
                </a:cubicBezTo>
                <a:cubicBezTo>
                  <a:pt x="8968481" y="2903595"/>
                  <a:pt x="8976555" y="2898351"/>
                  <a:pt x="8976555" y="2891941"/>
                </a:cubicBezTo>
                <a:cubicBezTo>
                  <a:pt x="8976555" y="2885531"/>
                  <a:pt x="8995129" y="2866166"/>
                  <a:pt x="9017830" y="2848908"/>
                </a:cubicBezTo>
                <a:cubicBezTo>
                  <a:pt x="9045013" y="2828243"/>
                  <a:pt x="9067046" y="2818738"/>
                  <a:pt x="9084322" y="2820431"/>
                </a:cubicBezTo>
                <a:close/>
                <a:moveTo>
                  <a:pt x="8388141" y="1691345"/>
                </a:moveTo>
                <a:lnTo>
                  <a:pt x="8423183" y="1704848"/>
                </a:lnTo>
                <a:cubicBezTo>
                  <a:pt x="8459849" y="1718919"/>
                  <a:pt x="8644036" y="1970269"/>
                  <a:pt x="8653106" y="2018613"/>
                </a:cubicBezTo>
                <a:cubicBezTo>
                  <a:pt x="8661398" y="2062818"/>
                  <a:pt x="8660361" y="2064318"/>
                  <a:pt x="8612711" y="2077010"/>
                </a:cubicBezTo>
                <a:cubicBezTo>
                  <a:pt x="8585813" y="2084175"/>
                  <a:pt x="8529515" y="2110173"/>
                  <a:pt x="8487605" y="2134785"/>
                </a:cubicBezTo>
                <a:cubicBezTo>
                  <a:pt x="8445695" y="2159396"/>
                  <a:pt x="8399975" y="2185369"/>
                  <a:pt x="8386005" y="2192502"/>
                </a:cubicBezTo>
                <a:cubicBezTo>
                  <a:pt x="8372035" y="2199636"/>
                  <a:pt x="8343460" y="2216635"/>
                  <a:pt x="8322505" y="2230279"/>
                </a:cubicBezTo>
                <a:cubicBezTo>
                  <a:pt x="8301550" y="2243923"/>
                  <a:pt x="8267260" y="2263828"/>
                  <a:pt x="8246305" y="2274514"/>
                </a:cubicBezTo>
                <a:cubicBezTo>
                  <a:pt x="8225350" y="2285199"/>
                  <a:pt x="8191060" y="2305299"/>
                  <a:pt x="8170105" y="2319180"/>
                </a:cubicBezTo>
                <a:cubicBezTo>
                  <a:pt x="8149150" y="2333061"/>
                  <a:pt x="8120575" y="2350204"/>
                  <a:pt x="8106605" y="2357276"/>
                </a:cubicBezTo>
                <a:cubicBezTo>
                  <a:pt x="8092635" y="2364348"/>
                  <a:pt x="8072633" y="2375451"/>
                  <a:pt x="8062155" y="2381948"/>
                </a:cubicBezTo>
                <a:cubicBezTo>
                  <a:pt x="8051677" y="2388446"/>
                  <a:pt x="8034533" y="2397095"/>
                  <a:pt x="8024055" y="2401168"/>
                </a:cubicBezTo>
                <a:cubicBezTo>
                  <a:pt x="8013577" y="2405242"/>
                  <a:pt x="7987860" y="2419881"/>
                  <a:pt x="7966905" y="2433700"/>
                </a:cubicBezTo>
                <a:cubicBezTo>
                  <a:pt x="7945950" y="2447519"/>
                  <a:pt x="7914518" y="2465913"/>
                  <a:pt x="7897055" y="2474577"/>
                </a:cubicBezTo>
                <a:cubicBezTo>
                  <a:pt x="7879593" y="2483240"/>
                  <a:pt x="7865189" y="2497230"/>
                  <a:pt x="7865047" y="2505667"/>
                </a:cubicBezTo>
                <a:cubicBezTo>
                  <a:pt x="7864904" y="2514103"/>
                  <a:pt x="7847760" y="2524306"/>
                  <a:pt x="7826947" y="2528339"/>
                </a:cubicBezTo>
                <a:cubicBezTo>
                  <a:pt x="7806133" y="2532372"/>
                  <a:pt x="7771960" y="2546835"/>
                  <a:pt x="7751005" y="2560479"/>
                </a:cubicBezTo>
                <a:cubicBezTo>
                  <a:pt x="7730050" y="2574123"/>
                  <a:pt x="7695760" y="2594246"/>
                  <a:pt x="7674805" y="2605198"/>
                </a:cubicBezTo>
                <a:cubicBezTo>
                  <a:pt x="7631979" y="2627580"/>
                  <a:pt x="7591168" y="2651848"/>
                  <a:pt x="7535105" y="2688268"/>
                </a:cubicBezTo>
                <a:cubicBezTo>
                  <a:pt x="7462613" y="2735362"/>
                  <a:pt x="7439855" y="2753728"/>
                  <a:pt x="7439855" y="2765137"/>
                </a:cubicBezTo>
                <a:cubicBezTo>
                  <a:pt x="7439855" y="2771439"/>
                  <a:pt x="7432581" y="2776595"/>
                  <a:pt x="7423690" y="2776595"/>
                </a:cubicBezTo>
                <a:cubicBezTo>
                  <a:pt x="7414800" y="2776595"/>
                  <a:pt x="7377153" y="2796597"/>
                  <a:pt x="7340032" y="2821045"/>
                </a:cubicBezTo>
                <a:cubicBezTo>
                  <a:pt x="7302910" y="2845493"/>
                  <a:pt x="7265076" y="2865495"/>
                  <a:pt x="7255955" y="2865495"/>
                </a:cubicBezTo>
                <a:cubicBezTo>
                  <a:pt x="7246835" y="2865495"/>
                  <a:pt x="7236083" y="2874068"/>
                  <a:pt x="7232062" y="2884545"/>
                </a:cubicBezTo>
                <a:cubicBezTo>
                  <a:pt x="7228042" y="2895022"/>
                  <a:pt x="7213480" y="2903595"/>
                  <a:pt x="7199703" y="2903595"/>
                </a:cubicBezTo>
                <a:cubicBezTo>
                  <a:pt x="7185926" y="2903595"/>
                  <a:pt x="7170904" y="2909662"/>
                  <a:pt x="7166321" y="2917078"/>
                </a:cubicBezTo>
                <a:cubicBezTo>
                  <a:pt x="7161738" y="2924494"/>
                  <a:pt x="7142827" y="2933152"/>
                  <a:pt x="7124296" y="2936317"/>
                </a:cubicBezTo>
                <a:cubicBezTo>
                  <a:pt x="7105766" y="2939482"/>
                  <a:pt x="7073460" y="2953429"/>
                  <a:pt x="7052505" y="2967310"/>
                </a:cubicBezTo>
                <a:cubicBezTo>
                  <a:pt x="7031550" y="2981191"/>
                  <a:pt x="6997260" y="3001291"/>
                  <a:pt x="6976305" y="3011976"/>
                </a:cubicBezTo>
                <a:cubicBezTo>
                  <a:pt x="6929547" y="3035819"/>
                  <a:pt x="6869292" y="3074715"/>
                  <a:pt x="6840398" y="3099707"/>
                </a:cubicBezTo>
                <a:cubicBezTo>
                  <a:pt x="6828513" y="3109987"/>
                  <a:pt x="6791366" y="3131386"/>
                  <a:pt x="6757848" y="3147262"/>
                </a:cubicBezTo>
                <a:cubicBezTo>
                  <a:pt x="6724329" y="3163137"/>
                  <a:pt x="6685475" y="3183162"/>
                  <a:pt x="6671505" y="3191762"/>
                </a:cubicBezTo>
                <a:cubicBezTo>
                  <a:pt x="6657535" y="3200363"/>
                  <a:pt x="6637533" y="3211329"/>
                  <a:pt x="6627055" y="3216134"/>
                </a:cubicBezTo>
                <a:cubicBezTo>
                  <a:pt x="6609051" y="3224389"/>
                  <a:pt x="6413975" y="3336171"/>
                  <a:pt x="6373055" y="3361680"/>
                </a:cubicBezTo>
                <a:cubicBezTo>
                  <a:pt x="6362577" y="3368212"/>
                  <a:pt x="6342575" y="3379342"/>
                  <a:pt x="6328605" y="3386414"/>
                </a:cubicBezTo>
                <a:cubicBezTo>
                  <a:pt x="6302549" y="3399604"/>
                  <a:pt x="6249049" y="3433936"/>
                  <a:pt x="6198430" y="3469950"/>
                </a:cubicBezTo>
                <a:cubicBezTo>
                  <a:pt x="6182714" y="3481131"/>
                  <a:pt x="6169855" y="3494336"/>
                  <a:pt x="6169855" y="3499293"/>
                </a:cubicBezTo>
                <a:cubicBezTo>
                  <a:pt x="6169855" y="3504251"/>
                  <a:pt x="6145566" y="3514964"/>
                  <a:pt x="6115880" y="3523101"/>
                </a:cubicBezTo>
                <a:cubicBezTo>
                  <a:pt x="6086194" y="3531238"/>
                  <a:pt x="6034260" y="3560913"/>
                  <a:pt x="6000472" y="3589045"/>
                </a:cubicBezTo>
                <a:cubicBezTo>
                  <a:pt x="5966683" y="3617178"/>
                  <a:pt x="5934108" y="3640195"/>
                  <a:pt x="5928083" y="3640195"/>
                </a:cubicBezTo>
                <a:cubicBezTo>
                  <a:pt x="5906619" y="3640195"/>
                  <a:pt x="5691511" y="3754516"/>
                  <a:pt x="5626930" y="3800246"/>
                </a:cubicBezTo>
                <a:cubicBezTo>
                  <a:pt x="5611214" y="3811374"/>
                  <a:pt x="5598355" y="3825077"/>
                  <a:pt x="5598355" y="3830695"/>
                </a:cubicBezTo>
                <a:cubicBezTo>
                  <a:pt x="5598355" y="3836313"/>
                  <a:pt x="5579781" y="3844344"/>
                  <a:pt x="5557080" y="3848540"/>
                </a:cubicBezTo>
                <a:cubicBezTo>
                  <a:pt x="5504672" y="3858228"/>
                  <a:pt x="5414141" y="3916699"/>
                  <a:pt x="5389289" y="3956912"/>
                </a:cubicBezTo>
                <a:cubicBezTo>
                  <a:pt x="5384706" y="3964328"/>
                  <a:pt x="5373007" y="3970395"/>
                  <a:pt x="5363292" y="3970395"/>
                </a:cubicBezTo>
                <a:cubicBezTo>
                  <a:pt x="5343850" y="3970395"/>
                  <a:pt x="5261627" y="4009696"/>
                  <a:pt x="5153855" y="4070503"/>
                </a:cubicBezTo>
                <a:cubicBezTo>
                  <a:pt x="5115438" y="4092179"/>
                  <a:pt x="5072575" y="4115754"/>
                  <a:pt x="5058605" y="4122893"/>
                </a:cubicBezTo>
                <a:cubicBezTo>
                  <a:pt x="5044635" y="4130031"/>
                  <a:pt x="5016060" y="4147035"/>
                  <a:pt x="4995105" y="4160679"/>
                </a:cubicBezTo>
                <a:cubicBezTo>
                  <a:pt x="4974150" y="4174323"/>
                  <a:pt x="4939860" y="4194229"/>
                  <a:pt x="4918905" y="4204914"/>
                </a:cubicBezTo>
                <a:cubicBezTo>
                  <a:pt x="4876279" y="4226650"/>
                  <a:pt x="4817379" y="4264639"/>
                  <a:pt x="4779464" y="4294851"/>
                </a:cubicBezTo>
                <a:cubicBezTo>
                  <a:pt x="4765636" y="4305869"/>
                  <a:pt x="4748491" y="4316072"/>
                  <a:pt x="4741364" y="4317523"/>
                </a:cubicBezTo>
                <a:cubicBezTo>
                  <a:pt x="4721283" y="4321612"/>
                  <a:pt x="4671954" y="4346822"/>
                  <a:pt x="4588705" y="4395540"/>
                </a:cubicBezTo>
                <a:cubicBezTo>
                  <a:pt x="4546795" y="4420066"/>
                  <a:pt x="4501075" y="4445969"/>
                  <a:pt x="4487105" y="4453102"/>
                </a:cubicBezTo>
                <a:cubicBezTo>
                  <a:pt x="4460934" y="4466466"/>
                  <a:pt x="4407062" y="4501083"/>
                  <a:pt x="4356930" y="4536750"/>
                </a:cubicBezTo>
                <a:cubicBezTo>
                  <a:pt x="4341214" y="4547931"/>
                  <a:pt x="4328355" y="4561851"/>
                  <a:pt x="4328355" y="4567681"/>
                </a:cubicBezTo>
                <a:cubicBezTo>
                  <a:pt x="4328355" y="4573512"/>
                  <a:pt x="4312639" y="4579387"/>
                  <a:pt x="4293430" y="4580736"/>
                </a:cubicBezTo>
                <a:cubicBezTo>
                  <a:pt x="4274221" y="4582084"/>
                  <a:pt x="4236787" y="4602472"/>
                  <a:pt x="4210243" y="4626041"/>
                </a:cubicBezTo>
                <a:cubicBezTo>
                  <a:pt x="4183699" y="4649611"/>
                  <a:pt x="4153696" y="4668895"/>
                  <a:pt x="4143568" y="4668895"/>
                </a:cubicBezTo>
                <a:cubicBezTo>
                  <a:pt x="4133441" y="4668895"/>
                  <a:pt x="4125155" y="4674752"/>
                  <a:pt x="4125155" y="4681909"/>
                </a:cubicBezTo>
                <a:cubicBezTo>
                  <a:pt x="4125155" y="4689067"/>
                  <a:pt x="4109439" y="4697010"/>
                  <a:pt x="4090230" y="4699559"/>
                </a:cubicBezTo>
                <a:cubicBezTo>
                  <a:pt x="4035384" y="4706839"/>
                  <a:pt x="3756855" y="4872211"/>
                  <a:pt x="3756855" y="4897495"/>
                </a:cubicBezTo>
                <a:cubicBezTo>
                  <a:pt x="3756855" y="4903113"/>
                  <a:pt x="3738281" y="4911304"/>
                  <a:pt x="3715580" y="4915697"/>
                </a:cubicBezTo>
                <a:cubicBezTo>
                  <a:pt x="3692879" y="4920089"/>
                  <a:pt x="3663823" y="4934273"/>
                  <a:pt x="3651011" y="4947218"/>
                </a:cubicBezTo>
                <a:cubicBezTo>
                  <a:pt x="3638199" y="4960162"/>
                  <a:pt x="3621340" y="4977130"/>
                  <a:pt x="3613546" y="4984924"/>
                </a:cubicBezTo>
                <a:cubicBezTo>
                  <a:pt x="3605752" y="4992718"/>
                  <a:pt x="3589088" y="4999095"/>
                  <a:pt x="3576515" y="4999095"/>
                </a:cubicBezTo>
                <a:cubicBezTo>
                  <a:pt x="3563942" y="4999095"/>
                  <a:pt x="3553655" y="5004300"/>
                  <a:pt x="3553655" y="5010662"/>
                </a:cubicBezTo>
                <a:cubicBezTo>
                  <a:pt x="3553655" y="5017024"/>
                  <a:pt x="3526509" y="5031174"/>
                  <a:pt x="3493330" y="5042107"/>
                </a:cubicBezTo>
                <a:cubicBezTo>
                  <a:pt x="3460151" y="5053039"/>
                  <a:pt x="3405360" y="5084982"/>
                  <a:pt x="3371572" y="5113090"/>
                </a:cubicBezTo>
                <a:cubicBezTo>
                  <a:pt x="3337783" y="5141198"/>
                  <a:pt x="3305421" y="5164195"/>
                  <a:pt x="3299655" y="5164195"/>
                </a:cubicBezTo>
                <a:cubicBezTo>
                  <a:pt x="3293889" y="5164195"/>
                  <a:pt x="3255812" y="5181477"/>
                  <a:pt x="3215038" y="5202600"/>
                </a:cubicBezTo>
                <a:cubicBezTo>
                  <a:pt x="3174265" y="5223723"/>
                  <a:pt x="3118045" y="5252673"/>
                  <a:pt x="3090105" y="5266933"/>
                </a:cubicBezTo>
                <a:cubicBezTo>
                  <a:pt x="2997396" y="5314249"/>
                  <a:pt x="2905955" y="5377363"/>
                  <a:pt x="2905955" y="5394038"/>
                </a:cubicBezTo>
                <a:cubicBezTo>
                  <a:pt x="2905955" y="5400339"/>
                  <a:pt x="2897791" y="5405495"/>
                  <a:pt x="2887812" y="5405495"/>
                </a:cubicBezTo>
                <a:cubicBezTo>
                  <a:pt x="2877834" y="5405495"/>
                  <a:pt x="2862071" y="5413093"/>
                  <a:pt x="2852785" y="5422379"/>
                </a:cubicBezTo>
                <a:cubicBezTo>
                  <a:pt x="2843499" y="5431665"/>
                  <a:pt x="2817537" y="5444524"/>
                  <a:pt x="2795093" y="5450954"/>
                </a:cubicBezTo>
                <a:cubicBezTo>
                  <a:pt x="2749428" y="5464036"/>
                  <a:pt x="2626555" y="5543516"/>
                  <a:pt x="2626555" y="5559972"/>
                </a:cubicBezTo>
                <a:cubicBezTo>
                  <a:pt x="2626555" y="5565815"/>
                  <a:pt x="2617455" y="5570595"/>
                  <a:pt x="2606333" y="5570595"/>
                </a:cubicBezTo>
                <a:cubicBezTo>
                  <a:pt x="2595211" y="5570595"/>
                  <a:pt x="2571580" y="5582025"/>
                  <a:pt x="2553820" y="5595995"/>
                </a:cubicBezTo>
                <a:cubicBezTo>
                  <a:pt x="2536061" y="5609965"/>
                  <a:pt x="2513728" y="5621395"/>
                  <a:pt x="2504192" y="5621395"/>
                </a:cubicBezTo>
                <a:cubicBezTo>
                  <a:pt x="2494657" y="5621395"/>
                  <a:pt x="2486855" y="5626551"/>
                  <a:pt x="2486855" y="5632852"/>
                </a:cubicBezTo>
                <a:cubicBezTo>
                  <a:pt x="2486855" y="5639154"/>
                  <a:pt x="2468281" y="5647744"/>
                  <a:pt x="2445580" y="5651940"/>
                </a:cubicBezTo>
                <a:cubicBezTo>
                  <a:pt x="2422879" y="5656137"/>
                  <a:pt x="2387160" y="5670899"/>
                  <a:pt x="2366205" y="5684744"/>
                </a:cubicBezTo>
                <a:cubicBezTo>
                  <a:pt x="2345250" y="5698590"/>
                  <a:pt x="2316675" y="5716012"/>
                  <a:pt x="2302705" y="5723460"/>
                </a:cubicBezTo>
                <a:cubicBezTo>
                  <a:pt x="2288735" y="5730908"/>
                  <a:pt x="2254445" y="5750860"/>
                  <a:pt x="2226505" y="5767797"/>
                </a:cubicBezTo>
                <a:cubicBezTo>
                  <a:pt x="2198565" y="5784734"/>
                  <a:pt x="2164275" y="5804528"/>
                  <a:pt x="2150305" y="5811782"/>
                </a:cubicBezTo>
                <a:cubicBezTo>
                  <a:pt x="2136335" y="5819036"/>
                  <a:pt x="2107760" y="5835943"/>
                  <a:pt x="2086805" y="5849351"/>
                </a:cubicBezTo>
                <a:cubicBezTo>
                  <a:pt x="2065850" y="5862760"/>
                  <a:pt x="2025845" y="5885397"/>
                  <a:pt x="1997905" y="5899657"/>
                </a:cubicBezTo>
                <a:cubicBezTo>
                  <a:pt x="1969965" y="5913917"/>
                  <a:pt x="1919460" y="5948582"/>
                  <a:pt x="1885672" y="5976690"/>
                </a:cubicBezTo>
                <a:cubicBezTo>
                  <a:pt x="1851883" y="6004798"/>
                  <a:pt x="1815985" y="6027795"/>
                  <a:pt x="1805898" y="6027795"/>
                </a:cubicBezTo>
                <a:cubicBezTo>
                  <a:pt x="1795811" y="6027795"/>
                  <a:pt x="1784268" y="6036367"/>
                  <a:pt x="1780248" y="6046845"/>
                </a:cubicBezTo>
                <a:cubicBezTo>
                  <a:pt x="1776227" y="6057323"/>
                  <a:pt x="1763262" y="6065895"/>
                  <a:pt x="1751436" y="6065895"/>
                </a:cubicBezTo>
                <a:cubicBezTo>
                  <a:pt x="1739610" y="6065895"/>
                  <a:pt x="1723558" y="6072272"/>
                  <a:pt x="1715764" y="6080066"/>
                </a:cubicBezTo>
                <a:cubicBezTo>
                  <a:pt x="1707970" y="6087860"/>
                  <a:pt x="1685396" y="6098947"/>
                  <a:pt x="1665599" y="6104704"/>
                </a:cubicBezTo>
                <a:cubicBezTo>
                  <a:pt x="1624946" y="6116527"/>
                  <a:pt x="1571464" y="6143084"/>
                  <a:pt x="1515305" y="6179336"/>
                </a:cubicBezTo>
                <a:cubicBezTo>
                  <a:pt x="1494350" y="6192863"/>
                  <a:pt x="1454345" y="6215597"/>
                  <a:pt x="1426405" y="6229857"/>
                </a:cubicBezTo>
                <a:cubicBezTo>
                  <a:pt x="1398465" y="6244117"/>
                  <a:pt x="1347960" y="6278782"/>
                  <a:pt x="1314172" y="6306890"/>
                </a:cubicBezTo>
                <a:cubicBezTo>
                  <a:pt x="1280383" y="6334998"/>
                  <a:pt x="1245364" y="6357995"/>
                  <a:pt x="1236352" y="6357995"/>
                </a:cubicBezTo>
                <a:cubicBezTo>
                  <a:pt x="1227339" y="6357995"/>
                  <a:pt x="1212851" y="6366567"/>
                  <a:pt x="1204155" y="6377045"/>
                </a:cubicBezTo>
                <a:cubicBezTo>
                  <a:pt x="1195459" y="6387523"/>
                  <a:pt x="1183829" y="6396095"/>
                  <a:pt x="1178308" y="6396095"/>
                </a:cubicBezTo>
                <a:cubicBezTo>
                  <a:pt x="1172788" y="6396095"/>
                  <a:pt x="1137900" y="6416098"/>
                  <a:pt x="1100778" y="6440545"/>
                </a:cubicBezTo>
                <a:cubicBezTo>
                  <a:pt x="1063657" y="6464992"/>
                  <a:pt x="1026010" y="6484995"/>
                  <a:pt x="1017120" y="6484995"/>
                </a:cubicBezTo>
                <a:cubicBezTo>
                  <a:pt x="1008229" y="6484995"/>
                  <a:pt x="1000955" y="6490151"/>
                  <a:pt x="1000955" y="6496452"/>
                </a:cubicBezTo>
                <a:cubicBezTo>
                  <a:pt x="1000955" y="6502754"/>
                  <a:pt x="982381" y="6511344"/>
                  <a:pt x="959680" y="6515540"/>
                </a:cubicBezTo>
                <a:cubicBezTo>
                  <a:pt x="907273" y="6525228"/>
                  <a:pt x="816742" y="6583700"/>
                  <a:pt x="791889" y="6623911"/>
                </a:cubicBezTo>
                <a:cubicBezTo>
                  <a:pt x="787306" y="6631327"/>
                  <a:pt x="775607" y="6637395"/>
                  <a:pt x="765892" y="6637395"/>
                </a:cubicBezTo>
                <a:cubicBezTo>
                  <a:pt x="724372" y="6637395"/>
                  <a:pt x="505655" y="6766599"/>
                  <a:pt x="505655" y="6791126"/>
                </a:cubicBezTo>
                <a:cubicBezTo>
                  <a:pt x="505655" y="6797379"/>
                  <a:pt x="491776" y="6802495"/>
                  <a:pt x="474812" y="6802495"/>
                </a:cubicBezTo>
                <a:cubicBezTo>
                  <a:pt x="440042" y="6802495"/>
                  <a:pt x="404055" y="6772349"/>
                  <a:pt x="404055" y="6743223"/>
                </a:cubicBezTo>
                <a:cubicBezTo>
                  <a:pt x="404055" y="6732575"/>
                  <a:pt x="393117" y="6705837"/>
                  <a:pt x="379748" y="6683805"/>
                </a:cubicBezTo>
                <a:cubicBezTo>
                  <a:pt x="345841" y="6627923"/>
                  <a:pt x="315155" y="6552128"/>
                  <a:pt x="315155" y="6524259"/>
                </a:cubicBezTo>
                <a:cubicBezTo>
                  <a:pt x="315155" y="6511359"/>
                  <a:pt x="306583" y="6493691"/>
                  <a:pt x="296105" y="6484995"/>
                </a:cubicBezTo>
                <a:cubicBezTo>
                  <a:pt x="269327" y="6462772"/>
                  <a:pt x="272423" y="6416923"/>
                  <a:pt x="302542" y="6389666"/>
                </a:cubicBezTo>
                <a:cubicBezTo>
                  <a:pt x="316561" y="6376980"/>
                  <a:pt x="337992" y="6356337"/>
                  <a:pt x="350167" y="6343793"/>
                </a:cubicBezTo>
                <a:cubicBezTo>
                  <a:pt x="362343" y="6331249"/>
                  <a:pt x="387145" y="6318357"/>
                  <a:pt x="405284" y="6315145"/>
                </a:cubicBezTo>
                <a:cubicBezTo>
                  <a:pt x="437662" y="6309410"/>
                  <a:pt x="591570" y="6221042"/>
                  <a:pt x="631426" y="6185302"/>
                </a:cubicBezTo>
                <a:cubicBezTo>
                  <a:pt x="672631" y="6148354"/>
                  <a:pt x="772143" y="6089385"/>
                  <a:pt x="804364" y="6082823"/>
                </a:cubicBezTo>
                <a:cubicBezTo>
                  <a:pt x="811491" y="6081372"/>
                  <a:pt x="828636" y="6071169"/>
                  <a:pt x="842464" y="6060151"/>
                </a:cubicBezTo>
                <a:cubicBezTo>
                  <a:pt x="899056" y="6015057"/>
                  <a:pt x="946040" y="5989357"/>
                  <a:pt x="985080" y="5982140"/>
                </a:cubicBezTo>
                <a:cubicBezTo>
                  <a:pt x="1007781" y="5977944"/>
                  <a:pt x="1026355" y="5969354"/>
                  <a:pt x="1026355" y="5963052"/>
                </a:cubicBezTo>
                <a:cubicBezTo>
                  <a:pt x="1026355" y="5956751"/>
                  <a:pt x="1032705" y="5951595"/>
                  <a:pt x="1040466" y="5951595"/>
                </a:cubicBezTo>
                <a:cubicBezTo>
                  <a:pt x="1048228" y="5951595"/>
                  <a:pt x="1101885" y="5923020"/>
                  <a:pt x="1159705" y="5888095"/>
                </a:cubicBezTo>
                <a:cubicBezTo>
                  <a:pt x="1217525" y="5853170"/>
                  <a:pt x="1268039" y="5824595"/>
                  <a:pt x="1271957" y="5824595"/>
                </a:cubicBezTo>
                <a:cubicBezTo>
                  <a:pt x="1275876" y="5824595"/>
                  <a:pt x="1300799" y="5805223"/>
                  <a:pt x="1327343" y="5781546"/>
                </a:cubicBezTo>
                <a:cubicBezTo>
                  <a:pt x="1369054" y="5744341"/>
                  <a:pt x="1451112" y="5692478"/>
                  <a:pt x="1540705" y="5646697"/>
                </a:cubicBezTo>
                <a:cubicBezTo>
                  <a:pt x="1554675" y="5639559"/>
                  <a:pt x="1583250" y="5622555"/>
                  <a:pt x="1604205" y="5608911"/>
                </a:cubicBezTo>
                <a:cubicBezTo>
                  <a:pt x="1625160" y="5595267"/>
                  <a:pt x="1659450" y="5575361"/>
                  <a:pt x="1680405" y="5564676"/>
                </a:cubicBezTo>
                <a:cubicBezTo>
                  <a:pt x="1701360" y="5553991"/>
                  <a:pt x="1735650" y="5533823"/>
                  <a:pt x="1756605" y="5519859"/>
                </a:cubicBezTo>
                <a:cubicBezTo>
                  <a:pt x="1777560" y="5505895"/>
                  <a:pt x="1813279" y="5491037"/>
                  <a:pt x="1835980" y="5486840"/>
                </a:cubicBezTo>
                <a:cubicBezTo>
                  <a:pt x="1858681" y="5482644"/>
                  <a:pt x="1877255" y="5474054"/>
                  <a:pt x="1877255" y="5467752"/>
                </a:cubicBezTo>
                <a:cubicBezTo>
                  <a:pt x="1877255" y="5461451"/>
                  <a:pt x="1888348" y="5456295"/>
                  <a:pt x="1901905" y="5456295"/>
                </a:cubicBezTo>
                <a:cubicBezTo>
                  <a:pt x="1915463" y="5456295"/>
                  <a:pt x="1930306" y="5450228"/>
                  <a:pt x="1934889" y="5442812"/>
                </a:cubicBezTo>
                <a:cubicBezTo>
                  <a:pt x="1953065" y="5413402"/>
                  <a:pt x="2026305" y="5361316"/>
                  <a:pt x="2112205" y="5316708"/>
                </a:cubicBezTo>
                <a:cubicBezTo>
                  <a:pt x="2126175" y="5309454"/>
                  <a:pt x="2154750" y="5292190"/>
                  <a:pt x="2175705" y="5278344"/>
                </a:cubicBezTo>
                <a:cubicBezTo>
                  <a:pt x="2196660" y="5264499"/>
                  <a:pt x="2232379" y="5249737"/>
                  <a:pt x="2255080" y="5245540"/>
                </a:cubicBezTo>
                <a:cubicBezTo>
                  <a:pt x="2277781" y="5241344"/>
                  <a:pt x="2296355" y="5232754"/>
                  <a:pt x="2296355" y="5226452"/>
                </a:cubicBezTo>
                <a:cubicBezTo>
                  <a:pt x="2296355" y="5220151"/>
                  <a:pt x="2303629" y="5214995"/>
                  <a:pt x="2312520" y="5214995"/>
                </a:cubicBezTo>
                <a:cubicBezTo>
                  <a:pt x="2321410" y="5214995"/>
                  <a:pt x="2358392" y="5195430"/>
                  <a:pt x="2394701" y="5171518"/>
                </a:cubicBezTo>
                <a:cubicBezTo>
                  <a:pt x="2431010" y="5147605"/>
                  <a:pt x="2472314" y="5124360"/>
                  <a:pt x="2486486" y="5119862"/>
                </a:cubicBezTo>
                <a:cubicBezTo>
                  <a:pt x="2500659" y="5115364"/>
                  <a:pt x="2512255" y="5106354"/>
                  <a:pt x="2512255" y="5099839"/>
                </a:cubicBezTo>
                <a:cubicBezTo>
                  <a:pt x="2512255" y="5093325"/>
                  <a:pt x="2520541" y="5087995"/>
                  <a:pt x="2530668" y="5087995"/>
                </a:cubicBezTo>
                <a:cubicBezTo>
                  <a:pt x="2547959" y="5087995"/>
                  <a:pt x="2630789" y="5036974"/>
                  <a:pt x="2684893" y="4992997"/>
                </a:cubicBezTo>
                <a:cubicBezTo>
                  <a:pt x="2738625" y="4949324"/>
                  <a:pt x="2787421" y="4922579"/>
                  <a:pt x="2826580" y="4915340"/>
                </a:cubicBezTo>
                <a:cubicBezTo>
                  <a:pt x="2849281" y="4911144"/>
                  <a:pt x="2867855" y="4902554"/>
                  <a:pt x="2867855" y="4896252"/>
                </a:cubicBezTo>
                <a:cubicBezTo>
                  <a:pt x="2867855" y="4889951"/>
                  <a:pt x="2875129" y="4884795"/>
                  <a:pt x="2884020" y="4884795"/>
                </a:cubicBezTo>
                <a:cubicBezTo>
                  <a:pt x="2892910" y="4884795"/>
                  <a:pt x="2930556" y="4864792"/>
                  <a:pt x="2967678" y="4840345"/>
                </a:cubicBezTo>
                <a:cubicBezTo>
                  <a:pt x="3004800" y="4815898"/>
                  <a:pt x="3042770" y="4795895"/>
                  <a:pt x="3052055" y="4795895"/>
                </a:cubicBezTo>
                <a:cubicBezTo>
                  <a:pt x="3061341" y="4795895"/>
                  <a:pt x="3067986" y="4788694"/>
                  <a:pt x="3066822" y="4779891"/>
                </a:cubicBezTo>
                <a:cubicBezTo>
                  <a:pt x="3065120" y="4767022"/>
                  <a:pt x="3305390" y="4630795"/>
                  <a:pt x="3329790" y="4630795"/>
                </a:cubicBezTo>
                <a:cubicBezTo>
                  <a:pt x="3333471" y="4630795"/>
                  <a:pt x="3361886" y="4613650"/>
                  <a:pt x="3392935" y="4592695"/>
                </a:cubicBezTo>
                <a:cubicBezTo>
                  <a:pt x="3423985" y="4571740"/>
                  <a:pt x="3455295" y="4554595"/>
                  <a:pt x="3462515" y="4554595"/>
                </a:cubicBezTo>
                <a:cubicBezTo>
                  <a:pt x="3469734" y="4554595"/>
                  <a:pt x="3480335" y="4544527"/>
                  <a:pt x="3486073" y="4532222"/>
                </a:cubicBezTo>
                <a:cubicBezTo>
                  <a:pt x="3491811" y="4519916"/>
                  <a:pt x="3510793" y="4502711"/>
                  <a:pt x="3528255" y="4493987"/>
                </a:cubicBezTo>
                <a:cubicBezTo>
                  <a:pt x="3545718" y="4485263"/>
                  <a:pt x="3577150" y="4466841"/>
                  <a:pt x="3598105" y="4453048"/>
                </a:cubicBezTo>
                <a:cubicBezTo>
                  <a:pt x="3619060" y="4439257"/>
                  <a:pt x="3651366" y="4425382"/>
                  <a:pt x="3669896" y="4422217"/>
                </a:cubicBezTo>
                <a:cubicBezTo>
                  <a:pt x="3688427" y="4419052"/>
                  <a:pt x="3707337" y="4410394"/>
                  <a:pt x="3711921" y="4402978"/>
                </a:cubicBezTo>
                <a:cubicBezTo>
                  <a:pt x="3716504" y="4395562"/>
                  <a:pt x="3731526" y="4389495"/>
                  <a:pt x="3745303" y="4389495"/>
                </a:cubicBezTo>
                <a:cubicBezTo>
                  <a:pt x="3759080" y="4389495"/>
                  <a:pt x="3773642" y="4380923"/>
                  <a:pt x="3777662" y="4370445"/>
                </a:cubicBezTo>
                <a:cubicBezTo>
                  <a:pt x="3781683" y="4359967"/>
                  <a:pt x="3795091" y="4351395"/>
                  <a:pt x="3807459" y="4351395"/>
                </a:cubicBezTo>
                <a:cubicBezTo>
                  <a:pt x="3819826" y="4351395"/>
                  <a:pt x="3836876" y="4343044"/>
                  <a:pt x="3845347" y="4332837"/>
                </a:cubicBezTo>
                <a:cubicBezTo>
                  <a:pt x="3853818" y="4322630"/>
                  <a:pt x="3872252" y="4310628"/>
                  <a:pt x="3886311" y="4306165"/>
                </a:cubicBezTo>
                <a:cubicBezTo>
                  <a:pt x="3900371" y="4301703"/>
                  <a:pt x="3929859" y="4280907"/>
                  <a:pt x="3951840" y="4259952"/>
                </a:cubicBezTo>
                <a:cubicBezTo>
                  <a:pt x="3973820" y="4238998"/>
                  <a:pt x="4003235" y="4216416"/>
                  <a:pt x="4017205" y="4209770"/>
                </a:cubicBezTo>
                <a:cubicBezTo>
                  <a:pt x="4031175" y="4203125"/>
                  <a:pt x="4065465" y="4183830"/>
                  <a:pt x="4093405" y="4166893"/>
                </a:cubicBezTo>
                <a:cubicBezTo>
                  <a:pt x="4121345" y="4149956"/>
                  <a:pt x="4155635" y="4130162"/>
                  <a:pt x="4169605" y="4122908"/>
                </a:cubicBezTo>
                <a:cubicBezTo>
                  <a:pt x="4183575" y="4115654"/>
                  <a:pt x="4212150" y="4098390"/>
                  <a:pt x="4233105" y="4084544"/>
                </a:cubicBezTo>
                <a:cubicBezTo>
                  <a:pt x="4254060" y="4070699"/>
                  <a:pt x="4289779" y="4055937"/>
                  <a:pt x="4312480" y="4051740"/>
                </a:cubicBezTo>
                <a:cubicBezTo>
                  <a:pt x="4335181" y="4047544"/>
                  <a:pt x="4353755" y="4038954"/>
                  <a:pt x="4353755" y="4032652"/>
                </a:cubicBezTo>
                <a:cubicBezTo>
                  <a:pt x="4353755" y="4026351"/>
                  <a:pt x="4361029" y="4021195"/>
                  <a:pt x="4369920" y="4021195"/>
                </a:cubicBezTo>
                <a:cubicBezTo>
                  <a:pt x="4378810" y="4021195"/>
                  <a:pt x="4416457" y="4001192"/>
                  <a:pt x="4453578" y="3976745"/>
                </a:cubicBezTo>
                <a:cubicBezTo>
                  <a:pt x="4490700" y="3952298"/>
                  <a:pt x="4528534" y="3932295"/>
                  <a:pt x="4537655" y="3932295"/>
                </a:cubicBezTo>
                <a:cubicBezTo>
                  <a:pt x="4546775" y="3932295"/>
                  <a:pt x="4557527" y="3923723"/>
                  <a:pt x="4561548" y="3913245"/>
                </a:cubicBezTo>
                <a:cubicBezTo>
                  <a:pt x="4565568" y="3902767"/>
                  <a:pt x="4579768" y="3894195"/>
                  <a:pt x="4593101" y="3894195"/>
                </a:cubicBezTo>
                <a:cubicBezTo>
                  <a:pt x="4606435" y="3894195"/>
                  <a:pt x="4624459" y="3885623"/>
                  <a:pt x="4633155" y="3875145"/>
                </a:cubicBezTo>
                <a:cubicBezTo>
                  <a:pt x="4641851" y="3864667"/>
                  <a:pt x="4653694" y="3856095"/>
                  <a:pt x="4659474" y="3856095"/>
                </a:cubicBezTo>
                <a:cubicBezTo>
                  <a:pt x="4670294" y="3856095"/>
                  <a:pt x="4762844" y="3796008"/>
                  <a:pt x="4805793" y="3761097"/>
                </a:cubicBezTo>
                <a:cubicBezTo>
                  <a:pt x="4856783" y="3719653"/>
                  <a:pt x="4907506" y="3691145"/>
                  <a:pt x="4940513" y="3685383"/>
                </a:cubicBezTo>
                <a:cubicBezTo>
                  <a:pt x="4959382" y="3682089"/>
                  <a:pt x="4996529" y="3660689"/>
                  <a:pt x="5023063" y="3637828"/>
                </a:cubicBezTo>
                <a:cubicBezTo>
                  <a:pt x="5071421" y="3596164"/>
                  <a:pt x="5105582" y="3572567"/>
                  <a:pt x="5141155" y="3556256"/>
                </a:cubicBezTo>
                <a:cubicBezTo>
                  <a:pt x="5159160" y="3548001"/>
                  <a:pt x="5354235" y="3436219"/>
                  <a:pt x="5395155" y="3410710"/>
                </a:cubicBezTo>
                <a:cubicBezTo>
                  <a:pt x="5405633" y="3404178"/>
                  <a:pt x="5425635" y="3393048"/>
                  <a:pt x="5439605" y="3385976"/>
                </a:cubicBezTo>
                <a:cubicBezTo>
                  <a:pt x="5453575" y="3378904"/>
                  <a:pt x="5482150" y="3361790"/>
                  <a:pt x="5503105" y="3347944"/>
                </a:cubicBezTo>
                <a:cubicBezTo>
                  <a:pt x="5524060" y="3334099"/>
                  <a:pt x="5559779" y="3319337"/>
                  <a:pt x="5582480" y="3315140"/>
                </a:cubicBezTo>
                <a:cubicBezTo>
                  <a:pt x="5605181" y="3310944"/>
                  <a:pt x="5623755" y="3302913"/>
                  <a:pt x="5623755" y="3297295"/>
                </a:cubicBezTo>
                <a:cubicBezTo>
                  <a:pt x="5623755" y="3288086"/>
                  <a:pt x="5644063" y="3271281"/>
                  <a:pt x="5699955" y="3234236"/>
                </a:cubicBezTo>
                <a:cubicBezTo>
                  <a:pt x="5710433" y="3227291"/>
                  <a:pt x="5799015" y="3175658"/>
                  <a:pt x="5896805" y="3119495"/>
                </a:cubicBezTo>
                <a:cubicBezTo>
                  <a:pt x="5994595" y="3063332"/>
                  <a:pt x="6083177" y="3011699"/>
                  <a:pt x="6093655" y="3004754"/>
                </a:cubicBezTo>
                <a:cubicBezTo>
                  <a:pt x="6104133" y="2997810"/>
                  <a:pt x="6131279" y="2988794"/>
                  <a:pt x="6153980" y="2984719"/>
                </a:cubicBezTo>
                <a:cubicBezTo>
                  <a:pt x="6176681" y="2980644"/>
                  <a:pt x="6195255" y="2972713"/>
                  <a:pt x="6195255" y="2967095"/>
                </a:cubicBezTo>
                <a:cubicBezTo>
                  <a:pt x="6195255" y="2946797"/>
                  <a:pt x="6319072" y="2867500"/>
                  <a:pt x="6362296" y="2860117"/>
                </a:cubicBezTo>
                <a:cubicBezTo>
                  <a:pt x="6380827" y="2856952"/>
                  <a:pt x="6399737" y="2848294"/>
                  <a:pt x="6404321" y="2840878"/>
                </a:cubicBezTo>
                <a:cubicBezTo>
                  <a:pt x="6408904" y="2833462"/>
                  <a:pt x="6420390" y="2827395"/>
                  <a:pt x="6429846" y="2827395"/>
                </a:cubicBezTo>
                <a:cubicBezTo>
                  <a:pt x="6439302" y="2827395"/>
                  <a:pt x="6474683" y="2804398"/>
                  <a:pt x="6508472" y="2776290"/>
                </a:cubicBezTo>
                <a:cubicBezTo>
                  <a:pt x="6542260" y="2748182"/>
                  <a:pt x="6592765" y="2713517"/>
                  <a:pt x="6620705" y="2699257"/>
                </a:cubicBezTo>
                <a:cubicBezTo>
                  <a:pt x="6648645" y="2684997"/>
                  <a:pt x="6688650" y="2662336"/>
                  <a:pt x="6709605" y="2648898"/>
                </a:cubicBezTo>
                <a:cubicBezTo>
                  <a:pt x="6730560" y="2635460"/>
                  <a:pt x="6761993" y="2617377"/>
                  <a:pt x="6779455" y="2608713"/>
                </a:cubicBezTo>
                <a:cubicBezTo>
                  <a:pt x="6796918" y="2600050"/>
                  <a:pt x="6814062" y="2589872"/>
                  <a:pt x="6817555" y="2586095"/>
                </a:cubicBezTo>
                <a:cubicBezTo>
                  <a:pt x="6821048" y="2582318"/>
                  <a:pt x="6838193" y="2572140"/>
                  <a:pt x="6855655" y="2563477"/>
                </a:cubicBezTo>
                <a:cubicBezTo>
                  <a:pt x="6873118" y="2554813"/>
                  <a:pt x="6904550" y="2536730"/>
                  <a:pt x="6925505" y="2523292"/>
                </a:cubicBezTo>
                <a:cubicBezTo>
                  <a:pt x="6946460" y="2509854"/>
                  <a:pt x="6986465" y="2487193"/>
                  <a:pt x="7014405" y="2472933"/>
                </a:cubicBezTo>
                <a:cubicBezTo>
                  <a:pt x="7042345" y="2458673"/>
                  <a:pt x="7098565" y="2429723"/>
                  <a:pt x="7139338" y="2408600"/>
                </a:cubicBezTo>
                <a:cubicBezTo>
                  <a:pt x="7180112" y="2387477"/>
                  <a:pt x="7221209" y="2370195"/>
                  <a:pt x="7230664" y="2370195"/>
                </a:cubicBezTo>
                <a:cubicBezTo>
                  <a:pt x="7240120" y="2370195"/>
                  <a:pt x="7251606" y="2364128"/>
                  <a:pt x="7256189" y="2356712"/>
                </a:cubicBezTo>
                <a:cubicBezTo>
                  <a:pt x="7281041" y="2316500"/>
                  <a:pt x="7371572" y="2258028"/>
                  <a:pt x="7423980" y="2248340"/>
                </a:cubicBezTo>
                <a:cubicBezTo>
                  <a:pt x="7446681" y="2244144"/>
                  <a:pt x="7465255" y="2236113"/>
                  <a:pt x="7465255" y="2230495"/>
                </a:cubicBezTo>
                <a:cubicBezTo>
                  <a:pt x="7465255" y="2224877"/>
                  <a:pt x="7478114" y="2211131"/>
                  <a:pt x="7493830" y="2199950"/>
                </a:cubicBezTo>
                <a:cubicBezTo>
                  <a:pt x="7542970" y="2164989"/>
                  <a:pt x="7597585" y="2129802"/>
                  <a:pt x="7624005" y="2116082"/>
                </a:cubicBezTo>
                <a:cubicBezTo>
                  <a:pt x="7637975" y="2108827"/>
                  <a:pt x="7672265" y="2089034"/>
                  <a:pt x="7700205" y="2072097"/>
                </a:cubicBezTo>
                <a:cubicBezTo>
                  <a:pt x="7728145" y="2055160"/>
                  <a:pt x="7762435" y="2035365"/>
                  <a:pt x="7776405" y="2028109"/>
                </a:cubicBezTo>
                <a:cubicBezTo>
                  <a:pt x="7790375" y="2020853"/>
                  <a:pt x="7836095" y="1994852"/>
                  <a:pt x="7878005" y="1970330"/>
                </a:cubicBezTo>
                <a:cubicBezTo>
                  <a:pt x="7962979" y="1920611"/>
                  <a:pt x="8011284" y="1895770"/>
                  <a:pt x="8030663" y="1891823"/>
                </a:cubicBezTo>
                <a:cubicBezTo>
                  <a:pt x="8037791" y="1890372"/>
                  <a:pt x="8054935" y="1880169"/>
                  <a:pt x="8068763" y="1869151"/>
                </a:cubicBezTo>
                <a:cubicBezTo>
                  <a:pt x="8101530" y="1843042"/>
                  <a:pt x="8163437" y="1802477"/>
                  <a:pt x="8195505" y="1786102"/>
                </a:cubicBezTo>
                <a:cubicBezTo>
                  <a:pt x="8209475" y="1778969"/>
                  <a:pt x="8255195" y="1753437"/>
                  <a:pt x="8297105" y="1729364"/>
                </a:cubicBezTo>
                <a:cubicBezTo>
                  <a:pt x="8339015" y="1705291"/>
                  <a:pt x="8379981" y="1688183"/>
                  <a:pt x="8388141" y="1691345"/>
                </a:cubicBezTo>
                <a:close/>
                <a:moveTo>
                  <a:pt x="7362448" y="751357"/>
                </a:moveTo>
                <a:cubicBezTo>
                  <a:pt x="7393376" y="752583"/>
                  <a:pt x="7423678" y="765216"/>
                  <a:pt x="7437311" y="784611"/>
                </a:cubicBezTo>
                <a:cubicBezTo>
                  <a:pt x="7446389" y="797527"/>
                  <a:pt x="7459482" y="808095"/>
                  <a:pt x="7466405" y="808095"/>
                </a:cubicBezTo>
                <a:cubicBezTo>
                  <a:pt x="7473327" y="808095"/>
                  <a:pt x="7530755" y="848100"/>
                  <a:pt x="7594021" y="896995"/>
                </a:cubicBezTo>
                <a:cubicBezTo>
                  <a:pt x="7657287" y="945890"/>
                  <a:pt x="7714203" y="985895"/>
                  <a:pt x="7720502" y="985895"/>
                </a:cubicBezTo>
                <a:cubicBezTo>
                  <a:pt x="7742147" y="985895"/>
                  <a:pt x="7732491" y="1048224"/>
                  <a:pt x="7709730" y="1055423"/>
                </a:cubicBezTo>
                <a:cubicBezTo>
                  <a:pt x="7697506" y="1059289"/>
                  <a:pt x="7668677" y="1079517"/>
                  <a:pt x="7645666" y="1100374"/>
                </a:cubicBezTo>
                <a:cubicBezTo>
                  <a:pt x="7622655" y="1121231"/>
                  <a:pt x="7598774" y="1138295"/>
                  <a:pt x="7592598" y="1138295"/>
                </a:cubicBezTo>
                <a:cubicBezTo>
                  <a:pt x="7578046" y="1138295"/>
                  <a:pt x="7543359" y="1152349"/>
                  <a:pt x="7496425" y="1177260"/>
                </a:cubicBezTo>
                <a:cubicBezTo>
                  <a:pt x="7369863" y="1244437"/>
                  <a:pt x="7344646" y="1260486"/>
                  <a:pt x="7344382" y="1274025"/>
                </a:cubicBezTo>
                <a:cubicBezTo>
                  <a:pt x="7344221" y="1282320"/>
                  <a:pt x="7327060" y="1292406"/>
                  <a:pt x="7306247" y="1296439"/>
                </a:cubicBezTo>
                <a:cubicBezTo>
                  <a:pt x="7269545" y="1303551"/>
                  <a:pt x="7214877" y="1334208"/>
                  <a:pt x="7170598" y="1372507"/>
                </a:cubicBezTo>
                <a:cubicBezTo>
                  <a:pt x="7158713" y="1382787"/>
                  <a:pt x="7121566" y="1404186"/>
                  <a:pt x="7088048" y="1420061"/>
                </a:cubicBezTo>
                <a:cubicBezTo>
                  <a:pt x="7054529" y="1435937"/>
                  <a:pt x="7015675" y="1455962"/>
                  <a:pt x="7001705" y="1464562"/>
                </a:cubicBezTo>
                <a:cubicBezTo>
                  <a:pt x="6987735" y="1473162"/>
                  <a:pt x="6967733" y="1484129"/>
                  <a:pt x="6957255" y="1488934"/>
                </a:cubicBezTo>
                <a:cubicBezTo>
                  <a:pt x="6939251" y="1497189"/>
                  <a:pt x="6744175" y="1608971"/>
                  <a:pt x="6703255" y="1634480"/>
                </a:cubicBezTo>
                <a:cubicBezTo>
                  <a:pt x="6692777" y="1641012"/>
                  <a:pt x="6672775" y="1652142"/>
                  <a:pt x="6658805" y="1659214"/>
                </a:cubicBezTo>
                <a:cubicBezTo>
                  <a:pt x="6632749" y="1672404"/>
                  <a:pt x="6579249" y="1706736"/>
                  <a:pt x="6528630" y="1742750"/>
                </a:cubicBezTo>
                <a:cubicBezTo>
                  <a:pt x="6512914" y="1753931"/>
                  <a:pt x="6500055" y="1767677"/>
                  <a:pt x="6500055" y="1773295"/>
                </a:cubicBezTo>
                <a:cubicBezTo>
                  <a:pt x="6500055" y="1778913"/>
                  <a:pt x="6481481" y="1787104"/>
                  <a:pt x="6458780" y="1791496"/>
                </a:cubicBezTo>
                <a:cubicBezTo>
                  <a:pt x="6436079" y="1795889"/>
                  <a:pt x="6407023" y="1810074"/>
                  <a:pt x="6394211" y="1823018"/>
                </a:cubicBezTo>
                <a:cubicBezTo>
                  <a:pt x="6381399" y="1835962"/>
                  <a:pt x="6364540" y="1852930"/>
                  <a:pt x="6356746" y="1860724"/>
                </a:cubicBezTo>
                <a:cubicBezTo>
                  <a:pt x="6348952" y="1868518"/>
                  <a:pt x="6332109" y="1874895"/>
                  <a:pt x="6319316" y="1874895"/>
                </a:cubicBezTo>
                <a:cubicBezTo>
                  <a:pt x="6306524" y="1874895"/>
                  <a:pt x="6292768" y="1883468"/>
                  <a:pt x="6288748" y="1893945"/>
                </a:cubicBezTo>
                <a:cubicBezTo>
                  <a:pt x="6284727" y="1904422"/>
                  <a:pt x="6272949" y="1912995"/>
                  <a:pt x="6262575" y="1912995"/>
                </a:cubicBezTo>
                <a:cubicBezTo>
                  <a:pt x="6252200" y="1912995"/>
                  <a:pt x="6229180" y="1924425"/>
                  <a:pt x="6211420" y="1938395"/>
                </a:cubicBezTo>
                <a:cubicBezTo>
                  <a:pt x="6193661" y="1952365"/>
                  <a:pt x="6171328" y="1963795"/>
                  <a:pt x="6161792" y="1963795"/>
                </a:cubicBezTo>
                <a:cubicBezTo>
                  <a:pt x="6152257" y="1963795"/>
                  <a:pt x="6144455" y="1968316"/>
                  <a:pt x="6144455" y="1973842"/>
                </a:cubicBezTo>
                <a:cubicBezTo>
                  <a:pt x="6144455" y="1979368"/>
                  <a:pt x="6111594" y="1996838"/>
                  <a:pt x="6071430" y="2012664"/>
                </a:cubicBezTo>
                <a:cubicBezTo>
                  <a:pt x="6031266" y="2028490"/>
                  <a:pt x="5981260" y="2052556"/>
                  <a:pt x="5960305" y="2066143"/>
                </a:cubicBezTo>
                <a:cubicBezTo>
                  <a:pt x="5939350" y="2079731"/>
                  <a:pt x="5905060" y="2099591"/>
                  <a:pt x="5884105" y="2110276"/>
                </a:cubicBezTo>
                <a:cubicBezTo>
                  <a:pt x="5839943" y="2132795"/>
                  <a:pt x="5780681" y="2170652"/>
                  <a:pt x="5744664" y="2199351"/>
                </a:cubicBezTo>
                <a:cubicBezTo>
                  <a:pt x="5730836" y="2210369"/>
                  <a:pt x="5713686" y="2220455"/>
                  <a:pt x="5706554" y="2221765"/>
                </a:cubicBezTo>
                <a:cubicBezTo>
                  <a:pt x="5693365" y="2224186"/>
                  <a:pt x="5662465" y="2239624"/>
                  <a:pt x="5560255" y="2294860"/>
                </a:cubicBezTo>
                <a:cubicBezTo>
                  <a:pt x="5528822" y="2311847"/>
                  <a:pt x="5501392" y="2335746"/>
                  <a:pt x="5499299" y="2347970"/>
                </a:cubicBezTo>
                <a:cubicBezTo>
                  <a:pt x="5497206" y="2360194"/>
                  <a:pt x="5484684" y="2370195"/>
                  <a:pt x="5471474" y="2370195"/>
                </a:cubicBezTo>
                <a:cubicBezTo>
                  <a:pt x="5458263" y="2370195"/>
                  <a:pt x="5443704" y="2376262"/>
                  <a:pt x="5439121" y="2383678"/>
                </a:cubicBezTo>
                <a:cubicBezTo>
                  <a:pt x="5434537" y="2391094"/>
                  <a:pt x="5415627" y="2399752"/>
                  <a:pt x="5397096" y="2402917"/>
                </a:cubicBezTo>
                <a:cubicBezTo>
                  <a:pt x="5378566" y="2406082"/>
                  <a:pt x="5346260" y="2419835"/>
                  <a:pt x="5325305" y="2433479"/>
                </a:cubicBezTo>
                <a:cubicBezTo>
                  <a:pt x="5304350" y="2447123"/>
                  <a:pt x="5270060" y="2467028"/>
                  <a:pt x="5249105" y="2477714"/>
                </a:cubicBezTo>
                <a:cubicBezTo>
                  <a:pt x="5228150" y="2488399"/>
                  <a:pt x="5193860" y="2508521"/>
                  <a:pt x="5172905" y="2522429"/>
                </a:cubicBezTo>
                <a:cubicBezTo>
                  <a:pt x="5151950" y="2536336"/>
                  <a:pt x="5126233" y="2551485"/>
                  <a:pt x="5115755" y="2556092"/>
                </a:cubicBezTo>
                <a:cubicBezTo>
                  <a:pt x="5105277" y="2560699"/>
                  <a:pt x="5053049" y="2595052"/>
                  <a:pt x="4999691" y="2632432"/>
                </a:cubicBezTo>
                <a:cubicBezTo>
                  <a:pt x="4946334" y="2669812"/>
                  <a:pt x="4899471" y="2700395"/>
                  <a:pt x="4895553" y="2700395"/>
                </a:cubicBezTo>
                <a:cubicBezTo>
                  <a:pt x="4885528" y="2700395"/>
                  <a:pt x="4771679" y="2754292"/>
                  <a:pt x="4741105" y="2773512"/>
                </a:cubicBezTo>
                <a:cubicBezTo>
                  <a:pt x="4727135" y="2782294"/>
                  <a:pt x="4701418" y="2796465"/>
                  <a:pt x="4683955" y="2805004"/>
                </a:cubicBezTo>
                <a:cubicBezTo>
                  <a:pt x="4666493" y="2813542"/>
                  <a:pt x="4652089" y="2827430"/>
                  <a:pt x="4651946" y="2835867"/>
                </a:cubicBezTo>
                <a:cubicBezTo>
                  <a:pt x="4651804" y="2844303"/>
                  <a:pt x="4634660" y="2854666"/>
                  <a:pt x="4613846" y="2858896"/>
                </a:cubicBezTo>
                <a:cubicBezTo>
                  <a:pt x="4593034" y="2863125"/>
                  <a:pt x="4565523" y="2877108"/>
                  <a:pt x="4552711" y="2889969"/>
                </a:cubicBezTo>
                <a:lnTo>
                  <a:pt x="4515246" y="2927524"/>
                </a:lnTo>
                <a:cubicBezTo>
                  <a:pt x="4507452" y="2935318"/>
                  <a:pt x="4490609" y="2941695"/>
                  <a:pt x="4477816" y="2941695"/>
                </a:cubicBezTo>
                <a:cubicBezTo>
                  <a:pt x="4465024" y="2941695"/>
                  <a:pt x="4451268" y="2950268"/>
                  <a:pt x="4447248" y="2960745"/>
                </a:cubicBezTo>
                <a:cubicBezTo>
                  <a:pt x="4443227" y="2971222"/>
                  <a:pt x="4434199" y="2979795"/>
                  <a:pt x="4427185" y="2979795"/>
                </a:cubicBezTo>
                <a:cubicBezTo>
                  <a:pt x="4420171" y="2979795"/>
                  <a:pt x="4367125" y="3008370"/>
                  <a:pt x="4309305" y="3043295"/>
                </a:cubicBezTo>
                <a:cubicBezTo>
                  <a:pt x="4251485" y="3078220"/>
                  <a:pt x="4199706" y="3106795"/>
                  <a:pt x="4194241" y="3106795"/>
                </a:cubicBezTo>
                <a:cubicBezTo>
                  <a:pt x="4178931" y="3106795"/>
                  <a:pt x="4138122" y="3125918"/>
                  <a:pt x="4061655" y="3168927"/>
                </a:cubicBezTo>
                <a:cubicBezTo>
                  <a:pt x="4023238" y="3190535"/>
                  <a:pt x="3980375" y="3214054"/>
                  <a:pt x="3966405" y="3221193"/>
                </a:cubicBezTo>
                <a:cubicBezTo>
                  <a:pt x="3952435" y="3228331"/>
                  <a:pt x="3923860" y="3245529"/>
                  <a:pt x="3902905" y="3259410"/>
                </a:cubicBezTo>
                <a:cubicBezTo>
                  <a:pt x="3881950" y="3273291"/>
                  <a:pt x="3847660" y="3293391"/>
                  <a:pt x="3826705" y="3304076"/>
                </a:cubicBezTo>
                <a:cubicBezTo>
                  <a:pt x="3752057" y="3342141"/>
                  <a:pt x="3680123" y="3394332"/>
                  <a:pt x="3662089" y="3423512"/>
                </a:cubicBezTo>
                <a:cubicBezTo>
                  <a:pt x="3657506" y="3430928"/>
                  <a:pt x="3645775" y="3436995"/>
                  <a:pt x="3636019" y="3436995"/>
                </a:cubicBezTo>
                <a:cubicBezTo>
                  <a:pt x="3626265" y="3436995"/>
                  <a:pt x="3593741" y="3448997"/>
                  <a:pt x="3563744" y="3463666"/>
                </a:cubicBezTo>
                <a:cubicBezTo>
                  <a:pt x="3533748" y="3478335"/>
                  <a:pt x="3497775" y="3495774"/>
                  <a:pt x="3483805" y="3502420"/>
                </a:cubicBezTo>
                <a:cubicBezTo>
                  <a:pt x="3469835" y="3509065"/>
                  <a:pt x="3435545" y="3528360"/>
                  <a:pt x="3407605" y="3545297"/>
                </a:cubicBezTo>
                <a:cubicBezTo>
                  <a:pt x="3379665" y="3562234"/>
                  <a:pt x="3345375" y="3582028"/>
                  <a:pt x="3331405" y="3589282"/>
                </a:cubicBezTo>
                <a:cubicBezTo>
                  <a:pt x="3317435" y="3596536"/>
                  <a:pt x="3288860" y="3613635"/>
                  <a:pt x="3267905" y="3627279"/>
                </a:cubicBezTo>
                <a:cubicBezTo>
                  <a:pt x="3246950" y="3640923"/>
                  <a:pt x="3212660" y="3660829"/>
                  <a:pt x="3191705" y="3671514"/>
                </a:cubicBezTo>
                <a:cubicBezTo>
                  <a:pt x="3170750" y="3682199"/>
                  <a:pt x="3136460" y="3702009"/>
                  <a:pt x="3115505" y="3715536"/>
                </a:cubicBezTo>
                <a:cubicBezTo>
                  <a:pt x="3094550" y="3729063"/>
                  <a:pt x="3054545" y="3751797"/>
                  <a:pt x="3026605" y="3766057"/>
                </a:cubicBezTo>
                <a:cubicBezTo>
                  <a:pt x="2998665" y="3780317"/>
                  <a:pt x="2948160" y="3814982"/>
                  <a:pt x="2914372" y="3843090"/>
                </a:cubicBezTo>
                <a:cubicBezTo>
                  <a:pt x="2880583" y="3871198"/>
                  <a:pt x="2844864" y="3894195"/>
                  <a:pt x="2834997" y="3894195"/>
                </a:cubicBezTo>
                <a:cubicBezTo>
                  <a:pt x="2825129" y="3894195"/>
                  <a:pt x="2817055" y="3899351"/>
                  <a:pt x="2817055" y="3905652"/>
                </a:cubicBezTo>
                <a:cubicBezTo>
                  <a:pt x="2817055" y="3911954"/>
                  <a:pt x="2798481" y="3920544"/>
                  <a:pt x="2775780" y="3924740"/>
                </a:cubicBezTo>
                <a:cubicBezTo>
                  <a:pt x="2737859" y="3931750"/>
                  <a:pt x="2707088" y="3948312"/>
                  <a:pt x="2629730" y="4003350"/>
                </a:cubicBezTo>
                <a:cubicBezTo>
                  <a:pt x="2614014" y="4014531"/>
                  <a:pt x="2601155" y="4028277"/>
                  <a:pt x="2601155" y="4033895"/>
                </a:cubicBezTo>
                <a:cubicBezTo>
                  <a:pt x="2601155" y="4039513"/>
                  <a:pt x="2582581" y="4047544"/>
                  <a:pt x="2559880" y="4051740"/>
                </a:cubicBezTo>
                <a:cubicBezTo>
                  <a:pt x="2537179" y="4055937"/>
                  <a:pt x="2501460" y="4070699"/>
                  <a:pt x="2480505" y="4084544"/>
                </a:cubicBezTo>
                <a:cubicBezTo>
                  <a:pt x="2459550" y="4098390"/>
                  <a:pt x="2430975" y="4115504"/>
                  <a:pt x="2417005" y="4122576"/>
                </a:cubicBezTo>
                <a:cubicBezTo>
                  <a:pt x="2403035" y="4129648"/>
                  <a:pt x="2383032" y="4140778"/>
                  <a:pt x="2372555" y="4147310"/>
                </a:cubicBezTo>
                <a:cubicBezTo>
                  <a:pt x="2362078" y="4153842"/>
                  <a:pt x="2302070" y="4188530"/>
                  <a:pt x="2239205" y="4224395"/>
                </a:cubicBezTo>
                <a:cubicBezTo>
                  <a:pt x="2071230" y="4320226"/>
                  <a:pt x="2029655" y="4348020"/>
                  <a:pt x="2029655" y="4364481"/>
                </a:cubicBezTo>
                <a:cubicBezTo>
                  <a:pt x="2029655" y="4370312"/>
                  <a:pt x="2013939" y="4376187"/>
                  <a:pt x="1994730" y="4377536"/>
                </a:cubicBezTo>
                <a:cubicBezTo>
                  <a:pt x="1975521" y="4378884"/>
                  <a:pt x="1938087" y="4399272"/>
                  <a:pt x="1911543" y="4422841"/>
                </a:cubicBezTo>
                <a:cubicBezTo>
                  <a:pt x="1884999" y="4446411"/>
                  <a:pt x="1858553" y="4465695"/>
                  <a:pt x="1852773" y="4465695"/>
                </a:cubicBezTo>
                <a:cubicBezTo>
                  <a:pt x="1846994" y="4465695"/>
                  <a:pt x="1835151" y="4474267"/>
                  <a:pt x="1826455" y="4484745"/>
                </a:cubicBezTo>
                <a:cubicBezTo>
                  <a:pt x="1817759" y="4495223"/>
                  <a:pt x="1803059" y="4503795"/>
                  <a:pt x="1793787" y="4503795"/>
                </a:cubicBezTo>
                <a:cubicBezTo>
                  <a:pt x="1775075" y="4503795"/>
                  <a:pt x="1691554" y="4543871"/>
                  <a:pt x="1585155" y="4603903"/>
                </a:cubicBezTo>
                <a:cubicBezTo>
                  <a:pt x="1546737" y="4625579"/>
                  <a:pt x="1503875" y="4649154"/>
                  <a:pt x="1489905" y="4656293"/>
                </a:cubicBezTo>
                <a:cubicBezTo>
                  <a:pt x="1475935" y="4663431"/>
                  <a:pt x="1447360" y="4680557"/>
                  <a:pt x="1426405" y="4694348"/>
                </a:cubicBezTo>
                <a:cubicBezTo>
                  <a:pt x="1405450" y="4708141"/>
                  <a:pt x="1374018" y="4726513"/>
                  <a:pt x="1356555" y="4735177"/>
                </a:cubicBezTo>
                <a:cubicBezTo>
                  <a:pt x="1339093" y="4743840"/>
                  <a:pt x="1324689" y="4757831"/>
                  <a:pt x="1324546" y="4766267"/>
                </a:cubicBezTo>
                <a:cubicBezTo>
                  <a:pt x="1324404" y="4774703"/>
                  <a:pt x="1307259" y="4784906"/>
                  <a:pt x="1286446" y="4788939"/>
                </a:cubicBezTo>
                <a:cubicBezTo>
                  <a:pt x="1237314" y="4798460"/>
                  <a:pt x="1115255" y="4876746"/>
                  <a:pt x="1115255" y="4898738"/>
                </a:cubicBezTo>
                <a:cubicBezTo>
                  <a:pt x="1115255" y="4905039"/>
                  <a:pt x="1107453" y="4910195"/>
                  <a:pt x="1097918" y="4910195"/>
                </a:cubicBezTo>
                <a:cubicBezTo>
                  <a:pt x="1088382" y="4910195"/>
                  <a:pt x="1066049" y="4921625"/>
                  <a:pt x="1048290" y="4935595"/>
                </a:cubicBezTo>
                <a:cubicBezTo>
                  <a:pt x="1030530" y="4949565"/>
                  <a:pt x="1006899" y="4960995"/>
                  <a:pt x="995777" y="4960995"/>
                </a:cubicBezTo>
                <a:cubicBezTo>
                  <a:pt x="984655" y="4960995"/>
                  <a:pt x="975555" y="4966295"/>
                  <a:pt x="975555" y="4972773"/>
                </a:cubicBezTo>
                <a:cubicBezTo>
                  <a:pt x="975555" y="4979250"/>
                  <a:pt x="942694" y="4996599"/>
                  <a:pt x="902530" y="5011324"/>
                </a:cubicBezTo>
                <a:cubicBezTo>
                  <a:pt x="862366" y="5026050"/>
                  <a:pt x="812360" y="5049337"/>
                  <a:pt x="791405" y="5063073"/>
                </a:cubicBezTo>
                <a:cubicBezTo>
                  <a:pt x="770450" y="5076809"/>
                  <a:pt x="736160" y="5097003"/>
                  <a:pt x="715205" y="5107948"/>
                </a:cubicBezTo>
                <a:cubicBezTo>
                  <a:pt x="668461" y="5132362"/>
                  <a:pt x="625549" y="5157638"/>
                  <a:pt x="575505" y="5190233"/>
                </a:cubicBezTo>
                <a:cubicBezTo>
                  <a:pt x="554550" y="5203881"/>
                  <a:pt x="520260" y="5223791"/>
                  <a:pt x="499305" y="5234476"/>
                </a:cubicBezTo>
                <a:cubicBezTo>
                  <a:pt x="424657" y="5272541"/>
                  <a:pt x="352723" y="5324732"/>
                  <a:pt x="334689" y="5353912"/>
                </a:cubicBezTo>
                <a:cubicBezTo>
                  <a:pt x="330106" y="5361328"/>
                  <a:pt x="317889" y="5367395"/>
                  <a:pt x="307541" y="5367395"/>
                </a:cubicBezTo>
                <a:cubicBezTo>
                  <a:pt x="273491" y="5367395"/>
                  <a:pt x="208118" y="5401633"/>
                  <a:pt x="151601" y="5449067"/>
                </a:cubicBezTo>
                <a:cubicBezTo>
                  <a:pt x="105493" y="5487764"/>
                  <a:pt x="90396" y="5493993"/>
                  <a:pt x="63206" y="5485540"/>
                </a:cubicBezTo>
                <a:cubicBezTo>
                  <a:pt x="11832" y="5469567"/>
                  <a:pt x="-3405" y="5394481"/>
                  <a:pt x="609" y="5177054"/>
                </a:cubicBezTo>
                <a:cubicBezTo>
                  <a:pt x="3794" y="5004518"/>
                  <a:pt x="5586" y="4992765"/>
                  <a:pt x="29405" y="4988260"/>
                </a:cubicBezTo>
                <a:cubicBezTo>
                  <a:pt x="43375" y="4985618"/>
                  <a:pt x="57663" y="4979324"/>
                  <a:pt x="61155" y="4974273"/>
                </a:cubicBezTo>
                <a:cubicBezTo>
                  <a:pt x="75003" y="4954245"/>
                  <a:pt x="209642" y="4884552"/>
                  <a:pt x="248480" y="4877309"/>
                </a:cubicBezTo>
                <a:cubicBezTo>
                  <a:pt x="271181" y="4873074"/>
                  <a:pt x="289755" y="4865013"/>
                  <a:pt x="289755" y="4859395"/>
                </a:cubicBezTo>
                <a:cubicBezTo>
                  <a:pt x="289755" y="4853777"/>
                  <a:pt x="302614" y="4840031"/>
                  <a:pt x="318330" y="4828850"/>
                </a:cubicBezTo>
                <a:cubicBezTo>
                  <a:pt x="367470" y="4793889"/>
                  <a:pt x="422085" y="4758702"/>
                  <a:pt x="448505" y="4744982"/>
                </a:cubicBezTo>
                <a:cubicBezTo>
                  <a:pt x="462475" y="4737728"/>
                  <a:pt x="496765" y="4717934"/>
                  <a:pt x="524705" y="4700997"/>
                </a:cubicBezTo>
                <a:cubicBezTo>
                  <a:pt x="552645" y="4684060"/>
                  <a:pt x="586935" y="4664765"/>
                  <a:pt x="600905" y="4658120"/>
                </a:cubicBezTo>
                <a:cubicBezTo>
                  <a:pt x="614875" y="4651474"/>
                  <a:pt x="650848" y="4634035"/>
                  <a:pt x="680844" y="4619366"/>
                </a:cubicBezTo>
                <a:cubicBezTo>
                  <a:pt x="710840" y="4604697"/>
                  <a:pt x="743418" y="4592695"/>
                  <a:pt x="753238" y="4592695"/>
                </a:cubicBezTo>
                <a:cubicBezTo>
                  <a:pt x="763058" y="4592695"/>
                  <a:pt x="772806" y="4582694"/>
                  <a:pt x="774899" y="4570470"/>
                </a:cubicBezTo>
                <a:cubicBezTo>
                  <a:pt x="776992" y="4558246"/>
                  <a:pt x="798707" y="4537454"/>
                  <a:pt x="823155" y="4524265"/>
                </a:cubicBezTo>
                <a:cubicBezTo>
                  <a:pt x="943802" y="4459177"/>
                  <a:pt x="985011" y="4436052"/>
                  <a:pt x="1020005" y="4413799"/>
                </a:cubicBezTo>
                <a:cubicBezTo>
                  <a:pt x="1040960" y="4400473"/>
                  <a:pt x="1076679" y="4386137"/>
                  <a:pt x="1099380" y="4381940"/>
                </a:cubicBezTo>
                <a:cubicBezTo>
                  <a:pt x="1122081" y="4377744"/>
                  <a:pt x="1140655" y="4369154"/>
                  <a:pt x="1140655" y="4362852"/>
                </a:cubicBezTo>
                <a:cubicBezTo>
                  <a:pt x="1140655" y="4356551"/>
                  <a:pt x="1147929" y="4351395"/>
                  <a:pt x="1156820" y="4351395"/>
                </a:cubicBezTo>
                <a:cubicBezTo>
                  <a:pt x="1174850" y="4351395"/>
                  <a:pt x="1294562" y="4275292"/>
                  <a:pt x="1312992" y="4252112"/>
                </a:cubicBezTo>
                <a:cubicBezTo>
                  <a:pt x="1319489" y="4243942"/>
                  <a:pt x="1333378" y="4231890"/>
                  <a:pt x="1343855" y="4225331"/>
                </a:cubicBezTo>
                <a:cubicBezTo>
                  <a:pt x="1373866" y="4206543"/>
                  <a:pt x="1594235" y="4097395"/>
                  <a:pt x="1602157" y="4097395"/>
                </a:cubicBezTo>
                <a:cubicBezTo>
                  <a:pt x="1606076" y="4097395"/>
                  <a:pt x="1630999" y="4078821"/>
                  <a:pt x="1657543" y="4056120"/>
                </a:cubicBezTo>
                <a:cubicBezTo>
                  <a:pt x="1711332" y="4010118"/>
                  <a:pt x="1738744" y="3991585"/>
                  <a:pt x="1794705" y="3963385"/>
                </a:cubicBezTo>
                <a:cubicBezTo>
                  <a:pt x="1815660" y="3952826"/>
                  <a:pt x="1849950" y="3933023"/>
                  <a:pt x="1870905" y="3919379"/>
                </a:cubicBezTo>
                <a:cubicBezTo>
                  <a:pt x="1891860" y="3905735"/>
                  <a:pt x="1924166" y="3891982"/>
                  <a:pt x="1942696" y="3888817"/>
                </a:cubicBezTo>
                <a:cubicBezTo>
                  <a:pt x="1961227" y="3885652"/>
                  <a:pt x="1980138" y="3876994"/>
                  <a:pt x="1984721" y="3869578"/>
                </a:cubicBezTo>
                <a:cubicBezTo>
                  <a:pt x="1989304" y="3862162"/>
                  <a:pt x="2001003" y="3856095"/>
                  <a:pt x="2010718" y="3856095"/>
                </a:cubicBezTo>
                <a:cubicBezTo>
                  <a:pt x="2027387" y="3856095"/>
                  <a:pt x="2110965" y="3804362"/>
                  <a:pt x="2164193" y="3761097"/>
                </a:cubicBezTo>
                <a:cubicBezTo>
                  <a:pt x="2193627" y="3737174"/>
                  <a:pt x="2255476" y="3696239"/>
                  <a:pt x="2290005" y="3677830"/>
                </a:cubicBezTo>
                <a:cubicBezTo>
                  <a:pt x="2303975" y="3670382"/>
                  <a:pt x="2338265" y="3650430"/>
                  <a:pt x="2366205" y="3633493"/>
                </a:cubicBezTo>
                <a:cubicBezTo>
                  <a:pt x="2394145" y="3616556"/>
                  <a:pt x="2428435" y="3596762"/>
                  <a:pt x="2442405" y="3589508"/>
                </a:cubicBezTo>
                <a:cubicBezTo>
                  <a:pt x="2456375" y="3582254"/>
                  <a:pt x="2484950" y="3564990"/>
                  <a:pt x="2505905" y="3551144"/>
                </a:cubicBezTo>
                <a:cubicBezTo>
                  <a:pt x="2526860" y="3537299"/>
                  <a:pt x="2562579" y="3522537"/>
                  <a:pt x="2585280" y="3518340"/>
                </a:cubicBezTo>
                <a:cubicBezTo>
                  <a:pt x="2607981" y="3514144"/>
                  <a:pt x="2626555" y="3506113"/>
                  <a:pt x="2626555" y="3500495"/>
                </a:cubicBezTo>
                <a:cubicBezTo>
                  <a:pt x="2626555" y="3485328"/>
                  <a:pt x="2678612" y="3450440"/>
                  <a:pt x="2719699" y="3438072"/>
                </a:cubicBezTo>
                <a:cubicBezTo>
                  <a:pt x="2739496" y="3432113"/>
                  <a:pt x="2762070" y="3420860"/>
                  <a:pt x="2769864" y="3413066"/>
                </a:cubicBezTo>
                <a:cubicBezTo>
                  <a:pt x="2777658" y="3405272"/>
                  <a:pt x="2794501" y="3398895"/>
                  <a:pt x="2807294" y="3398895"/>
                </a:cubicBezTo>
                <a:cubicBezTo>
                  <a:pt x="2820086" y="3398895"/>
                  <a:pt x="2833842" y="3390323"/>
                  <a:pt x="2837862" y="3379845"/>
                </a:cubicBezTo>
                <a:cubicBezTo>
                  <a:pt x="2841883" y="3369367"/>
                  <a:pt x="2853661" y="3360795"/>
                  <a:pt x="2864036" y="3360795"/>
                </a:cubicBezTo>
                <a:cubicBezTo>
                  <a:pt x="2874410" y="3360795"/>
                  <a:pt x="2897430" y="3349365"/>
                  <a:pt x="2915190" y="3335395"/>
                </a:cubicBezTo>
                <a:cubicBezTo>
                  <a:pt x="2932949" y="3321425"/>
                  <a:pt x="2955282" y="3309995"/>
                  <a:pt x="2964818" y="3309995"/>
                </a:cubicBezTo>
                <a:cubicBezTo>
                  <a:pt x="2974353" y="3309995"/>
                  <a:pt x="2982155" y="3304280"/>
                  <a:pt x="2982155" y="3297295"/>
                </a:cubicBezTo>
                <a:cubicBezTo>
                  <a:pt x="2982155" y="3290310"/>
                  <a:pt x="2990319" y="3284595"/>
                  <a:pt x="3000298" y="3284595"/>
                </a:cubicBezTo>
                <a:cubicBezTo>
                  <a:pt x="3010276" y="3284595"/>
                  <a:pt x="3026991" y="3276045"/>
                  <a:pt x="3037441" y="3265594"/>
                </a:cubicBezTo>
                <a:cubicBezTo>
                  <a:pt x="3096021" y="3207015"/>
                  <a:pt x="3169322" y="3159663"/>
                  <a:pt x="3213313" y="3151983"/>
                </a:cubicBezTo>
                <a:cubicBezTo>
                  <a:pt x="3232182" y="3148688"/>
                  <a:pt x="3269329" y="3127289"/>
                  <a:pt x="3295863" y="3104428"/>
                </a:cubicBezTo>
                <a:cubicBezTo>
                  <a:pt x="3344221" y="3062764"/>
                  <a:pt x="3378382" y="3039167"/>
                  <a:pt x="3413955" y="3022856"/>
                </a:cubicBezTo>
                <a:cubicBezTo>
                  <a:pt x="3431960" y="3014601"/>
                  <a:pt x="3627035" y="2902819"/>
                  <a:pt x="3667955" y="2877310"/>
                </a:cubicBezTo>
                <a:cubicBezTo>
                  <a:pt x="3678433" y="2870778"/>
                  <a:pt x="3698435" y="2859648"/>
                  <a:pt x="3712405" y="2852576"/>
                </a:cubicBezTo>
                <a:cubicBezTo>
                  <a:pt x="3726375" y="2845504"/>
                  <a:pt x="3754950" y="2828390"/>
                  <a:pt x="3775905" y="2814544"/>
                </a:cubicBezTo>
                <a:cubicBezTo>
                  <a:pt x="3796860" y="2800699"/>
                  <a:pt x="3832579" y="2785937"/>
                  <a:pt x="3855280" y="2781740"/>
                </a:cubicBezTo>
                <a:cubicBezTo>
                  <a:pt x="3877981" y="2777544"/>
                  <a:pt x="3896555" y="2769339"/>
                  <a:pt x="3896555" y="2763508"/>
                </a:cubicBezTo>
                <a:cubicBezTo>
                  <a:pt x="3896555" y="2757678"/>
                  <a:pt x="3908050" y="2749258"/>
                  <a:pt x="3922100" y="2744799"/>
                </a:cubicBezTo>
                <a:cubicBezTo>
                  <a:pt x="3936149" y="2740340"/>
                  <a:pt x="4020445" y="2689605"/>
                  <a:pt x="4109425" y="2632055"/>
                </a:cubicBezTo>
                <a:cubicBezTo>
                  <a:pt x="4198404" y="2574506"/>
                  <a:pt x="4279777" y="2523413"/>
                  <a:pt x="4290255" y="2518517"/>
                </a:cubicBezTo>
                <a:cubicBezTo>
                  <a:pt x="4300733" y="2513621"/>
                  <a:pt x="4326450" y="2498265"/>
                  <a:pt x="4347405" y="2484393"/>
                </a:cubicBezTo>
                <a:cubicBezTo>
                  <a:pt x="4368360" y="2470520"/>
                  <a:pt x="4404079" y="2455737"/>
                  <a:pt x="4426780" y="2451540"/>
                </a:cubicBezTo>
                <a:cubicBezTo>
                  <a:pt x="4449481" y="2447344"/>
                  <a:pt x="4468055" y="2439139"/>
                  <a:pt x="4468055" y="2433308"/>
                </a:cubicBezTo>
                <a:cubicBezTo>
                  <a:pt x="4468055" y="2413298"/>
                  <a:pt x="4616628" y="2332095"/>
                  <a:pt x="4653240" y="2332095"/>
                </a:cubicBezTo>
                <a:cubicBezTo>
                  <a:pt x="4663587" y="2332095"/>
                  <a:pt x="4675342" y="2323522"/>
                  <a:pt x="4679362" y="2313045"/>
                </a:cubicBezTo>
                <a:cubicBezTo>
                  <a:pt x="4683383" y="2302568"/>
                  <a:pt x="4694347" y="2293995"/>
                  <a:pt x="4703727" y="2293995"/>
                </a:cubicBezTo>
                <a:cubicBezTo>
                  <a:pt x="4713107" y="2293995"/>
                  <a:pt x="4742499" y="2274623"/>
                  <a:pt x="4769043" y="2250946"/>
                </a:cubicBezTo>
                <a:cubicBezTo>
                  <a:pt x="4810754" y="2213741"/>
                  <a:pt x="4892812" y="2161878"/>
                  <a:pt x="4982405" y="2116097"/>
                </a:cubicBezTo>
                <a:cubicBezTo>
                  <a:pt x="4996375" y="2108958"/>
                  <a:pt x="5024950" y="2091761"/>
                  <a:pt x="5045905" y="2077880"/>
                </a:cubicBezTo>
                <a:cubicBezTo>
                  <a:pt x="5066860" y="2063999"/>
                  <a:pt x="5101150" y="2043899"/>
                  <a:pt x="5122105" y="2033214"/>
                </a:cubicBezTo>
                <a:cubicBezTo>
                  <a:pt x="5143060" y="2022528"/>
                  <a:pt x="5177350" y="2002912"/>
                  <a:pt x="5198305" y="1989623"/>
                </a:cubicBezTo>
                <a:cubicBezTo>
                  <a:pt x="5219260" y="1976333"/>
                  <a:pt x="5259265" y="1953793"/>
                  <a:pt x="5287205" y="1939533"/>
                </a:cubicBezTo>
                <a:cubicBezTo>
                  <a:pt x="5315145" y="1925273"/>
                  <a:pt x="5371365" y="1896323"/>
                  <a:pt x="5412138" y="1875200"/>
                </a:cubicBezTo>
                <a:cubicBezTo>
                  <a:pt x="5452912" y="1854077"/>
                  <a:pt x="5494008" y="1836795"/>
                  <a:pt x="5503464" y="1836795"/>
                </a:cubicBezTo>
                <a:cubicBezTo>
                  <a:pt x="5512920" y="1836795"/>
                  <a:pt x="5524406" y="1830728"/>
                  <a:pt x="5528989" y="1823312"/>
                </a:cubicBezTo>
                <a:cubicBezTo>
                  <a:pt x="5546959" y="1794236"/>
                  <a:pt x="5621415" y="1739825"/>
                  <a:pt x="5693605" y="1703014"/>
                </a:cubicBezTo>
                <a:cubicBezTo>
                  <a:pt x="5714560" y="1692328"/>
                  <a:pt x="5748850" y="1672613"/>
                  <a:pt x="5769805" y="1659201"/>
                </a:cubicBezTo>
                <a:cubicBezTo>
                  <a:pt x="5852151" y="1606499"/>
                  <a:pt x="5872901" y="1596218"/>
                  <a:pt x="5912680" y="1588411"/>
                </a:cubicBezTo>
                <a:cubicBezTo>
                  <a:pt x="5935381" y="1583956"/>
                  <a:pt x="5953955" y="1575713"/>
                  <a:pt x="5953955" y="1570095"/>
                </a:cubicBezTo>
                <a:cubicBezTo>
                  <a:pt x="5953955" y="1549193"/>
                  <a:pt x="6077679" y="1470737"/>
                  <a:pt x="6125146" y="1461539"/>
                </a:cubicBezTo>
                <a:cubicBezTo>
                  <a:pt x="6145960" y="1457506"/>
                  <a:pt x="6163104" y="1447420"/>
                  <a:pt x="6163246" y="1439125"/>
                </a:cubicBezTo>
                <a:cubicBezTo>
                  <a:pt x="6163476" y="1425754"/>
                  <a:pt x="6269837" y="1364342"/>
                  <a:pt x="6303464" y="1358165"/>
                </a:cubicBezTo>
                <a:cubicBezTo>
                  <a:pt x="6310591" y="1356855"/>
                  <a:pt x="6327736" y="1346769"/>
                  <a:pt x="6341564" y="1335751"/>
                </a:cubicBezTo>
                <a:cubicBezTo>
                  <a:pt x="6374631" y="1309402"/>
                  <a:pt x="6436514" y="1268908"/>
                  <a:pt x="6468305" y="1252814"/>
                </a:cubicBezTo>
                <a:cubicBezTo>
                  <a:pt x="6482275" y="1245742"/>
                  <a:pt x="6502277" y="1234533"/>
                  <a:pt x="6512755" y="1227904"/>
                </a:cubicBezTo>
                <a:cubicBezTo>
                  <a:pt x="6523233" y="1221276"/>
                  <a:pt x="6559456" y="1199831"/>
                  <a:pt x="6593252" y="1180249"/>
                </a:cubicBezTo>
                <a:cubicBezTo>
                  <a:pt x="6627048" y="1160667"/>
                  <a:pt x="6669911" y="1134729"/>
                  <a:pt x="6688502" y="1122609"/>
                </a:cubicBezTo>
                <a:cubicBezTo>
                  <a:pt x="6707094" y="1110489"/>
                  <a:pt x="6737145" y="1098104"/>
                  <a:pt x="6755284" y="1095088"/>
                </a:cubicBezTo>
                <a:cubicBezTo>
                  <a:pt x="6787487" y="1089733"/>
                  <a:pt x="6941061" y="1001798"/>
                  <a:pt x="6981426" y="965602"/>
                </a:cubicBezTo>
                <a:cubicBezTo>
                  <a:pt x="7022631" y="928653"/>
                  <a:pt x="7122143" y="869685"/>
                  <a:pt x="7154363" y="863123"/>
                </a:cubicBezTo>
                <a:cubicBezTo>
                  <a:pt x="7161491" y="861672"/>
                  <a:pt x="7178635" y="851309"/>
                  <a:pt x="7192463" y="840094"/>
                </a:cubicBezTo>
                <a:cubicBezTo>
                  <a:pt x="7206291" y="828880"/>
                  <a:pt x="7232712" y="815440"/>
                  <a:pt x="7251176" y="810229"/>
                </a:cubicBezTo>
                <a:cubicBezTo>
                  <a:pt x="7269639" y="805017"/>
                  <a:pt x="7289642" y="791590"/>
                  <a:pt x="7295626" y="780391"/>
                </a:cubicBezTo>
                <a:cubicBezTo>
                  <a:pt x="7301609" y="769191"/>
                  <a:pt x="7317935" y="757363"/>
                  <a:pt x="7331905" y="754105"/>
                </a:cubicBezTo>
                <a:cubicBezTo>
                  <a:pt x="7341759" y="751807"/>
                  <a:pt x="7352138" y="750948"/>
                  <a:pt x="7362448" y="751357"/>
                </a:cubicBezTo>
                <a:close/>
                <a:moveTo>
                  <a:pt x="5877737" y="79682"/>
                </a:moveTo>
                <a:cubicBezTo>
                  <a:pt x="5898143" y="78482"/>
                  <a:pt x="5914322" y="84140"/>
                  <a:pt x="5922205" y="96896"/>
                </a:cubicBezTo>
                <a:cubicBezTo>
                  <a:pt x="5926522" y="103881"/>
                  <a:pt x="5945433" y="106773"/>
                  <a:pt x="5964230" y="103324"/>
                </a:cubicBezTo>
                <a:cubicBezTo>
                  <a:pt x="5985448" y="99430"/>
                  <a:pt x="6015043" y="106880"/>
                  <a:pt x="6042290" y="122975"/>
                </a:cubicBezTo>
                <a:cubicBezTo>
                  <a:pt x="6066426" y="137231"/>
                  <a:pt x="6110655" y="152253"/>
                  <a:pt x="6140576" y="156354"/>
                </a:cubicBezTo>
                <a:cubicBezTo>
                  <a:pt x="6170498" y="160455"/>
                  <a:pt x="6201456" y="171615"/>
                  <a:pt x="6209372" y="181153"/>
                </a:cubicBezTo>
                <a:cubicBezTo>
                  <a:pt x="6217288" y="190692"/>
                  <a:pt x="6242368" y="198495"/>
                  <a:pt x="6265105" y="198495"/>
                </a:cubicBezTo>
                <a:cubicBezTo>
                  <a:pt x="6287842" y="198495"/>
                  <a:pt x="6313559" y="207068"/>
                  <a:pt x="6322255" y="217545"/>
                </a:cubicBezTo>
                <a:cubicBezTo>
                  <a:pt x="6330951" y="228023"/>
                  <a:pt x="6348184" y="236596"/>
                  <a:pt x="6360551" y="236596"/>
                </a:cubicBezTo>
                <a:cubicBezTo>
                  <a:pt x="6385045" y="236596"/>
                  <a:pt x="6401319" y="265154"/>
                  <a:pt x="6391463" y="290839"/>
                </a:cubicBezTo>
                <a:cubicBezTo>
                  <a:pt x="6388056" y="299718"/>
                  <a:pt x="6369661" y="310811"/>
                  <a:pt x="6350587" y="315491"/>
                </a:cubicBezTo>
                <a:cubicBezTo>
                  <a:pt x="6311006" y="325201"/>
                  <a:pt x="6258755" y="360505"/>
                  <a:pt x="6258755" y="377537"/>
                </a:cubicBezTo>
                <a:cubicBezTo>
                  <a:pt x="6258755" y="383839"/>
                  <a:pt x="6251481" y="388996"/>
                  <a:pt x="6242590" y="388996"/>
                </a:cubicBezTo>
                <a:cubicBezTo>
                  <a:pt x="6233700" y="388996"/>
                  <a:pt x="6197582" y="407992"/>
                  <a:pt x="6162328" y="431208"/>
                </a:cubicBezTo>
                <a:cubicBezTo>
                  <a:pt x="6127074" y="454426"/>
                  <a:pt x="6087200" y="474447"/>
                  <a:pt x="6073717" y="475701"/>
                </a:cubicBezTo>
                <a:cubicBezTo>
                  <a:pt x="6038465" y="478978"/>
                  <a:pt x="5917674" y="549611"/>
                  <a:pt x="5861243" y="599946"/>
                </a:cubicBezTo>
                <a:cubicBezTo>
                  <a:pt x="5834699" y="623623"/>
                  <a:pt x="5808052" y="642995"/>
                  <a:pt x="5802027" y="642995"/>
                </a:cubicBezTo>
                <a:cubicBezTo>
                  <a:pt x="5796002" y="642995"/>
                  <a:pt x="5757712" y="660277"/>
                  <a:pt x="5716938" y="681400"/>
                </a:cubicBezTo>
                <a:cubicBezTo>
                  <a:pt x="5676165" y="702523"/>
                  <a:pt x="5619945" y="731473"/>
                  <a:pt x="5592005" y="745733"/>
                </a:cubicBezTo>
                <a:cubicBezTo>
                  <a:pt x="5499296" y="793049"/>
                  <a:pt x="5407855" y="856163"/>
                  <a:pt x="5407855" y="872837"/>
                </a:cubicBezTo>
                <a:cubicBezTo>
                  <a:pt x="5407855" y="879139"/>
                  <a:pt x="5400581" y="884295"/>
                  <a:pt x="5391690" y="884295"/>
                </a:cubicBezTo>
                <a:cubicBezTo>
                  <a:pt x="5382800" y="884295"/>
                  <a:pt x="5345153" y="904297"/>
                  <a:pt x="5308032" y="928745"/>
                </a:cubicBezTo>
                <a:cubicBezTo>
                  <a:pt x="5270910" y="953193"/>
                  <a:pt x="5237544" y="973195"/>
                  <a:pt x="5233885" y="973195"/>
                </a:cubicBezTo>
                <a:cubicBezTo>
                  <a:pt x="5226361" y="973195"/>
                  <a:pt x="5005353" y="1082816"/>
                  <a:pt x="4976055" y="1101080"/>
                </a:cubicBezTo>
                <a:cubicBezTo>
                  <a:pt x="4965577" y="1107612"/>
                  <a:pt x="4945575" y="1118742"/>
                  <a:pt x="4931605" y="1125814"/>
                </a:cubicBezTo>
                <a:cubicBezTo>
                  <a:pt x="4905549" y="1139004"/>
                  <a:pt x="4852049" y="1173336"/>
                  <a:pt x="4801430" y="1209350"/>
                </a:cubicBezTo>
                <a:cubicBezTo>
                  <a:pt x="4785714" y="1220531"/>
                  <a:pt x="4772855" y="1234277"/>
                  <a:pt x="4772855" y="1239895"/>
                </a:cubicBezTo>
                <a:cubicBezTo>
                  <a:pt x="4772855" y="1245513"/>
                  <a:pt x="4754281" y="1253544"/>
                  <a:pt x="4731580" y="1257740"/>
                </a:cubicBezTo>
                <a:cubicBezTo>
                  <a:pt x="4679172" y="1267428"/>
                  <a:pt x="4588641" y="1325900"/>
                  <a:pt x="4563789" y="1366112"/>
                </a:cubicBezTo>
                <a:cubicBezTo>
                  <a:pt x="4559206" y="1373527"/>
                  <a:pt x="4547507" y="1379595"/>
                  <a:pt x="4537792" y="1379595"/>
                </a:cubicBezTo>
                <a:cubicBezTo>
                  <a:pt x="4528077" y="1379595"/>
                  <a:pt x="4495018" y="1396542"/>
                  <a:pt x="4464328" y="1417254"/>
                </a:cubicBezTo>
                <a:cubicBezTo>
                  <a:pt x="4433638" y="1437967"/>
                  <a:pt x="4391918" y="1458054"/>
                  <a:pt x="4371617" y="1461893"/>
                </a:cubicBezTo>
                <a:cubicBezTo>
                  <a:pt x="4351315" y="1465731"/>
                  <a:pt x="4317560" y="1480132"/>
                  <a:pt x="4296605" y="1493895"/>
                </a:cubicBezTo>
                <a:cubicBezTo>
                  <a:pt x="4275650" y="1507658"/>
                  <a:pt x="4247075" y="1525012"/>
                  <a:pt x="4233105" y="1532460"/>
                </a:cubicBezTo>
                <a:cubicBezTo>
                  <a:pt x="4219135" y="1539908"/>
                  <a:pt x="4184845" y="1559859"/>
                  <a:pt x="4156905" y="1576797"/>
                </a:cubicBezTo>
                <a:cubicBezTo>
                  <a:pt x="4128965" y="1593734"/>
                  <a:pt x="4094675" y="1613527"/>
                  <a:pt x="4080705" y="1620782"/>
                </a:cubicBezTo>
                <a:cubicBezTo>
                  <a:pt x="4066735" y="1628037"/>
                  <a:pt x="4038160" y="1644943"/>
                  <a:pt x="4017205" y="1658351"/>
                </a:cubicBezTo>
                <a:cubicBezTo>
                  <a:pt x="3996250" y="1671760"/>
                  <a:pt x="3956245" y="1694397"/>
                  <a:pt x="3928305" y="1708657"/>
                </a:cubicBezTo>
                <a:cubicBezTo>
                  <a:pt x="3900365" y="1722917"/>
                  <a:pt x="3849860" y="1757582"/>
                  <a:pt x="3816072" y="1785690"/>
                </a:cubicBezTo>
                <a:cubicBezTo>
                  <a:pt x="3782283" y="1813798"/>
                  <a:pt x="3746902" y="1836795"/>
                  <a:pt x="3737446" y="1836795"/>
                </a:cubicBezTo>
                <a:cubicBezTo>
                  <a:pt x="3727990" y="1836795"/>
                  <a:pt x="3716504" y="1842862"/>
                  <a:pt x="3711921" y="1850278"/>
                </a:cubicBezTo>
                <a:cubicBezTo>
                  <a:pt x="3707337" y="1857694"/>
                  <a:pt x="3688427" y="1866352"/>
                  <a:pt x="3669896" y="1869517"/>
                </a:cubicBezTo>
                <a:cubicBezTo>
                  <a:pt x="3651366" y="1872682"/>
                  <a:pt x="3619060" y="1886435"/>
                  <a:pt x="3598105" y="1900079"/>
                </a:cubicBezTo>
                <a:cubicBezTo>
                  <a:pt x="3577150" y="1913723"/>
                  <a:pt x="3542860" y="1933628"/>
                  <a:pt x="3521905" y="1944314"/>
                </a:cubicBezTo>
                <a:cubicBezTo>
                  <a:pt x="3500950" y="1954999"/>
                  <a:pt x="3466660" y="1974783"/>
                  <a:pt x="3445705" y="1988278"/>
                </a:cubicBezTo>
                <a:cubicBezTo>
                  <a:pt x="3424750" y="2001773"/>
                  <a:pt x="3379030" y="2028192"/>
                  <a:pt x="3344105" y="2046986"/>
                </a:cubicBezTo>
                <a:cubicBezTo>
                  <a:pt x="3309180" y="2065779"/>
                  <a:pt x="3258887" y="2100470"/>
                  <a:pt x="3232343" y="2124076"/>
                </a:cubicBezTo>
                <a:cubicBezTo>
                  <a:pt x="3205799" y="2147681"/>
                  <a:pt x="3176133" y="2166995"/>
                  <a:pt x="3166418" y="2166995"/>
                </a:cubicBezTo>
                <a:cubicBezTo>
                  <a:pt x="3156703" y="2166995"/>
                  <a:pt x="3145004" y="2173062"/>
                  <a:pt x="3140421" y="2180478"/>
                </a:cubicBezTo>
                <a:cubicBezTo>
                  <a:pt x="3135838" y="2187894"/>
                  <a:pt x="3116927" y="2196552"/>
                  <a:pt x="3098396" y="2199717"/>
                </a:cubicBezTo>
                <a:cubicBezTo>
                  <a:pt x="3055172" y="2207100"/>
                  <a:pt x="2931355" y="2286397"/>
                  <a:pt x="2931355" y="2306695"/>
                </a:cubicBezTo>
                <a:cubicBezTo>
                  <a:pt x="2931355" y="2312313"/>
                  <a:pt x="2912781" y="2320504"/>
                  <a:pt x="2890080" y="2324896"/>
                </a:cubicBezTo>
                <a:cubicBezTo>
                  <a:pt x="2867379" y="2329289"/>
                  <a:pt x="2838323" y="2343474"/>
                  <a:pt x="2825511" y="2356418"/>
                </a:cubicBezTo>
                <a:cubicBezTo>
                  <a:pt x="2812699" y="2369362"/>
                  <a:pt x="2795840" y="2386330"/>
                  <a:pt x="2788046" y="2394124"/>
                </a:cubicBezTo>
                <a:cubicBezTo>
                  <a:pt x="2780252" y="2401918"/>
                  <a:pt x="2763409" y="2408295"/>
                  <a:pt x="2750616" y="2408295"/>
                </a:cubicBezTo>
                <a:cubicBezTo>
                  <a:pt x="2737824" y="2408295"/>
                  <a:pt x="2724068" y="2416868"/>
                  <a:pt x="2720048" y="2427345"/>
                </a:cubicBezTo>
                <a:cubicBezTo>
                  <a:pt x="2716027" y="2437822"/>
                  <a:pt x="2705275" y="2446395"/>
                  <a:pt x="2696155" y="2446395"/>
                </a:cubicBezTo>
                <a:cubicBezTo>
                  <a:pt x="2687034" y="2446395"/>
                  <a:pt x="2646212" y="2463677"/>
                  <a:pt x="2605438" y="2484800"/>
                </a:cubicBezTo>
                <a:cubicBezTo>
                  <a:pt x="2564665" y="2505923"/>
                  <a:pt x="2508445" y="2534873"/>
                  <a:pt x="2480505" y="2549133"/>
                </a:cubicBezTo>
                <a:cubicBezTo>
                  <a:pt x="2452565" y="2563393"/>
                  <a:pt x="2412560" y="2586127"/>
                  <a:pt x="2391605" y="2599654"/>
                </a:cubicBezTo>
                <a:cubicBezTo>
                  <a:pt x="2370650" y="2613181"/>
                  <a:pt x="2336360" y="2632991"/>
                  <a:pt x="2315405" y="2643676"/>
                </a:cubicBezTo>
                <a:cubicBezTo>
                  <a:pt x="2294450" y="2654362"/>
                  <a:pt x="2260160" y="2674267"/>
                  <a:pt x="2239205" y="2687911"/>
                </a:cubicBezTo>
                <a:cubicBezTo>
                  <a:pt x="2218250" y="2701555"/>
                  <a:pt x="2189675" y="2718558"/>
                  <a:pt x="2175705" y="2725697"/>
                </a:cubicBezTo>
                <a:cubicBezTo>
                  <a:pt x="2079756" y="2774726"/>
                  <a:pt x="2008617" y="2820750"/>
                  <a:pt x="1996905" y="2841372"/>
                </a:cubicBezTo>
                <a:cubicBezTo>
                  <a:pt x="1989370" y="2854640"/>
                  <a:pt x="1977211" y="2865495"/>
                  <a:pt x="1969885" y="2865495"/>
                </a:cubicBezTo>
                <a:cubicBezTo>
                  <a:pt x="1962559" y="2865495"/>
                  <a:pt x="1949451" y="2874068"/>
                  <a:pt x="1940755" y="2884545"/>
                </a:cubicBezTo>
                <a:cubicBezTo>
                  <a:pt x="1932059" y="2895022"/>
                  <a:pt x="1914499" y="2903595"/>
                  <a:pt x="1901731" y="2903595"/>
                </a:cubicBezTo>
                <a:cubicBezTo>
                  <a:pt x="1888963" y="2903595"/>
                  <a:pt x="1871089" y="2907887"/>
                  <a:pt x="1862011" y="2913132"/>
                </a:cubicBezTo>
                <a:cubicBezTo>
                  <a:pt x="1852933" y="2918377"/>
                  <a:pt x="1819788" y="2935951"/>
                  <a:pt x="1788355" y="2952185"/>
                </a:cubicBezTo>
                <a:cubicBezTo>
                  <a:pt x="1679117" y="3008604"/>
                  <a:pt x="1655003" y="3024331"/>
                  <a:pt x="1654746" y="3039325"/>
                </a:cubicBezTo>
                <a:cubicBezTo>
                  <a:pt x="1654604" y="3047620"/>
                  <a:pt x="1637459" y="3057706"/>
                  <a:pt x="1616646" y="3061739"/>
                </a:cubicBezTo>
                <a:cubicBezTo>
                  <a:pt x="1595834" y="3065772"/>
                  <a:pt x="1561660" y="3080332"/>
                  <a:pt x="1540705" y="3094095"/>
                </a:cubicBezTo>
                <a:cubicBezTo>
                  <a:pt x="1519750" y="3107858"/>
                  <a:pt x="1491175" y="3125212"/>
                  <a:pt x="1477205" y="3132660"/>
                </a:cubicBezTo>
                <a:cubicBezTo>
                  <a:pt x="1382240" y="3183290"/>
                  <a:pt x="1293055" y="3245174"/>
                  <a:pt x="1293055" y="3260438"/>
                </a:cubicBezTo>
                <a:cubicBezTo>
                  <a:pt x="1293055" y="3266739"/>
                  <a:pt x="1284891" y="3271895"/>
                  <a:pt x="1274912" y="3271895"/>
                </a:cubicBezTo>
                <a:cubicBezTo>
                  <a:pt x="1235511" y="3271895"/>
                  <a:pt x="1083594" y="3349279"/>
                  <a:pt x="1083246" y="3369525"/>
                </a:cubicBezTo>
                <a:cubicBezTo>
                  <a:pt x="1083104" y="3377820"/>
                  <a:pt x="1065959" y="3387906"/>
                  <a:pt x="1045146" y="3391939"/>
                </a:cubicBezTo>
                <a:cubicBezTo>
                  <a:pt x="1024334" y="3395972"/>
                  <a:pt x="990160" y="3410532"/>
                  <a:pt x="969205" y="3424295"/>
                </a:cubicBezTo>
                <a:cubicBezTo>
                  <a:pt x="948250" y="3438058"/>
                  <a:pt x="919675" y="3455412"/>
                  <a:pt x="905705" y="3462860"/>
                </a:cubicBezTo>
                <a:cubicBezTo>
                  <a:pt x="891735" y="3470308"/>
                  <a:pt x="857445" y="3490260"/>
                  <a:pt x="829505" y="3507197"/>
                </a:cubicBezTo>
                <a:cubicBezTo>
                  <a:pt x="801565" y="3524134"/>
                  <a:pt x="767275" y="3543928"/>
                  <a:pt x="753305" y="3551182"/>
                </a:cubicBezTo>
                <a:cubicBezTo>
                  <a:pt x="716917" y="3570078"/>
                  <a:pt x="655096" y="3611377"/>
                  <a:pt x="631426" y="3632602"/>
                </a:cubicBezTo>
                <a:cubicBezTo>
                  <a:pt x="591061" y="3668799"/>
                  <a:pt x="437487" y="3756732"/>
                  <a:pt x="405284" y="3762088"/>
                </a:cubicBezTo>
                <a:cubicBezTo>
                  <a:pt x="387145" y="3765104"/>
                  <a:pt x="355160" y="3778857"/>
                  <a:pt x="334205" y="3792648"/>
                </a:cubicBezTo>
                <a:cubicBezTo>
                  <a:pt x="313250" y="3806441"/>
                  <a:pt x="281818" y="3824813"/>
                  <a:pt x="264355" y="3833477"/>
                </a:cubicBezTo>
                <a:cubicBezTo>
                  <a:pt x="246893" y="3842140"/>
                  <a:pt x="232489" y="3856131"/>
                  <a:pt x="232347" y="3864567"/>
                </a:cubicBezTo>
                <a:cubicBezTo>
                  <a:pt x="232204" y="3873003"/>
                  <a:pt x="215059" y="3883107"/>
                  <a:pt x="194247" y="3887020"/>
                </a:cubicBezTo>
                <a:cubicBezTo>
                  <a:pt x="153135" y="3894749"/>
                  <a:pt x="133949" y="3904355"/>
                  <a:pt x="88904" y="3939761"/>
                </a:cubicBezTo>
                <a:cubicBezTo>
                  <a:pt x="60374" y="3962187"/>
                  <a:pt x="58969" y="3962137"/>
                  <a:pt x="41474" y="3938058"/>
                </a:cubicBezTo>
                <a:cubicBezTo>
                  <a:pt x="18704" y="3906722"/>
                  <a:pt x="18913" y="3871266"/>
                  <a:pt x="42105" y="3830695"/>
                </a:cubicBezTo>
                <a:cubicBezTo>
                  <a:pt x="52087" y="3813233"/>
                  <a:pt x="60493" y="3773228"/>
                  <a:pt x="60783" y="3741795"/>
                </a:cubicBezTo>
                <a:cubicBezTo>
                  <a:pt x="61134" y="3703806"/>
                  <a:pt x="69801" y="3674578"/>
                  <a:pt x="86633" y="3654618"/>
                </a:cubicBezTo>
                <a:cubicBezTo>
                  <a:pt x="105353" y="3632421"/>
                  <a:pt x="110320" y="3612553"/>
                  <a:pt x="105683" y="3578418"/>
                </a:cubicBezTo>
                <a:cubicBezTo>
                  <a:pt x="101144" y="3545000"/>
                  <a:pt x="105864" y="3524995"/>
                  <a:pt x="122772" y="3505999"/>
                </a:cubicBezTo>
                <a:cubicBezTo>
                  <a:pt x="135620" y="3491563"/>
                  <a:pt x="147460" y="3460130"/>
                  <a:pt x="149083" y="3436149"/>
                </a:cubicBezTo>
                <a:cubicBezTo>
                  <a:pt x="151950" y="3393784"/>
                  <a:pt x="183136" y="3360795"/>
                  <a:pt x="220318" y="3360795"/>
                </a:cubicBezTo>
                <a:cubicBezTo>
                  <a:pt x="228858" y="3360795"/>
                  <a:pt x="242959" y="3352223"/>
                  <a:pt x="251655" y="3341745"/>
                </a:cubicBezTo>
                <a:cubicBezTo>
                  <a:pt x="260351" y="3331267"/>
                  <a:pt x="275051" y="3322695"/>
                  <a:pt x="284323" y="3322695"/>
                </a:cubicBezTo>
                <a:cubicBezTo>
                  <a:pt x="293595" y="3322695"/>
                  <a:pt x="322899" y="3303273"/>
                  <a:pt x="349443" y="3279535"/>
                </a:cubicBezTo>
                <a:cubicBezTo>
                  <a:pt x="397859" y="3236236"/>
                  <a:pt x="459431" y="3199666"/>
                  <a:pt x="572947" y="3146786"/>
                </a:cubicBezTo>
                <a:cubicBezTo>
                  <a:pt x="606466" y="3131172"/>
                  <a:pt x="643613" y="3109987"/>
                  <a:pt x="655497" y="3099707"/>
                </a:cubicBezTo>
                <a:cubicBezTo>
                  <a:pt x="681264" y="3077420"/>
                  <a:pt x="743319" y="3036158"/>
                  <a:pt x="778705" y="3017782"/>
                </a:cubicBezTo>
                <a:cubicBezTo>
                  <a:pt x="792675" y="3010527"/>
                  <a:pt x="826965" y="2990734"/>
                  <a:pt x="854905" y="2973797"/>
                </a:cubicBezTo>
                <a:cubicBezTo>
                  <a:pt x="882845" y="2956860"/>
                  <a:pt x="917135" y="2937565"/>
                  <a:pt x="931105" y="2930920"/>
                </a:cubicBezTo>
                <a:cubicBezTo>
                  <a:pt x="945075" y="2924274"/>
                  <a:pt x="981048" y="2906835"/>
                  <a:pt x="1011044" y="2892166"/>
                </a:cubicBezTo>
                <a:cubicBezTo>
                  <a:pt x="1041040" y="2877497"/>
                  <a:pt x="1074081" y="2865495"/>
                  <a:pt x="1084468" y="2865495"/>
                </a:cubicBezTo>
                <a:cubicBezTo>
                  <a:pt x="1094854" y="2865495"/>
                  <a:pt x="1106642" y="2856922"/>
                  <a:pt x="1110662" y="2846445"/>
                </a:cubicBezTo>
                <a:cubicBezTo>
                  <a:pt x="1114683" y="2835968"/>
                  <a:pt x="1127648" y="2827395"/>
                  <a:pt x="1139474" y="2827395"/>
                </a:cubicBezTo>
                <a:cubicBezTo>
                  <a:pt x="1151299" y="2827395"/>
                  <a:pt x="1167352" y="2821018"/>
                  <a:pt x="1175146" y="2813224"/>
                </a:cubicBezTo>
                <a:cubicBezTo>
                  <a:pt x="1182940" y="2805430"/>
                  <a:pt x="1199799" y="2788462"/>
                  <a:pt x="1212611" y="2775518"/>
                </a:cubicBezTo>
                <a:cubicBezTo>
                  <a:pt x="1225423" y="2762574"/>
                  <a:pt x="1254479" y="2748389"/>
                  <a:pt x="1277180" y="2743996"/>
                </a:cubicBezTo>
                <a:cubicBezTo>
                  <a:pt x="1299881" y="2739604"/>
                  <a:pt x="1318455" y="2731413"/>
                  <a:pt x="1318455" y="2725795"/>
                </a:cubicBezTo>
                <a:cubicBezTo>
                  <a:pt x="1318455" y="2699985"/>
                  <a:pt x="1609412" y="2535295"/>
                  <a:pt x="1655011" y="2535295"/>
                </a:cubicBezTo>
                <a:cubicBezTo>
                  <a:pt x="1664791" y="2535295"/>
                  <a:pt x="1674506" y="2525294"/>
                  <a:pt x="1676599" y="2513070"/>
                </a:cubicBezTo>
                <a:cubicBezTo>
                  <a:pt x="1678692" y="2500846"/>
                  <a:pt x="1697550" y="2481883"/>
                  <a:pt x="1718505" y="2470930"/>
                </a:cubicBezTo>
                <a:cubicBezTo>
                  <a:pt x="1739460" y="2459976"/>
                  <a:pt x="1782307" y="2437116"/>
                  <a:pt x="1813719" y="2420130"/>
                </a:cubicBezTo>
                <a:cubicBezTo>
                  <a:pt x="1845132" y="2403143"/>
                  <a:pt x="1876681" y="2388174"/>
                  <a:pt x="1883828" y="2386865"/>
                </a:cubicBezTo>
                <a:cubicBezTo>
                  <a:pt x="1890975" y="2385555"/>
                  <a:pt x="1908136" y="2375257"/>
                  <a:pt x="1921964" y="2363979"/>
                </a:cubicBezTo>
                <a:cubicBezTo>
                  <a:pt x="1935791" y="2352702"/>
                  <a:pt x="1961393" y="2334924"/>
                  <a:pt x="1978855" y="2324474"/>
                </a:cubicBezTo>
                <a:cubicBezTo>
                  <a:pt x="1996318" y="2314023"/>
                  <a:pt x="2027750" y="2294500"/>
                  <a:pt x="2048705" y="2281089"/>
                </a:cubicBezTo>
                <a:cubicBezTo>
                  <a:pt x="2069660" y="2267677"/>
                  <a:pt x="2103950" y="2247962"/>
                  <a:pt x="2124905" y="2237276"/>
                </a:cubicBezTo>
                <a:cubicBezTo>
                  <a:pt x="2145860" y="2226591"/>
                  <a:pt x="2180150" y="2206717"/>
                  <a:pt x="2201105" y="2193113"/>
                </a:cubicBezTo>
                <a:cubicBezTo>
                  <a:pt x="2222060" y="2179509"/>
                  <a:pt x="2264922" y="2155447"/>
                  <a:pt x="2296355" y="2139643"/>
                </a:cubicBezTo>
                <a:cubicBezTo>
                  <a:pt x="2327788" y="2123839"/>
                  <a:pt x="2362078" y="2104101"/>
                  <a:pt x="2372555" y="2095779"/>
                </a:cubicBezTo>
                <a:cubicBezTo>
                  <a:pt x="2390451" y="2081566"/>
                  <a:pt x="2500425" y="2017856"/>
                  <a:pt x="2556705" y="1989097"/>
                </a:cubicBezTo>
                <a:cubicBezTo>
                  <a:pt x="2570675" y="1981958"/>
                  <a:pt x="2599250" y="1964761"/>
                  <a:pt x="2620205" y="1950880"/>
                </a:cubicBezTo>
                <a:cubicBezTo>
                  <a:pt x="2641160" y="1936999"/>
                  <a:pt x="2675450" y="1916899"/>
                  <a:pt x="2696405" y="1906214"/>
                </a:cubicBezTo>
                <a:cubicBezTo>
                  <a:pt x="2717360" y="1895528"/>
                  <a:pt x="2751650" y="1875623"/>
                  <a:pt x="2772605" y="1861979"/>
                </a:cubicBezTo>
                <a:cubicBezTo>
                  <a:pt x="2793560" y="1848335"/>
                  <a:pt x="2825866" y="1834582"/>
                  <a:pt x="2844396" y="1831417"/>
                </a:cubicBezTo>
                <a:cubicBezTo>
                  <a:pt x="2862927" y="1828252"/>
                  <a:pt x="2881838" y="1819594"/>
                  <a:pt x="2886421" y="1812178"/>
                </a:cubicBezTo>
                <a:cubicBezTo>
                  <a:pt x="2891004" y="1804762"/>
                  <a:pt x="2905563" y="1798695"/>
                  <a:pt x="2918773" y="1798695"/>
                </a:cubicBezTo>
                <a:cubicBezTo>
                  <a:pt x="2931984" y="1798695"/>
                  <a:pt x="2944506" y="1788694"/>
                  <a:pt x="2946599" y="1776470"/>
                </a:cubicBezTo>
                <a:cubicBezTo>
                  <a:pt x="2948692" y="1764246"/>
                  <a:pt x="2967550" y="1745283"/>
                  <a:pt x="2988505" y="1734330"/>
                </a:cubicBezTo>
                <a:cubicBezTo>
                  <a:pt x="3009460" y="1723376"/>
                  <a:pt x="3052047" y="1700516"/>
                  <a:pt x="3083143" y="1683530"/>
                </a:cubicBezTo>
                <a:cubicBezTo>
                  <a:pt x="3146037" y="1649172"/>
                  <a:pt x="3181822" y="1633595"/>
                  <a:pt x="3197854" y="1633595"/>
                </a:cubicBezTo>
                <a:cubicBezTo>
                  <a:pt x="3203730" y="1633595"/>
                  <a:pt x="3236183" y="1610598"/>
                  <a:pt x="3269972" y="1582490"/>
                </a:cubicBezTo>
                <a:cubicBezTo>
                  <a:pt x="3303760" y="1554382"/>
                  <a:pt x="3354265" y="1519717"/>
                  <a:pt x="3382205" y="1505457"/>
                </a:cubicBezTo>
                <a:cubicBezTo>
                  <a:pt x="3410145" y="1491198"/>
                  <a:pt x="3450150" y="1468492"/>
                  <a:pt x="3471105" y="1455000"/>
                </a:cubicBezTo>
                <a:cubicBezTo>
                  <a:pt x="3492060" y="1441509"/>
                  <a:pt x="3527779" y="1427037"/>
                  <a:pt x="3550480" y="1422840"/>
                </a:cubicBezTo>
                <a:cubicBezTo>
                  <a:pt x="3573181" y="1418644"/>
                  <a:pt x="3591755" y="1410054"/>
                  <a:pt x="3591755" y="1403753"/>
                </a:cubicBezTo>
                <a:cubicBezTo>
                  <a:pt x="3591755" y="1397451"/>
                  <a:pt x="3599557" y="1392295"/>
                  <a:pt x="3609092" y="1392295"/>
                </a:cubicBezTo>
                <a:cubicBezTo>
                  <a:pt x="3618628" y="1392295"/>
                  <a:pt x="3640961" y="1380865"/>
                  <a:pt x="3658720" y="1366895"/>
                </a:cubicBezTo>
                <a:cubicBezTo>
                  <a:pt x="3676480" y="1352925"/>
                  <a:pt x="3699500" y="1341495"/>
                  <a:pt x="3709875" y="1341495"/>
                </a:cubicBezTo>
                <a:cubicBezTo>
                  <a:pt x="3720249" y="1341495"/>
                  <a:pt x="3732027" y="1332922"/>
                  <a:pt x="3736048" y="1322445"/>
                </a:cubicBezTo>
                <a:cubicBezTo>
                  <a:pt x="3740068" y="1311968"/>
                  <a:pt x="3754630" y="1303395"/>
                  <a:pt x="3768407" y="1303395"/>
                </a:cubicBezTo>
                <a:cubicBezTo>
                  <a:pt x="3782184" y="1303395"/>
                  <a:pt x="3797206" y="1297327"/>
                  <a:pt x="3801789" y="1289912"/>
                </a:cubicBezTo>
                <a:cubicBezTo>
                  <a:pt x="3819529" y="1261208"/>
                  <a:pt x="3892170" y="1207916"/>
                  <a:pt x="3966405" y="1169142"/>
                </a:cubicBezTo>
                <a:cubicBezTo>
                  <a:pt x="4011183" y="1145755"/>
                  <a:pt x="4053427" y="1121003"/>
                  <a:pt x="4106105" y="1087289"/>
                </a:cubicBezTo>
                <a:cubicBezTo>
                  <a:pt x="4127060" y="1073877"/>
                  <a:pt x="4161350" y="1054162"/>
                  <a:pt x="4182305" y="1043476"/>
                </a:cubicBezTo>
                <a:cubicBezTo>
                  <a:pt x="4203260" y="1032791"/>
                  <a:pt x="4237550" y="1012691"/>
                  <a:pt x="4258505" y="998810"/>
                </a:cubicBezTo>
                <a:cubicBezTo>
                  <a:pt x="4279460" y="984929"/>
                  <a:pt x="4308035" y="967736"/>
                  <a:pt x="4322005" y="960602"/>
                </a:cubicBezTo>
                <a:cubicBezTo>
                  <a:pt x="4335975" y="953469"/>
                  <a:pt x="4381695" y="927566"/>
                  <a:pt x="4423605" y="903040"/>
                </a:cubicBezTo>
                <a:cubicBezTo>
                  <a:pt x="4506854" y="854322"/>
                  <a:pt x="4556183" y="829112"/>
                  <a:pt x="4576264" y="825023"/>
                </a:cubicBezTo>
                <a:cubicBezTo>
                  <a:pt x="4583391" y="823572"/>
                  <a:pt x="4600536" y="813369"/>
                  <a:pt x="4614364" y="802351"/>
                </a:cubicBezTo>
                <a:cubicBezTo>
                  <a:pt x="4670956" y="757257"/>
                  <a:pt x="4717940" y="731557"/>
                  <a:pt x="4756980" y="724340"/>
                </a:cubicBezTo>
                <a:cubicBezTo>
                  <a:pt x="4779681" y="720144"/>
                  <a:pt x="4798255" y="711554"/>
                  <a:pt x="4798255" y="705253"/>
                </a:cubicBezTo>
                <a:cubicBezTo>
                  <a:pt x="4798255" y="698951"/>
                  <a:pt x="4805529" y="693795"/>
                  <a:pt x="4814420" y="693795"/>
                </a:cubicBezTo>
                <a:cubicBezTo>
                  <a:pt x="4823310" y="693795"/>
                  <a:pt x="4856717" y="672364"/>
                  <a:pt x="4888657" y="646170"/>
                </a:cubicBezTo>
                <a:cubicBezTo>
                  <a:pt x="4968787" y="580456"/>
                  <a:pt x="4990044" y="567542"/>
                  <a:pt x="5028084" y="561469"/>
                </a:cubicBezTo>
                <a:cubicBezTo>
                  <a:pt x="5060184" y="556344"/>
                  <a:pt x="5213550" y="468677"/>
                  <a:pt x="5254226" y="432202"/>
                </a:cubicBezTo>
                <a:cubicBezTo>
                  <a:pt x="5294984" y="395655"/>
                  <a:pt x="5351615" y="363796"/>
                  <a:pt x="5388546" y="356640"/>
                </a:cubicBezTo>
                <a:cubicBezTo>
                  <a:pt x="5409360" y="352607"/>
                  <a:pt x="5426504" y="342404"/>
                  <a:pt x="5426646" y="333968"/>
                </a:cubicBezTo>
                <a:cubicBezTo>
                  <a:pt x="5426926" y="317369"/>
                  <a:pt x="5469031" y="292759"/>
                  <a:pt x="5526399" y="275664"/>
                </a:cubicBezTo>
                <a:cubicBezTo>
                  <a:pt x="5546196" y="269765"/>
                  <a:pt x="5568770" y="258560"/>
                  <a:pt x="5576564" y="250767"/>
                </a:cubicBezTo>
                <a:cubicBezTo>
                  <a:pt x="5584358" y="242973"/>
                  <a:pt x="5601201" y="236596"/>
                  <a:pt x="5613994" y="236596"/>
                </a:cubicBezTo>
                <a:cubicBezTo>
                  <a:pt x="5626786" y="236596"/>
                  <a:pt x="5640542" y="228023"/>
                  <a:pt x="5644562" y="217545"/>
                </a:cubicBezTo>
                <a:cubicBezTo>
                  <a:pt x="5648583" y="207068"/>
                  <a:pt x="5662354" y="198495"/>
                  <a:pt x="5675164" y="198495"/>
                </a:cubicBezTo>
                <a:cubicBezTo>
                  <a:pt x="5687975" y="198495"/>
                  <a:pt x="5702206" y="192428"/>
                  <a:pt x="5706789" y="185013"/>
                </a:cubicBezTo>
                <a:cubicBezTo>
                  <a:pt x="5720757" y="162413"/>
                  <a:pt x="5754587" y="135179"/>
                  <a:pt x="5807905" y="103616"/>
                </a:cubicBezTo>
                <a:cubicBezTo>
                  <a:pt x="5832697" y="88939"/>
                  <a:pt x="5857330" y="80882"/>
                  <a:pt x="5877737" y="79682"/>
                </a:cubicBezTo>
                <a:close/>
                <a:moveTo>
                  <a:pt x="3964921" y="329"/>
                </a:moveTo>
                <a:cubicBezTo>
                  <a:pt x="4051077" y="-2148"/>
                  <a:pt x="4188655" y="9708"/>
                  <a:pt x="4188655" y="24790"/>
                </a:cubicBezTo>
                <a:cubicBezTo>
                  <a:pt x="4188655" y="42853"/>
                  <a:pt x="4094805" y="109596"/>
                  <a:pt x="4069405" y="109596"/>
                </a:cubicBezTo>
                <a:cubicBezTo>
                  <a:pt x="4060952" y="109596"/>
                  <a:pt x="4047658" y="115973"/>
                  <a:pt x="4039864" y="123767"/>
                </a:cubicBezTo>
                <a:cubicBezTo>
                  <a:pt x="4032070" y="131561"/>
                  <a:pt x="4009496" y="142765"/>
                  <a:pt x="3989699" y="148664"/>
                </a:cubicBezTo>
                <a:cubicBezTo>
                  <a:pt x="3932331" y="165760"/>
                  <a:pt x="3890226" y="190368"/>
                  <a:pt x="3889946" y="206968"/>
                </a:cubicBezTo>
                <a:cubicBezTo>
                  <a:pt x="3889804" y="215404"/>
                  <a:pt x="3872660" y="225607"/>
                  <a:pt x="3851846" y="229639"/>
                </a:cubicBezTo>
                <a:cubicBezTo>
                  <a:pt x="3815705" y="236644"/>
                  <a:pt x="3767097" y="263678"/>
                  <a:pt x="3712664" y="307051"/>
                </a:cubicBezTo>
                <a:cubicBezTo>
                  <a:pt x="3698836" y="318070"/>
                  <a:pt x="3681686" y="328155"/>
                  <a:pt x="3674554" y="329466"/>
                </a:cubicBezTo>
                <a:cubicBezTo>
                  <a:pt x="3667421" y="330775"/>
                  <a:pt x="3644445" y="340808"/>
                  <a:pt x="3623495" y="351761"/>
                </a:cubicBezTo>
                <a:cubicBezTo>
                  <a:pt x="3536280" y="397361"/>
                  <a:pt x="3470778" y="433868"/>
                  <a:pt x="3464791" y="440214"/>
                </a:cubicBezTo>
                <a:cubicBezTo>
                  <a:pt x="3445206" y="460973"/>
                  <a:pt x="3286716" y="566795"/>
                  <a:pt x="3275210" y="566795"/>
                </a:cubicBezTo>
                <a:cubicBezTo>
                  <a:pt x="3267700" y="566795"/>
                  <a:pt x="3261555" y="571951"/>
                  <a:pt x="3261555" y="578253"/>
                </a:cubicBezTo>
                <a:cubicBezTo>
                  <a:pt x="3261555" y="584554"/>
                  <a:pt x="3242981" y="593144"/>
                  <a:pt x="3220280" y="597340"/>
                </a:cubicBezTo>
                <a:cubicBezTo>
                  <a:pt x="3182359" y="604350"/>
                  <a:pt x="3151588" y="620912"/>
                  <a:pt x="3074230" y="675950"/>
                </a:cubicBezTo>
                <a:cubicBezTo>
                  <a:pt x="3058514" y="687131"/>
                  <a:pt x="3045655" y="700877"/>
                  <a:pt x="3045655" y="706495"/>
                </a:cubicBezTo>
                <a:cubicBezTo>
                  <a:pt x="3045655" y="712113"/>
                  <a:pt x="3027081" y="720144"/>
                  <a:pt x="3004380" y="724340"/>
                </a:cubicBezTo>
                <a:cubicBezTo>
                  <a:pt x="2952928" y="733852"/>
                  <a:pt x="2829755" y="811721"/>
                  <a:pt x="2829755" y="834737"/>
                </a:cubicBezTo>
                <a:cubicBezTo>
                  <a:pt x="2829755" y="841039"/>
                  <a:pt x="2821469" y="846195"/>
                  <a:pt x="2811342" y="846195"/>
                </a:cubicBezTo>
                <a:cubicBezTo>
                  <a:pt x="2801214" y="846195"/>
                  <a:pt x="2767818" y="863142"/>
                  <a:pt x="2737128" y="883854"/>
                </a:cubicBezTo>
                <a:cubicBezTo>
                  <a:pt x="2706438" y="904567"/>
                  <a:pt x="2664718" y="924654"/>
                  <a:pt x="2644417" y="928493"/>
                </a:cubicBezTo>
                <a:cubicBezTo>
                  <a:pt x="2624115" y="932331"/>
                  <a:pt x="2590360" y="946732"/>
                  <a:pt x="2569405" y="960495"/>
                </a:cubicBezTo>
                <a:cubicBezTo>
                  <a:pt x="2548450" y="974258"/>
                  <a:pt x="2519875" y="991612"/>
                  <a:pt x="2505905" y="999060"/>
                </a:cubicBezTo>
                <a:cubicBezTo>
                  <a:pt x="2491935" y="1006508"/>
                  <a:pt x="2457645" y="1026459"/>
                  <a:pt x="2429705" y="1043397"/>
                </a:cubicBezTo>
                <a:cubicBezTo>
                  <a:pt x="2401765" y="1060334"/>
                  <a:pt x="2367475" y="1080127"/>
                  <a:pt x="2353505" y="1087382"/>
                </a:cubicBezTo>
                <a:cubicBezTo>
                  <a:pt x="2317117" y="1106278"/>
                  <a:pt x="2255296" y="1147577"/>
                  <a:pt x="2231626" y="1168802"/>
                </a:cubicBezTo>
                <a:cubicBezTo>
                  <a:pt x="2191261" y="1204998"/>
                  <a:pt x="2037687" y="1292933"/>
                  <a:pt x="2005484" y="1298288"/>
                </a:cubicBezTo>
                <a:cubicBezTo>
                  <a:pt x="1973848" y="1303549"/>
                  <a:pt x="1924678" y="1331210"/>
                  <a:pt x="1871164" y="1373851"/>
                </a:cubicBezTo>
                <a:cubicBezTo>
                  <a:pt x="1857336" y="1384869"/>
                  <a:pt x="1840191" y="1395072"/>
                  <a:pt x="1833064" y="1396523"/>
                </a:cubicBezTo>
                <a:cubicBezTo>
                  <a:pt x="1814487" y="1400306"/>
                  <a:pt x="1762749" y="1426734"/>
                  <a:pt x="1718505" y="1455040"/>
                </a:cubicBezTo>
                <a:cubicBezTo>
                  <a:pt x="1697550" y="1468446"/>
                  <a:pt x="1651830" y="1494792"/>
                  <a:pt x="1616905" y="1513586"/>
                </a:cubicBezTo>
                <a:cubicBezTo>
                  <a:pt x="1581980" y="1532380"/>
                  <a:pt x="1531687" y="1567070"/>
                  <a:pt x="1505143" y="1590676"/>
                </a:cubicBezTo>
                <a:cubicBezTo>
                  <a:pt x="1478599" y="1614281"/>
                  <a:pt x="1449072" y="1633595"/>
                  <a:pt x="1439527" y="1633595"/>
                </a:cubicBezTo>
                <a:cubicBezTo>
                  <a:pt x="1412074" y="1633595"/>
                  <a:pt x="1405175" y="1637301"/>
                  <a:pt x="1329107" y="1692909"/>
                </a:cubicBezTo>
                <a:cubicBezTo>
                  <a:pt x="1289563" y="1721816"/>
                  <a:pt x="1245272" y="1749257"/>
                  <a:pt x="1230682" y="1753887"/>
                </a:cubicBezTo>
                <a:cubicBezTo>
                  <a:pt x="1216092" y="1758518"/>
                  <a:pt x="1204155" y="1767078"/>
                  <a:pt x="1204155" y="1772908"/>
                </a:cubicBezTo>
                <a:cubicBezTo>
                  <a:pt x="1204155" y="1778739"/>
                  <a:pt x="1185581" y="1786944"/>
                  <a:pt x="1162880" y="1791140"/>
                </a:cubicBezTo>
                <a:cubicBezTo>
                  <a:pt x="1140179" y="1795337"/>
                  <a:pt x="1104460" y="1810120"/>
                  <a:pt x="1083505" y="1823993"/>
                </a:cubicBezTo>
                <a:cubicBezTo>
                  <a:pt x="1062550" y="1837865"/>
                  <a:pt x="1036832" y="1853004"/>
                  <a:pt x="1026355" y="1857636"/>
                </a:cubicBezTo>
                <a:cubicBezTo>
                  <a:pt x="1015878" y="1862267"/>
                  <a:pt x="1000374" y="1877310"/>
                  <a:pt x="991903" y="1891066"/>
                </a:cubicBezTo>
                <a:cubicBezTo>
                  <a:pt x="971134" y="1924790"/>
                  <a:pt x="937455" y="1910095"/>
                  <a:pt x="937455" y="1867308"/>
                </a:cubicBezTo>
                <a:cubicBezTo>
                  <a:pt x="937455" y="1818277"/>
                  <a:pt x="993824" y="1738062"/>
                  <a:pt x="1177106" y="1526277"/>
                </a:cubicBezTo>
                <a:cubicBezTo>
                  <a:pt x="1265636" y="1423980"/>
                  <a:pt x="1531502" y="1165860"/>
                  <a:pt x="1655478" y="1061844"/>
                </a:cubicBezTo>
                <a:cubicBezTo>
                  <a:pt x="1758552" y="975364"/>
                  <a:pt x="1993671" y="808095"/>
                  <a:pt x="2012155" y="808095"/>
                </a:cubicBezTo>
                <a:cubicBezTo>
                  <a:pt x="2016277" y="808095"/>
                  <a:pt x="2037617" y="789042"/>
                  <a:pt x="2059577" y="765755"/>
                </a:cubicBezTo>
                <a:cubicBezTo>
                  <a:pt x="2081537" y="742468"/>
                  <a:pt x="2108078" y="719644"/>
                  <a:pt x="2118555" y="715036"/>
                </a:cubicBezTo>
                <a:cubicBezTo>
                  <a:pt x="2139687" y="705741"/>
                  <a:pt x="2160026" y="692997"/>
                  <a:pt x="2244925" y="635857"/>
                </a:cubicBezTo>
                <a:cubicBezTo>
                  <a:pt x="2276704" y="614469"/>
                  <a:pt x="2311278" y="592919"/>
                  <a:pt x="2321755" y="587967"/>
                </a:cubicBezTo>
                <a:cubicBezTo>
                  <a:pt x="2332232" y="583016"/>
                  <a:pt x="2375095" y="559238"/>
                  <a:pt x="2417005" y="535127"/>
                </a:cubicBezTo>
                <a:cubicBezTo>
                  <a:pt x="2458915" y="511015"/>
                  <a:pt x="2514245" y="485504"/>
                  <a:pt x="2539962" y="478434"/>
                </a:cubicBezTo>
                <a:cubicBezTo>
                  <a:pt x="2565678" y="471364"/>
                  <a:pt x="2590304" y="459778"/>
                  <a:pt x="2594686" y="452687"/>
                </a:cubicBezTo>
                <a:cubicBezTo>
                  <a:pt x="2599068" y="445597"/>
                  <a:pt x="2615904" y="439795"/>
                  <a:pt x="2632099" y="439795"/>
                </a:cubicBezTo>
                <a:cubicBezTo>
                  <a:pt x="2648294" y="439795"/>
                  <a:pt x="2668659" y="431223"/>
                  <a:pt x="2677355" y="420746"/>
                </a:cubicBezTo>
                <a:cubicBezTo>
                  <a:pt x="2686051" y="410268"/>
                  <a:pt x="2703195" y="401696"/>
                  <a:pt x="2715455" y="401696"/>
                </a:cubicBezTo>
                <a:cubicBezTo>
                  <a:pt x="2727715" y="401696"/>
                  <a:pt x="2744859" y="393123"/>
                  <a:pt x="2753555" y="382646"/>
                </a:cubicBezTo>
                <a:cubicBezTo>
                  <a:pt x="2762251" y="372168"/>
                  <a:pt x="2777259" y="363596"/>
                  <a:pt x="2786906" y="363596"/>
                </a:cubicBezTo>
                <a:cubicBezTo>
                  <a:pt x="2796554" y="363596"/>
                  <a:pt x="2825773" y="352166"/>
                  <a:pt x="2851838" y="338196"/>
                </a:cubicBezTo>
                <a:cubicBezTo>
                  <a:pt x="2877903" y="324225"/>
                  <a:pt x="2908615" y="312796"/>
                  <a:pt x="2920087" y="312796"/>
                </a:cubicBezTo>
                <a:cubicBezTo>
                  <a:pt x="2931559" y="312796"/>
                  <a:pt x="2948059" y="304223"/>
                  <a:pt x="2956755" y="293746"/>
                </a:cubicBezTo>
                <a:cubicBezTo>
                  <a:pt x="2965451" y="283267"/>
                  <a:pt x="2985453" y="274696"/>
                  <a:pt x="3001205" y="274696"/>
                </a:cubicBezTo>
                <a:cubicBezTo>
                  <a:pt x="3016957" y="274696"/>
                  <a:pt x="3036959" y="266124"/>
                  <a:pt x="3045655" y="255645"/>
                </a:cubicBezTo>
                <a:cubicBezTo>
                  <a:pt x="3054351" y="245168"/>
                  <a:pt x="3080068" y="236596"/>
                  <a:pt x="3102805" y="236596"/>
                </a:cubicBezTo>
                <a:cubicBezTo>
                  <a:pt x="3125542" y="236596"/>
                  <a:pt x="3151259" y="228023"/>
                  <a:pt x="3159955" y="217545"/>
                </a:cubicBezTo>
                <a:cubicBezTo>
                  <a:pt x="3168651" y="207068"/>
                  <a:pt x="3190939" y="198495"/>
                  <a:pt x="3209484" y="198495"/>
                </a:cubicBezTo>
                <a:cubicBezTo>
                  <a:pt x="3228030" y="198495"/>
                  <a:pt x="3251619" y="187877"/>
                  <a:pt x="3261904" y="174898"/>
                </a:cubicBezTo>
                <a:cubicBezTo>
                  <a:pt x="3274102" y="159506"/>
                  <a:pt x="3299187" y="150508"/>
                  <a:pt x="3334044" y="149023"/>
                </a:cubicBezTo>
                <a:cubicBezTo>
                  <a:pt x="3365960" y="147663"/>
                  <a:pt x="3399207" y="136738"/>
                  <a:pt x="3416594" y="121899"/>
                </a:cubicBezTo>
                <a:cubicBezTo>
                  <a:pt x="3438012" y="103618"/>
                  <a:pt x="3457906" y="98710"/>
                  <a:pt x="3491878" y="103324"/>
                </a:cubicBezTo>
                <a:cubicBezTo>
                  <a:pt x="3526013" y="107961"/>
                  <a:pt x="3545881" y="102994"/>
                  <a:pt x="3568078" y="84274"/>
                </a:cubicBezTo>
                <a:cubicBezTo>
                  <a:pt x="3590538" y="65333"/>
                  <a:pt x="3610210" y="60533"/>
                  <a:pt x="3646138" y="65224"/>
                </a:cubicBezTo>
                <a:cubicBezTo>
                  <a:pt x="3674151" y="68882"/>
                  <a:pt x="3713174" y="63556"/>
                  <a:pt x="3739764" y="52445"/>
                </a:cubicBezTo>
                <a:cubicBezTo>
                  <a:pt x="3764840" y="41969"/>
                  <a:pt x="3806090" y="30137"/>
                  <a:pt x="3831431" y="26153"/>
                </a:cubicBezTo>
                <a:cubicBezTo>
                  <a:pt x="3856772" y="22170"/>
                  <a:pt x="3888935" y="13999"/>
                  <a:pt x="3902905" y="7996"/>
                </a:cubicBezTo>
                <a:cubicBezTo>
                  <a:pt x="3913197" y="3573"/>
                  <a:pt x="3936202" y="1155"/>
                  <a:pt x="3964921" y="32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1630923" y="6417553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11206437" y="6417553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0787712" y="6417553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10374342" y="6417553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6308203" y="2033484"/>
            <a:ext cx="1018454" cy="69521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118507" tIns="59252" rIns="118507" bIns="59252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6497666" y="1314645"/>
            <a:ext cx="639534" cy="1281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7271965" y="2672571"/>
            <a:ext cx="4920034" cy="151285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 dirty="0"/>
          </a:p>
        </p:txBody>
      </p:sp>
      <p:sp>
        <p:nvSpPr>
          <p:cNvPr id="32" name="标题 1"/>
          <p:cNvSpPr txBox="1"/>
          <p:nvPr/>
        </p:nvSpPr>
        <p:spPr>
          <a:xfrm>
            <a:off x="10925106" y="466725"/>
            <a:ext cx="710634" cy="89741"/>
          </a:xfrm>
          <a:custGeom>
            <a:avLst/>
            <a:gdLst/>
            <a:ahLst/>
            <a:cxnLst/>
            <a:rect l="0" t="0" r="0" b="0"/>
            <a:pathLst>
              <a:path w="3396967" h="884881">
                <a:moveTo>
                  <a:pt x="2094059" y="34080"/>
                </a:moveTo>
                <a:cubicBezTo>
                  <a:pt x="2023837" y="51267"/>
                  <a:pt x="2005660" y="62046"/>
                  <a:pt x="1934235" y="128856"/>
                </a:cubicBezTo>
                <a:cubicBezTo>
                  <a:pt x="1890708" y="169570"/>
                  <a:pt x="1853965" y="223248"/>
                  <a:pt x="1812664" y="306462"/>
                </a:cubicBezTo>
                <a:cubicBezTo>
                  <a:pt x="1780109" y="372053"/>
                  <a:pt x="1740366" y="439860"/>
                  <a:pt x="1724347" y="457145"/>
                </a:cubicBezTo>
                <a:cubicBezTo>
                  <a:pt x="1656617" y="530228"/>
                  <a:pt x="1537824" y="473033"/>
                  <a:pt x="1421788" y="311473"/>
                </a:cubicBezTo>
                <a:cubicBezTo>
                  <a:pt x="1281144" y="115650"/>
                  <a:pt x="1208345" y="68276"/>
                  <a:pt x="1051199" y="70315"/>
                </a:cubicBezTo>
                <a:cubicBezTo>
                  <a:pt x="977432" y="71271"/>
                  <a:pt x="957529" y="76498"/>
                  <a:pt x="923920" y="103742"/>
                </a:cubicBezTo>
                <a:cubicBezTo>
                  <a:pt x="861266" y="154528"/>
                  <a:pt x="726721" y="312668"/>
                  <a:pt x="707957" y="357577"/>
                </a:cubicBezTo>
                <a:cubicBezTo>
                  <a:pt x="697453" y="382716"/>
                  <a:pt x="675572" y="404654"/>
                  <a:pt x="650815" y="414869"/>
                </a:cubicBezTo>
                <a:cubicBezTo>
                  <a:pt x="628749" y="423973"/>
                  <a:pt x="597830" y="449996"/>
                  <a:pt x="582107" y="472697"/>
                </a:cubicBezTo>
                <a:cubicBezTo>
                  <a:pt x="566383" y="495398"/>
                  <a:pt x="545377" y="513972"/>
                  <a:pt x="535427" y="513972"/>
                </a:cubicBezTo>
                <a:cubicBezTo>
                  <a:pt x="515374" y="513972"/>
                  <a:pt x="456617" y="455351"/>
                  <a:pt x="445414" y="424167"/>
                </a:cubicBezTo>
                <a:cubicBezTo>
                  <a:pt x="441471" y="413192"/>
                  <a:pt x="424132" y="367472"/>
                  <a:pt x="406883" y="322567"/>
                </a:cubicBezTo>
                <a:cubicBezTo>
                  <a:pt x="389633" y="277662"/>
                  <a:pt x="368419" y="210652"/>
                  <a:pt x="359740" y="173655"/>
                </a:cubicBezTo>
                <a:cubicBezTo>
                  <a:pt x="338883" y="84746"/>
                  <a:pt x="303604" y="56772"/>
                  <a:pt x="212338" y="56772"/>
                </a:cubicBezTo>
                <a:cubicBezTo>
                  <a:pt x="125554" y="56772"/>
                  <a:pt x="67316" y="81001"/>
                  <a:pt x="30785" y="132304"/>
                </a:cubicBezTo>
                <a:cubicBezTo>
                  <a:pt x="5993" y="167121"/>
                  <a:pt x="1926" y="189365"/>
                  <a:pt x="916" y="295665"/>
                </a:cubicBezTo>
                <a:cubicBezTo>
                  <a:pt x="0" y="392080"/>
                  <a:pt x="4976" y="429720"/>
                  <a:pt x="23896" y="469522"/>
                </a:cubicBezTo>
                <a:cubicBezTo>
                  <a:pt x="91609" y="611966"/>
                  <a:pt x="209257" y="737814"/>
                  <a:pt x="339207" y="806808"/>
                </a:cubicBezTo>
                <a:cubicBezTo>
                  <a:pt x="486253" y="884880"/>
                  <a:pt x="700187" y="846531"/>
                  <a:pt x="849638" y="715312"/>
                </a:cubicBezTo>
                <a:cubicBezTo>
                  <a:pt x="906412" y="665463"/>
                  <a:pt x="982809" y="561005"/>
                  <a:pt x="982809" y="533225"/>
                </a:cubicBezTo>
                <a:cubicBezTo>
                  <a:pt x="982809" y="500458"/>
                  <a:pt x="1064287" y="425072"/>
                  <a:pt x="1099703" y="425072"/>
                </a:cubicBezTo>
                <a:cubicBezTo>
                  <a:pt x="1174407" y="425072"/>
                  <a:pt x="1308372" y="548415"/>
                  <a:pt x="1406676" y="707706"/>
                </a:cubicBezTo>
                <a:cubicBezTo>
                  <a:pt x="1430896" y="746952"/>
                  <a:pt x="1550063" y="812060"/>
                  <a:pt x="1622574" y="825662"/>
                </a:cubicBezTo>
                <a:cubicBezTo>
                  <a:pt x="1649834" y="830777"/>
                  <a:pt x="1703314" y="827578"/>
                  <a:pt x="1747570" y="818186"/>
                </a:cubicBezTo>
                <a:cubicBezTo>
                  <a:pt x="1817014" y="803449"/>
                  <a:pt x="1830375" y="795177"/>
                  <a:pt x="1878299" y="737247"/>
                </a:cubicBezTo>
                <a:cubicBezTo>
                  <a:pt x="1935776" y="667768"/>
                  <a:pt x="2035541" y="520632"/>
                  <a:pt x="2089129" y="426307"/>
                </a:cubicBezTo>
                <a:cubicBezTo>
                  <a:pt x="2119547" y="372765"/>
                  <a:pt x="2126076" y="368123"/>
                  <a:pt x="2167837" y="370342"/>
                </a:cubicBezTo>
                <a:cubicBezTo>
                  <a:pt x="2238657" y="374106"/>
                  <a:pt x="2257387" y="386807"/>
                  <a:pt x="2337115" y="485131"/>
                </a:cubicBezTo>
                <a:cubicBezTo>
                  <a:pt x="2378059" y="535626"/>
                  <a:pt x="2439557" y="610963"/>
                  <a:pt x="2473778" y="652546"/>
                </a:cubicBezTo>
                <a:cubicBezTo>
                  <a:pt x="2507998" y="694129"/>
                  <a:pt x="2536573" y="730021"/>
                  <a:pt x="2537278" y="732306"/>
                </a:cubicBezTo>
                <a:cubicBezTo>
                  <a:pt x="2540620" y="743142"/>
                  <a:pt x="2661568" y="819417"/>
                  <a:pt x="2702584" y="836554"/>
                </a:cubicBezTo>
                <a:cubicBezTo>
                  <a:pt x="2728021" y="847182"/>
                  <a:pt x="2787246" y="856646"/>
                  <a:pt x="2834196" y="857584"/>
                </a:cubicBezTo>
                <a:cubicBezTo>
                  <a:pt x="2923435" y="859367"/>
                  <a:pt x="3052909" y="829140"/>
                  <a:pt x="3052909" y="806523"/>
                </a:cubicBezTo>
                <a:cubicBezTo>
                  <a:pt x="3052909" y="799290"/>
                  <a:pt x="3058518" y="793372"/>
                  <a:pt x="3065374" y="793372"/>
                </a:cubicBezTo>
                <a:cubicBezTo>
                  <a:pt x="3085891" y="793372"/>
                  <a:pt x="3173655" y="701796"/>
                  <a:pt x="3205343" y="647322"/>
                </a:cubicBezTo>
                <a:cubicBezTo>
                  <a:pt x="3221597" y="619382"/>
                  <a:pt x="3250320" y="576519"/>
                  <a:pt x="3269172" y="552072"/>
                </a:cubicBezTo>
                <a:cubicBezTo>
                  <a:pt x="3308622" y="500913"/>
                  <a:pt x="3343559" y="418405"/>
                  <a:pt x="3360593" y="336172"/>
                </a:cubicBezTo>
                <a:cubicBezTo>
                  <a:pt x="3367104" y="304739"/>
                  <a:pt x="3378326" y="253499"/>
                  <a:pt x="3385531" y="222304"/>
                </a:cubicBezTo>
                <a:cubicBezTo>
                  <a:pt x="3396966" y="172793"/>
                  <a:pt x="3395184" y="159882"/>
                  <a:pt x="3371510" y="120704"/>
                </a:cubicBezTo>
                <a:cubicBezTo>
                  <a:pt x="3298572" y="0"/>
                  <a:pt x="3163307" y="1126"/>
                  <a:pt x="3083443" y="123101"/>
                </a:cubicBezTo>
                <a:cubicBezTo>
                  <a:pt x="3039553" y="190133"/>
                  <a:pt x="3027509" y="216905"/>
                  <a:pt x="3027509" y="247430"/>
                </a:cubicBezTo>
                <a:cubicBezTo>
                  <a:pt x="3027509" y="260488"/>
                  <a:pt x="3022442" y="274305"/>
                  <a:pt x="3016249" y="278132"/>
                </a:cubicBezTo>
                <a:cubicBezTo>
                  <a:pt x="3010056" y="281960"/>
                  <a:pt x="3001328" y="304605"/>
                  <a:pt x="2996853" y="328456"/>
                </a:cubicBezTo>
                <a:cubicBezTo>
                  <a:pt x="2992379" y="352306"/>
                  <a:pt x="2980301" y="375050"/>
                  <a:pt x="2970013" y="378997"/>
                </a:cubicBezTo>
                <a:cubicBezTo>
                  <a:pt x="2959726" y="382945"/>
                  <a:pt x="2951309" y="398442"/>
                  <a:pt x="2951309" y="413436"/>
                </a:cubicBezTo>
                <a:cubicBezTo>
                  <a:pt x="2951309" y="428643"/>
                  <a:pt x="2930559" y="459703"/>
                  <a:pt x="2904377" y="483684"/>
                </a:cubicBezTo>
                <a:cubicBezTo>
                  <a:pt x="2864099" y="520578"/>
                  <a:pt x="2851045" y="525651"/>
                  <a:pt x="2812302" y="519471"/>
                </a:cubicBezTo>
                <a:cubicBezTo>
                  <a:pt x="2719779" y="504712"/>
                  <a:pt x="2578575" y="375334"/>
                  <a:pt x="2498956" y="232369"/>
                </a:cubicBezTo>
                <a:cubicBezTo>
                  <a:pt x="2458241" y="159261"/>
                  <a:pt x="2277275" y="41926"/>
                  <a:pt x="2182959" y="27481"/>
                </a:cubicBezTo>
                <a:cubicBezTo>
                  <a:pt x="2162004" y="24272"/>
                  <a:pt x="2121999" y="27241"/>
                  <a:pt x="2094059" y="340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633277" y="3028736"/>
            <a:ext cx="2902553" cy="16519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444474" y="2371299"/>
            <a:ext cx="2838538" cy="413017"/>
          </a:xfrm>
          <a:custGeom>
            <a:avLst/>
            <a:gdLst>
              <a:gd name="connsiteX0" fmla="*/ 341453 w 4268550"/>
              <a:gd name="connsiteY0" fmla="*/ 0 h 793283"/>
              <a:gd name="connsiteX1" fmla="*/ 3927097 w 4268550"/>
              <a:gd name="connsiteY1" fmla="*/ 0 h 793283"/>
              <a:gd name="connsiteX2" fmla="*/ 4268550 w 4268550"/>
              <a:gd name="connsiteY2" fmla="*/ 341453 h 793283"/>
              <a:gd name="connsiteX3" fmla="*/ 4266700 w 4268550"/>
              <a:gd name="connsiteY3" fmla="*/ 350617 h 793283"/>
              <a:gd name="connsiteX4" fmla="*/ 4268550 w 4268550"/>
              <a:gd name="connsiteY4" fmla="*/ 350617 h 793283"/>
              <a:gd name="connsiteX5" fmla="*/ 4268550 w 4268550"/>
              <a:gd name="connsiteY5" fmla="*/ 793283 h 793283"/>
              <a:gd name="connsiteX6" fmla="*/ 0 w 4268550"/>
              <a:gd name="connsiteY6" fmla="*/ 793283 h 793283"/>
              <a:gd name="connsiteX7" fmla="*/ 0 w 4268550"/>
              <a:gd name="connsiteY7" fmla="*/ 350617 h 793283"/>
              <a:gd name="connsiteX8" fmla="*/ 1850 w 4268550"/>
              <a:gd name="connsiteY8" fmla="*/ 350617 h 793283"/>
              <a:gd name="connsiteX9" fmla="*/ 0 w 4268550"/>
              <a:gd name="connsiteY9" fmla="*/ 341453 h 793283"/>
              <a:gd name="connsiteX10" fmla="*/ 341453 w 4268550"/>
              <a:gd name="connsiteY10" fmla="*/ 0 h 793283"/>
            </a:gdLst>
            <a:ahLst/>
            <a:cxnLst/>
            <a:rect l="l" t="t" r="r" b="b"/>
            <a:pathLst>
              <a:path w="4268550" h="793283">
                <a:moveTo>
                  <a:pt x="341453" y="0"/>
                </a:moveTo>
                <a:lnTo>
                  <a:pt x="3927097" y="0"/>
                </a:lnTo>
                <a:cubicBezTo>
                  <a:pt x="4115676" y="0"/>
                  <a:pt x="4268550" y="152874"/>
                  <a:pt x="4268550" y="341453"/>
                </a:cubicBezTo>
                <a:lnTo>
                  <a:pt x="4266700" y="350617"/>
                </a:lnTo>
                <a:lnTo>
                  <a:pt x="4268550" y="350617"/>
                </a:lnTo>
                <a:lnTo>
                  <a:pt x="4268550" y="793283"/>
                </a:lnTo>
                <a:lnTo>
                  <a:pt x="0" y="793283"/>
                </a:lnTo>
                <a:lnTo>
                  <a:pt x="0" y="350617"/>
                </a:lnTo>
                <a:lnTo>
                  <a:pt x="1850" y="350617"/>
                </a:lnTo>
                <a:lnTo>
                  <a:pt x="0" y="341453"/>
                </a:lnTo>
                <a:cubicBezTo>
                  <a:pt x="0" y="152874"/>
                  <a:pt x="152874" y="0"/>
                  <a:pt x="341453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633470" y="2526595"/>
            <a:ext cx="2902114" cy="593047"/>
          </a:xfrm>
          <a:custGeom>
            <a:avLst/>
            <a:gdLst>
              <a:gd name="connsiteX0" fmla="*/ 341453 w 4268550"/>
              <a:gd name="connsiteY0" fmla="*/ 0 h 793283"/>
              <a:gd name="connsiteX1" fmla="*/ 3927097 w 4268550"/>
              <a:gd name="connsiteY1" fmla="*/ 0 h 793283"/>
              <a:gd name="connsiteX2" fmla="*/ 4268550 w 4268550"/>
              <a:gd name="connsiteY2" fmla="*/ 341453 h 793283"/>
              <a:gd name="connsiteX3" fmla="*/ 4266700 w 4268550"/>
              <a:gd name="connsiteY3" fmla="*/ 350617 h 793283"/>
              <a:gd name="connsiteX4" fmla="*/ 4268550 w 4268550"/>
              <a:gd name="connsiteY4" fmla="*/ 350617 h 793283"/>
              <a:gd name="connsiteX5" fmla="*/ 4268550 w 4268550"/>
              <a:gd name="connsiteY5" fmla="*/ 793283 h 793283"/>
              <a:gd name="connsiteX6" fmla="*/ 0 w 4268550"/>
              <a:gd name="connsiteY6" fmla="*/ 793283 h 793283"/>
              <a:gd name="connsiteX7" fmla="*/ 0 w 4268550"/>
              <a:gd name="connsiteY7" fmla="*/ 350617 h 793283"/>
              <a:gd name="connsiteX8" fmla="*/ 1850 w 4268550"/>
              <a:gd name="connsiteY8" fmla="*/ 350617 h 793283"/>
              <a:gd name="connsiteX9" fmla="*/ 0 w 4268550"/>
              <a:gd name="connsiteY9" fmla="*/ 341453 h 793283"/>
              <a:gd name="connsiteX10" fmla="*/ 341453 w 4268550"/>
              <a:gd name="connsiteY10" fmla="*/ 0 h 793283"/>
            </a:gdLst>
            <a:ahLst/>
            <a:cxnLst/>
            <a:rect l="l" t="t" r="r" b="b"/>
            <a:pathLst>
              <a:path w="4268550" h="793283">
                <a:moveTo>
                  <a:pt x="341453" y="0"/>
                </a:moveTo>
                <a:lnTo>
                  <a:pt x="3927097" y="0"/>
                </a:lnTo>
                <a:cubicBezTo>
                  <a:pt x="4115676" y="0"/>
                  <a:pt x="4268550" y="152874"/>
                  <a:pt x="4268550" y="341453"/>
                </a:cubicBezTo>
                <a:lnTo>
                  <a:pt x="4266700" y="350617"/>
                </a:lnTo>
                <a:lnTo>
                  <a:pt x="4268550" y="350617"/>
                </a:lnTo>
                <a:lnTo>
                  <a:pt x="4268550" y="793283"/>
                </a:lnTo>
                <a:lnTo>
                  <a:pt x="0" y="793283"/>
                </a:lnTo>
                <a:lnTo>
                  <a:pt x="0" y="350617"/>
                </a:lnTo>
                <a:lnTo>
                  <a:pt x="1850" y="350617"/>
                </a:lnTo>
                <a:lnTo>
                  <a:pt x="0" y="341453"/>
                </a:lnTo>
                <a:cubicBezTo>
                  <a:pt x="0" y="152874"/>
                  <a:pt x="152874" y="0"/>
                  <a:pt x="3414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4633470" y="4389716"/>
            <a:ext cx="2902114" cy="593047"/>
          </a:xfrm>
          <a:custGeom>
            <a:avLst/>
            <a:gdLst>
              <a:gd name="connsiteX0" fmla="*/ 341453 w 4268550"/>
              <a:gd name="connsiteY0" fmla="*/ 0 h 793283"/>
              <a:gd name="connsiteX1" fmla="*/ 3927097 w 4268550"/>
              <a:gd name="connsiteY1" fmla="*/ 0 h 793283"/>
              <a:gd name="connsiteX2" fmla="*/ 4268550 w 4268550"/>
              <a:gd name="connsiteY2" fmla="*/ 341453 h 793283"/>
              <a:gd name="connsiteX3" fmla="*/ 4266700 w 4268550"/>
              <a:gd name="connsiteY3" fmla="*/ 350617 h 793283"/>
              <a:gd name="connsiteX4" fmla="*/ 4268550 w 4268550"/>
              <a:gd name="connsiteY4" fmla="*/ 350617 h 793283"/>
              <a:gd name="connsiteX5" fmla="*/ 4268550 w 4268550"/>
              <a:gd name="connsiteY5" fmla="*/ 793283 h 793283"/>
              <a:gd name="connsiteX6" fmla="*/ 0 w 4268550"/>
              <a:gd name="connsiteY6" fmla="*/ 793283 h 793283"/>
              <a:gd name="connsiteX7" fmla="*/ 0 w 4268550"/>
              <a:gd name="connsiteY7" fmla="*/ 350617 h 793283"/>
              <a:gd name="connsiteX8" fmla="*/ 1850 w 4268550"/>
              <a:gd name="connsiteY8" fmla="*/ 350617 h 793283"/>
              <a:gd name="connsiteX9" fmla="*/ 0 w 4268550"/>
              <a:gd name="connsiteY9" fmla="*/ 341453 h 793283"/>
              <a:gd name="connsiteX10" fmla="*/ 341453 w 4268550"/>
              <a:gd name="connsiteY10" fmla="*/ 0 h 793283"/>
            </a:gdLst>
            <a:ahLst/>
            <a:cxnLst/>
            <a:rect l="l" t="t" r="r" b="b"/>
            <a:pathLst>
              <a:path w="4268550" h="793283">
                <a:moveTo>
                  <a:pt x="341453" y="0"/>
                </a:moveTo>
                <a:lnTo>
                  <a:pt x="3927097" y="0"/>
                </a:lnTo>
                <a:cubicBezTo>
                  <a:pt x="4115676" y="0"/>
                  <a:pt x="4268550" y="152874"/>
                  <a:pt x="4268550" y="341453"/>
                </a:cubicBezTo>
                <a:lnTo>
                  <a:pt x="4266700" y="350617"/>
                </a:lnTo>
                <a:lnTo>
                  <a:pt x="4268550" y="350617"/>
                </a:lnTo>
                <a:lnTo>
                  <a:pt x="4268550" y="793283"/>
                </a:lnTo>
                <a:lnTo>
                  <a:pt x="0" y="793283"/>
                </a:lnTo>
                <a:lnTo>
                  <a:pt x="0" y="350617"/>
                </a:lnTo>
                <a:lnTo>
                  <a:pt x="1850" y="350617"/>
                </a:lnTo>
                <a:lnTo>
                  <a:pt x="0" y="341453"/>
                </a:lnTo>
                <a:cubicBezTo>
                  <a:pt x="0" y="152874"/>
                  <a:pt x="152874" y="0"/>
                  <a:pt x="34145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200000">
            <a:off x="5409460" y="3600432"/>
            <a:ext cx="1539397" cy="349863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6200000">
            <a:off x="5908174" y="3600431"/>
            <a:ext cx="1539397" cy="349863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6200000">
            <a:off x="4412032" y="3600432"/>
            <a:ext cx="1539397" cy="349863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6200000">
            <a:off x="4910746" y="3600432"/>
            <a:ext cx="1539397" cy="349863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6200000">
            <a:off x="3913318" y="3600431"/>
            <a:ext cx="1539397" cy="349863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16200000">
            <a:off x="6429949" y="3600431"/>
            <a:ext cx="1539397" cy="349863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612916" y="2491233"/>
            <a:ext cx="170719" cy="170719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929017" y="2491233"/>
            <a:ext cx="170719" cy="170719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245118" y="2491233"/>
            <a:ext cx="170719" cy="170719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9085345" flipV="1">
            <a:off x="5222819" y="3378644"/>
            <a:ext cx="61381" cy="624547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19715809" flipV="1">
            <a:off x="6239076" y="3612998"/>
            <a:ext cx="61381" cy="698047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846916" y="3293362"/>
            <a:ext cx="253846" cy="253846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353787" y="4162919"/>
            <a:ext cx="253846" cy="253846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794433" y="4872605"/>
            <a:ext cx="212128" cy="220578"/>
          </a:xfrm>
          <a:custGeom>
            <a:avLst/>
            <a:gdLst>
              <a:gd name="connsiteX0" fmla="*/ 337768 w 1372282"/>
              <a:gd name="connsiteY0" fmla="*/ 1315328 h 1426949"/>
              <a:gd name="connsiteX1" fmla="*/ 530173 w 1372282"/>
              <a:gd name="connsiteY1" fmla="*/ 1315328 h 1426949"/>
              <a:gd name="connsiteX2" fmla="*/ 842109 w 1372282"/>
              <a:gd name="connsiteY2" fmla="*/ 1315328 h 1426949"/>
              <a:gd name="connsiteX3" fmla="*/ 1034514 w 1372282"/>
              <a:gd name="connsiteY3" fmla="*/ 1315328 h 1426949"/>
              <a:gd name="connsiteX4" fmla="*/ 1090325 w 1372282"/>
              <a:gd name="connsiteY4" fmla="*/ 1371139 h 1426949"/>
              <a:gd name="connsiteX5" fmla="*/ 1034514 w 1372282"/>
              <a:gd name="connsiteY5" fmla="*/ 1426949 h 1426949"/>
              <a:gd name="connsiteX6" fmla="*/ 842109 w 1372282"/>
              <a:gd name="connsiteY6" fmla="*/ 1426949 h 1426949"/>
              <a:gd name="connsiteX7" fmla="*/ 530173 w 1372282"/>
              <a:gd name="connsiteY7" fmla="*/ 1426949 h 1426949"/>
              <a:gd name="connsiteX8" fmla="*/ 337768 w 1372282"/>
              <a:gd name="connsiteY8" fmla="*/ 1426949 h 1426949"/>
              <a:gd name="connsiteX9" fmla="*/ 281957 w 1372282"/>
              <a:gd name="connsiteY9" fmla="*/ 1371139 h 1426949"/>
              <a:gd name="connsiteX10" fmla="*/ 337768 w 1372282"/>
              <a:gd name="connsiteY10" fmla="*/ 1315328 h 1426949"/>
              <a:gd name="connsiteX11" fmla="*/ 686154 w 1372282"/>
              <a:gd name="connsiteY11" fmla="*/ 111621 h 1426949"/>
              <a:gd name="connsiteX12" fmla="*/ 237624 w 1372282"/>
              <a:gd name="connsiteY12" fmla="*/ 560152 h 1426949"/>
              <a:gd name="connsiteX13" fmla="*/ 237624 w 1372282"/>
              <a:gd name="connsiteY13" fmla="*/ 985614 h 1426949"/>
              <a:gd name="connsiteX14" fmla="*/ 229252 w 1372282"/>
              <a:gd name="connsiteY14" fmla="*/ 1014822 h 1426949"/>
              <a:gd name="connsiteX15" fmla="*/ 155768 w 1372282"/>
              <a:gd name="connsiteY15" fmla="*/ 1134814 h 1426949"/>
              <a:gd name="connsiteX16" fmla="*/ 1214680 w 1372282"/>
              <a:gd name="connsiteY16" fmla="*/ 1134814 h 1426949"/>
              <a:gd name="connsiteX17" fmla="*/ 1143429 w 1372282"/>
              <a:gd name="connsiteY17" fmla="*/ 1023565 h 1426949"/>
              <a:gd name="connsiteX18" fmla="*/ 1134685 w 1372282"/>
              <a:gd name="connsiteY18" fmla="*/ 993428 h 1426949"/>
              <a:gd name="connsiteX19" fmla="*/ 1134685 w 1372282"/>
              <a:gd name="connsiteY19" fmla="*/ 560152 h 1426949"/>
              <a:gd name="connsiteX20" fmla="*/ 686154 w 1372282"/>
              <a:gd name="connsiteY20" fmla="*/ 111621 h 1426949"/>
              <a:gd name="connsiteX21" fmla="*/ 686154 w 1372282"/>
              <a:gd name="connsiteY21" fmla="*/ 0 h 1426949"/>
              <a:gd name="connsiteX22" fmla="*/ 903815 w 1372282"/>
              <a:gd name="connsiteY22" fmla="*/ 44276 h 1426949"/>
              <a:gd name="connsiteX23" fmla="*/ 1081851 w 1372282"/>
              <a:gd name="connsiteY23" fmla="*/ 164455 h 1426949"/>
              <a:gd name="connsiteX24" fmla="*/ 1202030 w 1372282"/>
              <a:gd name="connsiteY24" fmla="*/ 342491 h 1426949"/>
              <a:gd name="connsiteX25" fmla="*/ 1246306 w 1372282"/>
              <a:gd name="connsiteY25" fmla="*/ 560152 h 1426949"/>
              <a:gd name="connsiteX26" fmla="*/ 1246306 w 1372282"/>
              <a:gd name="connsiteY26" fmla="*/ 977243 h 1426949"/>
              <a:gd name="connsiteX27" fmla="*/ 1363508 w 1372282"/>
              <a:gd name="connsiteY27" fmla="*/ 1160487 h 1426949"/>
              <a:gd name="connsiteX28" fmla="*/ 1365369 w 1372282"/>
              <a:gd name="connsiteY28" fmla="*/ 1217414 h 1426949"/>
              <a:gd name="connsiteX29" fmla="*/ 1316628 w 1372282"/>
              <a:gd name="connsiteY29" fmla="*/ 1246436 h 1426949"/>
              <a:gd name="connsiteX30" fmla="*/ 55867 w 1372282"/>
              <a:gd name="connsiteY30" fmla="*/ 1246436 h 1426949"/>
              <a:gd name="connsiteX31" fmla="*/ 7126 w 1372282"/>
              <a:gd name="connsiteY31" fmla="*/ 1217786 h 1426949"/>
              <a:gd name="connsiteX32" fmla="*/ 8242 w 1372282"/>
              <a:gd name="connsiteY32" fmla="*/ 1161232 h 1426949"/>
              <a:gd name="connsiteX33" fmla="*/ 126002 w 1372282"/>
              <a:gd name="connsiteY33" fmla="*/ 969801 h 1426949"/>
              <a:gd name="connsiteX34" fmla="*/ 126002 w 1372282"/>
              <a:gd name="connsiteY34" fmla="*/ 560152 h 1426949"/>
              <a:gd name="connsiteX35" fmla="*/ 170279 w 1372282"/>
              <a:gd name="connsiteY35" fmla="*/ 342491 h 1426949"/>
              <a:gd name="connsiteX36" fmla="*/ 290458 w 1372282"/>
              <a:gd name="connsiteY36" fmla="*/ 164455 h 1426949"/>
              <a:gd name="connsiteX37" fmla="*/ 468493 w 1372282"/>
              <a:gd name="connsiteY37" fmla="*/ 44276 h 1426949"/>
              <a:gd name="connsiteX38" fmla="*/ 686154 w 1372282"/>
              <a:gd name="connsiteY38" fmla="*/ 0 h 1426949"/>
            </a:gdLst>
            <a:ahLst/>
            <a:cxnLst/>
            <a:rect l="l" t="t" r="r" b="b"/>
            <a:pathLst>
              <a:path w="1372282" h="1426949">
                <a:moveTo>
                  <a:pt x="337768" y="1315328"/>
                </a:moveTo>
                <a:lnTo>
                  <a:pt x="530173" y="1315328"/>
                </a:lnTo>
                <a:lnTo>
                  <a:pt x="842109" y="1315328"/>
                </a:lnTo>
                <a:lnTo>
                  <a:pt x="1034514" y="1315328"/>
                </a:lnTo>
                <a:cubicBezTo>
                  <a:pt x="1065396" y="1315328"/>
                  <a:pt x="1090325" y="1340257"/>
                  <a:pt x="1090325" y="1371139"/>
                </a:cubicBezTo>
                <a:cubicBezTo>
                  <a:pt x="1090325" y="1402021"/>
                  <a:pt x="1065210" y="1426949"/>
                  <a:pt x="1034514" y="1426949"/>
                </a:cubicBezTo>
                <a:lnTo>
                  <a:pt x="842109" y="1426949"/>
                </a:lnTo>
                <a:lnTo>
                  <a:pt x="530173" y="1426949"/>
                </a:lnTo>
                <a:lnTo>
                  <a:pt x="337768" y="1426949"/>
                </a:lnTo>
                <a:cubicBezTo>
                  <a:pt x="306886" y="1426949"/>
                  <a:pt x="281957" y="1402021"/>
                  <a:pt x="281957" y="1371139"/>
                </a:cubicBezTo>
                <a:cubicBezTo>
                  <a:pt x="281957" y="1340257"/>
                  <a:pt x="306886" y="1315328"/>
                  <a:pt x="337768" y="1315328"/>
                </a:cubicBezTo>
                <a:close/>
                <a:moveTo>
                  <a:pt x="686154" y="111621"/>
                </a:moveTo>
                <a:cubicBezTo>
                  <a:pt x="438914" y="111621"/>
                  <a:pt x="237624" y="312725"/>
                  <a:pt x="237624" y="560152"/>
                </a:cubicBezTo>
                <a:lnTo>
                  <a:pt x="237624" y="985614"/>
                </a:lnTo>
                <a:cubicBezTo>
                  <a:pt x="237624" y="996032"/>
                  <a:pt x="234833" y="1006078"/>
                  <a:pt x="229252" y="1014822"/>
                </a:cubicBezTo>
                <a:lnTo>
                  <a:pt x="155768" y="1134814"/>
                </a:lnTo>
                <a:lnTo>
                  <a:pt x="1214680" y="1134814"/>
                </a:lnTo>
                <a:lnTo>
                  <a:pt x="1143429" y="1023565"/>
                </a:lnTo>
                <a:cubicBezTo>
                  <a:pt x="1137662" y="1014636"/>
                  <a:pt x="1134685" y="1004218"/>
                  <a:pt x="1134685" y="993428"/>
                </a:cubicBezTo>
                <a:lnTo>
                  <a:pt x="1134685" y="560152"/>
                </a:lnTo>
                <a:cubicBezTo>
                  <a:pt x="1134685" y="312911"/>
                  <a:pt x="933581" y="111621"/>
                  <a:pt x="686154" y="111621"/>
                </a:cubicBezTo>
                <a:close/>
                <a:moveTo>
                  <a:pt x="686154" y="0"/>
                </a:moveTo>
                <a:cubicBezTo>
                  <a:pt x="761499" y="0"/>
                  <a:pt x="834610" y="14883"/>
                  <a:pt x="903815" y="44276"/>
                </a:cubicBezTo>
                <a:cubicBezTo>
                  <a:pt x="970416" y="72554"/>
                  <a:pt x="1030319" y="113109"/>
                  <a:pt x="1081851" y="164455"/>
                </a:cubicBezTo>
                <a:cubicBezTo>
                  <a:pt x="1133383" y="215987"/>
                  <a:pt x="1173753" y="275890"/>
                  <a:pt x="1202030" y="342491"/>
                </a:cubicBezTo>
                <a:cubicBezTo>
                  <a:pt x="1231423" y="411510"/>
                  <a:pt x="1246306" y="484808"/>
                  <a:pt x="1246306" y="560152"/>
                </a:cubicBezTo>
                <a:lnTo>
                  <a:pt x="1246306" y="977243"/>
                </a:lnTo>
                <a:lnTo>
                  <a:pt x="1363508" y="1160487"/>
                </a:lnTo>
                <a:cubicBezTo>
                  <a:pt x="1374484" y="1177603"/>
                  <a:pt x="1375229" y="1199555"/>
                  <a:pt x="1365369" y="1217414"/>
                </a:cubicBezTo>
                <a:cubicBezTo>
                  <a:pt x="1355695" y="1235273"/>
                  <a:pt x="1336905" y="1246436"/>
                  <a:pt x="1316628" y="1246436"/>
                </a:cubicBezTo>
                <a:lnTo>
                  <a:pt x="55867" y="1246436"/>
                </a:lnTo>
                <a:cubicBezTo>
                  <a:pt x="35589" y="1246436"/>
                  <a:pt x="16986" y="1235460"/>
                  <a:pt x="7126" y="1217786"/>
                </a:cubicBezTo>
                <a:cubicBezTo>
                  <a:pt x="-2734" y="1200113"/>
                  <a:pt x="-2362" y="1178533"/>
                  <a:pt x="8242" y="1161232"/>
                </a:cubicBezTo>
                <a:lnTo>
                  <a:pt x="126002" y="969801"/>
                </a:lnTo>
                <a:lnTo>
                  <a:pt x="126002" y="560152"/>
                </a:lnTo>
                <a:cubicBezTo>
                  <a:pt x="126002" y="484808"/>
                  <a:pt x="140885" y="411696"/>
                  <a:pt x="170279" y="342491"/>
                </a:cubicBezTo>
                <a:cubicBezTo>
                  <a:pt x="198556" y="275890"/>
                  <a:pt x="239112" y="215987"/>
                  <a:pt x="290458" y="164455"/>
                </a:cubicBezTo>
                <a:cubicBezTo>
                  <a:pt x="341803" y="112923"/>
                  <a:pt x="401893" y="72554"/>
                  <a:pt x="468493" y="44276"/>
                </a:cubicBezTo>
                <a:cubicBezTo>
                  <a:pt x="537512" y="14883"/>
                  <a:pt x="610810" y="0"/>
                  <a:pt x="686154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821803" y="2552990"/>
            <a:ext cx="2882096" cy="4143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A6B6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战术概念与基本要求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821803" y="3048386"/>
            <a:ext cx="2882096" cy="19655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091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清晰阐述篮球半场人盯人防守的概念，明确其基本要求，包括保持正确防守姿势、合理选位、积极移动等，80%以上学生能在简单对抗情境下完成防守任务，30%学生能在复杂实战中灵活运用，有效限制对手进攻。
通过反复练习，学生掌握防守姿势的要点，如双脚开立、屈膝降低重心、手臂伸展干扰等，确保在防守时动作规范、有效。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8461094" y="3048386"/>
            <a:ext cx="2882096" cy="19655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221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学生掌握半场人盯人防守的策略，学会根据进攻球员的位置和移动调整防守位置，运用滑步、撤步、交叉步等脚步动作快速跟随进攻球员，封堵其进攻路线。
在分组对抗中，学生学会分析进攻方的战术意图，灵活应对不同的进攻方式，如传球、突破、投篮等，提升在比赛中的防守应变能力。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4356435" y="3855714"/>
            <a:ext cx="253846" cy="253846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 rot="2363676">
            <a:off x="4719839" y="3334553"/>
            <a:ext cx="61381" cy="654505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5349207" y="3811855"/>
            <a:ext cx="253846" cy="253846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 rot="14400000" flipV="1">
            <a:off x="5742842" y="3454978"/>
            <a:ext cx="61381" cy="624548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rot="2611001">
            <a:off x="7182024" y="3286733"/>
            <a:ext cx="287168" cy="283968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rot="13498266" flipV="1">
            <a:off x="6846460" y="3321038"/>
            <a:ext cx="61381" cy="1125976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7321363" y="4878944"/>
            <a:ext cx="220578" cy="207899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5921710" y="3504000"/>
            <a:ext cx="253846" cy="253846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8461094" y="2552990"/>
            <a:ext cx="2882096" cy="4143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58C1D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防守策略与实战应用</a:t>
            </a: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6259052" y="4882904"/>
            <a:ext cx="220578" cy="199979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6002573" y="4765150"/>
            <a:ext cx="1820292" cy="4327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5" name="标题 1"/>
          <p:cNvSpPr txBox="1"/>
          <p:nvPr/>
        </p:nvSpPr>
        <p:spPr>
          <a:xfrm>
            <a:off x="292354" y="196102"/>
            <a:ext cx="609600" cy="712691"/>
          </a:xfrm>
          <a:prstGeom prst="rect">
            <a:avLst/>
          </a:prstGeom>
          <a:noFill/>
          <a:ln w="9525" cap="sq">
            <a:solidFill>
              <a:schemeClr val="tx1">
                <a:lumMod val="50000"/>
                <a:lumOff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6" name="标题 1"/>
          <p:cNvSpPr txBox="1"/>
          <p:nvPr/>
        </p:nvSpPr>
        <p:spPr>
          <a:xfrm>
            <a:off x="635794" y="591391"/>
            <a:ext cx="555420" cy="45958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7" name="标题 1"/>
          <p:cNvSpPr txBox="1"/>
          <p:nvPr/>
        </p:nvSpPr>
        <p:spPr>
          <a:xfrm>
            <a:off x="735806" y="618230"/>
            <a:ext cx="10147300" cy="419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知识与技能培养</a:t>
            </a: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>
            <a:off x="1213659" y="2208138"/>
            <a:ext cx="5505742" cy="28481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cap="sq">
            <a:gradFill>
              <a:gsLst>
                <a:gs pos="0">
                  <a:schemeClr val="bg1"/>
                </a:gs>
                <a:gs pos="53000">
                  <a:schemeClr val="bg1"/>
                </a:gs>
                <a:gs pos="100000">
                  <a:schemeClr val="accent3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16658" r="16658"/>
          <a:stretch>
            <a:fillRect/>
          </a:stretch>
        </p:blipFill>
        <p:spPr>
          <a:xfrm>
            <a:off x="1473534" y="2426677"/>
            <a:ext cx="2411047" cy="2411045"/>
          </a:xfrm>
          <a:custGeom>
            <a:avLst/>
            <a:gdLst/>
            <a:ahLst/>
            <a:cxnLst/>
            <a:rect l="l" t="t" r="r" b="b"/>
            <a:pathLst>
              <a:path w="2411047" h="2411045">
                <a:moveTo>
                  <a:pt x="1205524" y="0"/>
                </a:moveTo>
                <a:cubicBezTo>
                  <a:pt x="1871316" y="0"/>
                  <a:pt x="2411047" y="539731"/>
                  <a:pt x="2411047" y="1205523"/>
                </a:cubicBezTo>
                <a:cubicBezTo>
                  <a:pt x="2411047" y="1871314"/>
                  <a:pt x="1871316" y="2411045"/>
                  <a:pt x="1205524" y="2411045"/>
                </a:cubicBezTo>
                <a:cubicBezTo>
                  <a:pt x="539731" y="2411045"/>
                  <a:pt x="0" y="1871314"/>
                  <a:pt x="0" y="1205523"/>
                </a:cubicBezTo>
                <a:cubicBezTo>
                  <a:pt x="0" y="539731"/>
                  <a:pt x="539731" y="0"/>
                  <a:pt x="1205524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4455611" y="2543594"/>
            <a:ext cx="6510030" cy="8312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48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在防守练习与对抗赛中，学生面临进攻方的强大压力，激发坚韧不拔的防守精神，不畏困难，积极防守，不轻易放弃每一个防守机会。
通过课堂评价与鼓励，学生在防守中不断挑战自我，增强自信心与进取心，培养顽强拼搏的体育精神。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455611" y="2141322"/>
            <a:ext cx="6510030" cy="4022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坚韧防守精神培养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455611" y="4291800"/>
            <a:ext cx="6510030" cy="8312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48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在半场人盯人防守中，学生学会与队友保持沟通，互相补位，形成整体防守合力，提升团队协作能力。
通过分组对抗与团队竞赛，学生明确个人在团队中的角色与责任，增强集体荣誉感，树立正确的比赛价值观。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455611" y="3889529"/>
            <a:ext cx="6510030" cy="4022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团队协作意识增强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292354" y="196102"/>
            <a:ext cx="609600" cy="712691"/>
          </a:xfrm>
          <a:prstGeom prst="rect">
            <a:avLst/>
          </a:prstGeom>
          <a:noFill/>
          <a:ln w="9525" cap="sq">
            <a:solidFill>
              <a:schemeClr val="tx1">
                <a:lumMod val="50000"/>
                <a:lumOff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5794" y="591391"/>
            <a:ext cx="555420" cy="45958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35806" y="618230"/>
            <a:ext cx="10147300" cy="419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情感态度与价值观塑造</a:t>
            </a: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5000"/>
          </a:blip>
          <a:srcRect t="25323"/>
          <a:stretch>
            <a:fillRect/>
          </a:stretch>
        </p:blipFill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/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5013178"/>
            <a:ext cx="12192000" cy="1844822"/>
          </a:xfrm>
          <a:custGeom>
            <a:avLst/>
            <a:gdLst>
              <a:gd name="connsiteX0" fmla="*/ 8169884 w 12192000"/>
              <a:gd name="connsiteY0" fmla="*/ 1 h 1844822"/>
              <a:gd name="connsiteX1" fmla="*/ 6495799 w 12192000"/>
              <a:gd name="connsiteY1" fmla="*/ 223757 h 1844822"/>
              <a:gd name="connsiteX2" fmla="*/ 5806983 w 12192000"/>
              <a:gd name="connsiteY2" fmla="*/ 398494 h 1844822"/>
              <a:gd name="connsiteX3" fmla="*/ 4821714 w 12192000"/>
              <a:gd name="connsiteY3" fmla="*/ 626659 h 1844822"/>
              <a:gd name="connsiteX4" fmla="*/ 4566394 w 12192000"/>
              <a:gd name="connsiteY4" fmla="*/ 685014 h 1844822"/>
              <a:gd name="connsiteX5" fmla="*/ 3226102 w 12192000"/>
              <a:gd name="connsiteY5" fmla="*/ 875267 h 1844822"/>
              <a:gd name="connsiteX6" fmla="*/ 2450439 w 12192000"/>
              <a:gd name="connsiteY6" fmla="*/ 908283 h 1844822"/>
              <a:gd name="connsiteX7" fmla="*/ 1413336 w 12192000"/>
              <a:gd name="connsiteY7" fmla="*/ 785235 h 1844822"/>
              <a:gd name="connsiteX8" fmla="*/ 355419 w 12192000"/>
              <a:gd name="connsiteY8" fmla="*/ 370645 h 1844822"/>
              <a:gd name="connsiteX9" fmla="*/ 89087 w 12192000"/>
              <a:gd name="connsiteY9" fmla="*/ 170366 h 1844822"/>
              <a:gd name="connsiteX10" fmla="*/ 0 w 12192000"/>
              <a:gd name="connsiteY10" fmla="*/ 92189 h 1844822"/>
              <a:gd name="connsiteX11" fmla="*/ 0 w 12192000"/>
              <a:gd name="connsiteY11" fmla="*/ 1844822 h 1844822"/>
              <a:gd name="connsiteX12" fmla="*/ 12192000 w 12192000"/>
              <a:gd name="connsiteY12" fmla="*/ 1844822 h 1844822"/>
              <a:gd name="connsiteX13" fmla="*/ 12192000 w 12192000"/>
              <a:gd name="connsiteY13" fmla="*/ 992881 h 1844822"/>
              <a:gd name="connsiteX14" fmla="*/ 12058681 w 12192000"/>
              <a:gd name="connsiteY14" fmla="*/ 977446 h 1844822"/>
              <a:gd name="connsiteX15" fmla="*/ 10807628 w 12192000"/>
              <a:gd name="connsiteY15" fmla="*/ 701401 h 1844822"/>
              <a:gd name="connsiteX16" fmla="*/ 9922442 w 12192000"/>
              <a:gd name="connsiteY16" fmla="*/ 362201 h 1844822"/>
              <a:gd name="connsiteX17" fmla="*/ 9477763 w 12192000"/>
              <a:gd name="connsiteY17" fmla="*/ 181904 h 1844822"/>
              <a:gd name="connsiteX18" fmla="*/ 8169884 w 12192000"/>
              <a:gd name="connsiteY18" fmla="*/ 1 h 1844822"/>
            </a:gdLst>
            <a:ahLst/>
            <a:cxnLst/>
            <a:rect l="l" t="t" r="r" b="b"/>
            <a:pathLst>
              <a:path w="12192000" h="1844822">
                <a:moveTo>
                  <a:pt x="8169884" y="1"/>
                </a:moveTo>
                <a:cubicBezTo>
                  <a:pt x="7625337" y="-83"/>
                  <a:pt x="7083208" y="72378"/>
                  <a:pt x="6495799" y="223757"/>
                </a:cubicBezTo>
                <a:cubicBezTo>
                  <a:pt x="6327929" y="267018"/>
                  <a:pt x="5986276" y="353687"/>
                  <a:pt x="5806983" y="398494"/>
                </a:cubicBezTo>
                <a:cubicBezTo>
                  <a:pt x="5611481" y="447350"/>
                  <a:pt x="5020549" y="584196"/>
                  <a:pt x="4821714" y="626659"/>
                </a:cubicBezTo>
                <a:cubicBezTo>
                  <a:pt x="4744985" y="643045"/>
                  <a:pt x="4630091" y="669304"/>
                  <a:pt x="4566394" y="685014"/>
                </a:cubicBezTo>
                <a:cubicBezTo>
                  <a:pt x="4358038" y="736399"/>
                  <a:pt x="3653076" y="836468"/>
                  <a:pt x="3226102" y="875267"/>
                </a:cubicBezTo>
                <a:cubicBezTo>
                  <a:pt x="2870992" y="907536"/>
                  <a:pt x="2620118" y="918214"/>
                  <a:pt x="2450439" y="908283"/>
                </a:cubicBezTo>
                <a:cubicBezTo>
                  <a:pt x="1867253" y="874150"/>
                  <a:pt x="1764404" y="861947"/>
                  <a:pt x="1413336" y="785235"/>
                </a:cubicBezTo>
                <a:cubicBezTo>
                  <a:pt x="1056514" y="707264"/>
                  <a:pt x="637664" y="543120"/>
                  <a:pt x="355419" y="370645"/>
                </a:cubicBezTo>
                <a:cubicBezTo>
                  <a:pt x="239194" y="299622"/>
                  <a:pt x="219533" y="284837"/>
                  <a:pt x="89087" y="170366"/>
                </a:cubicBezTo>
                <a:lnTo>
                  <a:pt x="0" y="92189"/>
                </a:lnTo>
                <a:lnTo>
                  <a:pt x="0" y="1844822"/>
                </a:lnTo>
                <a:lnTo>
                  <a:pt x="12192000" y="1844822"/>
                </a:lnTo>
                <a:lnTo>
                  <a:pt x="12192000" y="992881"/>
                </a:lnTo>
                <a:lnTo>
                  <a:pt x="12058681" y="977446"/>
                </a:lnTo>
                <a:cubicBezTo>
                  <a:pt x="11625728" y="916913"/>
                  <a:pt x="11229212" y="828855"/>
                  <a:pt x="10807628" y="701401"/>
                </a:cubicBezTo>
                <a:cubicBezTo>
                  <a:pt x="10504678" y="609812"/>
                  <a:pt x="10282572" y="524703"/>
                  <a:pt x="9922442" y="362201"/>
                </a:cubicBezTo>
                <a:cubicBezTo>
                  <a:pt x="9736174" y="278153"/>
                  <a:pt x="9562913" y="207904"/>
                  <a:pt x="9477763" y="181904"/>
                </a:cubicBezTo>
                <a:cubicBezTo>
                  <a:pt x="9093189" y="64483"/>
                  <a:pt x="8630065" y="71"/>
                  <a:pt x="8169884" y="1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127829" y="1799771"/>
            <a:ext cx="8650514" cy="2677885"/>
          </a:xfrm>
          <a:prstGeom prst="roundRect">
            <a:avLst>
              <a:gd name="adj" fmla="val 9892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/>
        </p:spPr>
        <p:txBody>
          <a:bodyPr vert="horz" wrap="square" lIns="118507" tIns="59252" rIns="118507" bIns="59252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0" y="4992957"/>
            <a:ext cx="12192000" cy="1865043"/>
          </a:xfrm>
          <a:custGeom>
            <a:avLst/>
            <a:gdLst>
              <a:gd name="connsiteX0" fmla="*/ 8469419 w 12192000"/>
              <a:gd name="connsiteY0" fmla="*/ 928 h 1865043"/>
              <a:gd name="connsiteX1" fmla="*/ 7846903 w 12192000"/>
              <a:gd name="connsiteY1" fmla="*/ 57870 h 1865043"/>
              <a:gd name="connsiteX2" fmla="*/ 7550452 w 12192000"/>
              <a:gd name="connsiteY2" fmla="*/ 113025 h 1865043"/>
              <a:gd name="connsiteX3" fmla="*/ 6632751 w 12192000"/>
              <a:gd name="connsiteY3" fmla="*/ 415902 h 1865043"/>
              <a:gd name="connsiteX4" fmla="*/ 5423338 w 12192000"/>
              <a:gd name="connsiteY4" fmla="*/ 853436 h 1865043"/>
              <a:gd name="connsiteX5" fmla="*/ 4986802 w 12192000"/>
              <a:gd name="connsiteY5" fmla="*/ 1002588 h 1865043"/>
              <a:gd name="connsiteX6" fmla="*/ 3283183 w 12192000"/>
              <a:gd name="connsiteY6" fmla="*/ 1359373 h 1865043"/>
              <a:gd name="connsiteX7" fmla="*/ 2707716 w 12192000"/>
              <a:gd name="connsiteY7" fmla="*/ 1371093 h 1865043"/>
              <a:gd name="connsiteX8" fmla="*/ 1715966 w 12192000"/>
              <a:gd name="connsiteY8" fmla="*/ 1260915 h 1865043"/>
              <a:gd name="connsiteX9" fmla="*/ 105855 w 12192000"/>
              <a:gd name="connsiteY9" fmla="*/ 378831 h 1865043"/>
              <a:gd name="connsiteX10" fmla="*/ 0 w 12192000"/>
              <a:gd name="connsiteY10" fmla="*/ 257326 h 1865043"/>
              <a:gd name="connsiteX11" fmla="*/ 0 w 12192000"/>
              <a:gd name="connsiteY11" fmla="*/ 1865043 h 1865043"/>
              <a:gd name="connsiteX12" fmla="*/ 12192000 w 12192000"/>
              <a:gd name="connsiteY12" fmla="*/ 1865043 h 1865043"/>
              <a:gd name="connsiteX13" fmla="*/ 12192000 w 12192000"/>
              <a:gd name="connsiteY13" fmla="*/ 868153 h 1865043"/>
              <a:gd name="connsiteX14" fmla="*/ 12024936 w 12192000"/>
              <a:gd name="connsiteY14" fmla="*/ 837465 h 1865043"/>
              <a:gd name="connsiteX15" fmla="*/ 11832854 w 12192000"/>
              <a:gd name="connsiteY15" fmla="*/ 794304 h 1865043"/>
              <a:gd name="connsiteX16" fmla="*/ 9874569 w 12192000"/>
              <a:gd name="connsiteY16" fmla="*/ 153308 h 1865043"/>
              <a:gd name="connsiteX17" fmla="*/ 8992196 w 12192000"/>
              <a:gd name="connsiteY17" fmla="*/ 19128 h 1865043"/>
              <a:gd name="connsiteX18" fmla="*/ 8698970 w 12192000"/>
              <a:gd name="connsiteY18" fmla="*/ 1707 h 1865043"/>
              <a:gd name="connsiteX19" fmla="*/ 8469419 w 12192000"/>
              <a:gd name="connsiteY19" fmla="*/ 928 h 1865043"/>
            </a:gdLst>
            <a:ahLst/>
            <a:cxnLst/>
            <a:rect l="l" t="t" r="r" b="b"/>
            <a:pathLst>
              <a:path w="12192000" h="1865043">
                <a:moveTo>
                  <a:pt x="8469419" y="928"/>
                </a:moveTo>
                <a:cubicBezTo>
                  <a:pt x="8239959" y="5272"/>
                  <a:pt x="8016186" y="24803"/>
                  <a:pt x="7846903" y="57870"/>
                </a:cubicBezTo>
                <a:cubicBezTo>
                  <a:pt x="7765175" y="73835"/>
                  <a:pt x="7631773" y="98654"/>
                  <a:pt x="7550452" y="113025"/>
                </a:cubicBezTo>
                <a:cubicBezTo>
                  <a:pt x="7383943" y="142449"/>
                  <a:pt x="7301943" y="169513"/>
                  <a:pt x="6632751" y="415902"/>
                </a:cubicBezTo>
                <a:cubicBezTo>
                  <a:pt x="5742263" y="743769"/>
                  <a:pt x="5657756" y="774342"/>
                  <a:pt x="5423338" y="853436"/>
                </a:cubicBezTo>
                <a:lnTo>
                  <a:pt x="4986802" y="1002588"/>
                </a:lnTo>
                <a:cubicBezTo>
                  <a:pt x="4541140" y="1157083"/>
                  <a:pt x="4060515" y="1257739"/>
                  <a:pt x="3283183" y="1359373"/>
                </a:cubicBezTo>
                <a:lnTo>
                  <a:pt x="2707716" y="1371093"/>
                </a:lnTo>
                <a:cubicBezTo>
                  <a:pt x="2202660" y="1359744"/>
                  <a:pt x="2010653" y="1338413"/>
                  <a:pt x="1715966" y="1260915"/>
                </a:cubicBezTo>
                <a:cubicBezTo>
                  <a:pt x="948858" y="1059178"/>
                  <a:pt x="470054" y="796870"/>
                  <a:pt x="105855" y="378831"/>
                </a:cubicBezTo>
                <a:lnTo>
                  <a:pt x="0" y="257326"/>
                </a:lnTo>
                <a:lnTo>
                  <a:pt x="0" y="1865043"/>
                </a:lnTo>
                <a:lnTo>
                  <a:pt x="12192000" y="1865043"/>
                </a:lnTo>
                <a:lnTo>
                  <a:pt x="12192000" y="868153"/>
                </a:lnTo>
                <a:lnTo>
                  <a:pt x="12024936" y="837465"/>
                </a:lnTo>
                <a:cubicBezTo>
                  <a:pt x="11955185" y="823340"/>
                  <a:pt x="11890932" y="808913"/>
                  <a:pt x="11832854" y="794304"/>
                </a:cubicBezTo>
                <a:cubicBezTo>
                  <a:pt x="10903596" y="560569"/>
                  <a:pt x="10348011" y="282504"/>
                  <a:pt x="9874569" y="153308"/>
                </a:cubicBezTo>
                <a:cubicBezTo>
                  <a:pt x="9401128" y="24111"/>
                  <a:pt x="9301609" y="49179"/>
                  <a:pt x="8992196" y="19128"/>
                </a:cubicBezTo>
                <a:cubicBezTo>
                  <a:pt x="8899399" y="10116"/>
                  <a:pt x="8800230" y="4357"/>
                  <a:pt x="8698970" y="1707"/>
                </a:cubicBezTo>
                <a:cubicBezTo>
                  <a:pt x="8623025" y="-281"/>
                  <a:pt x="8545906" y="-521"/>
                  <a:pt x="8469419" y="928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>
            <a:off x="11805920" y="5559204"/>
            <a:ext cx="386080" cy="861915"/>
          </a:xfrm>
          <a:custGeom>
            <a:avLst/>
            <a:gdLst>
              <a:gd name="connsiteX0" fmla="*/ 0 w 4991100"/>
              <a:gd name="connsiteY0" fmla="*/ 10848032 h 11142516"/>
              <a:gd name="connsiteX1" fmla="*/ 534235 w 4991100"/>
              <a:gd name="connsiteY1" fmla="*/ 10848032 h 11142516"/>
              <a:gd name="connsiteX2" fmla="*/ 1093035 w 4991100"/>
              <a:gd name="connsiteY2" fmla="*/ 10861178 h 11142516"/>
              <a:gd name="connsiteX3" fmla="*/ 1054616 w 4991100"/>
              <a:gd name="connsiteY3" fmla="*/ 10924232 h 11142516"/>
              <a:gd name="connsiteX4" fmla="*/ 1017026 w 4991100"/>
              <a:gd name="connsiteY4" fmla="*/ 10942045 h 11142516"/>
              <a:gd name="connsiteX5" fmla="*/ 942446 w 4991100"/>
              <a:gd name="connsiteY5" fmla="*/ 10959277 h 11142516"/>
              <a:gd name="connsiteX6" fmla="*/ 844550 w 4991100"/>
              <a:gd name="connsiteY6" fmla="*/ 10972190 h 11142516"/>
              <a:gd name="connsiteX7" fmla="*/ 749300 w 4991100"/>
              <a:gd name="connsiteY7" fmla="*/ 11000272 h 11142516"/>
              <a:gd name="connsiteX8" fmla="*/ 633035 w 4991100"/>
              <a:gd name="connsiteY8" fmla="*/ 11031786 h 11142516"/>
              <a:gd name="connsiteX9" fmla="*/ 525085 w 4991100"/>
              <a:gd name="connsiteY9" fmla="*/ 11055637 h 11142516"/>
              <a:gd name="connsiteX10" fmla="*/ 387350 w 4991100"/>
              <a:gd name="connsiteY10" fmla="*/ 11076407 h 11142516"/>
              <a:gd name="connsiteX11" fmla="*/ 203200 w 4991100"/>
              <a:gd name="connsiteY11" fmla="*/ 11101753 h 11142516"/>
              <a:gd name="connsiteX12" fmla="*/ 53975 w 4991100"/>
              <a:gd name="connsiteY12" fmla="*/ 11127884 h 11142516"/>
              <a:gd name="connsiteX13" fmla="*/ 0 w 4991100"/>
              <a:gd name="connsiteY13" fmla="*/ 11142516 h 11142516"/>
              <a:gd name="connsiteX14" fmla="*/ 2715999 w 4991100"/>
              <a:gd name="connsiteY14" fmla="*/ 9290273 h 11142516"/>
              <a:gd name="connsiteX15" fmla="*/ 3533775 w 4991100"/>
              <a:gd name="connsiteY15" fmla="*/ 9300287 h 11142516"/>
              <a:gd name="connsiteX16" fmla="*/ 3568700 w 4991100"/>
              <a:gd name="connsiteY16" fmla="*/ 9336696 h 11142516"/>
              <a:gd name="connsiteX17" fmla="*/ 3339511 w 4991100"/>
              <a:gd name="connsiteY17" fmla="*/ 9582866 h 11142516"/>
              <a:gd name="connsiteX18" fmla="*/ 3110322 w 4991100"/>
              <a:gd name="connsiteY18" fmla="*/ 9806632 h 11142516"/>
              <a:gd name="connsiteX19" fmla="*/ 0 w 4991100"/>
              <a:gd name="connsiteY19" fmla="*/ 9806632 h 11142516"/>
              <a:gd name="connsiteX20" fmla="*/ 0 w 4991100"/>
              <a:gd name="connsiteY20" fmla="*/ 9298632 h 11142516"/>
              <a:gd name="connsiteX21" fmla="*/ 1749425 w 4991100"/>
              <a:gd name="connsiteY21" fmla="*/ 9292456 h 11142516"/>
              <a:gd name="connsiteX22" fmla="*/ 2715999 w 4991100"/>
              <a:gd name="connsiteY22" fmla="*/ 9290273 h 11142516"/>
              <a:gd name="connsiteX23" fmla="*/ 0 w 4991100"/>
              <a:gd name="connsiteY23" fmla="*/ 7749232 h 11142516"/>
              <a:gd name="connsiteX24" fmla="*/ 2278095 w 4991100"/>
              <a:gd name="connsiteY24" fmla="*/ 7749232 h 11142516"/>
              <a:gd name="connsiteX25" fmla="*/ 4571866 w 4991100"/>
              <a:gd name="connsiteY25" fmla="*/ 7768120 h 11142516"/>
              <a:gd name="connsiteX26" fmla="*/ 4573502 w 4991100"/>
              <a:gd name="connsiteY26" fmla="*/ 7796695 h 11142516"/>
              <a:gd name="connsiteX27" fmla="*/ 4518586 w 4991100"/>
              <a:gd name="connsiteY27" fmla="*/ 7888932 h 11142516"/>
              <a:gd name="connsiteX28" fmla="*/ 4346961 w 4991100"/>
              <a:gd name="connsiteY28" fmla="*/ 8250195 h 11142516"/>
              <a:gd name="connsiteX29" fmla="*/ 2164311 w 4991100"/>
              <a:gd name="connsiteY29" fmla="*/ 8257232 h 11142516"/>
              <a:gd name="connsiteX30" fmla="*/ 0 w 4991100"/>
              <a:gd name="connsiteY30" fmla="*/ 8257232 h 11142516"/>
              <a:gd name="connsiteX31" fmla="*/ 2463865 w 4991100"/>
              <a:gd name="connsiteY31" fmla="*/ 6174593 h 11142516"/>
              <a:gd name="connsiteX32" fmla="*/ 4951413 w 4991100"/>
              <a:gd name="connsiteY32" fmla="*/ 6182370 h 11142516"/>
              <a:gd name="connsiteX33" fmla="*/ 4984872 w 4991100"/>
              <a:gd name="connsiteY33" fmla="*/ 6229995 h 11142516"/>
              <a:gd name="connsiteX34" fmla="*/ 4964397 w 4991100"/>
              <a:gd name="connsiteY34" fmla="*/ 6396682 h 11142516"/>
              <a:gd name="connsiteX35" fmla="*/ 4939615 w 4991100"/>
              <a:gd name="connsiteY35" fmla="*/ 6549082 h 11142516"/>
              <a:gd name="connsiteX36" fmla="*/ 4920523 w 4991100"/>
              <a:gd name="connsiteY36" fmla="*/ 6618932 h 11142516"/>
              <a:gd name="connsiteX37" fmla="*/ 4905528 w 4991100"/>
              <a:gd name="connsiteY37" fmla="*/ 6685607 h 11142516"/>
              <a:gd name="connsiteX38" fmla="*/ 2449545 w 4991100"/>
              <a:gd name="connsiteY38" fmla="*/ 6707832 h 11142516"/>
              <a:gd name="connsiteX39" fmla="*/ 0 w 4991100"/>
              <a:gd name="connsiteY39" fmla="*/ 6707832 h 11142516"/>
              <a:gd name="connsiteX40" fmla="*/ 0 w 4991100"/>
              <a:gd name="connsiteY40" fmla="*/ 6449599 h 11142516"/>
              <a:gd name="connsiteX41" fmla="*/ 8467 w 4991100"/>
              <a:gd name="connsiteY41" fmla="*/ 6182899 h 11142516"/>
              <a:gd name="connsiteX42" fmla="*/ 2463865 w 4991100"/>
              <a:gd name="connsiteY42" fmla="*/ 6174593 h 11142516"/>
              <a:gd name="connsiteX43" fmla="*/ 0 w 4991100"/>
              <a:gd name="connsiteY43" fmla="*/ 4625032 h 11142516"/>
              <a:gd name="connsiteX44" fmla="*/ 2461373 w 4991100"/>
              <a:gd name="connsiteY44" fmla="*/ 4625032 h 11142516"/>
              <a:gd name="connsiteX45" fmla="*/ 4937640 w 4991100"/>
              <a:gd name="connsiteY45" fmla="*/ 4634557 h 11142516"/>
              <a:gd name="connsiteX46" fmla="*/ 4984498 w 4991100"/>
              <a:gd name="connsiteY46" fmla="*/ 4990157 h 11142516"/>
              <a:gd name="connsiteX47" fmla="*/ 4991100 w 4991100"/>
              <a:gd name="connsiteY47" fmla="*/ 5158432 h 11142516"/>
              <a:gd name="connsiteX48" fmla="*/ 0 w 4991100"/>
              <a:gd name="connsiteY48" fmla="*/ 5158432 h 11142516"/>
              <a:gd name="connsiteX49" fmla="*/ 0 w 4991100"/>
              <a:gd name="connsiteY49" fmla="*/ 3075632 h 11142516"/>
              <a:gd name="connsiteX50" fmla="*/ 4444084 w 4991100"/>
              <a:gd name="connsiteY50" fmla="*/ 3075632 h 11142516"/>
              <a:gd name="connsiteX51" fmla="*/ 4476292 w 4991100"/>
              <a:gd name="connsiteY51" fmla="*/ 3123031 h 11142516"/>
              <a:gd name="connsiteX52" fmla="*/ 4502554 w 4991100"/>
              <a:gd name="connsiteY52" fmla="*/ 3183356 h 11142516"/>
              <a:gd name="connsiteX53" fmla="*/ 4521604 w 4991100"/>
              <a:gd name="connsiteY53" fmla="*/ 3227285 h 11142516"/>
              <a:gd name="connsiteX54" fmla="*/ 4546600 w 4991100"/>
              <a:gd name="connsiteY54" fmla="*/ 3279704 h 11142516"/>
              <a:gd name="connsiteX55" fmla="*/ 4565650 w 4991100"/>
              <a:gd name="connsiteY55" fmla="*/ 3316933 h 11142516"/>
              <a:gd name="connsiteX56" fmla="*/ 4584700 w 4991100"/>
              <a:gd name="connsiteY56" fmla="*/ 3361382 h 11142516"/>
              <a:gd name="connsiteX57" fmla="*/ 4603750 w 4991100"/>
              <a:gd name="connsiteY57" fmla="*/ 3405833 h 11142516"/>
              <a:gd name="connsiteX58" fmla="*/ 4622800 w 4991100"/>
              <a:gd name="connsiteY58" fmla="*/ 3450283 h 11142516"/>
              <a:gd name="connsiteX59" fmla="*/ 4642492 w 4991100"/>
              <a:gd name="connsiteY59" fmla="*/ 3495265 h 11142516"/>
              <a:gd name="connsiteX60" fmla="*/ 4652017 w 4991100"/>
              <a:gd name="connsiteY60" fmla="*/ 3538096 h 11142516"/>
              <a:gd name="connsiteX61" fmla="*/ 4641850 w 4991100"/>
              <a:gd name="connsiteY61" fmla="*/ 3564583 h 11142516"/>
              <a:gd name="connsiteX62" fmla="*/ 0 w 4991100"/>
              <a:gd name="connsiteY62" fmla="*/ 3583701 h 11142516"/>
              <a:gd name="connsiteX63" fmla="*/ 0 w 4991100"/>
              <a:gd name="connsiteY63" fmla="*/ 1526233 h 11142516"/>
              <a:gd name="connsiteX64" fmla="*/ 3310323 w 4991100"/>
              <a:gd name="connsiteY64" fmla="*/ 1526233 h 11142516"/>
              <a:gd name="connsiteX65" fmla="*/ 3455387 w 4991100"/>
              <a:gd name="connsiteY65" fmla="*/ 1675574 h 11142516"/>
              <a:gd name="connsiteX66" fmla="*/ 3718171 w 4991100"/>
              <a:gd name="connsiteY66" fmla="*/ 1989783 h 11142516"/>
              <a:gd name="connsiteX67" fmla="*/ 1857375 w 4991100"/>
              <a:gd name="connsiteY67" fmla="*/ 2024750 h 11142516"/>
              <a:gd name="connsiteX68" fmla="*/ 0 w 4991100"/>
              <a:gd name="connsiteY68" fmla="*/ 2034317 h 11142516"/>
              <a:gd name="connsiteX69" fmla="*/ 0 w 4991100"/>
              <a:gd name="connsiteY69" fmla="*/ 0 h 11142516"/>
              <a:gd name="connsiteX70" fmla="*/ 41275 w 4991100"/>
              <a:gd name="connsiteY70" fmla="*/ 1557 h 11142516"/>
              <a:gd name="connsiteX71" fmla="*/ 544383 w 4991100"/>
              <a:gd name="connsiteY71" fmla="*/ 79614 h 11142516"/>
              <a:gd name="connsiteX72" fmla="*/ 647607 w 4991100"/>
              <a:gd name="connsiteY72" fmla="*/ 103833 h 11142516"/>
              <a:gd name="connsiteX73" fmla="*/ 728291 w 4991100"/>
              <a:gd name="connsiteY73" fmla="*/ 122883 h 11142516"/>
              <a:gd name="connsiteX74" fmla="*/ 809217 w 4991100"/>
              <a:gd name="connsiteY74" fmla="*/ 135987 h 11142516"/>
              <a:gd name="connsiteX75" fmla="*/ 875552 w 4991100"/>
              <a:gd name="connsiteY75" fmla="*/ 155037 h 11142516"/>
              <a:gd name="connsiteX76" fmla="*/ 945402 w 4991100"/>
              <a:gd name="connsiteY76" fmla="*/ 174087 h 11142516"/>
              <a:gd name="connsiteX77" fmla="*/ 1015252 w 4991100"/>
              <a:gd name="connsiteY77" fmla="*/ 193137 h 11142516"/>
              <a:gd name="connsiteX78" fmla="*/ 1072402 w 4991100"/>
              <a:gd name="connsiteY78" fmla="*/ 212233 h 11142516"/>
              <a:gd name="connsiteX79" fmla="*/ 1130300 w 4991100"/>
              <a:gd name="connsiteY79" fmla="*/ 224483 h 11142516"/>
              <a:gd name="connsiteX80" fmla="*/ 1193800 w 4991100"/>
              <a:gd name="connsiteY80" fmla="*/ 243487 h 11142516"/>
              <a:gd name="connsiteX81" fmla="*/ 1256552 w 4991100"/>
              <a:gd name="connsiteY81" fmla="*/ 269337 h 11142516"/>
              <a:gd name="connsiteX82" fmla="*/ 1307352 w 4991100"/>
              <a:gd name="connsiteY82" fmla="*/ 288387 h 11142516"/>
              <a:gd name="connsiteX83" fmla="*/ 1358152 w 4991100"/>
              <a:gd name="connsiteY83" fmla="*/ 307437 h 11142516"/>
              <a:gd name="connsiteX84" fmla="*/ 1416050 w 4991100"/>
              <a:gd name="connsiteY84" fmla="*/ 332433 h 11142516"/>
              <a:gd name="connsiteX85" fmla="*/ 1461248 w 4991100"/>
              <a:gd name="connsiteY85" fmla="*/ 344729 h 11142516"/>
              <a:gd name="connsiteX86" fmla="*/ 1512920 w 4991100"/>
              <a:gd name="connsiteY86" fmla="*/ 363779 h 11142516"/>
              <a:gd name="connsiteX87" fmla="*/ 1561066 w 4991100"/>
              <a:gd name="connsiteY87" fmla="*/ 388337 h 11142516"/>
              <a:gd name="connsiteX88" fmla="*/ 1607895 w 4991100"/>
              <a:gd name="connsiteY88" fmla="*/ 414186 h 11142516"/>
              <a:gd name="connsiteX89" fmla="*/ 1629600 w 4991100"/>
              <a:gd name="connsiteY89" fmla="*/ 444007 h 11142516"/>
              <a:gd name="connsiteX90" fmla="*/ 809625 w 4991100"/>
              <a:gd name="connsiteY90" fmla="*/ 475401 h 11142516"/>
              <a:gd name="connsiteX91" fmla="*/ 0 w 4991100"/>
              <a:gd name="connsiteY91" fmla="*/ 485020 h 11142516"/>
            </a:gdLst>
            <a:ahLst/>
            <a:cxnLst/>
            <a:rect l="l" t="t" r="r" b="b"/>
            <a:pathLst>
              <a:path w="4991100" h="11142516">
                <a:moveTo>
                  <a:pt x="0" y="10848032"/>
                </a:moveTo>
                <a:lnTo>
                  <a:pt x="534235" y="10848032"/>
                </a:lnTo>
                <a:cubicBezTo>
                  <a:pt x="878210" y="10848032"/>
                  <a:pt x="1077218" y="10852714"/>
                  <a:pt x="1093035" y="10861178"/>
                </a:cubicBezTo>
                <a:cubicBezTo>
                  <a:pt x="1139102" y="10885834"/>
                  <a:pt x="1115706" y="10924232"/>
                  <a:pt x="1054616" y="10924232"/>
                </a:cubicBezTo>
                <a:cubicBezTo>
                  <a:pt x="1042073" y="10924232"/>
                  <a:pt x="1025157" y="10932248"/>
                  <a:pt x="1017026" y="10942045"/>
                </a:cubicBezTo>
                <a:cubicBezTo>
                  <a:pt x="1008017" y="10952901"/>
                  <a:pt x="978886" y="10959631"/>
                  <a:pt x="942446" y="10959277"/>
                </a:cubicBezTo>
                <a:cubicBezTo>
                  <a:pt x="909558" y="10958957"/>
                  <a:pt x="865505" y="10964768"/>
                  <a:pt x="844550" y="10972190"/>
                </a:cubicBezTo>
                <a:cubicBezTo>
                  <a:pt x="823595" y="10979612"/>
                  <a:pt x="780732" y="10992249"/>
                  <a:pt x="749300" y="11000272"/>
                </a:cubicBezTo>
                <a:cubicBezTo>
                  <a:pt x="717868" y="11008295"/>
                  <a:pt x="665548" y="11022476"/>
                  <a:pt x="633035" y="11031786"/>
                </a:cubicBezTo>
                <a:cubicBezTo>
                  <a:pt x="600522" y="11041095"/>
                  <a:pt x="551945" y="11051829"/>
                  <a:pt x="525085" y="11055637"/>
                </a:cubicBezTo>
                <a:cubicBezTo>
                  <a:pt x="498226" y="11059445"/>
                  <a:pt x="436245" y="11068791"/>
                  <a:pt x="387350" y="11076407"/>
                </a:cubicBezTo>
                <a:cubicBezTo>
                  <a:pt x="338455" y="11084022"/>
                  <a:pt x="255588" y="11095428"/>
                  <a:pt x="203200" y="11101753"/>
                </a:cubicBezTo>
                <a:cubicBezTo>
                  <a:pt x="150813" y="11108077"/>
                  <a:pt x="83661" y="11119836"/>
                  <a:pt x="53975" y="11127884"/>
                </a:cubicBezTo>
                <a:lnTo>
                  <a:pt x="0" y="11142516"/>
                </a:lnTo>
                <a:close/>
                <a:moveTo>
                  <a:pt x="2715999" y="9290273"/>
                </a:moveTo>
                <a:cubicBezTo>
                  <a:pt x="3274563" y="9290154"/>
                  <a:pt x="3516498" y="9293358"/>
                  <a:pt x="3533775" y="9300287"/>
                </a:cubicBezTo>
                <a:cubicBezTo>
                  <a:pt x="3553382" y="9308151"/>
                  <a:pt x="3568700" y="9324120"/>
                  <a:pt x="3568700" y="9336696"/>
                </a:cubicBezTo>
                <a:cubicBezTo>
                  <a:pt x="3568700" y="9349018"/>
                  <a:pt x="3465565" y="9459793"/>
                  <a:pt x="3339511" y="9582866"/>
                </a:cubicBezTo>
                <a:lnTo>
                  <a:pt x="3110322" y="9806632"/>
                </a:lnTo>
                <a:lnTo>
                  <a:pt x="0" y="9806632"/>
                </a:lnTo>
                <a:lnTo>
                  <a:pt x="0" y="9298632"/>
                </a:lnTo>
                <a:lnTo>
                  <a:pt x="1749425" y="9292456"/>
                </a:lnTo>
                <a:cubicBezTo>
                  <a:pt x="2142794" y="9291067"/>
                  <a:pt x="2462106" y="9290327"/>
                  <a:pt x="2715999" y="9290273"/>
                </a:cubicBezTo>
                <a:close/>
                <a:moveTo>
                  <a:pt x="0" y="7749232"/>
                </a:moveTo>
                <a:lnTo>
                  <a:pt x="2278095" y="7749232"/>
                </a:lnTo>
                <a:cubicBezTo>
                  <a:pt x="4278905" y="7749232"/>
                  <a:pt x="4558098" y="7751531"/>
                  <a:pt x="4571866" y="7768120"/>
                </a:cubicBezTo>
                <a:cubicBezTo>
                  <a:pt x="4583152" y="7781720"/>
                  <a:pt x="4583611" y="7789721"/>
                  <a:pt x="4573502" y="7796695"/>
                </a:cubicBezTo>
                <a:cubicBezTo>
                  <a:pt x="4556682" y="7808300"/>
                  <a:pt x="4543971" y="7829649"/>
                  <a:pt x="4518586" y="7888932"/>
                </a:cubicBezTo>
                <a:cubicBezTo>
                  <a:pt x="4402453" y="8160141"/>
                  <a:pt x="4362504" y="8244230"/>
                  <a:pt x="4346961" y="8250195"/>
                </a:cubicBezTo>
                <a:cubicBezTo>
                  <a:pt x="4336875" y="8254066"/>
                  <a:pt x="3354682" y="8257232"/>
                  <a:pt x="2164311" y="8257232"/>
                </a:cubicBezTo>
                <a:lnTo>
                  <a:pt x="0" y="8257232"/>
                </a:lnTo>
                <a:close/>
                <a:moveTo>
                  <a:pt x="2463865" y="6174593"/>
                </a:moveTo>
                <a:cubicBezTo>
                  <a:pt x="3691562" y="6174462"/>
                  <a:pt x="4924617" y="6177011"/>
                  <a:pt x="4951413" y="6182370"/>
                </a:cubicBezTo>
                <a:cubicBezTo>
                  <a:pt x="4987557" y="6189599"/>
                  <a:pt x="4990544" y="6193850"/>
                  <a:pt x="4984872" y="6229995"/>
                </a:cubicBezTo>
                <a:cubicBezTo>
                  <a:pt x="4981447" y="6251823"/>
                  <a:pt x="4972234" y="6326832"/>
                  <a:pt x="4964397" y="6396682"/>
                </a:cubicBezTo>
                <a:cubicBezTo>
                  <a:pt x="4956561" y="6466532"/>
                  <a:pt x="4945409" y="6535112"/>
                  <a:pt x="4939615" y="6549082"/>
                </a:cubicBezTo>
                <a:cubicBezTo>
                  <a:pt x="4933820" y="6563052"/>
                  <a:pt x="4925229" y="6594485"/>
                  <a:pt x="4920523" y="6618932"/>
                </a:cubicBezTo>
                <a:cubicBezTo>
                  <a:pt x="4915817" y="6643379"/>
                  <a:pt x="4909070" y="6673383"/>
                  <a:pt x="4905528" y="6685607"/>
                </a:cubicBezTo>
                <a:cubicBezTo>
                  <a:pt x="4899425" y="6706675"/>
                  <a:pt x="4771525" y="6707832"/>
                  <a:pt x="2449545" y="6707832"/>
                </a:cubicBezTo>
                <a:lnTo>
                  <a:pt x="0" y="6707832"/>
                </a:lnTo>
                <a:lnTo>
                  <a:pt x="0" y="6449599"/>
                </a:lnTo>
                <a:cubicBezTo>
                  <a:pt x="0" y="6307570"/>
                  <a:pt x="3810" y="6187555"/>
                  <a:pt x="8467" y="6182899"/>
                </a:cubicBezTo>
                <a:cubicBezTo>
                  <a:pt x="13830" y="6177536"/>
                  <a:pt x="1236168" y="6174724"/>
                  <a:pt x="2463865" y="6174593"/>
                </a:cubicBezTo>
                <a:close/>
                <a:moveTo>
                  <a:pt x="0" y="4625032"/>
                </a:moveTo>
                <a:lnTo>
                  <a:pt x="2461373" y="4625032"/>
                </a:lnTo>
                <a:cubicBezTo>
                  <a:pt x="3815128" y="4625032"/>
                  <a:pt x="4929448" y="4629319"/>
                  <a:pt x="4937640" y="4634557"/>
                </a:cubicBezTo>
                <a:cubicBezTo>
                  <a:pt x="4958012" y="4647586"/>
                  <a:pt x="4976590" y="4788566"/>
                  <a:pt x="4984498" y="4990157"/>
                </a:cubicBezTo>
                <a:lnTo>
                  <a:pt x="4991100" y="5158432"/>
                </a:lnTo>
                <a:lnTo>
                  <a:pt x="0" y="5158432"/>
                </a:lnTo>
                <a:close/>
                <a:moveTo>
                  <a:pt x="0" y="3075632"/>
                </a:moveTo>
                <a:lnTo>
                  <a:pt x="4444084" y="3075632"/>
                </a:lnTo>
                <a:lnTo>
                  <a:pt x="4476292" y="3123031"/>
                </a:lnTo>
                <a:cubicBezTo>
                  <a:pt x="4494006" y="3149100"/>
                  <a:pt x="4505824" y="3176246"/>
                  <a:pt x="4502554" y="3183356"/>
                </a:cubicBezTo>
                <a:cubicBezTo>
                  <a:pt x="4499284" y="3190466"/>
                  <a:pt x="4507856" y="3210234"/>
                  <a:pt x="4521604" y="3227285"/>
                </a:cubicBezTo>
                <a:cubicBezTo>
                  <a:pt x="4535352" y="3244337"/>
                  <a:pt x="4546600" y="3267926"/>
                  <a:pt x="4546600" y="3279704"/>
                </a:cubicBezTo>
                <a:cubicBezTo>
                  <a:pt x="4546600" y="3291485"/>
                  <a:pt x="4555172" y="3308237"/>
                  <a:pt x="4565650" y="3316933"/>
                </a:cubicBezTo>
                <a:cubicBezTo>
                  <a:pt x="4576128" y="3325629"/>
                  <a:pt x="4584700" y="3345631"/>
                  <a:pt x="4584700" y="3361382"/>
                </a:cubicBezTo>
                <a:cubicBezTo>
                  <a:pt x="4584700" y="3377134"/>
                  <a:pt x="4593272" y="3397136"/>
                  <a:pt x="4603750" y="3405833"/>
                </a:cubicBezTo>
                <a:cubicBezTo>
                  <a:pt x="4614228" y="3414529"/>
                  <a:pt x="4622800" y="3434531"/>
                  <a:pt x="4622800" y="3450283"/>
                </a:cubicBezTo>
                <a:cubicBezTo>
                  <a:pt x="4622800" y="3466035"/>
                  <a:pt x="4631661" y="3486276"/>
                  <a:pt x="4642492" y="3495265"/>
                </a:cubicBezTo>
                <a:cubicBezTo>
                  <a:pt x="4656056" y="3506523"/>
                  <a:pt x="4659020" y="3519852"/>
                  <a:pt x="4652017" y="3538096"/>
                </a:cubicBezTo>
                <a:lnTo>
                  <a:pt x="4641850" y="3564583"/>
                </a:lnTo>
                <a:lnTo>
                  <a:pt x="0" y="3583701"/>
                </a:lnTo>
                <a:close/>
                <a:moveTo>
                  <a:pt x="0" y="1526233"/>
                </a:moveTo>
                <a:lnTo>
                  <a:pt x="3310323" y="1526233"/>
                </a:lnTo>
                <a:lnTo>
                  <a:pt x="3455387" y="1675574"/>
                </a:lnTo>
                <a:cubicBezTo>
                  <a:pt x="3662305" y="1888593"/>
                  <a:pt x="3722162" y="1960163"/>
                  <a:pt x="3718171" y="1989783"/>
                </a:cubicBezTo>
                <a:cubicBezTo>
                  <a:pt x="3714774" y="2015002"/>
                  <a:pt x="3701515" y="2015251"/>
                  <a:pt x="1857375" y="2024750"/>
                </a:cubicBezTo>
                <a:lnTo>
                  <a:pt x="0" y="2034317"/>
                </a:lnTo>
                <a:close/>
                <a:moveTo>
                  <a:pt x="0" y="0"/>
                </a:moveTo>
                <a:lnTo>
                  <a:pt x="41275" y="1557"/>
                </a:lnTo>
                <a:cubicBezTo>
                  <a:pt x="204692" y="7719"/>
                  <a:pt x="448579" y="45558"/>
                  <a:pt x="544383" y="79614"/>
                </a:cubicBezTo>
                <a:cubicBezTo>
                  <a:pt x="581857" y="92934"/>
                  <a:pt x="628308" y="103833"/>
                  <a:pt x="647607" y="103833"/>
                </a:cubicBezTo>
                <a:cubicBezTo>
                  <a:pt x="666907" y="103833"/>
                  <a:pt x="703215" y="112406"/>
                  <a:pt x="728291" y="122883"/>
                </a:cubicBezTo>
                <a:cubicBezTo>
                  <a:pt x="753367" y="133360"/>
                  <a:pt x="789784" y="139257"/>
                  <a:pt x="809217" y="135987"/>
                </a:cubicBezTo>
                <a:cubicBezTo>
                  <a:pt x="832400" y="132085"/>
                  <a:pt x="855211" y="138636"/>
                  <a:pt x="875552" y="155037"/>
                </a:cubicBezTo>
                <a:cubicBezTo>
                  <a:pt x="896692" y="172081"/>
                  <a:pt x="918913" y="178141"/>
                  <a:pt x="945402" y="174087"/>
                </a:cubicBezTo>
                <a:cubicBezTo>
                  <a:pt x="971891" y="170032"/>
                  <a:pt x="994113" y="176093"/>
                  <a:pt x="1015252" y="193137"/>
                </a:cubicBezTo>
                <a:cubicBezTo>
                  <a:pt x="1032664" y="207175"/>
                  <a:pt x="1057718" y="215547"/>
                  <a:pt x="1072402" y="212233"/>
                </a:cubicBezTo>
                <a:cubicBezTo>
                  <a:pt x="1086784" y="208988"/>
                  <a:pt x="1112838" y="214501"/>
                  <a:pt x="1130300" y="224483"/>
                </a:cubicBezTo>
                <a:cubicBezTo>
                  <a:pt x="1147763" y="234465"/>
                  <a:pt x="1176338" y="243017"/>
                  <a:pt x="1193800" y="243487"/>
                </a:cubicBezTo>
                <a:cubicBezTo>
                  <a:pt x="1211263" y="243957"/>
                  <a:pt x="1239501" y="255589"/>
                  <a:pt x="1256552" y="269337"/>
                </a:cubicBezTo>
                <a:cubicBezTo>
                  <a:pt x="1273604" y="283085"/>
                  <a:pt x="1296464" y="291657"/>
                  <a:pt x="1307352" y="288387"/>
                </a:cubicBezTo>
                <a:cubicBezTo>
                  <a:pt x="1318241" y="285117"/>
                  <a:pt x="1341101" y="293689"/>
                  <a:pt x="1358152" y="307437"/>
                </a:cubicBezTo>
                <a:cubicBezTo>
                  <a:pt x="1375204" y="321185"/>
                  <a:pt x="1401258" y="332433"/>
                  <a:pt x="1416050" y="332433"/>
                </a:cubicBezTo>
                <a:cubicBezTo>
                  <a:pt x="1430842" y="332433"/>
                  <a:pt x="1451181" y="337966"/>
                  <a:pt x="1461248" y="344729"/>
                </a:cubicBezTo>
                <a:cubicBezTo>
                  <a:pt x="1471314" y="351492"/>
                  <a:pt x="1494567" y="360064"/>
                  <a:pt x="1512920" y="363779"/>
                </a:cubicBezTo>
                <a:cubicBezTo>
                  <a:pt x="1531273" y="367494"/>
                  <a:pt x="1552939" y="378545"/>
                  <a:pt x="1561066" y="388337"/>
                </a:cubicBezTo>
                <a:cubicBezTo>
                  <a:pt x="1569193" y="398129"/>
                  <a:pt x="1590266" y="409761"/>
                  <a:pt x="1607895" y="414186"/>
                </a:cubicBezTo>
                <a:cubicBezTo>
                  <a:pt x="1632735" y="420420"/>
                  <a:pt x="1637620" y="427132"/>
                  <a:pt x="1629600" y="444007"/>
                </a:cubicBezTo>
                <a:cubicBezTo>
                  <a:pt x="1620056" y="464088"/>
                  <a:pt x="1556229" y="466532"/>
                  <a:pt x="809625" y="475401"/>
                </a:cubicBezTo>
                <a:lnTo>
                  <a:pt x="0" y="48502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8613957">
            <a:off x="252841" y="6273090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987027">
            <a:off x="3298397" y="6387492"/>
            <a:ext cx="304800" cy="304800"/>
          </a:xfrm>
          <a:prstGeom prst="mathPlus">
            <a:avLst>
              <a:gd name="adj1" fmla="val 13520"/>
            </a:avLst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9924814" flipH="1" flipV="1">
            <a:off x="8026275" y="6175628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4741295" y="5361352"/>
            <a:ext cx="712390" cy="709681"/>
          </a:xfrm>
          <a:custGeom>
            <a:avLst/>
            <a:gdLst>
              <a:gd name="connsiteX0" fmla="*/ 11334751 w 11940779"/>
              <a:gd name="connsiteY0" fmla="*/ 8424994 h 11895366"/>
              <a:gd name="connsiteX1" fmla="*/ 11360799 w 11940779"/>
              <a:gd name="connsiteY1" fmla="*/ 8533860 h 11895366"/>
              <a:gd name="connsiteX2" fmla="*/ 11341099 w 11940779"/>
              <a:gd name="connsiteY2" fmla="*/ 8572110 h 11895366"/>
              <a:gd name="connsiteX3" fmla="*/ 11315699 w 11940779"/>
              <a:gd name="connsiteY3" fmla="*/ 8623298 h 11895366"/>
              <a:gd name="connsiteX4" fmla="*/ 11290299 w 11940779"/>
              <a:gd name="connsiteY4" fmla="*/ 8674486 h 11895366"/>
              <a:gd name="connsiteX5" fmla="*/ 11271251 w 11940779"/>
              <a:gd name="connsiteY5" fmla="*/ 8712198 h 11895366"/>
              <a:gd name="connsiteX6" fmla="*/ 11252199 w 11940779"/>
              <a:gd name="connsiteY6" fmla="*/ 8746018 h 11895366"/>
              <a:gd name="connsiteX7" fmla="*/ 11223115 w 11940779"/>
              <a:gd name="connsiteY7" fmla="*/ 8792087 h 11895366"/>
              <a:gd name="connsiteX8" fmla="*/ 11144467 w 11940779"/>
              <a:gd name="connsiteY8" fmla="*/ 8909048 h 11895366"/>
              <a:gd name="connsiteX9" fmla="*/ 11100015 w 11940779"/>
              <a:gd name="connsiteY9" fmla="*/ 8985248 h 11895366"/>
              <a:gd name="connsiteX10" fmla="*/ 11068191 w 11940779"/>
              <a:gd name="connsiteY10" fmla="*/ 9059230 h 11895366"/>
              <a:gd name="connsiteX11" fmla="*/ 11042599 w 11940779"/>
              <a:gd name="connsiteY11" fmla="*/ 9114111 h 11895366"/>
              <a:gd name="connsiteX12" fmla="*/ 11023599 w 11940779"/>
              <a:gd name="connsiteY12" fmla="*/ 9151255 h 11895366"/>
              <a:gd name="connsiteX13" fmla="*/ 11011755 w 11940779"/>
              <a:gd name="connsiteY13" fmla="*/ 9169398 h 11895366"/>
              <a:gd name="connsiteX14" fmla="*/ 10991875 w 11940779"/>
              <a:gd name="connsiteY14" fmla="*/ 9194723 h 11895366"/>
              <a:gd name="connsiteX15" fmla="*/ 10962443 w 11940779"/>
              <a:gd name="connsiteY15" fmla="*/ 9229648 h 11895366"/>
              <a:gd name="connsiteX16" fmla="*/ 10889463 w 11940779"/>
              <a:gd name="connsiteY16" fmla="*/ 9315448 h 11895366"/>
              <a:gd name="connsiteX17" fmla="*/ 10789015 w 11940779"/>
              <a:gd name="connsiteY17" fmla="*/ 9461498 h 11895366"/>
              <a:gd name="connsiteX18" fmla="*/ 10135124 w 11940779"/>
              <a:gd name="connsiteY18" fmla="*/ 10134598 h 11895366"/>
              <a:gd name="connsiteX19" fmla="*/ 9496313 w 11940779"/>
              <a:gd name="connsiteY19" fmla="*/ 10772773 h 11895366"/>
              <a:gd name="connsiteX20" fmla="*/ 9449946 w 11940779"/>
              <a:gd name="connsiteY20" fmla="*/ 10807698 h 11895366"/>
              <a:gd name="connsiteX21" fmla="*/ 9420856 w 11940779"/>
              <a:gd name="connsiteY21" fmla="*/ 10817260 h 11895366"/>
              <a:gd name="connsiteX22" fmla="*/ 9283700 w 11940779"/>
              <a:gd name="connsiteY22" fmla="*/ 10909262 h 11895366"/>
              <a:gd name="connsiteX23" fmla="*/ 9242939 w 11940779"/>
              <a:gd name="connsiteY23" fmla="*/ 10950573 h 11895366"/>
              <a:gd name="connsiteX24" fmla="*/ 9196222 w 11940779"/>
              <a:gd name="connsiteY24" fmla="*/ 10985498 h 11895366"/>
              <a:gd name="connsiteX25" fmla="*/ 9102896 w 11940779"/>
              <a:gd name="connsiteY25" fmla="*/ 11039473 h 11895366"/>
              <a:gd name="connsiteX26" fmla="*/ 9056522 w 11940779"/>
              <a:gd name="connsiteY26" fmla="*/ 11074398 h 11895366"/>
              <a:gd name="connsiteX27" fmla="*/ 9027330 w 11940779"/>
              <a:gd name="connsiteY27" fmla="*/ 11091282 h 11895366"/>
              <a:gd name="connsiteX28" fmla="*/ 8969638 w 11940779"/>
              <a:gd name="connsiteY28" fmla="*/ 11119857 h 11895366"/>
              <a:gd name="connsiteX29" fmla="*/ 8778244 w 11940779"/>
              <a:gd name="connsiteY29" fmla="*/ 11229840 h 11895366"/>
              <a:gd name="connsiteX30" fmla="*/ 8742921 w 11940779"/>
              <a:gd name="connsiteY30" fmla="*/ 11252198 h 11895366"/>
              <a:gd name="connsiteX31" fmla="*/ 8704390 w 11940779"/>
              <a:gd name="connsiteY31" fmla="*/ 11270472 h 11895366"/>
              <a:gd name="connsiteX32" fmla="*/ 8661216 w 11940779"/>
              <a:gd name="connsiteY32" fmla="*/ 11296688 h 11895366"/>
              <a:gd name="connsiteX33" fmla="*/ 8609923 w 11940779"/>
              <a:gd name="connsiteY33" fmla="*/ 11322864 h 11895366"/>
              <a:gd name="connsiteX34" fmla="*/ 8572500 w 11940779"/>
              <a:gd name="connsiteY34" fmla="*/ 11341098 h 11895366"/>
              <a:gd name="connsiteX35" fmla="*/ 8533862 w 11940779"/>
              <a:gd name="connsiteY35" fmla="*/ 11360797 h 11895366"/>
              <a:gd name="connsiteX36" fmla="*/ 8426450 w 11940779"/>
              <a:gd name="connsiteY36" fmla="*/ 11336256 h 11895366"/>
              <a:gd name="connsiteX37" fmla="*/ 9867900 w 11940779"/>
              <a:gd name="connsiteY37" fmla="*/ 9867951 h 11895366"/>
              <a:gd name="connsiteX38" fmla="*/ 11334751 w 11940779"/>
              <a:gd name="connsiteY38" fmla="*/ 8424994 h 11895366"/>
              <a:gd name="connsiteX39" fmla="*/ 11842751 w 11940779"/>
              <a:gd name="connsiteY39" fmla="*/ 6291439 h 11895366"/>
              <a:gd name="connsiteX40" fmla="*/ 11940779 w 11940779"/>
              <a:gd name="connsiteY40" fmla="*/ 6299198 h 11895366"/>
              <a:gd name="connsiteX41" fmla="*/ 11926107 w 11940779"/>
              <a:gd name="connsiteY41" fmla="*/ 6340473 h 11895366"/>
              <a:gd name="connsiteX42" fmla="*/ 11901807 w 11940779"/>
              <a:gd name="connsiteY42" fmla="*/ 6559548 h 11895366"/>
              <a:gd name="connsiteX43" fmla="*/ 11875251 w 11940779"/>
              <a:gd name="connsiteY43" fmla="*/ 6787701 h 11895366"/>
              <a:gd name="connsiteX44" fmla="*/ 9341205 w 11940779"/>
              <a:gd name="connsiteY44" fmla="*/ 9354743 h 11895366"/>
              <a:gd name="connsiteX45" fmla="*/ 6824083 w 11940779"/>
              <a:gd name="connsiteY45" fmla="*/ 11871431 h 11895366"/>
              <a:gd name="connsiteX46" fmla="*/ 6761667 w 11940779"/>
              <a:gd name="connsiteY46" fmla="*/ 11874283 h 11895366"/>
              <a:gd name="connsiteX47" fmla="*/ 6492875 w 11940779"/>
              <a:gd name="connsiteY47" fmla="*/ 11889096 h 11895366"/>
              <a:gd name="connsiteX48" fmla="*/ 6286500 w 11940779"/>
              <a:gd name="connsiteY48" fmla="*/ 11885849 h 11895366"/>
              <a:gd name="connsiteX49" fmla="*/ 9064625 w 11940779"/>
              <a:gd name="connsiteY49" fmla="*/ 9081041 h 11895366"/>
              <a:gd name="connsiteX50" fmla="*/ 11782167 w 11940779"/>
              <a:gd name="connsiteY50" fmla="*/ 4783595 h 11895366"/>
              <a:gd name="connsiteX51" fmla="*/ 11866627 w 11940779"/>
              <a:gd name="connsiteY51" fmla="*/ 4998965 h 11895366"/>
              <a:gd name="connsiteX52" fmla="*/ 11887667 w 11940779"/>
              <a:gd name="connsiteY52" fmla="*/ 5152607 h 11895366"/>
              <a:gd name="connsiteX53" fmla="*/ 11902703 w 11940779"/>
              <a:gd name="connsiteY53" fmla="*/ 5193465 h 11895366"/>
              <a:gd name="connsiteX54" fmla="*/ 5221061 w 11940779"/>
              <a:gd name="connsiteY54" fmla="*/ 11874498 h 11895366"/>
              <a:gd name="connsiteX55" fmla="*/ 5098475 w 11940779"/>
              <a:gd name="connsiteY55" fmla="*/ 11874498 h 11895366"/>
              <a:gd name="connsiteX56" fmla="*/ 4929520 w 11940779"/>
              <a:gd name="connsiteY56" fmla="*/ 11850743 h 11895366"/>
              <a:gd name="connsiteX57" fmla="*/ 4832486 w 11940779"/>
              <a:gd name="connsiteY57" fmla="*/ 11815818 h 11895366"/>
              <a:gd name="connsiteX58" fmla="*/ 4783826 w 11940779"/>
              <a:gd name="connsiteY58" fmla="*/ 11788233 h 11895366"/>
              <a:gd name="connsiteX59" fmla="*/ 8269841 w 11940779"/>
              <a:gd name="connsiteY59" fmla="*/ 8275554 h 11895366"/>
              <a:gd name="connsiteX60" fmla="*/ 11782167 w 11940779"/>
              <a:gd name="connsiteY60" fmla="*/ 4783595 h 11895366"/>
              <a:gd name="connsiteX61" fmla="*/ 11400371 w 11940779"/>
              <a:gd name="connsiteY61" fmla="*/ 3563135 h 11895366"/>
              <a:gd name="connsiteX62" fmla="*/ 11413087 w 11940779"/>
              <a:gd name="connsiteY62" fmla="*/ 3563351 h 11895366"/>
              <a:gd name="connsiteX63" fmla="*/ 11461835 w 11940779"/>
              <a:gd name="connsiteY63" fmla="*/ 3598633 h 11895366"/>
              <a:gd name="connsiteX64" fmla="*/ 11480799 w 11940779"/>
              <a:gd name="connsiteY64" fmla="*/ 3651248 h 11895366"/>
              <a:gd name="connsiteX65" fmla="*/ 11512467 w 11940779"/>
              <a:gd name="connsiteY65" fmla="*/ 3720098 h 11895366"/>
              <a:gd name="connsiteX66" fmla="*/ 11538623 w 11940779"/>
              <a:gd name="connsiteY66" fmla="*/ 3772640 h 11895366"/>
              <a:gd name="connsiteX67" fmla="*/ 11554497 w 11940779"/>
              <a:gd name="connsiteY67" fmla="*/ 3857615 h 11895366"/>
              <a:gd name="connsiteX68" fmla="*/ 11550651 w 11940779"/>
              <a:gd name="connsiteY68" fmla="*/ 3920796 h 11895366"/>
              <a:gd name="connsiteX69" fmla="*/ 7739066 w 11940779"/>
              <a:gd name="connsiteY69" fmla="*/ 7745246 h 11895366"/>
              <a:gd name="connsiteX70" fmla="*/ 3890777 w 11940779"/>
              <a:gd name="connsiteY70" fmla="*/ 11569698 h 11895366"/>
              <a:gd name="connsiteX71" fmla="*/ 3806683 w 11940779"/>
              <a:gd name="connsiteY71" fmla="*/ 11544298 h 11895366"/>
              <a:gd name="connsiteX72" fmla="*/ 3735401 w 11940779"/>
              <a:gd name="connsiteY72" fmla="*/ 11518898 h 11895366"/>
              <a:gd name="connsiteX73" fmla="*/ 3695700 w 11940779"/>
              <a:gd name="connsiteY73" fmla="*/ 11499848 h 11895366"/>
              <a:gd name="connsiteX74" fmla="*/ 3644252 w 11940779"/>
              <a:gd name="connsiteY74" fmla="*/ 11480798 h 11895366"/>
              <a:gd name="connsiteX75" fmla="*/ 3574929 w 11940779"/>
              <a:gd name="connsiteY75" fmla="*/ 11406906 h 11895366"/>
              <a:gd name="connsiteX76" fmla="*/ 7483004 w 11940779"/>
              <a:gd name="connsiteY76" fmla="*/ 7478505 h 11895366"/>
              <a:gd name="connsiteX77" fmla="*/ 11390631 w 11940779"/>
              <a:gd name="connsiteY77" fmla="*/ 3570123 h 11895366"/>
              <a:gd name="connsiteX78" fmla="*/ 11400371 w 11940779"/>
              <a:gd name="connsiteY78" fmla="*/ 3563135 h 11895366"/>
              <a:gd name="connsiteX79" fmla="*/ 10847451 w 11940779"/>
              <a:gd name="connsiteY79" fmla="*/ 2534035 h 11895366"/>
              <a:gd name="connsiteX80" fmla="*/ 11005983 w 11940779"/>
              <a:gd name="connsiteY80" fmla="*/ 2743199 h 11895366"/>
              <a:gd name="connsiteX81" fmla="*/ 11039483 w 11940779"/>
              <a:gd name="connsiteY81" fmla="*/ 2790031 h 11895366"/>
              <a:gd name="connsiteX82" fmla="*/ 11025007 w 11940779"/>
              <a:gd name="connsiteY82" fmla="*/ 2853531 h 11895366"/>
              <a:gd name="connsiteX83" fmla="*/ 6923536 w 11940779"/>
              <a:gd name="connsiteY83" fmla="*/ 6962773 h 11895366"/>
              <a:gd name="connsiteX84" fmla="*/ 2816898 w 11940779"/>
              <a:gd name="connsiteY84" fmla="*/ 11036298 h 11895366"/>
              <a:gd name="connsiteX85" fmla="*/ 2749551 w 11940779"/>
              <a:gd name="connsiteY85" fmla="*/ 11010898 h 11895366"/>
              <a:gd name="connsiteX86" fmla="*/ 2715702 w 11940779"/>
              <a:gd name="connsiteY86" fmla="*/ 10985498 h 11895366"/>
              <a:gd name="connsiteX87" fmla="*/ 2641601 w 11940779"/>
              <a:gd name="connsiteY87" fmla="*/ 10941048 h 11895366"/>
              <a:gd name="connsiteX88" fmla="*/ 2566890 w 11940779"/>
              <a:gd name="connsiteY88" fmla="*/ 10896598 h 11895366"/>
              <a:gd name="connsiteX89" fmla="*/ 2549406 w 11940779"/>
              <a:gd name="connsiteY89" fmla="*/ 10831626 h 11895366"/>
              <a:gd name="connsiteX90" fmla="*/ 6678633 w 11940779"/>
              <a:gd name="connsiteY90" fmla="*/ 6683030 h 11895366"/>
              <a:gd name="connsiteX91" fmla="*/ 10813471 w 11940779"/>
              <a:gd name="connsiteY91" fmla="*/ 2545914 h 11895366"/>
              <a:gd name="connsiteX92" fmla="*/ 10847451 w 11940779"/>
              <a:gd name="connsiteY92" fmla="*/ 2534035 h 11895366"/>
              <a:gd name="connsiteX93" fmla="*/ 10120330 w 11940779"/>
              <a:gd name="connsiteY93" fmla="*/ 1664946 h 11895366"/>
              <a:gd name="connsiteX94" fmla="*/ 10358200 w 11940779"/>
              <a:gd name="connsiteY94" fmla="*/ 1912205 h 11895366"/>
              <a:gd name="connsiteX95" fmla="*/ 10339649 w 11940779"/>
              <a:gd name="connsiteY95" fmla="*/ 1950799 h 11895366"/>
              <a:gd name="connsiteX96" fmla="*/ 6123666 w 11940779"/>
              <a:gd name="connsiteY96" fmla="*/ 6163690 h 11895366"/>
              <a:gd name="connsiteX97" fmla="*/ 1933072 w 11940779"/>
              <a:gd name="connsiteY97" fmla="*/ 10365231 h 11895366"/>
              <a:gd name="connsiteX98" fmla="*/ 1890461 w 11940779"/>
              <a:gd name="connsiteY98" fmla="*/ 10340009 h 11895366"/>
              <a:gd name="connsiteX99" fmla="*/ 1663701 w 11940779"/>
              <a:gd name="connsiteY99" fmla="*/ 10110507 h 11895366"/>
              <a:gd name="connsiteX100" fmla="*/ 5881704 w 11940779"/>
              <a:gd name="connsiteY100" fmla="*/ 5879604 h 11895366"/>
              <a:gd name="connsiteX101" fmla="*/ 10120330 w 11940779"/>
              <a:gd name="connsiteY101" fmla="*/ 1664946 h 11895366"/>
              <a:gd name="connsiteX102" fmla="*/ 9238590 w 11940779"/>
              <a:gd name="connsiteY102" fmla="*/ 952499 h 11895366"/>
              <a:gd name="connsiteX103" fmla="*/ 9290050 w 11940779"/>
              <a:gd name="connsiteY103" fmla="*/ 977899 h 11895366"/>
              <a:gd name="connsiteX104" fmla="*/ 9325635 w 11940779"/>
              <a:gd name="connsiteY104" fmla="*/ 1003300 h 11895366"/>
              <a:gd name="connsiteX105" fmla="*/ 9392479 w 11940779"/>
              <a:gd name="connsiteY105" fmla="*/ 1047749 h 11895366"/>
              <a:gd name="connsiteX106" fmla="*/ 9459742 w 11940779"/>
              <a:gd name="connsiteY106" fmla="*/ 1092199 h 11895366"/>
              <a:gd name="connsiteX107" fmla="*/ 9512300 w 11940779"/>
              <a:gd name="connsiteY107" fmla="*/ 1168169 h 11895366"/>
              <a:gd name="connsiteX108" fmla="*/ 7899117 w 11940779"/>
              <a:gd name="connsiteY108" fmla="*/ 2787768 h 11895366"/>
              <a:gd name="connsiteX109" fmla="*/ 3730342 w 11940779"/>
              <a:gd name="connsiteY109" fmla="*/ 6943721 h 11895366"/>
              <a:gd name="connsiteX110" fmla="*/ 1162833 w 11940779"/>
              <a:gd name="connsiteY110" fmla="*/ 9505946 h 11895366"/>
              <a:gd name="connsiteX111" fmla="*/ 1035105 w 11940779"/>
              <a:gd name="connsiteY111" fmla="*/ 9375011 h 11895366"/>
              <a:gd name="connsiteX112" fmla="*/ 996951 w 11940779"/>
              <a:gd name="connsiteY112" fmla="*/ 9312860 h 11895366"/>
              <a:gd name="connsiteX113" fmla="*/ 952500 w 11940779"/>
              <a:gd name="connsiteY113" fmla="*/ 9231345 h 11895366"/>
              <a:gd name="connsiteX114" fmla="*/ 5081309 w 11940779"/>
              <a:gd name="connsiteY114" fmla="*/ 5080270 h 11895366"/>
              <a:gd name="connsiteX115" fmla="*/ 9238590 w 11940779"/>
              <a:gd name="connsiteY115" fmla="*/ 952499 h 11895366"/>
              <a:gd name="connsiteX116" fmla="*/ 8182770 w 11940779"/>
              <a:gd name="connsiteY116" fmla="*/ 388563 h 11895366"/>
              <a:gd name="connsiteX117" fmla="*/ 8210550 w 11940779"/>
              <a:gd name="connsiteY117" fmla="*/ 406399 h 11895366"/>
              <a:gd name="connsiteX118" fmla="*/ 8247456 w 11940779"/>
              <a:gd name="connsiteY118" fmla="*/ 419099 h 11895366"/>
              <a:gd name="connsiteX119" fmla="*/ 8305800 w 11940779"/>
              <a:gd name="connsiteY119" fmla="*/ 444499 h 11895366"/>
              <a:gd name="connsiteX120" fmla="*/ 8363338 w 11940779"/>
              <a:gd name="connsiteY120" fmla="*/ 469899 h 11895366"/>
              <a:gd name="connsiteX121" fmla="*/ 8406130 w 11940779"/>
              <a:gd name="connsiteY121" fmla="*/ 487418 h 11895366"/>
              <a:gd name="connsiteX122" fmla="*/ 8458484 w 11940779"/>
              <a:gd name="connsiteY122" fmla="*/ 512501 h 11895366"/>
              <a:gd name="connsiteX123" fmla="*/ 8496300 w 11940779"/>
              <a:gd name="connsiteY123" fmla="*/ 561994 h 11895366"/>
              <a:gd name="connsiteX124" fmla="*/ 4548969 w 11940779"/>
              <a:gd name="connsiteY124" fmla="*/ 4550111 h 11895366"/>
              <a:gd name="connsiteX125" fmla="*/ 560852 w 11940779"/>
              <a:gd name="connsiteY125" fmla="*/ 8496298 h 11895366"/>
              <a:gd name="connsiteX126" fmla="*/ 512502 w 11940779"/>
              <a:gd name="connsiteY126" fmla="*/ 8458482 h 11895366"/>
              <a:gd name="connsiteX127" fmla="*/ 487420 w 11940779"/>
              <a:gd name="connsiteY127" fmla="*/ 8406128 h 11895366"/>
              <a:gd name="connsiteX128" fmla="*/ 469900 w 11940779"/>
              <a:gd name="connsiteY128" fmla="*/ 8362300 h 11895366"/>
              <a:gd name="connsiteX129" fmla="*/ 451478 w 11940779"/>
              <a:gd name="connsiteY129" fmla="*/ 8314589 h 11895366"/>
              <a:gd name="connsiteX130" fmla="*/ 417977 w 11940779"/>
              <a:gd name="connsiteY130" fmla="*/ 8253357 h 11895366"/>
              <a:gd name="connsiteX131" fmla="*/ 398165 w 11940779"/>
              <a:gd name="connsiteY131" fmla="*/ 8202735 h 11895366"/>
              <a:gd name="connsiteX132" fmla="*/ 403128 w 11940779"/>
              <a:gd name="connsiteY132" fmla="*/ 8158285 h 11895366"/>
              <a:gd name="connsiteX133" fmla="*/ 4269602 w 11940779"/>
              <a:gd name="connsiteY133" fmla="*/ 4278810 h 11895366"/>
              <a:gd name="connsiteX134" fmla="*/ 8149414 w 11940779"/>
              <a:gd name="connsiteY134" fmla="*/ 409152 h 11895366"/>
              <a:gd name="connsiteX135" fmla="*/ 8182770 w 11940779"/>
              <a:gd name="connsiteY135" fmla="*/ 388563 h 11895366"/>
              <a:gd name="connsiteX136" fmla="*/ 3840198 w 11940779"/>
              <a:gd name="connsiteY136" fmla="*/ 339038 h 11895366"/>
              <a:gd name="connsiteX137" fmla="*/ 3877618 w 11940779"/>
              <a:gd name="connsiteY137" fmla="*/ 371922 h 11895366"/>
              <a:gd name="connsiteX138" fmla="*/ 2152014 w 11940779"/>
              <a:gd name="connsiteY138" fmla="*/ 2141397 h 11895366"/>
              <a:gd name="connsiteX139" fmla="*/ 376260 w 11940779"/>
              <a:gd name="connsiteY139" fmla="*/ 3871324 h 11895366"/>
              <a:gd name="connsiteX140" fmla="*/ 361338 w 11940779"/>
              <a:gd name="connsiteY140" fmla="*/ 3810507 h 11895366"/>
              <a:gd name="connsiteX141" fmla="*/ 381001 w 11940779"/>
              <a:gd name="connsiteY141" fmla="*/ 3759199 h 11895366"/>
              <a:gd name="connsiteX142" fmla="*/ 400051 w 11940779"/>
              <a:gd name="connsiteY142" fmla="*/ 3708399 h 11895366"/>
              <a:gd name="connsiteX143" fmla="*/ 419101 w 11940779"/>
              <a:gd name="connsiteY143" fmla="*/ 3673309 h 11895366"/>
              <a:gd name="connsiteX144" fmla="*/ 437127 w 11940779"/>
              <a:gd name="connsiteY144" fmla="*/ 3595489 h 11895366"/>
              <a:gd name="connsiteX145" fmla="*/ 524884 w 11940779"/>
              <a:gd name="connsiteY145" fmla="*/ 3413782 h 11895366"/>
              <a:gd name="connsiteX146" fmla="*/ 558801 w 11940779"/>
              <a:gd name="connsiteY146" fmla="*/ 3348664 h 11895366"/>
              <a:gd name="connsiteX147" fmla="*/ 577851 w 11940779"/>
              <a:gd name="connsiteY147" fmla="*/ 3314700 h 11895366"/>
              <a:gd name="connsiteX148" fmla="*/ 596902 w 11940779"/>
              <a:gd name="connsiteY148" fmla="*/ 3276988 h 11895366"/>
              <a:gd name="connsiteX149" fmla="*/ 622301 w 11940779"/>
              <a:gd name="connsiteY149" fmla="*/ 3225799 h 11895366"/>
              <a:gd name="connsiteX150" fmla="*/ 647701 w 11940779"/>
              <a:gd name="connsiteY150" fmla="*/ 3172657 h 11895366"/>
              <a:gd name="connsiteX151" fmla="*/ 665326 w 11940779"/>
              <a:gd name="connsiteY151" fmla="*/ 3142040 h 11895366"/>
              <a:gd name="connsiteX152" fmla="*/ 689980 w 11940779"/>
              <a:gd name="connsiteY152" fmla="*/ 3100130 h 11895366"/>
              <a:gd name="connsiteX153" fmla="*/ 3100131 w 11940779"/>
              <a:gd name="connsiteY153" fmla="*/ 689979 h 11895366"/>
              <a:gd name="connsiteX154" fmla="*/ 3142041 w 11940779"/>
              <a:gd name="connsiteY154" fmla="*/ 665324 h 11895366"/>
              <a:gd name="connsiteX155" fmla="*/ 3172659 w 11940779"/>
              <a:gd name="connsiteY155" fmla="*/ 647699 h 11895366"/>
              <a:gd name="connsiteX156" fmla="*/ 3225801 w 11940779"/>
              <a:gd name="connsiteY156" fmla="*/ 622300 h 11895366"/>
              <a:gd name="connsiteX157" fmla="*/ 3276989 w 11940779"/>
              <a:gd name="connsiteY157" fmla="*/ 596899 h 11895366"/>
              <a:gd name="connsiteX158" fmla="*/ 3314701 w 11940779"/>
              <a:gd name="connsiteY158" fmla="*/ 577849 h 11895366"/>
              <a:gd name="connsiteX159" fmla="*/ 3348665 w 11940779"/>
              <a:gd name="connsiteY159" fmla="*/ 558800 h 11895366"/>
              <a:gd name="connsiteX160" fmla="*/ 3407435 w 11940779"/>
              <a:gd name="connsiteY160" fmla="*/ 527679 h 11895366"/>
              <a:gd name="connsiteX161" fmla="*/ 3467101 w 11940779"/>
              <a:gd name="connsiteY161" fmla="*/ 489659 h 11895366"/>
              <a:gd name="connsiteX162" fmla="*/ 3505201 w 11940779"/>
              <a:gd name="connsiteY162" fmla="*/ 471483 h 11895366"/>
              <a:gd name="connsiteX163" fmla="*/ 3673312 w 11940779"/>
              <a:gd name="connsiteY163" fmla="*/ 419100 h 11895366"/>
              <a:gd name="connsiteX164" fmla="*/ 3708401 w 11940779"/>
              <a:gd name="connsiteY164" fmla="*/ 400050 h 11895366"/>
              <a:gd name="connsiteX165" fmla="*/ 3761155 w 11940779"/>
              <a:gd name="connsiteY165" fmla="*/ 380999 h 11895366"/>
              <a:gd name="connsiteX166" fmla="*/ 3805672 w 11940779"/>
              <a:gd name="connsiteY166" fmla="*/ 361262 h 11895366"/>
              <a:gd name="connsiteX167" fmla="*/ 3840198 w 11940779"/>
              <a:gd name="connsiteY167" fmla="*/ 339038 h 11895366"/>
              <a:gd name="connsiteX168" fmla="*/ 6959600 w 11940779"/>
              <a:gd name="connsiteY168" fmla="*/ 44146 h 11895366"/>
              <a:gd name="connsiteX169" fmla="*/ 7080250 w 11940779"/>
              <a:gd name="connsiteY169" fmla="*/ 58297 h 11895366"/>
              <a:gd name="connsiteX170" fmla="*/ 7175500 w 11940779"/>
              <a:gd name="connsiteY170" fmla="*/ 83130 h 11895366"/>
              <a:gd name="connsiteX171" fmla="*/ 7245350 w 11940779"/>
              <a:gd name="connsiteY171" fmla="*/ 103837 h 11895366"/>
              <a:gd name="connsiteX172" fmla="*/ 7306933 w 11940779"/>
              <a:gd name="connsiteY172" fmla="*/ 145732 h 11895366"/>
              <a:gd name="connsiteX173" fmla="*/ 3753946 w 11940779"/>
              <a:gd name="connsiteY173" fmla="*/ 3743834 h 11895366"/>
              <a:gd name="connsiteX174" fmla="*/ 190178 w 11940779"/>
              <a:gd name="connsiteY174" fmla="*/ 7304154 h 11895366"/>
              <a:gd name="connsiteX175" fmla="*/ 149065 w 11940779"/>
              <a:gd name="connsiteY175" fmla="*/ 7293801 h 11895366"/>
              <a:gd name="connsiteX176" fmla="*/ 110179 w 11940779"/>
              <a:gd name="connsiteY176" fmla="*/ 7246633 h 11895366"/>
              <a:gd name="connsiteX177" fmla="*/ 89003 w 11940779"/>
              <a:gd name="connsiteY177" fmla="*/ 7176783 h 11895366"/>
              <a:gd name="connsiteX178" fmla="*/ 64049 w 11940779"/>
              <a:gd name="connsiteY178" fmla="*/ 6907773 h 11895366"/>
              <a:gd name="connsiteX179" fmla="*/ 3481805 w 11940779"/>
              <a:gd name="connsiteY179" fmla="*/ 3479807 h 11895366"/>
              <a:gd name="connsiteX180" fmla="*/ 6901022 w 11940779"/>
              <a:gd name="connsiteY180" fmla="*/ 56870 h 11895366"/>
              <a:gd name="connsiteX181" fmla="*/ 6959600 w 11940779"/>
              <a:gd name="connsiteY181" fmla="*/ 44146 h 11895366"/>
              <a:gd name="connsiteX182" fmla="*/ 5362835 w 11940779"/>
              <a:gd name="connsiteY182" fmla="*/ 0 h 11895366"/>
              <a:gd name="connsiteX183" fmla="*/ 5615117 w 11940779"/>
              <a:gd name="connsiteY183" fmla="*/ 0 h 11895366"/>
              <a:gd name="connsiteX184" fmla="*/ 5867400 w 11940779"/>
              <a:gd name="connsiteY184" fmla="*/ 16754 h 11895366"/>
              <a:gd name="connsiteX185" fmla="*/ 11961 w 11940779"/>
              <a:gd name="connsiteY185" fmla="*/ 5867398 h 11895366"/>
              <a:gd name="connsiteX186" fmla="*/ 0 w 11940779"/>
              <a:gd name="connsiteY186" fmla="*/ 5613905 h 11895366"/>
              <a:gd name="connsiteX187" fmla="*/ 0 w 11940779"/>
              <a:gd name="connsiteY187" fmla="*/ 5360413 h 11895366"/>
              <a:gd name="connsiteX188" fmla="*/ 2681417 w 11940779"/>
              <a:gd name="connsiteY188" fmla="*/ 2680207 h 11895366"/>
            </a:gdLst>
            <a:ahLst/>
            <a:cxnLst/>
            <a:rect l="l" t="t" r="r" b="b"/>
            <a:pathLst>
              <a:path w="11940779" h="11895366">
                <a:moveTo>
                  <a:pt x="11334751" y="8424994"/>
                </a:moveTo>
                <a:cubicBezTo>
                  <a:pt x="11369807" y="8427001"/>
                  <a:pt x="11389647" y="8509918"/>
                  <a:pt x="11360799" y="8533860"/>
                </a:cubicBezTo>
                <a:cubicBezTo>
                  <a:pt x="11349965" y="8542851"/>
                  <a:pt x="11341099" y="8560064"/>
                  <a:pt x="11341099" y="8572110"/>
                </a:cubicBezTo>
                <a:cubicBezTo>
                  <a:pt x="11341099" y="8584155"/>
                  <a:pt x="11329671" y="8607190"/>
                  <a:pt x="11315699" y="8623298"/>
                </a:cubicBezTo>
                <a:cubicBezTo>
                  <a:pt x="11301731" y="8639406"/>
                  <a:pt x="11290299" y="8662441"/>
                  <a:pt x="11290299" y="8674486"/>
                </a:cubicBezTo>
                <a:cubicBezTo>
                  <a:pt x="11290299" y="8686532"/>
                  <a:pt x="11281727" y="8703502"/>
                  <a:pt x="11271251" y="8712198"/>
                </a:cubicBezTo>
                <a:cubicBezTo>
                  <a:pt x="11260771" y="8720894"/>
                  <a:pt x="11252199" y="8736112"/>
                  <a:pt x="11252199" y="8746018"/>
                </a:cubicBezTo>
                <a:cubicBezTo>
                  <a:pt x="11252199" y="8755922"/>
                  <a:pt x="11239111" y="8776654"/>
                  <a:pt x="11223115" y="8792087"/>
                </a:cubicBezTo>
                <a:cubicBezTo>
                  <a:pt x="11192707" y="8821427"/>
                  <a:pt x="11176491" y="8845540"/>
                  <a:pt x="11144467" y="8909048"/>
                </a:cubicBezTo>
                <a:cubicBezTo>
                  <a:pt x="11133899" y="8930003"/>
                  <a:pt x="11113895" y="8964293"/>
                  <a:pt x="11100015" y="8985248"/>
                </a:cubicBezTo>
                <a:cubicBezTo>
                  <a:pt x="11086135" y="9006203"/>
                  <a:pt x="11071813" y="9039494"/>
                  <a:pt x="11068191" y="9059230"/>
                </a:cubicBezTo>
                <a:cubicBezTo>
                  <a:pt x="11064567" y="9078964"/>
                  <a:pt x="11053051" y="9103661"/>
                  <a:pt x="11042599" y="9114111"/>
                </a:cubicBezTo>
                <a:cubicBezTo>
                  <a:pt x="11032151" y="9124562"/>
                  <a:pt x="11023599" y="9141276"/>
                  <a:pt x="11023599" y="9151255"/>
                </a:cubicBezTo>
                <a:cubicBezTo>
                  <a:pt x="11023599" y="9161233"/>
                  <a:pt x="11018271" y="9169398"/>
                  <a:pt x="11011755" y="9169398"/>
                </a:cubicBezTo>
                <a:cubicBezTo>
                  <a:pt x="11005241" y="9169398"/>
                  <a:pt x="10996295" y="9180794"/>
                  <a:pt x="10991875" y="9194723"/>
                </a:cubicBezTo>
                <a:cubicBezTo>
                  <a:pt x="10987453" y="9208651"/>
                  <a:pt x="10974209" y="9224368"/>
                  <a:pt x="10962443" y="9229648"/>
                </a:cubicBezTo>
                <a:cubicBezTo>
                  <a:pt x="10950677" y="9234928"/>
                  <a:pt x="10917835" y="9273538"/>
                  <a:pt x="10889463" y="9315448"/>
                </a:cubicBezTo>
                <a:cubicBezTo>
                  <a:pt x="10861091" y="9357358"/>
                  <a:pt x="10815889" y="9423080"/>
                  <a:pt x="10789015" y="9461498"/>
                </a:cubicBezTo>
                <a:cubicBezTo>
                  <a:pt x="10762139" y="9499916"/>
                  <a:pt x="10467889" y="9802811"/>
                  <a:pt x="10135124" y="10134598"/>
                </a:cubicBezTo>
                <a:cubicBezTo>
                  <a:pt x="9802360" y="10466386"/>
                  <a:pt x="9514894" y="10753564"/>
                  <a:pt x="9496313" y="10772773"/>
                </a:cubicBezTo>
                <a:cubicBezTo>
                  <a:pt x="9477732" y="10791982"/>
                  <a:pt x="9456866" y="10807698"/>
                  <a:pt x="9449946" y="10807698"/>
                </a:cubicBezTo>
                <a:cubicBezTo>
                  <a:pt x="9443024" y="10807698"/>
                  <a:pt x="9429934" y="10812001"/>
                  <a:pt x="9420856" y="10817260"/>
                </a:cubicBezTo>
                <a:cubicBezTo>
                  <a:pt x="9395006" y="10832234"/>
                  <a:pt x="9290763" y="10902160"/>
                  <a:pt x="9283700" y="10909262"/>
                </a:cubicBezTo>
                <a:lnTo>
                  <a:pt x="9242939" y="10950573"/>
                </a:lnTo>
                <a:cubicBezTo>
                  <a:pt x="9224014" y="10969782"/>
                  <a:pt x="9202990" y="10985498"/>
                  <a:pt x="9196222" y="10985498"/>
                </a:cubicBezTo>
                <a:cubicBezTo>
                  <a:pt x="9170758" y="10985498"/>
                  <a:pt x="9135857" y="11005684"/>
                  <a:pt x="9102896" y="11039473"/>
                </a:cubicBezTo>
                <a:cubicBezTo>
                  <a:pt x="9084159" y="11058682"/>
                  <a:pt x="9063290" y="11074398"/>
                  <a:pt x="9056522" y="11074398"/>
                </a:cubicBezTo>
                <a:cubicBezTo>
                  <a:pt x="9049752" y="11074398"/>
                  <a:pt x="9036617" y="11081996"/>
                  <a:pt x="9027330" y="11091282"/>
                </a:cubicBezTo>
                <a:cubicBezTo>
                  <a:pt x="9018044" y="11100568"/>
                  <a:pt x="8992082" y="11113427"/>
                  <a:pt x="8969638" y="11119857"/>
                </a:cubicBezTo>
                <a:cubicBezTo>
                  <a:pt x="8897353" y="11140566"/>
                  <a:pt x="8782174" y="11206752"/>
                  <a:pt x="8778244" y="11229840"/>
                </a:cubicBezTo>
                <a:cubicBezTo>
                  <a:pt x="8775807" y="11244155"/>
                  <a:pt x="8763101" y="11252198"/>
                  <a:pt x="8742921" y="11252198"/>
                </a:cubicBezTo>
                <a:cubicBezTo>
                  <a:pt x="8725586" y="11252198"/>
                  <a:pt x="8708248" y="11260422"/>
                  <a:pt x="8704390" y="11270472"/>
                </a:cubicBezTo>
                <a:cubicBezTo>
                  <a:pt x="8700533" y="11280523"/>
                  <a:pt x="8681106" y="11292320"/>
                  <a:pt x="8661216" y="11296688"/>
                </a:cubicBezTo>
                <a:cubicBezTo>
                  <a:pt x="8641328" y="11301056"/>
                  <a:pt x="8618245" y="11312836"/>
                  <a:pt x="8609923" y="11322864"/>
                </a:cubicBezTo>
                <a:cubicBezTo>
                  <a:pt x="8601600" y="11332893"/>
                  <a:pt x="8584760" y="11341098"/>
                  <a:pt x="8572500" y="11341098"/>
                </a:cubicBezTo>
                <a:cubicBezTo>
                  <a:pt x="8560240" y="11341098"/>
                  <a:pt x="8542853" y="11349963"/>
                  <a:pt x="8533862" y="11360797"/>
                </a:cubicBezTo>
                <a:cubicBezTo>
                  <a:pt x="8510409" y="11389055"/>
                  <a:pt x="8426450" y="11369871"/>
                  <a:pt x="8426450" y="11336256"/>
                </a:cubicBezTo>
                <a:cubicBezTo>
                  <a:pt x="8426450" y="11321489"/>
                  <a:pt x="8977072" y="10760609"/>
                  <a:pt x="9867900" y="9867951"/>
                </a:cubicBezTo>
                <a:cubicBezTo>
                  <a:pt x="10874189" y="8859595"/>
                  <a:pt x="11317019" y="8423979"/>
                  <a:pt x="11334751" y="8424994"/>
                </a:cubicBezTo>
                <a:close/>
                <a:moveTo>
                  <a:pt x="11842751" y="6291439"/>
                </a:moveTo>
                <a:lnTo>
                  <a:pt x="11940779" y="6299198"/>
                </a:lnTo>
                <a:lnTo>
                  <a:pt x="11926107" y="6340473"/>
                </a:lnTo>
                <a:cubicBezTo>
                  <a:pt x="11918039" y="6363174"/>
                  <a:pt x="11907103" y="6461758"/>
                  <a:pt x="11901807" y="6559548"/>
                </a:cubicBezTo>
                <a:cubicBezTo>
                  <a:pt x="11896507" y="6657338"/>
                  <a:pt x="11884559" y="6760007"/>
                  <a:pt x="11875251" y="6787701"/>
                </a:cubicBezTo>
                <a:cubicBezTo>
                  <a:pt x="11861371" y="6828997"/>
                  <a:pt x="11405539" y="7290762"/>
                  <a:pt x="9341205" y="9354743"/>
                </a:cubicBezTo>
                <a:lnTo>
                  <a:pt x="6824083" y="11871431"/>
                </a:lnTo>
                <a:lnTo>
                  <a:pt x="6761667" y="11874283"/>
                </a:lnTo>
                <a:cubicBezTo>
                  <a:pt x="6727337" y="11875852"/>
                  <a:pt x="6606381" y="11882518"/>
                  <a:pt x="6492875" y="11889096"/>
                </a:cubicBezTo>
                <a:cubicBezTo>
                  <a:pt x="6334417" y="11898279"/>
                  <a:pt x="6286500" y="11897525"/>
                  <a:pt x="6286500" y="11885849"/>
                </a:cubicBezTo>
                <a:cubicBezTo>
                  <a:pt x="6286500" y="11877485"/>
                  <a:pt x="7536656" y="10615321"/>
                  <a:pt x="9064625" y="9081041"/>
                </a:cubicBezTo>
                <a:close/>
                <a:moveTo>
                  <a:pt x="11782167" y="4783595"/>
                </a:moveTo>
                <a:cubicBezTo>
                  <a:pt x="11828761" y="4790676"/>
                  <a:pt x="11859747" y="4869690"/>
                  <a:pt x="11866627" y="4998965"/>
                </a:cubicBezTo>
                <a:cubicBezTo>
                  <a:pt x="11869927" y="5060996"/>
                  <a:pt x="11879395" y="5130134"/>
                  <a:pt x="11887667" y="5152607"/>
                </a:cubicBezTo>
                <a:lnTo>
                  <a:pt x="11902703" y="5193465"/>
                </a:lnTo>
                <a:lnTo>
                  <a:pt x="5221061" y="11874498"/>
                </a:lnTo>
                <a:lnTo>
                  <a:pt x="5098475" y="11874498"/>
                </a:lnTo>
                <a:cubicBezTo>
                  <a:pt x="5003712" y="11874498"/>
                  <a:pt x="4965366" y="11869107"/>
                  <a:pt x="4929520" y="11850743"/>
                </a:cubicBezTo>
                <a:cubicBezTo>
                  <a:pt x="4904017" y="11837677"/>
                  <a:pt x="4860352" y="11821961"/>
                  <a:pt x="4832486" y="11815818"/>
                </a:cubicBezTo>
                <a:cubicBezTo>
                  <a:pt x="4803228" y="11809367"/>
                  <a:pt x="4782668" y="11797713"/>
                  <a:pt x="4783826" y="11788233"/>
                </a:cubicBezTo>
                <a:cubicBezTo>
                  <a:pt x="4784928" y="11779205"/>
                  <a:pt x="6353635" y="10198500"/>
                  <a:pt x="8269841" y="8275554"/>
                </a:cubicBezTo>
                <a:cubicBezTo>
                  <a:pt x="11102771" y="5432659"/>
                  <a:pt x="11759143" y="4780096"/>
                  <a:pt x="11782167" y="4783595"/>
                </a:cubicBezTo>
                <a:close/>
                <a:moveTo>
                  <a:pt x="11400371" y="3563135"/>
                </a:moveTo>
                <a:cubicBezTo>
                  <a:pt x="11404441" y="3561907"/>
                  <a:pt x="11409007" y="3561881"/>
                  <a:pt x="11413087" y="3563351"/>
                </a:cubicBezTo>
                <a:cubicBezTo>
                  <a:pt x="11460603" y="3580476"/>
                  <a:pt x="11467511" y="3585478"/>
                  <a:pt x="11461835" y="3598633"/>
                </a:cubicBezTo>
                <a:cubicBezTo>
                  <a:pt x="11458387" y="3606616"/>
                  <a:pt x="11466923" y="3630294"/>
                  <a:pt x="11480799" y="3651248"/>
                </a:cubicBezTo>
                <a:cubicBezTo>
                  <a:pt x="11494679" y="3672203"/>
                  <a:pt x="11508927" y="3703186"/>
                  <a:pt x="11512467" y="3720098"/>
                </a:cubicBezTo>
                <a:cubicBezTo>
                  <a:pt x="11516005" y="3737011"/>
                  <a:pt x="11527775" y="3760656"/>
                  <a:pt x="11538623" y="3772640"/>
                </a:cubicBezTo>
                <a:cubicBezTo>
                  <a:pt x="11552255" y="3787706"/>
                  <a:pt x="11557155" y="3813939"/>
                  <a:pt x="11554497" y="3857615"/>
                </a:cubicBezTo>
                <a:lnTo>
                  <a:pt x="11550651" y="3920796"/>
                </a:lnTo>
                <a:lnTo>
                  <a:pt x="7739066" y="7745246"/>
                </a:lnTo>
                <a:cubicBezTo>
                  <a:pt x="4420928" y="11074586"/>
                  <a:pt x="3922729" y="11569698"/>
                  <a:pt x="3890777" y="11569698"/>
                </a:cubicBezTo>
                <a:cubicBezTo>
                  <a:pt x="3870590" y="11569698"/>
                  <a:pt x="3832748" y="11558268"/>
                  <a:pt x="3806683" y="11544298"/>
                </a:cubicBezTo>
                <a:cubicBezTo>
                  <a:pt x="3780618" y="11530328"/>
                  <a:pt x="3748541" y="11518898"/>
                  <a:pt x="3735401" y="11518898"/>
                </a:cubicBezTo>
                <a:cubicBezTo>
                  <a:pt x="3722261" y="11518898"/>
                  <a:pt x="3704396" y="11510326"/>
                  <a:pt x="3695700" y="11499848"/>
                </a:cubicBezTo>
                <a:cubicBezTo>
                  <a:pt x="3687004" y="11489370"/>
                  <a:pt x="3663853" y="11480798"/>
                  <a:pt x="3644252" y="11480798"/>
                </a:cubicBezTo>
                <a:cubicBezTo>
                  <a:pt x="3595651" y="11480798"/>
                  <a:pt x="3564672" y="11447778"/>
                  <a:pt x="3574929" y="11406906"/>
                </a:cubicBezTo>
                <a:cubicBezTo>
                  <a:pt x="3579986" y="11386760"/>
                  <a:pt x="5038220" y="9920940"/>
                  <a:pt x="7483004" y="7478505"/>
                </a:cubicBezTo>
                <a:cubicBezTo>
                  <a:pt x="9628008" y="5335561"/>
                  <a:pt x="11386441" y="3576790"/>
                  <a:pt x="11390631" y="3570123"/>
                </a:cubicBezTo>
                <a:cubicBezTo>
                  <a:pt x="11392727" y="3566790"/>
                  <a:pt x="11396301" y="3564362"/>
                  <a:pt x="11400371" y="3563135"/>
                </a:cubicBezTo>
                <a:close/>
                <a:moveTo>
                  <a:pt x="10847451" y="2534035"/>
                </a:moveTo>
                <a:cubicBezTo>
                  <a:pt x="10872743" y="2541323"/>
                  <a:pt x="10975323" y="2676663"/>
                  <a:pt x="11005983" y="2743199"/>
                </a:cubicBezTo>
                <a:cubicBezTo>
                  <a:pt x="11010811" y="2753676"/>
                  <a:pt x="11025887" y="2774751"/>
                  <a:pt x="11039483" y="2790031"/>
                </a:cubicBezTo>
                <a:cubicBezTo>
                  <a:pt x="11064167" y="2817773"/>
                  <a:pt x="11064147" y="2817866"/>
                  <a:pt x="11025007" y="2853531"/>
                </a:cubicBezTo>
                <a:cubicBezTo>
                  <a:pt x="11003451" y="2873176"/>
                  <a:pt x="9157788" y="4722334"/>
                  <a:pt x="6923536" y="6962773"/>
                </a:cubicBezTo>
                <a:cubicBezTo>
                  <a:pt x="3064117" y="10832878"/>
                  <a:pt x="2859044" y="11036298"/>
                  <a:pt x="2816898" y="11036298"/>
                </a:cubicBezTo>
                <a:cubicBezTo>
                  <a:pt x="2788667" y="11036298"/>
                  <a:pt x="2764180" y="11027063"/>
                  <a:pt x="2749551" y="11010898"/>
                </a:cubicBezTo>
                <a:cubicBezTo>
                  <a:pt x="2736908" y="10996928"/>
                  <a:pt x="2721677" y="10985498"/>
                  <a:pt x="2715702" y="10985498"/>
                </a:cubicBezTo>
                <a:cubicBezTo>
                  <a:pt x="2709728" y="10985498"/>
                  <a:pt x="2676383" y="10965495"/>
                  <a:pt x="2641601" y="10941048"/>
                </a:cubicBezTo>
                <a:cubicBezTo>
                  <a:pt x="2606819" y="10916601"/>
                  <a:pt x="2573199" y="10896598"/>
                  <a:pt x="2566890" y="10896598"/>
                </a:cubicBezTo>
                <a:cubicBezTo>
                  <a:pt x="2549472" y="10896598"/>
                  <a:pt x="2540822" y="10864452"/>
                  <a:pt x="2549406" y="10831626"/>
                </a:cubicBezTo>
                <a:cubicBezTo>
                  <a:pt x="2553623" y="10815499"/>
                  <a:pt x="4411776" y="8948630"/>
                  <a:pt x="6678633" y="6683030"/>
                </a:cubicBezTo>
                <a:cubicBezTo>
                  <a:pt x="8945491" y="4417429"/>
                  <a:pt x="10806167" y="2555727"/>
                  <a:pt x="10813471" y="2545914"/>
                </a:cubicBezTo>
                <a:cubicBezTo>
                  <a:pt x="10820775" y="2536100"/>
                  <a:pt x="10836067" y="2530755"/>
                  <a:pt x="10847451" y="2534035"/>
                </a:cubicBezTo>
                <a:close/>
                <a:moveTo>
                  <a:pt x="10120330" y="1664946"/>
                </a:moveTo>
                <a:cubicBezTo>
                  <a:pt x="10147615" y="1667514"/>
                  <a:pt x="10349440" y="1877306"/>
                  <a:pt x="10358200" y="1912205"/>
                </a:cubicBezTo>
                <a:cubicBezTo>
                  <a:pt x="10363016" y="1931394"/>
                  <a:pt x="10357532" y="1942803"/>
                  <a:pt x="10339649" y="1950799"/>
                </a:cubicBezTo>
                <a:cubicBezTo>
                  <a:pt x="10325686" y="1957041"/>
                  <a:pt x="8428493" y="3852843"/>
                  <a:pt x="6123666" y="6163690"/>
                </a:cubicBezTo>
                <a:lnTo>
                  <a:pt x="1933072" y="10365231"/>
                </a:lnTo>
                <a:lnTo>
                  <a:pt x="1890461" y="10340009"/>
                </a:lnTo>
                <a:cubicBezTo>
                  <a:pt x="1840634" y="10310517"/>
                  <a:pt x="1663701" y="10131444"/>
                  <a:pt x="1663701" y="10110507"/>
                </a:cubicBezTo>
                <a:cubicBezTo>
                  <a:pt x="1663701" y="10102639"/>
                  <a:pt x="3561802" y="8198732"/>
                  <a:pt x="5881704" y="5879604"/>
                </a:cubicBezTo>
                <a:cubicBezTo>
                  <a:pt x="8332461" y="3429664"/>
                  <a:pt x="10108348" y="1663819"/>
                  <a:pt x="10120330" y="1664946"/>
                </a:cubicBezTo>
                <a:close/>
                <a:moveTo>
                  <a:pt x="9238590" y="952499"/>
                </a:moveTo>
                <a:cubicBezTo>
                  <a:pt x="9254251" y="952499"/>
                  <a:pt x="9277407" y="963929"/>
                  <a:pt x="9290050" y="977899"/>
                </a:cubicBezTo>
                <a:cubicBezTo>
                  <a:pt x="9302693" y="991869"/>
                  <a:pt x="9318706" y="1003300"/>
                  <a:pt x="9325635" y="1003300"/>
                </a:cubicBezTo>
                <a:cubicBezTo>
                  <a:pt x="9332564" y="1003300"/>
                  <a:pt x="9362645" y="1023301"/>
                  <a:pt x="9392479" y="1047749"/>
                </a:cubicBezTo>
                <a:cubicBezTo>
                  <a:pt x="9422314" y="1072197"/>
                  <a:pt x="9452583" y="1092199"/>
                  <a:pt x="9459742" y="1092199"/>
                </a:cubicBezTo>
                <a:cubicBezTo>
                  <a:pt x="9476896" y="1092199"/>
                  <a:pt x="9512300" y="1143374"/>
                  <a:pt x="9512300" y="1168169"/>
                </a:cubicBezTo>
                <a:cubicBezTo>
                  <a:pt x="9512300" y="1178903"/>
                  <a:pt x="8786368" y="1907723"/>
                  <a:pt x="7899117" y="2787768"/>
                </a:cubicBezTo>
                <a:cubicBezTo>
                  <a:pt x="7011867" y="3667812"/>
                  <a:pt x="5135918" y="5537992"/>
                  <a:pt x="3730342" y="6943721"/>
                </a:cubicBezTo>
                <a:cubicBezTo>
                  <a:pt x="2324766" y="8349451"/>
                  <a:pt x="1169387" y="9502452"/>
                  <a:pt x="1162833" y="9505946"/>
                </a:cubicBezTo>
                <a:cubicBezTo>
                  <a:pt x="1150682" y="9512423"/>
                  <a:pt x="1023633" y="9382185"/>
                  <a:pt x="1035105" y="9375011"/>
                </a:cubicBezTo>
                <a:cubicBezTo>
                  <a:pt x="1038567" y="9372846"/>
                  <a:pt x="1021398" y="9344878"/>
                  <a:pt x="996951" y="9312860"/>
                </a:cubicBezTo>
                <a:cubicBezTo>
                  <a:pt x="972503" y="9280842"/>
                  <a:pt x="952500" y="9244160"/>
                  <a:pt x="952500" y="9231345"/>
                </a:cubicBezTo>
                <a:cubicBezTo>
                  <a:pt x="952500" y="9217256"/>
                  <a:pt x="2584802" y="7576151"/>
                  <a:pt x="5081309" y="5080270"/>
                </a:cubicBezTo>
                <a:cubicBezTo>
                  <a:pt x="8122122" y="2040223"/>
                  <a:pt x="9217621" y="952499"/>
                  <a:pt x="9238590" y="952499"/>
                </a:cubicBezTo>
                <a:close/>
                <a:moveTo>
                  <a:pt x="8182770" y="388563"/>
                </a:moveTo>
                <a:cubicBezTo>
                  <a:pt x="8193299" y="388089"/>
                  <a:pt x="8202899" y="394019"/>
                  <a:pt x="8210550" y="406399"/>
                </a:cubicBezTo>
                <a:cubicBezTo>
                  <a:pt x="8214867" y="413384"/>
                  <a:pt x="8231475" y="419099"/>
                  <a:pt x="8247456" y="419099"/>
                </a:cubicBezTo>
                <a:cubicBezTo>
                  <a:pt x="8263437" y="419099"/>
                  <a:pt x="8289692" y="430529"/>
                  <a:pt x="8305800" y="444499"/>
                </a:cubicBezTo>
                <a:cubicBezTo>
                  <a:pt x="8321908" y="458469"/>
                  <a:pt x="8347800" y="469899"/>
                  <a:pt x="8363338" y="469899"/>
                </a:cubicBezTo>
                <a:cubicBezTo>
                  <a:pt x="8378877" y="469899"/>
                  <a:pt x="8398133" y="477783"/>
                  <a:pt x="8406130" y="487418"/>
                </a:cubicBezTo>
                <a:cubicBezTo>
                  <a:pt x="8414127" y="497054"/>
                  <a:pt x="8437687" y="508341"/>
                  <a:pt x="8458484" y="512501"/>
                </a:cubicBezTo>
                <a:cubicBezTo>
                  <a:pt x="8491276" y="519059"/>
                  <a:pt x="8496300" y="525635"/>
                  <a:pt x="8496300" y="561994"/>
                </a:cubicBezTo>
                <a:cubicBezTo>
                  <a:pt x="8496300" y="600879"/>
                  <a:pt x="8209708" y="890434"/>
                  <a:pt x="4548969" y="4550111"/>
                </a:cubicBezTo>
                <a:cubicBezTo>
                  <a:pt x="933382" y="8164650"/>
                  <a:pt x="598210" y="8496298"/>
                  <a:pt x="560852" y="8496298"/>
                </a:cubicBezTo>
                <a:cubicBezTo>
                  <a:pt x="525761" y="8496298"/>
                  <a:pt x="519010" y="8491017"/>
                  <a:pt x="512502" y="8458482"/>
                </a:cubicBezTo>
                <a:cubicBezTo>
                  <a:pt x="508343" y="8437685"/>
                  <a:pt x="497055" y="8414125"/>
                  <a:pt x="487420" y="8406128"/>
                </a:cubicBezTo>
                <a:cubicBezTo>
                  <a:pt x="477784" y="8398131"/>
                  <a:pt x="469900" y="8378408"/>
                  <a:pt x="469900" y="8362300"/>
                </a:cubicBezTo>
                <a:cubicBezTo>
                  <a:pt x="469900" y="8346192"/>
                  <a:pt x="461610" y="8324722"/>
                  <a:pt x="451478" y="8314589"/>
                </a:cubicBezTo>
                <a:cubicBezTo>
                  <a:pt x="441344" y="8304457"/>
                  <a:pt x="426270" y="8276902"/>
                  <a:pt x="417977" y="8253357"/>
                </a:cubicBezTo>
                <a:cubicBezTo>
                  <a:pt x="409683" y="8229812"/>
                  <a:pt x="400768" y="8207032"/>
                  <a:pt x="398165" y="8202735"/>
                </a:cubicBezTo>
                <a:cubicBezTo>
                  <a:pt x="395561" y="8198437"/>
                  <a:pt x="397794" y="8178434"/>
                  <a:pt x="403128" y="8158285"/>
                </a:cubicBezTo>
                <a:cubicBezTo>
                  <a:pt x="409945" y="8132532"/>
                  <a:pt x="1558554" y="6980060"/>
                  <a:pt x="4269602" y="4278810"/>
                </a:cubicBezTo>
                <a:cubicBezTo>
                  <a:pt x="6390829" y="2165252"/>
                  <a:pt x="8136744" y="423904"/>
                  <a:pt x="8149414" y="409152"/>
                </a:cubicBezTo>
                <a:cubicBezTo>
                  <a:pt x="8160782" y="395916"/>
                  <a:pt x="8172241" y="389038"/>
                  <a:pt x="8182770" y="388563"/>
                </a:cubicBezTo>
                <a:close/>
                <a:moveTo>
                  <a:pt x="3840198" y="339038"/>
                </a:moveTo>
                <a:cubicBezTo>
                  <a:pt x="3859755" y="337232"/>
                  <a:pt x="3870023" y="346257"/>
                  <a:pt x="3877618" y="371922"/>
                </a:cubicBezTo>
                <a:cubicBezTo>
                  <a:pt x="3887681" y="405929"/>
                  <a:pt x="3821064" y="474240"/>
                  <a:pt x="2152014" y="2141397"/>
                </a:cubicBezTo>
                <a:cubicBezTo>
                  <a:pt x="514701" y="3776855"/>
                  <a:pt x="413686" y="3875261"/>
                  <a:pt x="376260" y="3871324"/>
                </a:cubicBezTo>
                <a:cubicBezTo>
                  <a:pt x="332944" y="3866766"/>
                  <a:pt x="326280" y="3839603"/>
                  <a:pt x="361338" y="3810507"/>
                </a:cubicBezTo>
                <a:cubicBezTo>
                  <a:pt x="372153" y="3801531"/>
                  <a:pt x="381001" y="3778443"/>
                  <a:pt x="381001" y="3759199"/>
                </a:cubicBezTo>
                <a:cubicBezTo>
                  <a:pt x="381001" y="3739953"/>
                  <a:pt x="389573" y="3717094"/>
                  <a:pt x="400051" y="3708399"/>
                </a:cubicBezTo>
                <a:cubicBezTo>
                  <a:pt x="410530" y="3699703"/>
                  <a:pt x="419101" y="3683912"/>
                  <a:pt x="419101" y="3673309"/>
                </a:cubicBezTo>
                <a:cubicBezTo>
                  <a:pt x="419101" y="3662706"/>
                  <a:pt x="427212" y="3627688"/>
                  <a:pt x="437127" y="3595489"/>
                </a:cubicBezTo>
                <a:cubicBezTo>
                  <a:pt x="467656" y="3496338"/>
                  <a:pt x="472479" y="3486350"/>
                  <a:pt x="524884" y="3413782"/>
                </a:cubicBezTo>
                <a:cubicBezTo>
                  <a:pt x="543538" y="3387952"/>
                  <a:pt x="558801" y="3358648"/>
                  <a:pt x="558801" y="3348664"/>
                </a:cubicBezTo>
                <a:cubicBezTo>
                  <a:pt x="558801" y="3338678"/>
                  <a:pt x="567373" y="3323395"/>
                  <a:pt x="577851" y="3314700"/>
                </a:cubicBezTo>
                <a:cubicBezTo>
                  <a:pt x="588329" y="3306003"/>
                  <a:pt x="596902" y="3289034"/>
                  <a:pt x="596902" y="3276988"/>
                </a:cubicBezTo>
                <a:cubicBezTo>
                  <a:pt x="596902" y="3264941"/>
                  <a:pt x="608331" y="3241908"/>
                  <a:pt x="622301" y="3225799"/>
                </a:cubicBezTo>
                <a:cubicBezTo>
                  <a:pt x="636272" y="3209691"/>
                  <a:pt x="647701" y="3185779"/>
                  <a:pt x="647701" y="3172657"/>
                </a:cubicBezTo>
                <a:cubicBezTo>
                  <a:pt x="647701" y="3159537"/>
                  <a:pt x="655633" y="3145759"/>
                  <a:pt x="665326" y="3142040"/>
                </a:cubicBezTo>
                <a:cubicBezTo>
                  <a:pt x="675020" y="3138319"/>
                  <a:pt x="686114" y="3119460"/>
                  <a:pt x="689980" y="3100130"/>
                </a:cubicBezTo>
                <a:cubicBezTo>
                  <a:pt x="699980" y="3050134"/>
                  <a:pt x="3050136" y="699977"/>
                  <a:pt x="3100131" y="689979"/>
                </a:cubicBezTo>
                <a:cubicBezTo>
                  <a:pt x="3119461" y="686113"/>
                  <a:pt x="3138321" y="675018"/>
                  <a:pt x="3142041" y="665324"/>
                </a:cubicBezTo>
                <a:cubicBezTo>
                  <a:pt x="3145760" y="655630"/>
                  <a:pt x="3159539" y="647699"/>
                  <a:pt x="3172659" y="647699"/>
                </a:cubicBezTo>
                <a:cubicBezTo>
                  <a:pt x="3185780" y="647699"/>
                  <a:pt x="3209693" y="636270"/>
                  <a:pt x="3225801" y="622300"/>
                </a:cubicBezTo>
                <a:cubicBezTo>
                  <a:pt x="3241909" y="608329"/>
                  <a:pt x="3264943" y="596899"/>
                  <a:pt x="3276989" y="596899"/>
                </a:cubicBezTo>
                <a:cubicBezTo>
                  <a:pt x="3289035" y="596899"/>
                  <a:pt x="3306005" y="588328"/>
                  <a:pt x="3314701" y="577849"/>
                </a:cubicBezTo>
                <a:cubicBezTo>
                  <a:pt x="3323397" y="567372"/>
                  <a:pt x="3338680" y="558800"/>
                  <a:pt x="3348665" y="558800"/>
                </a:cubicBezTo>
                <a:cubicBezTo>
                  <a:pt x="3358649" y="558800"/>
                  <a:pt x="3385096" y="544796"/>
                  <a:pt x="3407435" y="527679"/>
                </a:cubicBezTo>
                <a:cubicBezTo>
                  <a:pt x="3429774" y="510563"/>
                  <a:pt x="3456623" y="493455"/>
                  <a:pt x="3467101" y="489659"/>
                </a:cubicBezTo>
                <a:cubicBezTo>
                  <a:pt x="3477579" y="485866"/>
                  <a:pt x="3494723" y="477686"/>
                  <a:pt x="3505201" y="471483"/>
                </a:cubicBezTo>
                <a:cubicBezTo>
                  <a:pt x="3531420" y="455962"/>
                  <a:pt x="3649720" y="419100"/>
                  <a:pt x="3673312" y="419100"/>
                </a:cubicBezTo>
                <a:cubicBezTo>
                  <a:pt x="3683915" y="419100"/>
                  <a:pt x="3699705" y="410527"/>
                  <a:pt x="3708401" y="400050"/>
                </a:cubicBezTo>
                <a:cubicBezTo>
                  <a:pt x="3717097" y="389572"/>
                  <a:pt x="3740836" y="380999"/>
                  <a:pt x="3761155" y="380999"/>
                </a:cubicBezTo>
                <a:cubicBezTo>
                  <a:pt x="3782849" y="380999"/>
                  <a:pt x="3801224" y="372852"/>
                  <a:pt x="3805672" y="361262"/>
                </a:cubicBezTo>
                <a:cubicBezTo>
                  <a:pt x="3809837" y="350408"/>
                  <a:pt x="3825374" y="340405"/>
                  <a:pt x="3840198" y="339038"/>
                </a:cubicBezTo>
                <a:close/>
                <a:moveTo>
                  <a:pt x="6959600" y="44146"/>
                </a:moveTo>
                <a:cubicBezTo>
                  <a:pt x="6984047" y="47396"/>
                  <a:pt x="7038340" y="53765"/>
                  <a:pt x="7080250" y="58297"/>
                </a:cubicBezTo>
                <a:cubicBezTo>
                  <a:pt x="7122160" y="62828"/>
                  <a:pt x="7165022" y="74003"/>
                  <a:pt x="7175500" y="83130"/>
                </a:cubicBezTo>
                <a:cubicBezTo>
                  <a:pt x="7185978" y="92256"/>
                  <a:pt x="7217410" y="101574"/>
                  <a:pt x="7245350" y="103837"/>
                </a:cubicBezTo>
                <a:cubicBezTo>
                  <a:pt x="7289347" y="107398"/>
                  <a:pt x="7297594" y="113009"/>
                  <a:pt x="7306933" y="145732"/>
                </a:cubicBezTo>
                <a:cubicBezTo>
                  <a:pt x="7317537" y="182890"/>
                  <a:pt x="7258690" y="242484"/>
                  <a:pt x="3753946" y="3743834"/>
                </a:cubicBezTo>
                <a:lnTo>
                  <a:pt x="190178" y="7304154"/>
                </a:lnTo>
                <a:lnTo>
                  <a:pt x="149065" y="7293801"/>
                </a:lnTo>
                <a:cubicBezTo>
                  <a:pt x="113738" y="7284905"/>
                  <a:pt x="108264" y="7278265"/>
                  <a:pt x="110179" y="7246633"/>
                </a:cubicBezTo>
                <a:cubicBezTo>
                  <a:pt x="111406" y="7226385"/>
                  <a:pt x="101876" y="7194952"/>
                  <a:pt x="89003" y="7176783"/>
                </a:cubicBezTo>
                <a:cubicBezTo>
                  <a:pt x="61440" y="7137879"/>
                  <a:pt x="43633" y="6945921"/>
                  <a:pt x="64049" y="6907773"/>
                </a:cubicBezTo>
                <a:cubicBezTo>
                  <a:pt x="71015" y="6894757"/>
                  <a:pt x="1609006" y="5352172"/>
                  <a:pt x="3481805" y="3479807"/>
                </a:cubicBezTo>
                <a:cubicBezTo>
                  <a:pt x="5354604" y="1607442"/>
                  <a:pt x="6893252" y="67120"/>
                  <a:pt x="6901022" y="56870"/>
                </a:cubicBezTo>
                <a:cubicBezTo>
                  <a:pt x="6910506" y="44359"/>
                  <a:pt x="6929761" y="40177"/>
                  <a:pt x="6959600" y="44146"/>
                </a:cubicBezTo>
                <a:close/>
                <a:moveTo>
                  <a:pt x="5362835" y="0"/>
                </a:moveTo>
                <a:lnTo>
                  <a:pt x="5615117" y="0"/>
                </a:lnTo>
                <a:cubicBezTo>
                  <a:pt x="5815533" y="0"/>
                  <a:pt x="5867400" y="3444"/>
                  <a:pt x="5867400" y="16754"/>
                </a:cubicBezTo>
                <a:cubicBezTo>
                  <a:pt x="5867400" y="35520"/>
                  <a:pt x="30744" y="5867398"/>
                  <a:pt x="11961" y="5867398"/>
                </a:cubicBezTo>
                <a:cubicBezTo>
                  <a:pt x="4879" y="5867398"/>
                  <a:pt x="0" y="5763988"/>
                  <a:pt x="0" y="5613905"/>
                </a:cubicBezTo>
                <a:lnTo>
                  <a:pt x="0" y="5360413"/>
                </a:lnTo>
                <a:lnTo>
                  <a:pt x="2681417" y="2680207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30226" y="957046"/>
            <a:ext cx="5112410" cy="5182288"/>
          </a:xfrm>
          <a:custGeom>
            <a:avLst/>
            <a:gdLst/>
            <a:ahLst/>
            <a:cxnLst/>
            <a:rect l="0" t="0" r="0" b="0"/>
            <a:pathLst>
              <a:path w="6799783" h="6892726">
                <a:moveTo>
                  <a:pt x="1841500" y="52881"/>
                </a:moveTo>
                <a:cubicBezTo>
                  <a:pt x="1365298" y="152401"/>
                  <a:pt x="982335" y="363301"/>
                  <a:pt x="638540" y="715358"/>
                </a:cubicBezTo>
                <a:cubicBezTo>
                  <a:pt x="547737" y="808343"/>
                  <a:pt x="499814" y="874295"/>
                  <a:pt x="298140" y="1183822"/>
                </a:cubicBezTo>
                <a:cubicBezTo>
                  <a:pt x="221112" y="1302042"/>
                  <a:pt x="173359" y="1423586"/>
                  <a:pt x="77421" y="1745608"/>
                </a:cubicBezTo>
                <a:cubicBezTo>
                  <a:pt x="8341" y="1977481"/>
                  <a:pt x="0" y="2079808"/>
                  <a:pt x="0" y="2695375"/>
                </a:cubicBezTo>
                <a:cubicBezTo>
                  <a:pt x="0" y="3146982"/>
                  <a:pt x="3922" y="3271141"/>
                  <a:pt x="22664" y="3412925"/>
                </a:cubicBezTo>
                <a:cubicBezTo>
                  <a:pt x="82621" y="3866495"/>
                  <a:pt x="163221" y="4238646"/>
                  <a:pt x="274130" y="4574002"/>
                </a:cubicBezTo>
                <a:cubicBezTo>
                  <a:pt x="301674" y="4657287"/>
                  <a:pt x="341896" y="4780160"/>
                  <a:pt x="363513" y="4847052"/>
                </a:cubicBezTo>
                <a:cubicBezTo>
                  <a:pt x="494950" y="5253781"/>
                  <a:pt x="757098" y="5783625"/>
                  <a:pt x="970561" y="6073995"/>
                </a:cubicBezTo>
                <a:cubicBezTo>
                  <a:pt x="1055972" y="6190176"/>
                  <a:pt x="1231721" y="6367884"/>
                  <a:pt x="1360146" y="6467919"/>
                </a:cubicBezTo>
                <a:cubicBezTo>
                  <a:pt x="1620247" y="6670522"/>
                  <a:pt x="1914046" y="6801983"/>
                  <a:pt x="2254028" y="6867889"/>
                </a:cubicBezTo>
                <a:cubicBezTo>
                  <a:pt x="2356590" y="6887770"/>
                  <a:pt x="2436348" y="6892725"/>
                  <a:pt x="2653817" y="6892725"/>
                </a:cubicBezTo>
                <a:cubicBezTo>
                  <a:pt x="2902926" y="6892725"/>
                  <a:pt x="2935842" y="6890062"/>
                  <a:pt x="3050242" y="6860651"/>
                </a:cubicBezTo>
                <a:cubicBezTo>
                  <a:pt x="3493269" y="6746754"/>
                  <a:pt x="3730227" y="6638092"/>
                  <a:pt x="4328071" y="6274681"/>
                </a:cubicBezTo>
                <a:cubicBezTo>
                  <a:pt x="4424414" y="6216116"/>
                  <a:pt x="4544430" y="6133017"/>
                  <a:pt x="4594771" y="6090017"/>
                </a:cubicBezTo>
                <a:cubicBezTo>
                  <a:pt x="4645112" y="6047016"/>
                  <a:pt x="4754880" y="5957427"/>
                  <a:pt x="4838700" y="5890928"/>
                </a:cubicBezTo>
                <a:cubicBezTo>
                  <a:pt x="5317746" y="5510880"/>
                  <a:pt x="5842645" y="4983833"/>
                  <a:pt x="6256800" y="4467025"/>
                </a:cubicBezTo>
                <a:cubicBezTo>
                  <a:pt x="6548806" y="4102642"/>
                  <a:pt x="6663289" y="3887574"/>
                  <a:pt x="6716554" y="3603323"/>
                </a:cubicBezTo>
                <a:cubicBezTo>
                  <a:pt x="6727670" y="3544007"/>
                  <a:pt x="6748326" y="3450553"/>
                  <a:pt x="6762457" y="3395647"/>
                </a:cubicBezTo>
                <a:cubicBezTo>
                  <a:pt x="6799782" y="3250624"/>
                  <a:pt x="6799722" y="2825802"/>
                  <a:pt x="6762350" y="2636195"/>
                </a:cubicBezTo>
                <a:cubicBezTo>
                  <a:pt x="6655804" y="2095632"/>
                  <a:pt x="6375097" y="1670609"/>
                  <a:pt x="5875432" y="1293295"/>
                </a:cubicBezTo>
                <a:cubicBezTo>
                  <a:pt x="5415828" y="946233"/>
                  <a:pt x="4903121" y="658075"/>
                  <a:pt x="4375150" y="450089"/>
                </a:cubicBezTo>
                <a:cubicBezTo>
                  <a:pt x="3998794" y="301830"/>
                  <a:pt x="3499652" y="162184"/>
                  <a:pt x="3073400" y="85896"/>
                </a:cubicBezTo>
                <a:cubicBezTo>
                  <a:pt x="2681334" y="15726"/>
                  <a:pt x="2094533" y="0"/>
                  <a:pt x="1841500" y="5288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alphaModFix/>
          </a:blip>
          <a:srcRect l="12781" r="12781"/>
          <a:stretch>
            <a:fillRect/>
          </a:stretch>
        </p:blipFill>
        <p:spPr>
          <a:xfrm>
            <a:off x="928130" y="1072984"/>
            <a:ext cx="4845475" cy="4903175"/>
          </a:xfrm>
          <a:custGeom>
            <a:avLst/>
            <a:gdLst>
              <a:gd name="connsiteX0" fmla="*/ 1619855 w 4912458"/>
              <a:gd name="connsiteY0" fmla="*/ 101 h 4970957"/>
              <a:gd name="connsiteX1" fmla="*/ 2223421 w 4912458"/>
              <a:gd name="connsiteY1" fmla="*/ 46626 h 4970957"/>
              <a:gd name="connsiteX2" fmla="*/ 3165158 w 4912458"/>
              <a:gd name="connsiteY2" fmla="*/ 310097 h 4970957"/>
              <a:gd name="connsiteX3" fmla="*/ 4250523 w 4912458"/>
              <a:gd name="connsiteY3" fmla="*/ 920106 h 4970957"/>
              <a:gd name="connsiteX4" fmla="*/ 4892154 w 4912458"/>
              <a:gd name="connsiteY4" fmla="*/ 1891614 h 4970957"/>
              <a:gd name="connsiteX5" fmla="*/ 4892232 w 4912458"/>
              <a:gd name="connsiteY5" fmla="*/ 2441031 h 4970957"/>
              <a:gd name="connsiteX6" fmla="*/ 4859023 w 4912458"/>
              <a:gd name="connsiteY6" fmla="*/ 2591273 h 4970957"/>
              <a:gd name="connsiteX7" fmla="*/ 4526419 w 4912458"/>
              <a:gd name="connsiteY7" fmla="*/ 3216109 h 4970957"/>
              <a:gd name="connsiteX8" fmla="*/ 3500509 w 4912458"/>
              <a:gd name="connsiteY8" fmla="*/ 4246217 h 4970957"/>
              <a:gd name="connsiteX9" fmla="*/ 3324042 w 4912458"/>
              <a:gd name="connsiteY9" fmla="*/ 4390246 h 4970957"/>
              <a:gd name="connsiteX10" fmla="*/ 3131099 w 4912458"/>
              <a:gd name="connsiteY10" fmla="*/ 4523839 h 4970957"/>
              <a:gd name="connsiteX11" fmla="*/ 2206666 w 4912458"/>
              <a:gd name="connsiteY11" fmla="*/ 4947754 h 4970957"/>
              <a:gd name="connsiteX12" fmla="*/ 1919878 w 4912458"/>
              <a:gd name="connsiteY12" fmla="*/ 4970957 h 4970957"/>
              <a:gd name="connsiteX13" fmla="*/ 1630655 w 4912458"/>
              <a:gd name="connsiteY13" fmla="*/ 4952990 h 4970957"/>
              <a:gd name="connsiteX14" fmla="*/ 983984 w 4912458"/>
              <a:gd name="connsiteY14" fmla="*/ 4663635 h 4970957"/>
              <a:gd name="connsiteX15" fmla="*/ 702143 w 4912458"/>
              <a:gd name="connsiteY15" fmla="*/ 4378656 h 4970957"/>
              <a:gd name="connsiteX16" fmla="*/ 262980 w 4912458"/>
              <a:gd name="connsiteY16" fmla="*/ 3491035 h 4970957"/>
              <a:gd name="connsiteX17" fmla="*/ 198317 w 4912458"/>
              <a:gd name="connsiteY17" fmla="*/ 3293501 h 4970957"/>
              <a:gd name="connsiteX18" fmla="*/ 16397 w 4912458"/>
              <a:gd name="connsiteY18" fmla="*/ 2453531 h 4970957"/>
              <a:gd name="connsiteX19" fmla="*/ 0 w 4912458"/>
              <a:gd name="connsiteY19" fmla="*/ 1934426 h 4970957"/>
              <a:gd name="connsiteX20" fmla="*/ 56010 w 4912458"/>
              <a:gd name="connsiteY20" fmla="*/ 1247328 h 4970957"/>
              <a:gd name="connsiteX21" fmla="*/ 215686 w 4912458"/>
              <a:gd name="connsiteY21" fmla="*/ 840910 h 4970957"/>
              <a:gd name="connsiteX22" fmla="*/ 461945 w 4912458"/>
              <a:gd name="connsiteY22" fmla="*/ 502003 h 4970957"/>
              <a:gd name="connsiteX23" fmla="*/ 1332214 w 4912458"/>
              <a:gd name="connsiteY23" fmla="*/ 22740 h 4970957"/>
              <a:gd name="connsiteX24" fmla="*/ 1619855 w 4912458"/>
              <a:gd name="connsiteY24" fmla="*/ 101 h 4970957"/>
            </a:gdLst>
            <a:ahLst/>
            <a:cxnLst/>
            <a:rect l="l" t="t" r="r" b="b"/>
            <a:pathLst>
              <a:path w="4912458" h="4970957">
                <a:moveTo>
                  <a:pt x="1619855" y="101"/>
                </a:moveTo>
                <a:cubicBezTo>
                  <a:pt x="1813844" y="-1442"/>
                  <a:pt x="2046148" y="14899"/>
                  <a:pt x="2223421" y="46626"/>
                </a:cubicBezTo>
                <a:cubicBezTo>
                  <a:pt x="2531789" y="101815"/>
                  <a:pt x="2892887" y="202840"/>
                  <a:pt x="3165158" y="310097"/>
                </a:cubicBezTo>
                <a:cubicBezTo>
                  <a:pt x="3547114" y="460563"/>
                  <a:pt x="3918026" y="669028"/>
                  <a:pt x="4250523" y="920106"/>
                </a:cubicBezTo>
                <a:cubicBezTo>
                  <a:pt x="4612000" y="1193070"/>
                  <a:pt x="4815076" y="1500549"/>
                  <a:pt x="4892154" y="1891614"/>
                </a:cubicBezTo>
                <a:cubicBezTo>
                  <a:pt x="4919191" y="2028782"/>
                  <a:pt x="4919235" y="2336116"/>
                  <a:pt x="4892232" y="2441031"/>
                </a:cubicBezTo>
                <a:cubicBezTo>
                  <a:pt x="4882008" y="2480752"/>
                  <a:pt x="4867066" y="2548361"/>
                  <a:pt x="4859023" y="2591273"/>
                </a:cubicBezTo>
                <a:cubicBezTo>
                  <a:pt x="4820490" y="2796911"/>
                  <a:pt x="4737668" y="2952499"/>
                  <a:pt x="4526419" y="3216109"/>
                </a:cubicBezTo>
                <a:cubicBezTo>
                  <a:pt x="4226803" y="3589988"/>
                  <a:pt x="3847070" y="3971275"/>
                  <a:pt x="3500509" y="4246217"/>
                </a:cubicBezTo>
                <a:cubicBezTo>
                  <a:pt x="3439870" y="4294324"/>
                  <a:pt x="3360459" y="4359137"/>
                  <a:pt x="3324042" y="4390246"/>
                </a:cubicBezTo>
                <a:cubicBezTo>
                  <a:pt x="3287622" y="4421354"/>
                  <a:pt x="3200797" y="4481471"/>
                  <a:pt x="3131099" y="4523839"/>
                </a:cubicBezTo>
                <a:cubicBezTo>
                  <a:pt x="2698594" y="4786744"/>
                  <a:pt x="2527171" y="4865355"/>
                  <a:pt x="2206666" y="4947754"/>
                </a:cubicBezTo>
                <a:cubicBezTo>
                  <a:pt x="2123905" y="4969030"/>
                  <a:pt x="2100093" y="4970957"/>
                  <a:pt x="1919878" y="4970957"/>
                </a:cubicBezTo>
                <a:cubicBezTo>
                  <a:pt x="1762551" y="4970957"/>
                  <a:pt x="1704852" y="4967372"/>
                  <a:pt x="1630655" y="4952990"/>
                </a:cubicBezTo>
                <a:cubicBezTo>
                  <a:pt x="1384697" y="4905310"/>
                  <a:pt x="1172152" y="4810206"/>
                  <a:pt x="983984" y="4663635"/>
                </a:cubicBezTo>
                <a:cubicBezTo>
                  <a:pt x="891076" y="4591266"/>
                  <a:pt x="763933" y="4462705"/>
                  <a:pt x="702143" y="4378656"/>
                </a:cubicBezTo>
                <a:cubicBezTo>
                  <a:pt x="547715" y="4168589"/>
                  <a:pt x="358067" y="3785279"/>
                  <a:pt x="262980" y="3491035"/>
                </a:cubicBezTo>
                <a:cubicBezTo>
                  <a:pt x="247341" y="3442643"/>
                  <a:pt x="218244" y="3353753"/>
                  <a:pt x="198317" y="3293501"/>
                </a:cubicBezTo>
                <a:cubicBezTo>
                  <a:pt x="118081" y="3050890"/>
                  <a:pt x="59771" y="2781661"/>
                  <a:pt x="16397" y="2453531"/>
                </a:cubicBezTo>
                <a:cubicBezTo>
                  <a:pt x="2838" y="2350959"/>
                  <a:pt x="0" y="2261137"/>
                  <a:pt x="0" y="1934426"/>
                </a:cubicBezTo>
                <a:cubicBezTo>
                  <a:pt x="0" y="1489102"/>
                  <a:pt x="6035" y="1415074"/>
                  <a:pt x="56010" y="1247328"/>
                </a:cubicBezTo>
                <a:cubicBezTo>
                  <a:pt x="125415" y="1014364"/>
                  <a:pt x="159962" y="926434"/>
                  <a:pt x="215686" y="840910"/>
                </a:cubicBezTo>
                <a:cubicBezTo>
                  <a:pt x="361585" y="616985"/>
                  <a:pt x="396255" y="569273"/>
                  <a:pt x="461945" y="502003"/>
                </a:cubicBezTo>
                <a:cubicBezTo>
                  <a:pt x="710661" y="247311"/>
                  <a:pt x="987712" y="94738"/>
                  <a:pt x="1332214" y="22740"/>
                </a:cubicBezTo>
                <a:cubicBezTo>
                  <a:pt x="1400859" y="8394"/>
                  <a:pt x="1503461" y="1028"/>
                  <a:pt x="1619855" y="101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3" name="标题 1"/>
          <p:cNvSpPr txBox="1"/>
          <p:nvPr/>
        </p:nvSpPr>
        <p:spPr>
          <a:xfrm flipH="1" flipV="1">
            <a:off x="6218010" y="5883296"/>
            <a:ext cx="90193" cy="90193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987027" flipH="1" flipV="1">
            <a:off x="413744" y="1254217"/>
            <a:ext cx="300644" cy="300644"/>
          </a:xfrm>
          <a:prstGeom prst="mathPlus">
            <a:avLst>
              <a:gd name="adj1" fmla="val 1352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307850">
            <a:off x="5016854" y="1115211"/>
            <a:ext cx="165354" cy="142546"/>
          </a:xfrm>
          <a:prstGeom prst="triangl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06294" y="5434897"/>
            <a:ext cx="90193" cy="90193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5400000" flipH="1">
            <a:off x="4694107" y="4030157"/>
            <a:ext cx="671581" cy="1442899"/>
          </a:xfrm>
          <a:custGeom>
            <a:avLst/>
            <a:gdLst>
              <a:gd name="connsiteX0" fmla="*/ 8826961 w 9168189"/>
              <a:gd name="connsiteY0" fmla="*/ 18885501 h 19697946"/>
              <a:gd name="connsiteX1" fmla="*/ 9125445 w 9168189"/>
              <a:gd name="connsiteY1" fmla="*/ 19080894 h 19697946"/>
              <a:gd name="connsiteX2" fmla="*/ 9168188 w 9168189"/>
              <a:gd name="connsiteY2" fmla="*/ 19143705 h 19697946"/>
              <a:gd name="connsiteX3" fmla="*/ 9168188 w 9168189"/>
              <a:gd name="connsiteY3" fmla="*/ 19463959 h 19697946"/>
              <a:gd name="connsiteX4" fmla="*/ 9125445 w 9168189"/>
              <a:gd name="connsiteY4" fmla="*/ 19514070 h 19697946"/>
              <a:gd name="connsiteX5" fmla="*/ 8767450 w 9168189"/>
              <a:gd name="connsiteY5" fmla="*/ 19691134 h 19697946"/>
              <a:gd name="connsiteX6" fmla="*/ 8614361 w 9168189"/>
              <a:gd name="connsiteY6" fmla="*/ 19697532 h 19697946"/>
              <a:gd name="connsiteX7" fmla="*/ 8551550 w 9168189"/>
              <a:gd name="connsiteY7" fmla="*/ 19654789 h 19697946"/>
              <a:gd name="connsiteX8" fmla="*/ 8393242 w 9168189"/>
              <a:gd name="connsiteY8" fmla="*/ 19488593 h 19697946"/>
              <a:gd name="connsiteX9" fmla="*/ 8364532 w 9168189"/>
              <a:gd name="connsiteY9" fmla="*/ 19303832 h 19697946"/>
              <a:gd name="connsiteX10" fmla="*/ 8455345 w 9168189"/>
              <a:gd name="connsiteY10" fmla="*/ 19006914 h 19697946"/>
              <a:gd name="connsiteX11" fmla="*/ 8699784 w 9168189"/>
              <a:gd name="connsiteY11" fmla="*/ 18888591 h 19697946"/>
              <a:gd name="connsiteX12" fmla="*/ 8826961 w 9168189"/>
              <a:gd name="connsiteY12" fmla="*/ 18885501 h 19697946"/>
              <a:gd name="connsiteX13" fmla="*/ 6739701 w 9168189"/>
              <a:gd name="connsiteY13" fmla="*/ 18884364 h 19697946"/>
              <a:gd name="connsiteX14" fmla="*/ 6859698 w 9168189"/>
              <a:gd name="connsiteY14" fmla="*/ 18918827 h 19697946"/>
              <a:gd name="connsiteX15" fmla="*/ 7035924 w 9168189"/>
              <a:gd name="connsiteY15" fmla="*/ 19090167 h 19697946"/>
              <a:gd name="connsiteX16" fmla="*/ 7083549 w 9168189"/>
              <a:gd name="connsiteY16" fmla="*/ 19186789 h 19697946"/>
              <a:gd name="connsiteX17" fmla="*/ 7110788 w 9168189"/>
              <a:gd name="connsiteY17" fmla="*/ 19303833 h 19697946"/>
              <a:gd name="connsiteX18" fmla="*/ 7083549 w 9168189"/>
              <a:gd name="connsiteY18" fmla="*/ 19408177 h 19697946"/>
              <a:gd name="connsiteX19" fmla="*/ 7042505 w 9168189"/>
              <a:gd name="connsiteY19" fmla="*/ 19497609 h 19697946"/>
              <a:gd name="connsiteX20" fmla="*/ 6887423 w 9168189"/>
              <a:gd name="connsiteY20" fmla="*/ 19657459 h 19697946"/>
              <a:gd name="connsiteX21" fmla="*/ 6680417 w 9168189"/>
              <a:gd name="connsiteY21" fmla="*/ 19697533 h 19697946"/>
              <a:gd name="connsiteX22" fmla="*/ 6392014 w 9168189"/>
              <a:gd name="connsiteY22" fmla="*/ 19606149 h 19697946"/>
              <a:gd name="connsiteX23" fmla="*/ 6270185 w 9168189"/>
              <a:gd name="connsiteY23" fmla="*/ 19182840 h 19697946"/>
              <a:gd name="connsiteX24" fmla="*/ 6370375 w 9168189"/>
              <a:gd name="connsiteY24" fmla="*/ 18997337 h 19697946"/>
              <a:gd name="connsiteX25" fmla="*/ 6598233 w 9168189"/>
              <a:gd name="connsiteY25" fmla="*/ 18888426 h 19697946"/>
              <a:gd name="connsiteX26" fmla="*/ 6739701 w 9168189"/>
              <a:gd name="connsiteY26" fmla="*/ 18884364 h 19697946"/>
              <a:gd name="connsiteX27" fmla="*/ 381407 w 9168189"/>
              <a:gd name="connsiteY27" fmla="*/ 18882824 h 19697946"/>
              <a:gd name="connsiteX28" fmla="*/ 455988 w 9168189"/>
              <a:gd name="connsiteY28" fmla="*/ 18883222 h 19697946"/>
              <a:gd name="connsiteX29" fmla="*/ 602038 w 9168189"/>
              <a:gd name="connsiteY29" fmla="*/ 18929204 h 19697946"/>
              <a:gd name="connsiteX30" fmla="*/ 773747 w 9168189"/>
              <a:gd name="connsiteY30" fmla="*/ 19106391 h 19697946"/>
              <a:gd name="connsiteX31" fmla="*/ 809254 w 9168189"/>
              <a:gd name="connsiteY31" fmla="*/ 19296891 h 19697946"/>
              <a:gd name="connsiteX32" fmla="*/ 767831 w 9168189"/>
              <a:gd name="connsiteY32" fmla="*/ 19481632 h 19697946"/>
              <a:gd name="connsiteX33" fmla="*/ 615427 w 9168189"/>
              <a:gd name="connsiteY33" fmla="*/ 19654789 h 19697946"/>
              <a:gd name="connsiteX34" fmla="*/ 565315 w 9168189"/>
              <a:gd name="connsiteY34" fmla="*/ 19697532 h 19697946"/>
              <a:gd name="connsiteX35" fmla="*/ 399527 w 9168189"/>
              <a:gd name="connsiteY35" fmla="*/ 19691134 h 19697946"/>
              <a:gd name="connsiteX36" fmla="*/ 189288 w 9168189"/>
              <a:gd name="connsiteY36" fmla="*/ 19658089 h 19697946"/>
              <a:gd name="connsiteX37" fmla="*/ 41531 w 9168189"/>
              <a:gd name="connsiteY37" fmla="*/ 19514070 h 19697946"/>
              <a:gd name="connsiteX38" fmla="*/ 11488 w 9168189"/>
              <a:gd name="connsiteY38" fmla="*/ 19303832 h 19697946"/>
              <a:gd name="connsiteX39" fmla="*/ 41531 w 9168189"/>
              <a:gd name="connsiteY39" fmla="*/ 19080894 h 19697946"/>
              <a:gd name="connsiteX40" fmla="*/ 318015 w 9168189"/>
              <a:gd name="connsiteY40" fmla="*/ 18888662 h 19697946"/>
              <a:gd name="connsiteX41" fmla="*/ 381407 w 9168189"/>
              <a:gd name="connsiteY41" fmla="*/ 18882824 h 19697946"/>
              <a:gd name="connsiteX42" fmla="*/ 2489977 w 9168189"/>
              <a:gd name="connsiteY42" fmla="*/ 18880209 h 19697946"/>
              <a:gd name="connsiteX43" fmla="*/ 2684838 w 9168189"/>
              <a:gd name="connsiteY43" fmla="*/ 18919893 h 19697946"/>
              <a:gd name="connsiteX44" fmla="*/ 2851513 w 9168189"/>
              <a:gd name="connsiteY44" fmla="*/ 19081582 h 19697946"/>
              <a:gd name="connsiteX45" fmla="*/ 2896790 w 9168189"/>
              <a:gd name="connsiteY45" fmla="*/ 19412125 h 19697946"/>
              <a:gd name="connsiteX46" fmla="*/ 2856997 w 9168189"/>
              <a:gd name="connsiteY46" fmla="*/ 19508799 h 19697946"/>
              <a:gd name="connsiteX47" fmla="*/ 2693271 w 9168189"/>
              <a:gd name="connsiteY47" fmla="*/ 19677405 h 19697946"/>
              <a:gd name="connsiteX48" fmla="*/ 2499259 w 9168189"/>
              <a:gd name="connsiteY48" fmla="*/ 19697532 h 19697946"/>
              <a:gd name="connsiteX49" fmla="*/ 2279554 w 9168189"/>
              <a:gd name="connsiteY49" fmla="*/ 19657458 h 19697946"/>
              <a:gd name="connsiteX50" fmla="*/ 2083428 w 9168189"/>
              <a:gd name="connsiteY50" fmla="*/ 19186788 h 19697946"/>
              <a:gd name="connsiteX51" fmla="*/ 2200912 w 9168189"/>
              <a:gd name="connsiteY51" fmla="*/ 18997488 h 19697946"/>
              <a:gd name="connsiteX52" fmla="*/ 2405438 w 9168189"/>
              <a:gd name="connsiteY52" fmla="*/ 18884901 h 19697946"/>
              <a:gd name="connsiteX53" fmla="*/ 2489977 w 9168189"/>
              <a:gd name="connsiteY53" fmla="*/ 18880209 h 19697946"/>
              <a:gd name="connsiteX54" fmla="*/ 4577756 w 9168189"/>
              <a:gd name="connsiteY54" fmla="*/ 18879612 h 19697946"/>
              <a:gd name="connsiteX55" fmla="*/ 4764590 w 9168189"/>
              <a:gd name="connsiteY55" fmla="*/ 18917773 h 19697946"/>
              <a:gd name="connsiteX56" fmla="*/ 4958542 w 9168189"/>
              <a:gd name="connsiteY56" fmla="*/ 19104365 h 19697946"/>
              <a:gd name="connsiteX57" fmla="*/ 4977592 w 9168189"/>
              <a:gd name="connsiteY57" fmla="*/ 19150685 h 19697946"/>
              <a:gd name="connsiteX58" fmla="*/ 5002588 w 9168189"/>
              <a:gd name="connsiteY58" fmla="*/ 19303832 h 19697946"/>
              <a:gd name="connsiteX59" fmla="*/ 4977592 w 9168189"/>
              <a:gd name="connsiteY59" fmla="*/ 19444279 h 19697946"/>
              <a:gd name="connsiteX60" fmla="*/ 4958542 w 9168189"/>
              <a:gd name="connsiteY60" fmla="*/ 19490599 h 19697946"/>
              <a:gd name="connsiteX61" fmla="*/ 4893545 w 9168189"/>
              <a:gd name="connsiteY61" fmla="*/ 19590129 h 19697946"/>
              <a:gd name="connsiteX62" fmla="*/ 4779653 w 9168189"/>
              <a:gd name="connsiteY62" fmla="*/ 19679587 h 19697946"/>
              <a:gd name="connsiteX63" fmla="*/ 4401338 w 9168189"/>
              <a:gd name="connsiteY63" fmla="*/ 19680136 h 19697946"/>
              <a:gd name="connsiteX64" fmla="*/ 4208434 w 9168189"/>
              <a:gd name="connsiteY64" fmla="*/ 19488061 h 19697946"/>
              <a:gd name="connsiteX65" fmla="*/ 4189384 w 9168189"/>
              <a:gd name="connsiteY65" fmla="*/ 19444279 h 19697946"/>
              <a:gd name="connsiteX66" fmla="*/ 4189384 w 9168189"/>
              <a:gd name="connsiteY66" fmla="*/ 19150685 h 19697946"/>
              <a:gd name="connsiteX67" fmla="*/ 4285402 w 9168189"/>
              <a:gd name="connsiteY67" fmla="*/ 19020511 h 19697946"/>
              <a:gd name="connsiteX68" fmla="*/ 4500938 w 9168189"/>
              <a:gd name="connsiteY68" fmla="*/ 18881838 h 19697946"/>
              <a:gd name="connsiteX69" fmla="*/ 4577756 w 9168189"/>
              <a:gd name="connsiteY69" fmla="*/ 18879612 h 19697946"/>
              <a:gd name="connsiteX70" fmla="*/ 347159 w 9168189"/>
              <a:gd name="connsiteY70" fmla="*/ 16770799 h 19697946"/>
              <a:gd name="connsiteX71" fmla="*/ 611621 w 9168189"/>
              <a:gd name="connsiteY71" fmla="*/ 16838185 h 19697946"/>
              <a:gd name="connsiteX72" fmla="*/ 637461 w 9168189"/>
              <a:gd name="connsiteY72" fmla="*/ 16852733 h 19697946"/>
              <a:gd name="connsiteX73" fmla="*/ 786334 w 9168189"/>
              <a:gd name="connsiteY73" fmla="*/ 17024484 h 19697946"/>
              <a:gd name="connsiteX74" fmla="*/ 809079 w 9168189"/>
              <a:gd name="connsiteY74" fmla="*/ 17200461 h 19697946"/>
              <a:gd name="connsiteX75" fmla="*/ 780844 w 9168189"/>
              <a:gd name="connsiteY75" fmla="*/ 17377870 h 19697946"/>
              <a:gd name="connsiteX76" fmla="*/ 620769 w 9168189"/>
              <a:gd name="connsiteY76" fmla="*/ 17564065 h 19697946"/>
              <a:gd name="connsiteX77" fmla="*/ 582988 w 9168189"/>
              <a:gd name="connsiteY77" fmla="*/ 17590874 h 19697946"/>
              <a:gd name="connsiteX78" fmla="*/ 553500 w 9168189"/>
              <a:gd name="connsiteY78" fmla="*/ 17602033 h 19697946"/>
              <a:gd name="connsiteX79" fmla="*/ 463865 w 9168189"/>
              <a:gd name="connsiteY79" fmla="*/ 17622528 h 19697946"/>
              <a:gd name="connsiteX80" fmla="*/ 350053 w 9168189"/>
              <a:gd name="connsiteY80" fmla="*/ 17622528 h 19697946"/>
              <a:gd name="connsiteX81" fmla="*/ 273978 w 9168189"/>
              <a:gd name="connsiteY81" fmla="*/ 17602033 h 19697946"/>
              <a:gd name="connsiteX82" fmla="*/ 22263 w 9168189"/>
              <a:gd name="connsiteY82" fmla="*/ 17383366 h 19697946"/>
              <a:gd name="connsiteX83" fmla="*/ 23533 w 9168189"/>
              <a:gd name="connsiteY83" fmla="*/ 17009858 h 19697946"/>
              <a:gd name="connsiteX84" fmla="*/ 165716 w 9168189"/>
              <a:gd name="connsiteY84" fmla="*/ 16848691 h 19697946"/>
              <a:gd name="connsiteX85" fmla="*/ 235566 w 9168189"/>
              <a:gd name="connsiteY85" fmla="*/ 16807833 h 19697946"/>
              <a:gd name="connsiteX86" fmla="*/ 278188 w 9168189"/>
              <a:gd name="connsiteY86" fmla="*/ 16782883 h 19697946"/>
              <a:gd name="connsiteX87" fmla="*/ 347159 w 9168189"/>
              <a:gd name="connsiteY87" fmla="*/ 16770799 h 19697946"/>
              <a:gd name="connsiteX88" fmla="*/ 4581569 w 9168189"/>
              <a:gd name="connsiteY88" fmla="*/ 16770472 h 19697946"/>
              <a:gd name="connsiteX89" fmla="*/ 4894495 w 9168189"/>
              <a:gd name="connsiteY89" fmla="*/ 16918756 h 19697946"/>
              <a:gd name="connsiteX90" fmla="*/ 5002588 w 9168189"/>
              <a:gd name="connsiteY90" fmla="*/ 17202466 h 19697946"/>
              <a:gd name="connsiteX91" fmla="*/ 4961313 w 9168189"/>
              <a:gd name="connsiteY91" fmla="*/ 17382019 h 19697946"/>
              <a:gd name="connsiteX92" fmla="*/ 4805873 w 9168189"/>
              <a:gd name="connsiteY92" fmla="*/ 17563932 h 19697946"/>
              <a:gd name="connsiteX93" fmla="*/ 4773988 w 9168189"/>
              <a:gd name="connsiteY93" fmla="*/ 17582982 h 19697946"/>
              <a:gd name="connsiteX94" fmla="*/ 4731582 w 9168189"/>
              <a:gd name="connsiteY94" fmla="*/ 17602032 h 19697946"/>
              <a:gd name="connsiteX95" fmla="*/ 4648884 w 9168189"/>
              <a:gd name="connsiteY95" fmla="*/ 17623459 h 19697946"/>
              <a:gd name="connsiteX96" fmla="*/ 4532455 w 9168189"/>
              <a:gd name="connsiteY96" fmla="*/ 17623459 h 19697946"/>
              <a:gd name="connsiteX97" fmla="*/ 4446813 w 9168189"/>
              <a:gd name="connsiteY97" fmla="*/ 17602032 h 19697946"/>
              <a:gd name="connsiteX98" fmla="*/ 4405688 w 9168189"/>
              <a:gd name="connsiteY98" fmla="*/ 17582982 h 19697946"/>
              <a:gd name="connsiteX99" fmla="*/ 4373803 w 9168189"/>
              <a:gd name="connsiteY99" fmla="*/ 17563932 h 19697946"/>
              <a:gd name="connsiteX100" fmla="*/ 4205663 w 9168189"/>
              <a:gd name="connsiteY100" fmla="*/ 17382019 h 19697946"/>
              <a:gd name="connsiteX101" fmla="*/ 4203836 w 9168189"/>
              <a:gd name="connsiteY101" fmla="*/ 17030797 h 19697946"/>
              <a:gd name="connsiteX102" fmla="*/ 4456488 w 9168189"/>
              <a:gd name="connsiteY102" fmla="*/ 16784192 h 19697946"/>
              <a:gd name="connsiteX103" fmla="*/ 4581569 w 9168189"/>
              <a:gd name="connsiteY103" fmla="*/ 16770472 h 19697946"/>
              <a:gd name="connsiteX104" fmla="*/ 6617831 w 9168189"/>
              <a:gd name="connsiteY104" fmla="*/ 16770279 h 19697946"/>
              <a:gd name="connsiteX105" fmla="*/ 6856788 w 9168189"/>
              <a:gd name="connsiteY105" fmla="*/ 16815770 h 19697946"/>
              <a:gd name="connsiteX106" fmla="*/ 6894888 w 9168189"/>
              <a:gd name="connsiteY106" fmla="*/ 16835949 h 19697946"/>
              <a:gd name="connsiteX107" fmla="*/ 7025971 w 9168189"/>
              <a:gd name="connsiteY107" fmla="*/ 16967032 h 19697946"/>
              <a:gd name="connsiteX108" fmla="*/ 7045514 w 9168189"/>
              <a:gd name="connsiteY108" fmla="*/ 17005132 h 19697946"/>
              <a:gd name="connsiteX109" fmla="*/ 7101255 w 9168189"/>
              <a:gd name="connsiteY109" fmla="*/ 17191914 h 19697946"/>
              <a:gd name="connsiteX110" fmla="*/ 7092839 w 9168189"/>
              <a:gd name="connsiteY110" fmla="*/ 17299514 h 19697946"/>
              <a:gd name="connsiteX111" fmla="*/ 7072688 w 9168189"/>
              <a:gd name="connsiteY111" fmla="*/ 17351111 h 19697946"/>
              <a:gd name="connsiteX112" fmla="*/ 6856466 w 9168189"/>
              <a:gd name="connsiteY112" fmla="*/ 17565557 h 19697946"/>
              <a:gd name="connsiteX113" fmla="*/ 6625842 w 9168189"/>
              <a:gd name="connsiteY113" fmla="*/ 17623287 h 19697946"/>
              <a:gd name="connsiteX114" fmla="*/ 6548136 w 9168189"/>
              <a:gd name="connsiteY114" fmla="*/ 17602032 h 19697946"/>
              <a:gd name="connsiteX115" fmla="*/ 6388786 w 9168189"/>
              <a:gd name="connsiteY115" fmla="*/ 17502288 h 19697946"/>
              <a:gd name="connsiteX116" fmla="*/ 6285288 w 9168189"/>
              <a:gd name="connsiteY116" fmla="*/ 17338124 h 19697946"/>
              <a:gd name="connsiteX117" fmla="*/ 6270382 w 9168189"/>
              <a:gd name="connsiteY117" fmla="*/ 17300106 h 19697946"/>
              <a:gd name="connsiteX118" fmla="*/ 6271663 w 9168189"/>
              <a:gd name="connsiteY118" fmla="*/ 17102577 h 19697946"/>
              <a:gd name="connsiteX119" fmla="*/ 6285288 w 9168189"/>
              <a:gd name="connsiteY119" fmla="*/ 17061298 h 19697946"/>
              <a:gd name="connsiteX120" fmla="*/ 6304338 w 9168189"/>
              <a:gd name="connsiteY120" fmla="*/ 17017832 h 19697946"/>
              <a:gd name="connsiteX121" fmla="*/ 6323388 w 9168189"/>
              <a:gd name="connsiteY121" fmla="*/ 16985530 h 19697946"/>
              <a:gd name="connsiteX122" fmla="*/ 6551988 w 9168189"/>
              <a:gd name="connsiteY122" fmla="*/ 16784192 h 19697946"/>
              <a:gd name="connsiteX123" fmla="*/ 6617831 w 9168189"/>
              <a:gd name="connsiteY123" fmla="*/ 16770279 h 19697946"/>
              <a:gd name="connsiteX124" fmla="*/ 8740564 w 9168189"/>
              <a:gd name="connsiteY124" fmla="*/ 16767578 h 19697946"/>
              <a:gd name="connsiteX125" fmla="*/ 9077335 w 9168189"/>
              <a:gd name="connsiteY125" fmla="*/ 16915081 h 19697946"/>
              <a:gd name="connsiteX126" fmla="*/ 9168188 w 9168189"/>
              <a:gd name="connsiteY126" fmla="*/ 17211689 h 19697946"/>
              <a:gd name="connsiteX127" fmla="*/ 9168188 w 9168189"/>
              <a:gd name="connsiteY127" fmla="*/ 17368458 h 19697946"/>
              <a:gd name="connsiteX128" fmla="*/ 9125528 w 9168189"/>
              <a:gd name="connsiteY128" fmla="*/ 17418569 h 19697946"/>
              <a:gd name="connsiteX129" fmla="*/ 8903291 w 9168189"/>
              <a:gd name="connsiteY129" fmla="*/ 17602031 h 19697946"/>
              <a:gd name="connsiteX130" fmla="*/ 8830635 w 9168189"/>
              <a:gd name="connsiteY130" fmla="*/ 17622318 h 19697946"/>
              <a:gd name="connsiteX131" fmla="*/ 8698909 w 9168189"/>
              <a:gd name="connsiteY131" fmla="*/ 17614596 h 19697946"/>
              <a:gd name="connsiteX132" fmla="*/ 8399219 w 9168189"/>
              <a:gd name="connsiteY132" fmla="*/ 17395442 h 19697946"/>
              <a:gd name="connsiteX133" fmla="*/ 8364223 w 9168189"/>
              <a:gd name="connsiteY133" fmla="*/ 17207889 h 19697946"/>
              <a:gd name="connsiteX134" fmla="*/ 8393342 w 9168189"/>
              <a:gd name="connsiteY134" fmla="*/ 17024482 h 19697946"/>
              <a:gd name="connsiteX135" fmla="*/ 8542215 w 9168189"/>
              <a:gd name="connsiteY135" fmla="*/ 16852731 h 19697946"/>
              <a:gd name="connsiteX136" fmla="*/ 8568253 w 9168189"/>
              <a:gd name="connsiteY136" fmla="*/ 16837985 h 19697946"/>
              <a:gd name="connsiteX137" fmla="*/ 8637468 w 9168189"/>
              <a:gd name="connsiteY137" fmla="*/ 16794156 h 19697946"/>
              <a:gd name="connsiteX138" fmla="*/ 8740564 w 9168189"/>
              <a:gd name="connsiteY138" fmla="*/ 16767578 h 19697946"/>
              <a:gd name="connsiteX139" fmla="*/ 2485145 w 9168189"/>
              <a:gd name="connsiteY139" fmla="*/ 16764220 h 19697946"/>
              <a:gd name="connsiteX140" fmla="*/ 2600565 w 9168189"/>
              <a:gd name="connsiteY140" fmla="*/ 16789310 h 19697946"/>
              <a:gd name="connsiteX141" fmla="*/ 2662237 w 9168189"/>
              <a:gd name="connsiteY141" fmla="*/ 16814632 h 19697946"/>
              <a:gd name="connsiteX142" fmla="*/ 2849735 w 9168189"/>
              <a:gd name="connsiteY142" fmla="*/ 16981352 h 19697946"/>
              <a:gd name="connsiteX143" fmla="*/ 2875338 w 9168189"/>
              <a:gd name="connsiteY143" fmla="*/ 17017832 h 19697946"/>
              <a:gd name="connsiteX144" fmla="*/ 2894388 w 9168189"/>
              <a:gd name="connsiteY144" fmla="*/ 17061298 h 19697946"/>
              <a:gd name="connsiteX145" fmla="*/ 2908013 w 9168189"/>
              <a:gd name="connsiteY145" fmla="*/ 17102577 h 19697946"/>
              <a:gd name="connsiteX146" fmla="*/ 2909294 w 9168189"/>
              <a:gd name="connsiteY146" fmla="*/ 17300106 h 19697946"/>
              <a:gd name="connsiteX147" fmla="*/ 2894388 w 9168189"/>
              <a:gd name="connsiteY147" fmla="*/ 17338124 h 19697946"/>
              <a:gd name="connsiteX148" fmla="*/ 2790890 w 9168189"/>
              <a:gd name="connsiteY148" fmla="*/ 17502288 h 19697946"/>
              <a:gd name="connsiteX149" fmla="*/ 2631540 w 9168189"/>
              <a:gd name="connsiteY149" fmla="*/ 17602032 h 19697946"/>
              <a:gd name="connsiteX150" fmla="*/ 2554620 w 9168189"/>
              <a:gd name="connsiteY150" fmla="*/ 17622986 h 19697946"/>
              <a:gd name="connsiteX151" fmla="*/ 2420846 w 9168189"/>
              <a:gd name="connsiteY151" fmla="*/ 17614782 h 19697946"/>
              <a:gd name="connsiteX152" fmla="*/ 2297809 w 9168189"/>
              <a:gd name="connsiteY152" fmla="*/ 17565253 h 19697946"/>
              <a:gd name="connsiteX153" fmla="*/ 2106988 w 9168189"/>
              <a:gd name="connsiteY153" fmla="*/ 17351111 h 19697946"/>
              <a:gd name="connsiteX154" fmla="*/ 2086837 w 9168189"/>
              <a:gd name="connsiteY154" fmla="*/ 17299514 h 19697946"/>
              <a:gd name="connsiteX155" fmla="*/ 2108763 w 9168189"/>
              <a:gd name="connsiteY155" fmla="*/ 17005132 h 19697946"/>
              <a:gd name="connsiteX156" fmla="*/ 2128305 w 9168189"/>
              <a:gd name="connsiteY156" fmla="*/ 16967032 h 19697946"/>
              <a:gd name="connsiteX157" fmla="*/ 2259388 w 9168189"/>
              <a:gd name="connsiteY157" fmla="*/ 16835949 h 19697946"/>
              <a:gd name="connsiteX158" fmla="*/ 2297488 w 9168189"/>
              <a:gd name="connsiteY158" fmla="*/ 16815852 h 19697946"/>
              <a:gd name="connsiteX159" fmla="*/ 2360988 w 9168189"/>
              <a:gd name="connsiteY159" fmla="*/ 16784311 h 19697946"/>
              <a:gd name="connsiteX160" fmla="*/ 2485145 w 9168189"/>
              <a:gd name="connsiteY160" fmla="*/ 16764220 h 19697946"/>
              <a:gd name="connsiteX161" fmla="*/ 8774749 w 9168189"/>
              <a:gd name="connsiteY161" fmla="*/ 14676476 h 19697946"/>
              <a:gd name="connsiteX162" fmla="*/ 8857943 w 9168189"/>
              <a:gd name="connsiteY162" fmla="*/ 14695196 h 19697946"/>
              <a:gd name="connsiteX163" fmla="*/ 8902773 w 9168189"/>
              <a:gd name="connsiteY163" fmla="*/ 14706431 h 19697946"/>
              <a:gd name="connsiteX164" fmla="*/ 8949649 w 9168189"/>
              <a:gd name="connsiteY164" fmla="*/ 14712623 h 19697946"/>
              <a:gd name="connsiteX165" fmla="*/ 9119453 w 9168189"/>
              <a:gd name="connsiteY165" fmla="*/ 14869742 h 19697946"/>
              <a:gd name="connsiteX166" fmla="*/ 9168188 w 9168189"/>
              <a:gd name="connsiteY166" fmla="*/ 14937804 h 19697946"/>
              <a:gd name="connsiteX167" fmla="*/ 9168188 w 9168189"/>
              <a:gd name="connsiteY167" fmla="*/ 15095674 h 19697946"/>
              <a:gd name="connsiteX168" fmla="*/ 9141783 w 9168189"/>
              <a:gd name="connsiteY168" fmla="*/ 15305303 h 19697946"/>
              <a:gd name="connsiteX169" fmla="*/ 8968244 w 9168189"/>
              <a:gd name="connsiteY169" fmla="*/ 15465447 h 19697946"/>
              <a:gd name="connsiteX170" fmla="*/ 8877621 w 9168189"/>
              <a:gd name="connsiteY170" fmla="*/ 15506965 h 19697946"/>
              <a:gd name="connsiteX171" fmla="*/ 8750621 w 9168189"/>
              <a:gd name="connsiteY171" fmla="*/ 15522975 h 19697946"/>
              <a:gd name="connsiteX172" fmla="*/ 8392799 w 9168189"/>
              <a:gd name="connsiteY172" fmla="*/ 15282856 h 19697946"/>
              <a:gd name="connsiteX173" fmla="*/ 8391824 w 9168189"/>
              <a:gd name="connsiteY173" fmla="*/ 14929385 h 19697946"/>
              <a:gd name="connsiteX174" fmla="*/ 8552421 w 9168189"/>
              <a:gd name="connsiteY174" fmla="*/ 14744531 h 19697946"/>
              <a:gd name="connsiteX175" fmla="*/ 8582919 w 9168189"/>
              <a:gd name="connsiteY175" fmla="*/ 14726769 h 19697946"/>
              <a:gd name="connsiteX176" fmla="*/ 8730006 w 9168189"/>
              <a:gd name="connsiteY176" fmla="*/ 14678468 h 19697946"/>
              <a:gd name="connsiteX177" fmla="*/ 8774749 w 9168189"/>
              <a:gd name="connsiteY177" fmla="*/ 14676476 h 19697946"/>
              <a:gd name="connsiteX178" fmla="*/ 6696676 w 9168189"/>
              <a:gd name="connsiteY178" fmla="*/ 14671949 h 19697946"/>
              <a:gd name="connsiteX179" fmla="*/ 6754554 w 9168189"/>
              <a:gd name="connsiteY179" fmla="*/ 14689036 h 19697946"/>
              <a:gd name="connsiteX180" fmla="*/ 6813324 w 9168189"/>
              <a:gd name="connsiteY180" fmla="*/ 14706432 h 19697946"/>
              <a:gd name="connsiteX181" fmla="*/ 6869489 w 9168189"/>
              <a:gd name="connsiteY181" fmla="*/ 14725482 h 19697946"/>
              <a:gd name="connsiteX182" fmla="*/ 6896824 w 9168189"/>
              <a:gd name="connsiteY182" fmla="*/ 14744532 h 19697946"/>
              <a:gd name="connsiteX183" fmla="*/ 7044713 w 9168189"/>
              <a:gd name="connsiteY183" fmla="*/ 14893311 h 19697946"/>
              <a:gd name="connsiteX184" fmla="*/ 7072689 w 9168189"/>
              <a:gd name="connsiteY184" fmla="*/ 14957558 h 19697946"/>
              <a:gd name="connsiteX185" fmla="*/ 7084985 w 9168189"/>
              <a:gd name="connsiteY185" fmla="*/ 14999279 h 19697946"/>
              <a:gd name="connsiteX186" fmla="*/ 7079039 w 9168189"/>
              <a:gd name="connsiteY186" fmla="*/ 15189032 h 19697946"/>
              <a:gd name="connsiteX187" fmla="*/ 7066789 w 9168189"/>
              <a:gd name="connsiteY187" fmla="*/ 15249328 h 19697946"/>
              <a:gd name="connsiteX188" fmla="*/ 7026750 w 9168189"/>
              <a:gd name="connsiteY188" fmla="*/ 15341816 h 19697946"/>
              <a:gd name="connsiteX189" fmla="*/ 6793777 w 9168189"/>
              <a:gd name="connsiteY189" fmla="*/ 15503211 h 19697946"/>
              <a:gd name="connsiteX190" fmla="*/ 6560258 w 9168189"/>
              <a:gd name="connsiteY190" fmla="*/ 15505591 h 19697946"/>
              <a:gd name="connsiteX191" fmla="*/ 6471902 w 9168189"/>
              <a:gd name="connsiteY191" fmla="*/ 15465107 h 19697946"/>
              <a:gd name="connsiteX192" fmla="*/ 6323389 w 9168189"/>
              <a:gd name="connsiteY192" fmla="*/ 15322266 h 19697946"/>
              <a:gd name="connsiteX193" fmla="*/ 6304339 w 9168189"/>
              <a:gd name="connsiteY193" fmla="*/ 15290632 h 19697946"/>
              <a:gd name="connsiteX194" fmla="*/ 6285289 w 9168189"/>
              <a:gd name="connsiteY194" fmla="*/ 15247166 h 19697946"/>
              <a:gd name="connsiteX195" fmla="*/ 6271648 w 9168189"/>
              <a:gd name="connsiteY195" fmla="*/ 15205871 h 19697946"/>
              <a:gd name="connsiteX196" fmla="*/ 6271156 w 9168189"/>
              <a:gd name="connsiteY196" fmla="*/ 15007584 h 19697946"/>
              <a:gd name="connsiteX197" fmla="*/ 6285289 w 9168189"/>
              <a:gd name="connsiteY197" fmla="*/ 14970340 h 19697946"/>
              <a:gd name="connsiteX198" fmla="*/ 6388787 w 9168189"/>
              <a:gd name="connsiteY198" fmla="*/ 14806176 h 19697946"/>
              <a:gd name="connsiteX199" fmla="*/ 6550278 w 9168189"/>
              <a:gd name="connsiteY199" fmla="*/ 14706432 h 19697946"/>
              <a:gd name="connsiteX200" fmla="*/ 6616808 w 9168189"/>
              <a:gd name="connsiteY200" fmla="*/ 14688632 h 19697946"/>
              <a:gd name="connsiteX201" fmla="*/ 6696676 w 9168189"/>
              <a:gd name="connsiteY201" fmla="*/ 14671949 h 19697946"/>
              <a:gd name="connsiteX202" fmla="*/ 354388 w 9168189"/>
              <a:gd name="connsiteY202" fmla="*/ 14665841 h 19697946"/>
              <a:gd name="connsiteX203" fmla="*/ 430588 w 9168189"/>
              <a:gd name="connsiteY203" fmla="*/ 14672414 h 19697946"/>
              <a:gd name="connsiteX204" fmla="*/ 528527 w 9168189"/>
              <a:gd name="connsiteY204" fmla="*/ 14696318 h 19697946"/>
              <a:gd name="connsiteX205" fmla="*/ 596757 w 9168189"/>
              <a:gd name="connsiteY205" fmla="*/ 14726770 h 19697946"/>
              <a:gd name="connsiteX206" fmla="*/ 627255 w 9168189"/>
              <a:gd name="connsiteY206" fmla="*/ 14744532 h 19697946"/>
              <a:gd name="connsiteX207" fmla="*/ 780568 w 9168189"/>
              <a:gd name="connsiteY207" fmla="*/ 14917352 h 19697946"/>
              <a:gd name="connsiteX208" fmla="*/ 809079 w 9168189"/>
              <a:gd name="connsiteY208" fmla="*/ 15095304 h 19697946"/>
              <a:gd name="connsiteX209" fmla="*/ 786501 w 9168189"/>
              <a:gd name="connsiteY209" fmla="*/ 15283636 h 19697946"/>
              <a:gd name="connsiteX210" fmla="*/ 416355 w 9168189"/>
              <a:gd name="connsiteY210" fmla="*/ 15522976 h 19697946"/>
              <a:gd name="connsiteX211" fmla="*/ 289355 w 9168189"/>
              <a:gd name="connsiteY211" fmla="*/ 15506966 h 19697946"/>
              <a:gd name="connsiteX212" fmla="*/ 197471 w 9168189"/>
              <a:gd name="connsiteY212" fmla="*/ 15464769 h 19697946"/>
              <a:gd name="connsiteX213" fmla="*/ 30408 w 9168189"/>
              <a:gd name="connsiteY213" fmla="*/ 15294711 h 19697946"/>
              <a:gd name="connsiteX214" fmla="*/ 28949 w 9168189"/>
              <a:gd name="connsiteY214" fmla="*/ 14917825 h 19697946"/>
              <a:gd name="connsiteX215" fmla="*/ 279935 w 9168189"/>
              <a:gd name="connsiteY215" fmla="*/ 14706432 h 19697946"/>
              <a:gd name="connsiteX216" fmla="*/ 316923 w 9168189"/>
              <a:gd name="connsiteY216" fmla="*/ 14688458 h 19697946"/>
              <a:gd name="connsiteX217" fmla="*/ 354388 w 9168189"/>
              <a:gd name="connsiteY217" fmla="*/ 14665841 h 19697946"/>
              <a:gd name="connsiteX218" fmla="*/ 4594675 w 9168189"/>
              <a:gd name="connsiteY218" fmla="*/ 14664781 h 19697946"/>
              <a:gd name="connsiteX219" fmla="*/ 4668378 w 9168189"/>
              <a:gd name="connsiteY219" fmla="*/ 14689171 h 19697946"/>
              <a:gd name="connsiteX220" fmla="*/ 4727148 w 9168189"/>
              <a:gd name="connsiteY220" fmla="*/ 14706432 h 19697946"/>
              <a:gd name="connsiteX221" fmla="*/ 4773988 w 9168189"/>
              <a:gd name="connsiteY221" fmla="*/ 14725482 h 19697946"/>
              <a:gd name="connsiteX222" fmla="*/ 4805873 w 9168189"/>
              <a:gd name="connsiteY222" fmla="*/ 14744532 h 19697946"/>
              <a:gd name="connsiteX223" fmla="*/ 4961313 w 9168189"/>
              <a:gd name="connsiteY223" fmla="*/ 14913745 h 19697946"/>
              <a:gd name="connsiteX224" fmla="*/ 5002588 w 9168189"/>
              <a:gd name="connsiteY224" fmla="*/ 15105998 h 19697946"/>
              <a:gd name="connsiteX225" fmla="*/ 4976329 w 9168189"/>
              <a:gd name="connsiteY225" fmla="*/ 15276729 h 19697946"/>
              <a:gd name="connsiteX226" fmla="*/ 4813225 w 9168189"/>
              <a:gd name="connsiteY226" fmla="*/ 15450441 h 19697946"/>
              <a:gd name="connsiteX227" fmla="*/ 4700532 w 9168189"/>
              <a:gd name="connsiteY227" fmla="*/ 15504991 h 19697946"/>
              <a:gd name="connsiteX228" fmla="*/ 4589838 w 9168189"/>
              <a:gd name="connsiteY228" fmla="*/ 15531932 h 19697946"/>
              <a:gd name="connsiteX229" fmla="*/ 4392988 w 9168189"/>
              <a:gd name="connsiteY229" fmla="*/ 15466860 h 19697946"/>
              <a:gd name="connsiteX230" fmla="*/ 4353751 w 9168189"/>
              <a:gd name="connsiteY230" fmla="*/ 15450441 h 19697946"/>
              <a:gd name="connsiteX231" fmla="*/ 4203082 w 9168189"/>
              <a:gd name="connsiteY231" fmla="*/ 15272810 h 19697946"/>
              <a:gd name="connsiteX232" fmla="*/ 4177088 w 9168189"/>
              <a:gd name="connsiteY232" fmla="*/ 15102380 h 19697946"/>
              <a:gd name="connsiteX233" fmla="*/ 4211857 w 9168189"/>
              <a:gd name="connsiteY233" fmla="*/ 14921270 h 19697946"/>
              <a:gd name="connsiteX234" fmla="*/ 4373638 w 9168189"/>
              <a:gd name="connsiteY234" fmla="*/ 14744532 h 19697946"/>
              <a:gd name="connsiteX235" fmla="*/ 4405688 w 9168189"/>
              <a:gd name="connsiteY235" fmla="*/ 14725482 h 19697946"/>
              <a:gd name="connsiteX236" fmla="*/ 4442168 w 9168189"/>
              <a:gd name="connsiteY236" fmla="*/ 14699891 h 19697946"/>
              <a:gd name="connsiteX237" fmla="*/ 4513638 w 9168189"/>
              <a:gd name="connsiteY237" fmla="*/ 14675553 h 19697946"/>
              <a:gd name="connsiteX238" fmla="*/ 4594675 w 9168189"/>
              <a:gd name="connsiteY238" fmla="*/ 14664781 h 19697946"/>
              <a:gd name="connsiteX239" fmla="*/ 2486064 w 9168189"/>
              <a:gd name="connsiteY239" fmla="*/ 14662337 h 19697946"/>
              <a:gd name="connsiteX240" fmla="*/ 2504271 w 9168189"/>
              <a:gd name="connsiteY240" fmla="*/ 14663884 h 19697946"/>
              <a:gd name="connsiteX241" fmla="*/ 2629491 w 9168189"/>
              <a:gd name="connsiteY241" fmla="*/ 14706432 h 19697946"/>
              <a:gd name="connsiteX242" fmla="*/ 2790890 w 9168189"/>
              <a:gd name="connsiteY242" fmla="*/ 14806176 h 19697946"/>
              <a:gd name="connsiteX243" fmla="*/ 2894388 w 9168189"/>
              <a:gd name="connsiteY243" fmla="*/ 14970340 h 19697946"/>
              <a:gd name="connsiteX244" fmla="*/ 2908521 w 9168189"/>
              <a:gd name="connsiteY244" fmla="*/ 15007584 h 19697946"/>
              <a:gd name="connsiteX245" fmla="*/ 2908029 w 9168189"/>
              <a:gd name="connsiteY245" fmla="*/ 15205871 h 19697946"/>
              <a:gd name="connsiteX246" fmla="*/ 2894388 w 9168189"/>
              <a:gd name="connsiteY246" fmla="*/ 15247166 h 19697946"/>
              <a:gd name="connsiteX247" fmla="*/ 2875338 w 9168189"/>
              <a:gd name="connsiteY247" fmla="*/ 15290632 h 19697946"/>
              <a:gd name="connsiteX248" fmla="*/ 2856288 w 9168189"/>
              <a:gd name="connsiteY248" fmla="*/ 15322266 h 19697946"/>
              <a:gd name="connsiteX249" fmla="*/ 2695076 w 9168189"/>
              <a:gd name="connsiteY249" fmla="*/ 15465107 h 19697946"/>
              <a:gd name="connsiteX250" fmla="*/ 2606719 w 9168189"/>
              <a:gd name="connsiteY250" fmla="*/ 15505591 h 19697946"/>
              <a:gd name="connsiteX251" fmla="*/ 2492419 w 9168189"/>
              <a:gd name="connsiteY251" fmla="*/ 15525504 h 19697946"/>
              <a:gd name="connsiteX252" fmla="*/ 2388111 w 9168189"/>
              <a:gd name="connsiteY252" fmla="*/ 15506454 h 19697946"/>
              <a:gd name="connsiteX253" fmla="*/ 2340516 w 9168189"/>
              <a:gd name="connsiteY253" fmla="*/ 15493832 h 19697946"/>
              <a:gd name="connsiteX254" fmla="*/ 2100188 w 9168189"/>
              <a:gd name="connsiteY254" fmla="*/ 15249328 h 19697946"/>
              <a:gd name="connsiteX255" fmla="*/ 2075238 w 9168189"/>
              <a:gd name="connsiteY255" fmla="*/ 15189032 h 19697946"/>
              <a:gd name="connsiteX256" fmla="*/ 2057042 w 9168189"/>
              <a:gd name="connsiteY256" fmla="*/ 15087432 h 19697946"/>
              <a:gd name="connsiteX257" fmla="*/ 2081992 w 9168189"/>
              <a:gd name="connsiteY257" fmla="*/ 14999279 h 19697946"/>
              <a:gd name="connsiteX258" fmla="*/ 2106988 w 9168189"/>
              <a:gd name="connsiteY258" fmla="*/ 14957558 h 19697946"/>
              <a:gd name="connsiteX259" fmla="*/ 2204434 w 9168189"/>
              <a:gd name="connsiteY259" fmla="*/ 14798507 h 19697946"/>
              <a:gd name="connsiteX260" fmla="*/ 2282853 w 9168189"/>
              <a:gd name="connsiteY260" fmla="*/ 14744532 h 19697946"/>
              <a:gd name="connsiteX261" fmla="*/ 2310188 w 9168189"/>
              <a:gd name="connsiteY261" fmla="*/ 14725482 h 19697946"/>
              <a:gd name="connsiteX262" fmla="*/ 2366353 w 9168189"/>
              <a:gd name="connsiteY262" fmla="*/ 14706432 h 19697946"/>
              <a:gd name="connsiteX263" fmla="*/ 2412423 w 9168189"/>
              <a:gd name="connsiteY263" fmla="*/ 14688359 h 19697946"/>
              <a:gd name="connsiteX264" fmla="*/ 2456238 w 9168189"/>
              <a:gd name="connsiteY264" fmla="*/ 14664862 h 19697946"/>
              <a:gd name="connsiteX265" fmla="*/ 2486064 w 9168189"/>
              <a:gd name="connsiteY265" fmla="*/ 14662337 h 19697946"/>
              <a:gd name="connsiteX266" fmla="*/ 6641867 w 9168189"/>
              <a:gd name="connsiteY266" fmla="*/ 12576981 h 19697946"/>
              <a:gd name="connsiteX267" fmla="*/ 6691688 w 9168189"/>
              <a:gd name="connsiteY267" fmla="*/ 12577950 h 19697946"/>
              <a:gd name="connsiteX268" fmla="*/ 6859392 w 9168189"/>
              <a:gd name="connsiteY268" fmla="*/ 12615702 h 19697946"/>
              <a:gd name="connsiteX269" fmla="*/ 7035924 w 9168189"/>
              <a:gd name="connsiteY269" fmla="*/ 12790503 h 19697946"/>
              <a:gd name="connsiteX270" fmla="*/ 7083549 w 9168189"/>
              <a:gd name="connsiteY270" fmla="*/ 12887588 h 19697946"/>
              <a:gd name="connsiteX271" fmla="*/ 7110788 w 9168189"/>
              <a:gd name="connsiteY271" fmla="*/ 13004632 h 19697946"/>
              <a:gd name="connsiteX272" fmla="*/ 7083549 w 9168189"/>
              <a:gd name="connsiteY272" fmla="*/ 13108976 h 19697946"/>
              <a:gd name="connsiteX273" fmla="*/ 7042505 w 9168189"/>
              <a:gd name="connsiteY273" fmla="*/ 13198408 h 19697946"/>
              <a:gd name="connsiteX274" fmla="*/ 6869488 w 9168189"/>
              <a:gd name="connsiteY274" fmla="*/ 13360477 h 19697946"/>
              <a:gd name="connsiteX275" fmla="*/ 6678988 w 9168189"/>
              <a:gd name="connsiteY275" fmla="*/ 13404121 h 19697946"/>
              <a:gd name="connsiteX276" fmla="*/ 6392743 w 9168189"/>
              <a:gd name="connsiteY276" fmla="*/ 13307620 h 19697946"/>
              <a:gd name="connsiteX277" fmla="*/ 6256957 w 9168189"/>
              <a:gd name="connsiteY277" fmla="*/ 13004632 h 19697946"/>
              <a:gd name="connsiteX278" fmla="*/ 6309979 w 9168189"/>
              <a:gd name="connsiteY278" fmla="*/ 12786964 h 19697946"/>
              <a:gd name="connsiteX279" fmla="*/ 6490128 w 9168189"/>
              <a:gd name="connsiteY279" fmla="*/ 12629134 h 19697946"/>
              <a:gd name="connsiteX280" fmla="*/ 6558256 w 9168189"/>
              <a:gd name="connsiteY280" fmla="*/ 12590326 h 19697946"/>
              <a:gd name="connsiteX281" fmla="*/ 6641867 w 9168189"/>
              <a:gd name="connsiteY281" fmla="*/ 12576981 h 19697946"/>
              <a:gd name="connsiteX282" fmla="*/ 4552770 w 9168189"/>
              <a:gd name="connsiteY282" fmla="*/ 12576679 h 19697946"/>
              <a:gd name="connsiteX283" fmla="*/ 4596188 w 9168189"/>
              <a:gd name="connsiteY283" fmla="*/ 12577849 h 19697946"/>
              <a:gd name="connsiteX284" fmla="*/ 4762310 w 9168189"/>
              <a:gd name="connsiteY284" fmla="*/ 12614938 h 19697946"/>
              <a:gd name="connsiteX285" fmla="*/ 4958542 w 9168189"/>
              <a:gd name="connsiteY285" fmla="*/ 12804875 h 19697946"/>
              <a:gd name="connsiteX286" fmla="*/ 4977592 w 9168189"/>
              <a:gd name="connsiteY286" fmla="*/ 12851484 h 19697946"/>
              <a:gd name="connsiteX287" fmla="*/ 5002588 w 9168189"/>
              <a:gd name="connsiteY287" fmla="*/ 13004632 h 19697946"/>
              <a:gd name="connsiteX288" fmla="*/ 4977592 w 9168189"/>
              <a:gd name="connsiteY288" fmla="*/ 13145079 h 19697946"/>
              <a:gd name="connsiteX289" fmla="*/ 4958542 w 9168189"/>
              <a:gd name="connsiteY289" fmla="*/ 13190542 h 19697946"/>
              <a:gd name="connsiteX290" fmla="*/ 4759747 w 9168189"/>
              <a:gd name="connsiteY290" fmla="*/ 13381624 h 19697946"/>
              <a:gd name="connsiteX291" fmla="*/ 4408736 w 9168189"/>
              <a:gd name="connsiteY291" fmla="*/ 13382333 h 19697946"/>
              <a:gd name="connsiteX292" fmla="*/ 4208434 w 9168189"/>
              <a:gd name="connsiteY292" fmla="*/ 13191399 h 19697946"/>
              <a:gd name="connsiteX293" fmla="*/ 4189384 w 9168189"/>
              <a:gd name="connsiteY293" fmla="*/ 13145079 h 19697946"/>
              <a:gd name="connsiteX294" fmla="*/ 4177088 w 9168189"/>
              <a:gd name="connsiteY294" fmla="*/ 13004632 h 19697946"/>
              <a:gd name="connsiteX295" fmla="*/ 4208434 w 9168189"/>
              <a:gd name="connsiteY295" fmla="*/ 12805705 h 19697946"/>
              <a:gd name="connsiteX296" fmla="*/ 4469188 w 9168189"/>
              <a:gd name="connsiteY296" fmla="*/ 12580602 h 19697946"/>
              <a:gd name="connsiteX297" fmla="*/ 4552770 w 9168189"/>
              <a:gd name="connsiteY297" fmla="*/ 12576679 h 19697946"/>
              <a:gd name="connsiteX298" fmla="*/ 2457270 w 9168189"/>
              <a:gd name="connsiteY298" fmla="*/ 12576251 h 19697946"/>
              <a:gd name="connsiteX299" fmla="*/ 2500688 w 9168189"/>
              <a:gd name="connsiteY299" fmla="*/ 12577174 h 19697946"/>
              <a:gd name="connsiteX300" fmla="*/ 2670226 w 9168189"/>
              <a:gd name="connsiteY300" fmla="*/ 12615909 h 19697946"/>
              <a:gd name="connsiteX301" fmla="*/ 2856997 w 9168189"/>
              <a:gd name="connsiteY301" fmla="*/ 12786964 h 19697946"/>
              <a:gd name="connsiteX302" fmla="*/ 2896790 w 9168189"/>
              <a:gd name="connsiteY302" fmla="*/ 12883640 h 19697946"/>
              <a:gd name="connsiteX303" fmla="*/ 2896790 w 9168189"/>
              <a:gd name="connsiteY303" fmla="*/ 13112925 h 19697946"/>
              <a:gd name="connsiteX304" fmla="*/ 2856997 w 9168189"/>
              <a:gd name="connsiteY304" fmla="*/ 13209599 h 19697946"/>
              <a:gd name="connsiteX305" fmla="*/ 2663336 w 9168189"/>
              <a:gd name="connsiteY305" fmla="*/ 13382052 h 19697946"/>
              <a:gd name="connsiteX306" fmla="*/ 2475288 w 9168189"/>
              <a:gd name="connsiteY306" fmla="*/ 13404121 h 19697946"/>
              <a:gd name="connsiteX307" fmla="*/ 2284788 w 9168189"/>
              <a:gd name="connsiteY307" fmla="*/ 13360477 h 19697946"/>
              <a:gd name="connsiteX308" fmla="*/ 2118353 w 9168189"/>
              <a:gd name="connsiteY308" fmla="*/ 12790503 h 19697946"/>
              <a:gd name="connsiteX309" fmla="*/ 2373688 w 9168189"/>
              <a:gd name="connsiteY309" fmla="*/ 12580405 h 19697946"/>
              <a:gd name="connsiteX310" fmla="*/ 2457270 w 9168189"/>
              <a:gd name="connsiteY310" fmla="*/ 12576251 h 19697946"/>
              <a:gd name="connsiteX311" fmla="*/ 392488 w 9168189"/>
              <a:gd name="connsiteY311" fmla="*/ 12572989 h 19697946"/>
              <a:gd name="connsiteX312" fmla="*/ 530465 w 9168189"/>
              <a:gd name="connsiteY312" fmla="*/ 12598310 h 19697946"/>
              <a:gd name="connsiteX313" fmla="*/ 584974 w 9168189"/>
              <a:gd name="connsiteY313" fmla="*/ 12623632 h 19697946"/>
              <a:gd name="connsiteX314" fmla="*/ 755689 w 9168189"/>
              <a:gd name="connsiteY314" fmla="*/ 12781498 h 19697946"/>
              <a:gd name="connsiteX315" fmla="*/ 816160 w 9168189"/>
              <a:gd name="connsiteY315" fmla="*/ 12869513 h 19697946"/>
              <a:gd name="connsiteX316" fmla="*/ 816160 w 9168189"/>
              <a:gd name="connsiteY316" fmla="*/ 13003959 h 19697946"/>
              <a:gd name="connsiteX317" fmla="*/ 770620 w 9168189"/>
              <a:gd name="connsiteY317" fmla="*/ 13209596 h 19697946"/>
              <a:gd name="connsiteX318" fmla="*/ 603094 w 9168189"/>
              <a:gd name="connsiteY318" fmla="*/ 13362548 h 19697946"/>
              <a:gd name="connsiteX319" fmla="*/ 548561 w 9168189"/>
              <a:gd name="connsiteY319" fmla="*/ 13398276 h 19697946"/>
              <a:gd name="connsiteX320" fmla="*/ 231355 w 9168189"/>
              <a:gd name="connsiteY320" fmla="*/ 13382764 h 19697946"/>
              <a:gd name="connsiteX321" fmla="*/ 41011 w 9168189"/>
              <a:gd name="connsiteY321" fmla="*/ 13214870 h 19697946"/>
              <a:gd name="connsiteX322" fmla="*/ 11488 w 9168189"/>
              <a:gd name="connsiteY322" fmla="*/ 13006437 h 19697946"/>
              <a:gd name="connsiteX323" fmla="*/ 43152 w 9168189"/>
              <a:gd name="connsiteY323" fmla="*/ 12794083 h 19697946"/>
              <a:gd name="connsiteX324" fmla="*/ 222543 w 9168189"/>
              <a:gd name="connsiteY324" fmla="*/ 12623632 h 19697946"/>
              <a:gd name="connsiteX325" fmla="*/ 267211 w 9168189"/>
              <a:gd name="connsiteY325" fmla="*/ 12598310 h 19697946"/>
              <a:gd name="connsiteX326" fmla="*/ 392488 w 9168189"/>
              <a:gd name="connsiteY326" fmla="*/ 12572989 h 19697946"/>
              <a:gd name="connsiteX327" fmla="*/ 8765035 w 9168189"/>
              <a:gd name="connsiteY327" fmla="*/ 12572863 h 19697946"/>
              <a:gd name="connsiteX328" fmla="*/ 8899765 w 9168189"/>
              <a:gd name="connsiteY328" fmla="*/ 12598310 h 19697946"/>
              <a:gd name="connsiteX329" fmla="*/ 8957133 w 9168189"/>
              <a:gd name="connsiteY329" fmla="*/ 12623632 h 19697946"/>
              <a:gd name="connsiteX330" fmla="*/ 9136524 w 9168189"/>
              <a:gd name="connsiteY330" fmla="*/ 12794083 h 19697946"/>
              <a:gd name="connsiteX331" fmla="*/ 9168188 w 9168189"/>
              <a:gd name="connsiteY331" fmla="*/ 13006437 h 19697946"/>
              <a:gd name="connsiteX332" fmla="*/ 9168188 w 9168189"/>
              <a:gd name="connsiteY332" fmla="*/ 13164759 h 19697946"/>
              <a:gd name="connsiteX333" fmla="*/ 9125965 w 9168189"/>
              <a:gd name="connsiteY333" fmla="*/ 13214870 h 19697946"/>
              <a:gd name="connsiteX334" fmla="*/ 8935622 w 9168189"/>
              <a:gd name="connsiteY334" fmla="*/ 13382764 h 19697946"/>
              <a:gd name="connsiteX335" fmla="*/ 8618415 w 9168189"/>
              <a:gd name="connsiteY335" fmla="*/ 13398276 h 19697946"/>
              <a:gd name="connsiteX336" fmla="*/ 8563882 w 9168189"/>
              <a:gd name="connsiteY336" fmla="*/ 13362548 h 19697946"/>
              <a:gd name="connsiteX337" fmla="*/ 8409056 w 9168189"/>
              <a:gd name="connsiteY337" fmla="*/ 13209596 h 19697946"/>
              <a:gd name="connsiteX338" fmla="*/ 8363516 w 9168189"/>
              <a:gd name="connsiteY338" fmla="*/ 13003959 h 19697946"/>
              <a:gd name="connsiteX339" fmla="*/ 8411009 w 9168189"/>
              <a:gd name="connsiteY339" fmla="*/ 12781498 h 19697946"/>
              <a:gd name="connsiteX340" fmla="*/ 8615209 w 9168189"/>
              <a:gd name="connsiteY340" fmla="*/ 12595766 h 19697946"/>
              <a:gd name="connsiteX341" fmla="*/ 8765035 w 9168189"/>
              <a:gd name="connsiteY341" fmla="*/ 12572863 h 19697946"/>
              <a:gd name="connsiteX342" fmla="*/ 4563432 w 9168189"/>
              <a:gd name="connsiteY342" fmla="*/ 10472219 h 19697946"/>
              <a:gd name="connsiteX343" fmla="*/ 4715944 w 9168189"/>
              <a:gd name="connsiteY343" fmla="*/ 10498944 h 19697946"/>
              <a:gd name="connsiteX344" fmla="*/ 4863429 w 9168189"/>
              <a:gd name="connsiteY344" fmla="*/ 10591019 h 19697946"/>
              <a:gd name="connsiteX345" fmla="*/ 4968204 w 9168189"/>
              <a:gd name="connsiteY345" fmla="*/ 10722198 h 19697946"/>
              <a:gd name="connsiteX346" fmla="*/ 5002589 w 9168189"/>
              <a:gd name="connsiteY346" fmla="*/ 10903904 h 19697946"/>
              <a:gd name="connsiteX347" fmla="*/ 4963026 w 9168189"/>
              <a:gd name="connsiteY347" fmla="*/ 11078138 h 19697946"/>
              <a:gd name="connsiteX348" fmla="*/ 4905904 w 9168189"/>
              <a:gd name="connsiteY348" fmla="*/ 11171404 h 19697946"/>
              <a:gd name="connsiteX349" fmla="*/ 4659689 w 9168189"/>
              <a:gd name="connsiteY349" fmla="*/ 11305941 h 19697946"/>
              <a:gd name="connsiteX350" fmla="*/ 4498453 w 9168189"/>
              <a:gd name="connsiteY350" fmla="*/ 11311144 h 19697946"/>
              <a:gd name="connsiteX351" fmla="*/ 4203952 w 9168189"/>
              <a:gd name="connsiteY351" fmla="*/ 11078138 h 19697946"/>
              <a:gd name="connsiteX352" fmla="*/ 4198774 w 9168189"/>
              <a:gd name="connsiteY352" fmla="*/ 10722198 h 19697946"/>
              <a:gd name="connsiteX353" fmla="*/ 4437439 w 9168189"/>
              <a:gd name="connsiteY353" fmla="*/ 10493773 h 19697946"/>
              <a:gd name="connsiteX354" fmla="*/ 4563432 w 9168189"/>
              <a:gd name="connsiteY354" fmla="*/ 10472219 h 19697946"/>
              <a:gd name="connsiteX355" fmla="*/ 8698110 w 9168189"/>
              <a:gd name="connsiteY355" fmla="*/ 10470557 h 19697946"/>
              <a:gd name="connsiteX356" fmla="*/ 8889474 w 9168189"/>
              <a:gd name="connsiteY356" fmla="*/ 10492850 h 19697946"/>
              <a:gd name="connsiteX357" fmla="*/ 9141784 w 9168189"/>
              <a:gd name="connsiteY357" fmla="*/ 10703960 h 19697946"/>
              <a:gd name="connsiteX358" fmla="*/ 9168189 w 9168189"/>
              <a:gd name="connsiteY358" fmla="*/ 10912489 h 19697946"/>
              <a:gd name="connsiteX359" fmla="*/ 9131904 w 9168189"/>
              <a:gd name="connsiteY359" fmla="*/ 11126474 h 19697946"/>
              <a:gd name="connsiteX360" fmla="*/ 8706217 w 9168189"/>
              <a:gd name="connsiteY360" fmla="*/ 11316338 h 19697946"/>
              <a:gd name="connsiteX361" fmla="*/ 8626842 w 9168189"/>
              <a:gd name="connsiteY361" fmla="*/ 11302831 h 19697946"/>
              <a:gd name="connsiteX362" fmla="*/ 8596689 w 9168189"/>
              <a:gd name="connsiteY362" fmla="*/ 11293019 h 19697946"/>
              <a:gd name="connsiteX363" fmla="*/ 8551598 w 9168189"/>
              <a:gd name="connsiteY363" fmla="*/ 11258924 h 19697946"/>
              <a:gd name="connsiteX364" fmla="*/ 8385781 w 9168189"/>
              <a:gd name="connsiteY364" fmla="*/ 11077978 h 19697946"/>
              <a:gd name="connsiteX365" fmla="*/ 8357898 w 9168189"/>
              <a:gd name="connsiteY365" fmla="*/ 10901258 h 19697946"/>
              <a:gd name="connsiteX366" fmla="*/ 8476317 w 9168189"/>
              <a:gd name="connsiteY366" fmla="*/ 10612398 h 19697946"/>
              <a:gd name="connsiteX367" fmla="*/ 8685589 w 9168189"/>
              <a:gd name="connsiteY367" fmla="*/ 10472137 h 19697946"/>
              <a:gd name="connsiteX368" fmla="*/ 8698110 w 9168189"/>
              <a:gd name="connsiteY368" fmla="*/ 10470557 h 19697946"/>
              <a:gd name="connsiteX369" fmla="*/ 328810 w 9168189"/>
              <a:gd name="connsiteY369" fmla="*/ 10470557 h 19697946"/>
              <a:gd name="connsiteX370" fmla="*/ 520174 w 9168189"/>
              <a:gd name="connsiteY370" fmla="*/ 10492850 h 19697946"/>
              <a:gd name="connsiteX371" fmla="*/ 787196 w 9168189"/>
              <a:gd name="connsiteY371" fmla="*/ 10727063 h 19697946"/>
              <a:gd name="connsiteX372" fmla="*/ 787836 w 9168189"/>
              <a:gd name="connsiteY372" fmla="*/ 11079912 h 19697946"/>
              <a:gd name="connsiteX373" fmla="*/ 614150 w 9168189"/>
              <a:gd name="connsiteY373" fmla="*/ 11270093 h 19697946"/>
              <a:gd name="connsiteX374" fmla="*/ 582988 w 9168189"/>
              <a:gd name="connsiteY374" fmla="*/ 11290373 h 19697946"/>
              <a:gd name="connsiteX375" fmla="*/ 548063 w 9168189"/>
              <a:gd name="connsiteY375" fmla="*/ 11296665 h 19697946"/>
              <a:gd name="connsiteX376" fmla="*/ 455988 w 9168189"/>
              <a:gd name="connsiteY376" fmla="*/ 11310407 h 19697946"/>
              <a:gd name="connsiteX377" fmla="*/ 322638 w 9168189"/>
              <a:gd name="connsiteY377" fmla="*/ 11308745 h 19697946"/>
              <a:gd name="connsiteX378" fmla="*/ 47773 w 9168189"/>
              <a:gd name="connsiteY378" fmla="*/ 11126474 h 19697946"/>
              <a:gd name="connsiteX379" fmla="*/ 11488 w 9168189"/>
              <a:gd name="connsiteY379" fmla="*/ 10914545 h 19697946"/>
              <a:gd name="connsiteX380" fmla="*/ 105266 w 9168189"/>
              <a:gd name="connsiteY380" fmla="*/ 10614123 h 19697946"/>
              <a:gd name="connsiteX381" fmla="*/ 316288 w 9168189"/>
              <a:gd name="connsiteY381" fmla="*/ 10472137 h 19697946"/>
              <a:gd name="connsiteX382" fmla="*/ 328810 w 9168189"/>
              <a:gd name="connsiteY382" fmla="*/ 10470557 h 19697946"/>
              <a:gd name="connsiteX383" fmla="*/ 6624427 w 9168189"/>
              <a:gd name="connsiteY383" fmla="*/ 10469645 h 19697946"/>
              <a:gd name="connsiteX384" fmla="*/ 6793776 w 9168189"/>
              <a:gd name="connsiteY384" fmla="*/ 10493352 h 19697946"/>
              <a:gd name="connsiteX385" fmla="*/ 6915624 w 9168189"/>
              <a:gd name="connsiteY385" fmla="*/ 10556438 h 19697946"/>
              <a:gd name="connsiteX386" fmla="*/ 7066788 w 9168189"/>
              <a:gd name="connsiteY386" fmla="*/ 10747236 h 19697946"/>
              <a:gd name="connsiteX387" fmla="*/ 7079038 w 9168189"/>
              <a:gd name="connsiteY387" fmla="*/ 10794832 h 19697946"/>
              <a:gd name="connsiteX388" fmla="*/ 7084984 w 9168189"/>
              <a:gd name="connsiteY388" fmla="*/ 10997284 h 19697946"/>
              <a:gd name="connsiteX389" fmla="*/ 7072688 w 9168189"/>
              <a:gd name="connsiteY389" fmla="*/ 11051512 h 19697946"/>
              <a:gd name="connsiteX390" fmla="*/ 7036190 w 9168189"/>
              <a:gd name="connsiteY390" fmla="*/ 11115760 h 19697946"/>
              <a:gd name="connsiteX391" fmla="*/ 6956098 w 9168189"/>
              <a:gd name="connsiteY391" fmla="*/ 11208995 h 19697946"/>
              <a:gd name="connsiteX392" fmla="*/ 6862421 w 9168189"/>
              <a:gd name="connsiteY392" fmla="*/ 11274199 h 19697946"/>
              <a:gd name="connsiteX393" fmla="*/ 6742488 w 9168189"/>
              <a:gd name="connsiteY393" fmla="*/ 11307451 h 19697946"/>
              <a:gd name="connsiteX394" fmla="*/ 6590088 w 9168189"/>
              <a:gd name="connsiteY394" fmla="*/ 11305226 h 19697946"/>
              <a:gd name="connsiteX395" fmla="*/ 6475780 w 9168189"/>
              <a:gd name="connsiteY395" fmla="*/ 11268698 h 19697946"/>
              <a:gd name="connsiteX396" fmla="*/ 6285288 w 9168189"/>
              <a:gd name="connsiteY396" fmla="*/ 11038924 h 19697946"/>
              <a:gd name="connsiteX397" fmla="*/ 6271001 w 9168189"/>
              <a:gd name="connsiteY397" fmla="*/ 11001525 h 19697946"/>
              <a:gd name="connsiteX398" fmla="*/ 6256713 w 9168189"/>
              <a:gd name="connsiteY398" fmla="*/ 10902782 h 19697946"/>
              <a:gd name="connsiteX399" fmla="*/ 6271001 w 9168189"/>
              <a:gd name="connsiteY399" fmla="*/ 10804039 h 19697946"/>
              <a:gd name="connsiteX400" fmla="*/ 6285288 w 9168189"/>
              <a:gd name="connsiteY400" fmla="*/ 10762097 h 19697946"/>
              <a:gd name="connsiteX401" fmla="*/ 6304338 w 9168189"/>
              <a:gd name="connsiteY401" fmla="*/ 10718632 h 19697946"/>
              <a:gd name="connsiteX402" fmla="*/ 6323388 w 9168189"/>
              <a:gd name="connsiteY402" fmla="*/ 10686329 h 19697946"/>
              <a:gd name="connsiteX403" fmla="*/ 6470452 w 9168189"/>
              <a:gd name="connsiteY403" fmla="*/ 10532633 h 19697946"/>
              <a:gd name="connsiteX404" fmla="*/ 6590088 w 9168189"/>
              <a:gd name="connsiteY404" fmla="*/ 10472913 h 19697946"/>
              <a:gd name="connsiteX405" fmla="*/ 6624427 w 9168189"/>
              <a:gd name="connsiteY405" fmla="*/ 10469645 h 19697946"/>
              <a:gd name="connsiteX406" fmla="*/ 2427524 w 9168189"/>
              <a:gd name="connsiteY406" fmla="*/ 10469116 h 19697946"/>
              <a:gd name="connsiteX407" fmla="*/ 2507341 w 9168189"/>
              <a:gd name="connsiteY407" fmla="*/ 10474684 h 19697946"/>
              <a:gd name="connsiteX408" fmla="*/ 2690174 w 9168189"/>
              <a:gd name="connsiteY408" fmla="*/ 10529427 h 19697946"/>
              <a:gd name="connsiteX409" fmla="*/ 2856288 w 9168189"/>
              <a:gd name="connsiteY409" fmla="*/ 10686329 h 19697946"/>
              <a:gd name="connsiteX410" fmla="*/ 2875338 w 9168189"/>
              <a:gd name="connsiteY410" fmla="*/ 10718632 h 19697946"/>
              <a:gd name="connsiteX411" fmla="*/ 2894388 w 9168189"/>
              <a:gd name="connsiteY411" fmla="*/ 10762097 h 19697946"/>
              <a:gd name="connsiteX412" fmla="*/ 2908676 w 9168189"/>
              <a:gd name="connsiteY412" fmla="*/ 10804039 h 19697946"/>
              <a:gd name="connsiteX413" fmla="*/ 2922963 w 9168189"/>
              <a:gd name="connsiteY413" fmla="*/ 10902782 h 19697946"/>
              <a:gd name="connsiteX414" fmla="*/ 2908676 w 9168189"/>
              <a:gd name="connsiteY414" fmla="*/ 11001525 h 19697946"/>
              <a:gd name="connsiteX415" fmla="*/ 2894388 w 9168189"/>
              <a:gd name="connsiteY415" fmla="*/ 11038924 h 19697946"/>
              <a:gd name="connsiteX416" fmla="*/ 2781546 w 9168189"/>
              <a:gd name="connsiteY416" fmla="*/ 11211372 h 19697946"/>
              <a:gd name="connsiteX417" fmla="*/ 2564188 w 9168189"/>
              <a:gd name="connsiteY417" fmla="*/ 11305226 h 19697946"/>
              <a:gd name="connsiteX418" fmla="*/ 2306330 w 9168189"/>
              <a:gd name="connsiteY418" fmla="*/ 11276263 h 19697946"/>
              <a:gd name="connsiteX419" fmla="*/ 2106988 w 9168189"/>
              <a:gd name="connsiteY419" fmla="*/ 11051512 h 19697946"/>
              <a:gd name="connsiteX420" fmla="*/ 2081992 w 9168189"/>
              <a:gd name="connsiteY420" fmla="*/ 10997284 h 19697946"/>
              <a:gd name="connsiteX421" fmla="*/ 2075238 w 9168189"/>
              <a:gd name="connsiteY421" fmla="*/ 10794832 h 19697946"/>
              <a:gd name="connsiteX422" fmla="*/ 2100188 w 9168189"/>
              <a:gd name="connsiteY422" fmla="*/ 10747236 h 19697946"/>
              <a:gd name="connsiteX423" fmla="*/ 2340516 w 9168189"/>
              <a:gd name="connsiteY423" fmla="*/ 10515432 h 19697946"/>
              <a:gd name="connsiteX424" fmla="*/ 2388111 w 9168189"/>
              <a:gd name="connsiteY424" fmla="*/ 10489285 h 19697946"/>
              <a:gd name="connsiteX425" fmla="*/ 2427524 w 9168189"/>
              <a:gd name="connsiteY425" fmla="*/ 10469116 h 19697946"/>
              <a:gd name="connsiteX426" fmla="*/ 6625753 w 9168189"/>
              <a:gd name="connsiteY426" fmla="*/ 8376925 h 19697946"/>
              <a:gd name="connsiteX427" fmla="*/ 6856466 w 9168189"/>
              <a:gd name="connsiteY427" fmla="*/ 8418596 h 19697946"/>
              <a:gd name="connsiteX428" fmla="*/ 7072688 w 9168189"/>
              <a:gd name="connsiteY428" fmla="*/ 8658555 h 19697946"/>
              <a:gd name="connsiteX429" fmla="*/ 7084984 w 9168189"/>
              <a:gd name="connsiteY429" fmla="*/ 8700083 h 19697946"/>
              <a:gd name="connsiteX430" fmla="*/ 7079038 w 9168189"/>
              <a:gd name="connsiteY430" fmla="*/ 8889833 h 19697946"/>
              <a:gd name="connsiteX431" fmla="*/ 7066788 w 9168189"/>
              <a:gd name="connsiteY431" fmla="*/ 8950129 h 19697946"/>
              <a:gd name="connsiteX432" fmla="*/ 7022949 w 9168189"/>
              <a:gd name="connsiteY432" fmla="*/ 9032680 h 19697946"/>
              <a:gd name="connsiteX433" fmla="*/ 6946652 w 9168189"/>
              <a:gd name="connsiteY433" fmla="*/ 9121609 h 19697946"/>
              <a:gd name="connsiteX434" fmla="*/ 6909047 w 9168189"/>
              <a:gd name="connsiteY434" fmla="*/ 9156534 h 19697946"/>
              <a:gd name="connsiteX435" fmla="*/ 6882188 w 9168189"/>
              <a:gd name="connsiteY435" fmla="*/ 9175584 h 19697946"/>
              <a:gd name="connsiteX436" fmla="*/ 6843985 w 9168189"/>
              <a:gd name="connsiteY436" fmla="*/ 9194633 h 19697946"/>
              <a:gd name="connsiteX437" fmla="*/ 6778865 w 9168189"/>
              <a:gd name="connsiteY437" fmla="*/ 9207255 h 19697946"/>
              <a:gd name="connsiteX438" fmla="*/ 6666288 w 9168189"/>
              <a:gd name="connsiteY438" fmla="*/ 9219876 h 19697946"/>
              <a:gd name="connsiteX439" fmla="*/ 6566411 w 9168189"/>
              <a:gd name="connsiteY439" fmla="*/ 9207255 h 19697946"/>
              <a:gd name="connsiteX440" fmla="*/ 6517439 w 9168189"/>
              <a:gd name="connsiteY440" fmla="*/ 9194633 h 19697946"/>
              <a:gd name="connsiteX441" fmla="*/ 6317379 w 9168189"/>
              <a:gd name="connsiteY441" fmla="*/ 9015214 h 19697946"/>
              <a:gd name="connsiteX442" fmla="*/ 6304338 w 9168189"/>
              <a:gd name="connsiteY442" fmla="*/ 8991434 h 19697946"/>
              <a:gd name="connsiteX443" fmla="*/ 6285288 w 9168189"/>
              <a:gd name="connsiteY443" fmla="*/ 8947969 h 19697946"/>
              <a:gd name="connsiteX444" fmla="*/ 6271001 w 9168189"/>
              <a:gd name="connsiteY444" fmla="*/ 8906026 h 19697946"/>
              <a:gd name="connsiteX445" fmla="*/ 6256713 w 9168189"/>
              <a:gd name="connsiteY445" fmla="*/ 8807285 h 19697946"/>
              <a:gd name="connsiteX446" fmla="*/ 6271001 w 9168189"/>
              <a:gd name="connsiteY446" fmla="*/ 8708542 h 19697946"/>
              <a:gd name="connsiteX447" fmla="*/ 6285288 w 9168189"/>
              <a:gd name="connsiteY447" fmla="*/ 8666600 h 19697946"/>
              <a:gd name="connsiteX448" fmla="*/ 6304338 w 9168189"/>
              <a:gd name="connsiteY448" fmla="*/ 8623135 h 19697946"/>
              <a:gd name="connsiteX449" fmla="*/ 6323388 w 9168189"/>
              <a:gd name="connsiteY449" fmla="*/ 8591250 h 19697946"/>
              <a:gd name="connsiteX450" fmla="*/ 6473163 w 9168189"/>
              <a:gd name="connsiteY450" fmla="*/ 8429815 h 19697946"/>
              <a:gd name="connsiteX451" fmla="*/ 6558338 w 9168189"/>
              <a:gd name="connsiteY451" fmla="*/ 8386983 h 19697946"/>
              <a:gd name="connsiteX452" fmla="*/ 6625753 w 9168189"/>
              <a:gd name="connsiteY452" fmla="*/ 8376925 h 19697946"/>
              <a:gd name="connsiteX453" fmla="*/ 357685 w 9168189"/>
              <a:gd name="connsiteY453" fmla="*/ 8373939 h 19697946"/>
              <a:gd name="connsiteX454" fmla="*/ 788788 w 9168189"/>
              <a:gd name="connsiteY454" fmla="*/ 8632179 h 19697946"/>
              <a:gd name="connsiteX455" fmla="*/ 787196 w 9168189"/>
              <a:gd name="connsiteY455" fmla="*/ 8983002 h 19697946"/>
              <a:gd name="connsiteX456" fmla="*/ 636212 w 9168189"/>
              <a:gd name="connsiteY456" fmla="*/ 9156534 h 19697946"/>
              <a:gd name="connsiteX457" fmla="*/ 608388 w 9168189"/>
              <a:gd name="connsiteY457" fmla="*/ 9175584 h 19697946"/>
              <a:gd name="connsiteX458" fmla="*/ 570185 w 9168189"/>
              <a:gd name="connsiteY458" fmla="*/ 9194633 h 19697946"/>
              <a:gd name="connsiteX459" fmla="*/ 505065 w 9168189"/>
              <a:gd name="connsiteY459" fmla="*/ 9207255 h 19697946"/>
              <a:gd name="connsiteX460" fmla="*/ 392488 w 9168189"/>
              <a:gd name="connsiteY460" fmla="*/ 9219876 h 19697946"/>
              <a:gd name="connsiteX461" fmla="*/ 292611 w 9168189"/>
              <a:gd name="connsiteY461" fmla="*/ 9207255 h 19697946"/>
              <a:gd name="connsiteX462" fmla="*/ 243639 w 9168189"/>
              <a:gd name="connsiteY462" fmla="*/ 9194633 h 19697946"/>
              <a:gd name="connsiteX463" fmla="*/ 23533 w 9168189"/>
              <a:gd name="connsiteY463" fmla="*/ 8986708 h 19697946"/>
              <a:gd name="connsiteX464" fmla="*/ 28949 w 9168189"/>
              <a:gd name="connsiteY464" fmla="*/ 8618628 h 19697946"/>
              <a:gd name="connsiteX465" fmla="*/ 284377 w 9168189"/>
              <a:gd name="connsiteY465" fmla="*/ 8386669 h 19697946"/>
              <a:gd name="connsiteX466" fmla="*/ 357685 w 9168189"/>
              <a:gd name="connsiteY466" fmla="*/ 8373939 h 19697946"/>
              <a:gd name="connsiteX467" fmla="*/ 4572752 w 9168189"/>
              <a:gd name="connsiteY467" fmla="*/ 8373891 h 19697946"/>
              <a:gd name="connsiteX468" fmla="*/ 4697788 w 9168189"/>
              <a:gd name="connsiteY468" fmla="*/ 8388836 h 19697946"/>
              <a:gd name="connsiteX469" fmla="*/ 4905903 w 9168189"/>
              <a:gd name="connsiteY469" fmla="*/ 8525963 h 19697946"/>
              <a:gd name="connsiteX470" fmla="*/ 5002588 w 9168189"/>
              <a:gd name="connsiteY470" fmla="*/ 8806163 h 19697946"/>
              <a:gd name="connsiteX471" fmla="*/ 4868283 w 9168189"/>
              <a:gd name="connsiteY471" fmla="*/ 9101894 h 19697946"/>
              <a:gd name="connsiteX472" fmla="*/ 4759792 w 9168189"/>
              <a:gd name="connsiteY472" fmla="*/ 9182462 h 19697946"/>
              <a:gd name="connsiteX473" fmla="*/ 4683169 w 9168189"/>
              <a:gd name="connsiteY473" fmla="*/ 9208524 h 19697946"/>
              <a:gd name="connsiteX474" fmla="*/ 4589838 w 9168189"/>
              <a:gd name="connsiteY474" fmla="*/ 9232734 h 19697946"/>
              <a:gd name="connsiteX475" fmla="*/ 4483807 w 9168189"/>
              <a:gd name="connsiteY475" fmla="*/ 9208524 h 19697946"/>
              <a:gd name="connsiteX476" fmla="*/ 4407184 w 9168189"/>
              <a:gd name="connsiteY476" fmla="*/ 9182462 h 19697946"/>
              <a:gd name="connsiteX477" fmla="*/ 4198773 w 9168189"/>
              <a:gd name="connsiteY477" fmla="*/ 8975168 h 19697946"/>
              <a:gd name="connsiteX478" fmla="*/ 4177088 w 9168189"/>
              <a:gd name="connsiteY478" fmla="*/ 8806801 h 19697946"/>
              <a:gd name="connsiteX479" fmla="*/ 4279384 w 9168189"/>
              <a:gd name="connsiteY479" fmla="*/ 8509077 h 19697946"/>
              <a:gd name="connsiteX480" fmla="*/ 4453061 w 9168189"/>
              <a:gd name="connsiteY480" fmla="*/ 8400690 h 19697946"/>
              <a:gd name="connsiteX481" fmla="*/ 4494588 w 9168189"/>
              <a:gd name="connsiteY481" fmla="*/ 8381275 h 19697946"/>
              <a:gd name="connsiteX482" fmla="*/ 4572752 w 9168189"/>
              <a:gd name="connsiteY482" fmla="*/ 8373891 h 19697946"/>
              <a:gd name="connsiteX483" fmla="*/ 8769897 w 9168189"/>
              <a:gd name="connsiteY483" fmla="*/ 8373321 h 19697946"/>
              <a:gd name="connsiteX484" fmla="*/ 9091835 w 9168189"/>
              <a:gd name="connsiteY484" fmla="*/ 8529651 h 19697946"/>
              <a:gd name="connsiteX485" fmla="*/ 9168188 w 9168189"/>
              <a:gd name="connsiteY485" fmla="*/ 8805326 h 19697946"/>
              <a:gd name="connsiteX486" fmla="*/ 9143444 w 9168189"/>
              <a:gd name="connsiteY486" fmla="*/ 8986708 h 19697946"/>
              <a:gd name="connsiteX487" fmla="*/ 8936037 w 9168189"/>
              <a:gd name="connsiteY487" fmla="*/ 9194633 h 19697946"/>
              <a:gd name="connsiteX488" fmla="*/ 8874365 w 9168189"/>
              <a:gd name="connsiteY488" fmla="*/ 9207255 h 19697946"/>
              <a:gd name="connsiteX489" fmla="*/ 8761788 w 9168189"/>
              <a:gd name="connsiteY489" fmla="*/ 9219876 h 19697946"/>
              <a:gd name="connsiteX490" fmla="*/ 8661911 w 9168189"/>
              <a:gd name="connsiteY490" fmla="*/ 9207255 h 19697946"/>
              <a:gd name="connsiteX491" fmla="*/ 8609491 w 9168189"/>
              <a:gd name="connsiteY491" fmla="*/ 9194633 h 19697946"/>
              <a:gd name="connsiteX492" fmla="*/ 8571288 w 9168189"/>
              <a:gd name="connsiteY492" fmla="*/ 9175584 h 19697946"/>
              <a:gd name="connsiteX493" fmla="*/ 8543464 w 9168189"/>
              <a:gd name="connsiteY493" fmla="*/ 9156534 h 19697946"/>
              <a:gd name="connsiteX494" fmla="*/ 8392480 w 9168189"/>
              <a:gd name="connsiteY494" fmla="*/ 8983002 h 19697946"/>
              <a:gd name="connsiteX495" fmla="*/ 8390888 w 9168189"/>
              <a:gd name="connsiteY495" fmla="*/ 8632179 h 19697946"/>
              <a:gd name="connsiteX496" fmla="*/ 8653677 w 9168189"/>
              <a:gd name="connsiteY496" fmla="*/ 8386669 h 19697946"/>
              <a:gd name="connsiteX497" fmla="*/ 8769897 w 9168189"/>
              <a:gd name="connsiteY497" fmla="*/ 8373321 h 19697946"/>
              <a:gd name="connsiteX498" fmla="*/ 2452056 w 9168189"/>
              <a:gd name="connsiteY498" fmla="*/ 8371840 h 19697946"/>
              <a:gd name="connsiteX499" fmla="*/ 2691196 w 9168189"/>
              <a:gd name="connsiteY499" fmla="*/ 8428586 h 19697946"/>
              <a:gd name="connsiteX500" fmla="*/ 2894388 w 9168189"/>
              <a:gd name="connsiteY500" fmla="*/ 8671144 h 19697946"/>
              <a:gd name="connsiteX501" fmla="*/ 2908676 w 9168189"/>
              <a:gd name="connsiteY501" fmla="*/ 8708542 h 19697946"/>
              <a:gd name="connsiteX502" fmla="*/ 2922963 w 9168189"/>
              <a:gd name="connsiteY502" fmla="*/ 8807285 h 19697946"/>
              <a:gd name="connsiteX503" fmla="*/ 2908676 w 9168189"/>
              <a:gd name="connsiteY503" fmla="*/ 8906026 h 19697946"/>
              <a:gd name="connsiteX504" fmla="*/ 2894388 w 9168189"/>
              <a:gd name="connsiteY504" fmla="*/ 8947969 h 19697946"/>
              <a:gd name="connsiteX505" fmla="*/ 2875338 w 9168189"/>
              <a:gd name="connsiteY505" fmla="*/ 8991434 h 19697946"/>
              <a:gd name="connsiteX506" fmla="*/ 2849596 w 9168189"/>
              <a:gd name="connsiteY506" fmla="*/ 9015214 h 19697946"/>
              <a:gd name="connsiteX507" fmla="*/ 2662237 w 9168189"/>
              <a:gd name="connsiteY507" fmla="*/ 9194633 h 19697946"/>
              <a:gd name="connsiteX508" fmla="*/ 2600565 w 9168189"/>
              <a:gd name="connsiteY508" fmla="*/ 9207255 h 19697946"/>
              <a:gd name="connsiteX509" fmla="*/ 2487988 w 9168189"/>
              <a:gd name="connsiteY509" fmla="*/ 9219876 h 19697946"/>
              <a:gd name="connsiteX510" fmla="*/ 2388111 w 9168189"/>
              <a:gd name="connsiteY510" fmla="*/ 9207255 h 19697946"/>
              <a:gd name="connsiteX511" fmla="*/ 2335691 w 9168189"/>
              <a:gd name="connsiteY511" fmla="*/ 9194633 h 19697946"/>
              <a:gd name="connsiteX512" fmla="*/ 2297488 w 9168189"/>
              <a:gd name="connsiteY512" fmla="*/ 9175584 h 19697946"/>
              <a:gd name="connsiteX513" fmla="*/ 2266674 w 9168189"/>
              <a:gd name="connsiteY513" fmla="*/ 9156534 h 19697946"/>
              <a:gd name="connsiteX514" fmla="*/ 2100188 w 9168189"/>
              <a:gd name="connsiteY514" fmla="*/ 8951006 h 19697946"/>
              <a:gd name="connsiteX515" fmla="*/ 2075238 w 9168189"/>
              <a:gd name="connsiteY515" fmla="*/ 8889833 h 19697946"/>
              <a:gd name="connsiteX516" fmla="*/ 2057042 w 9168189"/>
              <a:gd name="connsiteY516" fmla="*/ 8788235 h 19697946"/>
              <a:gd name="connsiteX517" fmla="*/ 2081992 w 9168189"/>
              <a:gd name="connsiteY517" fmla="*/ 8700083 h 19697946"/>
              <a:gd name="connsiteX518" fmla="*/ 2106988 w 9168189"/>
              <a:gd name="connsiteY518" fmla="*/ 8658555 h 19697946"/>
              <a:gd name="connsiteX519" fmla="*/ 2204132 w 9168189"/>
              <a:gd name="connsiteY519" fmla="*/ 8483435 h 19697946"/>
              <a:gd name="connsiteX520" fmla="*/ 2380038 w 9168189"/>
              <a:gd name="connsiteY520" fmla="*/ 8384958 h 19697946"/>
              <a:gd name="connsiteX521" fmla="*/ 2452056 w 9168189"/>
              <a:gd name="connsiteY521" fmla="*/ 8371840 h 19697946"/>
              <a:gd name="connsiteX522" fmla="*/ 8720458 w 9168189"/>
              <a:gd name="connsiteY522" fmla="*/ 6283440 h 19697946"/>
              <a:gd name="connsiteX523" fmla="*/ 8919326 w 9168189"/>
              <a:gd name="connsiteY523" fmla="*/ 6311795 h 19697946"/>
              <a:gd name="connsiteX524" fmla="*/ 8951871 w 9168189"/>
              <a:gd name="connsiteY524" fmla="*/ 6324437 h 19697946"/>
              <a:gd name="connsiteX525" fmla="*/ 9136524 w 9168189"/>
              <a:gd name="connsiteY525" fmla="*/ 6494888 h 19697946"/>
              <a:gd name="connsiteX526" fmla="*/ 9168188 w 9168189"/>
              <a:gd name="connsiteY526" fmla="*/ 6707241 h 19697946"/>
              <a:gd name="connsiteX527" fmla="*/ 9131537 w 9168189"/>
              <a:gd name="connsiteY527" fmla="*/ 6923357 h 19697946"/>
              <a:gd name="connsiteX528" fmla="*/ 8771570 w 9168189"/>
              <a:gd name="connsiteY528" fmla="*/ 7117477 h 19697946"/>
              <a:gd name="connsiteX529" fmla="*/ 8625520 w 9168189"/>
              <a:gd name="connsiteY529" fmla="*/ 7096988 h 19697946"/>
              <a:gd name="connsiteX530" fmla="*/ 8453530 w 9168189"/>
              <a:gd name="connsiteY530" fmla="*/ 6976182 h 19697946"/>
              <a:gd name="connsiteX531" fmla="*/ 8421780 w 9168189"/>
              <a:gd name="connsiteY531" fmla="*/ 6937641 h 19697946"/>
              <a:gd name="connsiteX532" fmla="*/ 8363322 w 9168189"/>
              <a:gd name="connsiteY532" fmla="*/ 6700490 h 19697946"/>
              <a:gd name="connsiteX533" fmla="*/ 8408699 w 9168189"/>
              <a:gd name="connsiteY533" fmla="*/ 6501031 h 19697946"/>
              <a:gd name="connsiteX534" fmla="*/ 8593173 w 9168189"/>
              <a:gd name="connsiteY534" fmla="*/ 6328941 h 19697946"/>
              <a:gd name="connsiteX535" fmla="*/ 8622088 w 9168189"/>
              <a:gd name="connsiteY535" fmla="*/ 6311127 h 19697946"/>
              <a:gd name="connsiteX536" fmla="*/ 8663363 w 9168189"/>
              <a:gd name="connsiteY536" fmla="*/ 6288450 h 19697946"/>
              <a:gd name="connsiteX537" fmla="*/ 8720458 w 9168189"/>
              <a:gd name="connsiteY537" fmla="*/ 6283440 h 19697946"/>
              <a:gd name="connsiteX538" fmla="*/ 310038 w 9168189"/>
              <a:gd name="connsiteY538" fmla="*/ 6280887 h 19697946"/>
              <a:gd name="connsiteX539" fmla="*/ 550658 w 9168189"/>
              <a:gd name="connsiteY539" fmla="*/ 6302744 h 19697946"/>
              <a:gd name="connsiteX540" fmla="*/ 590950 w 9168189"/>
              <a:gd name="connsiteY540" fmla="*/ 6326886 h 19697946"/>
              <a:gd name="connsiteX541" fmla="*/ 765040 w 9168189"/>
              <a:gd name="connsiteY541" fmla="*/ 6495370 h 19697946"/>
              <a:gd name="connsiteX542" fmla="*/ 815769 w 9168189"/>
              <a:gd name="connsiteY542" fmla="*/ 6571053 h 19697946"/>
              <a:gd name="connsiteX543" fmla="*/ 816354 w 9168189"/>
              <a:gd name="connsiteY543" fmla="*/ 6700490 h 19697946"/>
              <a:gd name="connsiteX544" fmla="*/ 785689 w 9168189"/>
              <a:gd name="connsiteY544" fmla="*/ 6872262 h 19697946"/>
              <a:gd name="connsiteX545" fmla="*/ 745196 w 9168189"/>
              <a:gd name="connsiteY545" fmla="*/ 6937641 h 19697946"/>
              <a:gd name="connsiteX546" fmla="*/ 713446 w 9168189"/>
              <a:gd name="connsiteY546" fmla="*/ 6976182 h 19697946"/>
              <a:gd name="connsiteX547" fmla="*/ 640138 w 9168189"/>
              <a:gd name="connsiteY547" fmla="*/ 7030559 h 19697946"/>
              <a:gd name="connsiteX548" fmla="*/ 395406 w 9168189"/>
              <a:gd name="connsiteY548" fmla="*/ 7117477 h 19697946"/>
              <a:gd name="connsiteX549" fmla="*/ 249792 w 9168189"/>
              <a:gd name="connsiteY549" fmla="*/ 7094915 h 19697946"/>
              <a:gd name="connsiteX550" fmla="*/ 48140 w 9168189"/>
              <a:gd name="connsiteY550" fmla="*/ 6923357 h 19697946"/>
              <a:gd name="connsiteX551" fmla="*/ 11488 w 9168189"/>
              <a:gd name="connsiteY551" fmla="*/ 6707241 h 19697946"/>
              <a:gd name="connsiteX552" fmla="*/ 43152 w 9168189"/>
              <a:gd name="connsiteY552" fmla="*/ 6494888 h 19697946"/>
              <a:gd name="connsiteX553" fmla="*/ 227805 w 9168189"/>
              <a:gd name="connsiteY553" fmla="*/ 6324437 h 19697946"/>
              <a:gd name="connsiteX554" fmla="*/ 253423 w 9168189"/>
              <a:gd name="connsiteY554" fmla="*/ 6306463 h 19697946"/>
              <a:gd name="connsiteX555" fmla="*/ 290888 w 9168189"/>
              <a:gd name="connsiteY555" fmla="*/ 6281978 h 19697946"/>
              <a:gd name="connsiteX556" fmla="*/ 310038 w 9168189"/>
              <a:gd name="connsiteY556" fmla="*/ 6280887 h 19697946"/>
              <a:gd name="connsiteX557" fmla="*/ 2513388 w 9168189"/>
              <a:gd name="connsiteY557" fmla="*/ 6280550 h 19697946"/>
              <a:gd name="connsiteX558" fmla="*/ 2670235 w 9168189"/>
              <a:gd name="connsiteY558" fmla="*/ 6318473 h 19697946"/>
              <a:gd name="connsiteX559" fmla="*/ 2856997 w 9168189"/>
              <a:gd name="connsiteY559" fmla="*/ 6487769 h 19697946"/>
              <a:gd name="connsiteX560" fmla="*/ 2896790 w 9168189"/>
              <a:gd name="connsiteY560" fmla="*/ 6584445 h 19697946"/>
              <a:gd name="connsiteX561" fmla="*/ 2896790 w 9168189"/>
              <a:gd name="connsiteY561" fmla="*/ 6813728 h 19697946"/>
              <a:gd name="connsiteX562" fmla="*/ 2856997 w 9168189"/>
              <a:gd name="connsiteY562" fmla="*/ 6910404 h 19697946"/>
              <a:gd name="connsiteX563" fmla="*/ 2657256 w 9168189"/>
              <a:gd name="connsiteY563" fmla="*/ 7095418 h 19697946"/>
              <a:gd name="connsiteX564" fmla="*/ 2470882 w 9168189"/>
              <a:gd name="connsiteY564" fmla="*/ 7115457 h 19697946"/>
              <a:gd name="connsiteX565" fmla="*/ 2291138 w 9168189"/>
              <a:gd name="connsiteY565" fmla="*/ 7068004 h 19697946"/>
              <a:gd name="connsiteX566" fmla="*/ 2083428 w 9168189"/>
              <a:gd name="connsiteY566" fmla="*/ 6809780 h 19697946"/>
              <a:gd name="connsiteX567" fmla="*/ 2124141 w 9168189"/>
              <a:gd name="connsiteY567" fmla="*/ 6499573 h 19697946"/>
              <a:gd name="connsiteX568" fmla="*/ 2182626 w 9168189"/>
              <a:gd name="connsiteY568" fmla="*/ 6416781 h 19697946"/>
              <a:gd name="connsiteX569" fmla="*/ 2388163 w 9168189"/>
              <a:gd name="connsiteY569" fmla="*/ 6288404 h 19697946"/>
              <a:gd name="connsiteX570" fmla="*/ 2513388 w 9168189"/>
              <a:gd name="connsiteY570" fmla="*/ 6280550 h 19697946"/>
              <a:gd name="connsiteX571" fmla="*/ 4532292 w 9168189"/>
              <a:gd name="connsiteY571" fmla="*/ 6278721 h 19697946"/>
              <a:gd name="connsiteX572" fmla="*/ 4608888 w 9168189"/>
              <a:gd name="connsiteY572" fmla="*/ 6280373 h 19697946"/>
              <a:gd name="connsiteX573" fmla="*/ 4764508 w 9168189"/>
              <a:gd name="connsiteY573" fmla="*/ 6317880 h 19697946"/>
              <a:gd name="connsiteX574" fmla="*/ 4958542 w 9168189"/>
              <a:gd name="connsiteY574" fmla="*/ 6506810 h 19697946"/>
              <a:gd name="connsiteX575" fmla="*/ 4977592 w 9168189"/>
              <a:gd name="connsiteY575" fmla="*/ 6552289 h 19697946"/>
              <a:gd name="connsiteX576" fmla="*/ 5002588 w 9168189"/>
              <a:gd name="connsiteY576" fmla="*/ 6705437 h 19697946"/>
              <a:gd name="connsiteX577" fmla="*/ 4977592 w 9168189"/>
              <a:gd name="connsiteY577" fmla="*/ 6845884 h 19697946"/>
              <a:gd name="connsiteX578" fmla="*/ 4958542 w 9168189"/>
              <a:gd name="connsiteY578" fmla="*/ 6892493 h 19697946"/>
              <a:gd name="connsiteX579" fmla="*/ 4752814 w 9168189"/>
              <a:gd name="connsiteY579" fmla="*/ 7094302 h 19697946"/>
              <a:gd name="connsiteX580" fmla="*/ 4420749 w 9168189"/>
              <a:gd name="connsiteY580" fmla="*/ 7088012 h 19697946"/>
              <a:gd name="connsiteX581" fmla="*/ 4208434 w 9168189"/>
              <a:gd name="connsiteY581" fmla="*/ 6891663 h 19697946"/>
              <a:gd name="connsiteX582" fmla="*/ 4189384 w 9168189"/>
              <a:gd name="connsiteY582" fmla="*/ 6845884 h 19697946"/>
              <a:gd name="connsiteX583" fmla="*/ 4177088 w 9168189"/>
              <a:gd name="connsiteY583" fmla="*/ 6705437 h 19697946"/>
              <a:gd name="connsiteX584" fmla="*/ 4208434 w 9168189"/>
              <a:gd name="connsiteY584" fmla="*/ 6506810 h 19697946"/>
              <a:gd name="connsiteX585" fmla="*/ 4402893 w 9168189"/>
              <a:gd name="connsiteY585" fmla="*/ 6318725 h 19697946"/>
              <a:gd name="connsiteX586" fmla="*/ 4481888 w 9168189"/>
              <a:gd name="connsiteY586" fmla="*/ 6281650 h 19697946"/>
              <a:gd name="connsiteX587" fmla="*/ 4532292 w 9168189"/>
              <a:gd name="connsiteY587" fmla="*/ 6278721 h 19697946"/>
              <a:gd name="connsiteX588" fmla="*/ 6606766 w 9168189"/>
              <a:gd name="connsiteY588" fmla="*/ 6278661 h 19697946"/>
              <a:gd name="connsiteX589" fmla="*/ 6877594 w 9168189"/>
              <a:gd name="connsiteY589" fmla="*/ 6331717 h 19697946"/>
              <a:gd name="connsiteX590" fmla="*/ 7042505 w 9168189"/>
              <a:gd name="connsiteY590" fmla="*/ 6498960 h 19697946"/>
              <a:gd name="connsiteX591" fmla="*/ 7083549 w 9168189"/>
              <a:gd name="connsiteY591" fmla="*/ 6588393 h 19697946"/>
              <a:gd name="connsiteX592" fmla="*/ 7110788 w 9168189"/>
              <a:gd name="connsiteY592" fmla="*/ 6705437 h 19697946"/>
              <a:gd name="connsiteX593" fmla="*/ 7083549 w 9168189"/>
              <a:gd name="connsiteY593" fmla="*/ 6809780 h 19697946"/>
              <a:gd name="connsiteX594" fmla="*/ 7042526 w 9168189"/>
              <a:gd name="connsiteY594" fmla="*/ 6899175 h 19697946"/>
              <a:gd name="connsiteX595" fmla="*/ 6696094 w 9168189"/>
              <a:gd name="connsiteY595" fmla="*/ 7115368 h 19697946"/>
              <a:gd name="connsiteX596" fmla="*/ 6522420 w 9168189"/>
              <a:gd name="connsiteY596" fmla="*/ 7095418 h 19697946"/>
              <a:gd name="connsiteX597" fmla="*/ 6270185 w 9168189"/>
              <a:gd name="connsiteY597" fmla="*/ 6813728 h 19697946"/>
              <a:gd name="connsiteX598" fmla="*/ 6309979 w 9168189"/>
              <a:gd name="connsiteY598" fmla="*/ 6487769 h 19697946"/>
              <a:gd name="connsiteX599" fmla="*/ 6577388 w 9168189"/>
              <a:gd name="connsiteY599" fmla="*/ 6281650 h 19697946"/>
              <a:gd name="connsiteX600" fmla="*/ 6606766 w 9168189"/>
              <a:gd name="connsiteY600" fmla="*/ 6278661 h 19697946"/>
              <a:gd name="connsiteX601" fmla="*/ 4583976 w 9168189"/>
              <a:gd name="connsiteY601" fmla="*/ 4172615 h 19697946"/>
              <a:gd name="connsiteX602" fmla="*/ 4761288 w 9168189"/>
              <a:gd name="connsiteY602" fmla="*/ 4217810 h 19697946"/>
              <a:gd name="connsiteX603" fmla="*/ 4813225 w 9168189"/>
              <a:gd name="connsiteY603" fmla="*/ 4246929 h 19697946"/>
              <a:gd name="connsiteX604" fmla="*/ 4976329 w 9168189"/>
              <a:gd name="connsiteY604" fmla="*/ 4433342 h 19697946"/>
              <a:gd name="connsiteX605" fmla="*/ 5002588 w 9168189"/>
              <a:gd name="connsiteY605" fmla="*/ 4604072 h 19697946"/>
              <a:gd name="connsiteX606" fmla="*/ 4961313 w 9168189"/>
              <a:gd name="connsiteY606" fmla="*/ 4783625 h 19697946"/>
              <a:gd name="connsiteX607" fmla="*/ 4805873 w 9168189"/>
              <a:gd name="connsiteY607" fmla="*/ 4965538 h 19697946"/>
              <a:gd name="connsiteX608" fmla="*/ 4773988 w 9168189"/>
              <a:gd name="connsiteY608" fmla="*/ 4984587 h 19697946"/>
              <a:gd name="connsiteX609" fmla="*/ 4733544 w 9168189"/>
              <a:gd name="connsiteY609" fmla="*/ 5003638 h 19697946"/>
              <a:gd name="connsiteX610" fmla="*/ 4645828 w 9168189"/>
              <a:gd name="connsiteY610" fmla="*/ 5024271 h 19697946"/>
              <a:gd name="connsiteX611" fmla="*/ 4528717 w 9168189"/>
              <a:gd name="connsiteY611" fmla="*/ 5024271 h 19697946"/>
              <a:gd name="connsiteX612" fmla="*/ 4448094 w 9168189"/>
              <a:gd name="connsiteY612" fmla="*/ 5003638 h 19697946"/>
              <a:gd name="connsiteX613" fmla="*/ 4405688 w 9168189"/>
              <a:gd name="connsiteY613" fmla="*/ 4984587 h 19697946"/>
              <a:gd name="connsiteX614" fmla="*/ 4373638 w 9168189"/>
              <a:gd name="connsiteY614" fmla="*/ 4965538 h 19697946"/>
              <a:gd name="connsiteX615" fmla="*/ 4211857 w 9168189"/>
              <a:gd name="connsiteY615" fmla="*/ 4788801 h 19697946"/>
              <a:gd name="connsiteX616" fmla="*/ 4177088 w 9168189"/>
              <a:gd name="connsiteY616" fmla="*/ 4607691 h 19697946"/>
              <a:gd name="connsiteX617" fmla="*/ 4281320 w 9168189"/>
              <a:gd name="connsiteY617" fmla="*/ 4324212 h 19697946"/>
              <a:gd name="connsiteX618" fmla="*/ 4456488 w 9168189"/>
              <a:gd name="connsiteY618" fmla="*/ 4186813 h 19697946"/>
              <a:gd name="connsiteX619" fmla="*/ 4521887 w 9168189"/>
              <a:gd name="connsiteY619" fmla="*/ 4172768 h 19697946"/>
              <a:gd name="connsiteX620" fmla="*/ 4583976 w 9168189"/>
              <a:gd name="connsiteY620" fmla="*/ 4172615 h 19697946"/>
              <a:gd name="connsiteX621" fmla="*/ 8767587 w 9168189"/>
              <a:gd name="connsiteY621" fmla="*/ 4172002 h 19697946"/>
              <a:gd name="connsiteX622" fmla="*/ 9141784 w 9168189"/>
              <a:gd name="connsiteY622" fmla="*/ 4404768 h 19697946"/>
              <a:gd name="connsiteX623" fmla="*/ 9168189 w 9168189"/>
              <a:gd name="connsiteY623" fmla="*/ 4614395 h 19697946"/>
              <a:gd name="connsiteX624" fmla="*/ 9168189 w 9168189"/>
              <a:gd name="connsiteY624" fmla="*/ 4772265 h 19697946"/>
              <a:gd name="connsiteX625" fmla="*/ 9119418 w 9168189"/>
              <a:gd name="connsiteY625" fmla="*/ 4827626 h 19697946"/>
              <a:gd name="connsiteX626" fmla="*/ 8899064 w 9168189"/>
              <a:gd name="connsiteY626" fmla="*/ 4996773 h 19697946"/>
              <a:gd name="connsiteX627" fmla="*/ 8858053 w 9168189"/>
              <a:gd name="connsiteY627" fmla="*/ 5014698 h 19697946"/>
              <a:gd name="connsiteX628" fmla="*/ 8713696 w 9168189"/>
              <a:gd name="connsiteY628" fmla="*/ 5016299 h 19697946"/>
              <a:gd name="connsiteX629" fmla="*/ 8626819 w 9168189"/>
              <a:gd name="connsiteY629" fmla="*/ 4997473 h 19697946"/>
              <a:gd name="connsiteX630" fmla="*/ 8583989 w 9168189"/>
              <a:gd name="connsiteY630" fmla="*/ 4984587 h 19697946"/>
              <a:gd name="connsiteX631" fmla="*/ 8552422 w 9168189"/>
              <a:gd name="connsiteY631" fmla="*/ 4965538 h 19697946"/>
              <a:gd name="connsiteX632" fmla="*/ 8386411 w 9168189"/>
              <a:gd name="connsiteY632" fmla="*/ 4780017 h 19697946"/>
              <a:gd name="connsiteX633" fmla="*/ 8357345 w 9168189"/>
              <a:gd name="connsiteY633" fmla="*/ 4603212 h 19697946"/>
              <a:gd name="connsiteX634" fmla="*/ 8384449 w 9168189"/>
              <a:gd name="connsiteY634" fmla="*/ 4425413 h 19697946"/>
              <a:gd name="connsiteX635" fmla="*/ 8628439 w 9168189"/>
              <a:gd name="connsiteY635" fmla="*/ 4192516 h 19697946"/>
              <a:gd name="connsiteX636" fmla="*/ 8767587 w 9168189"/>
              <a:gd name="connsiteY636" fmla="*/ 4172002 h 19697946"/>
              <a:gd name="connsiteX637" fmla="*/ 2453654 w 9168189"/>
              <a:gd name="connsiteY637" fmla="*/ 4169701 h 19697946"/>
              <a:gd name="connsiteX638" fmla="*/ 2492419 w 9168189"/>
              <a:gd name="connsiteY638" fmla="*/ 4171866 h 19697946"/>
              <a:gd name="connsiteX639" fmla="*/ 2692740 w 9168189"/>
              <a:gd name="connsiteY639" fmla="*/ 4231006 h 19697946"/>
              <a:gd name="connsiteX640" fmla="*/ 2856288 w 9168189"/>
              <a:gd name="connsiteY640" fmla="*/ 4388054 h 19697946"/>
              <a:gd name="connsiteX641" fmla="*/ 2875338 w 9168189"/>
              <a:gd name="connsiteY641" fmla="*/ 4419439 h 19697946"/>
              <a:gd name="connsiteX642" fmla="*/ 2894388 w 9168189"/>
              <a:gd name="connsiteY642" fmla="*/ 4462903 h 19697946"/>
              <a:gd name="connsiteX643" fmla="*/ 2908029 w 9168189"/>
              <a:gd name="connsiteY643" fmla="*/ 4504200 h 19697946"/>
              <a:gd name="connsiteX644" fmla="*/ 2908521 w 9168189"/>
              <a:gd name="connsiteY644" fmla="*/ 4702485 h 19697946"/>
              <a:gd name="connsiteX645" fmla="*/ 2894388 w 9168189"/>
              <a:gd name="connsiteY645" fmla="*/ 4739730 h 19697946"/>
              <a:gd name="connsiteX646" fmla="*/ 2790890 w 9168189"/>
              <a:gd name="connsiteY646" fmla="*/ 4903893 h 19697946"/>
              <a:gd name="connsiteX647" fmla="*/ 2629491 w 9168189"/>
              <a:gd name="connsiteY647" fmla="*/ 5003638 h 19697946"/>
              <a:gd name="connsiteX648" fmla="*/ 2561059 w 9168189"/>
              <a:gd name="connsiteY648" fmla="*/ 5022160 h 19697946"/>
              <a:gd name="connsiteX649" fmla="*/ 2417080 w 9168189"/>
              <a:gd name="connsiteY649" fmla="*/ 5014626 h 19697946"/>
              <a:gd name="connsiteX650" fmla="*/ 2368144 w 9168189"/>
              <a:gd name="connsiteY650" fmla="*/ 5003638 h 19697946"/>
              <a:gd name="connsiteX651" fmla="*/ 2310188 w 9168189"/>
              <a:gd name="connsiteY651" fmla="*/ 4984587 h 19697946"/>
              <a:gd name="connsiteX652" fmla="*/ 2282853 w 9168189"/>
              <a:gd name="connsiteY652" fmla="*/ 4965538 h 19697946"/>
              <a:gd name="connsiteX653" fmla="*/ 2122264 w 9168189"/>
              <a:gd name="connsiteY653" fmla="*/ 4804060 h 19697946"/>
              <a:gd name="connsiteX654" fmla="*/ 2106988 w 9168189"/>
              <a:gd name="connsiteY654" fmla="*/ 4752512 h 19697946"/>
              <a:gd name="connsiteX655" fmla="*/ 2081992 w 9168189"/>
              <a:gd name="connsiteY655" fmla="*/ 4698090 h 19697946"/>
              <a:gd name="connsiteX656" fmla="*/ 2075238 w 9168189"/>
              <a:gd name="connsiteY656" fmla="*/ 4495638 h 19697946"/>
              <a:gd name="connsiteX657" fmla="*/ 2100188 w 9168189"/>
              <a:gd name="connsiteY657" fmla="*/ 4448042 h 19697946"/>
              <a:gd name="connsiteX658" fmla="*/ 2340516 w 9168189"/>
              <a:gd name="connsiteY658" fmla="*/ 4216238 h 19697946"/>
              <a:gd name="connsiteX659" fmla="*/ 2388111 w 9168189"/>
              <a:gd name="connsiteY659" fmla="*/ 4190916 h 19697946"/>
              <a:gd name="connsiteX660" fmla="*/ 2453654 w 9168189"/>
              <a:gd name="connsiteY660" fmla="*/ 4169701 h 19697946"/>
              <a:gd name="connsiteX661" fmla="*/ 6630864 w 9168189"/>
              <a:gd name="connsiteY661" fmla="*/ 4169463 h 19697946"/>
              <a:gd name="connsiteX662" fmla="*/ 6915625 w 9168189"/>
              <a:gd name="connsiteY662" fmla="*/ 4257245 h 19697946"/>
              <a:gd name="connsiteX663" fmla="*/ 7066789 w 9168189"/>
              <a:gd name="connsiteY663" fmla="*/ 4448042 h 19697946"/>
              <a:gd name="connsiteX664" fmla="*/ 7079039 w 9168189"/>
              <a:gd name="connsiteY664" fmla="*/ 4495638 h 19697946"/>
              <a:gd name="connsiteX665" fmla="*/ 7084985 w 9168189"/>
              <a:gd name="connsiteY665" fmla="*/ 4698090 h 19697946"/>
              <a:gd name="connsiteX666" fmla="*/ 7072689 w 9168189"/>
              <a:gd name="connsiteY666" fmla="*/ 4752512 h 19697946"/>
              <a:gd name="connsiteX667" fmla="*/ 7044713 w 9168189"/>
              <a:gd name="connsiteY667" fmla="*/ 4804060 h 19697946"/>
              <a:gd name="connsiteX668" fmla="*/ 6962544 w 9168189"/>
              <a:gd name="connsiteY668" fmla="*/ 4898863 h 19697946"/>
              <a:gd name="connsiteX669" fmla="*/ 6896824 w 9168189"/>
              <a:gd name="connsiteY669" fmla="*/ 4965538 h 19697946"/>
              <a:gd name="connsiteX670" fmla="*/ 6869489 w 9168189"/>
              <a:gd name="connsiteY670" fmla="*/ 4984587 h 19697946"/>
              <a:gd name="connsiteX671" fmla="*/ 6811534 w 9168189"/>
              <a:gd name="connsiteY671" fmla="*/ 5003638 h 19697946"/>
              <a:gd name="connsiteX672" fmla="*/ 6762597 w 9168189"/>
              <a:gd name="connsiteY672" fmla="*/ 5014626 h 19697946"/>
              <a:gd name="connsiteX673" fmla="*/ 6618617 w 9168189"/>
              <a:gd name="connsiteY673" fmla="*/ 5022160 h 19697946"/>
              <a:gd name="connsiteX674" fmla="*/ 6550186 w 9168189"/>
              <a:gd name="connsiteY674" fmla="*/ 5003638 h 19697946"/>
              <a:gd name="connsiteX675" fmla="*/ 6388787 w 9168189"/>
              <a:gd name="connsiteY675" fmla="*/ 4903893 h 19697946"/>
              <a:gd name="connsiteX676" fmla="*/ 6285289 w 9168189"/>
              <a:gd name="connsiteY676" fmla="*/ 4739730 h 19697946"/>
              <a:gd name="connsiteX677" fmla="*/ 6271156 w 9168189"/>
              <a:gd name="connsiteY677" fmla="*/ 4702485 h 19697946"/>
              <a:gd name="connsiteX678" fmla="*/ 6271648 w 9168189"/>
              <a:gd name="connsiteY678" fmla="*/ 4504200 h 19697946"/>
              <a:gd name="connsiteX679" fmla="*/ 6285289 w 9168189"/>
              <a:gd name="connsiteY679" fmla="*/ 4462903 h 19697946"/>
              <a:gd name="connsiteX680" fmla="*/ 6304339 w 9168189"/>
              <a:gd name="connsiteY680" fmla="*/ 4419439 h 19697946"/>
              <a:gd name="connsiteX681" fmla="*/ 6323389 w 9168189"/>
              <a:gd name="connsiteY681" fmla="*/ 4388054 h 19697946"/>
              <a:gd name="connsiteX682" fmla="*/ 6459504 w 9168189"/>
              <a:gd name="connsiteY682" fmla="*/ 4254338 h 19697946"/>
              <a:gd name="connsiteX683" fmla="*/ 6475789 w 9168189"/>
              <a:gd name="connsiteY683" fmla="*/ 4241881 h 19697946"/>
              <a:gd name="connsiteX684" fmla="*/ 6509868 w 9168189"/>
              <a:gd name="connsiteY684" fmla="*/ 4220869 h 19697946"/>
              <a:gd name="connsiteX685" fmla="*/ 6570193 w 9168189"/>
              <a:gd name="connsiteY685" fmla="*/ 4188956 h 19697946"/>
              <a:gd name="connsiteX686" fmla="*/ 6630864 w 9168189"/>
              <a:gd name="connsiteY686" fmla="*/ 4169463 h 19697946"/>
              <a:gd name="connsiteX687" fmla="*/ 405188 w 9168189"/>
              <a:gd name="connsiteY687" fmla="*/ 4168927 h 19697946"/>
              <a:gd name="connsiteX688" fmla="*/ 786501 w 9168189"/>
              <a:gd name="connsiteY688" fmla="*/ 4426434 h 19697946"/>
              <a:gd name="connsiteX689" fmla="*/ 809079 w 9168189"/>
              <a:gd name="connsiteY689" fmla="*/ 4602065 h 19697946"/>
              <a:gd name="connsiteX690" fmla="*/ 780568 w 9168189"/>
              <a:gd name="connsiteY690" fmla="*/ 4780017 h 19697946"/>
              <a:gd name="connsiteX691" fmla="*/ 627255 w 9168189"/>
              <a:gd name="connsiteY691" fmla="*/ 4965538 h 19697946"/>
              <a:gd name="connsiteX692" fmla="*/ 595688 w 9168189"/>
              <a:gd name="connsiteY692" fmla="*/ 4984587 h 19697946"/>
              <a:gd name="connsiteX693" fmla="*/ 540158 w 9168189"/>
              <a:gd name="connsiteY693" fmla="*/ 4997473 h 19697946"/>
              <a:gd name="connsiteX694" fmla="*/ 453281 w 9168189"/>
              <a:gd name="connsiteY694" fmla="*/ 5016299 h 19697946"/>
              <a:gd name="connsiteX695" fmla="*/ 321624 w 9168189"/>
              <a:gd name="connsiteY695" fmla="*/ 5014698 h 19697946"/>
              <a:gd name="connsiteX696" fmla="*/ 267913 w 9168189"/>
              <a:gd name="connsiteY696" fmla="*/ 4996773 h 19697946"/>
              <a:gd name="connsiteX697" fmla="*/ 49792 w 9168189"/>
              <a:gd name="connsiteY697" fmla="*/ 4833756 h 19697946"/>
              <a:gd name="connsiteX698" fmla="*/ 5138 w 9168189"/>
              <a:gd name="connsiteY698" fmla="*/ 4772961 h 19697946"/>
              <a:gd name="connsiteX699" fmla="*/ 1140 w 9168189"/>
              <a:gd name="connsiteY699" fmla="*/ 4612075 h 19697946"/>
              <a:gd name="connsiteX700" fmla="*/ 105266 w 9168189"/>
              <a:gd name="connsiteY700" fmla="*/ 4314931 h 19697946"/>
              <a:gd name="connsiteX701" fmla="*/ 278188 w 9168189"/>
              <a:gd name="connsiteY701" fmla="*/ 4185107 h 19697946"/>
              <a:gd name="connsiteX702" fmla="*/ 405188 w 9168189"/>
              <a:gd name="connsiteY702" fmla="*/ 4168927 h 19697946"/>
              <a:gd name="connsiteX703" fmla="*/ 2481441 w 9168189"/>
              <a:gd name="connsiteY703" fmla="*/ 2065127 h 19697946"/>
              <a:gd name="connsiteX704" fmla="*/ 2559797 w 9168189"/>
              <a:gd name="connsiteY704" fmla="*/ 2088987 h 19697946"/>
              <a:gd name="connsiteX705" fmla="*/ 2634034 w 9168189"/>
              <a:gd name="connsiteY705" fmla="*/ 2108036 h 19697946"/>
              <a:gd name="connsiteX706" fmla="*/ 2678488 w 9168189"/>
              <a:gd name="connsiteY706" fmla="*/ 2127088 h 19697946"/>
              <a:gd name="connsiteX707" fmla="*/ 2709180 w 9168189"/>
              <a:gd name="connsiteY707" fmla="*/ 2146139 h 19697946"/>
              <a:gd name="connsiteX708" fmla="*/ 2894388 w 9168189"/>
              <a:gd name="connsiteY708" fmla="*/ 2371947 h 19697946"/>
              <a:gd name="connsiteX709" fmla="*/ 2908676 w 9168189"/>
              <a:gd name="connsiteY709" fmla="*/ 2409348 h 19697946"/>
              <a:gd name="connsiteX710" fmla="*/ 2922963 w 9168189"/>
              <a:gd name="connsiteY710" fmla="*/ 2508089 h 19697946"/>
              <a:gd name="connsiteX711" fmla="*/ 2908676 w 9168189"/>
              <a:gd name="connsiteY711" fmla="*/ 2606829 h 19697946"/>
              <a:gd name="connsiteX712" fmla="*/ 2894388 w 9168189"/>
              <a:gd name="connsiteY712" fmla="*/ 2648773 h 19697946"/>
              <a:gd name="connsiteX713" fmla="*/ 2875338 w 9168189"/>
              <a:gd name="connsiteY713" fmla="*/ 2692238 h 19697946"/>
              <a:gd name="connsiteX714" fmla="*/ 2849596 w 9168189"/>
              <a:gd name="connsiteY714" fmla="*/ 2716019 h 19697946"/>
              <a:gd name="connsiteX715" fmla="*/ 2662237 w 9168189"/>
              <a:gd name="connsiteY715" fmla="*/ 2895440 h 19697946"/>
              <a:gd name="connsiteX716" fmla="*/ 2600565 w 9168189"/>
              <a:gd name="connsiteY716" fmla="*/ 2908061 h 19697946"/>
              <a:gd name="connsiteX717" fmla="*/ 2375607 w 9168189"/>
              <a:gd name="connsiteY717" fmla="*/ 2909498 h 19697946"/>
              <a:gd name="connsiteX718" fmla="*/ 2310188 w 9168189"/>
              <a:gd name="connsiteY718" fmla="*/ 2877830 h 19697946"/>
              <a:gd name="connsiteX719" fmla="*/ 2128305 w 9168189"/>
              <a:gd name="connsiteY719" fmla="*/ 2717637 h 19697946"/>
              <a:gd name="connsiteX720" fmla="*/ 2108763 w 9168189"/>
              <a:gd name="connsiteY720" fmla="*/ 2679539 h 19697946"/>
              <a:gd name="connsiteX721" fmla="*/ 2086837 w 9168189"/>
              <a:gd name="connsiteY721" fmla="*/ 2410557 h 19697946"/>
              <a:gd name="connsiteX722" fmla="*/ 2106988 w 9168189"/>
              <a:gd name="connsiteY722" fmla="*/ 2358767 h 19697946"/>
              <a:gd name="connsiteX723" fmla="*/ 2195345 w 9168189"/>
              <a:gd name="connsiteY723" fmla="*/ 2196938 h 19697946"/>
              <a:gd name="connsiteX724" fmla="*/ 2405438 w 9168189"/>
              <a:gd name="connsiteY724" fmla="*/ 2079106 h 19697946"/>
              <a:gd name="connsiteX725" fmla="*/ 2481441 w 9168189"/>
              <a:gd name="connsiteY725" fmla="*/ 2065127 h 19697946"/>
              <a:gd name="connsiteX726" fmla="*/ 8756203 w 9168189"/>
              <a:gd name="connsiteY726" fmla="*/ 2064569 h 19697946"/>
              <a:gd name="connsiteX727" fmla="*/ 8833596 w 9168189"/>
              <a:gd name="connsiteY727" fmla="*/ 2088987 h 19697946"/>
              <a:gd name="connsiteX728" fmla="*/ 8903648 w 9168189"/>
              <a:gd name="connsiteY728" fmla="*/ 2108036 h 19697946"/>
              <a:gd name="connsiteX729" fmla="*/ 9101890 w 9168189"/>
              <a:gd name="connsiteY729" fmla="*/ 2244207 h 19697946"/>
              <a:gd name="connsiteX730" fmla="*/ 9168187 w 9168189"/>
              <a:gd name="connsiteY730" fmla="*/ 2507362 h 19697946"/>
              <a:gd name="connsiteX731" fmla="*/ 9083118 w 9168189"/>
              <a:gd name="connsiteY731" fmla="*/ 2763242 h 19697946"/>
              <a:gd name="connsiteX732" fmla="*/ 8782305 w 9168189"/>
              <a:gd name="connsiteY732" fmla="*/ 2923873 h 19697946"/>
              <a:gd name="connsiteX733" fmla="*/ 8552237 w 9168189"/>
              <a:gd name="connsiteY733" fmla="*/ 2859919 h 19697946"/>
              <a:gd name="connsiteX734" fmla="*/ 8393341 w 9168189"/>
              <a:gd name="connsiteY734" fmla="*/ 2685588 h 19697946"/>
              <a:gd name="connsiteX735" fmla="*/ 8357896 w 9168189"/>
              <a:gd name="connsiteY735" fmla="*/ 2496911 h 19697946"/>
              <a:gd name="connsiteX736" fmla="*/ 8385779 w 9168189"/>
              <a:gd name="connsiteY736" fmla="*/ 2320192 h 19697946"/>
              <a:gd name="connsiteX737" fmla="*/ 8647629 w 9168189"/>
              <a:gd name="connsiteY737" fmla="*/ 2108036 h 19697946"/>
              <a:gd name="connsiteX738" fmla="*/ 8706354 w 9168189"/>
              <a:gd name="connsiteY738" fmla="*/ 2083135 h 19697946"/>
              <a:gd name="connsiteX739" fmla="*/ 8756203 w 9168189"/>
              <a:gd name="connsiteY739" fmla="*/ 2064569 h 19697946"/>
              <a:gd name="connsiteX740" fmla="*/ 386905 w 9168189"/>
              <a:gd name="connsiteY740" fmla="*/ 2064569 h 19697946"/>
              <a:gd name="connsiteX741" fmla="*/ 464297 w 9168189"/>
              <a:gd name="connsiteY741" fmla="*/ 2088987 h 19697946"/>
              <a:gd name="connsiteX742" fmla="*/ 532139 w 9168189"/>
              <a:gd name="connsiteY742" fmla="*/ 2108036 h 19697946"/>
              <a:gd name="connsiteX743" fmla="*/ 714784 w 9168189"/>
              <a:gd name="connsiteY743" fmla="*/ 2222292 h 19697946"/>
              <a:gd name="connsiteX744" fmla="*/ 809079 w 9168189"/>
              <a:gd name="connsiteY744" fmla="*/ 2496911 h 19697946"/>
              <a:gd name="connsiteX745" fmla="*/ 786334 w 9168189"/>
              <a:gd name="connsiteY745" fmla="*/ 2685588 h 19697946"/>
              <a:gd name="connsiteX746" fmla="*/ 602038 w 9168189"/>
              <a:gd name="connsiteY746" fmla="*/ 2859673 h 19697946"/>
              <a:gd name="connsiteX747" fmla="*/ 522232 w 9168189"/>
              <a:gd name="connsiteY747" fmla="*/ 2906524 h 19697946"/>
              <a:gd name="connsiteX748" fmla="*/ 275444 w 9168189"/>
              <a:gd name="connsiteY748" fmla="*/ 2906380 h 19697946"/>
              <a:gd name="connsiteX749" fmla="*/ 198520 w 9168189"/>
              <a:gd name="connsiteY749" fmla="*/ 2872326 h 19697946"/>
              <a:gd name="connsiteX750" fmla="*/ 30565 w 9168189"/>
              <a:gd name="connsiteY750" fmla="*/ 2696693 h 19697946"/>
              <a:gd name="connsiteX751" fmla="*/ 11488 w 9168189"/>
              <a:gd name="connsiteY751" fmla="*/ 2506130 h 19697946"/>
              <a:gd name="connsiteX752" fmla="*/ 75796 w 9168189"/>
              <a:gd name="connsiteY752" fmla="*/ 2229956 h 19697946"/>
              <a:gd name="connsiteX753" fmla="*/ 276120 w 9168189"/>
              <a:gd name="connsiteY753" fmla="*/ 2108036 h 19697946"/>
              <a:gd name="connsiteX754" fmla="*/ 337055 w 9168189"/>
              <a:gd name="connsiteY754" fmla="*/ 2083135 h 19697946"/>
              <a:gd name="connsiteX755" fmla="*/ 386905 w 9168189"/>
              <a:gd name="connsiteY755" fmla="*/ 2064569 h 19697946"/>
              <a:gd name="connsiteX756" fmla="*/ 4571832 w 9168189"/>
              <a:gd name="connsiteY756" fmla="*/ 2064457 h 19697946"/>
              <a:gd name="connsiteX757" fmla="*/ 4655297 w 9168189"/>
              <a:gd name="connsiteY757" fmla="*/ 2088987 h 19697946"/>
              <a:gd name="connsiteX758" fmla="*/ 4729534 w 9168189"/>
              <a:gd name="connsiteY758" fmla="*/ 2108036 h 19697946"/>
              <a:gd name="connsiteX759" fmla="*/ 4773988 w 9168189"/>
              <a:gd name="connsiteY759" fmla="*/ 2127088 h 19697946"/>
              <a:gd name="connsiteX760" fmla="*/ 4805873 w 9168189"/>
              <a:gd name="connsiteY760" fmla="*/ 2146139 h 19697946"/>
              <a:gd name="connsiteX761" fmla="*/ 4961313 w 9168189"/>
              <a:gd name="connsiteY761" fmla="*/ 2315352 h 19697946"/>
              <a:gd name="connsiteX762" fmla="*/ 5002588 w 9168189"/>
              <a:gd name="connsiteY762" fmla="*/ 2507606 h 19697946"/>
              <a:gd name="connsiteX763" fmla="*/ 4975840 w 9168189"/>
              <a:gd name="connsiteY763" fmla="*/ 2679273 h 19697946"/>
              <a:gd name="connsiteX764" fmla="*/ 4791067 w 9168189"/>
              <a:gd name="connsiteY764" fmla="*/ 2866448 h 19697946"/>
              <a:gd name="connsiteX765" fmla="*/ 4702219 w 9168189"/>
              <a:gd name="connsiteY765" fmla="*/ 2907198 h 19697946"/>
              <a:gd name="connsiteX766" fmla="*/ 4464757 w 9168189"/>
              <a:gd name="connsiteY766" fmla="*/ 2907198 h 19697946"/>
              <a:gd name="connsiteX767" fmla="*/ 4375909 w 9168189"/>
              <a:gd name="connsiteY767" fmla="*/ 2866448 h 19697946"/>
              <a:gd name="connsiteX768" fmla="*/ 4203836 w 9168189"/>
              <a:gd name="connsiteY768" fmla="*/ 2679273 h 19697946"/>
              <a:gd name="connsiteX769" fmla="*/ 4177088 w 9168189"/>
              <a:gd name="connsiteY769" fmla="*/ 2507606 h 19697946"/>
              <a:gd name="connsiteX770" fmla="*/ 4211857 w 9168189"/>
              <a:gd name="connsiteY770" fmla="*/ 2322875 h 19697946"/>
              <a:gd name="connsiteX771" fmla="*/ 4373638 w 9168189"/>
              <a:gd name="connsiteY771" fmla="*/ 2146139 h 19697946"/>
              <a:gd name="connsiteX772" fmla="*/ 4405688 w 9168189"/>
              <a:gd name="connsiteY772" fmla="*/ 2127088 h 19697946"/>
              <a:gd name="connsiteX773" fmla="*/ 4450235 w 9168189"/>
              <a:gd name="connsiteY773" fmla="*/ 2108036 h 19697946"/>
              <a:gd name="connsiteX774" fmla="*/ 4515355 w 9168189"/>
              <a:gd name="connsiteY774" fmla="*/ 2083135 h 19697946"/>
              <a:gd name="connsiteX775" fmla="*/ 4571832 w 9168189"/>
              <a:gd name="connsiteY775" fmla="*/ 2064457 h 19697946"/>
              <a:gd name="connsiteX776" fmla="*/ 6665173 w 9168189"/>
              <a:gd name="connsiteY776" fmla="*/ 2064086 h 19697946"/>
              <a:gd name="connsiteX777" fmla="*/ 6747723 w 9168189"/>
              <a:gd name="connsiteY777" fmla="*/ 2084296 h 19697946"/>
              <a:gd name="connsiteX778" fmla="*/ 6856789 w 9168189"/>
              <a:gd name="connsiteY778" fmla="*/ 2119221 h 19697946"/>
              <a:gd name="connsiteX779" fmla="*/ 7072689 w 9168189"/>
              <a:gd name="connsiteY779" fmla="*/ 2358767 h 19697946"/>
              <a:gd name="connsiteX780" fmla="*/ 7092840 w 9168189"/>
              <a:gd name="connsiteY780" fmla="*/ 2410557 h 19697946"/>
              <a:gd name="connsiteX781" fmla="*/ 7101256 w 9168189"/>
              <a:gd name="connsiteY781" fmla="*/ 2505456 h 19697946"/>
              <a:gd name="connsiteX782" fmla="*/ 7072830 w 9168189"/>
              <a:gd name="connsiteY782" fmla="*/ 2616037 h 19697946"/>
              <a:gd name="connsiteX783" fmla="*/ 7051794 w 9168189"/>
              <a:gd name="connsiteY783" fmla="*/ 2673189 h 19697946"/>
              <a:gd name="connsiteX784" fmla="*/ 6901239 w 9168189"/>
              <a:gd name="connsiteY784" fmla="*/ 2846027 h 19697946"/>
              <a:gd name="connsiteX785" fmla="*/ 6797720 w 9168189"/>
              <a:gd name="connsiteY785" fmla="*/ 2907080 h 19697946"/>
              <a:gd name="connsiteX786" fmla="*/ 6677070 w 9168189"/>
              <a:gd name="connsiteY786" fmla="*/ 2927110 h 19697946"/>
              <a:gd name="connsiteX787" fmla="*/ 6566412 w 9168189"/>
              <a:gd name="connsiteY787" fmla="*/ 2908061 h 19697946"/>
              <a:gd name="connsiteX788" fmla="*/ 6517440 w 9168189"/>
              <a:gd name="connsiteY788" fmla="*/ 2895440 h 19697946"/>
              <a:gd name="connsiteX789" fmla="*/ 6317380 w 9168189"/>
              <a:gd name="connsiteY789" fmla="*/ 2716019 h 19697946"/>
              <a:gd name="connsiteX790" fmla="*/ 6304339 w 9168189"/>
              <a:gd name="connsiteY790" fmla="*/ 2692238 h 19697946"/>
              <a:gd name="connsiteX791" fmla="*/ 6285289 w 9168189"/>
              <a:gd name="connsiteY791" fmla="*/ 2648773 h 19697946"/>
              <a:gd name="connsiteX792" fmla="*/ 6271648 w 9168189"/>
              <a:gd name="connsiteY792" fmla="*/ 2607477 h 19697946"/>
              <a:gd name="connsiteX793" fmla="*/ 6271156 w 9168189"/>
              <a:gd name="connsiteY793" fmla="*/ 2409193 h 19697946"/>
              <a:gd name="connsiteX794" fmla="*/ 6285289 w 9168189"/>
              <a:gd name="connsiteY794" fmla="*/ 2371947 h 19697946"/>
              <a:gd name="connsiteX795" fmla="*/ 6470497 w 9168189"/>
              <a:gd name="connsiteY795" fmla="*/ 2146139 h 19697946"/>
              <a:gd name="connsiteX796" fmla="*/ 6501189 w 9168189"/>
              <a:gd name="connsiteY796" fmla="*/ 2127088 h 19697946"/>
              <a:gd name="connsiteX797" fmla="*/ 6545736 w 9168189"/>
              <a:gd name="connsiteY797" fmla="*/ 2108036 h 19697946"/>
              <a:gd name="connsiteX798" fmla="*/ 6610856 w 9168189"/>
              <a:gd name="connsiteY798" fmla="*/ 2083135 h 19697946"/>
              <a:gd name="connsiteX799" fmla="*/ 6665173 w 9168189"/>
              <a:gd name="connsiteY799" fmla="*/ 2064086 h 19697946"/>
              <a:gd name="connsiteX800" fmla="*/ 8774488 w 9168189"/>
              <a:gd name="connsiteY800" fmla="*/ 12535 h 19697946"/>
              <a:gd name="connsiteX801" fmla="*/ 8984726 w 9168189"/>
              <a:gd name="connsiteY801" fmla="*/ 42580 h 19697946"/>
              <a:gd name="connsiteX802" fmla="*/ 9128745 w 9168189"/>
              <a:gd name="connsiteY802" fmla="*/ 190335 h 19697946"/>
              <a:gd name="connsiteX803" fmla="*/ 9161791 w 9168189"/>
              <a:gd name="connsiteY803" fmla="*/ 400575 h 19697946"/>
              <a:gd name="connsiteX804" fmla="*/ 9168188 w 9168189"/>
              <a:gd name="connsiteY804" fmla="*/ 566366 h 19697946"/>
              <a:gd name="connsiteX805" fmla="*/ 9125445 w 9168189"/>
              <a:gd name="connsiteY805" fmla="*/ 616475 h 19697946"/>
              <a:gd name="connsiteX806" fmla="*/ 8959364 w 9168189"/>
              <a:gd name="connsiteY806" fmla="*/ 774710 h 19697946"/>
              <a:gd name="connsiteX807" fmla="*/ 8773521 w 9168189"/>
              <a:gd name="connsiteY807" fmla="*/ 815681 h 19697946"/>
              <a:gd name="connsiteX808" fmla="*/ 8637752 w 9168189"/>
              <a:gd name="connsiteY808" fmla="*/ 815312 h 19697946"/>
              <a:gd name="connsiteX809" fmla="*/ 8563245 w 9168189"/>
              <a:gd name="connsiteY809" fmla="*/ 764817 h 19697946"/>
              <a:gd name="connsiteX810" fmla="*/ 8393242 w 9168189"/>
              <a:gd name="connsiteY810" fmla="*/ 590996 h 19697946"/>
              <a:gd name="connsiteX811" fmla="*/ 8364532 w 9168189"/>
              <a:gd name="connsiteY811" fmla="*/ 406237 h 19697946"/>
              <a:gd name="connsiteX812" fmla="*/ 8393242 w 9168189"/>
              <a:gd name="connsiteY812" fmla="*/ 208774 h 19697946"/>
              <a:gd name="connsiteX813" fmla="*/ 8551550 w 9168189"/>
              <a:gd name="connsiteY813" fmla="*/ 42580 h 19697946"/>
              <a:gd name="connsiteX814" fmla="*/ 8774488 w 9168189"/>
              <a:gd name="connsiteY814" fmla="*/ 12535 h 19697946"/>
              <a:gd name="connsiteX815" fmla="*/ 6677183 w 9168189"/>
              <a:gd name="connsiteY815" fmla="*/ 12535 h 19697946"/>
              <a:gd name="connsiteX816" fmla="*/ 6893054 w 9168189"/>
              <a:gd name="connsiteY816" fmla="*/ 46261 h 19697946"/>
              <a:gd name="connsiteX817" fmla="*/ 7042836 w 9168189"/>
              <a:gd name="connsiteY817" fmla="*/ 200371 h 19697946"/>
              <a:gd name="connsiteX818" fmla="*/ 7083549 w 9168189"/>
              <a:gd name="connsiteY818" fmla="*/ 289190 h 19697946"/>
              <a:gd name="connsiteX819" fmla="*/ 7110788 w 9168189"/>
              <a:gd name="connsiteY819" fmla="*/ 406237 h 19697946"/>
              <a:gd name="connsiteX820" fmla="*/ 7083549 w 9168189"/>
              <a:gd name="connsiteY820" fmla="*/ 510581 h 19697946"/>
              <a:gd name="connsiteX821" fmla="*/ 7035924 w 9168189"/>
              <a:gd name="connsiteY821" fmla="*/ 594964 h 19697946"/>
              <a:gd name="connsiteX822" fmla="*/ 6863402 w 9168189"/>
              <a:gd name="connsiteY822" fmla="*/ 787108 h 19697946"/>
              <a:gd name="connsiteX823" fmla="*/ 6673473 w 9168189"/>
              <a:gd name="connsiteY823" fmla="*/ 815280 h 19697946"/>
              <a:gd name="connsiteX824" fmla="*/ 6480540 w 9168189"/>
              <a:gd name="connsiteY824" fmla="*/ 774213 h 19697946"/>
              <a:gd name="connsiteX825" fmla="*/ 6302763 w 9168189"/>
              <a:gd name="connsiteY825" fmla="*/ 603086 h 19697946"/>
              <a:gd name="connsiteX826" fmla="*/ 6277271 w 9168189"/>
              <a:gd name="connsiteY826" fmla="*/ 288569 h 19697946"/>
              <a:gd name="connsiteX827" fmla="*/ 6307311 w 9168189"/>
              <a:gd name="connsiteY827" fmla="*/ 193662 h 19697946"/>
              <a:gd name="connsiteX828" fmla="*/ 6456050 w 9168189"/>
              <a:gd name="connsiteY828" fmla="*/ 42636 h 19697946"/>
              <a:gd name="connsiteX829" fmla="*/ 6677183 w 9168189"/>
              <a:gd name="connsiteY829" fmla="*/ 12535 h 19697946"/>
              <a:gd name="connsiteX830" fmla="*/ 405188 w 9168189"/>
              <a:gd name="connsiteY830" fmla="*/ 12535 h 19697946"/>
              <a:gd name="connsiteX831" fmla="*/ 615427 w 9168189"/>
              <a:gd name="connsiteY831" fmla="*/ 42580 h 19697946"/>
              <a:gd name="connsiteX832" fmla="*/ 767831 w 9168189"/>
              <a:gd name="connsiteY832" fmla="*/ 203036 h 19697946"/>
              <a:gd name="connsiteX833" fmla="*/ 809254 w 9168189"/>
              <a:gd name="connsiteY833" fmla="*/ 400474 h 19697946"/>
              <a:gd name="connsiteX834" fmla="*/ 815170 w 9168189"/>
              <a:gd name="connsiteY834" fmla="*/ 540765 h 19697946"/>
              <a:gd name="connsiteX835" fmla="*/ 773747 w 9168189"/>
              <a:gd name="connsiteY835" fmla="*/ 590975 h 19697946"/>
              <a:gd name="connsiteX836" fmla="*/ 603731 w 9168189"/>
              <a:gd name="connsiteY836" fmla="*/ 764817 h 19697946"/>
              <a:gd name="connsiteX837" fmla="*/ 541924 w 9168189"/>
              <a:gd name="connsiteY837" fmla="*/ 815312 h 19697946"/>
              <a:gd name="connsiteX838" fmla="*/ 406155 w 9168189"/>
              <a:gd name="connsiteY838" fmla="*/ 815681 h 19697946"/>
              <a:gd name="connsiteX839" fmla="*/ 207613 w 9168189"/>
              <a:gd name="connsiteY839" fmla="*/ 774710 h 19697946"/>
              <a:gd name="connsiteX840" fmla="*/ 41531 w 9168189"/>
              <a:gd name="connsiteY840" fmla="*/ 616475 h 19697946"/>
              <a:gd name="connsiteX841" fmla="*/ 5185 w 9168189"/>
              <a:gd name="connsiteY841" fmla="*/ 400575 h 19697946"/>
              <a:gd name="connsiteX842" fmla="*/ 25530 w 9168189"/>
              <a:gd name="connsiteY842" fmla="*/ 190335 h 19697946"/>
              <a:gd name="connsiteX843" fmla="*/ 182249 w 9168189"/>
              <a:gd name="connsiteY843" fmla="*/ 42580 h 19697946"/>
              <a:gd name="connsiteX844" fmla="*/ 405188 w 9168189"/>
              <a:gd name="connsiteY844" fmla="*/ 12535 h 19697946"/>
              <a:gd name="connsiteX845" fmla="*/ 4503413 w 9168189"/>
              <a:gd name="connsiteY845" fmla="*/ 5136 h 19697946"/>
              <a:gd name="connsiteX846" fmla="*/ 4579486 w 9168189"/>
              <a:gd name="connsiteY846" fmla="*/ 6989 h 19697946"/>
              <a:gd name="connsiteX847" fmla="*/ 4827141 w 9168189"/>
              <a:gd name="connsiteY847" fmla="*/ 59537 h 19697946"/>
              <a:gd name="connsiteX848" fmla="*/ 4958542 w 9168189"/>
              <a:gd name="connsiteY848" fmla="*/ 208324 h 19697946"/>
              <a:gd name="connsiteX849" fmla="*/ 4977592 w 9168189"/>
              <a:gd name="connsiteY849" fmla="*/ 253085 h 19697946"/>
              <a:gd name="connsiteX850" fmla="*/ 5002588 w 9168189"/>
              <a:gd name="connsiteY850" fmla="*/ 406237 h 19697946"/>
              <a:gd name="connsiteX851" fmla="*/ 4977592 w 9168189"/>
              <a:gd name="connsiteY851" fmla="*/ 546683 h 19697946"/>
              <a:gd name="connsiteX852" fmla="*/ 4958542 w 9168189"/>
              <a:gd name="connsiteY852" fmla="*/ 593004 h 19697946"/>
              <a:gd name="connsiteX853" fmla="*/ 4765034 w 9168189"/>
              <a:gd name="connsiteY853" fmla="*/ 781359 h 19697946"/>
              <a:gd name="connsiteX854" fmla="*/ 4403109 w 9168189"/>
              <a:gd name="connsiteY854" fmla="*/ 781923 h 19697946"/>
              <a:gd name="connsiteX855" fmla="*/ 4203074 w 9168189"/>
              <a:gd name="connsiteY855" fmla="*/ 576050 h 19697946"/>
              <a:gd name="connsiteX856" fmla="*/ 4201905 w 9168189"/>
              <a:gd name="connsiteY856" fmla="*/ 226302 h 19697946"/>
              <a:gd name="connsiteX857" fmla="*/ 4353833 w 9168189"/>
              <a:gd name="connsiteY857" fmla="*/ 47111 h 19697946"/>
              <a:gd name="connsiteX858" fmla="*/ 4402351 w 9168189"/>
              <a:gd name="connsiteY858" fmla="*/ 19343 h 19697946"/>
              <a:gd name="connsiteX859" fmla="*/ 4452259 w 9168189"/>
              <a:gd name="connsiteY859" fmla="*/ 6318 h 19697946"/>
              <a:gd name="connsiteX860" fmla="*/ 4503413 w 9168189"/>
              <a:gd name="connsiteY860" fmla="*/ 5136 h 19697946"/>
              <a:gd name="connsiteX861" fmla="*/ 2487988 w 9168189"/>
              <a:gd name="connsiteY861" fmla="*/ 0 h 19697946"/>
              <a:gd name="connsiteX862" fmla="*/ 2691188 w 9168189"/>
              <a:gd name="connsiteY862" fmla="*/ 26578 h 19697946"/>
              <a:gd name="connsiteX863" fmla="*/ 2896790 w 9168189"/>
              <a:gd name="connsiteY863" fmla="*/ 514528 h 19697946"/>
              <a:gd name="connsiteX864" fmla="*/ 2851513 w 9168189"/>
              <a:gd name="connsiteY864" fmla="*/ 603086 h 19697946"/>
              <a:gd name="connsiteX865" fmla="*/ 2686436 w 9168189"/>
              <a:gd name="connsiteY865" fmla="*/ 774213 h 19697946"/>
              <a:gd name="connsiteX866" fmla="*/ 2506203 w 9168189"/>
              <a:gd name="connsiteY866" fmla="*/ 815280 h 19697946"/>
              <a:gd name="connsiteX867" fmla="*/ 2199328 w 9168189"/>
              <a:gd name="connsiteY867" fmla="*/ 698272 h 19697946"/>
              <a:gd name="connsiteX868" fmla="*/ 2083428 w 9168189"/>
              <a:gd name="connsiteY868" fmla="*/ 289190 h 19697946"/>
              <a:gd name="connsiteX869" fmla="*/ 2278732 w 9168189"/>
              <a:gd name="connsiteY869" fmla="*/ 40493 h 19697946"/>
              <a:gd name="connsiteX870" fmla="*/ 2329238 w 9168189"/>
              <a:gd name="connsiteY870" fmla="*/ 75 h 19697946"/>
            </a:gdLst>
            <a:ahLst/>
            <a:cxnLst/>
            <a:rect l="l" t="t" r="r" b="b"/>
            <a:pathLst>
              <a:path w="9168189" h="19697946">
                <a:moveTo>
                  <a:pt x="8826961" y="18885501"/>
                </a:moveTo>
                <a:cubicBezTo>
                  <a:pt x="8947071" y="18899400"/>
                  <a:pt x="9046126" y="18964332"/>
                  <a:pt x="9125445" y="19080894"/>
                </a:cubicBezTo>
                <a:lnTo>
                  <a:pt x="9168188" y="19143705"/>
                </a:lnTo>
                <a:lnTo>
                  <a:pt x="9168188" y="19463959"/>
                </a:lnTo>
                <a:lnTo>
                  <a:pt x="9125445" y="19514070"/>
                </a:lnTo>
                <a:cubicBezTo>
                  <a:pt x="8999370" y="19661880"/>
                  <a:pt x="8956168" y="19683248"/>
                  <a:pt x="8767450" y="19691134"/>
                </a:cubicBezTo>
                <a:lnTo>
                  <a:pt x="8614361" y="19697532"/>
                </a:lnTo>
                <a:lnTo>
                  <a:pt x="8551550" y="19654789"/>
                </a:lnTo>
                <a:cubicBezTo>
                  <a:pt x="8477295" y="19604260"/>
                  <a:pt x="8432515" y="19557248"/>
                  <a:pt x="8393242" y="19488593"/>
                </a:cubicBezTo>
                <a:cubicBezTo>
                  <a:pt x="8368393" y="19445152"/>
                  <a:pt x="8364532" y="19420307"/>
                  <a:pt x="8364532" y="19303832"/>
                </a:cubicBezTo>
                <a:cubicBezTo>
                  <a:pt x="8364532" y="19156281"/>
                  <a:pt x="8387489" y="19081221"/>
                  <a:pt x="8455345" y="19006914"/>
                </a:cubicBezTo>
                <a:cubicBezTo>
                  <a:pt x="8500767" y="18957173"/>
                  <a:pt x="8616863" y="18900976"/>
                  <a:pt x="8699784" y="18888591"/>
                </a:cubicBezTo>
                <a:cubicBezTo>
                  <a:pt x="8744548" y="18881905"/>
                  <a:pt x="8786924" y="18880868"/>
                  <a:pt x="8826961" y="18885501"/>
                </a:cubicBezTo>
                <a:close/>
                <a:moveTo>
                  <a:pt x="6739701" y="18884364"/>
                </a:moveTo>
                <a:cubicBezTo>
                  <a:pt x="6784683" y="18889594"/>
                  <a:pt x="6826086" y="18901245"/>
                  <a:pt x="6859698" y="18918827"/>
                </a:cubicBezTo>
                <a:cubicBezTo>
                  <a:pt x="6930125" y="18955665"/>
                  <a:pt x="7007128" y="19030533"/>
                  <a:pt x="7035924" y="19090167"/>
                </a:cubicBezTo>
                <a:cubicBezTo>
                  <a:pt x="7047135" y="19113386"/>
                  <a:pt x="7068567" y="19156865"/>
                  <a:pt x="7083549" y="19186789"/>
                </a:cubicBezTo>
                <a:cubicBezTo>
                  <a:pt x="7100365" y="19220378"/>
                  <a:pt x="7110788" y="19265161"/>
                  <a:pt x="7110788" y="19303833"/>
                </a:cubicBezTo>
                <a:cubicBezTo>
                  <a:pt x="7110788" y="19346452"/>
                  <a:pt x="7102082" y="19379800"/>
                  <a:pt x="7083549" y="19408177"/>
                </a:cubicBezTo>
                <a:cubicBezTo>
                  <a:pt x="7068567" y="19431115"/>
                  <a:pt x="7050097" y="19471359"/>
                  <a:pt x="7042505" y="19497609"/>
                </a:cubicBezTo>
                <a:cubicBezTo>
                  <a:pt x="7029163" y="19543745"/>
                  <a:pt x="7012532" y="19560887"/>
                  <a:pt x="6887423" y="19657459"/>
                </a:cubicBezTo>
                <a:cubicBezTo>
                  <a:pt x="6835676" y="19697403"/>
                  <a:pt x="6835001" y="19697533"/>
                  <a:pt x="6680417" y="19697533"/>
                </a:cubicBezTo>
                <a:cubicBezTo>
                  <a:pt x="6506160" y="19697533"/>
                  <a:pt x="6483294" y="19690287"/>
                  <a:pt x="6392014" y="19606149"/>
                </a:cubicBezTo>
                <a:cubicBezTo>
                  <a:pt x="6272722" y="19496189"/>
                  <a:pt x="6233268" y="19359101"/>
                  <a:pt x="6270185" y="19182840"/>
                </a:cubicBezTo>
                <a:cubicBezTo>
                  <a:pt x="6287887" y="19098325"/>
                  <a:pt x="6312589" y="19052588"/>
                  <a:pt x="6370375" y="18997337"/>
                </a:cubicBezTo>
                <a:cubicBezTo>
                  <a:pt x="6426645" y="18943536"/>
                  <a:pt x="6511144" y="18903147"/>
                  <a:pt x="6598233" y="18888426"/>
                </a:cubicBezTo>
                <a:cubicBezTo>
                  <a:pt x="6646158" y="18880325"/>
                  <a:pt x="6694719" y="18879134"/>
                  <a:pt x="6739701" y="18884364"/>
                </a:cubicBezTo>
                <a:close/>
                <a:moveTo>
                  <a:pt x="381407" y="18882824"/>
                </a:moveTo>
                <a:cubicBezTo>
                  <a:pt x="406414" y="18881837"/>
                  <a:pt x="433287" y="18881891"/>
                  <a:pt x="455988" y="18883222"/>
                </a:cubicBezTo>
                <a:cubicBezTo>
                  <a:pt x="522605" y="18887127"/>
                  <a:pt x="550794" y="18896003"/>
                  <a:pt x="602038" y="18929204"/>
                </a:cubicBezTo>
                <a:cubicBezTo>
                  <a:pt x="675451" y="18976768"/>
                  <a:pt x="715838" y="19018445"/>
                  <a:pt x="773747" y="19106391"/>
                </a:cubicBezTo>
                <a:cubicBezTo>
                  <a:pt x="814967" y="19168994"/>
                  <a:pt x="815141" y="19169927"/>
                  <a:pt x="809254" y="19296891"/>
                </a:cubicBezTo>
                <a:cubicBezTo>
                  <a:pt x="804068" y="19408734"/>
                  <a:pt x="798956" y="19431536"/>
                  <a:pt x="767831" y="19481632"/>
                </a:cubicBezTo>
                <a:cubicBezTo>
                  <a:pt x="726307" y="19548467"/>
                  <a:pt x="684831" y="19595591"/>
                  <a:pt x="615427" y="19654789"/>
                </a:cubicBezTo>
                <a:lnTo>
                  <a:pt x="565315" y="19697532"/>
                </a:lnTo>
                <a:lnTo>
                  <a:pt x="399527" y="19691134"/>
                </a:lnTo>
                <a:cubicBezTo>
                  <a:pt x="261091" y="19685793"/>
                  <a:pt x="226404" y="19680341"/>
                  <a:pt x="189288" y="19658089"/>
                </a:cubicBezTo>
                <a:cubicBezTo>
                  <a:pt x="125540" y="19619873"/>
                  <a:pt x="76031" y="19571617"/>
                  <a:pt x="41531" y="19514070"/>
                </a:cubicBezTo>
                <a:cubicBezTo>
                  <a:pt x="14179" y="19468447"/>
                  <a:pt x="11488" y="19449618"/>
                  <a:pt x="11488" y="19303832"/>
                </a:cubicBezTo>
                <a:cubicBezTo>
                  <a:pt x="11488" y="19161624"/>
                  <a:pt x="14850" y="19136676"/>
                  <a:pt x="41531" y="19080894"/>
                </a:cubicBezTo>
                <a:cubicBezTo>
                  <a:pt x="90442" y="18978633"/>
                  <a:pt x="184130" y="18913495"/>
                  <a:pt x="318015" y="18888662"/>
                </a:cubicBezTo>
                <a:cubicBezTo>
                  <a:pt x="333256" y="18885835"/>
                  <a:pt x="356399" y="18883809"/>
                  <a:pt x="381407" y="18882824"/>
                </a:cubicBezTo>
                <a:close/>
                <a:moveTo>
                  <a:pt x="2489977" y="18880209"/>
                </a:moveTo>
                <a:cubicBezTo>
                  <a:pt x="2571809" y="18880271"/>
                  <a:pt x="2643335" y="18894322"/>
                  <a:pt x="2684838" y="18919893"/>
                </a:cubicBezTo>
                <a:cubicBezTo>
                  <a:pt x="2752314" y="18961464"/>
                  <a:pt x="2827603" y="19034501"/>
                  <a:pt x="2851513" y="19081582"/>
                </a:cubicBezTo>
                <a:cubicBezTo>
                  <a:pt x="2928033" y="19232257"/>
                  <a:pt x="2940910" y="19326265"/>
                  <a:pt x="2896790" y="19412125"/>
                </a:cubicBezTo>
                <a:cubicBezTo>
                  <a:pt x="2882530" y="19439876"/>
                  <a:pt x="2864623" y="19483381"/>
                  <a:pt x="2856997" y="19508799"/>
                </a:cubicBezTo>
                <a:cubicBezTo>
                  <a:pt x="2842283" y="19557846"/>
                  <a:pt x="2759381" y="19643217"/>
                  <a:pt x="2693271" y="19677405"/>
                </a:cubicBezTo>
                <a:cubicBezTo>
                  <a:pt x="2663982" y="19692551"/>
                  <a:pt x="2615967" y="19697532"/>
                  <a:pt x="2499259" y="19697532"/>
                </a:cubicBezTo>
                <a:cubicBezTo>
                  <a:pt x="2347359" y="19697532"/>
                  <a:pt x="2342841" y="19696707"/>
                  <a:pt x="2279554" y="19657458"/>
                </a:cubicBezTo>
                <a:cubicBezTo>
                  <a:pt x="2111156" y="19553021"/>
                  <a:pt x="2034632" y="19369375"/>
                  <a:pt x="2083428" y="19186788"/>
                </a:cubicBezTo>
                <a:cubicBezTo>
                  <a:pt x="2107807" y="19095563"/>
                  <a:pt x="2135958" y="19050206"/>
                  <a:pt x="2200912" y="18997488"/>
                </a:cubicBezTo>
                <a:cubicBezTo>
                  <a:pt x="2310250" y="18908751"/>
                  <a:pt x="2340586" y="18892051"/>
                  <a:pt x="2405438" y="18884901"/>
                </a:cubicBezTo>
                <a:cubicBezTo>
                  <a:pt x="2434276" y="18881722"/>
                  <a:pt x="2462699" y="18880188"/>
                  <a:pt x="2489977" y="18880209"/>
                </a:cubicBezTo>
                <a:close/>
                <a:moveTo>
                  <a:pt x="4577756" y="18879612"/>
                </a:moveTo>
                <a:cubicBezTo>
                  <a:pt x="4652396" y="18881321"/>
                  <a:pt x="4719047" y="18894638"/>
                  <a:pt x="4764590" y="18917773"/>
                </a:cubicBezTo>
                <a:cubicBezTo>
                  <a:pt x="4833825" y="18952943"/>
                  <a:pt x="4967427" y="19081475"/>
                  <a:pt x="4958542" y="19104365"/>
                </a:cubicBezTo>
                <a:cubicBezTo>
                  <a:pt x="4955272" y="19112789"/>
                  <a:pt x="4963844" y="19133633"/>
                  <a:pt x="4977592" y="19150685"/>
                </a:cubicBezTo>
                <a:cubicBezTo>
                  <a:pt x="4998572" y="19176705"/>
                  <a:pt x="5002588" y="19201313"/>
                  <a:pt x="5002588" y="19303832"/>
                </a:cubicBezTo>
                <a:cubicBezTo>
                  <a:pt x="5002588" y="19410653"/>
                  <a:pt x="4999452" y="19428274"/>
                  <a:pt x="4977592" y="19444279"/>
                </a:cubicBezTo>
                <a:cubicBezTo>
                  <a:pt x="4961361" y="19456164"/>
                  <a:pt x="4954681" y="19472406"/>
                  <a:pt x="4958542" y="19490599"/>
                </a:cubicBezTo>
                <a:cubicBezTo>
                  <a:pt x="4963037" y="19511781"/>
                  <a:pt x="4947179" y="19536064"/>
                  <a:pt x="4893545" y="19590129"/>
                </a:cubicBezTo>
                <a:cubicBezTo>
                  <a:pt x="4854526" y="19629460"/>
                  <a:pt x="4803275" y="19669717"/>
                  <a:pt x="4779653" y="19679587"/>
                </a:cubicBezTo>
                <a:cubicBezTo>
                  <a:pt x="4721745" y="19703781"/>
                  <a:pt x="4458844" y="19704164"/>
                  <a:pt x="4401338" y="19680136"/>
                </a:cubicBezTo>
                <a:cubicBezTo>
                  <a:pt x="4353296" y="19660063"/>
                  <a:pt x="4218432" y="19525778"/>
                  <a:pt x="4208434" y="19488061"/>
                </a:cubicBezTo>
                <a:cubicBezTo>
                  <a:pt x="4204719" y="19474048"/>
                  <a:pt x="4196147" y="19454345"/>
                  <a:pt x="4189384" y="19444279"/>
                </a:cubicBezTo>
                <a:cubicBezTo>
                  <a:pt x="4173413" y="19420507"/>
                  <a:pt x="4173413" y="19190952"/>
                  <a:pt x="4189384" y="19150685"/>
                </a:cubicBezTo>
                <a:cubicBezTo>
                  <a:pt x="4209617" y="19099669"/>
                  <a:pt x="4212447" y="19095834"/>
                  <a:pt x="4285402" y="19020511"/>
                </a:cubicBezTo>
                <a:cubicBezTo>
                  <a:pt x="4376506" y="18926452"/>
                  <a:pt x="4438104" y="18886820"/>
                  <a:pt x="4500938" y="18881838"/>
                </a:cubicBezTo>
                <a:cubicBezTo>
                  <a:pt x="4527108" y="18879762"/>
                  <a:pt x="4552876" y="18879042"/>
                  <a:pt x="4577756" y="18879612"/>
                </a:cubicBezTo>
                <a:close/>
                <a:moveTo>
                  <a:pt x="347159" y="16770799"/>
                </a:moveTo>
                <a:cubicBezTo>
                  <a:pt x="437160" y="16770043"/>
                  <a:pt x="574019" y="16800583"/>
                  <a:pt x="611621" y="16838185"/>
                </a:cubicBezTo>
                <a:cubicBezTo>
                  <a:pt x="619622" y="16846186"/>
                  <a:pt x="631250" y="16852733"/>
                  <a:pt x="637461" y="16852733"/>
                </a:cubicBezTo>
                <a:cubicBezTo>
                  <a:pt x="659943" y="16852733"/>
                  <a:pt x="757895" y="16965737"/>
                  <a:pt x="786334" y="17024484"/>
                </a:cubicBezTo>
                <a:cubicBezTo>
                  <a:pt x="812116" y="17077743"/>
                  <a:pt x="814723" y="17097910"/>
                  <a:pt x="809079" y="17200461"/>
                </a:cubicBezTo>
                <a:cubicBezTo>
                  <a:pt x="805573" y="17264162"/>
                  <a:pt x="792868" y="17343998"/>
                  <a:pt x="780844" y="17377870"/>
                </a:cubicBezTo>
                <a:cubicBezTo>
                  <a:pt x="755771" y="17448509"/>
                  <a:pt x="676145" y="17541128"/>
                  <a:pt x="620769" y="17564065"/>
                </a:cubicBezTo>
                <a:cubicBezTo>
                  <a:pt x="599989" y="17572672"/>
                  <a:pt x="582988" y="17584736"/>
                  <a:pt x="582988" y="17590874"/>
                </a:cubicBezTo>
                <a:cubicBezTo>
                  <a:pt x="582988" y="17597012"/>
                  <a:pt x="569719" y="17602033"/>
                  <a:pt x="553500" y="17602033"/>
                </a:cubicBezTo>
                <a:cubicBezTo>
                  <a:pt x="537282" y="17602033"/>
                  <a:pt x="496946" y="17611256"/>
                  <a:pt x="463865" y="17622528"/>
                </a:cubicBezTo>
                <a:cubicBezTo>
                  <a:pt x="408516" y="17641387"/>
                  <a:pt x="399435" y="17641387"/>
                  <a:pt x="350053" y="17622528"/>
                </a:cubicBezTo>
                <a:cubicBezTo>
                  <a:pt x="320538" y="17611256"/>
                  <a:pt x="286304" y="17602033"/>
                  <a:pt x="273978" y="17602033"/>
                </a:cubicBezTo>
                <a:cubicBezTo>
                  <a:pt x="211917" y="17602033"/>
                  <a:pt x="45357" y="17457340"/>
                  <a:pt x="22263" y="17383366"/>
                </a:cubicBezTo>
                <a:cubicBezTo>
                  <a:pt x="7670" y="17336620"/>
                  <a:pt x="8573" y="17070937"/>
                  <a:pt x="23533" y="17009858"/>
                </a:cubicBezTo>
                <a:cubicBezTo>
                  <a:pt x="38268" y="16949695"/>
                  <a:pt x="87556" y="16893825"/>
                  <a:pt x="165716" y="16848691"/>
                </a:cubicBezTo>
                <a:cubicBezTo>
                  <a:pt x="198153" y="16829959"/>
                  <a:pt x="229586" y="16811573"/>
                  <a:pt x="235566" y="16807833"/>
                </a:cubicBezTo>
                <a:cubicBezTo>
                  <a:pt x="241545" y="16804093"/>
                  <a:pt x="260726" y="16792865"/>
                  <a:pt x="278188" y="16782883"/>
                </a:cubicBezTo>
                <a:cubicBezTo>
                  <a:pt x="292365" y="16774779"/>
                  <a:pt x="317159" y="16771050"/>
                  <a:pt x="347159" y="16770799"/>
                </a:cubicBezTo>
                <a:close/>
                <a:moveTo>
                  <a:pt x="4581569" y="16770472"/>
                </a:moveTo>
                <a:cubicBezTo>
                  <a:pt x="4718803" y="16780786"/>
                  <a:pt x="4808786" y="16823427"/>
                  <a:pt x="4894495" y="16918756"/>
                </a:cubicBezTo>
                <a:cubicBezTo>
                  <a:pt x="4985860" y="17020376"/>
                  <a:pt x="5002588" y="17064280"/>
                  <a:pt x="5002588" y="17202466"/>
                </a:cubicBezTo>
                <a:cubicBezTo>
                  <a:pt x="5002588" y="17317637"/>
                  <a:pt x="5000811" y="17325367"/>
                  <a:pt x="4961313" y="17382019"/>
                </a:cubicBezTo>
                <a:cubicBezTo>
                  <a:pt x="4888195" y="17486893"/>
                  <a:pt x="4822368" y="17563932"/>
                  <a:pt x="4805873" y="17563932"/>
                </a:cubicBezTo>
                <a:cubicBezTo>
                  <a:pt x="4797032" y="17563932"/>
                  <a:pt x="4782684" y="17572505"/>
                  <a:pt x="4773988" y="17582982"/>
                </a:cubicBezTo>
                <a:cubicBezTo>
                  <a:pt x="4765292" y="17593459"/>
                  <a:pt x="4746210" y="17602032"/>
                  <a:pt x="4731582" y="17602032"/>
                </a:cubicBezTo>
                <a:cubicBezTo>
                  <a:pt x="4716955" y="17602032"/>
                  <a:pt x="4679741" y="17611673"/>
                  <a:pt x="4648884" y="17623459"/>
                </a:cubicBezTo>
                <a:cubicBezTo>
                  <a:pt x="4596250" y="17643560"/>
                  <a:pt x="4589052" y="17643560"/>
                  <a:pt x="4532455" y="17623459"/>
                </a:cubicBezTo>
                <a:cubicBezTo>
                  <a:pt x="4499276" y="17611673"/>
                  <a:pt x="4460737" y="17602032"/>
                  <a:pt x="4446813" y="17602032"/>
                </a:cubicBezTo>
                <a:cubicBezTo>
                  <a:pt x="4432890" y="17602032"/>
                  <a:pt x="4414384" y="17593459"/>
                  <a:pt x="4405688" y="17582982"/>
                </a:cubicBezTo>
                <a:cubicBezTo>
                  <a:pt x="4396992" y="17572505"/>
                  <a:pt x="4382644" y="17563932"/>
                  <a:pt x="4373803" y="17563932"/>
                </a:cubicBezTo>
                <a:cubicBezTo>
                  <a:pt x="4346330" y="17563932"/>
                  <a:pt x="4235689" y="17444228"/>
                  <a:pt x="4205663" y="17382019"/>
                </a:cubicBezTo>
                <a:cubicBezTo>
                  <a:pt x="4165358" y="17298516"/>
                  <a:pt x="4164359" y="17106535"/>
                  <a:pt x="4203836" y="17030797"/>
                </a:cubicBezTo>
                <a:cubicBezTo>
                  <a:pt x="4254330" y="16933922"/>
                  <a:pt x="4366874" y="16824070"/>
                  <a:pt x="4456488" y="16784192"/>
                </a:cubicBezTo>
                <a:cubicBezTo>
                  <a:pt x="4487736" y="16770286"/>
                  <a:pt x="4524886" y="16766210"/>
                  <a:pt x="4581569" y="16770472"/>
                </a:cubicBezTo>
                <a:close/>
                <a:moveTo>
                  <a:pt x="6617831" y="16770279"/>
                </a:moveTo>
                <a:cubicBezTo>
                  <a:pt x="6696124" y="16764567"/>
                  <a:pt x="6802773" y="16782528"/>
                  <a:pt x="6856788" y="16815770"/>
                </a:cubicBezTo>
                <a:cubicBezTo>
                  <a:pt x="6867266" y="16822218"/>
                  <a:pt x="6884410" y="16831299"/>
                  <a:pt x="6894888" y="16835949"/>
                </a:cubicBezTo>
                <a:cubicBezTo>
                  <a:pt x="6919583" y="16846909"/>
                  <a:pt x="7015011" y="16942337"/>
                  <a:pt x="7025971" y="16967032"/>
                </a:cubicBezTo>
                <a:cubicBezTo>
                  <a:pt x="7030622" y="16977509"/>
                  <a:pt x="7039416" y="16994655"/>
                  <a:pt x="7045514" y="17005132"/>
                </a:cubicBezTo>
                <a:cubicBezTo>
                  <a:pt x="7068811" y="17045162"/>
                  <a:pt x="7089959" y="17116026"/>
                  <a:pt x="7101255" y="17191914"/>
                </a:cubicBezTo>
                <a:cubicBezTo>
                  <a:pt x="7110917" y="17256819"/>
                  <a:pt x="7109430" y="17275827"/>
                  <a:pt x="7092839" y="17299514"/>
                </a:cubicBezTo>
                <a:cubicBezTo>
                  <a:pt x="7081756" y="17315338"/>
                  <a:pt x="7072688" y="17338555"/>
                  <a:pt x="7072688" y="17351111"/>
                </a:cubicBezTo>
                <a:cubicBezTo>
                  <a:pt x="7072688" y="17391870"/>
                  <a:pt x="6934358" y="17529064"/>
                  <a:pt x="6856466" y="17565557"/>
                </a:cubicBezTo>
                <a:cubicBezTo>
                  <a:pt x="6681713" y="17647429"/>
                  <a:pt x="6686152" y="17646319"/>
                  <a:pt x="6625842" y="17623287"/>
                </a:cubicBezTo>
                <a:cubicBezTo>
                  <a:pt x="6595233" y="17611596"/>
                  <a:pt x="6560265" y="17602032"/>
                  <a:pt x="6548136" y="17602032"/>
                </a:cubicBezTo>
                <a:cubicBezTo>
                  <a:pt x="6520355" y="17602032"/>
                  <a:pt x="6438245" y="17550635"/>
                  <a:pt x="6388786" y="17502288"/>
                </a:cubicBezTo>
                <a:cubicBezTo>
                  <a:pt x="6340120" y="17454715"/>
                  <a:pt x="6285288" y="17367742"/>
                  <a:pt x="6285288" y="17338124"/>
                </a:cubicBezTo>
                <a:cubicBezTo>
                  <a:pt x="6285288" y="17325413"/>
                  <a:pt x="6278580" y="17308304"/>
                  <a:pt x="6270382" y="17300106"/>
                </a:cubicBezTo>
                <a:cubicBezTo>
                  <a:pt x="6251766" y="17281490"/>
                  <a:pt x="6252805" y="17121435"/>
                  <a:pt x="6271663" y="17102577"/>
                </a:cubicBezTo>
                <a:cubicBezTo>
                  <a:pt x="6279157" y="17095083"/>
                  <a:pt x="6285288" y="17076507"/>
                  <a:pt x="6285288" y="17061298"/>
                </a:cubicBezTo>
                <a:cubicBezTo>
                  <a:pt x="6285288" y="17046086"/>
                  <a:pt x="6293860" y="17026528"/>
                  <a:pt x="6304338" y="17017832"/>
                </a:cubicBezTo>
                <a:cubicBezTo>
                  <a:pt x="6314816" y="17009136"/>
                  <a:pt x="6323388" y="16994601"/>
                  <a:pt x="6323388" y="16985530"/>
                </a:cubicBezTo>
                <a:cubicBezTo>
                  <a:pt x="6323388" y="16950628"/>
                  <a:pt x="6471889" y="16819836"/>
                  <a:pt x="6551988" y="16784192"/>
                </a:cubicBezTo>
                <a:cubicBezTo>
                  <a:pt x="6568785" y="16776717"/>
                  <a:pt x="6591733" y="16772183"/>
                  <a:pt x="6617831" y="16770279"/>
                </a:cubicBezTo>
                <a:close/>
                <a:moveTo>
                  <a:pt x="8740564" y="16767578"/>
                </a:moveTo>
                <a:cubicBezTo>
                  <a:pt x="8853655" y="16762054"/>
                  <a:pt x="8989028" y="16817577"/>
                  <a:pt x="9077335" y="16915081"/>
                </a:cubicBezTo>
                <a:cubicBezTo>
                  <a:pt x="9155190" y="17001043"/>
                  <a:pt x="9168188" y="17043476"/>
                  <a:pt x="9168188" y="17211689"/>
                </a:cubicBezTo>
                <a:lnTo>
                  <a:pt x="9168188" y="17368458"/>
                </a:lnTo>
                <a:lnTo>
                  <a:pt x="9125528" y="17418569"/>
                </a:lnTo>
                <a:cubicBezTo>
                  <a:pt x="9049463" y="17507920"/>
                  <a:pt x="8935461" y="17602031"/>
                  <a:pt x="8903291" y="17602031"/>
                </a:cubicBezTo>
                <a:cubicBezTo>
                  <a:pt x="8890035" y="17602031"/>
                  <a:pt x="8857340" y="17611161"/>
                  <a:pt x="8830635" y="17622318"/>
                </a:cubicBezTo>
                <a:cubicBezTo>
                  <a:pt x="8784708" y="17641508"/>
                  <a:pt x="8777581" y="17641091"/>
                  <a:pt x="8698909" y="17614596"/>
                </a:cubicBezTo>
                <a:cubicBezTo>
                  <a:pt x="8530250" y="17557793"/>
                  <a:pt x="8459372" y="17505964"/>
                  <a:pt x="8399219" y="17395442"/>
                </a:cubicBezTo>
                <a:cubicBezTo>
                  <a:pt x="8367845" y="17337798"/>
                  <a:pt x="8364223" y="17318385"/>
                  <a:pt x="8364223" y="17207889"/>
                </a:cubicBezTo>
                <a:cubicBezTo>
                  <a:pt x="8364223" y="17105343"/>
                  <a:pt x="8369115" y="17074528"/>
                  <a:pt x="8393342" y="17024482"/>
                </a:cubicBezTo>
                <a:cubicBezTo>
                  <a:pt x="8421781" y="16965735"/>
                  <a:pt x="8519733" y="16852731"/>
                  <a:pt x="8542215" y="16852731"/>
                </a:cubicBezTo>
                <a:cubicBezTo>
                  <a:pt x="8548427" y="16852731"/>
                  <a:pt x="8560144" y="16846096"/>
                  <a:pt x="8568253" y="16837985"/>
                </a:cubicBezTo>
                <a:cubicBezTo>
                  <a:pt x="8576364" y="16829875"/>
                  <a:pt x="8607511" y="16810152"/>
                  <a:pt x="8637468" y="16794156"/>
                </a:cubicBezTo>
                <a:cubicBezTo>
                  <a:pt x="8667645" y="16778043"/>
                  <a:pt x="8702867" y="16769419"/>
                  <a:pt x="8740564" y="16767578"/>
                </a:cubicBezTo>
                <a:close/>
                <a:moveTo>
                  <a:pt x="2485145" y="16764220"/>
                </a:moveTo>
                <a:cubicBezTo>
                  <a:pt x="2530360" y="16765163"/>
                  <a:pt x="2574119" y="16773637"/>
                  <a:pt x="2600565" y="16789310"/>
                </a:cubicBezTo>
                <a:cubicBezTo>
                  <a:pt x="2624064" y="16803237"/>
                  <a:pt x="2651817" y="16814632"/>
                  <a:pt x="2662237" y="16814632"/>
                </a:cubicBezTo>
                <a:cubicBezTo>
                  <a:pt x="2700510" y="16814632"/>
                  <a:pt x="2834711" y="16933961"/>
                  <a:pt x="2849735" y="16981352"/>
                </a:cubicBezTo>
                <a:cubicBezTo>
                  <a:pt x="2853339" y="16992720"/>
                  <a:pt x="2864861" y="17009136"/>
                  <a:pt x="2875338" y="17017832"/>
                </a:cubicBezTo>
                <a:cubicBezTo>
                  <a:pt x="2885815" y="17026528"/>
                  <a:pt x="2894388" y="17046086"/>
                  <a:pt x="2894388" y="17061298"/>
                </a:cubicBezTo>
                <a:cubicBezTo>
                  <a:pt x="2894388" y="17076507"/>
                  <a:pt x="2900519" y="17095083"/>
                  <a:pt x="2908013" y="17102577"/>
                </a:cubicBezTo>
                <a:cubicBezTo>
                  <a:pt x="2926871" y="17121435"/>
                  <a:pt x="2927909" y="17281490"/>
                  <a:pt x="2909294" y="17300106"/>
                </a:cubicBezTo>
                <a:cubicBezTo>
                  <a:pt x="2901096" y="17308304"/>
                  <a:pt x="2894388" y="17325413"/>
                  <a:pt x="2894388" y="17338124"/>
                </a:cubicBezTo>
                <a:cubicBezTo>
                  <a:pt x="2894388" y="17367742"/>
                  <a:pt x="2839556" y="17454715"/>
                  <a:pt x="2790890" y="17502288"/>
                </a:cubicBezTo>
                <a:cubicBezTo>
                  <a:pt x="2741430" y="17550635"/>
                  <a:pt x="2659321" y="17602032"/>
                  <a:pt x="2631540" y="17602032"/>
                </a:cubicBezTo>
                <a:cubicBezTo>
                  <a:pt x="2619411" y="17602032"/>
                  <a:pt x="2584797" y="17611461"/>
                  <a:pt x="2554620" y="17622986"/>
                </a:cubicBezTo>
                <a:cubicBezTo>
                  <a:pt x="2501738" y="17643181"/>
                  <a:pt x="2496899" y="17642885"/>
                  <a:pt x="2420846" y="17614782"/>
                </a:cubicBezTo>
                <a:cubicBezTo>
                  <a:pt x="2377446" y="17598744"/>
                  <a:pt x="2322080" y="17576457"/>
                  <a:pt x="2297809" y="17565253"/>
                </a:cubicBezTo>
                <a:cubicBezTo>
                  <a:pt x="2210070" y="17524751"/>
                  <a:pt x="2106988" y="17409070"/>
                  <a:pt x="2106988" y="17351111"/>
                </a:cubicBezTo>
                <a:cubicBezTo>
                  <a:pt x="2106988" y="17338555"/>
                  <a:pt x="2097920" y="17315338"/>
                  <a:pt x="2086837" y="17299514"/>
                </a:cubicBezTo>
                <a:cubicBezTo>
                  <a:pt x="2049731" y="17246537"/>
                  <a:pt x="2061686" y="17086019"/>
                  <a:pt x="2108763" y="17005132"/>
                </a:cubicBezTo>
                <a:cubicBezTo>
                  <a:pt x="2114860" y="16994655"/>
                  <a:pt x="2123654" y="16977509"/>
                  <a:pt x="2128305" y="16967032"/>
                </a:cubicBezTo>
                <a:cubicBezTo>
                  <a:pt x="2139265" y="16942337"/>
                  <a:pt x="2234693" y="16846909"/>
                  <a:pt x="2259388" y="16835949"/>
                </a:cubicBezTo>
                <a:cubicBezTo>
                  <a:pt x="2269865" y="16831299"/>
                  <a:pt x="2287011" y="16822255"/>
                  <a:pt x="2297488" y="16815852"/>
                </a:cubicBezTo>
                <a:cubicBezTo>
                  <a:pt x="2307965" y="16809449"/>
                  <a:pt x="2336540" y="16795256"/>
                  <a:pt x="2360988" y="16784311"/>
                </a:cubicBezTo>
                <a:cubicBezTo>
                  <a:pt x="2393259" y="16769863"/>
                  <a:pt x="2439930" y="16763276"/>
                  <a:pt x="2485145" y="16764220"/>
                </a:cubicBezTo>
                <a:close/>
                <a:moveTo>
                  <a:pt x="8774749" y="14676476"/>
                </a:moveTo>
                <a:cubicBezTo>
                  <a:pt x="8817225" y="14676802"/>
                  <a:pt x="8850913" y="14683820"/>
                  <a:pt x="8857943" y="14695196"/>
                </a:cubicBezTo>
                <a:cubicBezTo>
                  <a:pt x="8861763" y="14701375"/>
                  <a:pt x="8881936" y="14706431"/>
                  <a:pt x="8902773" y="14706431"/>
                </a:cubicBezTo>
                <a:cubicBezTo>
                  <a:pt x="8923611" y="14706431"/>
                  <a:pt x="8944705" y="14709217"/>
                  <a:pt x="8949649" y="14712623"/>
                </a:cubicBezTo>
                <a:cubicBezTo>
                  <a:pt x="9029421" y="14767565"/>
                  <a:pt x="9079412" y="14813823"/>
                  <a:pt x="9119453" y="14869742"/>
                </a:cubicBezTo>
                <a:lnTo>
                  <a:pt x="9168188" y="14937804"/>
                </a:lnTo>
                <a:lnTo>
                  <a:pt x="9168188" y="15095674"/>
                </a:lnTo>
                <a:cubicBezTo>
                  <a:pt x="9168188" y="15230484"/>
                  <a:pt x="9164331" y="15261103"/>
                  <a:pt x="9141783" y="15305303"/>
                </a:cubicBezTo>
                <a:cubicBezTo>
                  <a:pt x="9106205" y="15375040"/>
                  <a:pt x="9026502" y="15448590"/>
                  <a:pt x="8968244" y="15465447"/>
                </a:cubicBezTo>
                <a:cubicBezTo>
                  <a:pt x="8942006" y="15473038"/>
                  <a:pt x="8901225" y="15491721"/>
                  <a:pt x="8877621" y="15506965"/>
                </a:cubicBezTo>
                <a:cubicBezTo>
                  <a:pt x="8838742" y="15532074"/>
                  <a:pt x="8826793" y="15533579"/>
                  <a:pt x="8750621" y="15522975"/>
                </a:cubicBezTo>
                <a:cubicBezTo>
                  <a:pt x="8584893" y="15499903"/>
                  <a:pt x="8455997" y="15413406"/>
                  <a:pt x="8392799" y="15282856"/>
                </a:cubicBezTo>
                <a:cubicBezTo>
                  <a:pt x="8351130" y="15196781"/>
                  <a:pt x="8350635" y="15017010"/>
                  <a:pt x="8391824" y="14929385"/>
                </a:cubicBezTo>
                <a:cubicBezTo>
                  <a:pt x="8422307" y="14864535"/>
                  <a:pt x="8526564" y="14744531"/>
                  <a:pt x="8552421" y="14744531"/>
                </a:cubicBezTo>
                <a:cubicBezTo>
                  <a:pt x="8561087" y="14744531"/>
                  <a:pt x="8574812" y="14736538"/>
                  <a:pt x="8582919" y="14726769"/>
                </a:cubicBezTo>
                <a:cubicBezTo>
                  <a:pt x="8600981" y="14705006"/>
                  <a:pt x="8662212" y="14684899"/>
                  <a:pt x="8730006" y="14678468"/>
                </a:cubicBezTo>
                <a:cubicBezTo>
                  <a:pt x="8745455" y="14677003"/>
                  <a:pt x="8760590" y="14676368"/>
                  <a:pt x="8774749" y="14676476"/>
                </a:cubicBezTo>
                <a:close/>
                <a:moveTo>
                  <a:pt x="6696676" y="14671949"/>
                </a:moveTo>
                <a:cubicBezTo>
                  <a:pt x="6721460" y="14672022"/>
                  <a:pt x="6742578" y="14677723"/>
                  <a:pt x="6754554" y="14689036"/>
                </a:cubicBezTo>
                <a:cubicBezTo>
                  <a:pt x="6764682" y="14698605"/>
                  <a:pt x="6791129" y="14706432"/>
                  <a:pt x="6813324" y="14706432"/>
                </a:cubicBezTo>
                <a:cubicBezTo>
                  <a:pt x="6835519" y="14706432"/>
                  <a:pt x="6860793" y="14715005"/>
                  <a:pt x="6869489" y="14725482"/>
                </a:cubicBezTo>
                <a:cubicBezTo>
                  <a:pt x="6878185" y="14735959"/>
                  <a:pt x="6890485" y="14744532"/>
                  <a:pt x="6896824" y="14744532"/>
                </a:cubicBezTo>
                <a:cubicBezTo>
                  <a:pt x="6912428" y="14744532"/>
                  <a:pt x="7010091" y="14842782"/>
                  <a:pt x="7044713" y="14893311"/>
                </a:cubicBezTo>
                <a:cubicBezTo>
                  <a:pt x="7060100" y="14915765"/>
                  <a:pt x="7072689" y="14944676"/>
                  <a:pt x="7072689" y="14957558"/>
                </a:cubicBezTo>
                <a:cubicBezTo>
                  <a:pt x="7072689" y="14970439"/>
                  <a:pt x="7078222" y="14989213"/>
                  <a:pt x="7084985" y="14999279"/>
                </a:cubicBezTo>
                <a:cubicBezTo>
                  <a:pt x="7103575" y="15026952"/>
                  <a:pt x="7099625" y="15153020"/>
                  <a:pt x="7079039" y="15189032"/>
                </a:cubicBezTo>
                <a:cubicBezTo>
                  <a:pt x="7069057" y="15206495"/>
                  <a:pt x="7063544" y="15233628"/>
                  <a:pt x="7066789" y="15249328"/>
                </a:cubicBezTo>
                <a:cubicBezTo>
                  <a:pt x="7070735" y="15268419"/>
                  <a:pt x="7057476" y="15299049"/>
                  <a:pt x="7026750" y="15341816"/>
                </a:cubicBezTo>
                <a:cubicBezTo>
                  <a:pt x="6982446" y="15403486"/>
                  <a:pt x="6960407" y="15418753"/>
                  <a:pt x="6793777" y="15503211"/>
                </a:cubicBezTo>
                <a:cubicBezTo>
                  <a:pt x="6721031" y="15540083"/>
                  <a:pt x="6631126" y="15541000"/>
                  <a:pt x="6560258" y="15505591"/>
                </a:cubicBezTo>
                <a:cubicBezTo>
                  <a:pt x="6531262" y="15491103"/>
                  <a:pt x="6491502" y="15472886"/>
                  <a:pt x="6471902" y="15465107"/>
                </a:cubicBezTo>
                <a:cubicBezTo>
                  <a:pt x="6430603" y="15448718"/>
                  <a:pt x="6323389" y="15345598"/>
                  <a:pt x="6323389" y="15322266"/>
                </a:cubicBezTo>
                <a:cubicBezTo>
                  <a:pt x="6323389" y="15313562"/>
                  <a:pt x="6314817" y="15299328"/>
                  <a:pt x="6304339" y="15290632"/>
                </a:cubicBezTo>
                <a:cubicBezTo>
                  <a:pt x="6293861" y="15281936"/>
                  <a:pt x="6285289" y="15262378"/>
                  <a:pt x="6285289" y="15247166"/>
                </a:cubicBezTo>
                <a:cubicBezTo>
                  <a:pt x="6285289" y="15231957"/>
                  <a:pt x="6279151" y="15213373"/>
                  <a:pt x="6271648" y="15205871"/>
                </a:cubicBezTo>
                <a:cubicBezTo>
                  <a:pt x="6253542" y="15187765"/>
                  <a:pt x="6253140" y="15025602"/>
                  <a:pt x="6271156" y="15007584"/>
                </a:cubicBezTo>
                <a:cubicBezTo>
                  <a:pt x="6278929" y="14999813"/>
                  <a:pt x="6285289" y="14983051"/>
                  <a:pt x="6285289" y="14970340"/>
                </a:cubicBezTo>
                <a:cubicBezTo>
                  <a:pt x="6285289" y="14940722"/>
                  <a:pt x="6340121" y="14853749"/>
                  <a:pt x="6388787" y="14806176"/>
                </a:cubicBezTo>
                <a:cubicBezTo>
                  <a:pt x="6439681" y="14756426"/>
                  <a:pt x="6520624" y="14706432"/>
                  <a:pt x="6550278" y="14706432"/>
                </a:cubicBezTo>
                <a:cubicBezTo>
                  <a:pt x="6563585" y="14706432"/>
                  <a:pt x="6593524" y="14698422"/>
                  <a:pt x="6616808" y="14688632"/>
                </a:cubicBezTo>
                <a:cubicBezTo>
                  <a:pt x="6643444" y="14677431"/>
                  <a:pt x="6671893" y="14671876"/>
                  <a:pt x="6696676" y="14671949"/>
                </a:cubicBezTo>
                <a:close/>
                <a:moveTo>
                  <a:pt x="354388" y="14665841"/>
                </a:moveTo>
                <a:cubicBezTo>
                  <a:pt x="371851" y="14663287"/>
                  <a:pt x="406141" y="14666245"/>
                  <a:pt x="430588" y="14672414"/>
                </a:cubicBezTo>
                <a:cubicBezTo>
                  <a:pt x="455035" y="14678583"/>
                  <a:pt x="499108" y="14689338"/>
                  <a:pt x="528527" y="14696318"/>
                </a:cubicBezTo>
                <a:cubicBezTo>
                  <a:pt x="557945" y="14703297"/>
                  <a:pt x="588649" y="14717000"/>
                  <a:pt x="596757" y="14726770"/>
                </a:cubicBezTo>
                <a:cubicBezTo>
                  <a:pt x="604864" y="14736539"/>
                  <a:pt x="618589" y="14744532"/>
                  <a:pt x="627255" y="14744532"/>
                </a:cubicBezTo>
                <a:cubicBezTo>
                  <a:pt x="651563" y="14744532"/>
                  <a:pt x="755785" y="14862016"/>
                  <a:pt x="780568" y="14917352"/>
                </a:cubicBezTo>
                <a:cubicBezTo>
                  <a:pt x="794789" y="14949107"/>
                  <a:pt x="804984" y="15012740"/>
                  <a:pt x="809079" y="15095304"/>
                </a:cubicBezTo>
                <a:cubicBezTo>
                  <a:pt x="814803" y="15210724"/>
                  <a:pt x="812501" y="15229926"/>
                  <a:pt x="786501" y="15283636"/>
                </a:cubicBezTo>
                <a:cubicBezTo>
                  <a:pt x="723738" y="15413287"/>
                  <a:pt x="600904" y="15492713"/>
                  <a:pt x="416355" y="15522976"/>
                </a:cubicBezTo>
                <a:cubicBezTo>
                  <a:pt x="354048" y="15533194"/>
                  <a:pt x="337900" y="15531158"/>
                  <a:pt x="289355" y="15506966"/>
                </a:cubicBezTo>
                <a:cubicBezTo>
                  <a:pt x="258766" y="15491722"/>
                  <a:pt x="217418" y="15472734"/>
                  <a:pt x="197471" y="15464769"/>
                </a:cubicBezTo>
                <a:cubicBezTo>
                  <a:pt x="147009" y="15444620"/>
                  <a:pt x="53104" y="15349030"/>
                  <a:pt x="30408" y="15294711"/>
                </a:cubicBezTo>
                <a:cubicBezTo>
                  <a:pt x="5252" y="15234505"/>
                  <a:pt x="4255" y="14976927"/>
                  <a:pt x="28949" y="14917825"/>
                </a:cubicBezTo>
                <a:cubicBezTo>
                  <a:pt x="66117" y="14828869"/>
                  <a:pt x="211487" y="14706432"/>
                  <a:pt x="279935" y="14706432"/>
                </a:cubicBezTo>
                <a:cubicBezTo>
                  <a:pt x="297135" y="14706432"/>
                  <a:pt x="313780" y="14698344"/>
                  <a:pt x="316923" y="14688458"/>
                </a:cubicBezTo>
                <a:cubicBezTo>
                  <a:pt x="320066" y="14678572"/>
                  <a:pt x="336926" y="14668394"/>
                  <a:pt x="354388" y="14665841"/>
                </a:cubicBezTo>
                <a:close/>
                <a:moveTo>
                  <a:pt x="4594675" y="14664781"/>
                </a:moveTo>
                <a:cubicBezTo>
                  <a:pt x="4620967" y="14667095"/>
                  <a:pt x="4646037" y="14675269"/>
                  <a:pt x="4668378" y="14689171"/>
                </a:cubicBezTo>
                <a:cubicBezTo>
                  <a:pt x="4683635" y="14698665"/>
                  <a:pt x="4710081" y="14706432"/>
                  <a:pt x="4727148" y="14706432"/>
                </a:cubicBezTo>
                <a:cubicBezTo>
                  <a:pt x="4744215" y="14706432"/>
                  <a:pt x="4765292" y="14715005"/>
                  <a:pt x="4773988" y="14725482"/>
                </a:cubicBezTo>
                <a:cubicBezTo>
                  <a:pt x="4782684" y="14735959"/>
                  <a:pt x="4797032" y="14744532"/>
                  <a:pt x="4805873" y="14744532"/>
                </a:cubicBezTo>
                <a:cubicBezTo>
                  <a:pt x="4832348" y="14744532"/>
                  <a:pt x="4917205" y="14836908"/>
                  <a:pt x="4961313" y="14913745"/>
                </a:cubicBezTo>
                <a:cubicBezTo>
                  <a:pt x="4999918" y="14980995"/>
                  <a:pt x="5002588" y="14993432"/>
                  <a:pt x="5002588" y="15105998"/>
                </a:cubicBezTo>
                <a:cubicBezTo>
                  <a:pt x="5002588" y="15202952"/>
                  <a:pt x="4997483" y="15236144"/>
                  <a:pt x="4976329" y="15276729"/>
                </a:cubicBezTo>
                <a:cubicBezTo>
                  <a:pt x="4936572" y="15353005"/>
                  <a:pt x="4850679" y="15444485"/>
                  <a:pt x="4813225" y="15450441"/>
                </a:cubicBezTo>
                <a:cubicBezTo>
                  <a:pt x="4778948" y="15455892"/>
                  <a:pt x="4769337" y="15460544"/>
                  <a:pt x="4700532" y="15504991"/>
                </a:cubicBezTo>
                <a:cubicBezTo>
                  <a:pt x="4671073" y="15524021"/>
                  <a:pt x="4638568" y="15531932"/>
                  <a:pt x="4589838" y="15531932"/>
                </a:cubicBezTo>
                <a:cubicBezTo>
                  <a:pt x="4527378" y="15531932"/>
                  <a:pt x="4473388" y="15514085"/>
                  <a:pt x="4392988" y="15466860"/>
                </a:cubicBezTo>
                <a:cubicBezTo>
                  <a:pt x="4382510" y="15460707"/>
                  <a:pt x="4364854" y="15453318"/>
                  <a:pt x="4353751" y="15450441"/>
                </a:cubicBezTo>
                <a:cubicBezTo>
                  <a:pt x="4324524" y="15442868"/>
                  <a:pt x="4233400" y="15335437"/>
                  <a:pt x="4203082" y="15272810"/>
                </a:cubicBezTo>
                <a:cubicBezTo>
                  <a:pt x="4182670" y="15230643"/>
                  <a:pt x="4177088" y="15194046"/>
                  <a:pt x="4177088" y="15102380"/>
                </a:cubicBezTo>
                <a:cubicBezTo>
                  <a:pt x="4177088" y="14999304"/>
                  <a:pt x="4181156" y="14978113"/>
                  <a:pt x="4211857" y="14921270"/>
                </a:cubicBezTo>
                <a:cubicBezTo>
                  <a:pt x="4249555" y="14851468"/>
                  <a:pt x="4347443" y="14744532"/>
                  <a:pt x="4373638" y="14744532"/>
                </a:cubicBezTo>
                <a:cubicBezTo>
                  <a:pt x="4382570" y="14744532"/>
                  <a:pt x="4396992" y="14735959"/>
                  <a:pt x="4405688" y="14725482"/>
                </a:cubicBezTo>
                <a:cubicBezTo>
                  <a:pt x="4414384" y="14715005"/>
                  <a:pt x="4430800" y="14703488"/>
                  <a:pt x="4442168" y="14699891"/>
                </a:cubicBezTo>
                <a:cubicBezTo>
                  <a:pt x="4453537" y="14696293"/>
                  <a:pt x="4485698" y="14685342"/>
                  <a:pt x="4513638" y="14675553"/>
                </a:cubicBezTo>
                <a:cubicBezTo>
                  <a:pt x="4540869" y="14666014"/>
                  <a:pt x="4568383" y="14662467"/>
                  <a:pt x="4594675" y="14664781"/>
                </a:cubicBezTo>
                <a:close/>
                <a:moveTo>
                  <a:pt x="2486064" y="14662337"/>
                </a:moveTo>
                <a:cubicBezTo>
                  <a:pt x="2494770" y="14662160"/>
                  <a:pt x="2501540" y="14662662"/>
                  <a:pt x="2504271" y="14663884"/>
                </a:cubicBezTo>
                <a:cubicBezTo>
                  <a:pt x="2566943" y="14691945"/>
                  <a:pt x="2609582" y="14706432"/>
                  <a:pt x="2629491" y="14706432"/>
                </a:cubicBezTo>
                <a:cubicBezTo>
                  <a:pt x="2659064" y="14706432"/>
                  <a:pt x="2740057" y="14756485"/>
                  <a:pt x="2790890" y="14806176"/>
                </a:cubicBezTo>
                <a:cubicBezTo>
                  <a:pt x="2839556" y="14853749"/>
                  <a:pt x="2894388" y="14940722"/>
                  <a:pt x="2894388" y="14970340"/>
                </a:cubicBezTo>
                <a:cubicBezTo>
                  <a:pt x="2894388" y="14983051"/>
                  <a:pt x="2900748" y="14999813"/>
                  <a:pt x="2908521" y="15007584"/>
                </a:cubicBezTo>
                <a:cubicBezTo>
                  <a:pt x="2926537" y="15025602"/>
                  <a:pt x="2926135" y="15187765"/>
                  <a:pt x="2908029" y="15205871"/>
                </a:cubicBezTo>
                <a:cubicBezTo>
                  <a:pt x="2900526" y="15213373"/>
                  <a:pt x="2894388" y="15231957"/>
                  <a:pt x="2894388" y="15247166"/>
                </a:cubicBezTo>
                <a:cubicBezTo>
                  <a:pt x="2894388" y="15262378"/>
                  <a:pt x="2885815" y="15281936"/>
                  <a:pt x="2875338" y="15290632"/>
                </a:cubicBezTo>
                <a:cubicBezTo>
                  <a:pt x="2864861" y="15299328"/>
                  <a:pt x="2856288" y="15313562"/>
                  <a:pt x="2856288" y="15322266"/>
                </a:cubicBezTo>
                <a:cubicBezTo>
                  <a:pt x="2856288" y="15351469"/>
                  <a:pt x="2744282" y="15450711"/>
                  <a:pt x="2695076" y="15465107"/>
                </a:cubicBezTo>
                <a:cubicBezTo>
                  <a:pt x="2668490" y="15472886"/>
                  <a:pt x="2628729" y="15491103"/>
                  <a:pt x="2606719" y="15505591"/>
                </a:cubicBezTo>
                <a:cubicBezTo>
                  <a:pt x="2573901" y="15527193"/>
                  <a:pt x="2553333" y="15530775"/>
                  <a:pt x="2492419" y="15525504"/>
                </a:cubicBezTo>
                <a:cubicBezTo>
                  <a:pt x="2451564" y="15521968"/>
                  <a:pt x="2404626" y="15513395"/>
                  <a:pt x="2388111" y="15506454"/>
                </a:cubicBezTo>
                <a:cubicBezTo>
                  <a:pt x="2371597" y="15499512"/>
                  <a:pt x="2350179" y="15493832"/>
                  <a:pt x="2340516" y="15493832"/>
                </a:cubicBezTo>
                <a:cubicBezTo>
                  <a:pt x="2284795" y="15493832"/>
                  <a:pt x="2118012" y="15324151"/>
                  <a:pt x="2100188" y="15249328"/>
                </a:cubicBezTo>
                <a:cubicBezTo>
                  <a:pt x="2096448" y="15233628"/>
                  <a:pt x="2085221" y="15206495"/>
                  <a:pt x="2075238" y="15189032"/>
                </a:cubicBezTo>
                <a:cubicBezTo>
                  <a:pt x="2065255" y="15171570"/>
                  <a:pt x="2057067" y="15125850"/>
                  <a:pt x="2057042" y="15087432"/>
                </a:cubicBezTo>
                <a:cubicBezTo>
                  <a:pt x="2057006" y="15032590"/>
                  <a:pt x="2062366" y="15013649"/>
                  <a:pt x="2081992" y="14999279"/>
                </a:cubicBezTo>
                <a:cubicBezTo>
                  <a:pt x="2095740" y="14989213"/>
                  <a:pt x="2106988" y="14970439"/>
                  <a:pt x="2106988" y="14957558"/>
                </a:cubicBezTo>
                <a:cubicBezTo>
                  <a:pt x="2106988" y="14905276"/>
                  <a:pt x="2141086" y="14849620"/>
                  <a:pt x="2204434" y="14798507"/>
                </a:cubicBezTo>
                <a:cubicBezTo>
                  <a:pt x="2241226" y="14768820"/>
                  <a:pt x="2276514" y="14744532"/>
                  <a:pt x="2282853" y="14744532"/>
                </a:cubicBezTo>
                <a:cubicBezTo>
                  <a:pt x="2289192" y="14744532"/>
                  <a:pt x="2301492" y="14735959"/>
                  <a:pt x="2310188" y="14725482"/>
                </a:cubicBezTo>
                <a:cubicBezTo>
                  <a:pt x="2318884" y="14715005"/>
                  <a:pt x="2344158" y="14706432"/>
                  <a:pt x="2366353" y="14706432"/>
                </a:cubicBezTo>
                <a:cubicBezTo>
                  <a:pt x="2390110" y="14706432"/>
                  <a:pt x="2409059" y="14698998"/>
                  <a:pt x="2412423" y="14688359"/>
                </a:cubicBezTo>
                <a:cubicBezTo>
                  <a:pt x="2415566" y="14678420"/>
                  <a:pt x="2435283" y="14667845"/>
                  <a:pt x="2456238" y="14664862"/>
                </a:cubicBezTo>
                <a:cubicBezTo>
                  <a:pt x="2466716" y="14663370"/>
                  <a:pt x="2477358" y="14662514"/>
                  <a:pt x="2486064" y="14662337"/>
                </a:cubicBezTo>
                <a:close/>
                <a:moveTo>
                  <a:pt x="6641867" y="12576981"/>
                </a:moveTo>
                <a:cubicBezTo>
                  <a:pt x="6656496" y="12576866"/>
                  <a:pt x="6673053" y="12577194"/>
                  <a:pt x="6691688" y="12577950"/>
                </a:cubicBezTo>
                <a:cubicBezTo>
                  <a:pt x="6779409" y="12581511"/>
                  <a:pt x="6810836" y="12588585"/>
                  <a:pt x="6859392" y="12615702"/>
                </a:cubicBezTo>
                <a:cubicBezTo>
                  <a:pt x="6930989" y="12655687"/>
                  <a:pt x="7007909" y="12731853"/>
                  <a:pt x="7035924" y="12790503"/>
                </a:cubicBezTo>
                <a:cubicBezTo>
                  <a:pt x="7047135" y="12813977"/>
                  <a:pt x="7068567" y="12857665"/>
                  <a:pt x="7083549" y="12887588"/>
                </a:cubicBezTo>
                <a:cubicBezTo>
                  <a:pt x="7100365" y="12921177"/>
                  <a:pt x="7110788" y="12965960"/>
                  <a:pt x="7110788" y="13004632"/>
                </a:cubicBezTo>
                <a:cubicBezTo>
                  <a:pt x="7110788" y="13047251"/>
                  <a:pt x="7102082" y="13080599"/>
                  <a:pt x="7083549" y="13108976"/>
                </a:cubicBezTo>
                <a:cubicBezTo>
                  <a:pt x="7068567" y="13131914"/>
                  <a:pt x="7050097" y="13172158"/>
                  <a:pt x="7042505" y="13198408"/>
                </a:cubicBezTo>
                <a:cubicBezTo>
                  <a:pt x="7027721" y="13249529"/>
                  <a:pt x="6985986" y="13288622"/>
                  <a:pt x="6869488" y="13360477"/>
                </a:cubicBezTo>
                <a:cubicBezTo>
                  <a:pt x="6803197" y="13401363"/>
                  <a:pt x="6793490" y="13403587"/>
                  <a:pt x="6678988" y="13404121"/>
                </a:cubicBezTo>
                <a:cubicBezTo>
                  <a:pt x="6535981" y="13404786"/>
                  <a:pt x="6476345" y="13384682"/>
                  <a:pt x="6392743" y="13307620"/>
                </a:cubicBezTo>
                <a:cubicBezTo>
                  <a:pt x="6300485" y="13222580"/>
                  <a:pt x="6256957" y="13125453"/>
                  <a:pt x="6256957" y="13004632"/>
                </a:cubicBezTo>
                <a:cubicBezTo>
                  <a:pt x="6256957" y="12919017"/>
                  <a:pt x="6279870" y="12824953"/>
                  <a:pt x="6309979" y="12786964"/>
                </a:cubicBezTo>
                <a:cubicBezTo>
                  <a:pt x="6352833" y="12732894"/>
                  <a:pt x="6444096" y="12652938"/>
                  <a:pt x="6490128" y="12629134"/>
                </a:cubicBezTo>
                <a:cubicBezTo>
                  <a:pt x="6513583" y="12617004"/>
                  <a:pt x="6544240" y="12599541"/>
                  <a:pt x="6558256" y="12590326"/>
                </a:cubicBezTo>
                <a:cubicBezTo>
                  <a:pt x="6571453" y="12581648"/>
                  <a:pt x="6597981" y="12577324"/>
                  <a:pt x="6641867" y="12576981"/>
                </a:cubicBezTo>
                <a:close/>
                <a:moveTo>
                  <a:pt x="4552770" y="12576679"/>
                </a:moveTo>
                <a:cubicBezTo>
                  <a:pt x="4566641" y="12576848"/>
                  <a:pt x="4581345" y="12577233"/>
                  <a:pt x="4596188" y="12577849"/>
                </a:cubicBezTo>
                <a:cubicBezTo>
                  <a:pt x="4683133" y="12581459"/>
                  <a:pt x="4715457" y="12588676"/>
                  <a:pt x="4762310" y="12614938"/>
                </a:cubicBezTo>
                <a:cubicBezTo>
                  <a:pt x="4833878" y="12655053"/>
                  <a:pt x="4966658" y="12783573"/>
                  <a:pt x="4958542" y="12804875"/>
                </a:cubicBezTo>
                <a:cubicBezTo>
                  <a:pt x="4955272" y="12813459"/>
                  <a:pt x="4963844" y="12834433"/>
                  <a:pt x="4977592" y="12851484"/>
                </a:cubicBezTo>
                <a:cubicBezTo>
                  <a:pt x="4998572" y="12877506"/>
                  <a:pt x="5002588" y="12902113"/>
                  <a:pt x="5002588" y="13004632"/>
                </a:cubicBezTo>
                <a:cubicBezTo>
                  <a:pt x="5002588" y="13111453"/>
                  <a:pt x="4999452" y="13129074"/>
                  <a:pt x="4977592" y="13145079"/>
                </a:cubicBezTo>
                <a:cubicBezTo>
                  <a:pt x="4961596" y="13156792"/>
                  <a:pt x="4954737" y="13173161"/>
                  <a:pt x="4958542" y="13190542"/>
                </a:cubicBezTo>
                <a:cubicBezTo>
                  <a:pt x="4968147" y="13234418"/>
                  <a:pt x="4844905" y="13352879"/>
                  <a:pt x="4759747" y="13381624"/>
                </a:cubicBezTo>
                <a:cubicBezTo>
                  <a:pt x="4667335" y="13412818"/>
                  <a:pt x="4483432" y="13413190"/>
                  <a:pt x="4408736" y="13382333"/>
                </a:cubicBezTo>
                <a:cubicBezTo>
                  <a:pt x="4347806" y="13357162"/>
                  <a:pt x="4218734" y="13234128"/>
                  <a:pt x="4208434" y="13191399"/>
                </a:cubicBezTo>
                <a:cubicBezTo>
                  <a:pt x="4204719" y="13175991"/>
                  <a:pt x="4196147" y="13155145"/>
                  <a:pt x="4189384" y="13145079"/>
                </a:cubicBezTo>
                <a:cubicBezTo>
                  <a:pt x="4182621" y="13135013"/>
                  <a:pt x="4177088" y="13071812"/>
                  <a:pt x="4177088" y="13004632"/>
                </a:cubicBezTo>
                <a:cubicBezTo>
                  <a:pt x="4177088" y="12896435"/>
                  <a:pt x="4182414" y="12862638"/>
                  <a:pt x="4208434" y="12805705"/>
                </a:cubicBezTo>
                <a:cubicBezTo>
                  <a:pt x="4229432" y="12759759"/>
                  <a:pt x="4411646" y="12602459"/>
                  <a:pt x="4469188" y="12580602"/>
                </a:cubicBezTo>
                <a:cubicBezTo>
                  <a:pt x="4477047" y="12577617"/>
                  <a:pt x="4511158" y="12576174"/>
                  <a:pt x="4552770" y="12576679"/>
                </a:cubicBezTo>
                <a:close/>
                <a:moveTo>
                  <a:pt x="2457270" y="12576251"/>
                </a:moveTo>
                <a:cubicBezTo>
                  <a:pt x="2471141" y="12576349"/>
                  <a:pt x="2485845" y="12576651"/>
                  <a:pt x="2500688" y="12577174"/>
                </a:cubicBezTo>
                <a:cubicBezTo>
                  <a:pt x="2590785" y="12580352"/>
                  <a:pt x="2618824" y="12586759"/>
                  <a:pt x="2670226" y="12615909"/>
                </a:cubicBezTo>
                <a:cubicBezTo>
                  <a:pt x="2747999" y="12660016"/>
                  <a:pt x="2838934" y="12743298"/>
                  <a:pt x="2856997" y="12786964"/>
                </a:cubicBezTo>
                <a:cubicBezTo>
                  <a:pt x="2864623" y="12805399"/>
                  <a:pt x="2882530" y="12848903"/>
                  <a:pt x="2896790" y="12883640"/>
                </a:cubicBezTo>
                <a:cubicBezTo>
                  <a:pt x="2929988" y="12964504"/>
                  <a:pt x="2929988" y="13048321"/>
                  <a:pt x="2896790" y="13112925"/>
                </a:cubicBezTo>
                <a:cubicBezTo>
                  <a:pt x="2882530" y="13140676"/>
                  <a:pt x="2864623" y="13184181"/>
                  <a:pt x="2856997" y="13209599"/>
                </a:cubicBezTo>
                <a:cubicBezTo>
                  <a:pt x="2838064" y="13272710"/>
                  <a:pt x="2746713" y="13354057"/>
                  <a:pt x="2663336" y="13382052"/>
                </a:cubicBezTo>
                <a:cubicBezTo>
                  <a:pt x="2616786" y="13397682"/>
                  <a:pt x="2558618" y="13404508"/>
                  <a:pt x="2475288" y="13404121"/>
                </a:cubicBezTo>
                <a:cubicBezTo>
                  <a:pt x="2360786" y="13403587"/>
                  <a:pt x="2351079" y="13401363"/>
                  <a:pt x="2284788" y="13360477"/>
                </a:cubicBezTo>
                <a:cubicBezTo>
                  <a:pt x="2078834" y="13233449"/>
                  <a:pt x="2013558" y="13009903"/>
                  <a:pt x="2118353" y="12790503"/>
                </a:cubicBezTo>
                <a:cubicBezTo>
                  <a:pt x="2157869" y="12707772"/>
                  <a:pt x="2262908" y="12621343"/>
                  <a:pt x="2373688" y="12580405"/>
                </a:cubicBezTo>
                <a:cubicBezTo>
                  <a:pt x="2381546" y="12577501"/>
                  <a:pt x="2415657" y="12575958"/>
                  <a:pt x="2457270" y="12576251"/>
                </a:cubicBezTo>
                <a:close/>
                <a:moveTo>
                  <a:pt x="392488" y="12572989"/>
                </a:moveTo>
                <a:cubicBezTo>
                  <a:pt x="464887" y="12572989"/>
                  <a:pt x="497988" y="12579063"/>
                  <a:pt x="530465" y="12598310"/>
                </a:cubicBezTo>
                <a:cubicBezTo>
                  <a:pt x="553964" y="12612237"/>
                  <a:pt x="578493" y="12623632"/>
                  <a:pt x="584974" y="12623632"/>
                </a:cubicBezTo>
                <a:cubicBezTo>
                  <a:pt x="616162" y="12623632"/>
                  <a:pt x="701351" y="12702409"/>
                  <a:pt x="755689" y="12781498"/>
                </a:cubicBezTo>
                <a:lnTo>
                  <a:pt x="816160" y="12869513"/>
                </a:lnTo>
                <a:lnTo>
                  <a:pt x="816160" y="13003959"/>
                </a:lnTo>
                <a:cubicBezTo>
                  <a:pt x="816160" y="13136522"/>
                  <a:pt x="815522" y="13139402"/>
                  <a:pt x="770620" y="13209596"/>
                </a:cubicBezTo>
                <a:cubicBezTo>
                  <a:pt x="712068" y="13301127"/>
                  <a:pt x="667589" y="13341735"/>
                  <a:pt x="603094" y="13362548"/>
                </a:cubicBezTo>
                <a:cubicBezTo>
                  <a:pt x="574573" y="13371752"/>
                  <a:pt x="550033" y="13387829"/>
                  <a:pt x="548561" y="13398276"/>
                </a:cubicBezTo>
                <a:cubicBezTo>
                  <a:pt x="544766" y="13425202"/>
                  <a:pt x="305995" y="13413525"/>
                  <a:pt x="231355" y="13382764"/>
                </a:cubicBezTo>
                <a:cubicBezTo>
                  <a:pt x="164552" y="13355234"/>
                  <a:pt x="79516" y="13280226"/>
                  <a:pt x="41011" y="13214870"/>
                </a:cubicBezTo>
                <a:cubicBezTo>
                  <a:pt x="14372" y="13169654"/>
                  <a:pt x="11488" y="13149293"/>
                  <a:pt x="11488" y="13006437"/>
                </a:cubicBezTo>
                <a:cubicBezTo>
                  <a:pt x="11488" y="12860587"/>
                  <a:pt x="13983" y="12843857"/>
                  <a:pt x="43152" y="12794083"/>
                </a:cubicBezTo>
                <a:cubicBezTo>
                  <a:pt x="75783" y="12738402"/>
                  <a:pt x="196573" y="12623632"/>
                  <a:pt x="222543" y="12623632"/>
                </a:cubicBezTo>
                <a:cubicBezTo>
                  <a:pt x="230596" y="12623632"/>
                  <a:pt x="250697" y="12612237"/>
                  <a:pt x="267211" y="12598310"/>
                </a:cubicBezTo>
                <a:cubicBezTo>
                  <a:pt x="291373" y="12577935"/>
                  <a:pt x="315843" y="12572989"/>
                  <a:pt x="392488" y="12572989"/>
                </a:cubicBezTo>
                <a:close/>
                <a:moveTo>
                  <a:pt x="8765035" y="12572863"/>
                </a:moveTo>
                <a:cubicBezTo>
                  <a:pt x="8819814" y="12573353"/>
                  <a:pt x="8872076" y="12581901"/>
                  <a:pt x="8899765" y="12598310"/>
                </a:cubicBezTo>
                <a:cubicBezTo>
                  <a:pt x="8923264" y="12612237"/>
                  <a:pt x="8949080" y="12623632"/>
                  <a:pt x="8957133" y="12623632"/>
                </a:cubicBezTo>
                <a:cubicBezTo>
                  <a:pt x="8983103" y="12623632"/>
                  <a:pt x="9103893" y="12738402"/>
                  <a:pt x="9136524" y="12794083"/>
                </a:cubicBezTo>
                <a:cubicBezTo>
                  <a:pt x="9165694" y="12843857"/>
                  <a:pt x="9168188" y="12860587"/>
                  <a:pt x="9168188" y="13006437"/>
                </a:cubicBezTo>
                <a:lnTo>
                  <a:pt x="9168188" y="13164759"/>
                </a:lnTo>
                <a:lnTo>
                  <a:pt x="9125965" y="13214870"/>
                </a:lnTo>
                <a:cubicBezTo>
                  <a:pt x="9008917" y="13353786"/>
                  <a:pt x="9000552" y="13361162"/>
                  <a:pt x="8935622" y="13382764"/>
                </a:cubicBezTo>
                <a:cubicBezTo>
                  <a:pt x="8842748" y="13413661"/>
                  <a:pt x="8638940" y="13423628"/>
                  <a:pt x="8618415" y="13398276"/>
                </a:cubicBezTo>
                <a:cubicBezTo>
                  <a:pt x="8609958" y="13387829"/>
                  <a:pt x="8585418" y="13371752"/>
                  <a:pt x="8563882" y="13362548"/>
                </a:cubicBezTo>
                <a:cubicBezTo>
                  <a:pt x="8509286" y="13339216"/>
                  <a:pt x="8462247" y="13292746"/>
                  <a:pt x="8409056" y="13209596"/>
                </a:cubicBezTo>
                <a:cubicBezTo>
                  <a:pt x="8364153" y="13139402"/>
                  <a:pt x="8363516" y="13136522"/>
                  <a:pt x="8363516" y="13003959"/>
                </a:cubicBezTo>
                <a:cubicBezTo>
                  <a:pt x="8363516" y="12872823"/>
                  <a:pt x="8364685" y="12867347"/>
                  <a:pt x="8411009" y="12781498"/>
                </a:cubicBezTo>
                <a:cubicBezTo>
                  <a:pt x="8460891" y="12689057"/>
                  <a:pt x="8519222" y="12636000"/>
                  <a:pt x="8615209" y="12595766"/>
                </a:cubicBezTo>
                <a:cubicBezTo>
                  <a:pt x="8652962" y="12579942"/>
                  <a:pt x="8710257" y="12572373"/>
                  <a:pt x="8765035" y="12572863"/>
                </a:cubicBezTo>
                <a:close/>
                <a:moveTo>
                  <a:pt x="4563432" y="10472219"/>
                </a:moveTo>
                <a:cubicBezTo>
                  <a:pt x="4607051" y="10473029"/>
                  <a:pt x="4655090" y="10481885"/>
                  <a:pt x="4715944" y="10498944"/>
                </a:cubicBezTo>
                <a:cubicBezTo>
                  <a:pt x="4778756" y="10516552"/>
                  <a:pt x="4806080" y="10533610"/>
                  <a:pt x="4863429" y="10591019"/>
                </a:cubicBezTo>
                <a:cubicBezTo>
                  <a:pt x="4902144" y="10629774"/>
                  <a:pt x="4949293" y="10688804"/>
                  <a:pt x="4968204" y="10722198"/>
                </a:cubicBezTo>
                <a:cubicBezTo>
                  <a:pt x="4998929" y="10776451"/>
                  <a:pt x="5002589" y="10795793"/>
                  <a:pt x="5002589" y="10903904"/>
                </a:cubicBezTo>
                <a:cubicBezTo>
                  <a:pt x="5002589" y="11019470"/>
                  <a:pt x="5000815" y="11027281"/>
                  <a:pt x="4963026" y="11078138"/>
                </a:cubicBezTo>
                <a:cubicBezTo>
                  <a:pt x="4941267" y="11107422"/>
                  <a:pt x="4915561" y="11149392"/>
                  <a:pt x="4905904" y="11171404"/>
                </a:cubicBezTo>
                <a:cubicBezTo>
                  <a:pt x="4884905" y="11219263"/>
                  <a:pt x="4784512" y="11274120"/>
                  <a:pt x="4659689" y="11305941"/>
                </a:cubicBezTo>
                <a:cubicBezTo>
                  <a:pt x="4588874" y="11323993"/>
                  <a:pt x="4565953" y="11324734"/>
                  <a:pt x="4498453" y="11311144"/>
                </a:cubicBezTo>
                <a:cubicBezTo>
                  <a:pt x="4366457" y="11284570"/>
                  <a:pt x="4269332" y="11207725"/>
                  <a:pt x="4203952" y="11078138"/>
                </a:cubicBezTo>
                <a:cubicBezTo>
                  <a:pt x="4168734" y="11008335"/>
                  <a:pt x="4165911" y="10814213"/>
                  <a:pt x="4198774" y="10722198"/>
                </a:cubicBezTo>
                <a:cubicBezTo>
                  <a:pt x="4230768" y="10632617"/>
                  <a:pt x="4340260" y="10527822"/>
                  <a:pt x="4437439" y="10493773"/>
                </a:cubicBezTo>
                <a:cubicBezTo>
                  <a:pt x="4480613" y="10478646"/>
                  <a:pt x="4519812" y="10471409"/>
                  <a:pt x="4563432" y="10472219"/>
                </a:cubicBezTo>
                <a:close/>
                <a:moveTo>
                  <a:pt x="8698110" y="10470557"/>
                </a:moveTo>
                <a:cubicBezTo>
                  <a:pt x="8739321" y="10469038"/>
                  <a:pt x="8856819" y="10481926"/>
                  <a:pt x="8889474" y="10492850"/>
                </a:cubicBezTo>
                <a:cubicBezTo>
                  <a:pt x="8982768" y="10524061"/>
                  <a:pt x="9100082" y="10622218"/>
                  <a:pt x="9141784" y="10703960"/>
                </a:cubicBezTo>
                <a:cubicBezTo>
                  <a:pt x="9164302" y="10748101"/>
                  <a:pt x="9168189" y="10778792"/>
                  <a:pt x="9168189" y="10912489"/>
                </a:cubicBezTo>
                <a:cubicBezTo>
                  <a:pt x="9168189" y="11063118"/>
                  <a:pt x="9166767" y="11071499"/>
                  <a:pt x="9131904" y="11126474"/>
                </a:cubicBezTo>
                <a:cubicBezTo>
                  <a:pt x="9061713" y="11237154"/>
                  <a:pt x="8816393" y="11346571"/>
                  <a:pt x="8706217" y="11316338"/>
                </a:cubicBezTo>
                <a:cubicBezTo>
                  <a:pt x="8679145" y="11308909"/>
                  <a:pt x="8643426" y="11302831"/>
                  <a:pt x="8626842" y="11302831"/>
                </a:cubicBezTo>
                <a:cubicBezTo>
                  <a:pt x="8610258" y="11302831"/>
                  <a:pt x="8596689" y="11298416"/>
                  <a:pt x="8596689" y="11293019"/>
                </a:cubicBezTo>
                <a:cubicBezTo>
                  <a:pt x="8596689" y="11287623"/>
                  <a:pt x="8576398" y="11272279"/>
                  <a:pt x="8551598" y="11258924"/>
                </a:cubicBezTo>
                <a:cubicBezTo>
                  <a:pt x="8495639" y="11228788"/>
                  <a:pt x="8430674" y="11157896"/>
                  <a:pt x="8385781" y="11077978"/>
                </a:cubicBezTo>
                <a:cubicBezTo>
                  <a:pt x="8353801" y="11021048"/>
                  <a:pt x="8351985" y="11009536"/>
                  <a:pt x="8357898" y="10901258"/>
                </a:cubicBezTo>
                <a:cubicBezTo>
                  <a:pt x="8365389" y="10764100"/>
                  <a:pt x="8394521" y="10693036"/>
                  <a:pt x="8476317" y="10612398"/>
                </a:cubicBezTo>
                <a:cubicBezTo>
                  <a:pt x="8559697" y="10530198"/>
                  <a:pt x="8597894" y="10504597"/>
                  <a:pt x="8685589" y="10472137"/>
                </a:cubicBezTo>
                <a:cubicBezTo>
                  <a:pt x="8687893" y="10471285"/>
                  <a:pt x="8692223" y="10470774"/>
                  <a:pt x="8698110" y="10470557"/>
                </a:cubicBezTo>
                <a:close/>
                <a:moveTo>
                  <a:pt x="328810" y="10470557"/>
                </a:moveTo>
                <a:cubicBezTo>
                  <a:pt x="370020" y="10469038"/>
                  <a:pt x="487519" y="10481926"/>
                  <a:pt x="520174" y="10492850"/>
                </a:cubicBezTo>
                <a:cubicBezTo>
                  <a:pt x="626330" y="10528364"/>
                  <a:pt x="738736" y="10626958"/>
                  <a:pt x="787196" y="10727063"/>
                </a:cubicBezTo>
                <a:cubicBezTo>
                  <a:pt x="827690" y="10810714"/>
                  <a:pt x="828024" y="10994416"/>
                  <a:pt x="787836" y="11079912"/>
                </a:cubicBezTo>
                <a:cubicBezTo>
                  <a:pt x="753194" y="11153610"/>
                  <a:pt x="656527" y="11259458"/>
                  <a:pt x="614150" y="11270093"/>
                </a:cubicBezTo>
                <a:cubicBezTo>
                  <a:pt x="597011" y="11274396"/>
                  <a:pt x="582988" y="11283521"/>
                  <a:pt x="582988" y="11290373"/>
                </a:cubicBezTo>
                <a:cubicBezTo>
                  <a:pt x="582988" y="11297225"/>
                  <a:pt x="567272" y="11300057"/>
                  <a:pt x="548063" y="11296665"/>
                </a:cubicBezTo>
                <a:cubicBezTo>
                  <a:pt x="528854" y="11293275"/>
                  <a:pt x="487420" y="11299458"/>
                  <a:pt x="455988" y="11310407"/>
                </a:cubicBezTo>
                <a:cubicBezTo>
                  <a:pt x="403549" y="11328671"/>
                  <a:pt x="392557" y="11328534"/>
                  <a:pt x="322638" y="11308745"/>
                </a:cubicBezTo>
                <a:cubicBezTo>
                  <a:pt x="181395" y="11268768"/>
                  <a:pt x="106529" y="11219122"/>
                  <a:pt x="47773" y="11126474"/>
                </a:cubicBezTo>
                <a:cubicBezTo>
                  <a:pt x="12976" y="11071606"/>
                  <a:pt x="11488" y="11062912"/>
                  <a:pt x="11488" y="10914545"/>
                </a:cubicBezTo>
                <a:cubicBezTo>
                  <a:pt x="11488" y="10733372"/>
                  <a:pt x="23571" y="10694662"/>
                  <a:pt x="105266" y="10614123"/>
                </a:cubicBezTo>
                <a:cubicBezTo>
                  <a:pt x="190474" y="10530121"/>
                  <a:pt x="228182" y="10504749"/>
                  <a:pt x="316288" y="10472137"/>
                </a:cubicBezTo>
                <a:cubicBezTo>
                  <a:pt x="318592" y="10471285"/>
                  <a:pt x="322922" y="10470774"/>
                  <a:pt x="328810" y="10470557"/>
                </a:cubicBezTo>
                <a:close/>
                <a:moveTo>
                  <a:pt x="6624427" y="10469645"/>
                </a:moveTo>
                <a:cubicBezTo>
                  <a:pt x="6670280" y="10469769"/>
                  <a:pt x="6744685" y="10479473"/>
                  <a:pt x="6793776" y="10493352"/>
                </a:cubicBezTo>
                <a:cubicBezTo>
                  <a:pt x="6824940" y="10502163"/>
                  <a:pt x="6879772" y="10530552"/>
                  <a:pt x="6915624" y="10556438"/>
                </a:cubicBezTo>
                <a:cubicBezTo>
                  <a:pt x="6985871" y="10607157"/>
                  <a:pt x="7076399" y="10721423"/>
                  <a:pt x="7066788" y="10747236"/>
                </a:cubicBezTo>
                <a:cubicBezTo>
                  <a:pt x="7063543" y="10755951"/>
                  <a:pt x="7069056" y="10777370"/>
                  <a:pt x="7079038" y="10794832"/>
                </a:cubicBezTo>
                <a:cubicBezTo>
                  <a:pt x="7099763" y="10831087"/>
                  <a:pt x="7103289" y="10951132"/>
                  <a:pt x="7084984" y="10997284"/>
                </a:cubicBezTo>
                <a:cubicBezTo>
                  <a:pt x="7078221" y="11014336"/>
                  <a:pt x="7072688" y="11038738"/>
                  <a:pt x="7072688" y="11051512"/>
                </a:cubicBezTo>
                <a:cubicBezTo>
                  <a:pt x="7072688" y="11064285"/>
                  <a:pt x="7056264" y="11093197"/>
                  <a:pt x="7036190" y="11115760"/>
                </a:cubicBezTo>
                <a:cubicBezTo>
                  <a:pt x="7016117" y="11138322"/>
                  <a:pt x="6980075" y="11180277"/>
                  <a:pt x="6956098" y="11208995"/>
                </a:cubicBezTo>
                <a:cubicBezTo>
                  <a:pt x="6926598" y="11244327"/>
                  <a:pt x="6896312" y="11265408"/>
                  <a:pt x="6862421" y="11274199"/>
                </a:cubicBezTo>
                <a:cubicBezTo>
                  <a:pt x="6834875" y="11281344"/>
                  <a:pt x="6780906" y="11296308"/>
                  <a:pt x="6742488" y="11307451"/>
                </a:cubicBezTo>
                <a:cubicBezTo>
                  <a:pt x="6677551" y="11326287"/>
                  <a:pt x="6666832" y="11326131"/>
                  <a:pt x="6590088" y="11305226"/>
                </a:cubicBezTo>
                <a:cubicBezTo>
                  <a:pt x="6544685" y="11292859"/>
                  <a:pt x="6493247" y="11276421"/>
                  <a:pt x="6475780" y="11268698"/>
                </a:cubicBezTo>
                <a:cubicBezTo>
                  <a:pt x="6405393" y="11237575"/>
                  <a:pt x="6285288" y="11092703"/>
                  <a:pt x="6285288" y="11038924"/>
                </a:cubicBezTo>
                <a:cubicBezTo>
                  <a:pt x="6285288" y="11026212"/>
                  <a:pt x="6278859" y="11009382"/>
                  <a:pt x="6271001" y="11001525"/>
                </a:cubicBezTo>
                <a:cubicBezTo>
                  <a:pt x="6263142" y="10993666"/>
                  <a:pt x="6256713" y="10949232"/>
                  <a:pt x="6256713" y="10902782"/>
                </a:cubicBezTo>
                <a:cubicBezTo>
                  <a:pt x="6256713" y="10856332"/>
                  <a:pt x="6263142" y="10811898"/>
                  <a:pt x="6271001" y="10804039"/>
                </a:cubicBezTo>
                <a:cubicBezTo>
                  <a:pt x="6278859" y="10796182"/>
                  <a:pt x="6285288" y="10777307"/>
                  <a:pt x="6285288" y="10762097"/>
                </a:cubicBezTo>
                <a:cubicBezTo>
                  <a:pt x="6285288" y="10746887"/>
                  <a:pt x="6293860" y="10727328"/>
                  <a:pt x="6304338" y="10718632"/>
                </a:cubicBezTo>
                <a:cubicBezTo>
                  <a:pt x="6314816" y="10709936"/>
                  <a:pt x="6323388" y="10695400"/>
                  <a:pt x="6323388" y="10686329"/>
                </a:cubicBezTo>
                <a:cubicBezTo>
                  <a:pt x="6323388" y="10668177"/>
                  <a:pt x="6412076" y="10575490"/>
                  <a:pt x="6470452" y="10532633"/>
                </a:cubicBezTo>
                <a:cubicBezTo>
                  <a:pt x="6504727" y="10507470"/>
                  <a:pt x="6542637" y="10488546"/>
                  <a:pt x="6590088" y="10472913"/>
                </a:cubicBezTo>
                <a:cubicBezTo>
                  <a:pt x="6597032" y="10470626"/>
                  <a:pt x="6609143" y="10469603"/>
                  <a:pt x="6624427" y="10469645"/>
                </a:cubicBezTo>
                <a:close/>
                <a:moveTo>
                  <a:pt x="2427524" y="10469116"/>
                </a:moveTo>
                <a:cubicBezTo>
                  <a:pt x="2443763" y="10467128"/>
                  <a:pt x="2466737" y="10469428"/>
                  <a:pt x="2507341" y="10474684"/>
                </a:cubicBezTo>
                <a:cubicBezTo>
                  <a:pt x="2611997" y="10488230"/>
                  <a:pt x="2616875" y="10489690"/>
                  <a:pt x="2690174" y="10529427"/>
                </a:cubicBezTo>
                <a:cubicBezTo>
                  <a:pt x="2753056" y="10563517"/>
                  <a:pt x="2856288" y="10661024"/>
                  <a:pt x="2856288" y="10686329"/>
                </a:cubicBezTo>
                <a:cubicBezTo>
                  <a:pt x="2856288" y="10695400"/>
                  <a:pt x="2864861" y="10709936"/>
                  <a:pt x="2875338" y="10718632"/>
                </a:cubicBezTo>
                <a:cubicBezTo>
                  <a:pt x="2885815" y="10727328"/>
                  <a:pt x="2894388" y="10746887"/>
                  <a:pt x="2894388" y="10762097"/>
                </a:cubicBezTo>
                <a:cubicBezTo>
                  <a:pt x="2894388" y="10777307"/>
                  <a:pt x="2900817" y="10796182"/>
                  <a:pt x="2908676" y="10804039"/>
                </a:cubicBezTo>
                <a:cubicBezTo>
                  <a:pt x="2916534" y="10811898"/>
                  <a:pt x="2922963" y="10856332"/>
                  <a:pt x="2922963" y="10902782"/>
                </a:cubicBezTo>
                <a:cubicBezTo>
                  <a:pt x="2922963" y="10949232"/>
                  <a:pt x="2916534" y="10993666"/>
                  <a:pt x="2908676" y="11001525"/>
                </a:cubicBezTo>
                <a:cubicBezTo>
                  <a:pt x="2900817" y="11009382"/>
                  <a:pt x="2894388" y="11026212"/>
                  <a:pt x="2894388" y="11038924"/>
                </a:cubicBezTo>
                <a:cubicBezTo>
                  <a:pt x="2894388" y="11071041"/>
                  <a:pt x="2836436" y="11159606"/>
                  <a:pt x="2781546" y="11211372"/>
                </a:cubicBezTo>
                <a:cubicBezTo>
                  <a:pt x="2735133" y="11255147"/>
                  <a:pt x="2713077" y="11264670"/>
                  <a:pt x="2564188" y="11305226"/>
                </a:cubicBezTo>
                <a:cubicBezTo>
                  <a:pt x="2477891" y="11328733"/>
                  <a:pt x="2458424" y="11326546"/>
                  <a:pt x="2306330" y="11276263"/>
                </a:cubicBezTo>
                <a:cubicBezTo>
                  <a:pt x="2233482" y="11252180"/>
                  <a:pt x="2106988" y="11109562"/>
                  <a:pt x="2106988" y="11051512"/>
                </a:cubicBezTo>
                <a:cubicBezTo>
                  <a:pt x="2106988" y="11038738"/>
                  <a:pt x="2095740" y="11014336"/>
                  <a:pt x="2081992" y="10997284"/>
                </a:cubicBezTo>
                <a:cubicBezTo>
                  <a:pt x="2051566" y="10959547"/>
                  <a:pt x="2047679" y="10843041"/>
                  <a:pt x="2075238" y="10794832"/>
                </a:cubicBezTo>
                <a:cubicBezTo>
                  <a:pt x="2085221" y="10777370"/>
                  <a:pt x="2096448" y="10755951"/>
                  <a:pt x="2100188" y="10747236"/>
                </a:cubicBezTo>
                <a:cubicBezTo>
                  <a:pt x="2134594" y="10667063"/>
                  <a:pt x="2291800" y="10515432"/>
                  <a:pt x="2340516" y="10515432"/>
                </a:cubicBezTo>
                <a:cubicBezTo>
                  <a:pt x="2350179" y="10515432"/>
                  <a:pt x="2371597" y="10503666"/>
                  <a:pt x="2388111" y="10489285"/>
                </a:cubicBezTo>
                <a:cubicBezTo>
                  <a:pt x="2401779" y="10477383"/>
                  <a:pt x="2411285" y="10471105"/>
                  <a:pt x="2427524" y="10469116"/>
                </a:cubicBezTo>
                <a:close/>
                <a:moveTo>
                  <a:pt x="6625753" y="8376925"/>
                </a:moveTo>
                <a:cubicBezTo>
                  <a:pt x="6700434" y="8373373"/>
                  <a:pt x="6792023" y="8388821"/>
                  <a:pt x="6856466" y="8418596"/>
                </a:cubicBezTo>
                <a:cubicBezTo>
                  <a:pt x="6943184" y="8458662"/>
                  <a:pt x="7072688" y="8602385"/>
                  <a:pt x="7072688" y="8658555"/>
                </a:cubicBezTo>
                <a:cubicBezTo>
                  <a:pt x="7072688" y="8671329"/>
                  <a:pt x="7078221" y="8690016"/>
                  <a:pt x="7084984" y="8700083"/>
                </a:cubicBezTo>
                <a:cubicBezTo>
                  <a:pt x="7103574" y="8727754"/>
                  <a:pt x="7099624" y="8853822"/>
                  <a:pt x="7079038" y="8889833"/>
                </a:cubicBezTo>
                <a:cubicBezTo>
                  <a:pt x="7069056" y="8907296"/>
                  <a:pt x="7063543" y="8934430"/>
                  <a:pt x="7066788" y="8950129"/>
                </a:cubicBezTo>
                <a:cubicBezTo>
                  <a:pt x="7071023" y="8970618"/>
                  <a:pt x="7058651" y="8993916"/>
                  <a:pt x="7022949" y="9032680"/>
                </a:cubicBezTo>
                <a:cubicBezTo>
                  <a:pt x="6995593" y="9062381"/>
                  <a:pt x="6961259" y="9102400"/>
                  <a:pt x="6946652" y="9121609"/>
                </a:cubicBezTo>
                <a:cubicBezTo>
                  <a:pt x="6932046" y="9140818"/>
                  <a:pt x="6915123" y="9156534"/>
                  <a:pt x="6909047" y="9156534"/>
                </a:cubicBezTo>
                <a:cubicBezTo>
                  <a:pt x="6902970" y="9156534"/>
                  <a:pt x="6890884" y="9165105"/>
                  <a:pt x="6882188" y="9175584"/>
                </a:cubicBezTo>
                <a:cubicBezTo>
                  <a:pt x="6873492" y="9186062"/>
                  <a:pt x="6856301" y="9194633"/>
                  <a:pt x="6843985" y="9194633"/>
                </a:cubicBezTo>
                <a:cubicBezTo>
                  <a:pt x="6831669" y="9194633"/>
                  <a:pt x="6802364" y="9200313"/>
                  <a:pt x="6778865" y="9207255"/>
                </a:cubicBezTo>
                <a:cubicBezTo>
                  <a:pt x="6755365" y="9214198"/>
                  <a:pt x="6704706" y="9219876"/>
                  <a:pt x="6666288" y="9219876"/>
                </a:cubicBezTo>
                <a:cubicBezTo>
                  <a:pt x="6627870" y="9219876"/>
                  <a:pt x="6582926" y="9214198"/>
                  <a:pt x="6566411" y="9207255"/>
                </a:cubicBezTo>
                <a:cubicBezTo>
                  <a:pt x="6549897" y="9200313"/>
                  <a:pt x="6527859" y="9194633"/>
                  <a:pt x="6517439" y="9194633"/>
                </a:cubicBezTo>
                <a:cubicBezTo>
                  <a:pt x="6479924" y="9194633"/>
                  <a:pt x="6302247" y="9035286"/>
                  <a:pt x="6317379" y="9015214"/>
                </a:cubicBezTo>
                <a:cubicBezTo>
                  <a:pt x="6320684" y="9010830"/>
                  <a:pt x="6314816" y="9000129"/>
                  <a:pt x="6304338" y="8991434"/>
                </a:cubicBezTo>
                <a:cubicBezTo>
                  <a:pt x="6293860" y="8982737"/>
                  <a:pt x="6285288" y="8963179"/>
                  <a:pt x="6285288" y="8947969"/>
                </a:cubicBezTo>
                <a:cubicBezTo>
                  <a:pt x="6285288" y="8932759"/>
                  <a:pt x="6278859" y="8913883"/>
                  <a:pt x="6271001" y="8906026"/>
                </a:cubicBezTo>
                <a:cubicBezTo>
                  <a:pt x="6263142" y="8898167"/>
                  <a:pt x="6256713" y="8853733"/>
                  <a:pt x="6256713" y="8807285"/>
                </a:cubicBezTo>
                <a:cubicBezTo>
                  <a:pt x="6256713" y="8760835"/>
                  <a:pt x="6263142" y="8716401"/>
                  <a:pt x="6271001" y="8708542"/>
                </a:cubicBezTo>
                <a:cubicBezTo>
                  <a:pt x="6278859" y="8700685"/>
                  <a:pt x="6285288" y="8681810"/>
                  <a:pt x="6285288" y="8666600"/>
                </a:cubicBezTo>
                <a:cubicBezTo>
                  <a:pt x="6285288" y="8651390"/>
                  <a:pt x="6293860" y="8631831"/>
                  <a:pt x="6304338" y="8623135"/>
                </a:cubicBezTo>
                <a:cubicBezTo>
                  <a:pt x="6314816" y="8614439"/>
                  <a:pt x="6323388" y="8600091"/>
                  <a:pt x="6323388" y="8591250"/>
                </a:cubicBezTo>
                <a:cubicBezTo>
                  <a:pt x="6323388" y="8575048"/>
                  <a:pt x="6409496" y="8482237"/>
                  <a:pt x="6473163" y="8429815"/>
                </a:cubicBezTo>
                <a:cubicBezTo>
                  <a:pt x="6492069" y="8414249"/>
                  <a:pt x="6530398" y="8394974"/>
                  <a:pt x="6558338" y="8386983"/>
                </a:cubicBezTo>
                <a:cubicBezTo>
                  <a:pt x="6577843" y="8381404"/>
                  <a:pt x="6600859" y="8378109"/>
                  <a:pt x="6625753" y="8376925"/>
                </a:cubicBezTo>
                <a:close/>
                <a:moveTo>
                  <a:pt x="357685" y="8373939"/>
                </a:moveTo>
                <a:cubicBezTo>
                  <a:pt x="530452" y="8361208"/>
                  <a:pt x="710105" y="8464787"/>
                  <a:pt x="788788" y="8632179"/>
                </a:cubicBezTo>
                <a:cubicBezTo>
                  <a:pt x="828009" y="8715618"/>
                  <a:pt x="827170" y="8900426"/>
                  <a:pt x="787196" y="8983002"/>
                </a:cubicBezTo>
                <a:cubicBezTo>
                  <a:pt x="759147" y="9040943"/>
                  <a:pt x="658576" y="9156534"/>
                  <a:pt x="636212" y="9156534"/>
                </a:cubicBezTo>
                <a:cubicBezTo>
                  <a:pt x="629604" y="9156534"/>
                  <a:pt x="617084" y="9165105"/>
                  <a:pt x="608388" y="9175584"/>
                </a:cubicBezTo>
                <a:cubicBezTo>
                  <a:pt x="599692" y="9186062"/>
                  <a:pt x="582501" y="9194633"/>
                  <a:pt x="570185" y="9194633"/>
                </a:cubicBezTo>
                <a:cubicBezTo>
                  <a:pt x="557868" y="9194633"/>
                  <a:pt x="528564" y="9200313"/>
                  <a:pt x="505065" y="9207255"/>
                </a:cubicBezTo>
                <a:cubicBezTo>
                  <a:pt x="481565" y="9214198"/>
                  <a:pt x="430906" y="9219876"/>
                  <a:pt x="392488" y="9219876"/>
                </a:cubicBezTo>
                <a:cubicBezTo>
                  <a:pt x="354071" y="9219876"/>
                  <a:pt x="309126" y="9214198"/>
                  <a:pt x="292611" y="9207255"/>
                </a:cubicBezTo>
                <a:cubicBezTo>
                  <a:pt x="276097" y="9200313"/>
                  <a:pt x="254059" y="9194633"/>
                  <a:pt x="243639" y="9194633"/>
                </a:cubicBezTo>
                <a:cubicBezTo>
                  <a:pt x="199086" y="9194633"/>
                  <a:pt x="43730" y="9047876"/>
                  <a:pt x="23533" y="8986708"/>
                </a:cubicBezTo>
                <a:cubicBezTo>
                  <a:pt x="4704" y="8929687"/>
                  <a:pt x="8564" y="8667417"/>
                  <a:pt x="28949" y="8618628"/>
                </a:cubicBezTo>
                <a:cubicBezTo>
                  <a:pt x="65686" y="8530704"/>
                  <a:pt x="197654" y="8410861"/>
                  <a:pt x="284377" y="8386669"/>
                </a:cubicBezTo>
                <a:cubicBezTo>
                  <a:pt x="308463" y="8379949"/>
                  <a:pt x="333004" y="8375757"/>
                  <a:pt x="357685" y="8373939"/>
                </a:cubicBezTo>
                <a:close/>
                <a:moveTo>
                  <a:pt x="4572752" y="8373891"/>
                </a:moveTo>
                <a:cubicBezTo>
                  <a:pt x="4610928" y="8375311"/>
                  <a:pt x="4656915" y="8380453"/>
                  <a:pt x="4697788" y="8388836"/>
                </a:cubicBezTo>
                <a:cubicBezTo>
                  <a:pt x="4748995" y="8399338"/>
                  <a:pt x="4879997" y="8485657"/>
                  <a:pt x="4905903" y="8525963"/>
                </a:cubicBezTo>
                <a:cubicBezTo>
                  <a:pt x="5000666" y="8673409"/>
                  <a:pt x="5002588" y="8678980"/>
                  <a:pt x="5002588" y="8806163"/>
                </a:cubicBezTo>
                <a:cubicBezTo>
                  <a:pt x="5002588" y="8941414"/>
                  <a:pt x="5003414" y="8939597"/>
                  <a:pt x="4868283" y="9101894"/>
                </a:cubicBezTo>
                <a:cubicBezTo>
                  <a:pt x="4813086" y="9168189"/>
                  <a:pt x="4795971" y="9180900"/>
                  <a:pt x="4759792" y="9182462"/>
                </a:cubicBezTo>
                <a:cubicBezTo>
                  <a:pt x="4736167" y="9183481"/>
                  <a:pt x="4701687" y="9195211"/>
                  <a:pt x="4683169" y="9208524"/>
                </a:cubicBezTo>
                <a:cubicBezTo>
                  <a:pt x="4661475" y="9224122"/>
                  <a:pt x="4628278" y="9232734"/>
                  <a:pt x="4589838" y="9232734"/>
                </a:cubicBezTo>
                <a:cubicBezTo>
                  <a:pt x="4555839" y="9232734"/>
                  <a:pt x="4510231" y="9222320"/>
                  <a:pt x="4483807" y="9208524"/>
                </a:cubicBezTo>
                <a:cubicBezTo>
                  <a:pt x="4458304" y="9195211"/>
                  <a:pt x="4423823" y="9183481"/>
                  <a:pt x="4407184" y="9182462"/>
                </a:cubicBezTo>
                <a:cubicBezTo>
                  <a:pt x="4368619" y="9180098"/>
                  <a:pt x="4228284" y="9040515"/>
                  <a:pt x="4198773" y="8975168"/>
                </a:cubicBezTo>
                <a:cubicBezTo>
                  <a:pt x="4183230" y="8940752"/>
                  <a:pt x="4177088" y="8893063"/>
                  <a:pt x="4177088" y="8806801"/>
                </a:cubicBezTo>
                <a:cubicBezTo>
                  <a:pt x="4177088" y="8658035"/>
                  <a:pt x="4209787" y="8562868"/>
                  <a:pt x="4279384" y="8509077"/>
                </a:cubicBezTo>
                <a:cubicBezTo>
                  <a:pt x="4340617" y="8461750"/>
                  <a:pt x="4425687" y="8408660"/>
                  <a:pt x="4453061" y="8400690"/>
                </a:cubicBezTo>
                <a:cubicBezTo>
                  <a:pt x="4465423" y="8397091"/>
                  <a:pt x="4484110" y="8388354"/>
                  <a:pt x="4494588" y="8381275"/>
                </a:cubicBezTo>
                <a:cubicBezTo>
                  <a:pt x="4504213" y="8374772"/>
                  <a:pt x="4534576" y="8372470"/>
                  <a:pt x="4572752" y="8373891"/>
                </a:cubicBezTo>
                <a:close/>
                <a:moveTo>
                  <a:pt x="8769897" y="8373321"/>
                </a:moveTo>
                <a:cubicBezTo>
                  <a:pt x="8888015" y="8377683"/>
                  <a:pt x="9007705" y="8433833"/>
                  <a:pt x="9091835" y="8529651"/>
                </a:cubicBezTo>
                <a:cubicBezTo>
                  <a:pt x="9157021" y="8603894"/>
                  <a:pt x="9168188" y="8644212"/>
                  <a:pt x="9168188" y="8805326"/>
                </a:cubicBezTo>
                <a:cubicBezTo>
                  <a:pt x="9168188" y="8928005"/>
                  <a:pt x="9164393" y="8955826"/>
                  <a:pt x="9143444" y="8986708"/>
                </a:cubicBezTo>
                <a:cubicBezTo>
                  <a:pt x="9090389" y="9064915"/>
                  <a:pt x="8960995" y="9194633"/>
                  <a:pt x="8936037" y="9194633"/>
                </a:cubicBezTo>
                <a:cubicBezTo>
                  <a:pt x="8925617" y="9194633"/>
                  <a:pt x="8897864" y="9200313"/>
                  <a:pt x="8874365" y="9207255"/>
                </a:cubicBezTo>
                <a:cubicBezTo>
                  <a:pt x="8850865" y="9214198"/>
                  <a:pt x="8800206" y="9219876"/>
                  <a:pt x="8761788" y="9219876"/>
                </a:cubicBezTo>
                <a:cubicBezTo>
                  <a:pt x="8723370" y="9219876"/>
                  <a:pt x="8678426" y="9214198"/>
                  <a:pt x="8661911" y="9207255"/>
                </a:cubicBezTo>
                <a:cubicBezTo>
                  <a:pt x="8645397" y="9200313"/>
                  <a:pt x="8621807" y="9194633"/>
                  <a:pt x="8609491" y="9194633"/>
                </a:cubicBezTo>
                <a:cubicBezTo>
                  <a:pt x="8597175" y="9194633"/>
                  <a:pt x="8579984" y="9186062"/>
                  <a:pt x="8571288" y="9175584"/>
                </a:cubicBezTo>
                <a:cubicBezTo>
                  <a:pt x="8562592" y="9165105"/>
                  <a:pt x="8550071" y="9156534"/>
                  <a:pt x="8543464" y="9156534"/>
                </a:cubicBezTo>
                <a:cubicBezTo>
                  <a:pt x="8521100" y="9156534"/>
                  <a:pt x="8420529" y="9040943"/>
                  <a:pt x="8392480" y="8983002"/>
                </a:cubicBezTo>
                <a:cubicBezTo>
                  <a:pt x="8352506" y="8900426"/>
                  <a:pt x="8351667" y="8715618"/>
                  <a:pt x="8390888" y="8632179"/>
                </a:cubicBezTo>
                <a:cubicBezTo>
                  <a:pt x="8441263" y="8525012"/>
                  <a:pt x="8561954" y="8412256"/>
                  <a:pt x="8653677" y="8386669"/>
                </a:cubicBezTo>
                <a:cubicBezTo>
                  <a:pt x="8691326" y="8376166"/>
                  <a:pt x="8730524" y="8371866"/>
                  <a:pt x="8769897" y="8373321"/>
                </a:cubicBezTo>
                <a:close/>
                <a:moveTo>
                  <a:pt x="2452056" y="8371840"/>
                </a:moveTo>
                <a:cubicBezTo>
                  <a:pt x="2530661" y="8367385"/>
                  <a:pt x="2624365" y="8388262"/>
                  <a:pt x="2691196" y="8428586"/>
                </a:cubicBezTo>
                <a:cubicBezTo>
                  <a:pt x="2784460" y="8484860"/>
                  <a:pt x="2894388" y="8616084"/>
                  <a:pt x="2894388" y="8671144"/>
                </a:cubicBezTo>
                <a:cubicBezTo>
                  <a:pt x="2894388" y="8683855"/>
                  <a:pt x="2900817" y="8700685"/>
                  <a:pt x="2908676" y="8708542"/>
                </a:cubicBezTo>
                <a:cubicBezTo>
                  <a:pt x="2916534" y="8716401"/>
                  <a:pt x="2922963" y="8760835"/>
                  <a:pt x="2922963" y="8807285"/>
                </a:cubicBezTo>
                <a:cubicBezTo>
                  <a:pt x="2922963" y="8853733"/>
                  <a:pt x="2916534" y="8898167"/>
                  <a:pt x="2908676" y="8906026"/>
                </a:cubicBezTo>
                <a:cubicBezTo>
                  <a:pt x="2900817" y="8913883"/>
                  <a:pt x="2894388" y="8932759"/>
                  <a:pt x="2894388" y="8947969"/>
                </a:cubicBezTo>
                <a:cubicBezTo>
                  <a:pt x="2894388" y="8963179"/>
                  <a:pt x="2885815" y="8982737"/>
                  <a:pt x="2875338" y="8991434"/>
                </a:cubicBezTo>
                <a:cubicBezTo>
                  <a:pt x="2864861" y="9000129"/>
                  <a:pt x="2853277" y="9010830"/>
                  <a:pt x="2849596" y="9015214"/>
                </a:cubicBezTo>
                <a:cubicBezTo>
                  <a:pt x="2762596" y="9118835"/>
                  <a:pt x="2683442" y="9194633"/>
                  <a:pt x="2662237" y="9194633"/>
                </a:cubicBezTo>
                <a:cubicBezTo>
                  <a:pt x="2651817" y="9194633"/>
                  <a:pt x="2624064" y="9200313"/>
                  <a:pt x="2600565" y="9207255"/>
                </a:cubicBezTo>
                <a:cubicBezTo>
                  <a:pt x="2577065" y="9214198"/>
                  <a:pt x="2526405" y="9219876"/>
                  <a:pt x="2487988" y="9219876"/>
                </a:cubicBezTo>
                <a:cubicBezTo>
                  <a:pt x="2449571" y="9219876"/>
                  <a:pt x="2404626" y="9214198"/>
                  <a:pt x="2388111" y="9207255"/>
                </a:cubicBezTo>
                <a:cubicBezTo>
                  <a:pt x="2371597" y="9200313"/>
                  <a:pt x="2348008" y="9194633"/>
                  <a:pt x="2335691" y="9194633"/>
                </a:cubicBezTo>
                <a:cubicBezTo>
                  <a:pt x="2323375" y="9194633"/>
                  <a:pt x="2306184" y="9186062"/>
                  <a:pt x="2297488" y="9175584"/>
                </a:cubicBezTo>
                <a:cubicBezTo>
                  <a:pt x="2288792" y="9165105"/>
                  <a:pt x="2274926" y="9156534"/>
                  <a:pt x="2266674" y="9156534"/>
                </a:cubicBezTo>
                <a:cubicBezTo>
                  <a:pt x="2234991" y="9156534"/>
                  <a:pt x="2112836" y="9005733"/>
                  <a:pt x="2100188" y="8951006"/>
                </a:cubicBezTo>
                <a:cubicBezTo>
                  <a:pt x="2096448" y="8934823"/>
                  <a:pt x="2085221" y="8907296"/>
                  <a:pt x="2075238" y="8889833"/>
                </a:cubicBezTo>
                <a:cubicBezTo>
                  <a:pt x="2065255" y="8872372"/>
                  <a:pt x="2057067" y="8826652"/>
                  <a:pt x="2057042" y="8788235"/>
                </a:cubicBezTo>
                <a:cubicBezTo>
                  <a:pt x="2057006" y="8733393"/>
                  <a:pt x="2062366" y="8714453"/>
                  <a:pt x="2081992" y="8700083"/>
                </a:cubicBezTo>
                <a:cubicBezTo>
                  <a:pt x="2095740" y="8690016"/>
                  <a:pt x="2106988" y="8671329"/>
                  <a:pt x="2106988" y="8658555"/>
                </a:cubicBezTo>
                <a:cubicBezTo>
                  <a:pt x="2106988" y="8614011"/>
                  <a:pt x="2154944" y="8527561"/>
                  <a:pt x="2204132" y="8483435"/>
                </a:cubicBezTo>
                <a:cubicBezTo>
                  <a:pt x="2252701" y="8439864"/>
                  <a:pt x="2304005" y="8411143"/>
                  <a:pt x="2380038" y="8384958"/>
                </a:cubicBezTo>
                <a:cubicBezTo>
                  <a:pt x="2401330" y="8377625"/>
                  <a:pt x="2425854" y="8373326"/>
                  <a:pt x="2452056" y="8371840"/>
                </a:cubicBezTo>
                <a:close/>
                <a:moveTo>
                  <a:pt x="8720458" y="6283440"/>
                </a:moveTo>
                <a:cubicBezTo>
                  <a:pt x="8794400" y="6283373"/>
                  <a:pt x="8904336" y="6296805"/>
                  <a:pt x="8919326" y="6311795"/>
                </a:cubicBezTo>
                <a:cubicBezTo>
                  <a:pt x="8926279" y="6318748"/>
                  <a:pt x="8940924" y="6324437"/>
                  <a:pt x="8951871" y="6324437"/>
                </a:cubicBezTo>
                <a:cubicBezTo>
                  <a:pt x="8982168" y="6324437"/>
                  <a:pt x="9100820" y="6433964"/>
                  <a:pt x="9136524" y="6494888"/>
                </a:cubicBezTo>
                <a:cubicBezTo>
                  <a:pt x="9165694" y="6544662"/>
                  <a:pt x="9168188" y="6561392"/>
                  <a:pt x="9168188" y="6707241"/>
                </a:cubicBezTo>
                <a:cubicBezTo>
                  <a:pt x="9168188" y="6859947"/>
                  <a:pt x="9166888" y="6867612"/>
                  <a:pt x="9131537" y="6923357"/>
                </a:cubicBezTo>
                <a:cubicBezTo>
                  <a:pt x="9051600" y="7049404"/>
                  <a:pt x="8953187" y="7102475"/>
                  <a:pt x="8771570" y="7117477"/>
                </a:cubicBezTo>
                <a:cubicBezTo>
                  <a:pt x="8700927" y="7123311"/>
                  <a:pt x="8675593" y="7119757"/>
                  <a:pt x="8625520" y="7096988"/>
                </a:cubicBezTo>
                <a:cubicBezTo>
                  <a:pt x="8563445" y="7068759"/>
                  <a:pt x="8471045" y="7003857"/>
                  <a:pt x="8453530" y="6976182"/>
                </a:cubicBezTo>
                <a:cubicBezTo>
                  <a:pt x="8448136" y="6967660"/>
                  <a:pt x="8433848" y="6950315"/>
                  <a:pt x="8421780" y="6937641"/>
                </a:cubicBezTo>
                <a:cubicBezTo>
                  <a:pt x="8376753" y="6890355"/>
                  <a:pt x="8362721" y="6833427"/>
                  <a:pt x="8363322" y="6700490"/>
                </a:cubicBezTo>
                <a:cubicBezTo>
                  <a:pt x="8363891" y="6574516"/>
                  <a:pt x="8365105" y="6569180"/>
                  <a:pt x="8408699" y="6501031"/>
                </a:cubicBezTo>
                <a:cubicBezTo>
                  <a:pt x="8457791" y="6424289"/>
                  <a:pt x="8547789" y="6340331"/>
                  <a:pt x="8593173" y="6328941"/>
                </a:cubicBezTo>
                <a:cubicBezTo>
                  <a:pt x="8609076" y="6324949"/>
                  <a:pt x="8622088" y="6316933"/>
                  <a:pt x="8622088" y="6311127"/>
                </a:cubicBezTo>
                <a:cubicBezTo>
                  <a:pt x="8622088" y="6305321"/>
                  <a:pt x="8640662" y="6295116"/>
                  <a:pt x="8663363" y="6288450"/>
                </a:cubicBezTo>
                <a:cubicBezTo>
                  <a:pt x="8675162" y="6284985"/>
                  <a:pt x="8695810" y="6283463"/>
                  <a:pt x="8720458" y="6283440"/>
                </a:cubicBezTo>
                <a:close/>
                <a:moveTo>
                  <a:pt x="310038" y="6280887"/>
                </a:moveTo>
                <a:cubicBezTo>
                  <a:pt x="372909" y="6280671"/>
                  <a:pt x="549355" y="6295649"/>
                  <a:pt x="550658" y="6302744"/>
                </a:cubicBezTo>
                <a:cubicBezTo>
                  <a:pt x="550977" y="6304482"/>
                  <a:pt x="569108" y="6315346"/>
                  <a:pt x="590950" y="6326886"/>
                </a:cubicBezTo>
                <a:cubicBezTo>
                  <a:pt x="655410" y="6360944"/>
                  <a:pt x="710995" y="6414739"/>
                  <a:pt x="765040" y="6495370"/>
                </a:cubicBezTo>
                <a:lnTo>
                  <a:pt x="815769" y="6571053"/>
                </a:lnTo>
                <a:lnTo>
                  <a:pt x="816354" y="6700490"/>
                </a:lnTo>
                <a:cubicBezTo>
                  <a:pt x="816888" y="6818558"/>
                  <a:pt x="814195" y="6833644"/>
                  <a:pt x="785689" y="6872262"/>
                </a:cubicBezTo>
                <a:cubicBezTo>
                  <a:pt x="768501" y="6895547"/>
                  <a:pt x="750279" y="6924968"/>
                  <a:pt x="745196" y="6937641"/>
                </a:cubicBezTo>
                <a:cubicBezTo>
                  <a:pt x="740113" y="6950315"/>
                  <a:pt x="725825" y="6967660"/>
                  <a:pt x="713446" y="6976182"/>
                </a:cubicBezTo>
                <a:cubicBezTo>
                  <a:pt x="701067" y="6984706"/>
                  <a:pt x="668078" y="7009177"/>
                  <a:pt x="640138" y="7030559"/>
                </a:cubicBezTo>
                <a:cubicBezTo>
                  <a:pt x="528698" y="7115847"/>
                  <a:pt x="502439" y="7125173"/>
                  <a:pt x="395406" y="7117477"/>
                </a:cubicBezTo>
                <a:cubicBezTo>
                  <a:pt x="341414" y="7113594"/>
                  <a:pt x="275887" y="7103441"/>
                  <a:pt x="249792" y="7094915"/>
                </a:cubicBezTo>
                <a:cubicBezTo>
                  <a:pt x="186875" y="7074358"/>
                  <a:pt x="93551" y="6994963"/>
                  <a:pt x="48140" y="6923357"/>
                </a:cubicBezTo>
                <a:cubicBezTo>
                  <a:pt x="12788" y="6867612"/>
                  <a:pt x="11488" y="6859947"/>
                  <a:pt x="11488" y="6707241"/>
                </a:cubicBezTo>
                <a:cubicBezTo>
                  <a:pt x="11488" y="6561392"/>
                  <a:pt x="13983" y="6544662"/>
                  <a:pt x="43152" y="6494888"/>
                </a:cubicBezTo>
                <a:cubicBezTo>
                  <a:pt x="78856" y="6433964"/>
                  <a:pt x="197509" y="6324437"/>
                  <a:pt x="227805" y="6324437"/>
                </a:cubicBezTo>
                <a:cubicBezTo>
                  <a:pt x="238752" y="6324437"/>
                  <a:pt x="250280" y="6316348"/>
                  <a:pt x="253423" y="6306463"/>
                </a:cubicBezTo>
                <a:cubicBezTo>
                  <a:pt x="256566" y="6296576"/>
                  <a:pt x="273426" y="6285558"/>
                  <a:pt x="290888" y="6281978"/>
                </a:cubicBezTo>
                <a:cubicBezTo>
                  <a:pt x="294393" y="6281259"/>
                  <a:pt x="301056" y="6280918"/>
                  <a:pt x="310038" y="6280887"/>
                </a:cubicBezTo>
                <a:close/>
                <a:moveTo>
                  <a:pt x="2513388" y="6280550"/>
                </a:moveTo>
                <a:cubicBezTo>
                  <a:pt x="2585644" y="6284143"/>
                  <a:pt x="2623508" y="6293298"/>
                  <a:pt x="2670235" y="6318473"/>
                </a:cubicBezTo>
                <a:cubicBezTo>
                  <a:pt x="2746311" y="6359459"/>
                  <a:pt x="2838482" y="6443011"/>
                  <a:pt x="2856997" y="6487769"/>
                </a:cubicBezTo>
                <a:cubicBezTo>
                  <a:pt x="2864623" y="6506204"/>
                  <a:pt x="2882530" y="6549708"/>
                  <a:pt x="2896790" y="6584445"/>
                </a:cubicBezTo>
                <a:cubicBezTo>
                  <a:pt x="2929988" y="6665308"/>
                  <a:pt x="2929988" y="6749125"/>
                  <a:pt x="2896790" y="6813728"/>
                </a:cubicBezTo>
                <a:cubicBezTo>
                  <a:pt x="2882530" y="6841480"/>
                  <a:pt x="2864623" y="6884984"/>
                  <a:pt x="2856997" y="6910404"/>
                </a:cubicBezTo>
                <a:cubicBezTo>
                  <a:pt x="2839248" y="6969568"/>
                  <a:pt x="2748457" y="7053665"/>
                  <a:pt x="2657256" y="7095418"/>
                </a:cubicBezTo>
                <a:cubicBezTo>
                  <a:pt x="2590518" y="7125972"/>
                  <a:pt x="2581503" y="7126941"/>
                  <a:pt x="2470882" y="7115457"/>
                </a:cubicBezTo>
                <a:cubicBezTo>
                  <a:pt x="2382693" y="7106303"/>
                  <a:pt x="2339312" y="7094850"/>
                  <a:pt x="2291138" y="7068004"/>
                </a:cubicBezTo>
                <a:cubicBezTo>
                  <a:pt x="2196739" y="7015397"/>
                  <a:pt x="2123269" y="6924060"/>
                  <a:pt x="2083428" y="6809780"/>
                </a:cubicBezTo>
                <a:cubicBezTo>
                  <a:pt x="2052644" y="6721479"/>
                  <a:pt x="2072930" y="6566907"/>
                  <a:pt x="2124141" y="6499573"/>
                </a:cubicBezTo>
                <a:cubicBezTo>
                  <a:pt x="2138536" y="6480645"/>
                  <a:pt x="2164854" y="6443389"/>
                  <a:pt x="2182626" y="6416781"/>
                </a:cubicBezTo>
                <a:cubicBezTo>
                  <a:pt x="2212360" y="6372263"/>
                  <a:pt x="2261327" y="6341679"/>
                  <a:pt x="2388163" y="6288404"/>
                </a:cubicBezTo>
                <a:cubicBezTo>
                  <a:pt x="2404649" y="6281480"/>
                  <a:pt x="2461001" y="6277945"/>
                  <a:pt x="2513388" y="6280550"/>
                </a:cubicBezTo>
                <a:close/>
                <a:moveTo>
                  <a:pt x="4532292" y="6278721"/>
                </a:moveTo>
                <a:cubicBezTo>
                  <a:pt x="4555310" y="6278489"/>
                  <a:pt x="4582695" y="6279022"/>
                  <a:pt x="4608888" y="6280373"/>
                </a:cubicBezTo>
                <a:cubicBezTo>
                  <a:pt x="4680420" y="6284063"/>
                  <a:pt x="4719170" y="6293402"/>
                  <a:pt x="4764508" y="6317880"/>
                </a:cubicBezTo>
                <a:cubicBezTo>
                  <a:pt x="4833931" y="6355361"/>
                  <a:pt x="4967377" y="6485297"/>
                  <a:pt x="4958542" y="6506810"/>
                </a:cubicBezTo>
                <a:cubicBezTo>
                  <a:pt x="4955272" y="6514772"/>
                  <a:pt x="4963844" y="6535238"/>
                  <a:pt x="4977592" y="6552289"/>
                </a:cubicBezTo>
                <a:cubicBezTo>
                  <a:pt x="4998572" y="6578311"/>
                  <a:pt x="5002588" y="6602918"/>
                  <a:pt x="5002588" y="6705437"/>
                </a:cubicBezTo>
                <a:cubicBezTo>
                  <a:pt x="5002588" y="6812257"/>
                  <a:pt x="4999452" y="6829877"/>
                  <a:pt x="4977592" y="6845884"/>
                </a:cubicBezTo>
                <a:cubicBezTo>
                  <a:pt x="4961285" y="6857824"/>
                  <a:pt x="4954663" y="6874026"/>
                  <a:pt x="4958542" y="6892493"/>
                </a:cubicBezTo>
                <a:cubicBezTo>
                  <a:pt x="4966647" y="6931078"/>
                  <a:pt x="4841700" y="7053644"/>
                  <a:pt x="4752814" y="7094302"/>
                </a:cubicBezTo>
                <a:cubicBezTo>
                  <a:pt x="4653359" y="7139794"/>
                  <a:pt x="4518059" y="7137231"/>
                  <a:pt x="4420749" y="7088012"/>
                </a:cubicBezTo>
                <a:cubicBezTo>
                  <a:pt x="4341228" y="7047791"/>
                  <a:pt x="4219033" y="6934786"/>
                  <a:pt x="4208434" y="6891663"/>
                </a:cubicBezTo>
                <a:cubicBezTo>
                  <a:pt x="4204719" y="6876551"/>
                  <a:pt x="4196147" y="6855950"/>
                  <a:pt x="4189384" y="6845884"/>
                </a:cubicBezTo>
                <a:cubicBezTo>
                  <a:pt x="4182621" y="6835817"/>
                  <a:pt x="4177088" y="6772616"/>
                  <a:pt x="4177088" y="6705437"/>
                </a:cubicBezTo>
                <a:cubicBezTo>
                  <a:pt x="4177088" y="6597296"/>
                  <a:pt x="4182643" y="6562095"/>
                  <a:pt x="4208434" y="6506810"/>
                </a:cubicBezTo>
                <a:cubicBezTo>
                  <a:pt x="4221073" y="6479717"/>
                  <a:pt x="4355468" y="6349728"/>
                  <a:pt x="4402893" y="6318725"/>
                </a:cubicBezTo>
                <a:cubicBezTo>
                  <a:pt x="4428878" y="6301738"/>
                  <a:pt x="4464426" y="6285055"/>
                  <a:pt x="4481888" y="6281650"/>
                </a:cubicBezTo>
                <a:cubicBezTo>
                  <a:pt x="4490620" y="6279947"/>
                  <a:pt x="4509273" y="6278952"/>
                  <a:pt x="4532292" y="6278721"/>
                </a:cubicBezTo>
                <a:close/>
                <a:moveTo>
                  <a:pt x="6606766" y="6278661"/>
                </a:moveTo>
                <a:cubicBezTo>
                  <a:pt x="6684752" y="6275891"/>
                  <a:pt x="6822083" y="6301425"/>
                  <a:pt x="6877594" y="6331717"/>
                </a:cubicBezTo>
                <a:cubicBezTo>
                  <a:pt x="6946232" y="6369175"/>
                  <a:pt x="7021402" y="6445408"/>
                  <a:pt x="7042505" y="6498960"/>
                </a:cubicBezTo>
                <a:cubicBezTo>
                  <a:pt x="7050097" y="6518225"/>
                  <a:pt x="7068567" y="6558470"/>
                  <a:pt x="7083549" y="6588393"/>
                </a:cubicBezTo>
                <a:cubicBezTo>
                  <a:pt x="7100365" y="6621982"/>
                  <a:pt x="7110788" y="6666766"/>
                  <a:pt x="7110788" y="6705437"/>
                </a:cubicBezTo>
                <a:cubicBezTo>
                  <a:pt x="7110788" y="6748055"/>
                  <a:pt x="7102082" y="6781403"/>
                  <a:pt x="7083549" y="6809780"/>
                </a:cubicBezTo>
                <a:cubicBezTo>
                  <a:pt x="7068567" y="6832718"/>
                  <a:pt x="7050106" y="6872946"/>
                  <a:pt x="7042526" y="6899175"/>
                </a:cubicBezTo>
                <a:cubicBezTo>
                  <a:pt x="7014035" y="6997756"/>
                  <a:pt x="6855575" y="7096645"/>
                  <a:pt x="6696094" y="7115368"/>
                </a:cubicBezTo>
                <a:cubicBezTo>
                  <a:pt x="6598674" y="7126806"/>
                  <a:pt x="6588403" y="7125627"/>
                  <a:pt x="6522420" y="7095418"/>
                </a:cubicBezTo>
                <a:cubicBezTo>
                  <a:pt x="6398731" y="7038792"/>
                  <a:pt x="6300400" y="6928977"/>
                  <a:pt x="6270185" y="6813728"/>
                </a:cubicBezTo>
                <a:cubicBezTo>
                  <a:pt x="6242778" y="6709185"/>
                  <a:pt x="6262495" y="6547681"/>
                  <a:pt x="6309979" y="6487769"/>
                </a:cubicBezTo>
                <a:cubicBezTo>
                  <a:pt x="6379204" y="6400427"/>
                  <a:pt x="6518372" y="6293156"/>
                  <a:pt x="6577388" y="6281650"/>
                </a:cubicBezTo>
                <a:cubicBezTo>
                  <a:pt x="6585695" y="6280030"/>
                  <a:pt x="6595625" y="6279057"/>
                  <a:pt x="6606766" y="6278661"/>
                </a:cubicBezTo>
                <a:close/>
                <a:moveTo>
                  <a:pt x="4583976" y="4172615"/>
                </a:moveTo>
                <a:cubicBezTo>
                  <a:pt x="4648882" y="4176629"/>
                  <a:pt x="4718676" y="4192781"/>
                  <a:pt x="4761288" y="4217810"/>
                </a:cubicBezTo>
                <a:cubicBezTo>
                  <a:pt x="4771766" y="4223963"/>
                  <a:pt x="4795137" y="4237068"/>
                  <a:pt x="4813225" y="4246929"/>
                </a:cubicBezTo>
                <a:cubicBezTo>
                  <a:pt x="4856266" y="4270396"/>
                  <a:pt x="4943163" y="4369711"/>
                  <a:pt x="4976329" y="4433342"/>
                </a:cubicBezTo>
                <a:cubicBezTo>
                  <a:pt x="4997483" y="4473927"/>
                  <a:pt x="5002588" y="4507119"/>
                  <a:pt x="5002588" y="4604072"/>
                </a:cubicBezTo>
                <a:cubicBezTo>
                  <a:pt x="5002588" y="4719243"/>
                  <a:pt x="5000811" y="4726973"/>
                  <a:pt x="4961313" y="4783625"/>
                </a:cubicBezTo>
                <a:cubicBezTo>
                  <a:pt x="4888195" y="4888500"/>
                  <a:pt x="4822368" y="4965538"/>
                  <a:pt x="4805873" y="4965538"/>
                </a:cubicBezTo>
                <a:cubicBezTo>
                  <a:pt x="4797032" y="4965538"/>
                  <a:pt x="4782684" y="4974110"/>
                  <a:pt x="4773988" y="4984587"/>
                </a:cubicBezTo>
                <a:cubicBezTo>
                  <a:pt x="4765292" y="4995065"/>
                  <a:pt x="4747093" y="5003638"/>
                  <a:pt x="4733544" y="5003638"/>
                </a:cubicBezTo>
                <a:cubicBezTo>
                  <a:pt x="4719996" y="5003638"/>
                  <a:pt x="4680523" y="5012923"/>
                  <a:pt x="4645828" y="5024271"/>
                </a:cubicBezTo>
                <a:cubicBezTo>
                  <a:pt x="4587602" y="5043316"/>
                  <a:pt x="4578584" y="5043316"/>
                  <a:pt x="4528717" y="5024271"/>
                </a:cubicBezTo>
                <a:cubicBezTo>
                  <a:pt x="4499001" y="5012923"/>
                  <a:pt x="4462721" y="5003638"/>
                  <a:pt x="4448094" y="5003638"/>
                </a:cubicBezTo>
                <a:cubicBezTo>
                  <a:pt x="4433466" y="5003638"/>
                  <a:pt x="4414384" y="4995065"/>
                  <a:pt x="4405688" y="4984587"/>
                </a:cubicBezTo>
                <a:cubicBezTo>
                  <a:pt x="4396992" y="4974110"/>
                  <a:pt x="4382570" y="4965538"/>
                  <a:pt x="4373638" y="4965538"/>
                </a:cubicBezTo>
                <a:cubicBezTo>
                  <a:pt x="4347443" y="4965538"/>
                  <a:pt x="4249555" y="4858602"/>
                  <a:pt x="4211857" y="4788801"/>
                </a:cubicBezTo>
                <a:cubicBezTo>
                  <a:pt x="4181156" y="4731957"/>
                  <a:pt x="4177088" y="4710766"/>
                  <a:pt x="4177088" y="4607691"/>
                </a:cubicBezTo>
                <a:cubicBezTo>
                  <a:pt x="4177088" y="4472974"/>
                  <a:pt x="4196251" y="4420856"/>
                  <a:pt x="4281320" y="4324212"/>
                </a:cubicBezTo>
                <a:cubicBezTo>
                  <a:pt x="4360441" y="4234327"/>
                  <a:pt x="4374662" y="4223172"/>
                  <a:pt x="4456488" y="4186813"/>
                </a:cubicBezTo>
                <a:cubicBezTo>
                  <a:pt x="4473333" y="4179329"/>
                  <a:pt x="4496071" y="4174743"/>
                  <a:pt x="4521887" y="4172768"/>
                </a:cubicBezTo>
                <a:cubicBezTo>
                  <a:pt x="4541248" y="4171288"/>
                  <a:pt x="4562341" y="4171277"/>
                  <a:pt x="4583976" y="4172615"/>
                </a:cubicBezTo>
                <a:close/>
                <a:moveTo>
                  <a:pt x="8767587" y="4172002"/>
                </a:moveTo>
                <a:cubicBezTo>
                  <a:pt x="8914791" y="4180836"/>
                  <a:pt x="9074504" y="4272887"/>
                  <a:pt x="9141784" y="4404768"/>
                </a:cubicBezTo>
                <a:cubicBezTo>
                  <a:pt x="9164332" y="4448967"/>
                  <a:pt x="9168189" y="4479585"/>
                  <a:pt x="9168189" y="4614395"/>
                </a:cubicBezTo>
                <a:lnTo>
                  <a:pt x="9168189" y="4772265"/>
                </a:lnTo>
                <a:lnTo>
                  <a:pt x="9119418" y="4827626"/>
                </a:lnTo>
                <a:cubicBezTo>
                  <a:pt x="9054250" y="4901602"/>
                  <a:pt x="8941325" y="4988283"/>
                  <a:pt x="8899064" y="4996773"/>
                </a:cubicBezTo>
                <a:cubicBezTo>
                  <a:pt x="8880267" y="5000549"/>
                  <a:pt x="8861812" y="5008615"/>
                  <a:pt x="8858053" y="5014698"/>
                </a:cubicBezTo>
                <a:cubicBezTo>
                  <a:pt x="8842401" y="5040022"/>
                  <a:pt x="8772375" y="5040798"/>
                  <a:pt x="8713696" y="5016299"/>
                </a:cubicBezTo>
                <a:cubicBezTo>
                  <a:pt x="8680775" y="5002554"/>
                  <a:pt x="8641680" y="4994082"/>
                  <a:pt x="8626819" y="4997473"/>
                </a:cubicBezTo>
                <a:cubicBezTo>
                  <a:pt x="8611612" y="5000942"/>
                  <a:pt x="8592887" y="4995308"/>
                  <a:pt x="8583989" y="4984587"/>
                </a:cubicBezTo>
                <a:cubicBezTo>
                  <a:pt x="8575293" y="4974110"/>
                  <a:pt x="8561088" y="4965538"/>
                  <a:pt x="8552422" y="4965538"/>
                </a:cubicBezTo>
                <a:cubicBezTo>
                  <a:pt x="8528797" y="4965538"/>
                  <a:pt x="8426051" y="4850716"/>
                  <a:pt x="8386411" y="4780017"/>
                </a:cubicBezTo>
                <a:cubicBezTo>
                  <a:pt x="8353914" y="4722056"/>
                  <a:pt x="8351964" y="4710195"/>
                  <a:pt x="8357345" y="4603212"/>
                </a:cubicBezTo>
                <a:cubicBezTo>
                  <a:pt x="8360517" y="4540142"/>
                  <a:pt x="8372714" y="4460131"/>
                  <a:pt x="8384449" y="4425413"/>
                </a:cubicBezTo>
                <a:cubicBezTo>
                  <a:pt x="8418169" y="4325651"/>
                  <a:pt x="8505562" y="4242230"/>
                  <a:pt x="8628439" y="4192516"/>
                </a:cubicBezTo>
                <a:cubicBezTo>
                  <a:pt x="8670841" y="4175360"/>
                  <a:pt x="8718519" y="4169058"/>
                  <a:pt x="8767587" y="4172002"/>
                </a:cubicBezTo>
                <a:close/>
                <a:moveTo>
                  <a:pt x="2453654" y="4169701"/>
                </a:moveTo>
                <a:cubicBezTo>
                  <a:pt x="2464374" y="4169797"/>
                  <a:pt x="2477032" y="4170567"/>
                  <a:pt x="2492419" y="4171866"/>
                </a:cubicBezTo>
                <a:cubicBezTo>
                  <a:pt x="2575800" y="4178907"/>
                  <a:pt x="2625387" y="4193546"/>
                  <a:pt x="2692740" y="4231006"/>
                </a:cubicBezTo>
                <a:cubicBezTo>
                  <a:pt x="2747454" y="4261436"/>
                  <a:pt x="2856288" y="4365944"/>
                  <a:pt x="2856288" y="4388054"/>
                </a:cubicBezTo>
                <a:cubicBezTo>
                  <a:pt x="2856288" y="4396619"/>
                  <a:pt x="2864861" y="4410743"/>
                  <a:pt x="2875338" y="4419439"/>
                </a:cubicBezTo>
                <a:cubicBezTo>
                  <a:pt x="2885815" y="4428135"/>
                  <a:pt x="2894388" y="4447693"/>
                  <a:pt x="2894388" y="4462903"/>
                </a:cubicBezTo>
                <a:cubicBezTo>
                  <a:pt x="2894388" y="4478114"/>
                  <a:pt x="2900526" y="4496697"/>
                  <a:pt x="2908029" y="4504200"/>
                </a:cubicBezTo>
                <a:cubicBezTo>
                  <a:pt x="2926135" y="4522306"/>
                  <a:pt x="2926537" y="4684469"/>
                  <a:pt x="2908521" y="4702485"/>
                </a:cubicBezTo>
                <a:cubicBezTo>
                  <a:pt x="2900748" y="4710258"/>
                  <a:pt x="2894388" y="4727017"/>
                  <a:pt x="2894388" y="4739730"/>
                </a:cubicBezTo>
                <a:cubicBezTo>
                  <a:pt x="2894388" y="4769348"/>
                  <a:pt x="2839556" y="4856321"/>
                  <a:pt x="2790890" y="4903893"/>
                </a:cubicBezTo>
                <a:cubicBezTo>
                  <a:pt x="2740057" y="4953584"/>
                  <a:pt x="2659064" y="5003638"/>
                  <a:pt x="2629491" y="5003638"/>
                </a:cubicBezTo>
                <a:cubicBezTo>
                  <a:pt x="2616236" y="5003638"/>
                  <a:pt x="2585441" y="5011973"/>
                  <a:pt x="2561059" y="5022160"/>
                </a:cubicBezTo>
                <a:cubicBezTo>
                  <a:pt x="2516280" y="5040871"/>
                  <a:pt x="2430527" y="5036383"/>
                  <a:pt x="2417080" y="5014626"/>
                </a:cubicBezTo>
                <a:cubicBezTo>
                  <a:pt x="2413345" y="5008583"/>
                  <a:pt x="2391324" y="5003638"/>
                  <a:pt x="2368144" y="5003638"/>
                </a:cubicBezTo>
                <a:cubicBezTo>
                  <a:pt x="2344964" y="5003638"/>
                  <a:pt x="2318884" y="4995065"/>
                  <a:pt x="2310188" y="4984587"/>
                </a:cubicBezTo>
                <a:cubicBezTo>
                  <a:pt x="2301492" y="4974110"/>
                  <a:pt x="2289192" y="4965538"/>
                  <a:pt x="2282853" y="4965538"/>
                </a:cubicBezTo>
                <a:cubicBezTo>
                  <a:pt x="2267118" y="4965538"/>
                  <a:pt x="2141193" y="4838916"/>
                  <a:pt x="2122264" y="4804060"/>
                </a:cubicBezTo>
                <a:cubicBezTo>
                  <a:pt x="2113862" y="4788589"/>
                  <a:pt x="2106988" y="4765393"/>
                  <a:pt x="2106988" y="4752512"/>
                </a:cubicBezTo>
                <a:cubicBezTo>
                  <a:pt x="2106988" y="4739632"/>
                  <a:pt x="2095740" y="4715142"/>
                  <a:pt x="2081992" y="4698090"/>
                </a:cubicBezTo>
                <a:cubicBezTo>
                  <a:pt x="2051566" y="4660353"/>
                  <a:pt x="2047679" y="4543848"/>
                  <a:pt x="2075238" y="4495638"/>
                </a:cubicBezTo>
                <a:cubicBezTo>
                  <a:pt x="2085221" y="4478177"/>
                  <a:pt x="2096448" y="4456758"/>
                  <a:pt x="2100188" y="4448042"/>
                </a:cubicBezTo>
                <a:cubicBezTo>
                  <a:pt x="2134594" y="4367870"/>
                  <a:pt x="2291800" y="4216238"/>
                  <a:pt x="2340516" y="4216238"/>
                </a:cubicBezTo>
                <a:cubicBezTo>
                  <a:pt x="2350179" y="4216238"/>
                  <a:pt x="2371597" y="4204844"/>
                  <a:pt x="2388111" y="4190916"/>
                </a:cubicBezTo>
                <a:cubicBezTo>
                  <a:pt x="2406771" y="4175181"/>
                  <a:pt x="2421493" y="4169410"/>
                  <a:pt x="2453654" y="4169701"/>
                </a:cubicBezTo>
                <a:close/>
                <a:moveTo>
                  <a:pt x="6630864" y="4169463"/>
                </a:moveTo>
                <a:cubicBezTo>
                  <a:pt x="6710232" y="4164161"/>
                  <a:pt x="6835555" y="4199432"/>
                  <a:pt x="6915625" y="4257245"/>
                </a:cubicBezTo>
                <a:cubicBezTo>
                  <a:pt x="6985872" y="4307963"/>
                  <a:pt x="7076400" y="4422229"/>
                  <a:pt x="7066789" y="4448042"/>
                </a:cubicBezTo>
                <a:cubicBezTo>
                  <a:pt x="7063544" y="4456758"/>
                  <a:pt x="7069057" y="4478177"/>
                  <a:pt x="7079039" y="4495638"/>
                </a:cubicBezTo>
                <a:cubicBezTo>
                  <a:pt x="7099764" y="4531893"/>
                  <a:pt x="7103290" y="4651938"/>
                  <a:pt x="7084985" y="4698090"/>
                </a:cubicBezTo>
                <a:cubicBezTo>
                  <a:pt x="7078222" y="4715142"/>
                  <a:pt x="7072689" y="4739632"/>
                  <a:pt x="7072689" y="4752512"/>
                </a:cubicBezTo>
                <a:cubicBezTo>
                  <a:pt x="7072689" y="4765393"/>
                  <a:pt x="7060100" y="4788589"/>
                  <a:pt x="7044713" y="4804060"/>
                </a:cubicBezTo>
                <a:cubicBezTo>
                  <a:pt x="7029327" y="4819530"/>
                  <a:pt x="6992350" y="4862192"/>
                  <a:pt x="6962544" y="4898863"/>
                </a:cubicBezTo>
                <a:cubicBezTo>
                  <a:pt x="6932736" y="4935534"/>
                  <a:pt x="6903163" y="4965538"/>
                  <a:pt x="6896824" y="4965538"/>
                </a:cubicBezTo>
                <a:cubicBezTo>
                  <a:pt x="6890485" y="4965538"/>
                  <a:pt x="6878185" y="4974110"/>
                  <a:pt x="6869489" y="4984587"/>
                </a:cubicBezTo>
                <a:cubicBezTo>
                  <a:pt x="6860793" y="4995065"/>
                  <a:pt x="6834714" y="5003638"/>
                  <a:pt x="6811534" y="5003638"/>
                </a:cubicBezTo>
                <a:cubicBezTo>
                  <a:pt x="6788354" y="5003638"/>
                  <a:pt x="6766332" y="5008583"/>
                  <a:pt x="6762597" y="5014626"/>
                </a:cubicBezTo>
                <a:cubicBezTo>
                  <a:pt x="6749151" y="5036383"/>
                  <a:pt x="6663397" y="5040871"/>
                  <a:pt x="6618617" y="5022160"/>
                </a:cubicBezTo>
                <a:cubicBezTo>
                  <a:pt x="6594236" y="5011973"/>
                  <a:pt x="6563442" y="5003638"/>
                  <a:pt x="6550186" y="5003638"/>
                </a:cubicBezTo>
                <a:cubicBezTo>
                  <a:pt x="6520613" y="5003638"/>
                  <a:pt x="6439620" y="4953584"/>
                  <a:pt x="6388787" y="4903893"/>
                </a:cubicBezTo>
                <a:cubicBezTo>
                  <a:pt x="6340121" y="4856321"/>
                  <a:pt x="6285289" y="4769348"/>
                  <a:pt x="6285289" y="4739730"/>
                </a:cubicBezTo>
                <a:cubicBezTo>
                  <a:pt x="6285289" y="4727017"/>
                  <a:pt x="6278929" y="4710258"/>
                  <a:pt x="6271156" y="4702485"/>
                </a:cubicBezTo>
                <a:cubicBezTo>
                  <a:pt x="6253140" y="4684469"/>
                  <a:pt x="6253542" y="4522306"/>
                  <a:pt x="6271648" y="4504200"/>
                </a:cubicBezTo>
                <a:cubicBezTo>
                  <a:pt x="6279151" y="4496697"/>
                  <a:pt x="6285289" y="4478114"/>
                  <a:pt x="6285289" y="4462903"/>
                </a:cubicBezTo>
                <a:cubicBezTo>
                  <a:pt x="6285289" y="4447693"/>
                  <a:pt x="6293861" y="4428135"/>
                  <a:pt x="6304339" y="4419439"/>
                </a:cubicBezTo>
                <a:cubicBezTo>
                  <a:pt x="6314817" y="4410743"/>
                  <a:pt x="6323389" y="4396619"/>
                  <a:pt x="6323389" y="4388054"/>
                </a:cubicBezTo>
                <a:cubicBezTo>
                  <a:pt x="6323389" y="4367505"/>
                  <a:pt x="6438585" y="4254338"/>
                  <a:pt x="6459504" y="4254338"/>
                </a:cubicBezTo>
                <a:cubicBezTo>
                  <a:pt x="6468461" y="4254338"/>
                  <a:pt x="6475789" y="4248732"/>
                  <a:pt x="6475789" y="4241881"/>
                </a:cubicBezTo>
                <a:cubicBezTo>
                  <a:pt x="6475789" y="4235029"/>
                  <a:pt x="6491124" y="4225574"/>
                  <a:pt x="6509868" y="4220869"/>
                </a:cubicBezTo>
                <a:cubicBezTo>
                  <a:pt x="6528611" y="4216164"/>
                  <a:pt x="6555757" y="4201804"/>
                  <a:pt x="6570193" y="4188956"/>
                </a:cubicBezTo>
                <a:cubicBezTo>
                  <a:pt x="6583059" y="4177504"/>
                  <a:pt x="6604408" y="4171229"/>
                  <a:pt x="6630864" y="4169463"/>
                </a:cubicBezTo>
                <a:close/>
                <a:moveTo>
                  <a:pt x="405188" y="4168927"/>
                </a:moveTo>
                <a:cubicBezTo>
                  <a:pt x="551417" y="4176531"/>
                  <a:pt x="720947" y="4291017"/>
                  <a:pt x="786501" y="4426434"/>
                </a:cubicBezTo>
                <a:cubicBezTo>
                  <a:pt x="812094" y="4479303"/>
                  <a:pt x="814714" y="4499681"/>
                  <a:pt x="809079" y="4602065"/>
                </a:cubicBezTo>
                <a:cubicBezTo>
                  <a:pt x="805573" y="4665768"/>
                  <a:pt x="792743" y="4745846"/>
                  <a:pt x="780568" y="4780017"/>
                </a:cubicBezTo>
                <a:cubicBezTo>
                  <a:pt x="758257" y="4842635"/>
                  <a:pt x="656691" y="4965538"/>
                  <a:pt x="627255" y="4965538"/>
                </a:cubicBezTo>
                <a:cubicBezTo>
                  <a:pt x="618589" y="4965538"/>
                  <a:pt x="604384" y="4974110"/>
                  <a:pt x="595688" y="4984587"/>
                </a:cubicBezTo>
                <a:cubicBezTo>
                  <a:pt x="585330" y="4997069"/>
                  <a:pt x="566181" y="5001512"/>
                  <a:pt x="540158" y="4997473"/>
                </a:cubicBezTo>
                <a:cubicBezTo>
                  <a:pt x="514896" y="4993552"/>
                  <a:pt x="483273" y="5000404"/>
                  <a:pt x="453281" y="5016299"/>
                </a:cubicBezTo>
                <a:cubicBezTo>
                  <a:pt x="406593" y="5041041"/>
                  <a:pt x="337386" y="5040200"/>
                  <a:pt x="321624" y="5014698"/>
                </a:cubicBezTo>
                <a:cubicBezTo>
                  <a:pt x="317865" y="5008615"/>
                  <a:pt x="293695" y="5000549"/>
                  <a:pt x="267913" y="4996773"/>
                </a:cubicBezTo>
                <a:cubicBezTo>
                  <a:pt x="208554" y="4988080"/>
                  <a:pt x="107880" y="4912838"/>
                  <a:pt x="49792" y="4833756"/>
                </a:cubicBezTo>
                <a:lnTo>
                  <a:pt x="5138" y="4772961"/>
                </a:lnTo>
                <a:lnTo>
                  <a:pt x="1140" y="4612075"/>
                </a:lnTo>
                <a:cubicBezTo>
                  <a:pt x="-3387" y="4429892"/>
                  <a:pt x="812" y="4417907"/>
                  <a:pt x="105266" y="4314931"/>
                </a:cubicBezTo>
                <a:cubicBezTo>
                  <a:pt x="175321" y="4245867"/>
                  <a:pt x="221438" y="4211243"/>
                  <a:pt x="278188" y="4185107"/>
                </a:cubicBezTo>
                <a:cubicBezTo>
                  <a:pt x="308804" y="4171005"/>
                  <a:pt x="348329" y="4165971"/>
                  <a:pt x="405188" y="4168927"/>
                </a:cubicBezTo>
                <a:close/>
                <a:moveTo>
                  <a:pt x="2481441" y="2065127"/>
                </a:moveTo>
                <a:cubicBezTo>
                  <a:pt x="2502668" y="2066485"/>
                  <a:pt x="2524286" y="2074150"/>
                  <a:pt x="2559797" y="2088987"/>
                </a:cubicBezTo>
                <a:cubicBezTo>
                  <a:pt x="2584873" y="2099466"/>
                  <a:pt x="2618280" y="2108036"/>
                  <a:pt x="2634034" y="2108036"/>
                </a:cubicBezTo>
                <a:cubicBezTo>
                  <a:pt x="2649788" y="2108036"/>
                  <a:pt x="2669792" y="2116611"/>
                  <a:pt x="2678488" y="2127088"/>
                </a:cubicBezTo>
                <a:cubicBezTo>
                  <a:pt x="2687184" y="2137565"/>
                  <a:pt x="2700995" y="2146139"/>
                  <a:pt x="2709180" y="2146139"/>
                </a:cubicBezTo>
                <a:cubicBezTo>
                  <a:pt x="2750974" y="2146139"/>
                  <a:pt x="2894388" y="2320991"/>
                  <a:pt x="2894388" y="2371947"/>
                </a:cubicBezTo>
                <a:cubicBezTo>
                  <a:pt x="2894388" y="2384659"/>
                  <a:pt x="2900817" y="2401488"/>
                  <a:pt x="2908676" y="2409348"/>
                </a:cubicBezTo>
                <a:cubicBezTo>
                  <a:pt x="2916534" y="2417205"/>
                  <a:pt x="2922963" y="2461639"/>
                  <a:pt x="2922963" y="2508089"/>
                </a:cubicBezTo>
                <a:cubicBezTo>
                  <a:pt x="2922963" y="2554538"/>
                  <a:pt x="2916534" y="2598972"/>
                  <a:pt x="2908676" y="2606829"/>
                </a:cubicBezTo>
                <a:cubicBezTo>
                  <a:pt x="2900817" y="2614689"/>
                  <a:pt x="2894388" y="2633563"/>
                  <a:pt x="2894388" y="2648773"/>
                </a:cubicBezTo>
                <a:cubicBezTo>
                  <a:pt x="2894388" y="2663984"/>
                  <a:pt x="2885815" y="2683543"/>
                  <a:pt x="2875338" y="2692238"/>
                </a:cubicBezTo>
                <a:cubicBezTo>
                  <a:pt x="2864861" y="2700934"/>
                  <a:pt x="2853277" y="2711635"/>
                  <a:pt x="2849596" y="2716019"/>
                </a:cubicBezTo>
                <a:cubicBezTo>
                  <a:pt x="2762596" y="2819640"/>
                  <a:pt x="2683442" y="2895440"/>
                  <a:pt x="2662237" y="2895440"/>
                </a:cubicBezTo>
                <a:cubicBezTo>
                  <a:pt x="2651817" y="2895440"/>
                  <a:pt x="2624064" y="2901118"/>
                  <a:pt x="2600565" y="2908061"/>
                </a:cubicBezTo>
                <a:cubicBezTo>
                  <a:pt x="2511589" y="2934343"/>
                  <a:pt x="2424603" y="2934901"/>
                  <a:pt x="2375607" y="2909498"/>
                </a:cubicBezTo>
                <a:cubicBezTo>
                  <a:pt x="2350104" y="2896275"/>
                  <a:pt x="2320665" y="2882025"/>
                  <a:pt x="2310188" y="2877830"/>
                </a:cubicBezTo>
                <a:cubicBezTo>
                  <a:pt x="2259278" y="2857441"/>
                  <a:pt x="2146121" y="2757781"/>
                  <a:pt x="2128305" y="2717637"/>
                </a:cubicBezTo>
                <a:cubicBezTo>
                  <a:pt x="2123654" y="2707161"/>
                  <a:pt x="2114860" y="2690015"/>
                  <a:pt x="2108763" y="2679539"/>
                </a:cubicBezTo>
                <a:cubicBezTo>
                  <a:pt x="2062210" y="2599553"/>
                  <a:pt x="2050978" y="2461752"/>
                  <a:pt x="2086837" y="2410557"/>
                </a:cubicBezTo>
                <a:cubicBezTo>
                  <a:pt x="2097920" y="2394735"/>
                  <a:pt x="2106988" y="2371428"/>
                  <a:pt x="2106988" y="2358767"/>
                </a:cubicBezTo>
                <a:cubicBezTo>
                  <a:pt x="2106988" y="2311653"/>
                  <a:pt x="2139322" y="2252436"/>
                  <a:pt x="2195345" y="2196938"/>
                </a:cubicBezTo>
                <a:cubicBezTo>
                  <a:pt x="2256435" y="2136423"/>
                  <a:pt x="2302364" y="2110663"/>
                  <a:pt x="2405438" y="2079106"/>
                </a:cubicBezTo>
                <a:cubicBezTo>
                  <a:pt x="2439381" y="2068716"/>
                  <a:pt x="2460215" y="2063768"/>
                  <a:pt x="2481441" y="2065127"/>
                </a:cubicBezTo>
                <a:close/>
                <a:moveTo>
                  <a:pt x="8756203" y="2064569"/>
                </a:moveTo>
                <a:cubicBezTo>
                  <a:pt x="8773904" y="2065383"/>
                  <a:pt x="8796195" y="2073359"/>
                  <a:pt x="8833596" y="2088987"/>
                </a:cubicBezTo>
                <a:cubicBezTo>
                  <a:pt x="8858672" y="2099466"/>
                  <a:pt x="8890195" y="2108036"/>
                  <a:pt x="8903648" y="2108036"/>
                </a:cubicBezTo>
                <a:cubicBezTo>
                  <a:pt x="8941223" y="2108036"/>
                  <a:pt x="9057060" y="2187605"/>
                  <a:pt x="9101890" y="2244207"/>
                </a:cubicBezTo>
                <a:cubicBezTo>
                  <a:pt x="9160587" y="2318318"/>
                  <a:pt x="9168187" y="2348483"/>
                  <a:pt x="9168187" y="2507362"/>
                </a:cubicBezTo>
                <a:cubicBezTo>
                  <a:pt x="9168187" y="2662079"/>
                  <a:pt x="9164350" y="2673622"/>
                  <a:pt x="9083118" y="2763242"/>
                </a:cubicBezTo>
                <a:cubicBezTo>
                  <a:pt x="8966520" y="2891879"/>
                  <a:pt x="8959948" y="2895387"/>
                  <a:pt x="8782305" y="2923873"/>
                </a:cubicBezTo>
                <a:cubicBezTo>
                  <a:pt x="8704443" y="2936358"/>
                  <a:pt x="8689278" y="2932143"/>
                  <a:pt x="8552237" y="2859919"/>
                </a:cubicBezTo>
                <a:cubicBezTo>
                  <a:pt x="8496019" y="2830293"/>
                  <a:pt x="8426434" y="2753947"/>
                  <a:pt x="8393341" y="2685588"/>
                </a:cubicBezTo>
                <a:cubicBezTo>
                  <a:pt x="8370950" y="2639336"/>
                  <a:pt x="8362760" y="2595737"/>
                  <a:pt x="8357896" y="2496911"/>
                </a:cubicBezTo>
                <a:cubicBezTo>
                  <a:pt x="8351793" y="2372904"/>
                  <a:pt x="8352772" y="2366695"/>
                  <a:pt x="8385779" y="2320192"/>
                </a:cubicBezTo>
                <a:cubicBezTo>
                  <a:pt x="8469692" y="2201964"/>
                  <a:pt x="8585619" y="2108036"/>
                  <a:pt x="8647629" y="2108036"/>
                </a:cubicBezTo>
                <a:cubicBezTo>
                  <a:pt x="8659916" y="2108036"/>
                  <a:pt x="8686344" y="2096833"/>
                  <a:pt x="8706354" y="2083135"/>
                </a:cubicBezTo>
                <a:cubicBezTo>
                  <a:pt x="8725392" y="2070104"/>
                  <a:pt x="8738502" y="2063754"/>
                  <a:pt x="8756203" y="2064569"/>
                </a:cubicBezTo>
                <a:close/>
                <a:moveTo>
                  <a:pt x="386905" y="2064569"/>
                </a:moveTo>
                <a:cubicBezTo>
                  <a:pt x="404605" y="2065383"/>
                  <a:pt x="426897" y="2073359"/>
                  <a:pt x="464297" y="2088987"/>
                </a:cubicBezTo>
                <a:cubicBezTo>
                  <a:pt x="489373" y="2099466"/>
                  <a:pt x="519902" y="2108036"/>
                  <a:pt x="532139" y="2108036"/>
                </a:cubicBezTo>
                <a:cubicBezTo>
                  <a:pt x="568953" y="2108036"/>
                  <a:pt x="666941" y="2169332"/>
                  <a:pt x="714784" y="2222292"/>
                </a:cubicBezTo>
                <a:cubicBezTo>
                  <a:pt x="783324" y="2298156"/>
                  <a:pt x="801905" y="2352273"/>
                  <a:pt x="809079" y="2496911"/>
                </a:cubicBezTo>
                <a:cubicBezTo>
                  <a:pt x="814813" y="2612516"/>
                  <a:pt x="812526" y="2631481"/>
                  <a:pt x="786334" y="2685588"/>
                </a:cubicBezTo>
                <a:cubicBezTo>
                  <a:pt x="757605" y="2744934"/>
                  <a:pt x="678000" y="2820128"/>
                  <a:pt x="602038" y="2859673"/>
                </a:cubicBezTo>
                <a:cubicBezTo>
                  <a:pt x="581083" y="2870587"/>
                  <a:pt x="545170" y="2891665"/>
                  <a:pt x="522232" y="2906524"/>
                </a:cubicBezTo>
                <a:cubicBezTo>
                  <a:pt x="464878" y="2943674"/>
                  <a:pt x="350015" y="2943606"/>
                  <a:pt x="275444" y="2906380"/>
                </a:cubicBezTo>
                <a:cubicBezTo>
                  <a:pt x="245521" y="2891439"/>
                  <a:pt x="210905" y="2876118"/>
                  <a:pt x="198520" y="2872326"/>
                </a:cubicBezTo>
                <a:cubicBezTo>
                  <a:pt x="161300" y="2860933"/>
                  <a:pt x="50992" y="2745583"/>
                  <a:pt x="30565" y="2696693"/>
                </a:cubicBezTo>
                <a:cubicBezTo>
                  <a:pt x="17378" y="2665133"/>
                  <a:pt x="11488" y="2606295"/>
                  <a:pt x="11488" y="2506130"/>
                </a:cubicBezTo>
                <a:cubicBezTo>
                  <a:pt x="11488" y="2321228"/>
                  <a:pt x="21937" y="2276351"/>
                  <a:pt x="75796" y="2229956"/>
                </a:cubicBezTo>
                <a:cubicBezTo>
                  <a:pt x="141575" y="2173295"/>
                  <a:pt x="248799" y="2108036"/>
                  <a:pt x="276120" y="2108036"/>
                </a:cubicBezTo>
                <a:cubicBezTo>
                  <a:pt x="289623" y="2108036"/>
                  <a:pt x="317044" y="2096833"/>
                  <a:pt x="337055" y="2083135"/>
                </a:cubicBezTo>
                <a:cubicBezTo>
                  <a:pt x="356093" y="2070104"/>
                  <a:pt x="369204" y="2063754"/>
                  <a:pt x="386905" y="2064569"/>
                </a:cubicBezTo>
                <a:close/>
                <a:moveTo>
                  <a:pt x="4571832" y="2064457"/>
                </a:moveTo>
                <a:cubicBezTo>
                  <a:pt x="4592663" y="2065328"/>
                  <a:pt x="4617992" y="2073401"/>
                  <a:pt x="4655297" y="2088987"/>
                </a:cubicBezTo>
                <a:cubicBezTo>
                  <a:pt x="4680373" y="2099466"/>
                  <a:pt x="4713780" y="2108036"/>
                  <a:pt x="4729534" y="2108036"/>
                </a:cubicBezTo>
                <a:cubicBezTo>
                  <a:pt x="4745288" y="2108036"/>
                  <a:pt x="4765292" y="2116611"/>
                  <a:pt x="4773988" y="2127088"/>
                </a:cubicBezTo>
                <a:cubicBezTo>
                  <a:pt x="4782684" y="2137565"/>
                  <a:pt x="4797032" y="2146139"/>
                  <a:pt x="4805873" y="2146139"/>
                </a:cubicBezTo>
                <a:cubicBezTo>
                  <a:pt x="4832348" y="2146139"/>
                  <a:pt x="4917205" y="2238514"/>
                  <a:pt x="4961313" y="2315352"/>
                </a:cubicBezTo>
                <a:cubicBezTo>
                  <a:pt x="4999918" y="2382602"/>
                  <a:pt x="5002588" y="2395039"/>
                  <a:pt x="5002588" y="2507606"/>
                </a:cubicBezTo>
                <a:cubicBezTo>
                  <a:pt x="5002588" y="2605268"/>
                  <a:pt x="4997545" y="2637631"/>
                  <a:pt x="4975840" y="2679273"/>
                </a:cubicBezTo>
                <a:cubicBezTo>
                  <a:pt x="4932479" y="2762463"/>
                  <a:pt x="4845758" y="2850310"/>
                  <a:pt x="4791067" y="2866448"/>
                </a:cubicBezTo>
                <a:cubicBezTo>
                  <a:pt x="4764211" y="2874373"/>
                  <a:pt x="4724229" y="2892710"/>
                  <a:pt x="4702219" y="2907198"/>
                </a:cubicBezTo>
                <a:cubicBezTo>
                  <a:pt x="4647718" y="2943071"/>
                  <a:pt x="4536553" y="2943071"/>
                  <a:pt x="4464757" y="2907198"/>
                </a:cubicBezTo>
                <a:cubicBezTo>
                  <a:pt x="4435762" y="2892710"/>
                  <a:pt x="4395780" y="2874373"/>
                  <a:pt x="4375909" y="2866448"/>
                </a:cubicBezTo>
                <a:cubicBezTo>
                  <a:pt x="4331935" y="2848913"/>
                  <a:pt x="4240305" y="2749240"/>
                  <a:pt x="4203836" y="2679273"/>
                </a:cubicBezTo>
                <a:cubicBezTo>
                  <a:pt x="4182131" y="2637631"/>
                  <a:pt x="4177088" y="2605268"/>
                  <a:pt x="4177088" y="2507606"/>
                </a:cubicBezTo>
                <a:cubicBezTo>
                  <a:pt x="4177088" y="2400585"/>
                  <a:pt x="4180940" y="2380120"/>
                  <a:pt x="4211857" y="2322875"/>
                </a:cubicBezTo>
                <a:cubicBezTo>
                  <a:pt x="4249555" y="2253076"/>
                  <a:pt x="4347443" y="2146139"/>
                  <a:pt x="4373638" y="2146139"/>
                </a:cubicBezTo>
                <a:cubicBezTo>
                  <a:pt x="4382570" y="2146139"/>
                  <a:pt x="4396992" y="2137565"/>
                  <a:pt x="4405688" y="2127088"/>
                </a:cubicBezTo>
                <a:cubicBezTo>
                  <a:pt x="4414384" y="2116611"/>
                  <a:pt x="4434430" y="2108036"/>
                  <a:pt x="4450235" y="2108036"/>
                </a:cubicBezTo>
                <a:cubicBezTo>
                  <a:pt x="4466040" y="2108036"/>
                  <a:pt x="4495344" y="2096833"/>
                  <a:pt x="4515355" y="2083135"/>
                </a:cubicBezTo>
                <a:cubicBezTo>
                  <a:pt x="4534668" y="2069915"/>
                  <a:pt x="4551001" y="2063586"/>
                  <a:pt x="4571832" y="2064457"/>
                </a:cubicBezTo>
                <a:close/>
                <a:moveTo>
                  <a:pt x="6665173" y="2064086"/>
                </a:moveTo>
                <a:cubicBezTo>
                  <a:pt x="6675037" y="2067303"/>
                  <a:pt x="6712184" y="2076401"/>
                  <a:pt x="6747723" y="2084296"/>
                </a:cubicBezTo>
                <a:cubicBezTo>
                  <a:pt x="6783262" y="2092196"/>
                  <a:pt x="6832342" y="2107912"/>
                  <a:pt x="6856789" y="2119221"/>
                </a:cubicBezTo>
                <a:cubicBezTo>
                  <a:pt x="6935458" y="2155621"/>
                  <a:pt x="7072689" y="2307880"/>
                  <a:pt x="7072689" y="2358767"/>
                </a:cubicBezTo>
                <a:cubicBezTo>
                  <a:pt x="7072689" y="2371428"/>
                  <a:pt x="7081757" y="2394735"/>
                  <a:pt x="7092840" y="2410557"/>
                </a:cubicBezTo>
                <a:cubicBezTo>
                  <a:pt x="7109153" y="2433846"/>
                  <a:pt x="7110756" y="2451917"/>
                  <a:pt x="7101256" y="2505456"/>
                </a:cubicBezTo>
                <a:cubicBezTo>
                  <a:pt x="7094802" y="2541831"/>
                  <a:pt x="7082011" y="2591591"/>
                  <a:pt x="7072830" y="2616037"/>
                </a:cubicBezTo>
                <a:cubicBezTo>
                  <a:pt x="7063649" y="2640486"/>
                  <a:pt x="7054183" y="2666204"/>
                  <a:pt x="7051794" y="2673189"/>
                </a:cubicBezTo>
                <a:cubicBezTo>
                  <a:pt x="7037112" y="2716115"/>
                  <a:pt x="6938215" y="2829650"/>
                  <a:pt x="6901239" y="2846027"/>
                </a:cubicBezTo>
                <a:cubicBezTo>
                  <a:pt x="6872918" y="2858570"/>
                  <a:pt x="6856038" y="2868527"/>
                  <a:pt x="6797720" y="2907080"/>
                </a:cubicBezTo>
                <a:cubicBezTo>
                  <a:pt x="6764301" y="2929177"/>
                  <a:pt x="6744402" y="2932477"/>
                  <a:pt x="6677070" y="2927110"/>
                </a:cubicBezTo>
                <a:cubicBezTo>
                  <a:pt x="6632723" y="2923573"/>
                  <a:pt x="6582927" y="2915001"/>
                  <a:pt x="6566412" y="2908061"/>
                </a:cubicBezTo>
                <a:cubicBezTo>
                  <a:pt x="6549898" y="2901118"/>
                  <a:pt x="6527860" y="2895440"/>
                  <a:pt x="6517440" y="2895440"/>
                </a:cubicBezTo>
                <a:cubicBezTo>
                  <a:pt x="6479925" y="2895440"/>
                  <a:pt x="6302248" y="2736091"/>
                  <a:pt x="6317380" y="2716019"/>
                </a:cubicBezTo>
                <a:cubicBezTo>
                  <a:pt x="6320685" y="2711635"/>
                  <a:pt x="6314817" y="2700934"/>
                  <a:pt x="6304339" y="2692238"/>
                </a:cubicBezTo>
                <a:cubicBezTo>
                  <a:pt x="6293861" y="2683543"/>
                  <a:pt x="6285289" y="2663984"/>
                  <a:pt x="6285289" y="2648773"/>
                </a:cubicBezTo>
                <a:cubicBezTo>
                  <a:pt x="6285289" y="2633563"/>
                  <a:pt x="6279151" y="2614981"/>
                  <a:pt x="6271648" y="2607477"/>
                </a:cubicBezTo>
                <a:cubicBezTo>
                  <a:pt x="6253542" y="2589370"/>
                  <a:pt x="6253140" y="2427209"/>
                  <a:pt x="6271156" y="2409193"/>
                </a:cubicBezTo>
                <a:cubicBezTo>
                  <a:pt x="6278929" y="2401420"/>
                  <a:pt x="6285289" y="2384659"/>
                  <a:pt x="6285289" y="2371947"/>
                </a:cubicBezTo>
                <a:cubicBezTo>
                  <a:pt x="6285289" y="2320991"/>
                  <a:pt x="6428703" y="2146139"/>
                  <a:pt x="6470497" y="2146139"/>
                </a:cubicBezTo>
                <a:cubicBezTo>
                  <a:pt x="6478682" y="2146139"/>
                  <a:pt x="6492493" y="2137565"/>
                  <a:pt x="6501189" y="2127088"/>
                </a:cubicBezTo>
                <a:cubicBezTo>
                  <a:pt x="6509885" y="2116611"/>
                  <a:pt x="6529931" y="2108036"/>
                  <a:pt x="6545736" y="2108036"/>
                </a:cubicBezTo>
                <a:cubicBezTo>
                  <a:pt x="6561541" y="2108036"/>
                  <a:pt x="6590846" y="2096833"/>
                  <a:pt x="6610856" y="2083135"/>
                </a:cubicBezTo>
                <a:cubicBezTo>
                  <a:pt x="6630866" y="2069439"/>
                  <a:pt x="6655309" y="2060867"/>
                  <a:pt x="6665173" y="2064086"/>
                </a:cubicBezTo>
                <a:close/>
                <a:moveTo>
                  <a:pt x="8774488" y="12535"/>
                </a:moveTo>
                <a:cubicBezTo>
                  <a:pt x="8920274" y="12535"/>
                  <a:pt x="8939103" y="15226"/>
                  <a:pt x="8984726" y="42580"/>
                </a:cubicBezTo>
                <a:cubicBezTo>
                  <a:pt x="9042273" y="77079"/>
                  <a:pt x="9090529" y="126589"/>
                  <a:pt x="9128745" y="190335"/>
                </a:cubicBezTo>
                <a:cubicBezTo>
                  <a:pt x="9150997" y="227452"/>
                  <a:pt x="9156448" y="262137"/>
                  <a:pt x="9161791" y="400575"/>
                </a:cubicBezTo>
                <a:lnTo>
                  <a:pt x="9168188" y="566366"/>
                </a:lnTo>
                <a:lnTo>
                  <a:pt x="9125445" y="616475"/>
                </a:lnTo>
                <a:cubicBezTo>
                  <a:pt x="9079537" y="670299"/>
                  <a:pt x="9038615" y="709285"/>
                  <a:pt x="8959364" y="774710"/>
                </a:cubicBezTo>
                <a:cubicBezTo>
                  <a:pt x="8909675" y="815727"/>
                  <a:pt x="8908242" y="816046"/>
                  <a:pt x="8773521" y="815681"/>
                </a:cubicBezTo>
                <a:lnTo>
                  <a:pt x="8637752" y="815312"/>
                </a:lnTo>
                <a:lnTo>
                  <a:pt x="8563245" y="764817"/>
                </a:lnTo>
                <a:cubicBezTo>
                  <a:pt x="8477655" y="706812"/>
                  <a:pt x="8433901" y="662072"/>
                  <a:pt x="8393242" y="590996"/>
                </a:cubicBezTo>
                <a:cubicBezTo>
                  <a:pt x="8368393" y="547555"/>
                  <a:pt x="8364532" y="522712"/>
                  <a:pt x="8364532" y="406237"/>
                </a:cubicBezTo>
                <a:cubicBezTo>
                  <a:pt x="8364532" y="293506"/>
                  <a:pt x="8369192" y="261456"/>
                  <a:pt x="8393242" y="208774"/>
                </a:cubicBezTo>
                <a:cubicBezTo>
                  <a:pt x="8431352" y="125294"/>
                  <a:pt x="8475489" y="78957"/>
                  <a:pt x="8551550" y="42580"/>
                </a:cubicBezTo>
                <a:cubicBezTo>
                  <a:pt x="8607332" y="15897"/>
                  <a:pt x="8632280" y="12535"/>
                  <a:pt x="8774488" y="12535"/>
                </a:cubicBezTo>
                <a:close/>
                <a:moveTo>
                  <a:pt x="6677183" y="12535"/>
                </a:moveTo>
                <a:cubicBezTo>
                  <a:pt x="6825620" y="12535"/>
                  <a:pt x="6839100" y="14641"/>
                  <a:pt x="6893054" y="46261"/>
                </a:cubicBezTo>
                <a:cubicBezTo>
                  <a:pt x="6959668" y="85300"/>
                  <a:pt x="7023495" y="150969"/>
                  <a:pt x="7042836" y="200371"/>
                </a:cubicBezTo>
                <a:cubicBezTo>
                  <a:pt x="7050245" y="219300"/>
                  <a:pt x="7068567" y="259268"/>
                  <a:pt x="7083549" y="289190"/>
                </a:cubicBezTo>
                <a:cubicBezTo>
                  <a:pt x="7100365" y="322778"/>
                  <a:pt x="7110788" y="367564"/>
                  <a:pt x="7110788" y="406237"/>
                </a:cubicBezTo>
                <a:cubicBezTo>
                  <a:pt x="7110788" y="448855"/>
                  <a:pt x="7102082" y="482203"/>
                  <a:pt x="7083549" y="510581"/>
                </a:cubicBezTo>
                <a:cubicBezTo>
                  <a:pt x="7068567" y="533517"/>
                  <a:pt x="7047135" y="571490"/>
                  <a:pt x="7035924" y="594964"/>
                </a:cubicBezTo>
                <a:cubicBezTo>
                  <a:pt x="6997320" y="675787"/>
                  <a:pt x="6923477" y="758024"/>
                  <a:pt x="6863402" y="787108"/>
                </a:cubicBezTo>
                <a:cubicBezTo>
                  <a:pt x="6813830" y="811104"/>
                  <a:pt x="6783758" y="815568"/>
                  <a:pt x="6673473" y="815280"/>
                </a:cubicBezTo>
                <a:cubicBezTo>
                  <a:pt x="6547594" y="814958"/>
                  <a:pt x="6540007" y="813341"/>
                  <a:pt x="6480540" y="774213"/>
                </a:cubicBezTo>
                <a:cubicBezTo>
                  <a:pt x="6400184" y="721334"/>
                  <a:pt x="6327077" y="650961"/>
                  <a:pt x="6302763" y="603086"/>
                </a:cubicBezTo>
                <a:cubicBezTo>
                  <a:pt x="6253865" y="506801"/>
                  <a:pt x="6244096" y="386283"/>
                  <a:pt x="6277271" y="288569"/>
                </a:cubicBezTo>
                <a:cubicBezTo>
                  <a:pt x="6288443" y="255660"/>
                  <a:pt x="6301961" y="212952"/>
                  <a:pt x="6307311" y="193662"/>
                </a:cubicBezTo>
                <a:cubicBezTo>
                  <a:pt x="6321908" y="141025"/>
                  <a:pt x="6385523" y="76431"/>
                  <a:pt x="6456050" y="42636"/>
                </a:cubicBezTo>
                <a:cubicBezTo>
                  <a:pt x="6511761" y="15937"/>
                  <a:pt x="6536757" y="12535"/>
                  <a:pt x="6677183" y="12535"/>
                </a:cubicBezTo>
                <a:close/>
                <a:moveTo>
                  <a:pt x="405188" y="12535"/>
                </a:moveTo>
                <a:cubicBezTo>
                  <a:pt x="550975" y="12535"/>
                  <a:pt x="569803" y="15226"/>
                  <a:pt x="615427" y="42580"/>
                </a:cubicBezTo>
                <a:cubicBezTo>
                  <a:pt x="674885" y="78225"/>
                  <a:pt x="719414" y="125106"/>
                  <a:pt x="767831" y="203036"/>
                </a:cubicBezTo>
                <a:cubicBezTo>
                  <a:pt x="799708" y="254343"/>
                  <a:pt x="803943" y="274526"/>
                  <a:pt x="809254" y="400474"/>
                </a:cubicBezTo>
                <a:lnTo>
                  <a:pt x="815170" y="540765"/>
                </a:lnTo>
                <a:lnTo>
                  <a:pt x="773747" y="590975"/>
                </a:lnTo>
                <a:cubicBezTo>
                  <a:pt x="703992" y="675527"/>
                  <a:pt x="668092" y="712234"/>
                  <a:pt x="603731" y="764817"/>
                </a:cubicBezTo>
                <a:lnTo>
                  <a:pt x="541924" y="815312"/>
                </a:lnTo>
                <a:lnTo>
                  <a:pt x="406155" y="815681"/>
                </a:lnTo>
                <a:cubicBezTo>
                  <a:pt x="273987" y="816039"/>
                  <a:pt x="268723" y="814948"/>
                  <a:pt x="207613" y="774710"/>
                </a:cubicBezTo>
                <a:cubicBezTo>
                  <a:pt x="121570" y="718049"/>
                  <a:pt x="76928" y="675517"/>
                  <a:pt x="41531" y="616475"/>
                </a:cubicBezTo>
                <a:cubicBezTo>
                  <a:pt x="15228" y="572601"/>
                  <a:pt x="10703" y="545723"/>
                  <a:pt x="5185" y="400575"/>
                </a:cubicBezTo>
                <a:cubicBezTo>
                  <a:pt x="-599" y="248416"/>
                  <a:pt x="1074" y="231133"/>
                  <a:pt x="25530" y="190335"/>
                </a:cubicBezTo>
                <a:cubicBezTo>
                  <a:pt x="68486" y="118685"/>
                  <a:pt x="115181" y="74656"/>
                  <a:pt x="182249" y="42580"/>
                </a:cubicBezTo>
                <a:cubicBezTo>
                  <a:pt x="238032" y="15897"/>
                  <a:pt x="262980" y="12535"/>
                  <a:pt x="405188" y="12535"/>
                </a:cubicBezTo>
                <a:close/>
                <a:moveTo>
                  <a:pt x="4503413" y="5136"/>
                </a:moveTo>
                <a:cubicBezTo>
                  <a:pt x="4524307" y="5271"/>
                  <a:pt x="4549354" y="5910"/>
                  <a:pt x="4579486" y="6989"/>
                </a:cubicBezTo>
                <a:cubicBezTo>
                  <a:pt x="4739577" y="12727"/>
                  <a:pt x="4777218" y="20714"/>
                  <a:pt x="4827141" y="59537"/>
                </a:cubicBezTo>
                <a:cubicBezTo>
                  <a:pt x="4884194" y="103904"/>
                  <a:pt x="4964412" y="194736"/>
                  <a:pt x="4958542" y="208324"/>
                </a:cubicBezTo>
                <a:cubicBezTo>
                  <a:pt x="4955272" y="215892"/>
                  <a:pt x="4963844" y="236036"/>
                  <a:pt x="4977592" y="253085"/>
                </a:cubicBezTo>
                <a:cubicBezTo>
                  <a:pt x="4998572" y="279107"/>
                  <a:pt x="5002588" y="303715"/>
                  <a:pt x="5002588" y="406237"/>
                </a:cubicBezTo>
                <a:cubicBezTo>
                  <a:pt x="5002588" y="513056"/>
                  <a:pt x="4999452" y="530676"/>
                  <a:pt x="4977592" y="546683"/>
                </a:cubicBezTo>
                <a:cubicBezTo>
                  <a:pt x="4961361" y="558566"/>
                  <a:pt x="4954681" y="574811"/>
                  <a:pt x="4958542" y="593004"/>
                </a:cubicBezTo>
                <a:cubicBezTo>
                  <a:pt x="4967399" y="634736"/>
                  <a:pt x="4844460" y="754400"/>
                  <a:pt x="4765034" y="781359"/>
                </a:cubicBezTo>
                <a:cubicBezTo>
                  <a:pt x="4682635" y="809328"/>
                  <a:pt x="4467992" y="809664"/>
                  <a:pt x="4403109" y="781923"/>
                </a:cubicBezTo>
                <a:cubicBezTo>
                  <a:pt x="4338692" y="754385"/>
                  <a:pt x="4234546" y="647198"/>
                  <a:pt x="4203074" y="576050"/>
                </a:cubicBezTo>
                <a:cubicBezTo>
                  <a:pt x="4167440" y="495494"/>
                  <a:pt x="4166860" y="321931"/>
                  <a:pt x="4201905" y="226302"/>
                </a:cubicBezTo>
                <a:cubicBezTo>
                  <a:pt x="4227120" y="157501"/>
                  <a:pt x="4305100" y="65527"/>
                  <a:pt x="4353833" y="47111"/>
                </a:cubicBezTo>
                <a:cubicBezTo>
                  <a:pt x="4368205" y="41680"/>
                  <a:pt x="4390038" y="29183"/>
                  <a:pt x="4402351" y="19343"/>
                </a:cubicBezTo>
                <a:cubicBezTo>
                  <a:pt x="4411069" y="12369"/>
                  <a:pt x="4425221" y="8205"/>
                  <a:pt x="4452259" y="6318"/>
                </a:cubicBezTo>
                <a:cubicBezTo>
                  <a:pt x="4465778" y="5376"/>
                  <a:pt x="4482519" y="5003"/>
                  <a:pt x="4503413" y="5136"/>
                </a:cubicBezTo>
                <a:close/>
                <a:moveTo>
                  <a:pt x="2487988" y="0"/>
                </a:moveTo>
                <a:cubicBezTo>
                  <a:pt x="2626704" y="-60"/>
                  <a:pt x="2652348" y="3292"/>
                  <a:pt x="2691188" y="26578"/>
                </a:cubicBezTo>
                <a:cubicBezTo>
                  <a:pt x="2872776" y="135439"/>
                  <a:pt x="2971362" y="369409"/>
                  <a:pt x="2896790" y="514528"/>
                </a:cubicBezTo>
                <a:cubicBezTo>
                  <a:pt x="2882530" y="542279"/>
                  <a:pt x="2862155" y="582134"/>
                  <a:pt x="2851513" y="603086"/>
                </a:cubicBezTo>
                <a:cubicBezTo>
                  <a:pt x="2831785" y="641931"/>
                  <a:pt x="2774555" y="701256"/>
                  <a:pt x="2686436" y="774213"/>
                </a:cubicBezTo>
                <a:cubicBezTo>
                  <a:pt x="2638160" y="814179"/>
                  <a:pt x="2634769" y="814950"/>
                  <a:pt x="2506203" y="815280"/>
                </a:cubicBezTo>
                <a:cubicBezTo>
                  <a:pt x="2349794" y="815686"/>
                  <a:pt x="2293939" y="794388"/>
                  <a:pt x="2199328" y="698272"/>
                </a:cubicBezTo>
                <a:cubicBezTo>
                  <a:pt x="2083125" y="580220"/>
                  <a:pt x="2043257" y="439506"/>
                  <a:pt x="2083428" y="289190"/>
                </a:cubicBezTo>
                <a:cubicBezTo>
                  <a:pt x="2103315" y="214775"/>
                  <a:pt x="2174972" y="123527"/>
                  <a:pt x="2278732" y="40493"/>
                </a:cubicBezTo>
                <a:lnTo>
                  <a:pt x="2329238" y="75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H="1">
            <a:off x="489633" y="2265234"/>
            <a:ext cx="1011177" cy="1004263"/>
          </a:xfrm>
          <a:custGeom>
            <a:avLst/>
            <a:gdLst>
              <a:gd name="connsiteX0" fmla="*/ 8233065 w 9480340"/>
              <a:gd name="connsiteY0" fmla="*/ 7933142 h 9415521"/>
              <a:gd name="connsiteX1" fmla="*/ 8259500 w 9480340"/>
              <a:gd name="connsiteY1" fmla="*/ 7946295 h 9415521"/>
              <a:gd name="connsiteX2" fmla="*/ 8247549 w 9480340"/>
              <a:gd name="connsiteY2" fmla="*/ 7982220 h 9415521"/>
              <a:gd name="connsiteX3" fmla="*/ 8227255 w 9480340"/>
              <a:gd name="connsiteY3" fmla="*/ 8013801 h 9415521"/>
              <a:gd name="connsiteX4" fmla="*/ 8107926 w 9480340"/>
              <a:gd name="connsiteY4" fmla="*/ 8127101 h 9415521"/>
              <a:gd name="connsiteX5" fmla="*/ 7926951 w 9480340"/>
              <a:gd name="connsiteY5" fmla="*/ 8288882 h 9415521"/>
              <a:gd name="connsiteX6" fmla="*/ 7801805 w 9480340"/>
              <a:gd name="connsiteY6" fmla="*/ 8396182 h 9415521"/>
              <a:gd name="connsiteX7" fmla="*/ 7725605 w 9480340"/>
              <a:gd name="connsiteY7" fmla="*/ 8459195 h 9415521"/>
              <a:gd name="connsiteX8" fmla="*/ 7594652 w 9480340"/>
              <a:gd name="connsiteY8" fmla="*/ 8580495 h 9415521"/>
              <a:gd name="connsiteX9" fmla="*/ 7574962 w 9480340"/>
              <a:gd name="connsiteY9" fmla="*/ 8599545 h 9415521"/>
              <a:gd name="connsiteX10" fmla="*/ 7548203 w 9480340"/>
              <a:gd name="connsiteY10" fmla="*/ 8618595 h 9415521"/>
              <a:gd name="connsiteX11" fmla="*/ 7528755 w 9480340"/>
              <a:gd name="connsiteY11" fmla="*/ 8631610 h 9415521"/>
              <a:gd name="connsiteX12" fmla="*/ 7497005 w 9480340"/>
              <a:gd name="connsiteY12" fmla="*/ 8656695 h 9415521"/>
              <a:gd name="connsiteX13" fmla="*/ 7465255 w 9480340"/>
              <a:gd name="connsiteY13" fmla="*/ 8681780 h 9415521"/>
              <a:gd name="connsiteX14" fmla="*/ 7452425 w 9480340"/>
              <a:gd name="connsiteY14" fmla="*/ 8694795 h 9415521"/>
              <a:gd name="connsiteX15" fmla="*/ 7376355 w 9480340"/>
              <a:gd name="connsiteY15" fmla="*/ 8739245 h 9415521"/>
              <a:gd name="connsiteX16" fmla="*/ 7307272 w 9480340"/>
              <a:gd name="connsiteY16" fmla="*/ 8783695 h 9415521"/>
              <a:gd name="connsiteX17" fmla="*/ 7244975 w 9480340"/>
              <a:gd name="connsiteY17" fmla="*/ 8821795 h 9415521"/>
              <a:gd name="connsiteX18" fmla="*/ 7178663 w 9480340"/>
              <a:gd name="connsiteY18" fmla="*/ 8859895 h 9415521"/>
              <a:gd name="connsiteX19" fmla="*/ 6879120 w 9480340"/>
              <a:gd name="connsiteY19" fmla="*/ 9017821 h 9415521"/>
              <a:gd name="connsiteX20" fmla="*/ 6767995 w 9480340"/>
              <a:gd name="connsiteY20" fmla="*/ 9075795 h 9415521"/>
              <a:gd name="connsiteX21" fmla="*/ 6754055 w 9480340"/>
              <a:gd name="connsiteY21" fmla="*/ 9087486 h 9415521"/>
              <a:gd name="connsiteX22" fmla="*/ 6716832 w 9480340"/>
              <a:gd name="connsiteY22" fmla="*/ 9107352 h 9415521"/>
              <a:gd name="connsiteX23" fmla="*/ 6664478 w 9480340"/>
              <a:gd name="connsiteY23" fmla="*/ 9133761 h 9415521"/>
              <a:gd name="connsiteX24" fmla="*/ 6620705 w 9480340"/>
              <a:gd name="connsiteY24" fmla="*/ 9151995 h 9415521"/>
              <a:gd name="connsiteX25" fmla="*/ 6576255 w 9480340"/>
              <a:gd name="connsiteY25" fmla="*/ 9171045 h 9415521"/>
              <a:gd name="connsiteX26" fmla="*/ 6525455 w 9480340"/>
              <a:gd name="connsiteY26" fmla="*/ 9190095 h 9415521"/>
              <a:gd name="connsiteX27" fmla="*/ 6474655 w 9480340"/>
              <a:gd name="connsiteY27" fmla="*/ 9209145 h 9415521"/>
              <a:gd name="connsiteX28" fmla="*/ 6423855 w 9480340"/>
              <a:gd name="connsiteY28" fmla="*/ 9228195 h 9415521"/>
              <a:gd name="connsiteX29" fmla="*/ 6374201 w 9480340"/>
              <a:gd name="connsiteY29" fmla="*/ 9245864 h 9415521"/>
              <a:gd name="connsiteX30" fmla="*/ 6302796 w 9480340"/>
              <a:gd name="connsiteY30" fmla="*/ 9272043 h 9415521"/>
              <a:gd name="connsiteX31" fmla="*/ 6246055 w 9480340"/>
              <a:gd name="connsiteY31" fmla="*/ 9291897 h 9415521"/>
              <a:gd name="connsiteX32" fmla="*/ 6192080 w 9480340"/>
              <a:gd name="connsiteY32" fmla="*/ 9304582 h 9415521"/>
              <a:gd name="connsiteX33" fmla="*/ 6110745 w 9480340"/>
              <a:gd name="connsiteY33" fmla="*/ 9330557 h 9415521"/>
              <a:gd name="connsiteX34" fmla="*/ 6040546 w 9480340"/>
              <a:gd name="connsiteY34" fmla="*/ 9355195 h 9415521"/>
              <a:gd name="connsiteX35" fmla="*/ 5966306 w 9480340"/>
              <a:gd name="connsiteY35" fmla="*/ 9366312 h 9415521"/>
              <a:gd name="connsiteX36" fmla="*/ 5884105 w 9480340"/>
              <a:gd name="connsiteY36" fmla="*/ 9384875 h 9415521"/>
              <a:gd name="connsiteX37" fmla="*/ 5792030 w 9480340"/>
              <a:gd name="connsiteY37" fmla="*/ 9406897 h 9415521"/>
              <a:gd name="connsiteX38" fmla="*/ 5745333 w 9480340"/>
              <a:gd name="connsiteY38" fmla="*/ 9404210 h 9415521"/>
              <a:gd name="connsiteX39" fmla="*/ 5808932 w 9480340"/>
              <a:gd name="connsiteY39" fmla="*/ 9306203 h 9415521"/>
              <a:gd name="connsiteX40" fmla="*/ 5929888 w 9480340"/>
              <a:gd name="connsiteY40" fmla="*/ 9252279 h 9415521"/>
              <a:gd name="connsiteX41" fmla="*/ 6125292 w 9480340"/>
              <a:gd name="connsiteY41" fmla="*/ 9151995 h 9415521"/>
              <a:gd name="connsiteX42" fmla="*/ 6151289 w 9480340"/>
              <a:gd name="connsiteY42" fmla="*/ 9138511 h 9415521"/>
              <a:gd name="connsiteX43" fmla="*/ 6319080 w 9480340"/>
              <a:gd name="connsiteY43" fmla="*/ 9030140 h 9415521"/>
              <a:gd name="connsiteX44" fmla="*/ 6360355 w 9480340"/>
              <a:gd name="connsiteY44" fmla="*/ 9012295 h 9415521"/>
              <a:gd name="connsiteX45" fmla="*/ 6550933 w 9480340"/>
              <a:gd name="connsiteY45" fmla="*/ 8881848 h 9415521"/>
              <a:gd name="connsiteX46" fmla="*/ 6652455 w 9480340"/>
              <a:gd name="connsiteY46" fmla="*/ 8821817 h 9415521"/>
              <a:gd name="connsiteX47" fmla="*/ 6918323 w 9480340"/>
              <a:gd name="connsiteY47" fmla="*/ 8694795 h 9415521"/>
              <a:gd name="connsiteX48" fmla="*/ 6931855 w 9480340"/>
              <a:gd name="connsiteY48" fmla="*/ 8683338 h 9415521"/>
              <a:gd name="connsiteX49" fmla="*/ 6960430 w 9480340"/>
              <a:gd name="connsiteY49" fmla="*/ 8651550 h 9415521"/>
              <a:gd name="connsiteX50" fmla="*/ 7090605 w 9480340"/>
              <a:gd name="connsiteY50" fmla="*/ 8568014 h 9415521"/>
              <a:gd name="connsiteX51" fmla="*/ 7135055 w 9480340"/>
              <a:gd name="connsiteY51" fmla="*/ 8543280 h 9415521"/>
              <a:gd name="connsiteX52" fmla="*/ 7393357 w 9480340"/>
              <a:gd name="connsiteY52" fmla="*/ 8415395 h 9415521"/>
              <a:gd name="connsiteX53" fmla="*/ 7448744 w 9480340"/>
              <a:gd name="connsiteY53" fmla="*/ 8372476 h 9415521"/>
              <a:gd name="connsiteX54" fmla="*/ 7560505 w 9480340"/>
              <a:gd name="connsiteY54" fmla="*/ 8295385 h 9415521"/>
              <a:gd name="connsiteX55" fmla="*/ 7662105 w 9480340"/>
              <a:gd name="connsiteY55" fmla="*/ 8236679 h 9415521"/>
              <a:gd name="connsiteX56" fmla="*/ 7738305 w 9480340"/>
              <a:gd name="connsiteY56" fmla="*/ 8192714 h 9415521"/>
              <a:gd name="connsiteX57" fmla="*/ 7814505 w 9480340"/>
              <a:gd name="connsiteY57" fmla="*/ 8148479 h 9415521"/>
              <a:gd name="connsiteX58" fmla="*/ 7886296 w 9480340"/>
              <a:gd name="connsiteY58" fmla="*/ 8117917 h 9415521"/>
              <a:gd name="connsiteX59" fmla="*/ 7928321 w 9480340"/>
              <a:gd name="connsiteY59" fmla="*/ 8098679 h 9415521"/>
              <a:gd name="connsiteX60" fmla="*/ 7961703 w 9480340"/>
              <a:gd name="connsiteY60" fmla="*/ 8085195 h 9415521"/>
              <a:gd name="connsiteX61" fmla="*/ 7994062 w 9480340"/>
              <a:gd name="connsiteY61" fmla="*/ 8066145 h 9415521"/>
              <a:gd name="connsiteX62" fmla="*/ 8014228 w 9480340"/>
              <a:gd name="connsiteY62" fmla="*/ 8047095 h 9415521"/>
              <a:gd name="connsiteX63" fmla="*/ 8100255 w 9480340"/>
              <a:gd name="connsiteY63" fmla="*/ 8002645 h 9415521"/>
              <a:gd name="connsiteX64" fmla="*/ 8193991 w 9480340"/>
              <a:gd name="connsiteY64" fmla="*/ 7958195 h 9415521"/>
              <a:gd name="connsiteX65" fmla="*/ 8214555 w 9480340"/>
              <a:gd name="connsiteY65" fmla="*/ 7945495 h 9415521"/>
              <a:gd name="connsiteX66" fmla="*/ 8233065 w 9480340"/>
              <a:gd name="connsiteY66" fmla="*/ 7933142 h 9415521"/>
              <a:gd name="connsiteX67" fmla="*/ 9345963 w 9480340"/>
              <a:gd name="connsiteY67" fmla="*/ 5742294 h 9415521"/>
              <a:gd name="connsiteX68" fmla="*/ 9387442 w 9480340"/>
              <a:gd name="connsiteY68" fmla="*/ 5753325 h 9415521"/>
              <a:gd name="connsiteX69" fmla="*/ 9396967 w 9480340"/>
              <a:gd name="connsiteY69" fmla="*/ 5796745 h 9415521"/>
              <a:gd name="connsiteX70" fmla="*/ 9376527 w 9480340"/>
              <a:gd name="connsiteY70" fmla="*/ 5858685 h 9415521"/>
              <a:gd name="connsiteX71" fmla="*/ 9359487 w 9480340"/>
              <a:gd name="connsiteY71" fmla="*/ 5933296 h 9415521"/>
              <a:gd name="connsiteX72" fmla="*/ 9340634 w 9480340"/>
              <a:gd name="connsiteY72" fmla="*/ 6023691 h 9415521"/>
              <a:gd name="connsiteX73" fmla="*/ 9306952 w 9480340"/>
              <a:gd name="connsiteY73" fmla="*/ 6105490 h 9415521"/>
              <a:gd name="connsiteX74" fmla="*/ 9281029 w 9480340"/>
              <a:gd name="connsiteY74" fmla="*/ 6167495 h 9415521"/>
              <a:gd name="connsiteX75" fmla="*/ 9268251 w 9480340"/>
              <a:gd name="connsiteY75" fmla="*/ 6230247 h 9415521"/>
              <a:gd name="connsiteX76" fmla="*/ 9255955 w 9480340"/>
              <a:gd name="connsiteY76" fmla="*/ 6282254 h 9415521"/>
              <a:gd name="connsiteX77" fmla="*/ 9170142 w 9480340"/>
              <a:gd name="connsiteY77" fmla="*/ 6359545 h 9415521"/>
              <a:gd name="connsiteX78" fmla="*/ 9000192 w 9480340"/>
              <a:gd name="connsiteY78" fmla="*/ 6455132 h 9415521"/>
              <a:gd name="connsiteX79" fmla="*/ 8889067 w 9480340"/>
              <a:gd name="connsiteY79" fmla="*/ 6523095 h 9415521"/>
              <a:gd name="connsiteX80" fmla="*/ 8874955 w 9480340"/>
              <a:gd name="connsiteY80" fmla="*/ 6534552 h 9415521"/>
              <a:gd name="connsiteX81" fmla="*/ 8833680 w 9480340"/>
              <a:gd name="connsiteY81" fmla="*/ 6554111 h 9415521"/>
              <a:gd name="connsiteX82" fmla="*/ 8718322 w 9480340"/>
              <a:gd name="connsiteY82" fmla="*/ 6620317 h 9415521"/>
              <a:gd name="connsiteX83" fmla="*/ 8705332 w 9480340"/>
              <a:gd name="connsiteY83" fmla="*/ 6637395 h 9415521"/>
              <a:gd name="connsiteX84" fmla="*/ 8622732 w 9480340"/>
              <a:gd name="connsiteY84" fmla="*/ 6681845 h 9415521"/>
              <a:gd name="connsiteX85" fmla="*/ 8538355 w 9480340"/>
              <a:gd name="connsiteY85" fmla="*/ 6726295 h 9415521"/>
              <a:gd name="connsiteX86" fmla="*/ 8415535 w 9480340"/>
              <a:gd name="connsiteY86" fmla="*/ 6793209 h 9415521"/>
              <a:gd name="connsiteX87" fmla="*/ 8317110 w 9480340"/>
              <a:gd name="connsiteY87" fmla="*/ 6853295 h 9415521"/>
              <a:gd name="connsiteX88" fmla="*/ 8303455 w 9480340"/>
              <a:gd name="connsiteY88" fmla="*/ 6864752 h 9415521"/>
              <a:gd name="connsiteX89" fmla="*/ 8262180 w 9480340"/>
              <a:gd name="connsiteY89" fmla="*/ 6883840 h 9415521"/>
              <a:gd name="connsiteX90" fmla="*/ 8119563 w 9480340"/>
              <a:gd name="connsiteY90" fmla="*/ 6961851 h 9415521"/>
              <a:gd name="connsiteX91" fmla="*/ 8081463 w 9480340"/>
              <a:gd name="connsiteY91" fmla="*/ 6984523 h 9415521"/>
              <a:gd name="connsiteX92" fmla="*/ 7966905 w 9480340"/>
              <a:gd name="connsiteY92" fmla="*/ 7043742 h 9415521"/>
              <a:gd name="connsiteX93" fmla="*/ 7903405 w 9480340"/>
              <a:gd name="connsiteY93" fmla="*/ 7081676 h 9415521"/>
              <a:gd name="connsiteX94" fmla="*/ 7862130 w 9480340"/>
              <a:gd name="connsiteY94" fmla="*/ 7113615 h 9415521"/>
              <a:gd name="connsiteX95" fmla="*/ 7817680 w 9480340"/>
              <a:gd name="connsiteY95" fmla="*/ 7139229 h 9415521"/>
              <a:gd name="connsiteX96" fmla="*/ 7731955 w 9480340"/>
              <a:gd name="connsiteY96" fmla="*/ 7196195 h 9415521"/>
              <a:gd name="connsiteX97" fmla="*/ 7690680 w 9480340"/>
              <a:gd name="connsiteY97" fmla="*/ 7214040 h 9415521"/>
              <a:gd name="connsiteX98" fmla="*/ 7611305 w 9480340"/>
              <a:gd name="connsiteY98" fmla="*/ 7246844 h 9415521"/>
              <a:gd name="connsiteX99" fmla="*/ 7547805 w 9480340"/>
              <a:gd name="connsiteY99" fmla="*/ 7285560 h 9415521"/>
              <a:gd name="connsiteX100" fmla="*/ 7471605 w 9480340"/>
              <a:gd name="connsiteY100" fmla="*/ 7329897 h 9415521"/>
              <a:gd name="connsiteX101" fmla="*/ 7395405 w 9480340"/>
              <a:gd name="connsiteY101" fmla="*/ 7373882 h 9415521"/>
              <a:gd name="connsiteX102" fmla="*/ 7265230 w 9480340"/>
              <a:gd name="connsiteY102" fmla="*/ 7457750 h 9415521"/>
              <a:gd name="connsiteX103" fmla="*/ 7236655 w 9480340"/>
              <a:gd name="connsiteY103" fmla="*/ 7489538 h 9415521"/>
              <a:gd name="connsiteX104" fmla="*/ 7220490 w 9480340"/>
              <a:gd name="connsiteY104" fmla="*/ 7500995 h 9415521"/>
              <a:gd name="connsiteX105" fmla="*/ 7136832 w 9480340"/>
              <a:gd name="connsiteY105" fmla="*/ 7545445 h 9415521"/>
              <a:gd name="connsiteX106" fmla="*/ 7052755 w 9480340"/>
              <a:gd name="connsiteY106" fmla="*/ 7589895 h 9415521"/>
              <a:gd name="connsiteX107" fmla="*/ 7028862 w 9480340"/>
              <a:gd name="connsiteY107" fmla="*/ 7608945 h 9415521"/>
              <a:gd name="connsiteX108" fmla="*/ 6998294 w 9480340"/>
              <a:gd name="connsiteY108" fmla="*/ 7627995 h 9415521"/>
              <a:gd name="connsiteX109" fmla="*/ 6960864 w 9480340"/>
              <a:gd name="connsiteY109" fmla="*/ 7642166 h 9415521"/>
              <a:gd name="connsiteX110" fmla="*/ 6910699 w 9480340"/>
              <a:gd name="connsiteY110" fmla="*/ 7667172 h 9415521"/>
              <a:gd name="connsiteX111" fmla="*/ 6817555 w 9480340"/>
              <a:gd name="connsiteY111" fmla="*/ 7729595 h 9415521"/>
              <a:gd name="connsiteX112" fmla="*/ 6776280 w 9480340"/>
              <a:gd name="connsiteY112" fmla="*/ 7747440 h 9415521"/>
              <a:gd name="connsiteX113" fmla="*/ 6637198 w 9480340"/>
              <a:gd name="connsiteY113" fmla="*/ 7824107 h 9415521"/>
              <a:gd name="connsiteX114" fmla="*/ 6554648 w 9480340"/>
              <a:gd name="connsiteY114" fmla="*/ 7871662 h 9415521"/>
              <a:gd name="connsiteX115" fmla="*/ 6468305 w 9480340"/>
              <a:gd name="connsiteY115" fmla="*/ 7916163 h 9415521"/>
              <a:gd name="connsiteX116" fmla="*/ 6423855 w 9480340"/>
              <a:gd name="connsiteY116" fmla="*/ 7940533 h 9415521"/>
              <a:gd name="connsiteX117" fmla="*/ 6169855 w 9480340"/>
              <a:gd name="connsiteY117" fmla="*/ 8086080 h 9415521"/>
              <a:gd name="connsiteX118" fmla="*/ 6125405 w 9480340"/>
              <a:gd name="connsiteY118" fmla="*/ 8110814 h 9415521"/>
              <a:gd name="connsiteX119" fmla="*/ 5995230 w 9480340"/>
              <a:gd name="connsiteY119" fmla="*/ 8194350 h 9415521"/>
              <a:gd name="connsiteX120" fmla="*/ 5966655 w 9480340"/>
              <a:gd name="connsiteY120" fmla="*/ 8224895 h 9415521"/>
              <a:gd name="connsiteX121" fmla="*/ 5925380 w 9480340"/>
              <a:gd name="connsiteY121" fmla="*/ 8242740 h 9415521"/>
              <a:gd name="connsiteX122" fmla="*/ 5846005 w 9480340"/>
              <a:gd name="connsiteY122" fmla="*/ 8275544 h 9415521"/>
              <a:gd name="connsiteX123" fmla="*/ 5782505 w 9480340"/>
              <a:gd name="connsiteY123" fmla="*/ 8312204 h 9415521"/>
              <a:gd name="connsiteX124" fmla="*/ 5471355 w 9480340"/>
              <a:gd name="connsiteY124" fmla="*/ 8491878 h 9415521"/>
              <a:gd name="connsiteX125" fmla="*/ 5395155 w 9480340"/>
              <a:gd name="connsiteY125" fmla="*/ 8555095 h 9415521"/>
              <a:gd name="connsiteX126" fmla="*/ 5353880 w 9480340"/>
              <a:gd name="connsiteY126" fmla="*/ 8573296 h 9415521"/>
              <a:gd name="connsiteX127" fmla="*/ 5289311 w 9480340"/>
              <a:gd name="connsiteY127" fmla="*/ 8604818 h 9415521"/>
              <a:gd name="connsiteX128" fmla="*/ 5251846 w 9480340"/>
              <a:gd name="connsiteY128" fmla="*/ 8642524 h 9415521"/>
              <a:gd name="connsiteX129" fmla="*/ 5216174 w 9480340"/>
              <a:gd name="connsiteY129" fmla="*/ 8656695 h 9415521"/>
              <a:gd name="connsiteX130" fmla="*/ 5187362 w 9480340"/>
              <a:gd name="connsiteY130" fmla="*/ 8675745 h 9415521"/>
              <a:gd name="connsiteX131" fmla="*/ 5161240 w 9480340"/>
              <a:gd name="connsiteY131" fmla="*/ 8694795 h 9415521"/>
              <a:gd name="connsiteX132" fmla="*/ 4963355 w 9480340"/>
              <a:gd name="connsiteY132" fmla="*/ 8786315 h 9415521"/>
              <a:gd name="connsiteX133" fmla="*/ 4857963 w 9480340"/>
              <a:gd name="connsiteY133" fmla="*/ 8858004 h 9415521"/>
              <a:gd name="connsiteX134" fmla="*/ 4775413 w 9480340"/>
              <a:gd name="connsiteY134" fmla="*/ 8905083 h 9415521"/>
              <a:gd name="connsiteX135" fmla="*/ 4703005 w 9480340"/>
              <a:gd name="connsiteY135" fmla="*/ 8936095 h 9415521"/>
              <a:gd name="connsiteX136" fmla="*/ 4639505 w 9480340"/>
              <a:gd name="connsiteY136" fmla="*/ 8974097 h 9415521"/>
              <a:gd name="connsiteX137" fmla="*/ 4426143 w 9480340"/>
              <a:gd name="connsiteY137" fmla="*/ 9108946 h 9415521"/>
              <a:gd name="connsiteX138" fmla="*/ 4360218 w 9480340"/>
              <a:gd name="connsiteY138" fmla="*/ 9151995 h 9415521"/>
              <a:gd name="connsiteX139" fmla="*/ 4334221 w 9480340"/>
              <a:gd name="connsiteY139" fmla="*/ 9165479 h 9415521"/>
              <a:gd name="connsiteX140" fmla="*/ 4292196 w 9480340"/>
              <a:gd name="connsiteY140" fmla="*/ 9184717 h 9415521"/>
              <a:gd name="connsiteX141" fmla="*/ 4220405 w 9480340"/>
              <a:gd name="connsiteY141" fmla="*/ 9215279 h 9415521"/>
              <a:gd name="connsiteX142" fmla="*/ 4144205 w 9480340"/>
              <a:gd name="connsiteY142" fmla="*/ 9259514 h 9415521"/>
              <a:gd name="connsiteX143" fmla="*/ 4068005 w 9480340"/>
              <a:gd name="connsiteY143" fmla="*/ 9304180 h 9415521"/>
              <a:gd name="connsiteX144" fmla="*/ 4004505 w 9480340"/>
              <a:gd name="connsiteY144" fmla="*/ 9342465 h 9415521"/>
              <a:gd name="connsiteX145" fmla="*/ 3942281 w 9480340"/>
              <a:gd name="connsiteY145" fmla="*/ 9387905 h 9415521"/>
              <a:gd name="connsiteX146" fmla="*/ 3777181 w 9480340"/>
              <a:gd name="connsiteY146" fmla="*/ 9408155 h 9415521"/>
              <a:gd name="connsiteX147" fmla="*/ 3588278 w 9480340"/>
              <a:gd name="connsiteY147" fmla="*/ 9390539 h 9415521"/>
              <a:gd name="connsiteX148" fmla="*/ 3512713 w 9480340"/>
              <a:gd name="connsiteY148" fmla="*/ 9370133 h 9415521"/>
              <a:gd name="connsiteX149" fmla="*/ 3452690 w 9480340"/>
              <a:gd name="connsiteY149" fmla="*/ 9348954 h 9415521"/>
              <a:gd name="connsiteX150" fmla="*/ 3299655 w 9480340"/>
              <a:gd name="connsiteY150" fmla="*/ 9276323 h 9415521"/>
              <a:gd name="connsiteX151" fmla="*/ 3466696 w 9480340"/>
              <a:gd name="connsiteY151" fmla="*/ 9146617 h 9415521"/>
              <a:gd name="connsiteX152" fmla="*/ 3508721 w 9480340"/>
              <a:gd name="connsiteY152" fmla="*/ 9127379 h 9415521"/>
              <a:gd name="connsiteX153" fmla="*/ 3542103 w 9480340"/>
              <a:gd name="connsiteY153" fmla="*/ 9113895 h 9415521"/>
              <a:gd name="connsiteX154" fmla="*/ 3574462 w 9480340"/>
              <a:gd name="connsiteY154" fmla="*/ 9094845 h 9415521"/>
              <a:gd name="connsiteX155" fmla="*/ 3600635 w 9480340"/>
              <a:gd name="connsiteY155" fmla="*/ 9075795 h 9415521"/>
              <a:gd name="connsiteX156" fmla="*/ 3651790 w 9480340"/>
              <a:gd name="connsiteY156" fmla="*/ 9050395 h 9415521"/>
              <a:gd name="connsiteX157" fmla="*/ 3701418 w 9480340"/>
              <a:gd name="connsiteY157" fmla="*/ 9024995 h 9415521"/>
              <a:gd name="connsiteX158" fmla="*/ 3718755 w 9480340"/>
              <a:gd name="connsiteY158" fmla="*/ 9013538 h 9415521"/>
              <a:gd name="connsiteX159" fmla="*/ 3893380 w 9480340"/>
              <a:gd name="connsiteY159" fmla="*/ 8903140 h 9415521"/>
              <a:gd name="connsiteX160" fmla="*/ 3934655 w 9480340"/>
              <a:gd name="connsiteY160" fmla="*/ 8885295 h 9415521"/>
              <a:gd name="connsiteX161" fmla="*/ 4105846 w 9480340"/>
              <a:gd name="connsiteY161" fmla="*/ 8776739 h 9415521"/>
              <a:gd name="connsiteX162" fmla="*/ 4143956 w 9480340"/>
              <a:gd name="connsiteY162" fmla="*/ 8754325 h 9415521"/>
              <a:gd name="connsiteX163" fmla="*/ 4182315 w 9480340"/>
              <a:gd name="connsiteY163" fmla="*/ 8719330 h 9415521"/>
              <a:gd name="connsiteX164" fmla="*/ 4351211 w 9480340"/>
              <a:gd name="connsiteY164" fmla="*/ 8628120 h 9415521"/>
              <a:gd name="connsiteX165" fmla="*/ 4391736 w 9480340"/>
              <a:gd name="connsiteY165" fmla="*/ 8618595 h 9415521"/>
              <a:gd name="connsiteX166" fmla="*/ 4424089 w 9480340"/>
              <a:gd name="connsiteY166" fmla="*/ 8605111 h 9415521"/>
              <a:gd name="connsiteX167" fmla="*/ 4588705 w 9480340"/>
              <a:gd name="connsiteY167" fmla="*/ 8485676 h 9415521"/>
              <a:gd name="connsiteX168" fmla="*/ 4664905 w 9480340"/>
              <a:gd name="connsiteY168" fmla="*/ 8441711 h 9415521"/>
              <a:gd name="connsiteX169" fmla="*/ 4853585 w 9480340"/>
              <a:gd name="connsiteY169" fmla="*/ 8341386 h 9415521"/>
              <a:gd name="connsiteX170" fmla="*/ 4898035 w 9480340"/>
              <a:gd name="connsiteY170" fmla="*/ 8311614 h 9415521"/>
              <a:gd name="connsiteX171" fmla="*/ 4937955 w 9480340"/>
              <a:gd name="connsiteY171" fmla="*/ 8280657 h 9415521"/>
              <a:gd name="connsiteX172" fmla="*/ 5191955 w 9480340"/>
              <a:gd name="connsiteY172" fmla="*/ 8135110 h 9415521"/>
              <a:gd name="connsiteX173" fmla="*/ 5236405 w 9480340"/>
              <a:gd name="connsiteY173" fmla="*/ 8110376 h 9415521"/>
              <a:gd name="connsiteX174" fmla="*/ 5299905 w 9480340"/>
              <a:gd name="connsiteY174" fmla="*/ 8072495 h 9415521"/>
              <a:gd name="connsiteX175" fmla="*/ 5375846 w 9480340"/>
              <a:gd name="connsiteY175" fmla="*/ 8040139 h 9415521"/>
              <a:gd name="connsiteX176" fmla="*/ 5413982 w 9480340"/>
              <a:gd name="connsiteY176" fmla="*/ 8017725 h 9415521"/>
              <a:gd name="connsiteX177" fmla="*/ 5471391 w 9480340"/>
              <a:gd name="connsiteY177" fmla="*/ 7972324 h 9415521"/>
              <a:gd name="connsiteX178" fmla="*/ 5661855 w 9480340"/>
              <a:gd name="connsiteY178" fmla="*/ 7881995 h 9415521"/>
              <a:gd name="connsiteX179" fmla="*/ 5721543 w 9480340"/>
              <a:gd name="connsiteY179" fmla="*/ 7839076 h 9415521"/>
              <a:gd name="connsiteX180" fmla="*/ 5833305 w 9480340"/>
              <a:gd name="connsiteY180" fmla="*/ 7761985 h 9415521"/>
              <a:gd name="connsiteX181" fmla="*/ 5934905 w 9480340"/>
              <a:gd name="connsiteY181" fmla="*/ 7703880 h 9415521"/>
              <a:gd name="connsiteX182" fmla="*/ 6166125 w 9480340"/>
              <a:gd name="connsiteY182" fmla="*/ 7589895 h 9415521"/>
              <a:gd name="connsiteX183" fmla="*/ 6195255 w 9480340"/>
              <a:gd name="connsiteY183" fmla="*/ 7570845 h 9415521"/>
              <a:gd name="connsiteX184" fmla="*/ 6227996 w 9480340"/>
              <a:gd name="connsiteY184" fmla="*/ 7551795 h 9415521"/>
              <a:gd name="connsiteX185" fmla="*/ 6286766 w 9480340"/>
              <a:gd name="connsiteY185" fmla="*/ 7512424 h 9415521"/>
              <a:gd name="connsiteX186" fmla="*/ 6354005 w 9480340"/>
              <a:gd name="connsiteY186" fmla="*/ 7460970 h 9415521"/>
              <a:gd name="connsiteX187" fmla="*/ 6430205 w 9480340"/>
              <a:gd name="connsiteY187" fmla="*/ 7418093 h 9415521"/>
              <a:gd name="connsiteX188" fmla="*/ 6506405 w 9480340"/>
              <a:gd name="connsiteY188" fmla="*/ 7374108 h 9415521"/>
              <a:gd name="connsiteX189" fmla="*/ 6569905 w 9480340"/>
              <a:gd name="connsiteY189" fmla="*/ 7336111 h 9415521"/>
              <a:gd name="connsiteX190" fmla="*/ 6646105 w 9480340"/>
              <a:gd name="connsiteY190" fmla="*/ 7291876 h 9415521"/>
              <a:gd name="connsiteX191" fmla="*/ 6722305 w 9480340"/>
              <a:gd name="connsiteY191" fmla="*/ 7247162 h 9415521"/>
              <a:gd name="connsiteX192" fmla="*/ 6779455 w 9480340"/>
              <a:gd name="connsiteY192" fmla="*/ 7213498 h 9415521"/>
              <a:gd name="connsiteX193" fmla="*/ 6908218 w 9480340"/>
              <a:gd name="connsiteY193" fmla="*/ 7149858 h 9415521"/>
              <a:gd name="connsiteX194" fmla="*/ 7032043 w 9480340"/>
              <a:gd name="connsiteY194" fmla="*/ 7094595 h 9415521"/>
              <a:gd name="connsiteX195" fmla="*/ 7046155 w 9480340"/>
              <a:gd name="connsiteY195" fmla="*/ 7083138 h 9415521"/>
              <a:gd name="connsiteX196" fmla="*/ 7220780 w 9480340"/>
              <a:gd name="connsiteY196" fmla="*/ 6972740 h 9415521"/>
              <a:gd name="connsiteX197" fmla="*/ 7262055 w 9480340"/>
              <a:gd name="connsiteY197" fmla="*/ 6954895 h 9415521"/>
              <a:gd name="connsiteX198" fmla="*/ 7290630 w 9480340"/>
              <a:gd name="connsiteY198" fmla="*/ 6924350 h 9415521"/>
              <a:gd name="connsiteX199" fmla="*/ 7420805 w 9480340"/>
              <a:gd name="connsiteY199" fmla="*/ 6840814 h 9415521"/>
              <a:gd name="connsiteX200" fmla="*/ 7465255 w 9480340"/>
              <a:gd name="connsiteY200" fmla="*/ 6815886 h 9415521"/>
              <a:gd name="connsiteX201" fmla="*/ 7719255 w 9480340"/>
              <a:gd name="connsiteY201" fmla="*/ 6671366 h 9415521"/>
              <a:gd name="connsiteX202" fmla="*/ 7776405 w 9480340"/>
              <a:gd name="connsiteY202" fmla="*/ 6637228 h 9415521"/>
              <a:gd name="connsiteX203" fmla="*/ 7852605 w 9480340"/>
              <a:gd name="connsiteY203" fmla="*/ 6592514 h 9415521"/>
              <a:gd name="connsiteX204" fmla="*/ 7928805 w 9480340"/>
              <a:gd name="connsiteY204" fmla="*/ 6548701 h 9415521"/>
              <a:gd name="connsiteX205" fmla="*/ 8071680 w 9480340"/>
              <a:gd name="connsiteY205" fmla="*/ 6477911 h 9415521"/>
              <a:gd name="connsiteX206" fmla="*/ 8112955 w 9480340"/>
              <a:gd name="connsiteY206" fmla="*/ 6458352 h 9415521"/>
              <a:gd name="connsiteX207" fmla="*/ 8129120 w 9480340"/>
              <a:gd name="connsiteY207" fmla="*/ 6446895 h 9415521"/>
              <a:gd name="connsiteX208" fmla="*/ 8212778 w 9480340"/>
              <a:gd name="connsiteY208" fmla="*/ 6402445 h 9415521"/>
              <a:gd name="connsiteX209" fmla="*/ 8291227 w 9480340"/>
              <a:gd name="connsiteY209" fmla="*/ 6357995 h 9415521"/>
              <a:gd name="connsiteX210" fmla="*/ 8350444 w 9480340"/>
              <a:gd name="connsiteY210" fmla="*/ 6315291 h 9415521"/>
              <a:gd name="connsiteX211" fmla="*/ 8455819 w 9480340"/>
              <a:gd name="connsiteY211" fmla="*/ 6242266 h 9415521"/>
              <a:gd name="connsiteX212" fmla="*/ 8519319 w 9480340"/>
              <a:gd name="connsiteY212" fmla="*/ 6204381 h 9415521"/>
              <a:gd name="connsiteX213" fmla="*/ 8643180 w 9480340"/>
              <a:gd name="connsiteY213" fmla="*/ 6145914 h 9415521"/>
              <a:gd name="connsiteX214" fmla="*/ 8684455 w 9480340"/>
              <a:gd name="connsiteY214" fmla="*/ 6126611 h 9415521"/>
              <a:gd name="connsiteX215" fmla="*/ 8702598 w 9480340"/>
              <a:gd name="connsiteY215" fmla="*/ 6116695 h 9415521"/>
              <a:gd name="connsiteX216" fmla="*/ 8739742 w 9480340"/>
              <a:gd name="connsiteY216" fmla="*/ 6097694 h 9415521"/>
              <a:gd name="connsiteX217" fmla="*/ 8960680 w 9480340"/>
              <a:gd name="connsiteY217" fmla="*/ 5957975 h 9415521"/>
              <a:gd name="connsiteX218" fmla="*/ 9005130 w 9480340"/>
              <a:gd name="connsiteY218" fmla="*/ 5932453 h 9415521"/>
              <a:gd name="connsiteX219" fmla="*/ 9097463 w 9480340"/>
              <a:gd name="connsiteY219" fmla="*/ 5879623 h 9415521"/>
              <a:gd name="connsiteX220" fmla="*/ 9135563 w 9480340"/>
              <a:gd name="connsiteY220" fmla="*/ 5856951 h 9415521"/>
              <a:gd name="connsiteX221" fmla="*/ 9270596 w 9480340"/>
              <a:gd name="connsiteY221" fmla="*/ 5781117 h 9415521"/>
              <a:gd name="connsiteX222" fmla="*/ 9312621 w 9480340"/>
              <a:gd name="connsiteY222" fmla="*/ 5761878 h 9415521"/>
              <a:gd name="connsiteX223" fmla="*/ 9345963 w 9480340"/>
              <a:gd name="connsiteY223" fmla="*/ 5742294 h 9415521"/>
              <a:gd name="connsiteX224" fmla="*/ 9456516 w 9480340"/>
              <a:gd name="connsiteY224" fmla="*/ 4153743 h 9415521"/>
              <a:gd name="connsiteX225" fmla="*/ 9475298 w 9480340"/>
              <a:gd name="connsiteY225" fmla="*/ 4405205 h 9415521"/>
              <a:gd name="connsiteX226" fmla="*/ 9449198 w 9480340"/>
              <a:gd name="connsiteY226" fmla="*/ 4660220 h 9415521"/>
              <a:gd name="connsiteX227" fmla="*/ 9236905 w 9480340"/>
              <a:gd name="connsiteY227" fmla="*/ 4771633 h 9415521"/>
              <a:gd name="connsiteX228" fmla="*/ 9148005 w 9480340"/>
              <a:gd name="connsiteY228" fmla="*/ 4821992 h 9415521"/>
              <a:gd name="connsiteX229" fmla="*/ 9078155 w 9480340"/>
              <a:gd name="connsiteY229" fmla="*/ 4862177 h 9415521"/>
              <a:gd name="connsiteX230" fmla="*/ 9046147 w 9480340"/>
              <a:gd name="connsiteY230" fmla="*/ 4893267 h 9415521"/>
              <a:gd name="connsiteX231" fmla="*/ 9008047 w 9480340"/>
              <a:gd name="connsiteY231" fmla="*/ 4916296 h 9415521"/>
              <a:gd name="connsiteX232" fmla="*/ 8946911 w 9480340"/>
              <a:gd name="connsiteY232" fmla="*/ 4947369 h 9415521"/>
              <a:gd name="connsiteX233" fmla="*/ 8909446 w 9480340"/>
              <a:gd name="connsiteY233" fmla="*/ 4984924 h 9415521"/>
              <a:gd name="connsiteX234" fmla="*/ 8873046 w 9480340"/>
              <a:gd name="connsiteY234" fmla="*/ 4999095 h 9415521"/>
              <a:gd name="connsiteX235" fmla="*/ 8834311 w 9480340"/>
              <a:gd name="connsiteY235" fmla="*/ 5008620 h 9415521"/>
              <a:gd name="connsiteX236" fmla="*/ 8767120 w 9480340"/>
              <a:gd name="connsiteY236" fmla="*/ 5043545 h 9415521"/>
              <a:gd name="connsiteX237" fmla="*/ 8659460 w 9480340"/>
              <a:gd name="connsiteY237" fmla="*/ 5116570 h 9415521"/>
              <a:gd name="connsiteX238" fmla="*/ 8593306 w 9480340"/>
              <a:gd name="connsiteY238" fmla="*/ 5164195 h 9415521"/>
              <a:gd name="connsiteX239" fmla="*/ 8436805 w 9480340"/>
              <a:gd name="connsiteY239" fmla="*/ 5237475 h 9415521"/>
              <a:gd name="connsiteX240" fmla="*/ 8373305 w 9480340"/>
              <a:gd name="connsiteY240" fmla="*/ 5272805 h 9415521"/>
              <a:gd name="connsiteX241" fmla="*/ 8233863 w 9480340"/>
              <a:gd name="connsiteY241" fmla="*/ 5361651 h 9415521"/>
              <a:gd name="connsiteX242" fmla="*/ 8195763 w 9480340"/>
              <a:gd name="connsiteY242" fmla="*/ 5384323 h 9415521"/>
              <a:gd name="connsiteX243" fmla="*/ 8081205 w 9480340"/>
              <a:gd name="connsiteY243" fmla="*/ 5443590 h 9415521"/>
              <a:gd name="connsiteX244" fmla="*/ 8024055 w 9480340"/>
              <a:gd name="connsiteY244" fmla="*/ 5476121 h 9415521"/>
              <a:gd name="connsiteX245" fmla="*/ 7922455 w 9480340"/>
              <a:gd name="connsiteY245" fmla="*/ 5557581 h 9415521"/>
              <a:gd name="connsiteX246" fmla="*/ 7897805 w 9480340"/>
              <a:gd name="connsiteY246" fmla="*/ 5570595 h 9415521"/>
              <a:gd name="connsiteX247" fmla="*/ 7864504 w 9480340"/>
              <a:gd name="connsiteY247" fmla="*/ 5584591 h 9415521"/>
              <a:gd name="connsiteX248" fmla="*/ 7809780 w 9480340"/>
              <a:gd name="connsiteY248" fmla="*/ 5610395 h 9415521"/>
              <a:gd name="connsiteX249" fmla="*/ 7725605 w 9480340"/>
              <a:gd name="connsiteY249" fmla="*/ 5647011 h 9415521"/>
              <a:gd name="connsiteX250" fmla="*/ 7662105 w 9480340"/>
              <a:gd name="connsiteY250" fmla="*/ 5685008 h 9415521"/>
              <a:gd name="connsiteX251" fmla="*/ 7585905 w 9480340"/>
              <a:gd name="connsiteY251" fmla="*/ 5728993 h 9415521"/>
              <a:gd name="connsiteX252" fmla="*/ 7509705 w 9480340"/>
              <a:gd name="connsiteY252" fmla="*/ 5773330 h 9415521"/>
              <a:gd name="connsiteX253" fmla="*/ 7382963 w 9480340"/>
              <a:gd name="connsiteY253" fmla="*/ 5856951 h 9415521"/>
              <a:gd name="connsiteX254" fmla="*/ 7344863 w 9480340"/>
              <a:gd name="connsiteY254" fmla="*/ 5879365 h 9415521"/>
              <a:gd name="connsiteX255" fmla="*/ 7194699 w 9480340"/>
              <a:gd name="connsiteY255" fmla="*/ 5967470 h 9415521"/>
              <a:gd name="connsiteX256" fmla="*/ 7165898 w 9480340"/>
              <a:gd name="connsiteY256" fmla="*/ 5989695 h 9415521"/>
              <a:gd name="connsiteX257" fmla="*/ 7147755 w 9480340"/>
              <a:gd name="connsiteY257" fmla="*/ 6001152 h 9415521"/>
              <a:gd name="connsiteX258" fmla="*/ 7106480 w 9480340"/>
              <a:gd name="connsiteY258" fmla="*/ 6020711 h 9415521"/>
              <a:gd name="connsiteX259" fmla="*/ 6991122 w 9480340"/>
              <a:gd name="connsiteY259" fmla="*/ 6086917 h 9415521"/>
              <a:gd name="connsiteX260" fmla="*/ 6978132 w 9480340"/>
              <a:gd name="connsiteY260" fmla="*/ 6103995 h 9415521"/>
              <a:gd name="connsiteX261" fmla="*/ 6898928 w 9480340"/>
              <a:gd name="connsiteY261" fmla="*/ 6146208 h 9415521"/>
              <a:gd name="connsiteX262" fmla="*/ 6810317 w 9480340"/>
              <a:gd name="connsiteY262" fmla="*/ 6190578 h 9415521"/>
              <a:gd name="connsiteX263" fmla="*/ 6644342 w 9480340"/>
              <a:gd name="connsiteY263" fmla="*/ 6287290 h 9415521"/>
              <a:gd name="connsiteX264" fmla="*/ 6533853 w 9480340"/>
              <a:gd name="connsiteY264" fmla="*/ 6357995 h 9415521"/>
              <a:gd name="connsiteX265" fmla="*/ 6379405 w 9480340"/>
              <a:gd name="connsiteY265" fmla="*/ 6430830 h 9415521"/>
              <a:gd name="connsiteX266" fmla="*/ 6315905 w 9480340"/>
              <a:gd name="connsiteY266" fmla="*/ 6465729 h 9415521"/>
              <a:gd name="connsiteX267" fmla="*/ 6151289 w 9480340"/>
              <a:gd name="connsiteY267" fmla="*/ 6585811 h 9415521"/>
              <a:gd name="connsiteX268" fmla="*/ 6117907 w 9480340"/>
              <a:gd name="connsiteY268" fmla="*/ 6599295 h 9415521"/>
              <a:gd name="connsiteX269" fmla="*/ 6085548 w 9480340"/>
              <a:gd name="connsiteY269" fmla="*/ 6618345 h 9415521"/>
              <a:gd name="connsiteX270" fmla="*/ 6059375 w 9480340"/>
              <a:gd name="connsiteY270" fmla="*/ 6637395 h 9415521"/>
              <a:gd name="connsiteX271" fmla="*/ 6008220 w 9480340"/>
              <a:gd name="connsiteY271" fmla="*/ 6662795 h 9415521"/>
              <a:gd name="connsiteX272" fmla="*/ 5958592 w 9480340"/>
              <a:gd name="connsiteY272" fmla="*/ 6688195 h 9415521"/>
              <a:gd name="connsiteX273" fmla="*/ 5941255 w 9480340"/>
              <a:gd name="connsiteY273" fmla="*/ 6699652 h 9415521"/>
              <a:gd name="connsiteX274" fmla="*/ 5899980 w 9480340"/>
              <a:gd name="connsiteY274" fmla="*/ 6718740 h 9415521"/>
              <a:gd name="connsiteX275" fmla="*/ 5753930 w 9480340"/>
              <a:gd name="connsiteY275" fmla="*/ 6797350 h 9415521"/>
              <a:gd name="connsiteX276" fmla="*/ 5725355 w 9480340"/>
              <a:gd name="connsiteY276" fmla="*/ 6827895 h 9415521"/>
              <a:gd name="connsiteX277" fmla="*/ 5684080 w 9480340"/>
              <a:gd name="connsiteY277" fmla="*/ 6845740 h 9415521"/>
              <a:gd name="connsiteX278" fmla="*/ 5541464 w 9480340"/>
              <a:gd name="connsiteY278" fmla="*/ 6923751 h 9415521"/>
              <a:gd name="connsiteX279" fmla="*/ 5503354 w 9480340"/>
              <a:gd name="connsiteY279" fmla="*/ 6946165 h 9415521"/>
              <a:gd name="connsiteX280" fmla="*/ 5357055 w 9480340"/>
              <a:gd name="connsiteY280" fmla="*/ 7019260 h 9415521"/>
              <a:gd name="connsiteX281" fmla="*/ 5296099 w 9480340"/>
              <a:gd name="connsiteY281" fmla="*/ 7072370 h 9415521"/>
              <a:gd name="connsiteX282" fmla="*/ 5268274 w 9480340"/>
              <a:gd name="connsiteY282" fmla="*/ 7094595 h 9415521"/>
              <a:gd name="connsiteX283" fmla="*/ 5235921 w 9480340"/>
              <a:gd name="connsiteY283" fmla="*/ 7108079 h 9415521"/>
              <a:gd name="connsiteX284" fmla="*/ 5193896 w 9480340"/>
              <a:gd name="connsiteY284" fmla="*/ 7127317 h 9415521"/>
              <a:gd name="connsiteX285" fmla="*/ 5122105 w 9480340"/>
              <a:gd name="connsiteY285" fmla="*/ 7157879 h 9415521"/>
              <a:gd name="connsiteX286" fmla="*/ 5045905 w 9480340"/>
              <a:gd name="connsiteY286" fmla="*/ 7202114 h 9415521"/>
              <a:gd name="connsiteX287" fmla="*/ 4969705 w 9480340"/>
              <a:gd name="connsiteY287" fmla="*/ 7246136 h 9415521"/>
              <a:gd name="connsiteX288" fmla="*/ 4880805 w 9480340"/>
              <a:gd name="connsiteY288" fmla="*/ 7296657 h 9415521"/>
              <a:gd name="connsiteX289" fmla="*/ 4768572 w 9480340"/>
              <a:gd name="connsiteY289" fmla="*/ 7373690 h 9415521"/>
              <a:gd name="connsiteX290" fmla="*/ 4696183 w 9480340"/>
              <a:gd name="connsiteY290" fmla="*/ 7424795 h 9415521"/>
              <a:gd name="connsiteX291" fmla="*/ 4493455 w 9480340"/>
              <a:gd name="connsiteY291" fmla="*/ 7524903 h 9415521"/>
              <a:gd name="connsiteX292" fmla="*/ 4398205 w 9480340"/>
              <a:gd name="connsiteY292" fmla="*/ 7577293 h 9415521"/>
              <a:gd name="connsiteX293" fmla="*/ 4271464 w 9480340"/>
              <a:gd name="connsiteY293" fmla="*/ 7660351 h 9415521"/>
              <a:gd name="connsiteX294" fmla="*/ 4233364 w 9480340"/>
              <a:gd name="connsiteY294" fmla="*/ 7683023 h 9415521"/>
              <a:gd name="connsiteX295" fmla="*/ 4008129 w 9480340"/>
              <a:gd name="connsiteY295" fmla="*/ 7815320 h 9415521"/>
              <a:gd name="connsiteX296" fmla="*/ 3897147 w 9480340"/>
              <a:gd name="connsiteY296" fmla="*/ 7881995 h 9415521"/>
              <a:gd name="connsiteX297" fmla="*/ 3883855 w 9480340"/>
              <a:gd name="connsiteY297" fmla="*/ 7892042 h 9415521"/>
              <a:gd name="connsiteX298" fmla="*/ 3806723 w 9480340"/>
              <a:gd name="connsiteY298" fmla="*/ 7933317 h 9415521"/>
              <a:gd name="connsiteX299" fmla="*/ 3661346 w 9480340"/>
              <a:gd name="connsiteY299" fmla="*/ 8016511 h 9415521"/>
              <a:gd name="connsiteX300" fmla="*/ 3623246 w 9480340"/>
              <a:gd name="connsiteY300" fmla="*/ 8040139 h 9415521"/>
              <a:gd name="connsiteX301" fmla="*/ 3458889 w 9480340"/>
              <a:gd name="connsiteY301" fmla="*/ 8147911 h 9415521"/>
              <a:gd name="connsiteX302" fmla="*/ 3432892 w 9480340"/>
              <a:gd name="connsiteY302" fmla="*/ 8161395 h 9415521"/>
              <a:gd name="connsiteX303" fmla="*/ 3223455 w 9480340"/>
              <a:gd name="connsiteY303" fmla="*/ 8261552 h 9415521"/>
              <a:gd name="connsiteX304" fmla="*/ 3134555 w 9480340"/>
              <a:gd name="connsiteY304" fmla="*/ 8309333 h 9415521"/>
              <a:gd name="connsiteX305" fmla="*/ 3096455 w 9480340"/>
              <a:gd name="connsiteY305" fmla="*/ 8333354 h 9415521"/>
              <a:gd name="connsiteX306" fmla="*/ 3013905 w 9480340"/>
              <a:gd name="connsiteY306" fmla="*/ 8383114 h 9415521"/>
              <a:gd name="connsiteX307" fmla="*/ 2826142 w 9480340"/>
              <a:gd name="connsiteY307" fmla="*/ 8498457 h 9415521"/>
              <a:gd name="connsiteX308" fmla="*/ 2756292 w 9480340"/>
              <a:gd name="connsiteY308" fmla="*/ 8540713 h 9415521"/>
              <a:gd name="connsiteX309" fmla="*/ 2655130 w 9480340"/>
              <a:gd name="connsiteY309" fmla="*/ 8599453 h 9415521"/>
              <a:gd name="connsiteX310" fmla="*/ 2610680 w 9480340"/>
              <a:gd name="connsiteY310" fmla="*/ 8624975 h 9415521"/>
              <a:gd name="connsiteX311" fmla="*/ 2389741 w 9480340"/>
              <a:gd name="connsiteY311" fmla="*/ 8764695 h 9415521"/>
              <a:gd name="connsiteX312" fmla="*/ 2354153 w 9480340"/>
              <a:gd name="connsiteY312" fmla="*/ 8783695 h 9415521"/>
              <a:gd name="connsiteX313" fmla="*/ 2321755 w 9480340"/>
              <a:gd name="connsiteY313" fmla="*/ 8802745 h 9415521"/>
              <a:gd name="connsiteX314" fmla="*/ 2264605 w 9480340"/>
              <a:gd name="connsiteY314" fmla="*/ 8821795 h 9415521"/>
              <a:gd name="connsiteX315" fmla="*/ 2207455 w 9480340"/>
              <a:gd name="connsiteY315" fmla="*/ 8802745 h 9415521"/>
              <a:gd name="connsiteX316" fmla="*/ 2176118 w 9480340"/>
              <a:gd name="connsiteY316" fmla="*/ 8783695 h 9415521"/>
              <a:gd name="connsiteX317" fmla="*/ 2137605 w 9480340"/>
              <a:gd name="connsiteY317" fmla="*/ 8758295 h 9415521"/>
              <a:gd name="connsiteX318" fmla="*/ 2102922 w 9480340"/>
              <a:gd name="connsiteY318" fmla="*/ 8732895 h 9415521"/>
              <a:gd name="connsiteX319" fmla="*/ 2012815 w 9480340"/>
              <a:gd name="connsiteY319" fmla="*/ 8671192 h 9415521"/>
              <a:gd name="connsiteX320" fmla="*/ 1912180 w 9480340"/>
              <a:gd name="connsiteY320" fmla="*/ 8606836 h 9415521"/>
              <a:gd name="connsiteX321" fmla="*/ 1893534 w 9480340"/>
              <a:gd name="connsiteY321" fmla="*/ 8516965 h 9415521"/>
              <a:gd name="connsiteX322" fmla="*/ 1978855 w 9480340"/>
              <a:gd name="connsiteY322" fmla="*/ 8461988 h 9415521"/>
              <a:gd name="connsiteX323" fmla="*/ 2086805 w 9480340"/>
              <a:gd name="connsiteY323" fmla="*/ 8401666 h 9415521"/>
              <a:gd name="connsiteX324" fmla="*/ 2163005 w 9480340"/>
              <a:gd name="connsiteY324" fmla="*/ 8357343 h 9415521"/>
              <a:gd name="connsiteX325" fmla="*/ 2302705 w 9480340"/>
              <a:gd name="connsiteY325" fmla="*/ 8275121 h 9415521"/>
              <a:gd name="connsiteX326" fmla="*/ 2382080 w 9480340"/>
              <a:gd name="connsiteY326" fmla="*/ 8242740 h 9415521"/>
              <a:gd name="connsiteX327" fmla="*/ 2423355 w 9480340"/>
              <a:gd name="connsiteY327" fmla="*/ 8224508 h 9415521"/>
              <a:gd name="connsiteX328" fmla="*/ 2606783 w 9480340"/>
              <a:gd name="connsiteY328" fmla="*/ 8123295 h 9415521"/>
              <a:gd name="connsiteX329" fmla="*/ 2631148 w 9480340"/>
              <a:gd name="connsiteY329" fmla="*/ 8104245 h 9415521"/>
              <a:gd name="connsiteX330" fmla="*/ 2663507 w 9480340"/>
              <a:gd name="connsiteY330" fmla="*/ 8085195 h 9415521"/>
              <a:gd name="connsiteX331" fmla="*/ 2696889 w 9480340"/>
              <a:gd name="connsiteY331" fmla="*/ 8071711 h 9415521"/>
              <a:gd name="connsiteX332" fmla="*/ 2861505 w 9480340"/>
              <a:gd name="connsiteY332" fmla="*/ 7951414 h 9415521"/>
              <a:gd name="connsiteX333" fmla="*/ 2937705 w 9480340"/>
              <a:gd name="connsiteY333" fmla="*/ 7907179 h 9415521"/>
              <a:gd name="connsiteX334" fmla="*/ 3010113 w 9480340"/>
              <a:gd name="connsiteY334" fmla="*/ 7876383 h 9415521"/>
              <a:gd name="connsiteX335" fmla="*/ 3092663 w 9480340"/>
              <a:gd name="connsiteY335" fmla="*/ 7828828 h 9415521"/>
              <a:gd name="connsiteX336" fmla="*/ 3210755 w 9480340"/>
              <a:gd name="connsiteY336" fmla="*/ 7747257 h 9415521"/>
              <a:gd name="connsiteX337" fmla="*/ 3464755 w 9480340"/>
              <a:gd name="connsiteY337" fmla="*/ 7601710 h 9415521"/>
              <a:gd name="connsiteX338" fmla="*/ 3509205 w 9480340"/>
              <a:gd name="connsiteY338" fmla="*/ 7576976 h 9415521"/>
              <a:gd name="connsiteX339" fmla="*/ 3572705 w 9480340"/>
              <a:gd name="connsiteY339" fmla="*/ 7539095 h 9415521"/>
              <a:gd name="connsiteX340" fmla="*/ 3648646 w 9480340"/>
              <a:gd name="connsiteY340" fmla="*/ 7506739 h 9415521"/>
              <a:gd name="connsiteX341" fmla="*/ 3686756 w 9480340"/>
              <a:gd name="connsiteY341" fmla="*/ 7484325 h 9415521"/>
              <a:gd name="connsiteX342" fmla="*/ 3725115 w 9480340"/>
              <a:gd name="connsiteY342" fmla="*/ 7449330 h 9415521"/>
              <a:gd name="connsiteX343" fmla="*/ 3883819 w 9480340"/>
              <a:gd name="connsiteY343" fmla="*/ 7360080 h 9415521"/>
              <a:gd name="connsiteX344" fmla="*/ 3998155 w 9480340"/>
              <a:gd name="connsiteY344" fmla="*/ 7295500 h 9415521"/>
              <a:gd name="connsiteX345" fmla="*/ 4036255 w 9480340"/>
              <a:gd name="connsiteY345" fmla="*/ 7271525 h 9415521"/>
              <a:gd name="connsiteX346" fmla="*/ 4223580 w 9480340"/>
              <a:gd name="connsiteY346" fmla="*/ 7176009 h 9415521"/>
              <a:gd name="connsiteX347" fmla="*/ 4264855 w 9480340"/>
              <a:gd name="connsiteY347" fmla="*/ 7156852 h 9415521"/>
              <a:gd name="connsiteX348" fmla="*/ 4281020 w 9480340"/>
              <a:gd name="connsiteY348" fmla="*/ 7145395 h 9415521"/>
              <a:gd name="connsiteX349" fmla="*/ 4364678 w 9480340"/>
              <a:gd name="connsiteY349" fmla="*/ 7100945 h 9415521"/>
              <a:gd name="connsiteX350" fmla="*/ 4448755 w 9480340"/>
              <a:gd name="connsiteY350" fmla="*/ 7056495 h 9415521"/>
              <a:gd name="connsiteX351" fmla="*/ 4472648 w 9480340"/>
              <a:gd name="connsiteY351" fmla="*/ 7037445 h 9415521"/>
              <a:gd name="connsiteX352" fmla="*/ 4498842 w 9480340"/>
              <a:gd name="connsiteY352" fmla="*/ 7018395 h 9415521"/>
              <a:gd name="connsiteX353" fmla="*/ 4559566 w 9480340"/>
              <a:gd name="connsiteY353" fmla="*/ 6979024 h 9415521"/>
              <a:gd name="connsiteX354" fmla="*/ 4626805 w 9480340"/>
              <a:gd name="connsiteY354" fmla="*/ 6927570 h 9415521"/>
              <a:gd name="connsiteX355" fmla="*/ 4703005 w 9480340"/>
              <a:gd name="connsiteY355" fmla="*/ 6884693 h 9415521"/>
              <a:gd name="connsiteX356" fmla="*/ 4779205 w 9480340"/>
              <a:gd name="connsiteY356" fmla="*/ 6840708 h 9415521"/>
              <a:gd name="connsiteX357" fmla="*/ 4842705 w 9480340"/>
              <a:gd name="connsiteY357" fmla="*/ 6802711 h 9415521"/>
              <a:gd name="connsiteX358" fmla="*/ 4918905 w 9480340"/>
              <a:gd name="connsiteY358" fmla="*/ 6758476 h 9415521"/>
              <a:gd name="connsiteX359" fmla="*/ 4995105 w 9480340"/>
              <a:gd name="connsiteY359" fmla="*/ 6713659 h 9415521"/>
              <a:gd name="connsiteX360" fmla="*/ 5074480 w 9480340"/>
              <a:gd name="connsiteY360" fmla="*/ 6680640 h 9415521"/>
              <a:gd name="connsiteX361" fmla="*/ 5115755 w 9480340"/>
              <a:gd name="connsiteY361" fmla="*/ 6661552 h 9415521"/>
              <a:gd name="connsiteX362" fmla="*/ 5131920 w 9480340"/>
              <a:gd name="connsiteY362" fmla="*/ 6650095 h 9415521"/>
              <a:gd name="connsiteX363" fmla="*/ 5215578 w 9480340"/>
              <a:gd name="connsiteY363" fmla="*/ 6605645 h 9415521"/>
              <a:gd name="connsiteX364" fmla="*/ 5300264 w 9480340"/>
              <a:gd name="connsiteY364" fmla="*/ 6561195 h 9415521"/>
              <a:gd name="connsiteX365" fmla="*/ 5325789 w 9480340"/>
              <a:gd name="connsiteY365" fmla="*/ 6547711 h 9415521"/>
              <a:gd name="connsiteX366" fmla="*/ 5493580 w 9480340"/>
              <a:gd name="connsiteY366" fmla="*/ 6439340 h 9415521"/>
              <a:gd name="connsiteX367" fmla="*/ 5534855 w 9480340"/>
              <a:gd name="connsiteY367" fmla="*/ 6421495 h 9415521"/>
              <a:gd name="connsiteX368" fmla="*/ 5563430 w 9480340"/>
              <a:gd name="connsiteY368" fmla="*/ 6390950 h 9415521"/>
              <a:gd name="connsiteX369" fmla="*/ 5693605 w 9480340"/>
              <a:gd name="connsiteY369" fmla="*/ 6306730 h 9415521"/>
              <a:gd name="connsiteX370" fmla="*/ 5769805 w 9480340"/>
              <a:gd name="connsiteY370" fmla="*/ 6262393 h 9415521"/>
              <a:gd name="connsiteX371" fmla="*/ 5846005 w 9480340"/>
              <a:gd name="connsiteY371" fmla="*/ 6219868 h 9415521"/>
              <a:gd name="connsiteX372" fmla="*/ 5925944 w 9480340"/>
              <a:gd name="connsiteY372" fmla="*/ 6181466 h 9415521"/>
              <a:gd name="connsiteX373" fmla="*/ 5991510 w 9480340"/>
              <a:gd name="connsiteY373" fmla="*/ 6154795 h 9415521"/>
              <a:gd name="connsiteX374" fmla="*/ 6070032 w 9480340"/>
              <a:gd name="connsiteY374" fmla="*/ 6110345 h 9415521"/>
              <a:gd name="connsiteX375" fmla="*/ 6153690 w 9480340"/>
              <a:gd name="connsiteY375" fmla="*/ 6065895 h 9415521"/>
              <a:gd name="connsiteX376" fmla="*/ 6169855 w 9480340"/>
              <a:gd name="connsiteY376" fmla="*/ 6054438 h 9415521"/>
              <a:gd name="connsiteX377" fmla="*/ 6354005 w 9480340"/>
              <a:gd name="connsiteY377" fmla="*/ 5927333 h 9415521"/>
              <a:gd name="connsiteX378" fmla="*/ 6478938 w 9480340"/>
              <a:gd name="connsiteY378" fmla="*/ 5863000 h 9415521"/>
              <a:gd name="connsiteX379" fmla="*/ 6564027 w 9480340"/>
              <a:gd name="connsiteY379" fmla="*/ 5824595 h 9415521"/>
              <a:gd name="connsiteX380" fmla="*/ 6623244 w 9480340"/>
              <a:gd name="connsiteY380" fmla="*/ 5781546 h 9415521"/>
              <a:gd name="connsiteX381" fmla="*/ 6836605 w 9480340"/>
              <a:gd name="connsiteY381" fmla="*/ 5646697 h 9415521"/>
              <a:gd name="connsiteX382" fmla="*/ 6900105 w 9480340"/>
              <a:gd name="connsiteY382" fmla="*/ 5608695 h 9415521"/>
              <a:gd name="connsiteX383" fmla="*/ 6974087 w 9480340"/>
              <a:gd name="connsiteY383" fmla="*/ 5577084 h 9415521"/>
              <a:gd name="connsiteX384" fmla="*/ 7028968 w 9480340"/>
              <a:gd name="connsiteY384" fmla="*/ 5551496 h 9415521"/>
              <a:gd name="connsiteX385" fmla="*/ 7064557 w 9480340"/>
              <a:gd name="connsiteY385" fmla="*/ 5532495 h 9415521"/>
              <a:gd name="connsiteX386" fmla="*/ 7096955 w 9480340"/>
              <a:gd name="connsiteY386" fmla="*/ 5513445 h 9415521"/>
              <a:gd name="connsiteX387" fmla="*/ 7136610 w 9480340"/>
              <a:gd name="connsiteY387" fmla="*/ 5494395 h 9415521"/>
              <a:gd name="connsiteX388" fmla="*/ 7160455 w 9480340"/>
              <a:gd name="connsiteY388" fmla="*/ 5481034 h 9415521"/>
              <a:gd name="connsiteX389" fmla="*/ 7198555 w 9480340"/>
              <a:gd name="connsiteY389" fmla="*/ 5454392 h 9415521"/>
              <a:gd name="connsiteX390" fmla="*/ 7236655 w 9480340"/>
              <a:gd name="connsiteY390" fmla="*/ 5429652 h 9415521"/>
              <a:gd name="connsiteX391" fmla="*/ 7256877 w 9480340"/>
              <a:gd name="connsiteY391" fmla="*/ 5418195 h 9415521"/>
              <a:gd name="connsiteX392" fmla="*/ 7309389 w 9480340"/>
              <a:gd name="connsiteY392" fmla="*/ 5392795 h 9415521"/>
              <a:gd name="connsiteX393" fmla="*/ 7359018 w 9480340"/>
              <a:gd name="connsiteY393" fmla="*/ 5367395 h 9415521"/>
              <a:gd name="connsiteX394" fmla="*/ 7376355 w 9480340"/>
              <a:gd name="connsiteY394" fmla="*/ 5355938 h 9415521"/>
              <a:gd name="connsiteX395" fmla="*/ 7465255 w 9480340"/>
              <a:gd name="connsiteY395" fmla="*/ 5283726 h 9415521"/>
              <a:gd name="connsiteX396" fmla="*/ 7535105 w 9480340"/>
              <a:gd name="connsiteY396" fmla="*/ 5239757 h 9415521"/>
              <a:gd name="connsiteX397" fmla="*/ 7611305 w 9480340"/>
              <a:gd name="connsiteY397" fmla="*/ 5195514 h 9415521"/>
              <a:gd name="connsiteX398" fmla="*/ 7687505 w 9480340"/>
              <a:gd name="connsiteY398" fmla="*/ 5151128 h 9415521"/>
              <a:gd name="connsiteX399" fmla="*/ 7766880 w 9480340"/>
              <a:gd name="connsiteY399" fmla="*/ 5118540 h 9415521"/>
              <a:gd name="connsiteX400" fmla="*/ 7808155 w 9480340"/>
              <a:gd name="connsiteY400" fmla="*/ 5099452 h 9415521"/>
              <a:gd name="connsiteX401" fmla="*/ 7822267 w 9480340"/>
              <a:gd name="connsiteY401" fmla="*/ 5087995 h 9415521"/>
              <a:gd name="connsiteX402" fmla="*/ 7933392 w 9480340"/>
              <a:gd name="connsiteY402" fmla="*/ 5020032 h 9415521"/>
              <a:gd name="connsiteX403" fmla="*/ 8049455 w 9480340"/>
              <a:gd name="connsiteY403" fmla="*/ 4943692 h 9415521"/>
              <a:gd name="connsiteX404" fmla="*/ 8106605 w 9480340"/>
              <a:gd name="connsiteY404" fmla="*/ 4910244 h 9415521"/>
              <a:gd name="connsiteX405" fmla="*/ 8182547 w 9480340"/>
              <a:gd name="connsiteY405" fmla="*/ 4877839 h 9415521"/>
              <a:gd name="connsiteX406" fmla="*/ 8220647 w 9480340"/>
              <a:gd name="connsiteY406" fmla="*/ 4855167 h 9415521"/>
              <a:gd name="connsiteX407" fmla="*/ 8252655 w 9480340"/>
              <a:gd name="connsiteY407" fmla="*/ 4824077 h 9415521"/>
              <a:gd name="connsiteX408" fmla="*/ 8322505 w 9480340"/>
              <a:gd name="connsiteY408" fmla="*/ 4783248 h 9415521"/>
              <a:gd name="connsiteX409" fmla="*/ 8393584 w 9480340"/>
              <a:gd name="connsiteY409" fmla="*/ 4752688 h 9415521"/>
              <a:gd name="connsiteX410" fmla="*/ 8619726 w 9480340"/>
              <a:gd name="connsiteY410" fmla="*/ 4623421 h 9415521"/>
              <a:gd name="connsiteX411" fmla="*/ 8846090 w 9480340"/>
              <a:gd name="connsiteY411" fmla="*/ 4503795 h 9415521"/>
              <a:gd name="connsiteX412" fmla="*/ 8862255 w 9480340"/>
              <a:gd name="connsiteY412" fmla="*/ 4492338 h 9415521"/>
              <a:gd name="connsiteX413" fmla="*/ 8957505 w 9480340"/>
              <a:gd name="connsiteY413" fmla="*/ 4415046 h 9415521"/>
              <a:gd name="connsiteX414" fmla="*/ 9074980 w 9480340"/>
              <a:gd name="connsiteY414" fmla="*/ 4357775 h 9415521"/>
              <a:gd name="connsiteX415" fmla="*/ 9119430 w 9480340"/>
              <a:gd name="connsiteY415" fmla="*/ 4332253 h 9415521"/>
              <a:gd name="connsiteX416" fmla="*/ 9167055 w 9480340"/>
              <a:gd name="connsiteY416" fmla="*/ 4297586 h 9415521"/>
              <a:gd name="connsiteX417" fmla="*/ 9205155 w 9480340"/>
              <a:gd name="connsiteY417" fmla="*/ 4274506 h 9415521"/>
              <a:gd name="connsiteX418" fmla="*/ 9353860 w 9480340"/>
              <a:gd name="connsiteY418" fmla="*/ 4194725 h 9415521"/>
              <a:gd name="connsiteX419" fmla="*/ 9417360 w 9480340"/>
              <a:gd name="connsiteY419" fmla="*/ 4167047 h 9415521"/>
              <a:gd name="connsiteX420" fmla="*/ 9456516 w 9480340"/>
              <a:gd name="connsiteY420" fmla="*/ 4153743 h 9415521"/>
              <a:gd name="connsiteX421" fmla="*/ 9084322 w 9480340"/>
              <a:gd name="connsiteY421" fmla="*/ 2820431 h 9415521"/>
              <a:gd name="connsiteX422" fmla="*/ 9122275 w 9480340"/>
              <a:gd name="connsiteY422" fmla="*/ 2859145 h 9415521"/>
              <a:gd name="connsiteX423" fmla="*/ 9157456 w 9480340"/>
              <a:gd name="connsiteY423" fmla="*/ 2920377 h 9415521"/>
              <a:gd name="connsiteX424" fmla="*/ 9173809 w 9480340"/>
              <a:gd name="connsiteY424" fmla="*/ 2964827 h 9415521"/>
              <a:gd name="connsiteX425" fmla="*/ 9192859 w 9480340"/>
              <a:gd name="connsiteY425" fmla="*/ 3017147 h 9415521"/>
              <a:gd name="connsiteX426" fmla="*/ 9217855 w 9480340"/>
              <a:gd name="connsiteY426" fmla="*/ 3082267 h 9415521"/>
              <a:gd name="connsiteX427" fmla="*/ 9237534 w 9480340"/>
              <a:gd name="connsiteY427" fmla="*/ 3132717 h 9415521"/>
              <a:gd name="connsiteX428" fmla="*/ 9205257 w 9480340"/>
              <a:gd name="connsiteY428" fmla="*/ 3264441 h 9415521"/>
              <a:gd name="connsiteX429" fmla="*/ 9156725 w 9480340"/>
              <a:gd name="connsiteY429" fmla="*/ 3305811 h 9415521"/>
              <a:gd name="connsiteX430" fmla="*/ 9126715 w 9480340"/>
              <a:gd name="connsiteY430" fmla="*/ 3322695 h 9415521"/>
              <a:gd name="connsiteX431" fmla="*/ 9057135 w 9480340"/>
              <a:gd name="connsiteY431" fmla="*/ 3360795 h 9415521"/>
              <a:gd name="connsiteX432" fmla="*/ 8983627 w 9480340"/>
              <a:gd name="connsiteY432" fmla="*/ 3398895 h 9415521"/>
              <a:gd name="connsiteX433" fmla="*/ 8959262 w 9480340"/>
              <a:gd name="connsiteY433" fmla="*/ 3417945 h 9415521"/>
              <a:gd name="connsiteX434" fmla="*/ 8926903 w 9480340"/>
              <a:gd name="connsiteY434" fmla="*/ 3436995 h 9415521"/>
              <a:gd name="connsiteX435" fmla="*/ 8893521 w 9480340"/>
              <a:gd name="connsiteY435" fmla="*/ 3450478 h 9415521"/>
              <a:gd name="connsiteX436" fmla="*/ 8851496 w 9480340"/>
              <a:gd name="connsiteY436" fmla="*/ 3469717 h 9415521"/>
              <a:gd name="connsiteX437" fmla="*/ 8779705 w 9480340"/>
              <a:gd name="connsiteY437" fmla="*/ 3500710 h 9415521"/>
              <a:gd name="connsiteX438" fmla="*/ 8703505 w 9480340"/>
              <a:gd name="connsiteY438" fmla="*/ 3545848 h 9415521"/>
              <a:gd name="connsiteX439" fmla="*/ 8563805 w 9480340"/>
              <a:gd name="connsiteY439" fmla="*/ 3627702 h 9415521"/>
              <a:gd name="connsiteX440" fmla="*/ 8487605 w 9480340"/>
              <a:gd name="connsiteY440" fmla="*/ 3671514 h 9415521"/>
              <a:gd name="connsiteX441" fmla="*/ 8353026 w 9480340"/>
              <a:gd name="connsiteY441" fmla="*/ 3759602 h 9415521"/>
              <a:gd name="connsiteX442" fmla="*/ 8126884 w 9480340"/>
              <a:gd name="connsiteY442" fmla="*/ 3889088 h 9415521"/>
              <a:gd name="connsiteX443" fmla="*/ 8055805 w 9480340"/>
              <a:gd name="connsiteY443" fmla="*/ 3919595 h 9415521"/>
              <a:gd name="connsiteX444" fmla="*/ 7992305 w 9480340"/>
              <a:gd name="connsiteY444" fmla="*/ 3957808 h 9415521"/>
              <a:gd name="connsiteX445" fmla="*/ 7916105 w 9480340"/>
              <a:gd name="connsiteY445" fmla="*/ 4001793 h 9415521"/>
              <a:gd name="connsiteX446" fmla="*/ 7839905 w 9480340"/>
              <a:gd name="connsiteY446" fmla="*/ 4044670 h 9415521"/>
              <a:gd name="connsiteX447" fmla="*/ 7772666 w 9480340"/>
              <a:gd name="connsiteY447" fmla="*/ 4096124 h 9415521"/>
              <a:gd name="connsiteX448" fmla="*/ 7719799 w 9480340"/>
              <a:gd name="connsiteY448" fmla="*/ 4135495 h 9415521"/>
              <a:gd name="connsiteX449" fmla="*/ 7641278 w 9480340"/>
              <a:gd name="connsiteY449" fmla="*/ 4179945 h 9415521"/>
              <a:gd name="connsiteX450" fmla="*/ 7557620 w 9480340"/>
              <a:gd name="connsiteY450" fmla="*/ 4224395 h 9415521"/>
              <a:gd name="connsiteX451" fmla="*/ 7541455 w 9480340"/>
              <a:gd name="connsiteY451" fmla="*/ 4235852 h 9415521"/>
              <a:gd name="connsiteX452" fmla="*/ 7500180 w 9480340"/>
              <a:gd name="connsiteY452" fmla="*/ 4254940 h 9415521"/>
              <a:gd name="connsiteX453" fmla="*/ 7354130 w 9480340"/>
              <a:gd name="connsiteY453" fmla="*/ 4333550 h 9415521"/>
              <a:gd name="connsiteX454" fmla="*/ 7325555 w 9480340"/>
              <a:gd name="connsiteY454" fmla="*/ 4364481 h 9415521"/>
              <a:gd name="connsiteX455" fmla="*/ 7290630 w 9480340"/>
              <a:gd name="connsiteY455" fmla="*/ 4377536 h 9415521"/>
              <a:gd name="connsiteX456" fmla="*/ 7207444 w 9480340"/>
              <a:gd name="connsiteY456" fmla="*/ 4422841 h 9415521"/>
              <a:gd name="connsiteX457" fmla="*/ 7140369 w 9480340"/>
              <a:gd name="connsiteY457" fmla="*/ 4465695 h 9415521"/>
              <a:gd name="connsiteX458" fmla="*/ 7114248 w 9480340"/>
              <a:gd name="connsiteY458" fmla="*/ 4484745 h 9415521"/>
              <a:gd name="connsiteX459" fmla="*/ 7085436 w 9480340"/>
              <a:gd name="connsiteY459" fmla="*/ 4503795 h 9415521"/>
              <a:gd name="connsiteX460" fmla="*/ 7049764 w 9480340"/>
              <a:gd name="connsiteY460" fmla="*/ 4517966 h 9415521"/>
              <a:gd name="connsiteX461" fmla="*/ 6999599 w 9480340"/>
              <a:gd name="connsiteY461" fmla="*/ 4542972 h 9415521"/>
              <a:gd name="connsiteX462" fmla="*/ 6906455 w 9480340"/>
              <a:gd name="connsiteY462" fmla="*/ 4605395 h 9415521"/>
              <a:gd name="connsiteX463" fmla="*/ 6865180 w 9480340"/>
              <a:gd name="connsiteY463" fmla="*/ 4623711 h 9415521"/>
              <a:gd name="connsiteX464" fmla="*/ 6722305 w 9480340"/>
              <a:gd name="connsiteY464" fmla="*/ 4694933 h 9415521"/>
              <a:gd name="connsiteX465" fmla="*/ 6646105 w 9480340"/>
              <a:gd name="connsiteY465" fmla="*/ 4739176 h 9415521"/>
              <a:gd name="connsiteX466" fmla="*/ 6474655 w 9480340"/>
              <a:gd name="connsiteY466" fmla="*/ 4860638 h 9415521"/>
              <a:gd name="connsiteX467" fmla="*/ 6456512 w 9480340"/>
              <a:gd name="connsiteY467" fmla="*/ 4872095 h 9415521"/>
              <a:gd name="connsiteX468" fmla="*/ 6312730 w 9480340"/>
              <a:gd name="connsiteY468" fmla="*/ 4941853 h 9415521"/>
              <a:gd name="connsiteX469" fmla="*/ 6268280 w 9480340"/>
              <a:gd name="connsiteY469" fmla="*/ 4967375 h 9415521"/>
              <a:gd name="connsiteX470" fmla="*/ 6055555 w 9480340"/>
              <a:gd name="connsiteY470" fmla="*/ 5100695 h 9415521"/>
              <a:gd name="connsiteX471" fmla="*/ 6014280 w 9480340"/>
              <a:gd name="connsiteY471" fmla="*/ 5118540 h 9415521"/>
              <a:gd name="connsiteX472" fmla="*/ 5871664 w 9480340"/>
              <a:gd name="connsiteY472" fmla="*/ 5196551 h 9415521"/>
              <a:gd name="connsiteX473" fmla="*/ 5833528 w 9480340"/>
              <a:gd name="connsiteY473" fmla="*/ 5218965 h 9415521"/>
              <a:gd name="connsiteX474" fmla="*/ 5658043 w 9480340"/>
              <a:gd name="connsiteY474" fmla="*/ 5324691 h 9415521"/>
              <a:gd name="connsiteX475" fmla="*/ 5596547 w 9480340"/>
              <a:gd name="connsiteY475" fmla="*/ 5367395 h 9415521"/>
              <a:gd name="connsiteX476" fmla="*/ 5551020 w 9480340"/>
              <a:gd name="connsiteY476" fmla="*/ 5392795 h 9415521"/>
              <a:gd name="connsiteX477" fmla="*/ 5501392 w 9480340"/>
              <a:gd name="connsiteY477" fmla="*/ 5418195 h 9415521"/>
              <a:gd name="connsiteX478" fmla="*/ 5484055 w 9480340"/>
              <a:gd name="connsiteY478" fmla="*/ 5430653 h 9415521"/>
              <a:gd name="connsiteX479" fmla="*/ 5452305 w 9480340"/>
              <a:gd name="connsiteY479" fmla="*/ 5451080 h 9415521"/>
              <a:gd name="connsiteX480" fmla="*/ 5420555 w 9480340"/>
              <a:gd name="connsiteY480" fmla="*/ 5469129 h 9415521"/>
              <a:gd name="connsiteX481" fmla="*/ 5379280 w 9480340"/>
              <a:gd name="connsiteY481" fmla="*/ 5486840 h 9415521"/>
              <a:gd name="connsiteX482" fmla="*/ 5237593 w 9480340"/>
              <a:gd name="connsiteY482" fmla="*/ 5564497 h 9415521"/>
              <a:gd name="connsiteX483" fmla="*/ 5091274 w 9480340"/>
              <a:gd name="connsiteY483" fmla="*/ 5659495 h 9415521"/>
              <a:gd name="connsiteX484" fmla="*/ 5064955 w 9480340"/>
              <a:gd name="connsiteY484" fmla="*/ 5678545 h 9415521"/>
              <a:gd name="connsiteX485" fmla="*/ 5032759 w 9480340"/>
              <a:gd name="connsiteY485" fmla="*/ 5697595 h 9415521"/>
              <a:gd name="connsiteX486" fmla="*/ 4942238 w 9480340"/>
              <a:gd name="connsiteY486" fmla="*/ 5736000 h 9415521"/>
              <a:gd name="connsiteX487" fmla="*/ 4817305 w 9480340"/>
              <a:gd name="connsiteY487" fmla="*/ 5800333 h 9415521"/>
              <a:gd name="connsiteX488" fmla="*/ 4728405 w 9480340"/>
              <a:gd name="connsiteY488" fmla="*/ 5850639 h 9415521"/>
              <a:gd name="connsiteX489" fmla="*/ 4664905 w 9480340"/>
              <a:gd name="connsiteY489" fmla="*/ 5888208 h 9415521"/>
              <a:gd name="connsiteX490" fmla="*/ 4588705 w 9480340"/>
              <a:gd name="connsiteY490" fmla="*/ 5932193 h 9415521"/>
              <a:gd name="connsiteX491" fmla="*/ 4512505 w 9480340"/>
              <a:gd name="connsiteY491" fmla="*/ 5976530 h 9415521"/>
              <a:gd name="connsiteX492" fmla="*/ 4382330 w 9480340"/>
              <a:gd name="connsiteY492" fmla="*/ 6060750 h 9415521"/>
              <a:gd name="connsiteX493" fmla="*/ 4353755 w 9480340"/>
              <a:gd name="connsiteY493" fmla="*/ 6092538 h 9415521"/>
              <a:gd name="connsiteX494" fmla="*/ 4333533 w 9480340"/>
              <a:gd name="connsiteY494" fmla="*/ 6103995 h 9415521"/>
              <a:gd name="connsiteX495" fmla="*/ 4281020 w 9480340"/>
              <a:gd name="connsiteY495" fmla="*/ 6129395 h 9415521"/>
              <a:gd name="connsiteX496" fmla="*/ 4231392 w 9480340"/>
              <a:gd name="connsiteY496" fmla="*/ 6154795 h 9415521"/>
              <a:gd name="connsiteX497" fmla="*/ 4214055 w 9480340"/>
              <a:gd name="connsiteY497" fmla="*/ 6164842 h 9415521"/>
              <a:gd name="connsiteX498" fmla="*/ 4141030 w 9480340"/>
              <a:gd name="connsiteY498" fmla="*/ 6203664 h 9415521"/>
              <a:gd name="connsiteX499" fmla="*/ 4029905 w 9480340"/>
              <a:gd name="connsiteY499" fmla="*/ 6257143 h 9415521"/>
              <a:gd name="connsiteX500" fmla="*/ 3953705 w 9480340"/>
              <a:gd name="connsiteY500" fmla="*/ 6301276 h 9415521"/>
              <a:gd name="connsiteX501" fmla="*/ 3877505 w 9480340"/>
              <a:gd name="connsiteY501" fmla="*/ 6345511 h 9415521"/>
              <a:gd name="connsiteX502" fmla="*/ 3814005 w 9480340"/>
              <a:gd name="connsiteY502" fmla="*/ 6383288 h 9415521"/>
              <a:gd name="connsiteX503" fmla="*/ 3712405 w 9480340"/>
              <a:gd name="connsiteY503" fmla="*/ 6440850 h 9415521"/>
              <a:gd name="connsiteX504" fmla="*/ 3604455 w 9480340"/>
              <a:gd name="connsiteY504" fmla="*/ 6500827 h 9415521"/>
              <a:gd name="connsiteX505" fmla="*/ 3568899 w 9480340"/>
              <a:gd name="connsiteY505" fmla="*/ 6538703 h 9415521"/>
              <a:gd name="connsiteX506" fmla="*/ 3542864 w 9480340"/>
              <a:gd name="connsiteY506" fmla="*/ 6561195 h 9415521"/>
              <a:gd name="connsiteX507" fmla="*/ 3506464 w 9480340"/>
              <a:gd name="connsiteY507" fmla="*/ 6575366 h 9415521"/>
              <a:gd name="connsiteX508" fmla="*/ 3456299 w 9480340"/>
              <a:gd name="connsiteY508" fmla="*/ 6600221 h 9415521"/>
              <a:gd name="connsiteX509" fmla="*/ 3395164 w 9480340"/>
              <a:gd name="connsiteY509" fmla="*/ 6631294 h 9415521"/>
              <a:gd name="connsiteX510" fmla="*/ 3357064 w 9480340"/>
              <a:gd name="connsiteY510" fmla="*/ 6654323 h 9415521"/>
              <a:gd name="connsiteX511" fmla="*/ 3242505 w 9480340"/>
              <a:gd name="connsiteY511" fmla="*/ 6713590 h 9415521"/>
              <a:gd name="connsiteX512" fmla="*/ 3185355 w 9480340"/>
              <a:gd name="connsiteY512" fmla="*/ 6747092 h 9415521"/>
              <a:gd name="connsiteX513" fmla="*/ 3069291 w 9480340"/>
              <a:gd name="connsiteY513" fmla="*/ 6823432 h 9415521"/>
              <a:gd name="connsiteX514" fmla="*/ 2965153 w 9480340"/>
              <a:gd name="connsiteY514" fmla="*/ 6891395 h 9415521"/>
              <a:gd name="connsiteX515" fmla="*/ 2810705 w 9480340"/>
              <a:gd name="connsiteY515" fmla="*/ 6964231 h 9415521"/>
              <a:gd name="connsiteX516" fmla="*/ 2747205 w 9480340"/>
              <a:gd name="connsiteY516" fmla="*/ 6999129 h 9415521"/>
              <a:gd name="connsiteX517" fmla="*/ 2582589 w 9480340"/>
              <a:gd name="connsiteY517" fmla="*/ 7119211 h 9415521"/>
              <a:gd name="connsiteX518" fmla="*/ 2549207 w 9480340"/>
              <a:gd name="connsiteY518" fmla="*/ 7132695 h 9415521"/>
              <a:gd name="connsiteX519" fmla="*/ 2516848 w 9480340"/>
              <a:gd name="connsiteY519" fmla="*/ 7151745 h 9415521"/>
              <a:gd name="connsiteX520" fmla="*/ 2490674 w 9480340"/>
              <a:gd name="connsiteY520" fmla="*/ 7170795 h 9415521"/>
              <a:gd name="connsiteX521" fmla="*/ 2439520 w 9480340"/>
              <a:gd name="connsiteY521" fmla="*/ 7196195 h 9415521"/>
              <a:gd name="connsiteX522" fmla="*/ 2389892 w 9480340"/>
              <a:gd name="connsiteY522" fmla="*/ 7221595 h 9415521"/>
              <a:gd name="connsiteX523" fmla="*/ 2372555 w 9480340"/>
              <a:gd name="connsiteY523" fmla="*/ 7231642 h 9415521"/>
              <a:gd name="connsiteX524" fmla="*/ 2299530 w 9480340"/>
              <a:gd name="connsiteY524" fmla="*/ 7270727 h 9415521"/>
              <a:gd name="connsiteX525" fmla="*/ 2150046 w 9480340"/>
              <a:gd name="connsiteY525" fmla="*/ 7357325 h 9415521"/>
              <a:gd name="connsiteX526" fmla="*/ 2111946 w 9480340"/>
              <a:gd name="connsiteY526" fmla="*/ 7379739 h 9415521"/>
              <a:gd name="connsiteX527" fmla="*/ 2036005 w 9480340"/>
              <a:gd name="connsiteY527" fmla="*/ 7411673 h 9415521"/>
              <a:gd name="connsiteX528" fmla="*/ 1875314 w 9480340"/>
              <a:gd name="connsiteY528" fmla="*/ 7505173 h 9415521"/>
              <a:gd name="connsiteX529" fmla="*/ 1793705 w 9480340"/>
              <a:gd name="connsiteY529" fmla="*/ 7565498 h 9415521"/>
              <a:gd name="connsiteX530" fmla="*/ 1766685 w 9480340"/>
              <a:gd name="connsiteY530" fmla="*/ 7589895 h 9415521"/>
              <a:gd name="connsiteX531" fmla="*/ 1737555 w 9480340"/>
              <a:gd name="connsiteY531" fmla="*/ 7608945 h 9415521"/>
              <a:gd name="connsiteX532" fmla="*/ 1705359 w 9480340"/>
              <a:gd name="connsiteY532" fmla="*/ 7627995 h 9415521"/>
              <a:gd name="connsiteX533" fmla="*/ 1614838 w 9480340"/>
              <a:gd name="connsiteY533" fmla="*/ 7666400 h 9415521"/>
              <a:gd name="connsiteX534" fmla="*/ 1489905 w 9480340"/>
              <a:gd name="connsiteY534" fmla="*/ 7731089 h 9415521"/>
              <a:gd name="connsiteX535" fmla="*/ 1337024 w 9480340"/>
              <a:gd name="connsiteY535" fmla="*/ 7818755 h 9415521"/>
              <a:gd name="connsiteX536" fmla="*/ 1214490 w 9480340"/>
              <a:gd name="connsiteY536" fmla="*/ 7902807 h 9415521"/>
              <a:gd name="connsiteX537" fmla="*/ 1173890 w 9480340"/>
              <a:gd name="connsiteY537" fmla="*/ 7916073 h 9415521"/>
              <a:gd name="connsiteX538" fmla="*/ 1070282 w 9480340"/>
              <a:gd name="connsiteY538" fmla="*/ 7803278 h 9415521"/>
              <a:gd name="connsiteX539" fmla="*/ 955306 w 9480340"/>
              <a:gd name="connsiteY539" fmla="*/ 7661696 h 9415521"/>
              <a:gd name="connsiteX540" fmla="*/ 953330 w 9480340"/>
              <a:gd name="connsiteY540" fmla="*/ 7537535 h 9415521"/>
              <a:gd name="connsiteX541" fmla="*/ 1073980 w 9480340"/>
              <a:gd name="connsiteY541" fmla="*/ 7468396 h 9415521"/>
              <a:gd name="connsiteX542" fmla="*/ 1115255 w 9480340"/>
              <a:gd name="connsiteY542" fmla="*/ 7450195 h 9415521"/>
              <a:gd name="connsiteX543" fmla="*/ 1143830 w 9480340"/>
              <a:gd name="connsiteY543" fmla="*/ 7419650 h 9415521"/>
              <a:gd name="connsiteX544" fmla="*/ 1274005 w 9480340"/>
              <a:gd name="connsiteY544" fmla="*/ 7335782 h 9415521"/>
              <a:gd name="connsiteX545" fmla="*/ 1346729 w 9480340"/>
              <a:gd name="connsiteY545" fmla="*/ 7294318 h 9415521"/>
              <a:gd name="connsiteX546" fmla="*/ 1454679 w 9480340"/>
              <a:gd name="connsiteY546" fmla="*/ 7232647 h 9415521"/>
              <a:gd name="connsiteX547" fmla="*/ 1559755 w 9480340"/>
              <a:gd name="connsiteY547" fmla="*/ 7172425 h 9415521"/>
              <a:gd name="connsiteX548" fmla="*/ 1680664 w 9480340"/>
              <a:gd name="connsiteY548" fmla="*/ 7111523 h 9415521"/>
              <a:gd name="connsiteX549" fmla="*/ 1718764 w 9480340"/>
              <a:gd name="connsiteY549" fmla="*/ 7088851 h 9415521"/>
              <a:gd name="connsiteX550" fmla="*/ 1853796 w 9480340"/>
              <a:gd name="connsiteY550" fmla="*/ 7013017 h 9415521"/>
              <a:gd name="connsiteX551" fmla="*/ 1895821 w 9480340"/>
              <a:gd name="connsiteY551" fmla="*/ 6993779 h 9415521"/>
              <a:gd name="connsiteX552" fmla="*/ 1922969 w 9480340"/>
              <a:gd name="connsiteY552" fmla="*/ 6980295 h 9415521"/>
              <a:gd name="connsiteX553" fmla="*/ 1969844 w 9480340"/>
              <a:gd name="connsiteY553" fmla="*/ 6950093 h 9415521"/>
              <a:gd name="connsiteX554" fmla="*/ 2150311 w 9480340"/>
              <a:gd name="connsiteY554" fmla="*/ 6853295 h 9415521"/>
              <a:gd name="connsiteX555" fmla="*/ 2171899 w 9480340"/>
              <a:gd name="connsiteY555" fmla="*/ 6831070 h 9415521"/>
              <a:gd name="connsiteX556" fmla="*/ 2220155 w 9480340"/>
              <a:gd name="connsiteY556" fmla="*/ 6784865 h 9415521"/>
              <a:gd name="connsiteX557" fmla="*/ 2417005 w 9480340"/>
              <a:gd name="connsiteY557" fmla="*/ 6674399 h 9415521"/>
              <a:gd name="connsiteX558" fmla="*/ 2496380 w 9480340"/>
              <a:gd name="connsiteY558" fmla="*/ 6642540 h 9415521"/>
              <a:gd name="connsiteX559" fmla="*/ 2537655 w 9480340"/>
              <a:gd name="connsiteY559" fmla="*/ 6624695 h 9415521"/>
              <a:gd name="connsiteX560" fmla="*/ 2630799 w 9480340"/>
              <a:gd name="connsiteY560" fmla="*/ 6562272 h 9415521"/>
              <a:gd name="connsiteX561" fmla="*/ 2680964 w 9480340"/>
              <a:gd name="connsiteY561" fmla="*/ 6537266 h 9415521"/>
              <a:gd name="connsiteX562" fmla="*/ 2717995 w 9480340"/>
              <a:gd name="connsiteY562" fmla="*/ 6523095 h 9415521"/>
              <a:gd name="connsiteX563" fmla="*/ 2740855 w 9480340"/>
              <a:gd name="connsiteY563" fmla="*/ 6509997 h 9415521"/>
              <a:gd name="connsiteX564" fmla="*/ 2756730 w 9480340"/>
              <a:gd name="connsiteY564" fmla="*/ 6482710 h 9415521"/>
              <a:gd name="connsiteX565" fmla="*/ 2998685 w 9480340"/>
              <a:gd name="connsiteY565" fmla="*/ 6357995 h 9415521"/>
              <a:gd name="connsiteX566" fmla="*/ 3066772 w 9480340"/>
              <a:gd name="connsiteY566" fmla="*/ 6306890 h 9415521"/>
              <a:gd name="connsiteX567" fmla="*/ 3179005 w 9480340"/>
              <a:gd name="connsiteY567" fmla="*/ 6229857 h 9415521"/>
              <a:gd name="connsiteX568" fmla="*/ 3267905 w 9480340"/>
              <a:gd name="connsiteY568" fmla="*/ 6179551 h 9415521"/>
              <a:gd name="connsiteX569" fmla="*/ 3343846 w 9480340"/>
              <a:gd name="connsiteY569" fmla="*/ 6147839 h 9415521"/>
              <a:gd name="connsiteX570" fmla="*/ 3381946 w 9480340"/>
              <a:gd name="connsiteY570" fmla="*/ 6125167 h 9415521"/>
              <a:gd name="connsiteX571" fmla="*/ 3413955 w 9480340"/>
              <a:gd name="connsiteY571" fmla="*/ 6094077 h 9415521"/>
              <a:gd name="connsiteX572" fmla="*/ 3483805 w 9480340"/>
              <a:gd name="connsiteY572" fmla="*/ 6053200 h 9415521"/>
              <a:gd name="connsiteX573" fmla="*/ 3540955 w 9480340"/>
              <a:gd name="connsiteY573" fmla="*/ 6020366 h 9415521"/>
              <a:gd name="connsiteX574" fmla="*/ 3572705 w 9480340"/>
              <a:gd name="connsiteY574" fmla="*/ 6007387 h 9415521"/>
              <a:gd name="connsiteX575" fmla="*/ 3623505 w 9480340"/>
              <a:gd name="connsiteY575" fmla="*/ 5977044 h 9415521"/>
              <a:gd name="connsiteX576" fmla="*/ 3687005 w 9480340"/>
              <a:gd name="connsiteY576" fmla="*/ 5938430 h 9415521"/>
              <a:gd name="connsiteX577" fmla="*/ 3763205 w 9480340"/>
              <a:gd name="connsiteY577" fmla="*/ 5894093 h 9415521"/>
              <a:gd name="connsiteX578" fmla="*/ 3839405 w 9480340"/>
              <a:gd name="connsiteY578" fmla="*/ 5850108 h 9415521"/>
              <a:gd name="connsiteX579" fmla="*/ 3902905 w 9480340"/>
              <a:gd name="connsiteY579" fmla="*/ 5811744 h 9415521"/>
              <a:gd name="connsiteX580" fmla="*/ 3982280 w 9480340"/>
              <a:gd name="connsiteY580" fmla="*/ 5778940 h 9415521"/>
              <a:gd name="connsiteX581" fmla="*/ 4023555 w 9480340"/>
              <a:gd name="connsiteY581" fmla="*/ 5761095 h 9415521"/>
              <a:gd name="connsiteX582" fmla="*/ 4150555 w 9480340"/>
              <a:gd name="connsiteY582" fmla="*/ 5670042 h 9415521"/>
              <a:gd name="connsiteX583" fmla="*/ 4226755 w 9480340"/>
              <a:gd name="connsiteY583" fmla="*/ 5622523 h 9415521"/>
              <a:gd name="connsiteX584" fmla="*/ 4424512 w 9480340"/>
              <a:gd name="connsiteY584" fmla="*/ 5532495 h 9415521"/>
              <a:gd name="connsiteX585" fmla="*/ 4442655 w 9480340"/>
              <a:gd name="connsiteY585" fmla="*/ 5521038 h 9415521"/>
              <a:gd name="connsiteX586" fmla="*/ 4617280 w 9480340"/>
              <a:gd name="connsiteY586" fmla="*/ 5410640 h 9415521"/>
              <a:gd name="connsiteX587" fmla="*/ 4658555 w 9480340"/>
              <a:gd name="connsiteY587" fmla="*/ 5391552 h 9415521"/>
              <a:gd name="connsiteX588" fmla="*/ 4675892 w 9480340"/>
              <a:gd name="connsiteY588" fmla="*/ 5380095 h 9415521"/>
              <a:gd name="connsiteX589" fmla="*/ 4725520 w 9480340"/>
              <a:gd name="connsiteY589" fmla="*/ 5354695 h 9415521"/>
              <a:gd name="connsiteX590" fmla="*/ 4776975 w 9480340"/>
              <a:gd name="connsiteY590" fmla="*/ 5329295 h 9415521"/>
              <a:gd name="connsiteX591" fmla="*/ 4794022 w 9480340"/>
              <a:gd name="connsiteY591" fmla="*/ 5313291 h 9415521"/>
              <a:gd name="connsiteX592" fmla="*/ 4918905 w 9480340"/>
              <a:gd name="connsiteY592" fmla="*/ 5223679 h 9415521"/>
              <a:gd name="connsiteX593" fmla="*/ 5064955 w 9480340"/>
              <a:gd name="connsiteY593" fmla="*/ 5138052 h 9415521"/>
              <a:gd name="connsiteX594" fmla="*/ 5109405 w 9480340"/>
              <a:gd name="connsiteY594" fmla="*/ 5113176 h 9415521"/>
              <a:gd name="connsiteX595" fmla="*/ 5172905 w 9480340"/>
              <a:gd name="connsiteY595" fmla="*/ 5075144 h 9415521"/>
              <a:gd name="connsiteX596" fmla="*/ 5252280 w 9480340"/>
              <a:gd name="connsiteY596" fmla="*/ 5042340 h 9415521"/>
              <a:gd name="connsiteX597" fmla="*/ 5293555 w 9480340"/>
              <a:gd name="connsiteY597" fmla="*/ 5024495 h 9415521"/>
              <a:gd name="connsiteX598" fmla="*/ 5386699 w 9480340"/>
              <a:gd name="connsiteY598" fmla="*/ 4962072 h 9415521"/>
              <a:gd name="connsiteX599" fmla="*/ 5436864 w 9480340"/>
              <a:gd name="connsiteY599" fmla="*/ 4937066 h 9415521"/>
              <a:gd name="connsiteX600" fmla="*/ 5474294 w 9480340"/>
              <a:gd name="connsiteY600" fmla="*/ 4922895 h 9415521"/>
              <a:gd name="connsiteX601" fmla="*/ 5504862 w 9480340"/>
              <a:gd name="connsiteY601" fmla="*/ 4903845 h 9415521"/>
              <a:gd name="connsiteX602" fmla="*/ 5531035 w 9480340"/>
              <a:gd name="connsiteY602" fmla="*/ 4884795 h 9415521"/>
              <a:gd name="connsiteX603" fmla="*/ 5582190 w 9480340"/>
              <a:gd name="connsiteY603" fmla="*/ 4859395 h 9415521"/>
              <a:gd name="connsiteX604" fmla="*/ 5631818 w 9480340"/>
              <a:gd name="connsiteY604" fmla="*/ 4833995 h 9415521"/>
              <a:gd name="connsiteX605" fmla="*/ 5649155 w 9480340"/>
              <a:gd name="connsiteY605" fmla="*/ 4822538 h 9415521"/>
              <a:gd name="connsiteX606" fmla="*/ 5823780 w 9480340"/>
              <a:gd name="connsiteY606" fmla="*/ 4712140 h 9415521"/>
              <a:gd name="connsiteX607" fmla="*/ 5865055 w 9480340"/>
              <a:gd name="connsiteY607" fmla="*/ 4694295 h 9415521"/>
              <a:gd name="connsiteX608" fmla="*/ 5893630 w 9480340"/>
              <a:gd name="connsiteY608" fmla="*/ 4663750 h 9415521"/>
              <a:gd name="connsiteX609" fmla="*/ 6023805 w 9480340"/>
              <a:gd name="connsiteY609" fmla="*/ 4580093 h 9415521"/>
              <a:gd name="connsiteX610" fmla="*/ 6119055 w 9480340"/>
              <a:gd name="connsiteY610" fmla="*/ 4527703 h 9415521"/>
              <a:gd name="connsiteX611" fmla="*/ 6328492 w 9480340"/>
              <a:gd name="connsiteY611" fmla="*/ 4427595 h 9415521"/>
              <a:gd name="connsiteX612" fmla="*/ 6354489 w 9480340"/>
              <a:gd name="connsiteY612" fmla="*/ 4414112 h 9415521"/>
              <a:gd name="connsiteX613" fmla="*/ 6519105 w 9480340"/>
              <a:gd name="connsiteY613" fmla="*/ 4294676 h 9415521"/>
              <a:gd name="connsiteX614" fmla="*/ 6595305 w 9480340"/>
              <a:gd name="connsiteY614" fmla="*/ 4250654 h 9415521"/>
              <a:gd name="connsiteX615" fmla="*/ 6684205 w 9480340"/>
              <a:gd name="connsiteY615" fmla="*/ 4200133 h 9415521"/>
              <a:gd name="connsiteX616" fmla="*/ 6809138 w 9480340"/>
              <a:gd name="connsiteY616" fmla="*/ 4135800 h 9415521"/>
              <a:gd name="connsiteX617" fmla="*/ 6894227 w 9480340"/>
              <a:gd name="connsiteY617" fmla="*/ 4097395 h 9415521"/>
              <a:gd name="connsiteX618" fmla="*/ 6953444 w 9480340"/>
              <a:gd name="connsiteY618" fmla="*/ 4054346 h 9415521"/>
              <a:gd name="connsiteX619" fmla="*/ 7166805 w 9480340"/>
              <a:gd name="connsiteY619" fmla="*/ 3919497 h 9415521"/>
              <a:gd name="connsiteX620" fmla="*/ 7230305 w 9480340"/>
              <a:gd name="connsiteY620" fmla="*/ 3881495 h 9415521"/>
              <a:gd name="connsiteX621" fmla="*/ 7306247 w 9480340"/>
              <a:gd name="connsiteY621" fmla="*/ 3849139 h 9415521"/>
              <a:gd name="connsiteX622" fmla="*/ 7344347 w 9480340"/>
              <a:gd name="connsiteY622" fmla="*/ 3826467 h 9415521"/>
              <a:gd name="connsiteX623" fmla="*/ 7376355 w 9480340"/>
              <a:gd name="connsiteY623" fmla="*/ 3795408 h 9415521"/>
              <a:gd name="connsiteX624" fmla="*/ 7452555 w 9480340"/>
              <a:gd name="connsiteY624" fmla="*/ 3752608 h 9415521"/>
              <a:gd name="connsiteX625" fmla="*/ 7547805 w 9480340"/>
              <a:gd name="connsiteY625" fmla="*/ 3697647 h 9415521"/>
              <a:gd name="connsiteX626" fmla="*/ 7648489 w 9480340"/>
              <a:gd name="connsiteY626" fmla="*/ 3639105 h 9415521"/>
              <a:gd name="connsiteX627" fmla="*/ 7881180 w 9480340"/>
              <a:gd name="connsiteY627" fmla="*/ 3518470 h 9415521"/>
              <a:gd name="connsiteX628" fmla="*/ 7922455 w 9480340"/>
              <a:gd name="connsiteY628" fmla="*/ 3500495 h 9415521"/>
              <a:gd name="connsiteX629" fmla="*/ 8089496 w 9480340"/>
              <a:gd name="connsiteY629" fmla="*/ 3393517 h 9415521"/>
              <a:gd name="connsiteX630" fmla="*/ 8131521 w 9480340"/>
              <a:gd name="connsiteY630" fmla="*/ 3374278 h 9415521"/>
              <a:gd name="connsiteX631" fmla="*/ 8157046 w 9480340"/>
              <a:gd name="connsiteY631" fmla="*/ 3360795 h 9415521"/>
              <a:gd name="connsiteX632" fmla="*/ 8235672 w 9480340"/>
              <a:gd name="connsiteY632" fmla="*/ 3309690 h 9415521"/>
              <a:gd name="connsiteX633" fmla="*/ 8347905 w 9480340"/>
              <a:gd name="connsiteY633" fmla="*/ 3232657 h 9415521"/>
              <a:gd name="connsiteX634" fmla="*/ 8436805 w 9480340"/>
              <a:gd name="connsiteY634" fmla="*/ 3182501 h 9415521"/>
              <a:gd name="connsiteX635" fmla="*/ 8532055 w 9480340"/>
              <a:gd name="connsiteY635" fmla="*/ 3125359 h 9415521"/>
              <a:gd name="connsiteX636" fmla="*/ 8640005 w 9480340"/>
              <a:gd name="connsiteY636" fmla="*/ 3062461 h 9415521"/>
              <a:gd name="connsiteX637" fmla="*/ 8741605 w 9480340"/>
              <a:gd name="connsiteY637" fmla="*/ 3006441 h 9415521"/>
              <a:gd name="connsiteX638" fmla="*/ 8866538 w 9480340"/>
              <a:gd name="connsiteY638" fmla="*/ 2942000 h 9415521"/>
              <a:gd name="connsiteX639" fmla="*/ 8958613 w 9480340"/>
              <a:gd name="connsiteY639" fmla="*/ 2903595 h 9415521"/>
              <a:gd name="connsiteX640" fmla="*/ 8976555 w 9480340"/>
              <a:gd name="connsiteY640" fmla="*/ 2891941 h 9415521"/>
              <a:gd name="connsiteX641" fmla="*/ 9017830 w 9480340"/>
              <a:gd name="connsiteY641" fmla="*/ 2848908 h 9415521"/>
              <a:gd name="connsiteX642" fmla="*/ 9084322 w 9480340"/>
              <a:gd name="connsiteY642" fmla="*/ 2820431 h 9415521"/>
              <a:gd name="connsiteX643" fmla="*/ 8388141 w 9480340"/>
              <a:gd name="connsiteY643" fmla="*/ 1691345 h 9415521"/>
              <a:gd name="connsiteX644" fmla="*/ 8423183 w 9480340"/>
              <a:gd name="connsiteY644" fmla="*/ 1704848 h 9415521"/>
              <a:gd name="connsiteX645" fmla="*/ 8653106 w 9480340"/>
              <a:gd name="connsiteY645" fmla="*/ 2018613 h 9415521"/>
              <a:gd name="connsiteX646" fmla="*/ 8612711 w 9480340"/>
              <a:gd name="connsiteY646" fmla="*/ 2077010 h 9415521"/>
              <a:gd name="connsiteX647" fmla="*/ 8487605 w 9480340"/>
              <a:gd name="connsiteY647" fmla="*/ 2134785 h 9415521"/>
              <a:gd name="connsiteX648" fmla="*/ 8386005 w 9480340"/>
              <a:gd name="connsiteY648" fmla="*/ 2192502 h 9415521"/>
              <a:gd name="connsiteX649" fmla="*/ 8322505 w 9480340"/>
              <a:gd name="connsiteY649" fmla="*/ 2230279 h 9415521"/>
              <a:gd name="connsiteX650" fmla="*/ 8246305 w 9480340"/>
              <a:gd name="connsiteY650" fmla="*/ 2274514 h 9415521"/>
              <a:gd name="connsiteX651" fmla="*/ 8170105 w 9480340"/>
              <a:gd name="connsiteY651" fmla="*/ 2319180 h 9415521"/>
              <a:gd name="connsiteX652" fmla="*/ 8106605 w 9480340"/>
              <a:gd name="connsiteY652" fmla="*/ 2357276 h 9415521"/>
              <a:gd name="connsiteX653" fmla="*/ 8062155 w 9480340"/>
              <a:gd name="connsiteY653" fmla="*/ 2381948 h 9415521"/>
              <a:gd name="connsiteX654" fmla="*/ 8024055 w 9480340"/>
              <a:gd name="connsiteY654" fmla="*/ 2401168 h 9415521"/>
              <a:gd name="connsiteX655" fmla="*/ 7966905 w 9480340"/>
              <a:gd name="connsiteY655" fmla="*/ 2433700 h 9415521"/>
              <a:gd name="connsiteX656" fmla="*/ 7897055 w 9480340"/>
              <a:gd name="connsiteY656" fmla="*/ 2474577 h 9415521"/>
              <a:gd name="connsiteX657" fmla="*/ 7865047 w 9480340"/>
              <a:gd name="connsiteY657" fmla="*/ 2505667 h 9415521"/>
              <a:gd name="connsiteX658" fmla="*/ 7826947 w 9480340"/>
              <a:gd name="connsiteY658" fmla="*/ 2528339 h 9415521"/>
              <a:gd name="connsiteX659" fmla="*/ 7751005 w 9480340"/>
              <a:gd name="connsiteY659" fmla="*/ 2560479 h 9415521"/>
              <a:gd name="connsiteX660" fmla="*/ 7674805 w 9480340"/>
              <a:gd name="connsiteY660" fmla="*/ 2605198 h 9415521"/>
              <a:gd name="connsiteX661" fmla="*/ 7535105 w 9480340"/>
              <a:gd name="connsiteY661" fmla="*/ 2688268 h 9415521"/>
              <a:gd name="connsiteX662" fmla="*/ 7439855 w 9480340"/>
              <a:gd name="connsiteY662" fmla="*/ 2765137 h 9415521"/>
              <a:gd name="connsiteX663" fmla="*/ 7423690 w 9480340"/>
              <a:gd name="connsiteY663" fmla="*/ 2776595 h 9415521"/>
              <a:gd name="connsiteX664" fmla="*/ 7340032 w 9480340"/>
              <a:gd name="connsiteY664" fmla="*/ 2821045 h 9415521"/>
              <a:gd name="connsiteX665" fmla="*/ 7255955 w 9480340"/>
              <a:gd name="connsiteY665" fmla="*/ 2865495 h 9415521"/>
              <a:gd name="connsiteX666" fmla="*/ 7232062 w 9480340"/>
              <a:gd name="connsiteY666" fmla="*/ 2884545 h 9415521"/>
              <a:gd name="connsiteX667" fmla="*/ 7199703 w 9480340"/>
              <a:gd name="connsiteY667" fmla="*/ 2903595 h 9415521"/>
              <a:gd name="connsiteX668" fmla="*/ 7166321 w 9480340"/>
              <a:gd name="connsiteY668" fmla="*/ 2917078 h 9415521"/>
              <a:gd name="connsiteX669" fmla="*/ 7124296 w 9480340"/>
              <a:gd name="connsiteY669" fmla="*/ 2936317 h 9415521"/>
              <a:gd name="connsiteX670" fmla="*/ 7052505 w 9480340"/>
              <a:gd name="connsiteY670" fmla="*/ 2967310 h 9415521"/>
              <a:gd name="connsiteX671" fmla="*/ 6976305 w 9480340"/>
              <a:gd name="connsiteY671" fmla="*/ 3011976 h 9415521"/>
              <a:gd name="connsiteX672" fmla="*/ 6840398 w 9480340"/>
              <a:gd name="connsiteY672" fmla="*/ 3099707 h 9415521"/>
              <a:gd name="connsiteX673" fmla="*/ 6757848 w 9480340"/>
              <a:gd name="connsiteY673" fmla="*/ 3147262 h 9415521"/>
              <a:gd name="connsiteX674" fmla="*/ 6671505 w 9480340"/>
              <a:gd name="connsiteY674" fmla="*/ 3191762 h 9415521"/>
              <a:gd name="connsiteX675" fmla="*/ 6627055 w 9480340"/>
              <a:gd name="connsiteY675" fmla="*/ 3216134 h 9415521"/>
              <a:gd name="connsiteX676" fmla="*/ 6373055 w 9480340"/>
              <a:gd name="connsiteY676" fmla="*/ 3361680 h 9415521"/>
              <a:gd name="connsiteX677" fmla="*/ 6328605 w 9480340"/>
              <a:gd name="connsiteY677" fmla="*/ 3386414 h 9415521"/>
              <a:gd name="connsiteX678" fmla="*/ 6198430 w 9480340"/>
              <a:gd name="connsiteY678" fmla="*/ 3469950 h 9415521"/>
              <a:gd name="connsiteX679" fmla="*/ 6169855 w 9480340"/>
              <a:gd name="connsiteY679" fmla="*/ 3499293 h 9415521"/>
              <a:gd name="connsiteX680" fmla="*/ 6115880 w 9480340"/>
              <a:gd name="connsiteY680" fmla="*/ 3523101 h 9415521"/>
              <a:gd name="connsiteX681" fmla="*/ 6000472 w 9480340"/>
              <a:gd name="connsiteY681" fmla="*/ 3589045 h 9415521"/>
              <a:gd name="connsiteX682" fmla="*/ 5928083 w 9480340"/>
              <a:gd name="connsiteY682" fmla="*/ 3640195 h 9415521"/>
              <a:gd name="connsiteX683" fmla="*/ 5626930 w 9480340"/>
              <a:gd name="connsiteY683" fmla="*/ 3800246 h 9415521"/>
              <a:gd name="connsiteX684" fmla="*/ 5598355 w 9480340"/>
              <a:gd name="connsiteY684" fmla="*/ 3830695 h 9415521"/>
              <a:gd name="connsiteX685" fmla="*/ 5557080 w 9480340"/>
              <a:gd name="connsiteY685" fmla="*/ 3848540 h 9415521"/>
              <a:gd name="connsiteX686" fmla="*/ 5389289 w 9480340"/>
              <a:gd name="connsiteY686" fmla="*/ 3956912 h 9415521"/>
              <a:gd name="connsiteX687" fmla="*/ 5363292 w 9480340"/>
              <a:gd name="connsiteY687" fmla="*/ 3970395 h 9415521"/>
              <a:gd name="connsiteX688" fmla="*/ 5153855 w 9480340"/>
              <a:gd name="connsiteY688" fmla="*/ 4070503 h 9415521"/>
              <a:gd name="connsiteX689" fmla="*/ 5058605 w 9480340"/>
              <a:gd name="connsiteY689" fmla="*/ 4122893 h 9415521"/>
              <a:gd name="connsiteX690" fmla="*/ 4995105 w 9480340"/>
              <a:gd name="connsiteY690" fmla="*/ 4160679 h 9415521"/>
              <a:gd name="connsiteX691" fmla="*/ 4918905 w 9480340"/>
              <a:gd name="connsiteY691" fmla="*/ 4204914 h 9415521"/>
              <a:gd name="connsiteX692" fmla="*/ 4779464 w 9480340"/>
              <a:gd name="connsiteY692" fmla="*/ 4294851 h 9415521"/>
              <a:gd name="connsiteX693" fmla="*/ 4741364 w 9480340"/>
              <a:gd name="connsiteY693" fmla="*/ 4317523 h 9415521"/>
              <a:gd name="connsiteX694" fmla="*/ 4588705 w 9480340"/>
              <a:gd name="connsiteY694" fmla="*/ 4395540 h 9415521"/>
              <a:gd name="connsiteX695" fmla="*/ 4487105 w 9480340"/>
              <a:gd name="connsiteY695" fmla="*/ 4453102 h 9415521"/>
              <a:gd name="connsiteX696" fmla="*/ 4356930 w 9480340"/>
              <a:gd name="connsiteY696" fmla="*/ 4536750 h 9415521"/>
              <a:gd name="connsiteX697" fmla="*/ 4328355 w 9480340"/>
              <a:gd name="connsiteY697" fmla="*/ 4567681 h 9415521"/>
              <a:gd name="connsiteX698" fmla="*/ 4293430 w 9480340"/>
              <a:gd name="connsiteY698" fmla="*/ 4580736 h 9415521"/>
              <a:gd name="connsiteX699" fmla="*/ 4210243 w 9480340"/>
              <a:gd name="connsiteY699" fmla="*/ 4626041 h 9415521"/>
              <a:gd name="connsiteX700" fmla="*/ 4143568 w 9480340"/>
              <a:gd name="connsiteY700" fmla="*/ 4668895 h 9415521"/>
              <a:gd name="connsiteX701" fmla="*/ 4125155 w 9480340"/>
              <a:gd name="connsiteY701" fmla="*/ 4681909 h 9415521"/>
              <a:gd name="connsiteX702" fmla="*/ 4090230 w 9480340"/>
              <a:gd name="connsiteY702" fmla="*/ 4699559 h 9415521"/>
              <a:gd name="connsiteX703" fmla="*/ 3756855 w 9480340"/>
              <a:gd name="connsiteY703" fmla="*/ 4897495 h 9415521"/>
              <a:gd name="connsiteX704" fmla="*/ 3715580 w 9480340"/>
              <a:gd name="connsiteY704" fmla="*/ 4915697 h 9415521"/>
              <a:gd name="connsiteX705" fmla="*/ 3651011 w 9480340"/>
              <a:gd name="connsiteY705" fmla="*/ 4947218 h 9415521"/>
              <a:gd name="connsiteX706" fmla="*/ 3613546 w 9480340"/>
              <a:gd name="connsiteY706" fmla="*/ 4984924 h 9415521"/>
              <a:gd name="connsiteX707" fmla="*/ 3576515 w 9480340"/>
              <a:gd name="connsiteY707" fmla="*/ 4999095 h 9415521"/>
              <a:gd name="connsiteX708" fmla="*/ 3553655 w 9480340"/>
              <a:gd name="connsiteY708" fmla="*/ 5010662 h 9415521"/>
              <a:gd name="connsiteX709" fmla="*/ 3493330 w 9480340"/>
              <a:gd name="connsiteY709" fmla="*/ 5042107 h 9415521"/>
              <a:gd name="connsiteX710" fmla="*/ 3371572 w 9480340"/>
              <a:gd name="connsiteY710" fmla="*/ 5113090 h 9415521"/>
              <a:gd name="connsiteX711" fmla="*/ 3299655 w 9480340"/>
              <a:gd name="connsiteY711" fmla="*/ 5164195 h 9415521"/>
              <a:gd name="connsiteX712" fmla="*/ 3215038 w 9480340"/>
              <a:gd name="connsiteY712" fmla="*/ 5202600 h 9415521"/>
              <a:gd name="connsiteX713" fmla="*/ 3090105 w 9480340"/>
              <a:gd name="connsiteY713" fmla="*/ 5266933 h 9415521"/>
              <a:gd name="connsiteX714" fmla="*/ 2905955 w 9480340"/>
              <a:gd name="connsiteY714" fmla="*/ 5394038 h 9415521"/>
              <a:gd name="connsiteX715" fmla="*/ 2887812 w 9480340"/>
              <a:gd name="connsiteY715" fmla="*/ 5405495 h 9415521"/>
              <a:gd name="connsiteX716" fmla="*/ 2852785 w 9480340"/>
              <a:gd name="connsiteY716" fmla="*/ 5422379 h 9415521"/>
              <a:gd name="connsiteX717" fmla="*/ 2795093 w 9480340"/>
              <a:gd name="connsiteY717" fmla="*/ 5450954 h 9415521"/>
              <a:gd name="connsiteX718" fmla="*/ 2626555 w 9480340"/>
              <a:gd name="connsiteY718" fmla="*/ 5559972 h 9415521"/>
              <a:gd name="connsiteX719" fmla="*/ 2606333 w 9480340"/>
              <a:gd name="connsiteY719" fmla="*/ 5570595 h 9415521"/>
              <a:gd name="connsiteX720" fmla="*/ 2553820 w 9480340"/>
              <a:gd name="connsiteY720" fmla="*/ 5595995 h 9415521"/>
              <a:gd name="connsiteX721" fmla="*/ 2504192 w 9480340"/>
              <a:gd name="connsiteY721" fmla="*/ 5621395 h 9415521"/>
              <a:gd name="connsiteX722" fmla="*/ 2486855 w 9480340"/>
              <a:gd name="connsiteY722" fmla="*/ 5632852 h 9415521"/>
              <a:gd name="connsiteX723" fmla="*/ 2445580 w 9480340"/>
              <a:gd name="connsiteY723" fmla="*/ 5651940 h 9415521"/>
              <a:gd name="connsiteX724" fmla="*/ 2366205 w 9480340"/>
              <a:gd name="connsiteY724" fmla="*/ 5684744 h 9415521"/>
              <a:gd name="connsiteX725" fmla="*/ 2302705 w 9480340"/>
              <a:gd name="connsiteY725" fmla="*/ 5723460 h 9415521"/>
              <a:gd name="connsiteX726" fmla="*/ 2226505 w 9480340"/>
              <a:gd name="connsiteY726" fmla="*/ 5767797 h 9415521"/>
              <a:gd name="connsiteX727" fmla="*/ 2150305 w 9480340"/>
              <a:gd name="connsiteY727" fmla="*/ 5811782 h 9415521"/>
              <a:gd name="connsiteX728" fmla="*/ 2086805 w 9480340"/>
              <a:gd name="connsiteY728" fmla="*/ 5849351 h 9415521"/>
              <a:gd name="connsiteX729" fmla="*/ 1997905 w 9480340"/>
              <a:gd name="connsiteY729" fmla="*/ 5899657 h 9415521"/>
              <a:gd name="connsiteX730" fmla="*/ 1885672 w 9480340"/>
              <a:gd name="connsiteY730" fmla="*/ 5976690 h 9415521"/>
              <a:gd name="connsiteX731" fmla="*/ 1805898 w 9480340"/>
              <a:gd name="connsiteY731" fmla="*/ 6027795 h 9415521"/>
              <a:gd name="connsiteX732" fmla="*/ 1780248 w 9480340"/>
              <a:gd name="connsiteY732" fmla="*/ 6046845 h 9415521"/>
              <a:gd name="connsiteX733" fmla="*/ 1751436 w 9480340"/>
              <a:gd name="connsiteY733" fmla="*/ 6065895 h 9415521"/>
              <a:gd name="connsiteX734" fmla="*/ 1715764 w 9480340"/>
              <a:gd name="connsiteY734" fmla="*/ 6080066 h 9415521"/>
              <a:gd name="connsiteX735" fmla="*/ 1665599 w 9480340"/>
              <a:gd name="connsiteY735" fmla="*/ 6104704 h 9415521"/>
              <a:gd name="connsiteX736" fmla="*/ 1515305 w 9480340"/>
              <a:gd name="connsiteY736" fmla="*/ 6179336 h 9415521"/>
              <a:gd name="connsiteX737" fmla="*/ 1426405 w 9480340"/>
              <a:gd name="connsiteY737" fmla="*/ 6229857 h 9415521"/>
              <a:gd name="connsiteX738" fmla="*/ 1314172 w 9480340"/>
              <a:gd name="connsiteY738" fmla="*/ 6306890 h 9415521"/>
              <a:gd name="connsiteX739" fmla="*/ 1236352 w 9480340"/>
              <a:gd name="connsiteY739" fmla="*/ 6357995 h 9415521"/>
              <a:gd name="connsiteX740" fmla="*/ 1204155 w 9480340"/>
              <a:gd name="connsiteY740" fmla="*/ 6377045 h 9415521"/>
              <a:gd name="connsiteX741" fmla="*/ 1178308 w 9480340"/>
              <a:gd name="connsiteY741" fmla="*/ 6396095 h 9415521"/>
              <a:gd name="connsiteX742" fmla="*/ 1100778 w 9480340"/>
              <a:gd name="connsiteY742" fmla="*/ 6440545 h 9415521"/>
              <a:gd name="connsiteX743" fmla="*/ 1017120 w 9480340"/>
              <a:gd name="connsiteY743" fmla="*/ 6484995 h 9415521"/>
              <a:gd name="connsiteX744" fmla="*/ 1000955 w 9480340"/>
              <a:gd name="connsiteY744" fmla="*/ 6496452 h 9415521"/>
              <a:gd name="connsiteX745" fmla="*/ 959680 w 9480340"/>
              <a:gd name="connsiteY745" fmla="*/ 6515540 h 9415521"/>
              <a:gd name="connsiteX746" fmla="*/ 791889 w 9480340"/>
              <a:gd name="connsiteY746" fmla="*/ 6623911 h 9415521"/>
              <a:gd name="connsiteX747" fmla="*/ 765892 w 9480340"/>
              <a:gd name="connsiteY747" fmla="*/ 6637395 h 9415521"/>
              <a:gd name="connsiteX748" fmla="*/ 505655 w 9480340"/>
              <a:gd name="connsiteY748" fmla="*/ 6791126 h 9415521"/>
              <a:gd name="connsiteX749" fmla="*/ 474812 w 9480340"/>
              <a:gd name="connsiteY749" fmla="*/ 6802495 h 9415521"/>
              <a:gd name="connsiteX750" fmla="*/ 404055 w 9480340"/>
              <a:gd name="connsiteY750" fmla="*/ 6743223 h 9415521"/>
              <a:gd name="connsiteX751" fmla="*/ 379748 w 9480340"/>
              <a:gd name="connsiteY751" fmla="*/ 6683805 h 9415521"/>
              <a:gd name="connsiteX752" fmla="*/ 315155 w 9480340"/>
              <a:gd name="connsiteY752" fmla="*/ 6524259 h 9415521"/>
              <a:gd name="connsiteX753" fmla="*/ 296105 w 9480340"/>
              <a:gd name="connsiteY753" fmla="*/ 6484995 h 9415521"/>
              <a:gd name="connsiteX754" fmla="*/ 302542 w 9480340"/>
              <a:gd name="connsiteY754" fmla="*/ 6389666 h 9415521"/>
              <a:gd name="connsiteX755" fmla="*/ 350167 w 9480340"/>
              <a:gd name="connsiteY755" fmla="*/ 6343793 h 9415521"/>
              <a:gd name="connsiteX756" fmla="*/ 405284 w 9480340"/>
              <a:gd name="connsiteY756" fmla="*/ 6315145 h 9415521"/>
              <a:gd name="connsiteX757" fmla="*/ 631426 w 9480340"/>
              <a:gd name="connsiteY757" fmla="*/ 6185302 h 9415521"/>
              <a:gd name="connsiteX758" fmla="*/ 804364 w 9480340"/>
              <a:gd name="connsiteY758" fmla="*/ 6082823 h 9415521"/>
              <a:gd name="connsiteX759" fmla="*/ 842464 w 9480340"/>
              <a:gd name="connsiteY759" fmla="*/ 6060151 h 9415521"/>
              <a:gd name="connsiteX760" fmla="*/ 985080 w 9480340"/>
              <a:gd name="connsiteY760" fmla="*/ 5982140 h 9415521"/>
              <a:gd name="connsiteX761" fmla="*/ 1026355 w 9480340"/>
              <a:gd name="connsiteY761" fmla="*/ 5963052 h 9415521"/>
              <a:gd name="connsiteX762" fmla="*/ 1040466 w 9480340"/>
              <a:gd name="connsiteY762" fmla="*/ 5951595 h 9415521"/>
              <a:gd name="connsiteX763" fmla="*/ 1159705 w 9480340"/>
              <a:gd name="connsiteY763" fmla="*/ 5888095 h 9415521"/>
              <a:gd name="connsiteX764" fmla="*/ 1271957 w 9480340"/>
              <a:gd name="connsiteY764" fmla="*/ 5824595 h 9415521"/>
              <a:gd name="connsiteX765" fmla="*/ 1327343 w 9480340"/>
              <a:gd name="connsiteY765" fmla="*/ 5781546 h 9415521"/>
              <a:gd name="connsiteX766" fmla="*/ 1540705 w 9480340"/>
              <a:gd name="connsiteY766" fmla="*/ 5646697 h 9415521"/>
              <a:gd name="connsiteX767" fmla="*/ 1604205 w 9480340"/>
              <a:gd name="connsiteY767" fmla="*/ 5608911 h 9415521"/>
              <a:gd name="connsiteX768" fmla="*/ 1680405 w 9480340"/>
              <a:gd name="connsiteY768" fmla="*/ 5564676 h 9415521"/>
              <a:gd name="connsiteX769" fmla="*/ 1756605 w 9480340"/>
              <a:gd name="connsiteY769" fmla="*/ 5519859 h 9415521"/>
              <a:gd name="connsiteX770" fmla="*/ 1835980 w 9480340"/>
              <a:gd name="connsiteY770" fmla="*/ 5486840 h 9415521"/>
              <a:gd name="connsiteX771" fmla="*/ 1877255 w 9480340"/>
              <a:gd name="connsiteY771" fmla="*/ 5467752 h 9415521"/>
              <a:gd name="connsiteX772" fmla="*/ 1901905 w 9480340"/>
              <a:gd name="connsiteY772" fmla="*/ 5456295 h 9415521"/>
              <a:gd name="connsiteX773" fmla="*/ 1934889 w 9480340"/>
              <a:gd name="connsiteY773" fmla="*/ 5442812 h 9415521"/>
              <a:gd name="connsiteX774" fmla="*/ 2112205 w 9480340"/>
              <a:gd name="connsiteY774" fmla="*/ 5316708 h 9415521"/>
              <a:gd name="connsiteX775" fmla="*/ 2175705 w 9480340"/>
              <a:gd name="connsiteY775" fmla="*/ 5278344 h 9415521"/>
              <a:gd name="connsiteX776" fmla="*/ 2255080 w 9480340"/>
              <a:gd name="connsiteY776" fmla="*/ 5245540 h 9415521"/>
              <a:gd name="connsiteX777" fmla="*/ 2296355 w 9480340"/>
              <a:gd name="connsiteY777" fmla="*/ 5226452 h 9415521"/>
              <a:gd name="connsiteX778" fmla="*/ 2312520 w 9480340"/>
              <a:gd name="connsiteY778" fmla="*/ 5214995 h 9415521"/>
              <a:gd name="connsiteX779" fmla="*/ 2394701 w 9480340"/>
              <a:gd name="connsiteY779" fmla="*/ 5171518 h 9415521"/>
              <a:gd name="connsiteX780" fmla="*/ 2486486 w 9480340"/>
              <a:gd name="connsiteY780" fmla="*/ 5119862 h 9415521"/>
              <a:gd name="connsiteX781" fmla="*/ 2512255 w 9480340"/>
              <a:gd name="connsiteY781" fmla="*/ 5099839 h 9415521"/>
              <a:gd name="connsiteX782" fmla="*/ 2530668 w 9480340"/>
              <a:gd name="connsiteY782" fmla="*/ 5087995 h 9415521"/>
              <a:gd name="connsiteX783" fmla="*/ 2684893 w 9480340"/>
              <a:gd name="connsiteY783" fmla="*/ 4992997 h 9415521"/>
              <a:gd name="connsiteX784" fmla="*/ 2826580 w 9480340"/>
              <a:gd name="connsiteY784" fmla="*/ 4915340 h 9415521"/>
              <a:gd name="connsiteX785" fmla="*/ 2867855 w 9480340"/>
              <a:gd name="connsiteY785" fmla="*/ 4896252 h 9415521"/>
              <a:gd name="connsiteX786" fmla="*/ 2884020 w 9480340"/>
              <a:gd name="connsiteY786" fmla="*/ 4884795 h 9415521"/>
              <a:gd name="connsiteX787" fmla="*/ 2967678 w 9480340"/>
              <a:gd name="connsiteY787" fmla="*/ 4840345 h 9415521"/>
              <a:gd name="connsiteX788" fmla="*/ 3052055 w 9480340"/>
              <a:gd name="connsiteY788" fmla="*/ 4795895 h 9415521"/>
              <a:gd name="connsiteX789" fmla="*/ 3066822 w 9480340"/>
              <a:gd name="connsiteY789" fmla="*/ 4779891 h 9415521"/>
              <a:gd name="connsiteX790" fmla="*/ 3329790 w 9480340"/>
              <a:gd name="connsiteY790" fmla="*/ 4630795 h 9415521"/>
              <a:gd name="connsiteX791" fmla="*/ 3392935 w 9480340"/>
              <a:gd name="connsiteY791" fmla="*/ 4592695 h 9415521"/>
              <a:gd name="connsiteX792" fmla="*/ 3462515 w 9480340"/>
              <a:gd name="connsiteY792" fmla="*/ 4554595 h 9415521"/>
              <a:gd name="connsiteX793" fmla="*/ 3486073 w 9480340"/>
              <a:gd name="connsiteY793" fmla="*/ 4532222 h 9415521"/>
              <a:gd name="connsiteX794" fmla="*/ 3528255 w 9480340"/>
              <a:gd name="connsiteY794" fmla="*/ 4493987 h 9415521"/>
              <a:gd name="connsiteX795" fmla="*/ 3598105 w 9480340"/>
              <a:gd name="connsiteY795" fmla="*/ 4453048 h 9415521"/>
              <a:gd name="connsiteX796" fmla="*/ 3669896 w 9480340"/>
              <a:gd name="connsiteY796" fmla="*/ 4422217 h 9415521"/>
              <a:gd name="connsiteX797" fmla="*/ 3711921 w 9480340"/>
              <a:gd name="connsiteY797" fmla="*/ 4402978 h 9415521"/>
              <a:gd name="connsiteX798" fmla="*/ 3745303 w 9480340"/>
              <a:gd name="connsiteY798" fmla="*/ 4389495 h 9415521"/>
              <a:gd name="connsiteX799" fmla="*/ 3777662 w 9480340"/>
              <a:gd name="connsiteY799" fmla="*/ 4370445 h 9415521"/>
              <a:gd name="connsiteX800" fmla="*/ 3807459 w 9480340"/>
              <a:gd name="connsiteY800" fmla="*/ 4351395 h 9415521"/>
              <a:gd name="connsiteX801" fmla="*/ 3845347 w 9480340"/>
              <a:gd name="connsiteY801" fmla="*/ 4332837 h 9415521"/>
              <a:gd name="connsiteX802" fmla="*/ 3886311 w 9480340"/>
              <a:gd name="connsiteY802" fmla="*/ 4306165 h 9415521"/>
              <a:gd name="connsiteX803" fmla="*/ 3951840 w 9480340"/>
              <a:gd name="connsiteY803" fmla="*/ 4259952 h 9415521"/>
              <a:gd name="connsiteX804" fmla="*/ 4017205 w 9480340"/>
              <a:gd name="connsiteY804" fmla="*/ 4209770 h 9415521"/>
              <a:gd name="connsiteX805" fmla="*/ 4093405 w 9480340"/>
              <a:gd name="connsiteY805" fmla="*/ 4166893 h 9415521"/>
              <a:gd name="connsiteX806" fmla="*/ 4169605 w 9480340"/>
              <a:gd name="connsiteY806" fmla="*/ 4122908 h 9415521"/>
              <a:gd name="connsiteX807" fmla="*/ 4233105 w 9480340"/>
              <a:gd name="connsiteY807" fmla="*/ 4084544 h 9415521"/>
              <a:gd name="connsiteX808" fmla="*/ 4312480 w 9480340"/>
              <a:gd name="connsiteY808" fmla="*/ 4051740 h 9415521"/>
              <a:gd name="connsiteX809" fmla="*/ 4353755 w 9480340"/>
              <a:gd name="connsiteY809" fmla="*/ 4032652 h 9415521"/>
              <a:gd name="connsiteX810" fmla="*/ 4369920 w 9480340"/>
              <a:gd name="connsiteY810" fmla="*/ 4021195 h 9415521"/>
              <a:gd name="connsiteX811" fmla="*/ 4453578 w 9480340"/>
              <a:gd name="connsiteY811" fmla="*/ 3976745 h 9415521"/>
              <a:gd name="connsiteX812" fmla="*/ 4537655 w 9480340"/>
              <a:gd name="connsiteY812" fmla="*/ 3932295 h 9415521"/>
              <a:gd name="connsiteX813" fmla="*/ 4561548 w 9480340"/>
              <a:gd name="connsiteY813" fmla="*/ 3913245 h 9415521"/>
              <a:gd name="connsiteX814" fmla="*/ 4593101 w 9480340"/>
              <a:gd name="connsiteY814" fmla="*/ 3894195 h 9415521"/>
              <a:gd name="connsiteX815" fmla="*/ 4633155 w 9480340"/>
              <a:gd name="connsiteY815" fmla="*/ 3875145 h 9415521"/>
              <a:gd name="connsiteX816" fmla="*/ 4659474 w 9480340"/>
              <a:gd name="connsiteY816" fmla="*/ 3856095 h 9415521"/>
              <a:gd name="connsiteX817" fmla="*/ 4805793 w 9480340"/>
              <a:gd name="connsiteY817" fmla="*/ 3761097 h 9415521"/>
              <a:gd name="connsiteX818" fmla="*/ 4940513 w 9480340"/>
              <a:gd name="connsiteY818" fmla="*/ 3685383 h 9415521"/>
              <a:gd name="connsiteX819" fmla="*/ 5023063 w 9480340"/>
              <a:gd name="connsiteY819" fmla="*/ 3637828 h 9415521"/>
              <a:gd name="connsiteX820" fmla="*/ 5141155 w 9480340"/>
              <a:gd name="connsiteY820" fmla="*/ 3556256 h 9415521"/>
              <a:gd name="connsiteX821" fmla="*/ 5395155 w 9480340"/>
              <a:gd name="connsiteY821" fmla="*/ 3410710 h 9415521"/>
              <a:gd name="connsiteX822" fmla="*/ 5439605 w 9480340"/>
              <a:gd name="connsiteY822" fmla="*/ 3385976 h 9415521"/>
              <a:gd name="connsiteX823" fmla="*/ 5503105 w 9480340"/>
              <a:gd name="connsiteY823" fmla="*/ 3347944 h 9415521"/>
              <a:gd name="connsiteX824" fmla="*/ 5582480 w 9480340"/>
              <a:gd name="connsiteY824" fmla="*/ 3315140 h 9415521"/>
              <a:gd name="connsiteX825" fmla="*/ 5623755 w 9480340"/>
              <a:gd name="connsiteY825" fmla="*/ 3297295 h 9415521"/>
              <a:gd name="connsiteX826" fmla="*/ 5699955 w 9480340"/>
              <a:gd name="connsiteY826" fmla="*/ 3234236 h 9415521"/>
              <a:gd name="connsiteX827" fmla="*/ 5896805 w 9480340"/>
              <a:gd name="connsiteY827" fmla="*/ 3119495 h 9415521"/>
              <a:gd name="connsiteX828" fmla="*/ 6093655 w 9480340"/>
              <a:gd name="connsiteY828" fmla="*/ 3004754 h 9415521"/>
              <a:gd name="connsiteX829" fmla="*/ 6153980 w 9480340"/>
              <a:gd name="connsiteY829" fmla="*/ 2984719 h 9415521"/>
              <a:gd name="connsiteX830" fmla="*/ 6195255 w 9480340"/>
              <a:gd name="connsiteY830" fmla="*/ 2967095 h 9415521"/>
              <a:gd name="connsiteX831" fmla="*/ 6362296 w 9480340"/>
              <a:gd name="connsiteY831" fmla="*/ 2860117 h 9415521"/>
              <a:gd name="connsiteX832" fmla="*/ 6404321 w 9480340"/>
              <a:gd name="connsiteY832" fmla="*/ 2840878 h 9415521"/>
              <a:gd name="connsiteX833" fmla="*/ 6429846 w 9480340"/>
              <a:gd name="connsiteY833" fmla="*/ 2827395 h 9415521"/>
              <a:gd name="connsiteX834" fmla="*/ 6508472 w 9480340"/>
              <a:gd name="connsiteY834" fmla="*/ 2776290 h 9415521"/>
              <a:gd name="connsiteX835" fmla="*/ 6620705 w 9480340"/>
              <a:gd name="connsiteY835" fmla="*/ 2699257 h 9415521"/>
              <a:gd name="connsiteX836" fmla="*/ 6709605 w 9480340"/>
              <a:gd name="connsiteY836" fmla="*/ 2648898 h 9415521"/>
              <a:gd name="connsiteX837" fmla="*/ 6779455 w 9480340"/>
              <a:gd name="connsiteY837" fmla="*/ 2608713 h 9415521"/>
              <a:gd name="connsiteX838" fmla="*/ 6817555 w 9480340"/>
              <a:gd name="connsiteY838" fmla="*/ 2586095 h 9415521"/>
              <a:gd name="connsiteX839" fmla="*/ 6855655 w 9480340"/>
              <a:gd name="connsiteY839" fmla="*/ 2563477 h 9415521"/>
              <a:gd name="connsiteX840" fmla="*/ 6925505 w 9480340"/>
              <a:gd name="connsiteY840" fmla="*/ 2523292 h 9415521"/>
              <a:gd name="connsiteX841" fmla="*/ 7014405 w 9480340"/>
              <a:gd name="connsiteY841" fmla="*/ 2472933 h 9415521"/>
              <a:gd name="connsiteX842" fmla="*/ 7139338 w 9480340"/>
              <a:gd name="connsiteY842" fmla="*/ 2408600 h 9415521"/>
              <a:gd name="connsiteX843" fmla="*/ 7230664 w 9480340"/>
              <a:gd name="connsiteY843" fmla="*/ 2370195 h 9415521"/>
              <a:gd name="connsiteX844" fmla="*/ 7256189 w 9480340"/>
              <a:gd name="connsiteY844" fmla="*/ 2356712 h 9415521"/>
              <a:gd name="connsiteX845" fmla="*/ 7423980 w 9480340"/>
              <a:gd name="connsiteY845" fmla="*/ 2248340 h 9415521"/>
              <a:gd name="connsiteX846" fmla="*/ 7465255 w 9480340"/>
              <a:gd name="connsiteY846" fmla="*/ 2230495 h 9415521"/>
              <a:gd name="connsiteX847" fmla="*/ 7493830 w 9480340"/>
              <a:gd name="connsiteY847" fmla="*/ 2199950 h 9415521"/>
              <a:gd name="connsiteX848" fmla="*/ 7624005 w 9480340"/>
              <a:gd name="connsiteY848" fmla="*/ 2116082 h 9415521"/>
              <a:gd name="connsiteX849" fmla="*/ 7700205 w 9480340"/>
              <a:gd name="connsiteY849" fmla="*/ 2072097 h 9415521"/>
              <a:gd name="connsiteX850" fmla="*/ 7776405 w 9480340"/>
              <a:gd name="connsiteY850" fmla="*/ 2028109 h 9415521"/>
              <a:gd name="connsiteX851" fmla="*/ 7878005 w 9480340"/>
              <a:gd name="connsiteY851" fmla="*/ 1970330 h 9415521"/>
              <a:gd name="connsiteX852" fmla="*/ 8030663 w 9480340"/>
              <a:gd name="connsiteY852" fmla="*/ 1891823 h 9415521"/>
              <a:gd name="connsiteX853" fmla="*/ 8068763 w 9480340"/>
              <a:gd name="connsiteY853" fmla="*/ 1869151 h 9415521"/>
              <a:gd name="connsiteX854" fmla="*/ 8195505 w 9480340"/>
              <a:gd name="connsiteY854" fmla="*/ 1786102 h 9415521"/>
              <a:gd name="connsiteX855" fmla="*/ 8297105 w 9480340"/>
              <a:gd name="connsiteY855" fmla="*/ 1729364 h 9415521"/>
              <a:gd name="connsiteX856" fmla="*/ 8388141 w 9480340"/>
              <a:gd name="connsiteY856" fmla="*/ 1691345 h 9415521"/>
              <a:gd name="connsiteX857" fmla="*/ 7362448 w 9480340"/>
              <a:gd name="connsiteY857" fmla="*/ 751357 h 9415521"/>
              <a:gd name="connsiteX858" fmla="*/ 7437311 w 9480340"/>
              <a:gd name="connsiteY858" fmla="*/ 784611 h 9415521"/>
              <a:gd name="connsiteX859" fmla="*/ 7466405 w 9480340"/>
              <a:gd name="connsiteY859" fmla="*/ 808095 h 9415521"/>
              <a:gd name="connsiteX860" fmla="*/ 7594021 w 9480340"/>
              <a:gd name="connsiteY860" fmla="*/ 896995 h 9415521"/>
              <a:gd name="connsiteX861" fmla="*/ 7720502 w 9480340"/>
              <a:gd name="connsiteY861" fmla="*/ 985895 h 9415521"/>
              <a:gd name="connsiteX862" fmla="*/ 7709730 w 9480340"/>
              <a:gd name="connsiteY862" fmla="*/ 1055423 h 9415521"/>
              <a:gd name="connsiteX863" fmla="*/ 7645666 w 9480340"/>
              <a:gd name="connsiteY863" fmla="*/ 1100374 h 9415521"/>
              <a:gd name="connsiteX864" fmla="*/ 7592598 w 9480340"/>
              <a:gd name="connsiteY864" fmla="*/ 1138295 h 9415521"/>
              <a:gd name="connsiteX865" fmla="*/ 7496425 w 9480340"/>
              <a:gd name="connsiteY865" fmla="*/ 1177260 h 9415521"/>
              <a:gd name="connsiteX866" fmla="*/ 7344382 w 9480340"/>
              <a:gd name="connsiteY866" fmla="*/ 1274025 h 9415521"/>
              <a:gd name="connsiteX867" fmla="*/ 7306247 w 9480340"/>
              <a:gd name="connsiteY867" fmla="*/ 1296439 h 9415521"/>
              <a:gd name="connsiteX868" fmla="*/ 7170598 w 9480340"/>
              <a:gd name="connsiteY868" fmla="*/ 1372507 h 9415521"/>
              <a:gd name="connsiteX869" fmla="*/ 7088048 w 9480340"/>
              <a:gd name="connsiteY869" fmla="*/ 1420061 h 9415521"/>
              <a:gd name="connsiteX870" fmla="*/ 7001705 w 9480340"/>
              <a:gd name="connsiteY870" fmla="*/ 1464562 h 9415521"/>
              <a:gd name="connsiteX871" fmla="*/ 6957255 w 9480340"/>
              <a:gd name="connsiteY871" fmla="*/ 1488934 h 9415521"/>
              <a:gd name="connsiteX872" fmla="*/ 6703255 w 9480340"/>
              <a:gd name="connsiteY872" fmla="*/ 1634480 h 9415521"/>
              <a:gd name="connsiteX873" fmla="*/ 6658805 w 9480340"/>
              <a:gd name="connsiteY873" fmla="*/ 1659214 h 9415521"/>
              <a:gd name="connsiteX874" fmla="*/ 6528630 w 9480340"/>
              <a:gd name="connsiteY874" fmla="*/ 1742750 h 9415521"/>
              <a:gd name="connsiteX875" fmla="*/ 6500055 w 9480340"/>
              <a:gd name="connsiteY875" fmla="*/ 1773295 h 9415521"/>
              <a:gd name="connsiteX876" fmla="*/ 6458780 w 9480340"/>
              <a:gd name="connsiteY876" fmla="*/ 1791496 h 9415521"/>
              <a:gd name="connsiteX877" fmla="*/ 6394211 w 9480340"/>
              <a:gd name="connsiteY877" fmla="*/ 1823018 h 9415521"/>
              <a:gd name="connsiteX878" fmla="*/ 6356746 w 9480340"/>
              <a:gd name="connsiteY878" fmla="*/ 1860724 h 9415521"/>
              <a:gd name="connsiteX879" fmla="*/ 6319316 w 9480340"/>
              <a:gd name="connsiteY879" fmla="*/ 1874895 h 9415521"/>
              <a:gd name="connsiteX880" fmla="*/ 6288748 w 9480340"/>
              <a:gd name="connsiteY880" fmla="*/ 1893945 h 9415521"/>
              <a:gd name="connsiteX881" fmla="*/ 6262575 w 9480340"/>
              <a:gd name="connsiteY881" fmla="*/ 1912995 h 9415521"/>
              <a:gd name="connsiteX882" fmla="*/ 6211420 w 9480340"/>
              <a:gd name="connsiteY882" fmla="*/ 1938395 h 9415521"/>
              <a:gd name="connsiteX883" fmla="*/ 6161792 w 9480340"/>
              <a:gd name="connsiteY883" fmla="*/ 1963795 h 9415521"/>
              <a:gd name="connsiteX884" fmla="*/ 6144455 w 9480340"/>
              <a:gd name="connsiteY884" fmla="*/ 1973842 h 9415521"/>
              <a:gd name="connsiteX885" fmla="*/ 6071430 w 9480340"/>
              <a:gd name="connsiteY885" fmla="*/ 2012664 h 9415521"/>
              <a:gd name="connsiteX886" fmla="*/ 5960305 w 9480340"/>
              <a:gd name="connsiteY886" fmla="*/ 2066143 h 9415521"/>
              <a:gd name="connsiteX887" fmla="*/ 5884105 w 9480340"/>
              <a:gd name="connsiteY887" fmla="*/ 2110276 h 9415521"/>
              <a:gd name="connsiteX888" fmla="*/ 5744664 w 9480340"/>
              <a:gd name="connsiteY888" fmla="*/ 2199351 h 9415521"/>
              <a:gd name="connsiteX889" fmla="*/ 5706554 w 9480340"/>
              <a:gd name="connsiteY889" fmla="*/ 2221765 h 9415521"/>
              <a:gd name="connsiteX890" fmla="*/ 5560255 w 9480340"/>
              <a:gd name="connsiteY890" fmla="*/ 2294860 h 9415521"/>
              <a:gd name="connsiteX891" fmla="*/ 5499299 w 9480340"/>
              <a:gd name="connsiteY891" fmla="*/ 2347970 h 9415521"/>
              <a:gd name="connsiteX892" fmla="*/ 5471474 w 9480340"/>
              <a:gd name="connsiteY892" fmla="*/ 2370195 h 9415521"/>
              <a:gd name="connsiteX893" fmla="*/ 5439121 w 9480340"/>
              <a:gd name="connsiteY893" fmla="*/ 2383678 h 9415521"/>
              <a:gd name="connsiteX894" fmla="*/ 5397096 w 9480340"/>
              <a:gd name="connsiteY894" fmla="*/ 2402917 h 9415521"/>
              <a:gd name="connsiteX895" fmla="*/ 5325305 w 9480340"/>
              <a:gd name="connsiteY895" fmla="*/ 2433479 h 9415521"/>
              <a:gd name="connsiteX896" fmla="*/ 5249105 w 9480340"/>
              <a:gd name="connsiteY896" fmla="*/ 2477714 h 9415521"/>
              <a:gd name="connsiteX897" fmla="*/ 5172905 w 9480340"/>
              <a:gd name="connsiteY897" fmla="*/ 2522429 h 9415521"/>
              <a:gd name="connsiteX898" fmla="*/ 5115755 w 9480340"/>
              <a:gd name="connsiteY898" fmla="*/ 2556092 h 9415521"/>
              <a:gd name="connsiteX899" fmla="*/ 4999691 w 9480340"/>
              <a:gd name="connsiteY899" fmla="*/ 2632432 h 9415521"/>
              <a:gd name="connsiteX900" fmla="*/ 4895553 w 9480340"/>
              <a:gd name="connsiteY900" fmla="*/ 2700395 h 9415521"/>
              <a:gd name="connsiteX901" fmla="*/ 4741105 w 9480340"/>
              <a:gd name="connsiteY901" fmla="*/ 2773512 h 9415521"/>
              <a:gd name="connsiteX902" fmla="*/ 4683955 w 9480340"/>
              <a:gd name="connsiteY902" fmla="*/ 2805004 h 9415521"/>
              <a:gd name="connsiteX903" fmla="*/ 4651946 w 9480340"/>
              <a:gd name="connsiteY903" fmla="*/ 2835867 h 9415521"/>
              <a:gd name="connsiteX904" fmla="*/ 4613846 w 9480340"/>
              <a:gd name="connsiteY904" fmla="*/ 2858896 h 9415521"/>
              <a:gd name="connsiteX905" fmla="*/ 4552711 w 9480340"/>
              <a:gd name="connsiteY905" fmla="*/ 2889969 h 9415521"/>
              <a:gd name="connsiteX906" fmla="*/ 4515246 w 9480340"/>
              <a:gd name="connsiteY906" fmla="*/ 2927524 h 9415521"/>
              <a:gd name="connsiteX907" fmla="*/ 4477816 w 9480340"/>
              <a:gd name="connsiteY907" fmla="*/ 2941695 h 9415521"/>
              <a:gd name="connsiteX908" fmla="*/ 4447248 w 9480340"/>
              <a:gd name="connsiteY908" fmla="*/ 2960745 h 9415521"/>
              <a:gd name="connsiteX909" fmla="*/ 4427185 w 9480340"/>
              <a:gd name="connsiteY909" fmla="*/ 2979795 h 9415521"/>
              <a:gd name="connsiteX910" fmla="*/ 4309305 w 9480340"/>
              <a:gd name="connsiteY910" fmla="*/ 3043295 h 9415521"/>
              <a:gd name="connsiteX911" fmla="*/ 4194241 w 9480340"/>
              <a:gd name="connsiteY911" fmla="*/ 3106795 h 9415521"/>
              <a:gd name="connsiteX912" fmla="*/ 4061655 w 9480340"/>
              <a:gd name="connsiteY912" fmla="*/ 3168927 h 9415521"/>
              <a:gd name="connsiteX913" fmla="*/ 3966405 w 9480340"/>
              <a:gd name="connsiteY913" fmla="*/ 3221193 h 9415521"/>
              <a:gd name="connsiteX914" fmla="*/ 3902905 w 9480340"/>
              <a:gd name="connsiteY914" fmla="*/ 3259410 h 9415521"/>
              <a:gd name="connsiteX915" fmla="*/ 3826705 w 9480340"/>
              <a:gd name="connsiteY915" fmla="*/ 3304076 h 9415521"/>
              <a:gd name="connsiteX916" fmla="*/ 3662089 w 9480340"/>
              <a:gd name="connsiteY916" fmla="*/ 3423512 h 9415521"/>
              <a:gd name="connsiteX917" fmla="*/ 3636019 w 9480340"/>
              <a:gd name="connsiteY917" fmla="*/ 3436995 h 9415521"/>
              <a:gd name="connsiteX918" fmla="*/ 3563744 w 9480340"/>
              <a:gd name="connsiteY918" fmla="*/ 3463666 h 9415521"/>
              <a:gd name="connsiteX919" fmla="*/ 3483805 w 9480340"/>
              <a:gd name="connsiteY919" fmla="*/ 3502420 h 9415521"/>
              <a:gd name="connsiteX920" fmla="*/ 3407605 w 9480340"/>
              <a:gd name="connsiteY920" fmla="*/ 3545297 h 9415521"/>
              <a:gd name="connsiteX921" fmla="*/ 3331405 w 9480340"/>
              <a:gd name="connsiteY921" fmla="*/ 3589282 h 9415521"/>
              <a:gd name="connsiteX922" fmla="*/ 3267905 w 9480340"/>
              <a:gd name="connsiteY922" fmla="*/ 3627279 h 9415521"/>
              <a:gd name="connsiteX923" fmla="*/ 3191705 w 9480340"/>
              <a:gd name="connsiteY923" fmla="*/ 3671514 h 9415521"/>
              <a:gd name="connsiteX924" fmla="*/ 3115505 w 9480340"/>
              <a:gd name="connsiteY924" fmla="*/ 3715536 h 9415521"/>
              <a:gd name="connsiteX925" fmla="*/ 3026605 w 9480340"/>
              <a:gd name="connsiteY925" fmla="*/ 3766057 h 9415521"/>
              <a:gd name="connsiteX926" fmla="*/ 2914372 w 9480340"/>
              <a:gd name="connsiteY926" fmla="*/ 3843090 h 9415521"/>
              <a:gd name="connsiteX927" fmla="*/ 2834997 w 9480340"/>
              <a:gd name="connsiteY927" fmla="*/ 3894195 h 9415521"/>
              <a:gd name="connsiteX928" fmla="*/ 2817055 w 9480340"/>
              <a:gd name="connsiteY928" fmla="*/ 3905652 h 9415521"/>
              <a:gd name="connsiteX929" fmla="*/ 2775780 w 9480340"/>
              <a:gd name="connsiteY929" fmla="*/ 3924740 h 9415521"/>
              <a:gd name="connsiteX930" fmla="*/ 2629730 w 9480340"/>
              <a:gd name="connsiteY930" fmla="*/ 4003350 h 9415521"/>
              <a:gd name="connsiteX931" fmla="*/ 2601155 w 9480340"/>
              <a:gd name="connsiteY931" fmla="*/ 4033895 h 9415521"/>
              <a:gd name="connsiteX932" fmla="*/ 2559880 w 9480340"/>
              <a:gd name="connsiteY932" fmla="*/ 4051740 h 9415521"/>
              <a:gd name="connsiteX933" fmla="*/ 2480505 w 9480340"/>
              <a:gd name="connsiteY933" fmla="*/ 4084544 h 9415521"/>
              <a:gd name="connsiteX934" fmla="*/ 2417005 w 9480340"/>
              <a:gd name="connsiteY934" fmla="*/ 4122576 h 9415521"/>
              <a:gd name="connsiteX935" fmla="*/ 2372555 w 9480340"/>
              <a:gd name="connsiteY935" fmla="*/ 4147310 h 9415521"/>
              <a:gd name="connsiteX936" fmla="*/ 2239205 w 9480340"/>
              <a:gd name="connsiteY936" fmla="*/ 4224395 h 9415521"/>
              <a:gd name="connsiteX937" fmla="*/ 2029655 w 9480340"/>
              <a:gd name="connsiteY937" fmla="*/ 4364481 h 9415521"/>
              <a:gd name="connsiteX938" fmla="*/ 1994730 w 9480340"/>
              <a:gd name="connsiteY938" fmla="*/ 4377536 h 9415521"/>
              <a:gd name="connsiteX939" fmla="*/ 1911543 w 9480340"/>
              <a:gd name="connsiteY939" fmla="*/ 4422841 h 9415521"/>
              <a:gd name="connsiteX940" fmla="*/ 1852773 w 9480340"/>
              <a:gd name="connsiteY940" fmla="*/ 4465695 h 9415521"/>
              <a:gd name="connsiteX941" fmla="*/ 1826455 w 9480340"/>
              <a:gd name="connsiteY941" fmla="*/ 4484745 h 9415521"/>
              <a:gd name="connsiteX942" fmla="*/ 1793787 w 9480340"/>
              <a:gd name="connsiteY942" fmla="*/ 4503795 h 9415521"/>
              <a:gd name="connsiteX943" fmla="*/ 1585155 w 9480340"/>
              <a:gd name="connsiteY943" fmla="*/ 4603903 h 9415521"/>
              <a:gd name="connsiteX944" fmla="*/ 1489905 w 9480340"/>
              <a:gd name="connsiteY944" fmla="*/ 4656293 h 9415521"/>
              <a:gd name="connsiteX945" fmla="*/ 1426405 w 9480340"/>
              <a:gd name="connsiteY945" fmla="*/ 4694348 h 9415521"/>
              <a:gd name="connsiteX946" fmla="*/ 1356555 w 9480340"/>
              <a:gd name="connsiteY946" fmla="*/ 4735177 h 9415521"/>
              <a:gd name="connsiteX947" fmla="*/ 1324546 w 9480340"/>
              <a:gd name="connsiteY947" fmla="*/ 4766267 h 9415521"/>
              <a:gd name="connsiteX948" fmla="*/ 1286446 w 9480340"/>
              <a:gd name="connsiteY948" fmla="*/ 4788939 h 9415521"/>
              <a:gd name="connsiteX949" fmla="*/ 1115255 w 9480340"/>
              <a:gd name="connsiteY949" fmla="*/ 4898738 h 9415521"/>
              <a:gd name="connsiteX950" fmla="*/ 1097918 w 9480340"/>
              <a:gd name="connsiteY950" fmla="*/ 4910195 h 9415521"/>
              <a:gd name="connsiteX951" fmla="*/ 1048290 w 9480340"/>
              <a:gd name="connsiteY951" fmla="*/ 4935595 h 9415521"/>
              <a:gd name="connsiteX952" fmla="*/ 995777 w 9480340"/>
              <a:gd name="connsiteY952" fmla="*/ 4960995 h 9415521"/>
              <a:gd name="connsiteX953" fmla="*/ 975555 w 9480340"/>
              <a:gd name="connsiteY953" fmla="*/ 4972773 h 9415521"/>
              <a:gd name="connsiteX954" fmla="*/ 902530 w 9480340"/>
              <a:gd name="connsiteY954" fmla="*/ 5011324 h 9415521"/>
              <a:gd name="connsiteX955" fmla="*/ 791405 w 9480340"/>
              <a:gd name="connsiteY955" fmla="*/ 5063073 h 9415521"/>
              <a:gd name="connsiteX956" fmla="*/ 715205 w 9480340"/>
              <a:gd name="connsiteY956" fmla="*/ 5107948 h 9415521"/>
              <a:gd name="connsiteX957" fmla="*/ 575505 w 9480340"/>
              <a:gd name="connsiteY957" fmla="*/ 5190233 h 9415521"/>
              <a:gd name="connsiteX958" fmla="*/ 499305 w 9480340"/>
              <a:gd name="connsiteY958" fmla="*/ 5234476 h 9415521"/>
              <a:gd name="connsiteX959" fmla="*/ 334689 w 9480340"/>
              <a:gd name="connsiteY959" fmla="*/ 5353912 h 9415521"/>
              <a:gd name="connsiteX960" fmla="*/ 307541 w 9480340"/>
              <a:gd name="connsiteY960" fmla="*/ 5367395 h 9415521"/>
              <a:gd name="connsiteX961" fmla="*/ 151601 w 9480340"/>
              <a:gd name="connsiteY961" fmla="*/ 5449067 h 9415521"/>
              <a:gd name="connsiteX962" fmla="*/ 63206 w 9480340"/>
              <a:gd name="connsiteY962" fmla="*/ 5485540 h 9415521"/>
              <a:gd name="connsiteX963" fmla="*/ 609 w 9480340"/>
              <a:gd name="connsiteY963" fmla="*/ 5177054 h 9415521"/>
              <a:gd name="connsiteX964" fmla="*/ 29405 w 9480340"/>
              <a:gd name="connsiteY964" fmla="*/ 4988260 h 9415521"/>
              <a:gd name="connsiteX965" fmla="*/ 61155 w 9480340"/>
              <a:gd name="connsiteY965" fmla="*/ 4974273 h 9415521"/>
              <a:gd name="connsiteX966" fmla="*/ 248480 w 9480340"/>
              <a:gd name="connsiteY966" fmla="*/ 4877309 h 9415521"/>
              <a:gd name="connsiteX967" fmla="*/ 289755 w 9480340"/>
              <a:gd name="connsiteY967" fmla="*/ 4859395 h 9415521"/>
              <a:gd name="connsiteX968" fmla="*/ 318330 w 9480340"/>
              <a:gd name="connsiteY968" fmla="*/ 4828850 h 9415521"/>
              <a:gd name="connsiteX969" fmla="*/ 448505 w 9480340"/>
              <a:gd name="connsiteY969" fmla="*/ 4744982 h 9415521"/>
              <a:gd name="connsiteX970" fmla="*/ 524705 w 9480340"/>
              <a:gd name="connsiteY970" fmla="*/ 4700997 h 9415521"/>
              <a:gd name="connsiteX971" fmla="*/ 600905 w 9480340"/>
              <a:gd name="connsiteY971" fmla="*/ 4658120 h 9415521"/>
              <a:gd name="connsiteX972" fmla="*/ 680844 w 9480340"/>
              <a:gd name="connsiteY972" fmla="*/ 4619366 h 9415521"/>
              <a:gd name="connsiteX973" fmla="*/ 753238 w 9480340"/>
              <a:gd name="connsiteY973" fmla="*/ 4592695 h 9415521"/>
              <a:gd name="connsiteX974" fmla="*/ 774899 w 9480340"/>
              <a:gd name="connsiteY974" fmla="*/ 4570470 h 9415521"/>
              <a:gd name="connsiteX975" fmla="*/ 823155 w 9480340"/>
              <a:gd name="connsiteY975" fmla="*/ 4524265 h 9415521"/>
              <a:gd name="connsiteX976" fmla="*/ 1020005 w 9480340"/>
              <a:gd name="connsiteY976" fmla="*/ 4413799 h 9415521"/>
              <a:gd name="connsiteX977" fmla="*/ 1099380 w 9480340"/>
              <a:gd name="connsiteY977" fmla="*/ 4381940 h 9415521"/>
              <a:gd name="connsiteX978" fmla="*/ 1140655 w 9480340"/>
              <a:gd name="connsiteY978" fmla="*/ 4362852 h 9415521"/>
              <a:gd name="connsiteX979" fmla="*/ 1156820 w 9480340"/>
              <a:gd name="connsiteY979" fmla="*/ 4351395 h 9415521"/>
              <a:gd name="connsiteX980" fmla="*/ 1312992 w 9480340"/>
              <a:gd name="connsiteY980" fmla="*/ 4252112 h 9415521"/>
              <a:gd name="connsiteX981" fmla="*/ 1343855 w 9480340"/>
              <a:gd name="connsiteY981" fmla="*/ 4225331 h 9415521"/>
              <a:gd name="connsiteX982" fmla="*/ 1602157 w 9480340"/>
              <a:gd name="connsiteY982" fmla="*/ 4097395 h 9415521"/>
              <a:gd name="connsiteX983" fmla="*/ 1657543 w 9480340"/>
              <a:gd name="connsiteY983" fmla="*/ 4056120 h 9415521"/>
              <a:gd name="connsiteX984" fmla="*/ 1794705 w 9480340"/>
              <a:gd name="connsiteY984" fmla="*/ 3963385 h 9415521"/>
              <a:gd name="connsiteX985" fmla="*/ 1870905 w 9480340"/>
              <a:gd name="connsiteY985" fmla="*/ 3919379 h 9415521"/>
              <a:gd name="connsiteX986" fmla="*/ 1942696 w 9480340"/>
              <a:gd name="connsiteY986" fmla="*/ 3888817 h 9415521"/>
              <a:gd name="connsiteX987" fmla="*/ 1984721 w 9480340"/>
              <a:gd name="connsiteY987" fmla="*/ 3869578 h 9415521"/>
              <a:gd name="connsiteX988" fmla="*/ 2010718 w 9480340"/>
              <a:gd name="connsiteY988" fmla="*/ 3856095 h 9415521"/>
              <a:gd name="connsiteX989" fmla="*/ 2164193 w 9480340"/>
              <a:gd name="connsiteY989" fmla="*/ 3761097 h 9415521"/>
              <a:gd name="connsiteX990" fmla="*/ 2290005 w 9480340"/>
              <a:gd name="connsiteY990" fmla="*/ 3677830 h 9415521"/>
              <a:gd name="connsiteX991" fmla="*/ 2366205 w 9480340"/>
              <a:gd name="connsiteY991" fmla="*/ 3633493 h 9415521"/>
              <a:gd name="connsiteX992" fmla="*/ 2442405 w 9480340"/>
              <a:gd name="connsiteY992" fmla="*/ 3589508 h 9415521"/>
              <a:gd name="connsiteX993" fmla="*/ 2505905 w 9480340"/>
              <a:gd name="connsiteY993" fmla="*/ 3551144 h 9415521"/>
              <a:gd name="connsiteX994" fmla="*/ 2585280 w 9480340"/>
              <a:gd name="connsiteY994" fmla="*/ 3518340 h 9415521"/>
              <a:gd name="connsiteX995" fmla="*/ 2626555 w 9480340"/>
              <a:gd name="connsiteY995" fmla="*/ 3500495 h 9415521"/>
              <a:gd name="connsiteX996" fmla="*/ 2719699 w 9480340"/>
              <a:gd name="connsiteY996" fmla="*/ 3438072 h 9415521"/>
              <a:gd name="connsiteX997" fmla="*/ 2769864 w 9480340"/>
              <a:gd name="connsiteY997" fmla="*/ 3413066 h 9415521"/>
              <a:gd name="connsiteX998" fmla="*/ 2807294 w 9480340"/>
              <a:gd name="connsiteY998" fmla="*/ 3398895 h 9415521"/>
              <a:gd name="connsiteX999" fmla="*/ 2837862 w 9480340"/>
              <a:gd name="connsiteY999" fmla="*/ 3379845 h 9415521"/>
              <a:gd name="connsiteX1000" fmla="*/ 2864036 w 9480340"/>
              <a:gd name="connsiteY1000" fmla="*/ 3360795 h 9415521"/>
              <a:gd name="connsiteX1001" fmla="*/ 2915190 w 9480340"/>
              <a:gd name="connsiteY1001" fmla="*/ 3335395 h 9415521"/>
              <a:gd name="connsiteX1002" fmla="*/ 2964818 w 9480340"/>
              <a:gd name="connsiteY1002" fmla="*/ 3309995 h 9415521"/>
              <a:gd name="connsiteX1003" fmla="*/ 2982155 w 9480340"/>
              <a:gd name="connsiteY1003" fmla="*/ 3297295 h 9415521"/>
              <a:gd name="connsiteX1004" fmla="*/ 3000298 w 9480340"/>
              <a:gd name="connsiteY1004" fmla="*/ 3284595 h 9415521"/>
              <a:gd name="connsiteX1005" fmla="*/ 3037441 w 9480340"/>
              <a:gd name="connsiteY1005" fmla="*/ 3265594 h 9415521"/>
              <a:gd name="connsiteX1006" fmla="*/ 3213313 w 9480340"/>
              <a:gd name="connsiteY1006" fmla="*/ 3151983 h 9415521"/>
              <a:gd name="connsiteX1007" fmla="*/ 3295863 w 9480340"/>
              <a:gd name="connsiteY1007" fmla="*/ 3104428 h 9415521"/>
              <a:gd name="connsiteX1008" fmla="*/ 3413955 w 9480340"/>
              <a:gd name="connsiteY1008" fmla="*/ 3022856 h 9415521"/>
              <a:gd name="connsiteX1009" fmla="*/ 3667955 w 9480340"/>
              <a:gd name="connsiteY1009" fmla="*/ 2877310 h 9415521"/>
              <a:gd name="connsiteX1010" fmla="*/ 3712405 w 9480340"/>
              <a:gd name="connsiteY1010" fmla="*/ 2852576 h 9415521"/>
              <a:gd name="connsiteX1011" fmla="*/ 3775905 w 9480340"/>
              <a:gd name="connsiteY1011" fmla="*/ 2814544 h 9415521"/>
              <a:gd name="connsiteX1012" fmla="*/ 3855280 w 9480340"/>
              <a:gd name="connsiteY1012" fmla="*/ 2781740 h 9415521"/>
              <a:gd name="connsiteX1013" fmla="*/ 3896555 w 9480340"/>
              <a:gd name="connsiteY1013" fmla="*/ 2763508 h 9415521"/>
              <a:gd name="connsiteX1014" fmla="*/ 3922100 w 9480340"/>
              <a:gd name="connsiteY1014" fmla="*/ 2744799 h 9415521"/>
              <a:gd name="connsiteX1015" fmla="*/ 4109425 w 9480340"/>
              <a:gd name="connsiteY1015" fmla="*/ 2632055 h 9415521"/>
              <a:gd name="connsiteX1016" fmla="*/ 4290255 w 9480340"/>
              <a:gd name="connsiteY1016" fmla="*/ 2518517 h 9415521"/>
              <a:gd name="connsiteX1017" fmla="*/ 4347405 w 9480340"/>
              <a:gd name="connsiteY1017" fmla="*/ 2484393 h 9415521"/>
              <a:gd name="connsiteX1018" fmla="*/ 4426780 w 9480340"/>
              <a:gd name="connsiteY1018" fmla="*/ 2451540 h 9415521"/>
              <a:gd name="connsiteX1019" fmla="*/ 4468055 w 9480340"/>
              <a:gd name="connsiteY1019" fmla="*/ 2433308 h 9415521"/>
              <a:gd name="connsiteX1020" fmla="*/ 4653240 w 9480340"/>
              <a:gd name="connsiteY1020" fmla="*/ 2332095 h 9415521"/>
              <a:gd name="connsiteX1021" fmla="*/ 4679362 w 9480340"/>
              <a:gd name="connsiteY1021" fmla="*/ 2313045 h 9415521"/>
              <a:gd name="connsiteX1022" fmla="*/ 4703727 w 9480340"/>
              <a:gd name="connsiteY1022" fmla="*/ 2293995 h 9415521"/>
              <a:gd name="connsiteX1023" fmla="*/ 4769043 w 9480340"/>
              <a:gd name="connsiteY1023" fmla="*/ 2250946 h 9415521"/>
              <a:gd name="connsiteX1024" fmla="*/ 4982405 w 9480340"/>
              <a:gd name="connsiteY1024" fmla="*/ 2116097 h 9415521"/>
              <a:gd name="connsiteX1025" fmla="*/ 5045905 w 9480340"/>
              <a:gd name="connsiteY1025" fmla="*/ 2077880 h 9415521"/>
              <a:gd name="connsiteX1026" fmla="*/ 5122105 w 9480340"/>
              <a:gd name="connsiteY1026" fmla="*/ 2033214 h 9415521"/>
              <a:gd name="connsiteX1027" fmla="*/ 5198305 w 9480340"/>
              <a:gd name="connsiteY1027" fmla="*/ 1989623 h 9415521"/>
              <a:gd name="connsiteX1028" fmla="*/ 5287205 w 9480340"/>
              <a:gd name="connsiteY1028" fmla="*/ 1939533 h 9415521"/>
              <a:gd name="connsiteX1029" fmla="*/ 5412138 w 9480340"/>
              <a:gd name="connsiteY1029" fmla="*/ 1875200 h 9415521"/>
              <a:gd name="connsiteX1030" fmla="*/ 5503464 w 9480340"/>
              <a:gd name="connsiteY1030" fmla="*/ 1836795 h 9415521"/>
              <a:gd name="connsiteX1031" fmla="*/ 5528989 w 9480340"/>
              <a:gd name="connsiteY1031" fmla="*/ 1823312 h 9415521"/>
              <a:gd name="connsiteX1032" fmla="*/ 5693605 w 9480340"/>
              <a:gd name="connsiteY1032" fmla="*/ 1703014 h 9415521"/>
              <a:gd name="connsiteX1033" fmla="*/ 5769805 w 9480340"/>
              <a:gd name="connsiteY1033" fmla="*/ 1659201 h 9415521"/>
              <a:gd name="connsiteX1034" fmla="*/ 5912680 w 9480340"/>
              <a:gd name="connsiteY1034" fmla="*/ 1588411 h 9415521"/>
              <a:gd name="connsiteX1035" fmla="*/ 5953955 w 9480340"/>
              <a:gd name="connsiteY1035" fmla="*/ 1570095 h 9415521"/>
              <a:gd name="connsiteX1036" fmla="*/ 6125146 w 9480340"/>
              <a:gd name="connsiteY1036" fmla="*/ 1461539 h 9415521"/>
              <a:gd name="connsiteX1037" fmla="*/ 6163246 w 9480340"/>
              <a:gd name="connsiteY1037" fmla="*/ 1439125 h 9415521"/>
              <a:gd name="connsiteX1038" fmla="*/ 6303464 w 9480340"/>
              <a:gd name="connsiteY1038" fmla="*/ 1358165 h 9415521"/>
              <a:gd name="connsiteX1039" fmla="*/ 6341564 w 9480340"/>
              <a:gd name="connsiteY1039" fmla="*/ 1335751 h 9415521"/>
              <a:gd name="connsiteX1040" fmla="*/ 6468305 w 9480340"/>
              <a:gd name="connsiteY1040" fmla="*/ 1252814 h 9415521"/>
              <a:gd name="connsiteX1041" fmla="*/ 6512755 w 9480340"/>
              <a:gd name="connsiteY1041" fmla="*/ 1227904 h 9415521"/>
              <a:gd name="connsiteX1042" fmla="*/ 6593252 w 9480340"/>
              <a:gd name="connsiteY1042" fmla="*/ 1180249 h 9415521"/>
              <a:gd name="connsiteX1043" fmla="*/ 6688502 w 9480340"/>
              <a:gd name="connsiteY1043" fmla="*/ 1122609 h 9415521"/>
              <a:gd name="connsiteX1044" fmla="*/ 6755284 w 9480340"/>
              <a:gd name="connsiteY1044" fmla="*/ 1095088 h 9415521"/>
              <a:gd name="connsiteX1045" fmla="*/ 6981426 w 9480340"/>
              <a:gd name="connsiteY1045" fmla="*/ 965602 h 9415521"/>
              <a:gd name="connsiteX1046" fmla="*/ 7154363 w 9480340"/>
              <a:gd name="connsiteY1046" fmla="*/ 863123 h 9415521"/>
              <a:gd name="connsiteX1047" fmla="*/ 7192463 w 9480340"/>
              <a:gd name="connsiteY1047" fmla="*/ 840094 h 9415521"/>
              <a:gd name="connsiteX1048" fmla="*/ 7251176 w 9480340"/>
              <a:gd name="connsiteY1048" fmla="*/ 810229 h 9415521"/>
              <a:gd name="connsiteX1049" fmla="*/ 7295626 w 9480340"/>
              <a:gd name="connsiteY1049" fmla="*/ 780391 h 9415521"/>
              <a:gd name="connsiteX1050" fmla="*/ 7331905 w 9480340"/>
              <a:gd name="connsiteY1050" fmla="*/ 754105 h 9415521"/>
              <a:gd name="connsiteX1051" fmla="*/ 7362448 w 9480340"/>
              <a:gd name="connsiteY1051" fmla="*/ 751357 h 9415521"/>
              <a:gd name="connsiteX1052" fmla="*/ 5877737 w 9480340"/>
              <a:gd name="connsiteY1052" fmla="*/ 79682 h 9415521"/>
              <a:gd name="connsiteX1053" fmla="*/ 5922205 w 9480340"/>
              <a:gd name="connsiteY1053" fmla="*/ 96896 h 9415521"/>
              <a:gd name="connsiteX1054" fmla="*/ 5964230 w 9480340"/>
              <a:gd name="connsiteY1054" fmla="*/ 103324 h 9415521"/>
              <a:gd name="connsiteX1055" fmla="*/ 6042290 w 9480340"/>
              <a:gd name="connsiteY1055" fmla="*/ 122975 h 9415521"/>
              <a:gd name="connsiteX1056" fmla="*/ 6140576 w 9480340"/>
              <a:gd name="connsiteY1056" fmla="*/ 156354 h 9415521"/>
              <a:gd name="connsiteX1057" fmla="*/ 6209372 w 9480340"/>
              <a:gd name="connsiteY1057" fmla="*/ 181153 h 9415521"/>
              <a:gd name="connsiteX1058" fmla="*/ 6265105 w 9480340"/>
              <a:gd name="connsiteY1058" fmla="*/ 198495 h 9415521"/>
              <a:gd name="connsiteX1059" fmla="*/ 6322255 w 9480340"/>
              <a:gd name="connsiteY1059" fmla="*/ 217545 h 9415521"/>
              <a:gd name="connsiteX1060" fmla="*/ 6360551 w 9480340"/>
              <a:gd name="connsiteY1060" fmla="*/ 236596 h 9415521"/>
              <a:gd name="connsiteX1061" fmla="*/ 6391463 w 9480340"/>
              <a:gd name="connsiteY1061" fmla="*/ 290839 h 9415521"/>
              <a:gd name="connsiteX1062" fmla="*/ 6350587 w 9480340"/>
              <a:gd name="connsiteY1062" fmla="*/ 315491 h 9415521"/>
              <a:gd name="connsiteX1063" fmla="*/ 6258755 w 9480340"/>
              <a:gd name="connsiteY1063" fmla="*/ 377537 h 9415521"/>
              <a:gd name="connsiteX1064" fmla="*/ 6242590 w 9480340"/>
              <a:gd name="connsiteY1064" fmla="*/ 388996 h 9415521"/>
              <a:gd name="connsiteX1065" fmla="*/ 6162328 w 9480340"/>
              <a:gd name="connsiteY1065" fmla="*/ 431208 h 9415521"/>
              <a:gd name="connsiteX1066" fmla="*/ 6073717 w 9480340"/>
              <a:gd name="connsiteY1066" fmla="*/ 475701 h 9415521"/>
              <a:gd name="connsiteX1067" fmla="*/ 5861243 w 9480340"/>
              <a:gd name="connsiteY1067" fmla="*/ 599946 h 9415521"/>
              <a:gd name="connsiteX1068" fmla="*/ 5802027 w 9480340"/>
              <a:gd name="connsiteY1068" fmla="*/ 642995 h 9415521"/>
              <a:gd name="connsiteX1069" fmla="*/ 5716938 w 9480340"/>
              <a:gd name="connsiteY1069" fmla="*/ 681400 h 9415521"/>
              <a:gd name="connsiteX1070" fmla="*/ 5592005 w 9480340"/>
              <a:gd name="connsiteY1070" fmla="*/ 745733 h 9415521"/>
              <a:gd name="connsiteX1071" fmla="*/ 5407855 w 9480340"/>
              <a:gd name="connsiteY1071" fmla="*/ 872837 h 9415521"/>
              <a:gd name="connsiteX1072" fmla="*/ 5391690 w 9480340"/>
              <a:gd name="connsiteY1072" fmla="*/ 884295 h 9415521"/>
              <a:gd name="connsiteX1073" fmla="*/ 5308032 w 9480340"/>
              <a:gd name="connsiteY1073" fmla="*/ 928745 h 9415521"/>
              <a:gd name="connsiteX1074" fmla="*/ 5233885 w 9480340"/>
              <a:gd name="connsiteY1074" fmla="*/ 973195 h 9415521"/>
              <a:gd name="connsiteX1075" fmla="*/ 4976055 w 9480340"/>
              <a:gd name="connsiteY1075" fmla="*/ 1101080 h 9415521"/>
              <a:gd name="connsiteX1076" fmla="*/ 4931605 w 9480340"/>
              <a:gd name="connsiteY1076" fmla="*/ 1125814 h 9415521"/>
              <a:gd name="connsiteX1077" fmla="*/ 4801430 w 9480340"/>
              <a:gd name="connsiteY1077" fmla="*/ 1209350 h 9415521"/>
              <a:gd name="connsiteX1078" fmla="*/ 4772855 w 9480340"/>
              <a:gd name="connsiteY1078" fmla="*/ 1239895 h 9415521"/>
              <a:gd name="connsiteX1079" fmla="*/ 4731580 w 9480340"/>
              <a:gd name="connsiteY1079" fmla="*/ 1257740 h 9415521"/>
              <a:gd name="connsiteX1080" fmla="*/ 4563789 w 9480340"/>
              <a:gd name="connsiteY1080" fmla="*/ 1366112 h 9415521"/>
              <a:gd name="connsiteX1081" fmla="*/ 4537792 w 9480340"/>
              <a:gd name="connsiteY1081" fmla="*/ 1379595 h 9415521"/>
              <a:gd name="connsiteX1082" fmla="*/ 4464328 w 9480340"/>
              <a:gd name="connsiteY1082" fmla="*/ 1417254 h 9415521"/>
              <a:gd name="connsiteX1083" fmla="*/ 4371617 w 9480340"/>
              <a:gd name="connsiteY1083" fmla="*/ 1461893 h 9415521"/>
              <a:gd name="connsiteX1084" fmla="*/ 4296605 w 9480340"/>
              <a:gd name="connsiteY1084" fmla="*/ 1493895 h 9415521"/>
              <a:gd name="connsiteX1085" fmla="*/ 4233105 w 9480340"/>
              <a:gd name="connsiteY1085" fmla="*/ 1532460 h 9415521"/>
              <a:gd name="connsiteX1086" fmla="*/ 4156905 w 9480340"/>
              <a:gd name="connsiteY1086" fmla="*/ 1576797 h 9415521"/>
              <a:gd name="connsiteX1087" fmla="*/ 4080705 w 9480340"/>
              <a:gd name="connsiteY1087" fmla="*/ 1620782 h 9415521"/>
              <a:gd name="connsiteX1088" fmla="*/ 4017205 w 9480340"/>
              <a:gd name="connsiteY1088" fmla="*/ 1658351 h 9415521"/>
              <a:gd name="connsiteX1089" fmla="*/ 3928305 w 9480340"/>
              <a:gd name="connsiteY1089" fmla="*/ 1708657 h 9415521"/>
              <a:gd name="connsiteX1090" fmla="*/ 3816072 w 9480340"/>
              <a:gd name="connsiteY1090" fmla="*/ 1785690 h 9415521"/>
              <a:gd name="connsiteX1091" fmla="*/ 3737446 w 9480340"/>
              <a:gd name="connsiteY1091" fmla="*/ 1836795 h 9415521"/>
              <a:gd name="connsiteX1092" fmla="*/ 3711921 w 9480340"/>
              <a:gd name="connsiteY1092" fmla="*/ 1850278 h 9415521"/>
              <a:gd name="connsiteX1093" fmla="*/ 3669896 w 9480340"/>
              <a:gd name="connsiteY1093" fmla="*/ 1869517 h 9415521"/>
              <a:gd name="connsiteX1094" fmla="*/ 3598105 w 9480340"/>
              <a:gd name="connsiteY1094" fmla="*/ 1900079 h 9415521"/>
              <a:gd name="connsiteX1095" fmla="*/ 3521905 w 9480340"/>
              <a:gd name="connsiteY1095" fmla="*/ 1944314 h 9415521"/>
              <a:gd name="connsiteX1096" fmla="*/ 3445705 w 9480340"/>
              <a:gd name="connsiteY1096" fmla="*/ 1988278 h 9415521"/>
              <a:gd name="connsiteX1097" fmla="*/ 3344105 w 9480340"/>
              <a:gd name="connsiteY1097" fmla="*/ 2046986 h 9415521"/>
              <a:gd name="connsiteX1098" fmla="*/ 3232343 w 9480340"/>
              <a:gd name="connsiteY1098" fmla="*/ 2124076 h 9415521"/>
              <a:gd name="connsiteX1099" fmla="*/ 3166418 w 9480340"/>
              <a:gd name="connsiteY1099" fmla="*/ 2166995 h 9415521"/>
              <a:gd name="connsiteX1100" fmla="*/ 3140421 w 9480340"/>
              <a:gd name="connsiteY1100" fmla="*/ 2180478 h 9415521"/>
              <a:gd name="connsiteX1101" fmla="*/ 3098396 w 9480340"/>
              <a:gd name="connsiteY1101" fmla="*/ 2199717 h 9415521"/>
              <a:gd name="connsiteX1102" fmla="*/ 2931355 w 9480340"/>
              <a:gd name="connsiteY1102" fmla="*/ 2306695 h 9415521"/>
              <a:gd name="connsiteX1103" fmla="*/ 2890080 w 9480340"/>
              <a:gd name="connsiteY1103" fmla="*/ 2324896 h 9415521"/>
              <a:gd name="connsiteX1104" fmla="*/ 2825511 w 9480340"/>
              <a:gd name="connsiteY1104" fmla="*/ 2356418 h 9415521"/>
              <a:gd name="connsiteX1105" fmla="*/ 2788046 w 9480340"/>
              <a:gd name="connsiteY1105" fmla="*/ 2394124 h 9415521"/>
              <a:gd name="connsiteX1106" fmla="*/ 2750616 w 9480340"/>
              <a:gd name="connsiteY1106" fmla="*/ 2408295 h 9415521"/>
              <a:gd name="connsiteX1107" fmla="*/ 2720048 w 9480340"/>
              <a:gd name="connsiteY1107" fmla="*/ 2427345 h 9415521"/>
              <a:gd name="connsiteX1108" fmla="*/ 2696155 w 9480340"/>
              <a:gd name="connsiteY1108" fmla="*/ 2446395 h 9415521"/>
              <a:gd name="connsiteX1109" fmla="*/ 2605438 w 9480340"/>
              <a:gd name="connsiteY1109" fmla="*/ 2484800 h 9415521"/>
              <a:gd name="connsiteX1110" fmla="*/ 2480505 w 9480340"/>
              <a:gd name="connsiteY1110" fmla="*/ 2549133 h 9415521"/>
              <a:gd name="connsiteX1111" fmla="*/ 2391605 w 9480340"/>
              <a:gd name="connsiteY1111" fmla="*/ 2599654 h 9415521"/>
              <a:gd name="connsiteX1112" fmla="*/ 2315405 w 9480340"/>
              <a:gd name="connsiteY1112" fmla="*/ 2643676 h 9415521"/>
              <a:gd name="connsiteX1113" fmla="*/ 2239205 w 9480340"/>
              <a:gd name="connsiteY1113" fmla="*/ 2687911 h 9415521"/>
              <a:gd name="connsiteX1114" fmla="*/ 2175705 w 9480340"/>
              <a:gd name="connsiteY1114" fmla="*/ 2725697 h 9415521"/>
              <a:gd name="connsiteX1115" fmla="*/ 1996905 w 9480340"/>
              <a:gd name="connsiteY1115" fmla="*/ 2841372 h 9415521"/>
              <a:gd name="connsiteX1116" fmla="*/ 1969885 w 9480340"/>
              <a:gd name="connsiteY1116" fmla="*/ 2865495 h 9415521"/>
              <a:gd name="connsiteX1117" fmla="*/ 1940755 w 9480340"/>
              <a:gd name="connsiteY1117" fmla="*/ 2884545 h 9415521"/>
              <a:gd name="connsiteX1118" fmla="*/ 1901731 w 9480340"/>
              <a:gd name="connsiteY1118" fmla="*/ 2903595 h 9415521"/>
              <a:gd name="connsiteX1119" fmla="*/ 1862011 w 9480340"/>
              <a:gd name="connsiteY1119" fmla="*/ 2913132 h 9415521"/>
              <a:gd name="connsiteX1120" fmla="*/ 1788355 w 9480340"/>
              <a:gd name="connsiteY1120" fmla="*/ 2952185 h 9415521"/>
              <a:gd name="connsiteX1121" fmla="*/ 1654746 w 9480340"/>
              <a:gd name="connsiteY1121" fmla="*/ 3039325 h 9415521"/>
              <a:gd name="connsiteX1122" fmla="*/ 1616646 w 9480340"/>
              <a:gd name="connsiteY1122" fmla="*/ 3061739 h 9415521"/>
              <a:gd name="connsiteX1123" fmla="*/ 1540705 w 9480340"/>
              <a:gd name="connsiteY1123" fmla="*/ 3094095 h 9415521"/>
              <a:gd name="connsiteX1124" fmla="*/ 1477205 w 9480340"/>
              <a:gd name="connsiteY1124" fmla="*/ 3132660 h 9415521"/>
              <a:gd name="connsiteX1125" fmla="*/ 1293055 w 9480340"/>
              <a:gd name="connsiteY1125" fmla="*/ 3260438 h 9415521"/>
              <a:gd name="connsiteX1126" fmla="*/ 1274912 w 9480340"/>
              <a:gd name="connsiteY1126" fmla="*/ 3271895 h 9415521"/>
              <a:gd name="connsiteX1127" fmla="*/ 1083246 w 9480340"/>
              <a:gd name="connsiteY1127" fmla="*/ 3369525 h 9415521"/>
              <a:gd name="connsiteX1128" fmla="*/ 1045146 w 9480340"/>
              <a:gd name="connsiteY1128" fmla="*/ 3391939 h 9415521"/>
              <a:gd name="connsiteX1129" fmla="*/ 969205 w 9480340"/>
              <a:gd name="connsiteY1129" fmla="*/ 3424295 h 9415521"/>
              <a:gd name="connsiteX1130" fmla="*/ 905705 w 9480340"/>
              <a:gd name="connsiteY1130" fmla="*/ 3462860 h 9415521"/>
              <a:gd name="connsiteX1131" fmla="*/ 829505 w 9480340"/>
              <a:gd name="connsiteY1131" fmla="*/ 3507197 h 9415521"/>
              <a:gd name="connsiteX1132" fmla="*/ 753305 w 9480340"/>
              <a:gd name="connsiteY1132" fmla="*/ 3551182 h 9415521"/>
              <a:gd name="connsiteX1133" fmla="*/ 631426 w 9480340"/>
              <a:gd name="connsiteY1133" fmla="*/ 3632602 h 9415521"/>
              <a:gd name="connsiteX1134" fmla="*/ 405284 w 9480340"/>
              <a:gd name="connsiteY1134" fmla="*/ 3762088 h 9415521"/>
              <a:gd name="connsiteX1135" fmla="*/ 334205 w 9480340"/>
              <a:gd name="connsiteY1135" fmla="*/ 3792648 h 9415521"/>
              <a:gd name="connsiteX1136" fmla="*/ 264355 w 9480340"/>
              <a:gd name="connsiteY1136" fmla="*/ 3833477 h 9415521"/>
              <a:gd name="connsiteX1137" fmla="*/ 232347 w 9480340"/>
              <a:gd name="connsiteY1137" fmla="*/ 3864567 h 9415521"/>
              <a:gd name="connsiteX1138" fmla="*/ 194247 w 9480340"/>
              <a:gd name="connsiteY1138" fmla="*/ 3887020 h 9415521"/>
              <a:gd name="connsiteX1139" fmla="*/ 88904 w 9480340"/>
              <a:gd name="connsiteY1139" fmla="*/ 3939761 h 9415521"/>
              <a:gd name="connsiteX1140" fmla="*/ 41474 w 9480340"/>
              <a:gd name="connsiteY1140" fmla="*/ 3938058 h 9415521"/>
              <a:gd name="connsiteX1141" fmla="*/ 42105 w 9480340"/>
              <a:gd name="connsiteY1141" fmla="*/ 3830695 h 9415521"/>
              <a:gd name="connsiteX1142" fmla="*/ 60783 w 9480340"/>
              <a:gd name="connsiteY1142" fmla="*/ 3741795 h 9415521"/>
              <a:gd name="connsiteX1143" fmla="*/ 86633 w 9480340"/>
              <a:gd name="connsiteY1143" fmla="*/ 3654618 h 9415521"/>
              <a:gd name="connsiteX1144" fmla="*/ 105683 w 9480340"/>
              <a:gd name="connsiteY1144" fmla="*/ 3578418 h 9415521"/>
              <a:gd name="connsiteX1145" fmla="*/ 122772 w 9480340"/>
              <a:gd name="connsiteY1145" fmla="*/ 3505999 h 9415521"/>
              <a:gd name="connsiteX1146" fmla="*/ 149083 w 9480340"/>
              <a:gd name="connsiteY1146" fmla="*/ 3436149 h 9415521"/>
              <a:gd name="connsiteX1147" fmla="*/ 220318 w 9480340"/>
              <a:gd name="connsiteY1147" fmla="*/ 3360795 h 9415521"/>
              <a:gd name="connsiteX1148" fmla="*/ 251655 w 9480340"/>
              <a:gd name="connsiteY1148" fmla="*/ 3341745 h 9415521"/>
              <a:gd name="connsiteX1149" fmla="*/ 284323 w 9480340"/>
              <a:gd name="connsiteY1149" fmla="*/ 3322695 h 9415521"/>
              <a:gd name="connsiteX1150" fmla="*/ 349443 w 9480340"/>
              <a:gd name="connsiteY1150" fmla="*/ 3279535 h 9415521"/>
              <a:gd name="connsiteX1151" fmla="*/ 572947 w 9480340"/>
              <a:gd name="connsiteY1151" fmla="*/ 3146786 h 9415521"/>
              <a:gd name="connsiteX1152" fmla="*/ 655497 w 9480340"/>
              <a:gd name="connsiteY1152" fmla="*/ 3099707 h 9415521"/>
              <a:gd name="connsiteX1153" fmla="*/ 778705 w 9480340"/>
              <a:gd name="connsiteY1153" fmla="*/ 3017782 h 9415521"/>
              <a:gd name="connsiteX1154" fmla="*/ 854905 w 9480340"/>
              <a:gd name="connsiteY1154" fmla="*/ 2973797 h 9415521"/>
              <a:gd name="connsiteX1155" fmla="*/ 931105 w 9480340"/>
              <a:gd name="connsiteY1155" fmla="*/ 2930920 h 9415521"/>
              <a:gd name="connsiteX1156" fmla="*/ 1011044 w 9480340"/>
              <a:gd name="connsiteY1156" fmla="*/ 2892166 h 9415521"/>
              <a:gd name="connsiteX1157" fmla="*/ 1084468 w 9480340"/>
              <a:gd name="connsiteY1157" fmla="*/ 2865495 h 9415521"/>
              <a:gd name="connsiteX1158" fmla="*/ 1110662 w 9480340"/>
              <a:gd name="connsiteY1158" fmla="*/ 2846445 h 9415521"/>
              <a:gd name="connsiteX1159" fmla="*/ 1139474 w 9480340"/>
              <a:gd name="connsiteY1159" fmla="*/ 2827395 h 9415521"/>
              <a:gd name="connsiteX1160" fmla="*/ 1175146 w 9480340"/>
              <a:gd name="connsiteY1160" fmla="*/ 2813224 h 9415521"/>
              <a:gd name="connsiteX1161" fmla="*/ 1212611 w 9480340"/>
              <a:gd name="connsiteY1161" fmla="*/ 2775518 h 9415521"/>
              <a:gd name="connsiteX1162" fmla="*/ 1277180 w 9480340"/>
              <a:gd name="connsiteY1162" fmla="*/ 2743996 h 9415521"/>
              <a:gd name="connsiteX1163" fmla="*/ 1318455 w 9480340"/>
              <a:gd name="connsiteY1163" fmla="*/ 2725795 h 9415521"/>
              <a:gd name="connsiteX1164" fmla="*/ 1655011 w 9480340"/>
              <a:gd name="connsiteY1164" fmla="*/ 2535295 h 9415521"/>
              <a:gd name="connsiteX1165" fmla="*/ 1676599 w 9480340"/>
              <a:gd name="connsiteY1165" fmla="*/ 2513070 h 9415521"/>
              <a:gd name="connsiteX1166" fmla="*/ 1718505 w 9480340"/>
              <a:gd name="connsiteY1166" fmla="*/ 2470930 h 9415521"/>
              <a:gd name="connsiteX1167" fmla="*/ 1813719 w 9480340"/>
              <a:gd name="connsiteY1167" fmla="*/ 2420130 h 9415521"/>
              <a:gd name="connsiteX1168" fmla="*/ 1883828 w 9480340"/>
              <a:gd name="connsiteY1168" fmla="*/ 2386865 h 9415521"/>
              <a:gd name="connsiteX1169" fmla="*/ 1921964 w 9480340"/>
              <a:gd name="connsiteY1169" fmla="*/ 2363979 h 9415521"/>
              <a:gd name="connsiteX1170" fmla="*/ 1978855 w 9480340"/>
              <a:gd name="connsiteY1170" fmla="*/ 2324474 h 9415521"/>
              <a:gd name="connsiteX1171" fmla="*/ 2048705 w 9480340"/>
              <a:gd name="connsiteY1171" fmla="*/ 2281089 h 9415521"/>
              <a:gd name="connsiteX1172" fmla="*/ 2124905 w 9480340"/>
              <a:gd name="connsiteY1172" fmla="*/ 2237276 h 9415521"/>
              <a:gd name="connsiteX1173" fmla="*/ 2201105 w 9480340"/>
              <a:gd name="connsiteY1173" fmla="*/ 2193113 h 9415521"/>
              <a:gd name="connsiteX1174" fmla="*/ 2296355 w 9480340"/>
              <a:gd name="connsiteY1174" fmla="*/ 2139643 h 9415521"/>
              <a:gd name="connsiteX1175" fmla="*/ 2372555 w 9480340"/>
              <a:gd name="connsiteY1175" fmla="*/ 2095779 h 9415521"/>
              <a:gd name="connsiteX1176" fmla="*/ 2556705 w 9480340"/>
              <a:gd name="connsiteY1176" fmla="*/ 1989097 h 9415521"/>
              <a:gd name="connsiteX1177" fmla="*/ 2620205 w 9480340"/>
              <a:gd name="connsiteY1177" fmla="*/ 1950880 h 9415521"/>
              <a:gd name="connsiteX1178" fmla="*/ 2696405 w 9480340"/>
              <a:gd name="connsiteY1178" fmla="*/ 1906214 h 9415521"/>
              <a:gd name="connsiteX1179" fmla="*/ 2772605 w 9480340"/>
              <a:gd name="connsiteY1179" fmla="*/ 1861979 h 9415521"/>
              <a:gd name="connsiteX1180" fmla="*/ 2844396 w 9480340"/>
              <a:gd name="connsiteY1180" fmla="*/ 1831417 h 9415521"/>
              <a:gd name="connsiteX1181" fmla="*/ 2886421 w 9480340"/>
              <a:gd name="connsiteY1181" fmla="*/ 1812178 h 9415521"/>
              <a:gd name="connsiteX1182" fmla="*/ 2918773 w 9480340"/>
              <a:gd name="connsiteY1182" fmla="*/ 1798695 h 9415521"/>
              <a:gd name="connsiteX1183" fmla="*/ 2946599 w 9480340"/>
              <a:gd name="connsiteY1183" fmla="*/ 1776470 h 9415521"/>
              <a:gd name="connsiteX1184" fmla="*/ 2988505 w 9480340"/>
              <a:gd name="connsiteY1184" fmla="*/ 1734330 h 9415521"/>
              <a:gd name="connsiteX1185" fmla="*/ 3083143 w 9480340"/>
              <a:gd name="connsiteY1185" fmla="*/ 1683530 h 9415521"/>
              <a:gd name="connsiteX1186" fmla="*/ 3197854 w 9480340"/>
              <a:gd name="connsiteY1186" fmla="*/ 1633595 h 9415521"/>
              <a:gd name="connsiteX1187" fmla="*/ 3269972 w 9480340"/>
              <a:gd name="connsiteY1187" fmla="*/ 1582490 h 9415521"/>
              <a:gd name="connsiteX1188" fmla="*/ 3382205 w 9480340"/>
              <a:gd name="connsiteY1188" fmla="*/ 1505457 h 9415521"/>
              <a:gd name="connsiteX1189" fmla="*/ 3471105 w 9480340"/>
              <a:gd name="connsiteY1189" fmla="*/ 1455000 h 9415521"/>
              <a:gd name="connsiteX1190" fmla="*/ 3550480 w 9480340"/>
              <a:gd name="connsiteY1190" fmla="*/ 1422840 h 9415521"/>
              <a:gd name="connsiteX1191" fmla="*/ 3591755 w 9480340"/>
              <a:gd name="connsiteY1191" fmla="*/ 1403753 h 9415521"/>
              <a:gd name="connsiteX1192" fmla="*/ 3609092 w 9480340"/>
              <a:gd name="connsiteY1192" fmla="*/ 1392295 h 9415521"/>
              <a:gd name="connsiteX1193" fmla="*/ 3658720 w 9480340"/>
              <a:gd name="connsiteY1193" fmla="*/ 1366895 h 9415521"/>
              <a:gd name="connsiteX1194" fmla="*/ 3709875 w 9480340"/>
              <a:gd name="connsiteY1194" fmla="*/ 1341495 h 9415521"/>
              <a:gd name="connsiteX1195" fmla="*/ 3736048 w 9480340"/>
              <a:gd name="connsiteY1195" fmla="*/ 1322445 h 9415521"/>
              <a:gd name="connsiteX1196" fmla="*/ 3768407 w 9480340"/>
              <a:gd name="connsiteY1196" fmla="*/ 1303395 h 9415521"/>
              <a:gd name="connsiteX1197" fmla="*/ 3801789 w 9480340"/>
              <a:gd name="connsiteY1197" fmla="*/ 1289912 h 9415521"/>
              <a:gd name="connsiteX1198" fmla="*/ 3966405 w 9480340"/>
              <a:gd name="connsiteY1198" fmla="*/ 1169142 h 9415521"/>
              <a:gd name="connsiteX1199" fmla="*/ 4106105 w 9480340"/>
              <a:gd name="connsiteY1199" fmla="*/ 1087289 h 9415521"/>
              <a:gd name="connsiteX1200" fmla="*/ 4182305 w 9480340"/>
              <a:gd name="connsiteY1200" fmla="*/ 1043476 h 9415521"/>
              <a:gd name="connsiteX1201" fmla="*/ 4258505 w 9480340"/>
              <a:gd name="connsiteY1201" fmla="*/ 998810 h 9415521"/>
              <a:gd name="connsiteX1202" fmla="*/ 4322005 w 9480340"/>
              <a:gd name="connsiteY1202" fmla="*/ 960602 h 9415521"/>
              <a:gd name="connsiteX1203" fmla="*/ 4423605 w 9480340"/>
              <a:gd name="connsiteY1203" fmla="*/ 903040 h 9415521"/>
              <a:gd name="connsiteX1204" fmla="*/ 4576264 w 9480340"/>
              <a:gd name="connsiteY1204" fmla="*/ 825023 h 9415521"/>
              <a:gd name="connsiteX1205" fmla="*/ 4614364 w 9480340"/>
              <a:gd name="connsiteY1205" fmla="*/ 802351 h 9415521"/>
              <a:gd name="connsiteX1206" fmla="*/ 4756980 w 9480340"/>
              <a:gd name="connsiteY1206" fmla="*/ 724340 h 9415521"/>
              <a:gd name="connsiteX1207" fmla="*/ 4798255 w 9480340"/>
              <a:gd name="connsiteY1207" fmla="*/ 705253 h 9415521"/>
              <a:gd name="connsiteX1208" fmla="*/ 4814420 w 9480340"/>
              <a:gd name="connsiteY1208" fmla="*/ 693795 h 9415521"/>
              <a:gd name="connsiteX1209" fmla="*/ 4888657 w 9480340"/>
              <a:gd name="connsiteY1209" fmla="*/ 646170 h 9415521"/>
              <a:gd name="connsiteX1210" fmla="*/ 5028084 w 9480340"/>
              <a:gd name="connsiteY1210" fmla="*/ 561469 h 9415521"/>
              <a:gd name="connsiteX1211" fmla="*/ 5254226 w 9480340"/>
              <a:gd name="connsiteY1211" fmla="*/ 432202 h 9415521"/>
              <a:gd name="connsiteX1212" fmla="*/ 5388546 w 9480340"/>
              <a:gd name="connsiteY1212" fmla="*/ 356640 h 9415521"/>
              <a:gd name="connsiteX1213" fmla="*/ 5426646 w 9480340"/>
              <a:gd name="connsiteY1213" fmla="*/ 333968 h 9415521"/>
              <a:gd name="connsiteX1214" fmla="*/ 5526399 w 9480340"/>
              <a:gd name="connsiteY1214" fmla="*/ 275664 h 9415521"/>
              <a:gd name="connsiteX1215" fmla="*/ 5576564 w 9480340"/>
              <a:gd name="connsiteY1215" fmla="*/ 250767 h 9415521"/>
              <a:gd name="connsiteX1216" fmla="*/ 5613994 w 9480340"/>
              <a:gd name="connsiteY1216" fmla="*/ 236596 h 9415521"/>
              <a:gd name="connsiteX1217" fmla="*/ 5644562 w 9480340"/>
              <a:gd name="connsiteY1217" fmla="*/ 217545 h 9415521"/>
              <a:gd name="connsiteX1218" fmla="*/ 5675164 w 9480340"/>
              <a:gd name="connsiteY1218" fmla="*/ 198495 h 9415521"/>
              <a:gd name="connsiteX1219" fmla="*/ 5706789 w 9480340"/>
              <a:gd name="connsiteY1219" fmla="*/ 185013 h 9415521"/>
              <a:gd name="connsiteX1220" fmla="*/ 5807905 w 9480340"/>
              <a:gd name="connsiteY1220" fmla="*/ 103616 h 9415521"/>
              <a:gd name="connsiteX1221" fmla="*/ 5877737 w 9480340"/>
              <a:gd name="connsiteY1221" fmla="*/ 79682 h 9415521"/>
              <a:gd name="connsiteX1222" fmla="*/ 3964921 w 9480340"/>
              <a:gd name="connsiteY1222" fmla="*/ 329 h 9415521"/>
              <a:gd name="connsiteX1223" fmla="*/ 4188655 w 9480340"/>
              <a:gd name="connsiteY1223" fmla="*/ 24790 h 9415521"/>
              <a:gd name="connsiteX1224" fmla="*/ 4069405 w 9480340"/>
              <a:gd name="connsiteY1224" fmla="*/ 109596 h 9415521"/>
              <a:gd name="connsiteX1225" fmla="*/ 4039864 w 9480340"/>
              <a:gd name="connsiteY1225" fmla="*/ 123767 h 9415521"/>
              <a:gd name="connsiteX1226" fmla="*/ 3989699 w 9480340"/>
              <a:gd name="connsiteY1226" fmla="*/ 148664 h 9415521"/>
              <a:gd name="connsiteX1227" fmla="*/ 3889946 w 9480340"/>
              <a:gd name="connsiteY1227" fmla="*/ 206968 h 9415521"/>
              <a:gd name="connsiteX1228" fmla="*/ 3851846 w 9480340"/>
              <a:gd name="connsiteY1228" fmla="*/ 229639 h 9415521"/>
              <a:gd name="connsiteX1229" fmla="*/ 3712664 w 9480340"/>
              <a:gd name="connsiteY1229" fmla="*/ 307051 h 9415521"/>
              <a:gd name="connsiteX1230" fmla="*/ 3674554 w 9480340"/>
              <a:gd name="connsiteY1230" fmla="*/ 329466 h 9415521"/>
              <a:gd name="connsiteX1231" fmla="*/ 3623495 w 9480340"/>
              <a:gd name="connsiteY1231" fmla="*/ 351761 h 9415521"/>
              <a:gd name="connsiteX1232" fmla="*/ 3464791 w 9480340"/>
              <a:gd name="connsiteY1232" fmla="*/ 440214 h 9415521"/>
              <a:gd name="connsiteX1233" fmla="*/ 3275210 w 9480340"/>
              <a:gd name="connsiteY1233" fmla="*/ 566795 h 9415521"/>
              <a:gd name="connsiteX1234" fmla="*/ 3261555 w 9480340"/>
              <a:gd name="connsiteY1234" fmla="*/ 578253 h 9415521"/>
              <a:gd name="connsiteX1235" fmla="*/ 3220280 w 9480340"/>
              <a:gd name="connsiteY1235" fmla="*/ 597340 h 9415521"/>
              <a:gd name="connsiteX1236" fmla="*/ 3074230 w 9480340"/>
              <a:gd name="connsiteY1236" fmla="*/ 675950 h 9415521"/>
              <a:gd name="connsiteX1237" fmla="*/ 3045655 w 9480340"/>
              <a:gd name="connsiteY1237" fmla="*/ 706495 h 9415521"/>
              <a:gd name="connsiteX1238" fmla="*/ 3004380 w 9480340"/>
              <a:gd name="connsiteY1238" fmla="*/ 724340 h 9415521"/>
              <a:gd name="connsiteX1239" fmla="*/ 2829755 w 9480340"/>
              <a:gd name="connsiteY1239" fmla="*/ 834737 h 9415521"/>
              <a:gd name="connsiteX1240" fmla="*/ 2811342 w 9480340"/>
              <a:gd name="connsiteY1240" fmla="*/ 846195 h 9415521"/>
              <a:gd name="connsiteX1241" fmla="*/ 2737128 w 9480340"/>
              <a:gd name="connsiteY1241" fmla="*/ 883854 h 9415521"/>
              <a:gd name="connsiteX1242" fmla="*/ 2644417 w 9480340"/>
              <a:gd name="connsiteY1242" fmla="*/ 928493 h 9415521"/>
              <a:gd name="connsiteX1243" fmla="*/ 2569405 w 9480340"/>
              <a:gd name="connsiteY1243" fmla="*/ 960495 h 9415521"/>
              <a:gd name="connsiteX1244" fmla="*/ 2505905 w 9480340"/>
              <a:gd name="connsiteY1244" fmla="*/ 999060 h 9415521"/>
              <a:gd name="connsiteX1245" fmla="*/ 2429705 w 9480340"/>
              <a:gd name="connsiteY1245" fmla="*/ 1043397 h 9415521"/>
              <a:gd name="connsiteX1246" fmla="*/ 2353505 w 9480340"/>
              <a:gd name="connsiteY1246" fmla="*/ 1087382 h 9415521"/>
              <a:gd name="connsiteX1247" fmla="*/ 2231626 w 9480340"/>
              <a:gd name="connsiteY1247" fmla="*/ 1168802 h 9415521"/>
              <a:gd name="connsiteX1248" fmla="*/ 2005484 w 9480340"/>
              <a:gd name="connsiteY1248" fmla="*/ 1298288 h 9415521"/>
              <a:gd name="connsiteX1249" fmla="*/ 1871164 w 9480340"/>
              <a:gd name="connsiteY1249" fmla="*/ 1373851 h 9415521"/>
              <a:gd name="connsiteX1250" fmla="*/ 1833064 w 9480340"/>
              <a:gd name="connsiteY1250" fmla="*/ 1396523 h 9415521"/>
              <a:gd name="connsiteX1251" fmla="*/ 1718505 w 9480340"/>
              <a:gd name="connsiteY1251" fmla="*/ 1455040 h 9415521"/>
              <a:gd name="connsiteX1252" fmla="*/ 1616905 w 9480340"/>
              <a:gd name="connsiteY1252" fmla="*/ 1513586 h 9415521"/>
              <a:gd name="connsiteX1253" fmla="*/ 1505143 w 9480340"/>
              <a:gd name="connsiteY1253" fmla="*/ 1590676 h 9415521"/>
              <a:gd name="connsiteX1254" fmla="*/ 1439527 w 9480340"/>
              <a:gd name="connsiteY1254" fmla="*/ 1633595 h 9415521"/>
              <a:gd name="connsiteX1255" fmla="*/ 1329107 w 9480340"/>
              <a:gd name="connsiteY1255" fmla="*/ 1692909 h 9415521"/>
              <a:gd name="connsiteX1256" fmla="*/ 1230682 w 9480340"/>
              <a:gd name="connsiteY1256" fmla="*/ 1753887 h 9415521"/>
              <a:gd name="connsiteX1257" fmla="*/ 1204155 w 9480340"/>
              <a:gd name="connsiteY1257" fmla="*/ 1772908 h 9415521"/>
              <a:gd name="connsiteX1258" fmla="*/ 1162880 w 9480340"/>
              <a:gd name="connsiteY1258" fmla="*/ 1791140 h 9415521"/>
              <a:gd name="connsiteX1259" fmla="*/ 1083505 w 9480340"/>
              <a:gd name="connsiteY1259" fmla="*/ 1823993 h 9415521"/>
              <a:gd name="connsiteX1260" fmla="*/ 1026355 w 9480340"/>
              <a:gd name="connsiteY1260" fmla="*/ 1857636 h 9415521"/>
              <a:gd name="connsiteX1261" fmla="*/ 991903 w 9480340"/>
              <a:gd name="connsiteY1261" fmla="*/ 1891066 h 9415521"/>
              <a:gd name="connsiteX1262" fmla="*/ 937455 w 9480340"/>
              <a:gd name="connsiteY1262" fmla="*/ 1867308 h 9415521"/>
              <a:gd name="connsiteX1263" fmla="*/ 1177106 w 9480340"/>
              <a:gd name="connsiteY1263" fmla="*/ 1526277 h 9415521"/>
              <a:gd name="connsiteX1264" fmla="*/ 1655478 w 9480340"/>
              <a:gd name="connsiteY1264" fmla="*/ 1061844 h 9415521"/>
              <a:gd name="connsiteX1265" fmla="*/ 2012155 w 9480340"/>
              <a:gd name="connsiteY1265" fmla="*/ 808095 h 9415521"/>
              <a:gd name="connsiteX1266" fmla="*/ 2059577 w 9480340"/>
              <a:gd name="connsiteY1266" fmla="*/ 765755 h 9415521"/>
              <a:gd name="connsiteX1267" fmla="*/ 2118555 w 9480340"/>
              <a:gd name="connsiteY1267" fmla="*/ 715036 h 9415521"/>
              <a:gd name="connsiteX1268" fmla="*/ 2244925 w 9480340"/>
              <a:gd name="connsiteY1268" fmla="*/ 635857 h 9415521"/>
              <a:gd name="connsiteX1269" fmla="*/ 2321755 w 9480340"/>
              <a:gd name="connsiteY1269" fmla="*/ 587967 h 9415521"/>
              <a:gd name="connsiteX1270" fmla="*/ 2417005 w 9480340"/>
              <a:gd name="connsiteY1270" fmla="*/ 535127 h 9415521"/>
              <a:gd name="connsiteX1271" fmla="*/ 2539962 w 9480340"/>
              <a:gd name="connsiteY1271" fmla="*/ 478434 h 9415521"/>
              <a:gd name="connsiteX1272" fmla="*/ 2594686 w 9480340"/>
              <a:gd name="connsiteY1272" fmla="*/ 452687 h 9415521"/>
              <a:gd name="connsiteX1273" fmla="*/ 2632099 w 9480340"/>
              <a:gd name="connsiteY1273" fmla="*/ 439795 h 9415521"/>
              <a:gd name="connsiteX1274" fmla="*/ 2677355 w 9480340"/>
              <a:gd name="connsiteY1274" fmla="*/ 420746 h 9415521"/>
              <a:gd name="connsiteX1275" fmla="*/ 2715455 w 9480340"/>
              <a:gd name="connsiteY1275" fmla="*/ 401696 h 9415521"/>
              <a:gd name="connsiteX1276" fmla="*/ 2753555 w 9480340"/>
              <a:gd name="connsiteY1276" fmla="*/ 382646 h 9415521"/>
              <a:gd name="connsiteX1277" fmla="*/ 2786906 w 9480340"/>
              <a:gd name="connsiteY1277" fmla="*/ 363596 h 9415521"/>
              <a:gd name="connsiteX1278" fmla="*/ 2851838 w 9480340"/>
              <a:gd name="connsiteY1278" fmla="*/ 338196 h 9415521"/>
              <a:gd name="connsiteX1279" fmla="*/ 2920087 w 9480340"/>
              <a:gd name="connsiteY1279" fmla="*/ 312796 h 9415521"/>
              <a:gd name="connsiteX1280" fmla="*/ 2956755 w 9480340"/>
              <a:gd name="connsiteY1280" fmla="*/ 293746 h 9415521"/>
              <a:gd name="connsiteX1281" fmla="*/ 3001205 w 9480340"/>
              <a:gd name="connsiteY1281" fmla="*/ 274696 h 9415521"/>
              <a:gd name="connsiteX1282" fmla="*/ 3045655 w 9480340"/>
              <a:gd name="connsiteY1282" fmla="*/ 255645 h 9415521"/>
              <a:gd name="connsiteX1283" fmla="*/ 3102805 w 9480340"/>
              <a:gd name="connsiteY1283" fmla="*/ 236596 h 9415521"/>
              <a:gd name="connsiteX1284" fmla="*/ 3159955 w 9480340"/>
              <a:gd name="connsiteY1284" fmla="*/ 217545 h 9415521"/>
              <a:gd name="connsiteX1285" fmla="*/ 3209484 w 9480340"/>
              <a:gd name="connsiteY1285" fmla="*/ 198495 h 9415521"/>
              <a:gd name="connsiteX1286" fmla="*/ 3261904 w 9480340"/>
              <a:gd name="connsiteY1286" fmla="*/ 174898 h 9415521"/>
              <a:gd name="connsiteX1287" fmla="*/ 3334044 w 9480340"/>
              <a:gd name="connsiteY1287" fmla="*/ 149023 h 9415521"/>
              <a:gd name="connsiteX1288" fmla="*/ 3416594 w 9480340"/>
              <a:gd name="connsiteY1288" fmla="*/ 121899 h 9415521"/>
              <a:gd name="connsiteX1289" fmla="*/ 3491878 w 9480340"/>
              <a:gd name="connsiteY1289" fmla="*/ 103324 h 9415521"/>
              <a:gd name="connsiteX1290" fmla="*/ 3568078 w 9480340"/>
              <a:gd name="connsiteY1290" fmla="*/ 84274 h 9415521"/>
              <a:gd name="connsiteX1291" fmla="*/ 3646138 w 9480340"/>
              <a:gd name="connsiteY1291" fmla="*/ 65224 h 9415521"/>
              <a:gd name="connsiteX1292" fmla="*/ 3739764 w 9480340"/>
              <a:gd name="connsiteY1292" fmla="*/ 52445 h 9415521"/>
              <a:gd name="connsiteX1293" fmla="*/ 3831431 w 9480340"/>
              <a:gd name="connsiteY1293" fmla="*/ 26153 h 9415521"/>
              <a:gd name="connsiteX1294" fmla="*/ 3902905 w 9480340"/>
              <a:gd name="connsiteY1294" fmla="*/ 7996 h 9415521"/>
              <a:gd name="connsiteX1295" fmla="*/ 3964921 w 9480340"/>
              <a:gd name="connsiteY1295" fmla="*/ 329 h 9415521"/>
            </a:gdLst>
            <a:ahLst/>
            <a:cxnLst/>
            <a:rect l="l" t="t" r="r" b="b"/>
            <a:pathLst>
              <a:path w="9480340" h="9415521">
                <a:moveTo>
                  <a:pt x="8233065" y="7933142"/>
                </a:moveTo>
                <a:cubicBezTo>
                  <a:pt x="8242980" y="7933319"/>
                  <a:pt x="8254217" y="7937746"/>
                  <a:pt x="8259500" y="7946295"/>
                </a:cubicBezTo>
                <a:cubicBezTo>
                  <a:pt x="8264088" y="7953720"/>
                  <a:pt x="8258711" y="7969887"/>
                  <a:pt x="8247549" y="7982220"/>
                </a:cubicBezTo>
                <a:cubicBezTo>
                  <a:pt x="8236387" y="7994554"/>
                  <a:pt x="8227255" y="8008766"/>
                  <a:pt x="8227255" y="8013801"/>
                </a:cubicBezTo>
                <a:cubicBezTo>
                  <a:pt x="8227255" y="8018837"/>
                  <a:pt x="8173557" y="8069822"/>
                  <a:pt x="8107926" y="8127101"/>
                </a:cubicBezTo>
                <a:cubicBezTo>
                  <a:pt x="8042295" y="8184380"/>
                  <a:pt x="7960856" y="8257181"/>
                  <a:pt x="7926951" y="8288882"/>
                </a:cubicBezTo>
                <a:cubicBezTo>
                  <a:pt x="7893046" y="8320582"/>
                  <a:pt x="7836730" y="8368868"/>
                  <a:pt x="7801805" y="8396182"/>
                </a:cubicBezTo>
                <a:cubicBezTo>
                  <a:pt x="7766880" y="8423497"/>
                  <a:pt x="7732590" y="8451853"/>
                  <a:pt x="7725605" y="8459195"/>
                </a:cubicBezTo>
                <a:cubicBezTo>
                  <a:pt x="7649515" y="8539178"/>
                  <a:pt x="7604909" y="8580495"/>
                  <a:pt x="7594652" y="8580495"/>
                </a:cubicBezTo>
                <a:cubicBezTo>
                  <a:pt x="7587843" y="8580495"/>
                  <a:pt x="7578983" y="8589067"/>
                  <a:pt x="7574962" y="8599545"/>
                </a:cubicBezTo>
                <a:cubicBezTo>
                  <a:pt x="7570942" y="8610023"/>
                  <a:pt x="7558900" y="8618595"/>
                  <a:pt x="7548203" y="8618595"/>
                </a:cubicBezTo>
                <a:cubicBezTo>
                  <a:pt x="7537507" y="8618595"/>
                  <a:pt x="7528755" y="8624451"/>
                  <a:pt x="7528755" y="8631610"/>
                </a:cubicBezTo>
                <a:cubicBezTo>
                  <a:pt x="7528755" y="8638767"/>
                  <a:pt x="7514468" y="8650056"/>
                  <a:pt x="7497005" y="8656695"/>
                </a:cubicBezTo>
                <a:cubicBezTo>
                  <a:pt x="7479543" y="8663334"/>
                  <a:pt x="7465255" y="8674623"/>
                  <a:pt x="7465255" y="8681780"/>
                </a:cubicBezTo>
                <a:cubicBezTo>
                  <a:pt x="7465255" y="8688939"/>
                  <a:pt x="7459482" y="8694795"/>
                  <a:pt x="7452425" y="8694795"/>
                </a:cubicBezTo>
                <a:cubicBezTo>
                  <a:pt x="7445368" y="8694795"/>
                  <a:pt x="7411137" y="8714798"/>
                  <a:pt x="7376355" y="8739245"/>
                </a:cubicBezTo>
                <a:cubicBezTo>
                  <a:pt x="7341573" y="8763692"/>
                  <a:pt x="7310486" y="8783695"/>
                  <a:pt x="7307272" y="8783695"/>
                </a:cubicBezTo>
                <a:cubicBezTo>
                  <a:pt x="7304058" y="8783695"/>
                  <a:pt x="7276024" y="8800840"/>
                  <a:pt x="7244975" y="8821795"/>
                </a:cubicBezTo>
                <a:cubicBezTo>
                  <a:pt x="7213925" y="8842750"/>
                  <a:pt x="7184085" y="8859895"/>
                  <a:pt x="7178663" y="8859895"/>
                </a:cubicBezTo>
                <a:cubicBezTo>
                  <a:pt x="7155895" y="8859895"/>
                  <a:pt x="7052317" y="8914503"/>
                  <a:pt x="6879120" y="9017821"/>
                </a:cubicBezTo>
                <a:cubicBezTo>
                  <a:pt x="6825669" y="9049707"/>
                  <a:pt x="6775663" y="9075795"/>
                  <a:pt x="6767995" y="9075795"/>
                </a:cubicBezTo>
                <a:cubicBezTo>
                  <a:pt x="6760328" y="9075795"/>
                  <a:pt x="6754055" y="9081056"/>
                  <a:pt x="6754055" y="9087486"/>
                </a:cubicBezTo>
                <a:cubicBezTo>
                  <a:pt x="6754055" y="9093916"/>
                  <a:pt x="6737305" y="9102856"/>
                  <a:pt x="6716832" y="9107352"/>
                </a:cubicBezTo>
                <a:cubicBezTo>
                  <a:pt x="6696360" y="9111849"/>
                  <a:pt x="6672800" y="9123733"/>
                  <a:pt x="6664478" y="9133761"/>
                </a:cubicBezTo>
                <a:cubicBezTo>
                  <a:pt x="6656155" y="9143790"/>
                  <a:pt x="6636457" y="9151995"/>
                  <a:pt x="6620705" y="9151995"/>
                </a:cubicBezTo>
                <a:cubicBezTo>
                  <a:pt x="6604953" y="9151995"/>
                  <a:pt x="6584951" y="9160567"/>
                  <a:pt x="6576255" y="9171045"/>
                </a:cubicBezTo>
                <a:cubicBezTo>
                  <a:pt x="6567559" y="9181523"/>
                  <a:pt x="6544700" y="9190095"/>
                  <a:pt x="6525455" y="9190095"/>
                </a:cubicBezTo>
                <a:cubicBezTo>
                  <a:pt x="6506210" y="9190095"/>
                  <a:pt x="6483351" y="9198667"/>
                  <a:pt x="6474655" y="9209145"/>
                </a:cubicBezTo>
                <a:cubicBezTo>
                  <a:pt x="6465959" y="9219623"/>
                  <a:pt x="6443100" y="9228195"/>
                  <a:pt x="6423855" y="9228195"/>
                </a:cubicBezTo>
                <a:cubicBezTo>
                  <a:pt x="6404610" y="9228195"/>
                  <a:pt x="6382266" y="9236146"/>
                  <a:pt x="6374201" y="9245864"/>
                </a:cubicBezTo>
                <a:cubicBezTo>
                  <a:pt x="6366136" y="9255582"/>
                  <a:pt x="6334003" y="9267362"/>
                  <a:pt x="6302796" y="9272043"/>
                </a:cubicBezTo>
                <a:cubicBezTo>
                  <a:pt x="6271588" y="9276722"/>
                  <a:pt x="6246055" y="9285657"/>
                  <a:pt x="6246055" y="9291897"/>
                </a:cubicBezTo>
                <a:cubicBezTo>
                  <a:pt x="6246055" y="9298138"/>
                  <a:pt x="6221766" y="9303846"/>
                  <a:pt x="6192080" y="9304582"/>
                </a:cubicBezTo>
                <a:cubicBezTo>
                  <a:pt x="6158033" y="9305425"/>
                  <a:pt x="6128003" y="9315016"/>
                  <a:pt x="6110745" y="9330557"/>
                </a:cubicBezTo>
                <a:cubicBezTo>
                  <a:pt x="6095080" y="9344665"/>
                  <a:pt x="6065076" y="9355195"/>
                  <a:pt x="6040546" y="9355195"/>
                </a:cubicBezTo>
                <a:cubicBezTo>
                  <a:pt x="6016984" y="9355195"/>
                  <a:pt x="5983576" y="9360198"/>
                  <a:pt x="5966306" y="9366312"/>
                </a:cubicBezTo>
                <a:cubicBezTo>
                  <a:pt x="5949036" y="9372427"/>
                  <a:pt x="5912045" y="9380779"/>
                  <a:pt x="5884105" y="9384875"/>
                </a:cubicBezTo>
                <a:cubicBezTo>
                  <a:pt x="5856165" y="9388970"/>
                  <a:pt x="5814731" y="9398880"/>
                  <a:pt x="5792030" y="9406897"/>
                </a:cubicBezTo>
                <a:cubicBezTo>
                  <a:pt x="5758798" y="9418634"/>
                  <a:pt x="5749698" y="9418110"/>
                  <a:pt x="5745333" y="9404210"/>
                </a:cubicBezTo>
                <a:cubicBezTo>
                  <a:pt x="5737290" y="9378597"/>
                  <a:pt x="5780876" y="9311432"/>
                  <a:pt x="5808932" y="9306203"/>
                </a:cubicBezTo>
                <a:cubicBezTo>
                  <a:pt x="5862587" y="9296206"/>
                  <a:pt x="5876218" y="9290128"/>
                  <a:pt x="5929888" y="9252279"/>
                </a:cubicBezTo>
                <a:cubicBezTo>
                  <a:pt x="5996192" y="9205520"/>
                  <a:pt x="6100486" y="9151995"/>
                  <a:pt x="6125292" y="9151995"/>
                </a:cubicBezTo>
                <a:cubicBezTo>
                  <a:pt x="6135007" y="9151995"/>
                  <a:pt x="6146706" y="9145927"/>
                  <a:pt x="6151289" y="9138511"/>
                </a:cubicBezTo>
                <a:cubicBezTo>
                  <a:pt x="6176141" y="9098300"/>
                  <a:pt x="6266672" y="9039828"/>
                  <a:pt x="6319080" y="9030140"/>
                </a:cubicBezTo>
                <a:cubicBezTo>
                  <a:pt x="6341781" y="9025944"/>
                  <a:pt x="6360355" y="9017913"/>
                  <a:pt x="6360355" y="9012295"/>
                </a:cubicBezTo>
                <a:cubicBezTo>
                  <a:pt x="6360355" y="8996529"/>
                  <a:pt x="6398924" y="8970129"/>
                  <a:pt x="6550933" y="8881848"/>
                </a:cubicBezTo>
                <a:cubicBezTo>
                  <a:pt x="6596293" y="8855505"/>
                  <a:pt x="6641977" y="8828490"/>
                  <a:pt x="6652455" y="8821817"/>
                </a:cubicBezTo>
                <a:cubicBezTo>
                  <a:pt x="6691536" y="8796923"/>
                  <a:pt x="6905299" y="8694795"/>
                  <a:pt x="6918323" y="8694795"/>
                </a:cubicBezTo>
                <a:cubicBezTo>
                  <a:pt x="6925765" y="8694795"/>
                  <a:pt x="6931855" y="8689639"/>
                  <a:pt x="6931855" y="8683338"/>
                </a:cubicBezTo>
                <a:cubicBezTo>
                  <a:pt x="6931855" y="8677036"/>
                  <a:pt x="6944714" y="8662731"/>
                  <a:pt x="6960430" y="8651550"/>
                </a:cubicBezTo>
                <a:cubicBezTo>
                  <a:pt x="7011049" y="8615536"/>
                  <a:pt x="7064549" y="8581204"/>
                  <a:pt x="7090605" y="8568014"/>
                </a:cubicBezTo>
                <a:cubicBezTo>
                  <a:pt x="7104575" y="8560942"/>
                  <a:pt x="7124577" y="8549812"/>
                  <a:pt x="7135055" y="8543280"/>
                </a:cubicBezTo>
                <a:cubicBezTo>
                  <a:pt x="7165399" y="8524364"/>
                  <a:pt x="7385494" y="8415395"/>
                  <a:pt x="7393357" y="8415395"/>
                </a:cubicBezTo>
                <a:cubicBezTo>
                  <a:pt x="7397275" y="8415395"/>
                  <a:pt x="7422199" y="8396081"/>
                  <a:pt x="7448744" y="8372476"/>
                </a:cubicBezTo>
                <a:cubicBezTo>
                  <a:pt x="7475287" y="8348870"/>
                  <a:pt x="7525580" y="8314179"/>
                  <a:pt x="7560505" y="8295385"/>
                </a:cubicBezTo>
                <a:cubicBezTo>
                  <a:pt x="7595430" y="8276592"/>
                  <a:pt x="7641150" y="8250173"/>
                  <a:pt x="7662105" y="8236679"/>
                </a:cubicBezTo>
                <a:cubicBezTo>
                  <a:pt x="7683060" y="8223183"/>
                  <a:pt x="7717350" y="8203399"/>
                  <a:pt x="7738305" y="8192714"/>
                </a:cubicBezTo>
                <a:cubicBezTo>
                  <a:pt x="7759260" y="8182029"/>
                  <a:pt x="7793550" y="8162123"/>
                  <a:pt x="7814505" y="8148479"/>
                </a:cubicBezTo>
                <a:cubicBezTo>
                  <a:pt x="7835460" y="8134835"/>
                  <a:pt x="7867766" y="8121082"/>
                  <a:pt x="7886296" y="8117917"/>
                </a:cubicBezTo>
                <a:cubicBezTo>
                  <a:pt x="7904827" y="8114751"/>
                  <a:pt x="7923738" y="8106094"/>
                  <a:pt x="7928321" y="8098679"/>
                </a:cubicBezTo>
                <a:cubicBezTo>
                  <a:pt x="7932904" y="8091263"/>
                  <a:pt x="7947926" y="8085195"/>
                  <a:pt x="7961703" y="8085195"/>
                </a:cubicBezTo>
                <a:cubicBezTo>
                  <a:pt x="7975480" y="8085195"/>
                  <a:pt x="7990042" y="8076623"/>
                  <a:pt x="7994062" y="8066145"/>
                </a:cubicBezTo>
                <a:cubicBezTo>
                  <a:pt x="7998083" y="8055667"/>
                  <a:pt x="8007158" y="8047095"/>
                  <a:pt x="8014228" y="8047095"/>
                </a:cubicBezTo>
                <a:cubicBezTo>
                  <a:pt x="8021298" y="8047095"/>
                  <a:pt x="8060010" y="8027092"/>
                  <a:pt x="8100255" y="8002645"/>
                </a:cubicBezTo>
                <a:cubicBezTo>
                  <a:pt x="8140500" y="7978198"/>
                  <a:pt x="8182681" y="7958195"/>
                  <a:pt x="8193991" y="7958195"/>
                </a:cubicBezTo>
                <a:cubicBezTo>
                  <a:pt x="8205301" y="7958195"/>
                  <a:pt x="8214555" y="7952480"/>
                  <a:pt x="8214555" y="7945495"/>
                </a:cubicBezTo>
                <a:cubicBezTo>
                  <a:pt x="8214555" y="7937040"/>
                  <a:pt x="8223150" y="7932966"/>
                  <a:pt x="8233065" y="7933142"/>
                </a:cubicBezTo>
                <a:close/>
                <a:moveTo>
                  <a:pt x="9345963" y="5742294"/>
                </a:moveTo>
                <a:cubicBezTo>
                  <a:pt x="9359816" y="5740710"/>
                  <a:pt x="9375025" y="5744229"/>
                  <a:pt x="9387442" y="5753325"/>
                </a:cubicBezTo>
                <a:cubicBezTo>
                  <a:pt x="9406523" y="5767301"/>
                  <a:pt x="9408326" y="5775520"/>
                  <a:pt x="9396967" y="5796745"/>
                </a:cubicBezTo>
                <a:cubicBezTo>
                  <a:pt x="9389260" y="5811144"/>
                  <a:pt x="9380062" y="5839017"/>
                  <a:pt x="9376527" y="5858685"/>
                </a:cubicBezTo>
                <a:cubicBezTo>
                  <a:pt x="9372991" y="5878353"/>
                  <a:pt x="9365324" y="5911928"/>
                  <a:pt x="9359487" y="5933296"/>
                </a:cubicBezTo>
                <a:cubicBezTo>
                  <a:pt x="9353651" y="5954664"/>
                  <a:pt x="9345167" y="5995342"/>
                  <a:pt x="9340634" y="6023691"/>
                </a:cubicBezTo>
                <a:cubicBezTo>
                  <a:pt x="9336101" y="6052040"/>
                  <a:pt x="9320944" y="6088849"/>
                  <a:pt x="9306952" y="6105490"/>
                </a:cubicBezTo>
                <a:cubicBezTo>
                  <a:pt x="9292960" y="6122130"/>
                  <a:pt x="9281295" y="6150033"/>
                  <a:pt x="9281029" y="6167495"/>
                </a:cubicBezTo>
                <a:cubicBezTo>
                  <a:pt x="9280764" y="6184958"/>
                  <a:pt x="9275014" y="6213196"/>
                  <a:pt x="9268251" y="6230247"/>
                </a:cubicBezTo>
                <a:cubicBezTo>
                  <a:pt x="9261488" y="6247299"/>
                  <a:pt x="9255955" y="6270701"/>
                  <a:pt x="9255955" y="6282254"/>
                </a:cubicBezTo>
                <a:cubicBezTo>
                  <a:pt x="9255955" y="6309324"/>
                  <a:pt x="9214577" y="6346593"/>
                  <a:pt x="9170142" y="6359545"/>
                </a:cubicBezTo>
                <a:cubicBezTo>
                  <a:pt x="9116942" y="6375051"/>
                  <a:pt x="9104565" y="6382013"/>
                  <a:pt x="9000192" y="6455132"/>
                </a:cubicBezTo>
                <a:cubicBezTo>
                  <a:pt x="8946834" y="6492512"/>
                  <a:pt x="8896827" y="6523095"/>
                  <a:pt x="8889067" y="6523095"/>
                </a:cubicBezTo>
                <a:cubicBezTo>
                  <a:pt x="8881305" y="6523095"/>
                  <a:pt x="8874955" y="6528251"/>
                  <a:pt x="8874955" y="6534552"/>
                </a:cubicBezTo>
                <a:cubicBezTo>
                  <a:pt x="8874955" y="6540854"/>
                  <a:pt x="8856381" y="6549655"/>
                  <a:pt x="8833680" y="6554111"/>
                </a:cubicBezTo>
                <a:cubicBezTo>
                  <a:pt x="8775984" y="6565434"/>
                  <a:pt x="8715800" y="6599976"/>
                  <a:pt x="8718322" y="6620317"/>
                </a:cubicBezTo>
                <a:cubicBezTo>
                  <a:pt x="8719486" y="6629710"/>
                  <a:pt x="8713641" y="6637395"/>
                  <a:pt x="8705332" y="6637395"/>
                </a:cubicBezTo>
                <a:cubicBezTo>
                  <a:pt x="8697023" y="6637395"/>
                  <a:pt x="8659853" y="6657398"/>
                  <a:pt x="8622732" y="6681845"/>
                </a:cubicBezTo>
                <a:cubicBezTo>
                  <a:pt x="8585610" y="6706292"/>
                  <a:pt x="8547641" y="6726295"/>
                  <a:pt x="8538355" y="6726295"/>
                </a:cubicBezTo>
                <a:cubicBezTo>
                  <a:pt x="8511458" y="6726295"/>
                  <a:pt x="8504885" y="6729876"/>
                  <a:pt x="8415535" y="6793209"/>
                </a:cubicBezTo>
                <a:cubicBezTo>
                  <a:pt x="8368911" y="6826256"/>
                  <a:pt x="8324620" y="6853295"/>
                  <a:pt x="8317110" y="6853295"/>
                </a:cubicBezTo>
                <a:cubicBezTo>
                  <a:pt x="8309600" y="6853295"/>
                  <a:pt x="8303455" y="6858451"/>
                  <a:pt x="8303455" y="6864752"/>
                </a:cubicBezTo>
                <a:cubicBezTo>
                  <a:pt x="8303455" y="6871054"/>
                  <a:pt x="8284881" y="6879644"/>
                  <a:pt x="8262180" y="6883840"/>
                </a:cubicBezTo>
                <a:cubicBezTo>
                  <a:pt x="8223141" y="6891057"/>
                  <a:pt x="8176157" y="6916757"/>
                  <a:pt x="8119563" y="6961851"/>
                </a:cubicBezTo>
                <a:cubicBezTo>
                  <a:pt x="8105735" y="6972869"/>
                  <a:pt x="8088591" y="6983072"/>
                  <a:pt x="8081463" y="6984523"/>
                </a:cubicBezTo>
                <a:cubicBezTo>
                  <a:pt x="8062088" y="6988469"/>
                  <a:pt x="8009877" y="7015458"/>
                  <a:pt x="7966905" y="7043742"/>
                </a:cubicBezTo>
                <a:cubicBezTo>
                  <a:pt x="7945950" y="7057534"/>
                  <a:pt x="7917375" y="7074604"/>
                  <a:pt x="7903405" y="7081676"/>
                </a:cubicBezTo>
                <a:cubicBezTo>
                  <a:pt x="7889435" y="7088748"/>
                  <a:pt x="7870861" y="7103121"/>
                  <a:pt x="7862130" y="7113615"/>
                </a:cubicBezTo>
                <a:cubicBezTo>
                  <a:pt x="7853399" y="7124109"/>
                  <a:pt x="7833396" y="7135635"/>
                  <a:pt x="7817680" y="7139229"/>
                </a:cubicBezTo>
                <a:cubicBezTo>
                  <a:pt x="7784087" y="7146909"/>
                  <a:pt x="7731955" y="7181552"/>
                  <a:pt x="7731955" y="7196195"/>
                </a:cubicBezTo>
                <a:cubicBezTo>
                  <a:pt x="7731955" y="7201813"/>
                  <a:pt x="7713381" y="7209844"/>
                  <a:pt x="7690680" y="7214040"/>
                </a:cubicBezTo>
                <a:cubicBezTo>
                  <a:pt x="7667979" y="7218237"/>
                  <a:pt x="7632260" y="7232998"/>
                  <a:pt x="7611305" y="7246844"/>
                </a:cubicBezTo>
                <a:cubicBezTo>
                  <a:pt x="7590350" y="7260690"/>
                  <a:pt x="7561775" y="7278112"/>
                  <a:pt x="7547805" y="7285560"/>
                </a:cubicBezTo>
                <a:cubicBezTo>
                  <a:pt x="7533835" y="7293008"/>
                  <a:pt x="7499545" y="7312959"/>
                  <a:pt x="7471605" y="7329897"/>
                </a:cubicBezTo>
                <a:cubicBezTo>
                  <a:pt x="7443665" y="7346834"/>
                  <a:pt x="7409375" y="7366627"/>
                  <a:pt x="7395405" y="7373882"/>
                </a:cubicBezTo>
                <a:cubicBezTo>
                  <a:pt x="7368985" y="7387602"/>
                  <a:pt x="7314370" y="7422789"/>
                  <a:pt x="7265230" y="7457750"/>
                </a:cubicBezTo>
                <a:cubicBezTo>
                  <a:pt x="7249514" y="7468931"/>
                  <a:pt x="7236655" y="7483236"/>
                  <a:pt x="7236655" y="7489538"/>
                </a:cubicBezTo>
                <a:cubicBezTo>
                  <a:pt x="7236655" y="7495839"/>
                  <a:pt x="7229381" y="7500995"/>
                  <a:pt x="7220490" y="7500995"/>
                </a:cubicBezTo>
                <a:cubicBezTo>
                  <a:pt x="7211600" y="7500995"/>
                  <a:pt x="7173953" y="7520998"/>
                  <a:pt x="7136832" y="7545445"/>
                </a:cubicBezTo>
                <a:cubicBezTo>
                  <a:pt x="7099710" y="7569892"/>
                  <a:pt x="7061876" y="7589895"/>
                  <a:pt x="7052755" y="7589895"/>
                </a:cubicBezTo>
                <a:cubicBezTo>
                  <a:pt x="7043635" y="7589895"/>
                  <a:pt x="7032883" y="7598467"/>
                  <a:pt x="7028862" y="7608945"/>
                </a:cubicBezTo>
                <a:cubicBezTo>
                  <a:pt x="7024842" y="7619423"/>
                  <a:pt x="7011086" y="7627995"/>
                  <a:pt x="6998294" y="7627995"/>
                </a:cubicBezTo>
                <a:cubicBezTo>
                  <a:pt x="6985501" y="7627995"/>
                  <a:pt x="6968658" y="7634372"/>
                  <a:pt x="6960864" y="7642166"/>
                </a:cubicBezTo>
                <a:cubicBezTo>
                  <a:pt x="6953070" y="7649960"/>
                  <a:pt x="6930496" y="7661212"/>
                  <a:pt x="6910699" y="7667172"/>
                </a:cubicBezTo>
                <a:cubicBezTo>
                  <a:pt x="6869612" y="7679541"/>
                  <a:pt x="6817555" y="7714428"/>
                  <a:pt x="6817555" y="7729595"/>
                </a:cubicBezTo>
                <a:cubicBezTo>
                  <a:pt x="6817555" y="7735213"/>
                  <a:pt x="6798981" y="7743244"/>
                  <a:pt x="6776280" y="7747440"/>
                </a:cubicBezTo>
                <a:cubicBezTo>
                  <a:pt x="6736753" y="7754747"/>
                  <a:pt x="6683359" y="7784179"/>
                  <a:pt x="6637198" y="7824107"/>
                </a:cubicBezTo>
                <a:cubicBezTo>
                  <a:pt x="6625313" y="7834386"/>
                  <a:pt x="6588166" y="7855786"/>
                  <a:pt x="6554648" y="7871662"/>
                </a:cubicBezTo>
                <a:cubicBezTo>
                  <a:pt x="6521129" y="7887537"/>
                  <a:pt x="6482275" y="7907562"/>
                  <a:pt x="6468305" y="7916163"/>
                </a:cubicBezTo>
                <a:cubicBezTo>
                  <a:pt x="6454335" y="7924762"/>
                  <a:pt x="6434333" y="7935730"/>
                  <a:pt x="6423855" y="7940533"/>
                </a:cubicBezTo>
                <a:cubicBezTo>
                  <a:pt x="6405850" y="7948789"/>
                  <a:pt x="6210775" y="8060570"/>
                  <a:pt x="6169855" y="8086080"/>
                </a:cubicBezTo>
                <a:cubicBezTo>
                  <a:pt x="6159377" y="8092612"/>
                  <a:pt x="6139375" y="8103742"/>
                  <a:pt x="6125405" y="8110814"/>
                </a:cubicBezTo>
                <a:cubicBezTo>
                  <a:pt x="6099349" y="8124004"/>
                  <a:pt x="6045849" y="8158336"/>
                  <a:pt x="5995230" y="8194350"/>
                </a:cubicBezTo>
                <a:cubicBezTo>
                  <a:pt x="5979514" y="8205531"/>
                  <a:pt x="5966655" y="8219277"/>
                  <a:pt x="5966655" y="8224895"/>
                </a:cubicBezTo>
                <a:cubicBezTo>
                  <a:pt x="5966655" y="8230513"/>
                  <a:pt x="5948081" y="8238544"/>
                  <a:pt x="5925380" y="8242740"/>
                </a:cubicBezTo>
                <a:cubicBezTo>
                  <a:pt x="5902679" y="8246937"/>
                  <a:pt x="5866960" y="8261698"/>
                  <a:pt x="5846005" y="8275544"/>
                </a:cubicBezTo>
                <a:cubicBezTo>
                  <a:pt x="5825050" y="8289390"/>
                  <a:pt x="5796475" y="8305886"/>
                  <a:pt x="5782505" y="8312204"/>
                </a:cubicBezTo>
                <a:cubicBezTo>
                  <a:pt x="5756617" y="8323909"/>
                  <a:pt x="5505991" y="8468634"/>
                  <a:pt x="5471355" y="8491878"/>
                </a:cubicBezTo>
                <a:cubicBezTo>
                  <a:pt x="5413386" y="8530779"/>
                  <a:pt x="5395155" y="8545905"/>
                  <a:pt x="5395155" y="8555095"/>
                </a:cubicBezTo>
                <a:cubicBezTo>
                  <a:pt x="5395155" y="8560713"/>
                  <a:pt x="5376581" y="8568904"/>
                  <a:pt x="5353880" y="8573296"/>
                </a:cubicBezTo>
                <a:cubicBezTo>
                  <a:pt x="5331179" y="8577689"/>
                  <a:pt x="5302123" y="8591873"/>
                  <a:pt x="5289311" y="8604818"/>
                </a:cubicBezTo>
                <a:cubicBezTo>
                  <a:pt x="5276499" y="8617762"/>
                  <a:pt x="5259640" y="8634730"/>
                  <a:pt x="5251846" y="8642524"/>
                </a:cubicBezTo>
                <a:cubicBezTo>
                  <a:pt x="5244052" y="8650318"/>
                  <a:pt x="5227999" y="8656695"/>
                  <a:pt x="5216174" y="8656695"/>
                </a:cubicBezTo>
                <a:cubicBezTo>
                  <a:pt x="5204348" y="8656695"/>
                  <a:pt x="5191383" y="8665267"/>
                  <a:pt x="5187362" y="8675745"/>
                </a:cubicBezTo>
                <a:cubicBezTo>
                  <a:pt x="5183342" y="8686223"/>
                  <a:pt x="5171587" y="8694795"/>
                  <a:pt x="5161240" y="8694795"/>
                </a:cubicBezTo>
                <a:cubicBezTo>
                  <a:pt x="5142917" y="8694795"/>
                  <a:pt x="5079547" y="8724103"/>
                  <a:pt x="4963355" y="8786315"/>
                </a:cubicBezTo>
                <a:cubicBezTo>
                  <a:pt x="4931922" y="8803145"/>
                  <a:pt x="4884496" y="8835405"/>
                  <a:pt x="4857963" y="8858004"/>
                </a:cubicBezTo>
                <a:cubicBezTo>
                  <a:pt x="4831429" y="8880603"/>
                  <a:pt x="4794282" y="8901789"/>
                  <a:pt x="4775413" y="8905083"/>
                </a:cubicBezTo>
                <a:cubicBezTo>
                  <a:pt x="4756544" y="8908377"/>
                  <a:pt x="4723960" y="8922332"/>
                  <a:pt x="4703005" y="8936095"/>
                </a:cubicBezTo>
                <a:cubicBezTo>
                  <a:pt x="4682050" y="8949858"/>
                  <a:pt x="4653475" y="8966958"/>
                  <a:pt x="4639505" y="8974097"/>
                </a:cubicBezTo>
                <a:cubicBezTo>
                  <a:pt x="4549912" y="9019878"/>
                  <a:pt x="4467854" y="9071740"/>
                  <a:pt x="4426143" y="9108946"/>
                </a:cubicBezTo>
                <a:cubicBezTo>
                  <a:pt x="4399599" y="9132623"/>
                  <a:pt x="4369933" y="9151995"/>
                  <a:pt x="4360218" y="9151995"/>
                </a:cubicBezTo>
                <a:cubicBezTo>
                  <a:pt x="4350503" y="9151995"/>
                  <a:pt x="4338804" y="9158063"/>
                  <a:pt x="4334221" y="9165479"/>
                </a:cubicBezTo>
                <a:cubicBezTo>
                  <a:pt x="4329637" y="9172894"/>
                  <a:pt x="4310727" y="9181551"/>
                  <a:pt x="4292196" y="9184717"/>
                </a:cubicBezTo>
                <a:cubicBezTo>
                  <a:pt x="4273666" y="9187882"/>
                  <a:pt x="4241360" y="9201635"/>
                  <a:pt x="4220405" y="9215279"/>
                </a:cubicBezTo>
                <a:cubicBezTo>
                  <a:pt x="4199450" y="9228923"/>
                  <a:pt x="4165160" y="9248829"/>
                  <a:pt x="4144205" y="9259514"/>
                </a:cubicBezTo>
                <a:cubicBezTo>
                  <a:pt x="4123250" y="9270199"/>
                  <a:pt x="4088960" y="9290299"/>
                  <a:pt x="4068005" y="9304180"/>
                </a:cubicBezTo>
                <a:cubicBezTo>
                  <a:pt x="4047050" y="9318061"/>
                  <a:pt x="4018475" y="9335288"/>
                  <a:pt x="4004505" y="9342465"/>
                </a:cubicBezTo>
                <a:cubicBezTo>
                  <a:pt x="3990535" y="9349640"/>
                  <a:pt x="3962534" y="9370089"/>
                  <a:pt x="3942281" y="9387905"/>
                </a:cubicBezTo>
                <a:cubicBezTo>
                  <a:pt x="3905738" y="9420054"/>
                  <a:pt x="3904481" y="9420208"/>
                  <a:pt x="3777181" y="9408155"/>
                </a:cubicBezTo>
                <a:cubicBezTo>
                  <a:pt x="3706629" y="9401474"/>
                  <a:pt x="3621623" y="9393548"/>
                  <a:pt x="3588278" y="9390539"/>
                </a:cubicBezTo>
                <a:cubicBezTo>
                  <a:pt x="3554933" y="9387532"/>
                  <a:pt x="3520929" y="9378349"/>
                  <a:pt x="3512713" y="9370133"/>
                </a:cubicBezTo>
                <a:cubicBezTo>
                  <a:pt x="3504497" y="9361917"/>
                  <a:pt x="3477487" y="9352387"/>
                  <a:pt x="3452690" y="9348954"/>
                </a:cubicBezTo>
                <a:cubicBezTo>
                  <a:pt x="3379246" y="9338787"/>
                  <a:pt x="3299655" y="9301013"/>
                  <a:pt x="3299655" y="9276323"/>
                </a:cubicBezTo>
                <a:cubicBezTo>
                  <a:pt x="3299655" y="9238740"/>
                  <a:pt x="3404644" y="9157216"/>
                  <a:pt x="3466696" y="9146617"/>
                </a:cubicBezTo>
                <a:cubicBezTo>
                  <a:pt x="3485227" y="9143451"/>
                  <a:pt x="3504137" y="9134794"/>
                  <a:pt x="3508721" y="9127379"/>
                </a:cubicBezTo>
                <a:cubicBezTo>
                  <a:pt x="3513304" y="9119963"/>
                  <a:pt x="3528326" y="9113895"/>
                  <a:pt x="3542103" y="9113895"/>
                </a:cubicBezTo>
                <a:cubicBezTo>
                  <a:pt x="3555880" y="9113895"/>
                  <a:pt x="3570442" y="9105323"/>
                  <a:pt x="3574462" y="9094845"/>
                </a:cubicBezTo>
                <a:cubicBezTo>
                  <a:pt x="3578483" y="9084367"/>
                  <a:pt x="3590261" y="9075795"/>
                  <a:pt x="3600635" y="9075795"/>
                </a:cubicBezTo>
                <a:cubicBezTo>
                  <a:pt x="3611010" y="9075795"/>
                  <a:pt x="3634030" y="9064365"/>
                  <a:pt x="3651790" y="9050395"/>
                </a:cubicBezTo>
                <a:cubicBezTo>
                  <a:pt x="3669549" y="9036425"/>
                  <a:pt x="3691882" y="9024995"/>
                  <a:pt x="3701418" y="9024995"/>
                </a:cubicBezTo>
                <a:cubicBezTo>
                  <a:pt x="3710953" y="9024995"/>
                  <a:pt x="3718755" y="9019839"/>
                  <a:pt x="3718755" y="9013538"/>
                </a:cubicBezTo>
                <a:cubicBezTo>
                  <a:pt x="3718755" y="8990521"/>
                  <a:pt x="3841928" y="8912651"/>
                  <a:pt x="3893380" y="8903140"/>
                </a:cubicBezTo>
                <a:cubicBezTo>
                  <a:pt x="3916081" y="8898944"/>
                  <a:pt x="3934655" y="8890913"/>
                  <a:pt x="3934655" y="8885295"/>
                </a:cubicBezTo>
                <a:cubicBezTo>
                  <a:pt x="3934655" y="8864393"/>
                  <a:pt x="4058379" y="8785937"/>
                  <a:pt x="4105846" y="8776739"/>
                </a:cubicBezTo>
                <a:cubicBezTo>
                  <a:pt x="4126660" y="8772706"/>
                  <a:pt x="4143809" y="8762620"/>
                  <a:pt x="4143956" y="8754325"/>
                </a:cubicBezTo>
                <a:cubicBezTo>
                  <a:pt x="4144103" y="8746031"/>
                  <a:pt x="4161365" y="8730284"/>
                  <a:pt x="4182315" y="8719330"/>
                </a:cubicBezTo>
                <a:cubicBezTo>
                  <a:pt x="4229778" y="8694514"/>
                  <a:pt x="4329173" y="8640837"/>
                  <a:pt x="4351211" y="8628120"/>
                </a:cubicBezTo>
                <a:cubicBezTo>
                  <a:pt x="4360289" y="8622882"/>
                  <a:pt x="4378526" y="8618595"/>
                  <a:pt x="4391736" y="8618595"/>
                </a:cubicBezTo>
                <a:cubicBezTo>
                  <a:pt x="4404947" y="8618595"/>
                  <a:pt x="4419506" y="8612527"/>
                  <a:pt x="4424089" y="8605111"/>
                </a:cubicBezTo>
                <a:cubicBezTo>
                  <a:pt x="4442123" y="8575932"/>
                  <a:pt x="4514057" y="8523741"/>
                  <a:pt x="4588705" y="8485676"/>
                </a:cubicBezTo>
                <a:cubicBezTo>
                  <a:pt x="4609660" y="8474991"/>
                  <a:pt x="4643950" y="8455207"/>
                  <a:pt x="4664905" y="8441711"/>
                </a:cubicBezTo>
                <a:cubicBezTo>
                  <a:pt x="4718095" y="8407458"/>
                  <a:pt x="4825361" y="8350421"/>
                  <a:pt x="4853585" y="8341386"/>
                </a:cubicBezTo>
                <a:cubicBezTo>
                  <a:pt x="4866553" y="8337234"/>
                  <a:pt x="4886556" y="8323836"/>
                  <a:pt x="4898035" y="8311614"/>
                </a:cubicBezTo>
                <a:cubicBezTo>
                  <a:pt x="4909513" y="8299391"/>
                  <a:pt x="4927477" y="8285460"/>
                  <a:pt x="4937955" y="8280657"/>
                </a:cubicBezTo>
                <a:cubicBezTo>
                  <a:pt x="4955960" y="8272401"/>
                  <a:pt x="5151035" y="8160620"/>
                  <a:pt x="5191955" y="8135110"/>
                </a:cubicBezTo>
                <a:cubicBezTo>
                  <a:pt x="5202433" y="8128578"/>
                  <a:pt x="5222435" y="8117448"/>
                  <a:pt x="5236405" y="8110376"/>
                </a:cubicBezTo>
                <a:cubicBezTo>
                  <a:pt x="5250375" y="8103304"/>
                  <a:pt x="5278950" y="8086258"/>
                  <a:pt x="5299905" y="8072495"/>
                </a:cubicBezTo>
                <a:cubicBezTo>
                  <a:pt x="5320860" y="8058732"/>
                  <a:pt x="5355034" y="8044172"/>
                  <a:pt x="5375846" y="8040139"/>
                </a:cubicBezTo>
                <a:cubicBezTo>
                  <a:pt x="5396660" y="8036106"/>
                  <a:pt x="5413821" y="8026020"/>
                  <a:pt x="5413982" y="8017725"/>
                </a:cubicBezTo>
                <a:cubicBezTo>
                  <a:pt x="5414144" y="8009431"/>
                  <a:pt x="5439977" y="7989000"/>
                  <a:pt x="5471391" y="7972324"/>
                </a:cubicBezTo>
                <a:cubicBezTo>
                  <a:pt x="5570499" y="7919709"/>
                  <a:pt x="5650020" y="7881995"/>
                  <a:pt x="5661855" y="7881995"/>
                </a:cubicBezTo>
                <a:cubicBezTo>
                  <a:pt x="5668140" y="7881995"/>
                  <a:pt x="5694999" y="7862681"/>
                  <a:pt x="5721543" y="7839076"/>
                </a:cubicBezTo>
                <a:cubicBezTo>
                  <a:pt x="5748087" y="7815470"/>
                  <a:pt x="5798380" y="7780779"/>
                  <a:pt x="5833305" y="7761985"/>
                </a:cubicBezTo>
                <a:cubicBezTo>
                  <a:pt x="5868230" y="7743192"/>
                  <a:pt x="5913950" y="7717044"/>
                  <a:pt x="5934905" y="7703880"/>
                </a:cubicBezTo>
                <a:cubicBezTo>
                  <a:pt x="6016076" y="7652887"/>
                  <a:pt x="6143855" y="7589895"/>
                  <a:pt x="6166125" y="7589895"/>
                </a:cubicBezTo>
                <a:cubicBezTo>
                  <a:pt x="6173451" y="7589895"/>
                  <a:pt x="6186559" y="7581323"/>
                  <a:pt x="6195255" y="7570845"/>
                </a:cubicBezTo>
                <a:cubicBezTo>
                  <a:pt x="6203951" y="7560367"/>
                  <a:pt x="6218684" y="7551795"/>
                  <a:pt x="6227996" y="7551795"/>
                </a:cubicBezTo>
                <a:cubicBezTo>
                  <a:pt x="6237308" y="7551795"/>
                  <a:pt x="6263755" y="7534078"/>
                  <a:pt x="6286766" y="7512424"/>
                </a:cubicBezTo>
                <a:cubicBezTo>
                  <a:pt x="6309777" y="7490769"/>
                  <a:pt x="6340035" y="7467616"/>
                  <a:pt x="6354005" y="7460970"/>
                </a:cubicBezTo>
                <a:cubicBezTo>
                  <a:pt x="6367975" y="7454325"/>
                  <a:pt x="6402265" y="7435031"/>
                  <a:pt x="6430205" y="7418093"/>
                </a:cubicBezTo>
                <a:cubicBezTo>
                  <a:pt x="6458145" y="7401156"/>
                  <a:pt x="6492435" y="7381363"/>
                  <a:pt x="6506405" y="7374108"/>
                </a:cubicBezTo>
                <a:cubicBezTo>
                  <a:pt x="6520375" y="7366854"/>
                  <a:pt x="6548950" y="7349755"/>
                  <a:pt x="6569905" y="7336111"/>
                </a:cubicBezTo>
                <a:cubicBezTo>
                  <a:pt x="6590860" y="7322467"/>
                  <a:pt x="6625150" y="7302561"/>
                  <a:pt x="6646105" y="7291876"/>
                </a:cubicBezTo>
                <a:cubicBezTo>
                  <a:pt x="6667060" y="7281191"/>
                  <a:pt x="6701350" y="7261069"/>
                  <a:pt x="6722305" y="7247162"/>
                </a:cubicBezTo>
                <a:cubicBezTo>
                  <a:pt x="6743260" y="7233254"/>
                  <a:pt x="6768977" y="7218105"/>
                  <a:pt x="6779455" y="7213498"/>
                </a:cubicBezTo>
                <a:cubicBezTo>
                  <a:pt x="6789933" y="7208891"/>
                  <a:pt x="6847876" y="7180253"/>
                  <a:pt x="6908218" y="7149858"/>
                </a:cubicBezTo>
                <a:cubicBezTo>
                  <a:pt x="6968561" y="7119463"/>
                  <a:pt x="7024283" y="7094595"/>
                  <a:pt x="7032043" y="7094595"/>
                </a:cubicBezTo>
                <a:cubicBezTo>
                  <a:pt x="7039805" y="7094595"/>
                  <a:pt x="7046155" y="7089439"/>
                  <a:pt x="7046155" y="7083138"/>
                </a:cubicBezTo>
                <a:cubicBezTo>
                  <a:pt x="7046155" y="7060121"/>
                  <a:pt x="7169328" y="6982251"/>
                  <a:pt x="7220780" y="6972740"/>
                </a:cubicBezTo>
                <a:cubicBezTo>
                  <a:pt x="7243481" y="6968544"/>
                  <a:pt x="7262055" y="6960513"/>
                  <a:pt x="7262055" y="6954895"/>
                </a:cubicBezTo>
                <a:cubicBezTo>
                  <a:pt x="7262055" y="6949277"/>
                  <a:pt x="7274914" y="6935531"/>
                  <a:pt x="7290630" y="6924350"/>
                </a:cubicBezTo>
                <a:cubicBezTo>
                  <a:pt x="7341249" y="6888336"/>
                  <a:pt x="7394749" y="6854004"/>
                  <a:pt x="7420805" y="6840814"/>
                </a:cubicBezTo>
                <a:cubicBezTo>
                  <a:pt x="7434775" y="6833742"/>
                  <a:pt x="7454777" y="6822524"/>
                  <a:pt x="7465255" y="6815886"/>
                </a:cubicBezTo>
                <a:cubicBezTo>
                  <a:pt x="7497751" y="6795298"/>
                  <a:pt x="7699148" y="6680707"/>
                  <a:pt x="7719255" y="6671366"/>
                </a:cubicBezTo>
                <a:cubicBezTo>
                  <a:pt x="7729733" y="6666498"/>
                  <a:pt x="7755450" y="6651136"/>
                  <a:pt x="7776405" y="6637228"/>
                </a:cubicBezTo>
                <a:cubicBezTo>
                  <a:pt x="7797360" y="6623321"/>
                  <a:pt x="7831650" y="6603199"/>
                  <a:pt x="7852605" y="6592514"/>
                </a:cubicBezTo>
                <a:cubicBezTo>
                  <a:pt x="7873560" y="6581829"/>
                  <a:pt x="7907850" y="6562113"/>
                  <a:pt x="7928805" y="6548701"/>
                </a:cubicBezTo>
                <a:cubicBezTo>
                  <a:pt x="8011151" y="6495999"/>
                  <a:pt x="8031901" y="6485718"/>
                  <a:pt x="8071680" y="6477911"/>
                </a:cubicBezTo>
                <a:cubicBezTo>
                  <a:pt x="8094381" y="6473455"/>
                  <a:pt x="8112955" y="6464654"/>
                  <a:pt x="8112955" y="6458352"/>
                </a:cubicBezTo>
                <a:cubicBezTo>
                  <a:pt x="8112955" y="6452051"/>
                  <a:pt x="8120229" y="6446895"/>
                  <a:pt x="8129120" y="6446895"/>
                </a:cubicBezTo>
                <a:cubicBezTo>
                  <a:pt x="8138010" y="6446895"/>
                  <a:pt x="8175657" y="6426892"/>
                  <a:pt x="8212778" y="6402445"/>
                </a:cubicBezTo>
                <a:cubicBezTo>
                  <a:pt x="8249900" y="6377998"/>
                  <a:pt x="8285202" y="6357995"/>
                  <a:pt x="8291227" y="6357995"/>
                </a:cubicBezTo>
                <a:cubicBezTo>
                  <a:pt x="8297252" y="6357995"/>
                  <a:pt x="8323899" y="6338778"/>
                  <a:pt x="8350444" y="6315291"/>
                </a:cubicBezTo>
                <a:cubicBezTo>
                  <a:pt x="8376987" y="6291804"/>
                  <a:pt x="8424407" y="6258943"/>
                  <a:pt x="8455819" y="6242266"/>
                </a:cubicBezTo>
                <a:cubicBezTo>
                  <a:pt x="8487232" y="6225590"/>
                  <a:pt x="8515807" y="6208541"/>
                  <a:pt x="8519319" y="6204381"/>
                </a:cubicBezTo>
                <a:cubicBezTo>
                  <a:pt x="8532848" y="6188355"/>
                  <a:pt x="8603767" y="6154879"/>
                  <a:pt x="8643180" y="6145914"/>
                </a:cubicBezTo>
                <a:cubicBezTo>
                  <a:pt x="8665881" y="6140751"/>
                  <a:pt x="8684455" y="6132064"/>
                  <a:pt x="8684455" y="6126611"/>
                </a:cubicBezTo>
                <a:cubicBezTo>
                  <a:pt x="8684455" y="6121157"/>
                  <a:pt x="8692620" y="6116695"/>
                  <a:pt x="8702598" y="6116695"/>
                </a:cubicBezTo>
                <a:cubicBezTo>
                  <a:pt x="8712577" y="6116695"/>
                  <a:pt x="8729291" y="6108145"/>
                  <a:pt x="8739742" y="6097694"/>
                </a:cubicBezTo>
                <a:cubicBezTo>
                  <a:pt x="8804362" y="6033073"/>
                  <a:pt x="8902613" y="5970941"/>
                  <a:pt x="8960680" y="5957975"/>
                </a:cubicBezTo>
                <a:cubicBezTo>
                  <a:pt x="8976396" y="5954466"/>
                  <a:pt x="8996399" y="5942981"/>
                  <a:pt x="9005130" y="5932453"/>
                </a:cubicBezTo>
                <a:cubicBezTo>
                  <a:pt x="9020507" y="5913911"/>
                  <a:pt x="9071023" y="5885008"/>
                  <a:pt x="9097463" y="5879623"/>
                </a:cubicBezTo>
                <a:cubicBezTo>
                  <a:pt x="9104591" y="5878172"/>
                  <a:pt x="9121735" y="5867969"/>
                  <a:pt x="9135563" y="5856951"/>
                </a:cubicBezTo>
                <a:cubicBezTo>
                  <a:pt x="9189220" y="5814197"/>
                  <a:pt x="9238299" y="5786634"/>
                  <a:pt x="9270596" y="5781117"/>
                </a:cubicBezTo>
                <a:cubicBezTo>
                  <a:pt x="9289127" y="5777952"/>
                  <a:pt x="9308038" y="5769294"/>
                  <a:pt x="9312621" y="5761878"/>
                </a:cubicBezTo>
                <a:cubicBezTo>
                  <a:pt x="9319614" y="5750564"/>
                  <a:pt x="9332110" y="5743877"/>
                  <a:pt x="9345963" y="5742294"/>
                </a:cubicBezTo>
                <a:close/>
                <a:moveTo>
                  <a:pt x="9456516" y="4153743"/>
                </a:moveTo>
                <a:cubicBezTo>
                  <a:pt x="9484845" y="4154018"/>
                  <a:pt x="9483295" y="4205732"/>
                  <a:pt x="9475298" y="4405205"/>
                </a:cubicBezTo>
                <a:cubicBezTo>
                  <a:pt x="9468250" y="4581049"/>
                  <a:pt x="9460936" y="4652515"/>
                  <a:pt x="9449198" y="4660220"/>
                </a:cubicBezTo>
                <a:cubicBezTo>
                  <a:pt x="9434304" y="4669996"/>
                  <a:pt x="9372711" y="4702321"/>
                  <a:pt x="9236905" y="4771633"/>
                </a:cubicBezTo>
                <a:cubicBezTo>
                  <a:pt x="9208965" y="4785893"/>
                  <a:pt x="9168960" y="4808554"/>
                  <a:pt x="9148005" y="4821992"/>
                </a:cubicBezTo>
                <a:cubicBezTo>
                  <a:pt x="9127050" y="4835431"/>
                  <a:pt x="9095618" y="4853513"/>
                  <a:pt x="9078155" y="4862177"/>
                </a:cubicBezTo>
                <a:cubicBezTo>
                  <a:pt x="9060693" y="4870840"/>
                  <a:pt x="9046289" y="4884831"/>
                  <a:pt x="9046147" y="4893267"/>
                </a:cubicBezTo>
                <a:cubicBezTo>
                  <a:pt x="9046004" y="4901703"/>
                  <a:pt x="9028860" y="4912066"/>
                  <a:pt x="9008047" y="4916296"/>
                </a:cubicBezTo>
                <a:cubicBezTo>
                  <a:pt x="8987233" y="4920525"/>
                  <a:pt x="8959723" y="4934508"/>
                  <a:pt x="8946911" y="4947369"/>
                </a:cubicBezTo>
                <a:lnTo>
                  <a:pt x="8909446" y="4984924"/>
                </a:lnTo>
                <a:cubicBezTo>
                  <a:pt x="8901652" y="4992718"/>
                  <a:pt x="8885272" y="4999095"/>
                  <a:pt x="8873046" y="4999095"/>
                </a:cubicBezTo>
                <a:cubicBezTo>
                  <a:pt x="8860820" y="4999095"/>
                  <a:pt x="8843389" y="5003381"/>
                  <a:pt x="8834311" y="5008620"/>
                </a:cubicBezTo>
                <a:cubicBezTo>
                  <a:pt x="8825232" y="5013859"/>
                  <a:pt x="8794997" y="5029575"/>
                  <a:pt x="8767120" y="5043545"/>
                </a:cubicBezTo>
                <a:cubicBezTo>
                  <a:pt x="8739243" y="5057515"/>
                  <a:pt x="8690796" y="5090376"/>
                  <a:pt x="8659460" y="5116570"/>
                </a:cubicBezTo>
                <a:cubicBezTo>
                  <a:pt x="8628123" y="5142764"/>
                  <a:pt x="8598354" y="5164195"/>
                  <a:pt x="8593306" y="5164195"/>
                </a:cubicBezTo>
                <a:cubicBezTo>
                  <a:pt x="8581499" y="5164195"/>
                  <a:pt x="8469947" y="5216428"/>
                  <a:pt x="8436805" y="5237475"/>
                </a:cubicBezTo>
                <a:cubicBezTo>
                  <a:pt x="8422835" y="5246347"/>
                  <a:pt x="8394260" y="5262245"/>
                  <a:pt x="8373305" y="5272805"/>
                </a:cubicBezTo>
                <a:cubicBezTo>
                  <a:pt x="8329566" y="5294846"/>
                  <a:pt x="8270365" y="5332566"/>
                  <a:pt x="8233863" y="5361651"/>
                </a:cubicBezTo>
                <a:cubicBezTo>
                  <a:pt x="8220035" y="5372669"/>
                  <a:pt x="8202891" y="5382872"/>
                  <a:pt x="8195763" y="5384323"/>
                </a:cubicBezTo>
                <a:cubicBezTo>
                  <a:pt x="8176334" y="5388280"/>
                  <a:pt x="8124098" y="5415304"/>
                  <a:pt x="8081205" y="5443590"/>
                </a:cubicBezTo>
                <a:cubicBezTo>
                  <a:pt x="8060250" y="5457409"/>
                  <a:pt x="8034533" y="5472048"/>
                  <a:pt x="8024055" y="5476121"/>
                </a:cubicBezTo>
                <a:cubicBezTo>
                  <a:pt x="7978220" y="5493941"/>
                  <a:pt x="7922455" y="5538651"/>
                  <a:pt x="7922455" y="5557581"/>
                </a:cubicBezTo>
                <a:cubicBezTo>
                  <a:pt x="7922455" y="5564738"/>
                  <a:pt x="7911363" y="5570595"/>
                  <a:pt x="7897805" y="5570595"/>
                </a:cubicBezTo>
                <a:cubicBezTo>
                  <a:pt x="7884246" y="5570595"/>
                  <a:pt x="7869261" y="5576893"/>
                  <a:pt x="7864504" y="5584591"/>
                </a:cubicBezTo>
                <a:cubicBezTo>
                  <a:pt x="7859746" y="5592289"/>
                  <a:pt x="7835121" y="5603901"/>
                  <a:pt x="7809780" y="5610395"/>
                </a:cubicBezTo>
                <a:cubicBezTo>
                  <a:pt x="7784439" y="5616890"/>
                  <a:pt x="7746560" y="5633367"/>
                  <a:pt x="7725605" y="5647011"/>
                </a:cubicBezTo>
                <a:cubicBezTo>
                  <a:pt x="7704650" y="5660655"/>
                  <a:pt x="7676075" y="5677754"/>
                  <a:pt x="7662105" y="5685008"/>
                </a:cubicBezTo>
                <a:cubicBezTo>
                  <a:pt x="7648135" y="5692262"/>
                  <a:pt x="7613845" y="5712056"/>
                  <a:pt x="7585905" y="5728993"/>
                </a:cubicBezTo>
                <a:cubicBezTo>
                  <a:pt x="7557965" y="5745930"/>
                  <a:pt x="7523675" y="5765882"/>
                  <a:pt x="7509705" y="5773330"/>
                </a:cubicBezTo>
                <a:cubicBezTo>
                  <a:pt x="7475962" y="5791320"/>
                  <a:pt x="7414143" y="5832107"/>
                  <a:pt x="7382963" y="5856951"/>
                </a:cubicBezTo>
                <a:cubicBezTo>
                  <a:pt x="7369135" y="5867969"/>
                  <a:pt x="7351991" y="5878055"/>
                  <a:pt x="7344863" y="5879365"/>
                </a:cubicBezTo>
                <a:cubicBezTo>
                  <a:pt x="7309964" y="5885776"/>
                  <a:pt x="7204084" y="5947898"/>
                  <a:pt x="7194699" y="5967470"/>
                </a:cubicBezTo>
                <a:cubicBezTo>
                  <a:pt x="7188837" y="5979694"/>
                  <a:pt x="7175877" y="5989695"/>
                  <a:pt x="7165898" y="5989695"/>
                </a:cubicBezTo>
                <a:cubicBezTo>
                  <a:pt x="7155920" y="5989695"/>
                  <a:pt x="7147755" y="5994851"/>
                  <a:pt x="7147755" y="6001152"/>
                </a:cubicBezTo>
                <a:cubicBezTo>
                  <a:pt x="7147755" y="6007454"/>
                  <a:pt x="7129181" y="6016256"/>
                  <a:pt x="7106480" y="6020711"/>
                </a:cubicBezTo>
                <a:cubicBezTo>
                  <a:pt x="7048784" y="6032035"/>
                  <a:pt x="6988600" y="6066575"/>
                  <a:pt x="6991122" y="6086917"/>
                </a:cubicBezTo>
                <a:cubicBezTo>
                  <a:pt x="6992286" y="6096310"/>
                  <a:pt x="6986441" y="6103995"/>
                  <a:pt x="6978132" y="6103995"/>
                </a:cubicBezTo>
                <a:cubicBezTo>
                  <a:pt x="6969823" y="6103995"/>
                  <a:pt x="6934182" y="6122991"/>
                  <a:pt x="6898928" y="6146208"/>
                </a:cubicBezTo>
                <a:cubicBezTo>
                  <a:pt x="6863674" y="6169426"/>
                  <a:pt x="6823800" y="6189392"/>
                  <a:pt x="6810317" y="6190578"/>
                </a:cubicBezTo>
                <a:cubicBezTo>
                  <a:pt x="6782132" y="6193056"/>
                  <a:pt x="6781931" y="6193174"/>
                  <a:pt x="6644342" y="6287290"/>
                </a:cubicBezTo>
                <a:cubicBezTo>
                  <a:pt x="6587492" y="6326178"/>
                  <a:pt x="6537771" y="6357995"/>
                  <a:pt x="6533853" y="6357995"/>
                </a:cubicBezTo>
                <a:cubicBezTo>
                  <a:pt x="6524136" y="6357995"/>
                  <a:pt x="6410802" y="6411441"/>
                  <a:pt x="6379405" y="6430830"/>
                </a:cubicBezTo>
                <a:cubicBezTo>
                  <a:pt x="6365435" y="6439457"/>
                  <a:pt x="6336860" y="6455162"/>
                  <a:pt x="6315905" y="6465729"/>
                </a:cubicBezTo>
                <a:cubicBezTo>
                  <a:pt x="6244585" y="6501694"/>
                  <a:pt x="6169364" y="6556566"/>
                  <a:pt x="6151289" y="6585811"/>
                </a:cubicBezTo>
                <a:cubicBezTo>
                  <a:pt x="6146706" y="6593227"/>
                  <a:pt x="6131684" y="6599295"/>
                  <a:pt x="6117907" y="6599295"/>
                </a:cubicBezTo>
                <a:cubicBezTo>
                  <a:pt x="6104130" y="6599295"/>
                  <a:pt x="6089568" y="6607867"/>
                  <a:pt x="6085548" y="6618345"/>
                </a:cubicBezTo>
                <a:cubicBezTo>
                  <a:pt x="6081527" y="6628823"/>
                  <a:pt x="6069749" y="6637395"/>
                  <a:pt x="6059375" y="6637395"/>
                </a:cubicBezTo>
                <a:cubicBezTo>
                  <a:pt x="6049000" y="6637395"/>
                  <a:pt x="6025980" y="6648825"/>
                  <a:pt x="6008220" y="6662795"/>
                </a:cubicBezTo>
                <a:cubicBezTo>
                  <a:pt x="5990461" y="6676765"/>
                  <a:pt x="5968128" y="6688195"/>
                  <a:pt x="5958592" y="6688195"/>
                </a:cubicBezTo>
                <a:cubicBezTo>
                  <a:pt x="5949057" y="6688195"/>
                  <a:pt x="5941255" y="6693351"/>
                  <a:pt x="5941255" y="6699652"/>
                </a:cubicBezTo>
                <a:cubicBezTo>
                  <a:pt x="5941255" y="6705954"/>
                  <a:pt x="5922681" y="6714544"/>
                  <a:pt x="5899980" y="6718740"/>
                </a:cubicBezTo>
                <a:cubicBezTo>
                  <a:pt x="5862059" y="6725750"/>
                  <a:pt x="5831288" y="6742313"/>
                  <a:pt x="5753930" y="6797350"/>
                </a:cubicBezTo>
                <a:cubicBezTo>
                  <a:pt x="5738214" y="6808531"/>
                  <a:pt x="5725355" y="6822277"/>
                  <a:pt x="5725355" y="6827895"/>
                </a:cubicBezTo>
                <a:cubicBezTo>
                  <a:pt x="5725355" y="6833513"/>
                  <a:pt x="5706781" y="6841544"/>
                  <a:pt x="5684080" y="6845740"/>
                </a:cubicBezTo>
                <a:cubicBezTo>
                  <a:pt x="5645040" y="6852957"/>
                  <a:pt x="5598056" y="6878657"/>
                  <a:pt x="5541464" y="6923751"/>
                </a:cubicBezTo>
                <a:cubicBezTo>
                  <a:pt x="5527636" y="6934769"/>
                  <a:pt x="5510486" y="6944855"/>
                  <a:pt x="5503354" y="6946165"/>
                </a:cubicBezTo>
                <a:cubicBezTo>
                  <a:pt x="5490165" y="6948585"/>
                  <a:pt x="5459265" y="6964025"/>
                  <a:pt x="5357055" y="7019260"/>
                </a:cubicBezTo>
                <a:cubicBezTo>
                  <a:pt x="5325622" y="7036247"/>
                  <a:pt x="5298192" y="7060146"/>
                  <a:pt x="5296099" y="7072370"/>
                </a:cubicBezTo>
                <a:cubicBezTo>
                  <a:pt x="5294006" y="7084594"/>
                  <a:pt x="5281484" y="7094595"/>
                  <a:pt x="5268274" y="7094595"/>
                </a:cubicBezTo>
                <a:cubicBezTo>
                  <a:pt x="5255063" y="7094595"/>
                  <a:pt x="5240504" y="7100663"/>
                  <a:pt x="5235921" y="7108079"/>
                </a:cubicBezTo>
                <a:cubicBezTo>
                  <a:pt x="5231337" y="7115494"/>
                  <a:pt x="5212427" y="7124151"/>
                  <a:pt x="5193896" y="7127317"/>
                </a:cubicBezTo>
                <a:cubicBezTo>
                  <a:pt x="5175366" y="7130482"/>
                  <a:pt x="5143060" y="7144235"/>
                  <a:pt x="5122105" y="7157879"/>
                </a:cubicBezTo>
                <a:cubicBezTo>
                  <a:pt x="5101150" y="7171523"/>
                  <a:pt x="5066860" y="7191429"/>
                  <a:pt x="5045905" y="7202114"/>
                </a:cubicBezTo>
                <a:cubicBezTo>
                  <a:pt x="5024950" y="7212799"/>
                  <a:pt x="4990660" y="7232609"/>
                  <a:pt x="4969705" y="7246136"/>
                </a:cubicBezTo>
                <a:cubicBezTo>
                  <a:pt x="4948750" y="7259663"/>
                  <a:pt x="4908745" y="7282397"/>
                  <a:pt x="4880805" y="7296657"/>
                </a:cubicBezTo>
                <a:cubicBezTo>
                  <a:pt x="4852865" y="7310917"/>
                  <a:pt x="4802360" y="7345582"/>
                  <a:pt x="4768572" y="7373690"/>
                </a:cubicBezTo>
                <a:cubicBezTo>
                  <a:pt x="4734783" y="7401798"/>
                  <a:pt x="4702208" y="7424795"/>
                  <a:pt x="4696183" y="7424795"/>
                </a:cubicBezTo>
                <a:cubicBezTo>
                  <a:pt x="4682778" y="7424795"/>
                  <a:pt x="4587465" y="7471861"/>
                  <a:pt x="4493455" y="7524903"/>
                </a:cubicBezTo>
                <a:cubicBezTo>
                  <a:pt x="4455038" y="7546579"/>
                  <a:pt x="4412175" y="7570154"/>
                  <a:pt x="4398205" y="7577293"/>
                </a:cubicBezTo>
                <a:cubicBezTo>
                  <a:pt x="4366113" y="7593692"/>
                  <a:pt x="4304205" y="7634262"/>
                  <a:pt x="4271464" y="7660351"/>
                </a:cubicBezTo>
                <a:cubicBezTo>
                  <a:pt x="4257636" y="7671369"/>
                  <a:pt x="4240491" y="7681572"/>
                  <a:pt x="4233364" y="7683023"/>
                </a:cubicBezTo>
                <a:cubicBezTo>
                  <a:pt x="4201161" y="7689581"/>
                  <a:pt x="4138015" y="7726672"/>
                  <a:pt x="4008129" y="7815320"/>
                </a:cubicBezTo>
                <a:cubicBezTo>
                  <a:pt x="3954399" y="7851991"/>
                  <a:pt x="3904457" y="7881995"/>
                  <a:pt x="3897147" y="7881995"/>
                </a:cubicBezTo>
                <a:cubicBezTo>
                  <a:pt x="3889836" y="7881995"/>
                  <a:pt x="3883855" y="7886516"/>
                  <a:pt x="3883855" y="7892042"/>
                </a:cubicBezTo>
                <a:cubicBezTo>
                  <a:pt x="3883855" y="7897568"/>
                  <a:pt x="3849146" y="7916142"/>
                  <a:pt x="3806723" y="7933317"/>
                </a:cubicBezTo>
                <a:cubicBezTo>
                  <a:pt x="3696685" y="7977868"/>
                  <a:pt x="3661641" y="7997922"/>
                  <a:pt x="3661346" y="8016511"/>
                </a:cubicBezTo>
                <a:cubicBezTo>
                  <a:pt x="3661204" y="8025473"/>
                  <a:pt x="3644060" y="8036106"/>
                  <a:pt x="3623246" y="8040139"/>
                </a:cubicBezTo>
                <a:cubicBezTo>
                  <a:pt x="3573374" y="8049803"/>
                  <a:pt x="3482829" y="8109176"/>
                  <a:pt x="3458889" y="8147911"/>
                </a:cubicBezTo>
                <a:cubicBezTo>
                  <a:pt x="3454306" y="8155327"/>
                  <a:pt x="3442607" y="8161395"/>
                  <a:pt x="3432892" y="8161395"/>
                </a:cubicBezTo>
                <a:cubicBezTo>
                  <a:pt x="3413413" y="8161395"/>
                  <a:pt x="3330905" y="8200852"/>
                  <a:pt x="3223455" y="8261552"/>
                </a:cubicBezTo>
                <a:cubicBezTo>
                  <a:pt x="3185038" y="8283254"/>
                  <a:pt x="3145032" y="8304756"/>
                  <a:pt x="3134555" y="8309333"/>
                </a:cubicBezTo>
                <a:cubicBezTo>
                  <a:pt x="3124078" y="8313910"/>
                  <a:pt x="3106932" y="8324720"/>
                  <a:pt x="3096455" y="8333354"/>
                </a:cubicBezTo>
                <a:cubicBezTo>
                  <a:pt x="3085978" y="8341989"/>
                  <a:pt x="3048830" y="8364380"/>
                  <a:pt x="3013905" y="8383114"/>
                </a:cubicBezTo>
                <a:cubicBezTo>
                  <a:pt x="2938032" y="8423812"/>
                  <a:pt x="2890684" y="8452898"/>
                  <a:pt x="2826142" y="8498457"/>
                </a:cubicBezTo>
                <a:cubicBezTo>
                  <a:pt x="2799708" y="8517117"/>
                  <a:pt x="2768275" y="8536133"/>
                  <a:pt x="2756292" y="8540713"/>
                </a:cubicBezTo>
                <a:cubicBezTo>
                  <a:pt x="2708696" y="8558907"/>
                  <a:pt x="2670235" y="8581239"/>
                  <a:pt x="2655130" y="8599453"/>
                </a:cubicBezTo>
                <a:cubicBezTo>
                  <a:pt x="2646399" y="8609981"/>
                  <a:pt x="2626396" y="8621466"/>
                  <a:pt x="2610680" y="8624975"/>
                </a:cubicBezTo>
                <a:cubicBezTo>
                  <a:pt x="2552613" y="8637941"/>
                  <a:pt x="2454363" y="8700073"/>
                  <a:pt x="2389741" y="8764695"/>
                </a:cubicBezTo>
                <a:cubicBezTo>
                  <a:pt x="2379291" y="8775144"/>
                  <a:pt x="2363276" y="8783695"/>
                  <a:pt x="2354153" y="8783695"/>
                </a:cubicBezTo>
                <a:cubicBezTo>
                  <a:pt x="2345030" y="8783695"/>
                  <a:pt x="2330451" y="8792267"/>
                  <a:pt x="2321755" y="8802745"/>
                </a:cubicBezTo>
                <a:cubicBezTo>
                  <a:pt x="2313059" y="8813223"/>
                  <a:pt x="2287342" y="8821795"/>
                  <a:pt x="2264605" y="8821795"/>
                </a:cubicBezTo>
                <a:cubicBezTo>
                  <a:pt x="2241868" y="8821795"/>
                  <a:pt x="2216151" y="8813223"/>
                  <a:pt x="2207455" y="8802745"/>
                </a:cubicBezTo>
                <a:cubicBezTo>
                  <a:pt x="2198759" y="8792267"/>
                  <a:pt x="2184658" y="8783695"/>
                  <a:pt x="2176118" y="8783695"/>
                </a:cubicBezTo>
                <a:cubicBezTo>
                  <a:pt x="2167579" y="8783695"/>
                  <a:pt x="2150248" y="8772265"/>
                  <a:pt x="2137605" y="8758295"/>
                </a:cubicBezTo>
                <a:cubicBezTo>
                  <a:pt x="2124962" y="8744325"/>
                  <a:pt x="2109355" y="8732895"/>
                  <a:pt x="2102922" y="8732895"/>
                </a:cubicBezTo>
                <a:cubicBezTo>
                  <a:pt x="2096489" y="8732895"/>
                  <a:pt x="2055941" y="8705128"/>
                  <a:pt x="2012815" y="8671192"/>
                </a:cubicBezTo>
                <a:cubicBezTo>
                  <a:pt x="1969690" y="8637255"/>
                  <a:pt x="1924404" y="8608296"/>
                  <a:pt x="1912180" y="8606836"/>
                </a:cubicBezTo>
                <a:cubicBezTo>
                  <a:pt x="1884605" y="8603545"/>
                  <a:pt x="1872121" y="8543373"/>
                  <a:pt x="1893534" y="8516965"/>
                </a:cubicBezTo>
                <a:cubicBezTo>
                  <a:pt x="1902043" y="8506471"/>
                  <a:pt x="1940438" y="8481731"/>
                  <a:pt x="1978855" y="8461988"/>
                </a:cubicBezTo>
                <a:cubicBezTo>
                  <a:pt x="2017272" y="8442244"/>
                  <a:pt x="2065850" y="8415100"/>
                  <a:pt x="2086805" y="8401666"/>
                </a:cubicBezTo>
                <a:cubicBezTo>
                  <a:pt x="2107760" y="8388233"/>
                  <a:pt x="2142050" y="8368287"/>
                  <a:pt x="2163005" y="8357343"/>
                </a:cubicBezTo>
                <a:cubicBezTo>
                  <a:pt x="2209465" y="8333076"/>
                  <a:pt x="2252318" y="8307855"/>
                  <a:pt x="2302705" y="8275121"/>
                </a:cubicBezTo>
                <a:cubicBezTo>
                  <a:pt x="2323660" y="8261508"/>
                  <a:pt x="2359379" y="8246937"/>
                  <a:pt x="2382080" y="8242740"/>
                </a:cubicBezTo>
                <a:cubicBezTo>
                  <a:pt x="2404781" y="8238544"/>
                  <a:pt x="2423355" y="8230340"/>
                  <a:pt x="2423355" y="8224508"/>
                </a:cubicBezTo>
                <a:cubicBezTo>
                  <a:pt x="2423355" y="8205077"/>
                  <a:pt x="2571567" y="8123295"/>
                  <a:pt x="2606783" y="8123295"/>
                </a:cubicBezTo>
                <a:cubicBezTo>
                  <a:pt x="2616163" y="8123295"/>
                  <a:pt x="2627127" y="8114723"/>
                  <a:pt x="2631148" y="8104245"/>
                </a:cubicBezTo>
                <a:cubicBezTo>
                  <a:pt x="2635168" y="8093767"/>
                  <a:pt x="2649730" y="8085195"/>
                  <a:pt x="2663507" y="8085195"/>
                </a:cubicBezTo>
                <a:cubicBezTo>
                  <a:pt x="2677284" y="8085195"/>
                  <a:pt x="2692306" y="8079127"/>
                  <a:pt x="2696889" y="8071711"/>
                </a:cubicBezTo>
                <a:cubicBezTo>
                  <a:pt x="2714859" y="8042636"/>
                  <a:pt x="2789315" y="7988225"/>
                  <a:pt x="2861505" y="7951414"/>
                </a:cubicBezTo>
                <a:cubicBezTo>
                  <a:pt x="2882460" y="7940729"/>
                  <a:pt x="2916750" y="7920823"/>
                  <a:pt x="2937705" y="7907179"/>
                </a:cubicBezTo>
                <a:cubicBezTo>
                  <a:pt x="2958660" y="7893535"/>
                  <a:pt x="2991243" y="7879677"/>
                  <a:pt x="3010113" y="7876383"/>
                </a:cubicBezTo>
                <a:cubicBezTo>
                  <a:pt x="3028982" y="7873089"/>
                  <a:pt x="3066129" y="7851689"/>
                  <a:pt x="3092663" y="7828828"/>
                </a:cubicBezTo>
                <a:cubicBezTo>
                  <a:pt x="3141021" y="7787164"/>
                  <a:pt x="3175182" y="7763567"/>
                  <a:pt x="3210755" y="7747257"/>
                </a:cubicBezTo>
                <a:cubicBezTo>
                  <a:pt x="3228760" y="7739001"/>
                  <a:pt x="3423835" y="7627220"/>
                  <a:pt x="3464755" y="7601710"/>
                </a:cubicBezTo>
                <a:cubicBezTo>
                  <a:pt x="3475233" y="7595178"/>
                  <a:pt x="3495235" y="7584048"/>
                  <a:pt x="3509205" y="7576976"/>
                </a:cubicBezTo>
                <a:cubicBezTo>
                  <a:pt x="3523175" y="7569904"/>
                  <a:pt x="3551750" y="7552858"/>
                  <a:pt x="3572705" y="7539095"/>
                </a:cubicBezTo>
                <a:cubicBezTo>
                  <a:pt x="3593660" y="7525332"/>
                  <a:pt x="3627834" y="7510772"/>
                  <a:pt x="3648646" y="7506739"/>
                </a:cubicBezTo>
                <a:cubicBezTo>
                  <a:pt x="3669460" y="7502706"/>
                  <a:pt x="3686609" y="7492620"/>
                  <a:pt x="3686756" y="7484325"/>
                </a:cubicBezTo>
                <a:cubicBezTo>
                  <a:pt x="3686903" y="7476031"/>
                  <a:pt x="3704165" y="7460284"/>
                  <a:pt x="3725115" y="7449330"/>
                </a:cubicBezTo>
                <a:cubicBezTo>
                  <a:pt x="3818061" y="7400734"/>
                  <a:pt x="3877917" y="7367073"/>
                  <a:pt x="3883819" y="7360080"/>
                </a:cubicBezTo>
                <a:cubicBezTo>
                  <a:pt x="3889884" y="7352897"/>
                  <a:pt x="3927796" y="7331482"/>
                  <a:pt x="3998155" y="7295500"/>
                </a:cubicBezTo>
                <a:cubicBezTo>
                  <a:pt x="4015618" y="7286569"/>
                  <a:pt x="4032763" y="7275781"/>
                  <a:pt x="4036255" y="7271525"/>
                </a:cubicBezTo>
                <a:cubicBezTo>
                  <a:pt x="4052945" y="7251190"/>
                  <a:pt x="4187015" y="7182828"/>
                  <a:pt x="4223580" y="7176009"/>
                </a:cubicBezTo>
                <a:cubicBezTo>
                  <a:pt x="4246281" y="7171775"/>
                  <a:pt x="4264855" y="7163154"/>
                  <a:pt x="4264855" y="7156852"/>
                </a:cubicBezTo>
                <a:cubicBezTo>
                  <a:pt x="4264855" y="7150551"/>
                  <a:pt x="4272129" y="7145395"/>
                  <a:pt x="4281020" y="7145395"/>
                </a:cubicBezTo>
                <a:cubicBezTo>
                  <a:pt x="4289910" y="7145395"/>
                  <a:pt x="4327557" y="7125392"/>
                  <a:pt x="4364678" y="7100945"/>
                </a:cubicBezTo>
                <a:cubicBezTo>
                  <a:pt x="4401800" y="7076498"/>
                  <a:pt x="4439634" y="7056495"/>
                  <a:pt x="4448755" y="7056495"/>
                </a:cubicBezTo>
                <a:cubicBezTo>
                  <a:pt x="4457875" y="7056495"/>
                  <a:pt x="4468627" y="7047923"/>
                  <a:pt x="4472648" y="7037445"/>
                </a:cubicBezTo>
                <a:cubicBezTo>
                  <a:pt x="4476668" y="7026967"/>
                  <a:pt x="4488456" y="7018395"/>
                  <a:pt x="4498842" y="7018395"/>
                </a:cubicBezTo>
                <a:cubicBezTo>
                  <a:pt x="4509229" y="7018395"/>
                  <a:pt x="4536555" y="7000678"/>
                  <a:pt x="4559566" y="6979024"/>
                </a:cubicBezTo>
                <a:cubicBezTo>
                  <a:pt x="4582577" y="6957369"/>
                  <a:pt x="4612835" y="6934216"/>
                  <a:pt x="4626805" y="6927570"/>
                </a:cubicBezTo>
                <a:cubicBezTo>
                  <a:pt x="4640775" y="6920925"/>
                  <a:pt x="4675065" y="6901631"/>
                  <a:pt x="4703005" y="6884693"/>
                </a:cubicBezTo>
                <a:cubicBezTo>
                  <a:pt x="4730945" y="6867756"/>
                  <a:pt x="4765235" y="6847963"/>
                  <a:pt x="4779205" y="6840708"/>
                </a:cubicBezTo>
                <a:cubicBezTo>
                  <a:pt x="4793175" y="6833454"/>
                  <a:pt x="4821750" y="6816355"/>
                  <a:pt x="4842705" y="6802711"/>
                </a:cubicBezTo>
                <a:cubicBezTo>
                  <a:pt x="4863660" y="6789067"/>
                  <a:pt x="4897950" y="6769161"/>
                  <a:pt x="4918905" y="6758476"/>
                </a:cubicBezTo>
                <a:cubicBezTo>
                  <a:pt x="4939860" y="6747791"/>
                  <a:pt x="4974150" y="6727623"/>
                  <a:pt x="4995105" y="6713659"/>
                </a:cubicBezTo>
                <a:cubicBezTo>
                  <a:pt x="5016060" y="6699695"/>
                  <a:pt x="5051779" y="6684837"/>
                  <a:pt x="5074480" y="6680640"/>
                </a:cubicBezTo>
                <a:cubicBezTo>
                  <a:pt x="5097181" y="6676444"/>
                  <a:pt x="5115755" y="6667854"/>
                  <a:pt x="5115755" y="6661552"/>
                </a:cubicBezTo>
                <a:cubicBezTo>
                  <a:pt x="5115755" y="6655251"/>
                  <a:pt x="5123029" y="6650095"/>
                  <a:pt x="5131920" y="6650095"/>
                </a:cubicBezTo>
                <a:cubicBezTo>
                  <a:pt x="5140810" y="6650095"/>
                  <a:pt x="5178457" y="6630092"/>
                  <a:pt x="5215578" y="6605645"/>
                </a:cubicBezTo>
                <a:cubicBezTo>
                  <a:pt x="5252700" y="6581198"/>
                  <a:pt x="5290808" y="6561195"/>
                  <a:pt x="5300264" y="6561195"/>
                </a:cubicBezTo>
                <a:cubicBezTo>
                  <a:pt x="5309720" y="6561195"/>
                  <a:pt x="5321206" y="6555127"/>
                  <a:pt x="5325789" y="6547711"/>
                </a:cubicBezTo>
                <a:cubicBezTo>
                  <a:pt x="5350641" y="6507500"/>
                  <a:pt x="5441172" y="6449028"/>
                  <a:pt x="5493580" y="6439340"/>
                </a:cubicBezTo>
                <a:cubicBezTo>
                  <a:pt x="5516281" y="6435144"/>
                  <a:pt x="5534855" y="6427113"/>
                  <a:pt x="5534855" y="6421495"/>
                </a:cubicBezTo>
                <a:cubicBezTo>
                  <a:pt x="5534855" y="6415877"/>
                  <a:pt x="5547714" y="6402131"/>
                  <a:pt x="5563430" y="6390950"/>
                </a:cubicBezTo>
                <a:cubicBezTo>
                  <a:pt x="5610890" y="6357183"/>
                  <a:pt x="5666715" y="6321066"/>
                  <a:pt x="5693605" y="6306730"/>
                </a:cubicBezTo>
                <a:cubicBezTo>
                  <a:pt x="5707575" y="6299282"/>
                  <a:pt x="5741865" y="6279330"/>
                  <a:pt x="5769805" y="6262393"/>
                </a:cubicBezTo>
                <a:cubicBezTo>
                  <a:pt x="5797745" y="6245456"/>
                  <a:pt x="5832035" y="6226319"/>
                  <a:pt x="5846005" y="6219868"/>
                </a:cubicBezTo>
                <a:cubicBezTo>
                  <a:pt x="5859975" y="6213416"/>
                  <a:pt x="5895948" y="6196135"/>
                  <a:pt x="5925944" y="6181466"/>
                </a:cubicBezTo>
                <a:cubicBezTo>
                  <a:pt x="5955941" y="6166797"/>
                  <a:pt x="5985445" y="6154795"/>
                  <a:pt x="5991510" y="6154795"/>
                </a:cubicBezTo>
                <a:cubicBezTo>
                  <a:pt x="5997576" y="6154795"/>
                  <a:pt x="6032910" y="6134792"/>
                  <a:pt x="6070032" y="6110345"/>
                </a:cubicBezTo>
                <a:cubicBezTo>
                  <a:pt x="6107153" y="6085898"/>
                  <a:pt x="6144800" y="6065895"/>
                  <a:pt x="6153690" y="6065895"/>
                </a:cubicBezTo>
                <a:cubicBezTo>
                  <a:pt x="6162581" y="6065895"/>
                  <a:pt x="6169855" y="6060739"/>
                  <a:pt x="6169855" y="6054438"/>
                </a:cubicBezTo>
                <a:cubicBezTo>
                  <a:pt x="6169855" y="6037763"/>
                  <a:pt x="6261296" y="5974649"/>
                  <a:pt x="6354005" y="5927333"/>
                </a:cubicBezTo>
                <a:cubicBezTo>
                  <a:pt x="6381945" y="5913073"/>
                  <a:pt x="6438165" y="5884123"/>
                  <a:pt x="6478938" y="5863000"/>
                </a:cubicBezTo>
                <a:cubicBezTo>
                  <a:pt x="6519712" y="5841877"/>
                  <a:pt x="6558002" y="5824595"/>
                  <a:pt x="6564027" y="5824595"/>
                </a:cubicBezTo>
                <a:cubicBezTo>
                  <a:pt x="6570052" y="5824595"/>
                  <a:pt x="6596699" y="5805223"/>
                  <a:pt x="6623244" y="5781546"/>
                </a:cubicBezTo>
                <a:cubicBezTo>
                  <a:pt x="6664954" y="5744341"/>
                  <a:pt x="6747012" y="5692478"/>
                  <a:pt x="6836605" y="5646697"/>
                </a:cubicBezTo>
                <a:cubicBezTo>
                  <a:pt x="6850575" y="5639559"/>
                  <a:pt x="6879150" y="5622458"/>
                  <a:pt x="6900105" y="5608695"/>
                </a:cubicBezTo>
                <a:cubicBezTo>
                  <a:pt x="6921060" y="5594932"/>
                  <a:pt x="6954351" y="5580708"/>
                  <a:pt x="6974087" y="5577084"/>
                </a:cubicBezTo>
                <a:cubicBezTo>
                  <a:pt x="6993821" y="5573461"/>
                  <a:pt x="7018518" y="5561946"/>
                  <a:pt x="7028968" y="5551496"/>
                </a:cubicBezTo>
                <a:cubicBezTo>
                  <a:pt x="7039419" y="5541045"/>
                  <a:pt x="7055434" y="5532495"/>
                  <a:pt x="7064557" y="5532495"/>
                </a:cubicBezTo>
                <a:cubicBezTo>
                  <a:pt x="7073680" y="5532495"/>
                  <a:pt x="7088259" y="5523923"/>
                  <a:pt x="7096955" y="5513445"/>
                </a:cubicBezTo>
                <a:cubicBezTo>
                  <a:pt x="7105651" y="5502967"/>
                  <a:pt x="7123495" y="5494395"/>
                  <a:pt x="7136610" y="5494395"/>
                </a:cubicBezTo>
                <a:cubicBezTo>
                  <a:pt x="7149725" y="5494395"/>
                  <a:pt x="7160455" y="5488383"/>
                  <a:pt x="7160455" y="5481034"/>
                </a:cubicBezTo>
                <a:cubicBezTo>
                  <a:pt x="7160455" y="5473686"/>
                  <a:pt x="7177600" y="5461697"/>
                  <a:pt x="7198555" y="5454392"/>
                </a:cubicBezTo>
                <a:cubicBezTo>
                  <a:pt x="7219510" y="5447087"/>
                  <a:pt x="7236655" y="5435954"/>
                  <a:pt x="7236655" y="5429652"/>
                </a:cubicBezTo>
                <a:cubicBezTo>
                  <a:pt x="7236655" y="5423351"/>
                  <a:pt x="7245754" y="5418195"/>
                  <a:pt x="7256877" y="5418195"/>
                </a:cubicBezTo>
                <a:cubicBezTo>
                  <a:pt x="7267999" y="5418195"/>
                  <a:pt x="7291630" y="5406765"/>
                  <a:pt x="7309389" y="5392795"/>
                </a:cubicBezTo>
                <a:cubicBezTo>
                  <a:pt x="7327149" y="5378825"/>
                  <a:pt x="7349482" y="5367395"/>
                  <a:pt x="7359018" y="5367395"/>
                </a:cubicBezTo>
                <a:cubicBezTo>
                  <a:pt x="7368553" y="5367395"/>
                  <a:pt x="7376355" y="5362239"/>
                  <a:pt x="7376355" y="5355938"/>
                </a:cubicBezTo>
                <a:cubicBezTo>
                  <a:pt x="7376355" y="5344191"/>
                  <a:pt x="7409065" y="5317621"/>
                  <a:pt x="7465255" y="5283726"/>
                </a:cubicBezTo>
                <a:cubicBezTo>
                  <a:pt x="7482718" y="5273191"/>
                  <a:pt x="7514150" y="5253406"/>
                  <a:pt x="7535105" y="5239757"/>
                </a:cubicBezTo>
                <a:cubicBezTo>
                  <a:pt x="7556060" y="5226109"/>
                  <a:pt x="7590350" y="5206199"/>
                  <a:pt x="7611305" y="5195514"/>
                </a:cubicBezTo>
                <a:cubicBezTo>
                  <a:pt x="7632260" y="5184829"/>
                  <a:pt x="7666550" y="5164855"/>
                  <a:pt x="7687505" y="5151128"/>
                </a:cubicBezTo>
                <a:cubicBezTo>
                  <a:pt x="7708460" y="5137401"/>
                  <a:pt x="7744179" y="5122737"/>
                  <a:pt x="7766880" y="5118540"/>
                </a:cubicBezTo>
                <a:cubicBezTo>
                  <a:pt x="7789581" y="5114344"/>
                  <a:pt x="7808155" y="5105754"/>
                  <a:pt x="7808155" y="5099452"/>
                </a:cubicBezTo>
                <a:cubicBezTo>
                  <a:pt x="7808155" y="5093151"/>
                  <a:pt x="7814505" y="5087995"/>
                  <a:pt x="7822267" y="5087995"/>
                </a:cubicBezTo>
                <a:cubicBezTo>
                  <a:pt x="7830027" y="5087995"/>
                  <a:pt x="7880034" y="5057412"/>
                  <a:pt x="7933392" y="5020032"/>
                </a:cubicBezTo>
                <a:cubicBezTo>
                  <a:pt x="7986749" y="4982652"/>
                  <a:pt x="8038977" y="4948299"/>
                  <a:pt x="8049455" y="4943692"/>
                </a:cubicBezTo>
                <a:cubicBezTo>
                  <a:pt x="8059933" y="4939085"/>
                  <a:pt x="8085650" y="4924033"/>
                  <a:pt x="8106605" y="4910244"/>
                </a:cubicBezTo>
                <a:cubicBezTo>
                  <a:pt x="8127560" y="4896454"/>
                  <a:pt x="8161733" y="4881872"/>
                  <a:pt x="8182547" y="4877839"/>
                </a:cubicBezTo>
                <a:cubicBezTo>
                  <a:pt x="8203360" y="4873806"/>
                  <a:pt x="8220504" y="4863603"/>
                  <a:pt x="8220647" y="4855167"/>
                </a:cubicBezTo>
                <a:cubicBezTo>
                  <a:pt x="8220789" y="4846731"/>
                  <a:pt x="8235193" y="4832740"/>
                  <a:pt x="8252655" y="4824077"/>
                </a:cubicBezTo>
                <a:cubicBezTo>
                  <a:pt x="8270118" y="4815413"/>
                  <a:pt x="8301550" y="4797041"/>
                  <a:pt x="8322505" y="4783248"/>
                </a:cubicBezTo>
                <a:cubicBezTo>
                  <a:pt x="8343460" y="4769457"/>
                  <a:pt x="8375445" y="4755704"/>
                  <a:pt x="8393584" y="4752688"/>
                </a:cubicBezTo>
                <a:cubicBezTo>
                  <a:pt x="8425520" y="4747377"/>
                  <a:pt x="8578542" y="4659907"/>
                  <a:pt x="8619726" y="4623421"/>
                </a:cubicBezTo>
                <a:cubicBezTo>
                  <a:pt x="8664603" y="4583664"/>
                  <a:pt x="8815736" y="4503795"/>
                  <a:pt x="8846090" y="4503795"/>
                </a:cubicBezTo>
                <a:cubicBezTo>
                  <a:pt x="8854981" y="4503795"/>
                  <a:pt x="8862255" y="4498639"/>
                  <a:pt x="8862255" y="4492338"/>
                </a:cubicBezTo>
                <a:cubicBezTo>
                  <a:pt x="8862255" y="4481044"/>
                  <a:pt x="8882580" y="4464551"/>
                  <a:pt x="8957505" y="4415046"/>
                </a:cubicBezTo>
                <a:cubicBezTo>
                  <a:pt x="9009248" y="4380858"/>
                  <a:pt x="9041060" y="4365349"/>
                  <a:pt x="9074980" y="4357775"/>
                </a:cubicBezTo>
                <a:cubicBezTo>
                  <a:pt x="9090696" y="4354266"/>
                  <a:pt x="9110699" y="4342781"/>
                  <a:pt x="9119430" y="4332253"/>
                </a:cubicBezTo>
                <a:cubicBezTo>
                  <a:pt x="9128161" y="4321725"/>
                  <a:pt x="9149593" y="4306125"/>
                  <a:pt x="9167055" y="4297586"/>
                </a:cubicBezTo>
                <a:cubicBezTo>
                  <a:pt x="9184518" y="4289048"/>
                  <a:pt x="9201662" y="4278662"/>
                  <a:pt x="9205155" y="4274506"/>
                </a:cubicBezTo>
                <a:cubicBezTo>
                  <a:pt x="9212859" y="4265339"/>
                  <a:pt x="9314916" y="4210585"/>
                  <a:pt x="9353860" y="4194725"/>
                </a:cubicBezTo>
                <a:cubicBezTo>
                  <a:pt x="9369290" y="4188441"/>
                  <a:pt x="9397865" y="4175986"/>
                  <a:pt x="9417360" y="4167047"/>
                </a:cubicBezTo>
                <a:cubicBezTo>
                  <a:pt x="9434310" y="4159275"/>
                  <a:pt x="9447073" y="4153651"/>
                  <a:pt x="9456516" y="4153743"/>
                </a:cubicBezTo>
                <a:close/>
                <a:moveTo>
                  <a:pt x="9084322" y="2820431"/>
                </a:moveTo>
                <a:cubicBezTo>
                  <a:pt x="9101598" y="2822124"/>
                  <a:pt x="9114118" y="2835016"/>
                  <a:pt x="9122275" y="2859145"/>
                </a:cubicBezTo>
                <a:cubicBezTo>
                  <a:pt x="9129360" y="2880100"/>
                  <a:pt x="9145190" y="2907654"/>
                  <a:pt x="9157456" y="2920377"/>
                </a:cubicBezTo>
                <a:cubicBezTo>
                  <a:pt x="9169720" y="2933100"/>
                  <a:pt x="9177079" y="2953102"/>
                  <a:pt x="9173809" y="2964827"/>
                </a:cubicBezTo>
                <a:cubicBezTo>
                  <a:pt x="9170539" y="2976552"/>
                  <a:pt x="9179111" y="3000096"/>
                  <a:pt x="9192859" y="3017147"/>
                </a:cubicBezTo>
                <a:cubicBezTo>
                  <a:pt x="9206607" y="3034199"/>
                  <a:pt x="9217855" y="3063503"/>
                  <a:pt x="9217855" y="3082267"/>
                </a:cubicBezTo>
                <a:cubicBezTo>
                  <a:pt x="9217855" y="3101032"/>
                  <a:pt x="9226710" y="3123734"/>
                  <a:pt x="9237534" y="3132717"/>
                </a:cubicBezTo>
                <a:cubicBezTo>
                  <a:pt x="9265179" y="3155660"/>
                  <a:pt x="9246306" y="3232682"/>
                  <a:pt x="9205257" y="3264441"/>
                </a:cubicBezTo>
                <a:cubicBezTo>
                  <a:pt x="9187851" y="3277908"/>
                  <a:pt x="9166011" y="3296525"/>
                  <a:pt x="9156725" y="3305811"/>
                </a:cubicBezTo>
                <a:cubicBezTo>
                  <a:pt x="9147438" y="3315097"/>
                  <a:pt x="9133934" y="3322695"/>
                  <a:pt x="9126715" y="3322695"/>
                </a:cubicBezTo>
                <a:cubicBezTo>
                  <a:pt x="9119495" y="3322695"/>
                  <a:pt x="9088185" y="3339840"/>
                  <a:pt x="9057135" y="3360795"/>
                </a:cubicBezTo>
                <a:cubicBezTo>
                  <a:pt x="9026086" y="3381750"/>
                  <a:pt x="8993007" y="3398895"/>
                  <a:pt x="8983627" y="3398895"/>
                </a:cubicBezTo>
                <a:cubicBezTo>
                  <a:pt x="8974247" y="3398895"/>
                  <a:pt x="8963283" y="3407467"/>
                  <a:pt x="8959262" y="3417945"/>
                </a:cubicBezTo>
                <a:cubicBezTo>
                  <a:pt x="8955242" y="3428423"/>
                  <a:pt x="8940680" y="3436995"/>
                  <a:pt x="8926903" y="3436995"/>
                </a:cubicBezTo>
                <a:cubicBezTo>
                  <a:pt x="8913126" y="3436995"/>
                  <a:pt x="8898104" y="3443062"/>
                  <a:pt x="8893521" y="3450478"/>
                </a:cubicBezTo>
                <a:cubicBezTo>
                  <a:pt x="8888938" y="3457894"/>
                  <a:pt x="8870027" y="3466552"/>
                  <a:pt x="8851496" y="3469717"/>
                </a:cubicBezTo>
                <a:cubicBezTo>
                  <a:pt x="8832966" y="3472882"/>
                  <a:pt x="8800660" y="3486829"/>
                  <a:pt x="8779705" y="3500710"/>
                </a:cubicBezTo>
                <a:cubicBezTo>
                  <a:pt x="8758750" y="3514591"/>
                  <a:pt x="8724460" y="3534903"/>
                  <a:pt x="8703505" y="3545848"/>
                </a:cubicBezTo>
                <a:cubicBezTo>
                  <a:pt x="8658727" y="3569235"/>
                  <a:pt x="8616483" y="3593987"/>
                  <a:pt x="8563805" y="3627702"/>
                </a:cubicBezTo>
                <a:cubicBezTo>
                  <a:pt x="8542850" y="3641113"/>
                  <a:pt x="8508560" y="3660829"/>
                  <a:pt x="8487605" y="3671514"/>
                </a:cubicBezTo>
                <a:cubicBezTo>
                  <a:pt x="8441455" y="3695047"/>
                  <a:pt x="8380588" y="3734888"/>
                  <a:pt x="8353026" y="3759602"/>
                </a:cubicBezTo>
                <a:cubicBezTo>
                  <a:pt x="8312661" y="3795799"/>
                  <a:pt x="8159087" y="3883732"/>
                  <a:pt x="8126884" y="3889088"/>
                </a:cubicBezTo>
                <a:cubicBezTo>
                  <a:pt x="8108745" y="3892104"/>
                  <a:pt x="8076760" y="3905832"/>
                  <a:pt x="8055805" y="3919595"/>
                </a:cubicBezTo>
                <a:cubicBezTo>
                  <a:pt x="8034850" y="3933358"/>
                  <a:pt x="8006275" y="3950554"/>
                  <a:pt x="7992305" y="3957808"/>
                </a:cubicBezTo>
                <a:cubicBezTo>
                  <a:pt x="7978335" y="3965062"/>
                  <a:pt x="7944045" y="3984856"/>
                  <a:pt x="7916105" y="4001793"/>
                </a:cubicBezTo>
                <a:cubicBezTo>
                  <a:pt x="7888165" y="4018730"/>
                  <a:pt x="7853875" y="4038025"/>
                  <a:pt x="7839905" y="4044670"/>
                </a:cubicBezTo>
                <a:cubicBezTo>
                  <a:pt x="7825935" y="4051316"/>
                  <a:pt x="7795677" y="4074470"/>
                  <a:pt x="7772666" y="4096124"/>
                </a:cubicBezTo>
                <a:cubicBezTo>
                  <a:pt x="7749655" y="4117778"/>
                  <a:pt x="7725865" y="4135495"/>
                  <a:pt x="7719799" y="4135495"/>
                </a:cubicBezTo>
                <a:cubicBezTo>
                  <a:pt x="7713734" y="4135495"/>
                  <a:pt x="7678400" y="4155498"/>
                  <a:pt x="7641278" y="4179945"/>
                </a:cubicBezTo>
                <a:cubicBezTo>
                  <a:pt x="7604157" y="4204392"/>
                  <a:pt x="7566510" y="4224395"/>
                  <a:pt x="7557620" y="4224395"/>
                </a:cubicBezTo>
                <a:cubicBezTo>
                  <a:pt x="7548729" y="4224395"/>
                  <a:pt x="7541455" y="4229551"/>
                  <a:pt x="7541455" y="4235852"/>
                </a:cubicBezTo>
                <a:cubicBezTo>
                  <a:pt x="7541455" y="4242154"/>
                  <a:pt x="7522881" y="4250744"/>
                  <a:pt x="7500180" y="4254940"/>
                </a:cubicBezTo>
                <a:cubicBezTo>
                  <a:pt x="7462259" y="4261950"/>
                  <a:pt x="7431488" y="4278512"/>
                  <a:pt x="7354130" y="4333550"/>
                </a:cubicBezTo>
                <a:cubicBezTo>
                  <a:pt x="7338414" y="4344731"/>
                  <a:pt x="7325555" y="4358651"/>
                  <a:pt x="7325555" y="4364481"/>
                </a:cubicBezTo>
                <a:cubicBezTo>
                  <a:pt x="7325555" y="4370312"/>
                  <a:pt x="7309839" y="4376187"/>
                  <a:pt x="7290630" y="4377536"/>
                </a:cubicBezTo>
                <a:cubicBezTo>
                  <a:pt x="7271421" y="4378884"/>
                  <a:pt x="7233987" y="4399272"/>
                  <a:pt x="7207444" y="4422841"/>
                </a:cubicBezTo>
                <a:cubicBezTo>
                  <a:pt x="7180899" y="4446411"/>
                  <a:pt x="7150716" y="4465695"/>
                  <a:pt x="7140369" y="4465695"/>
                </a:cubicBezTo>
                <a:cubicBezTo>
                  <a:pt x="7130024" y="4465695"/>
                  <a:pt x="7118268" y="4474267"/>
                  <a:pt x="7114248" y="4484745"/>
                </a:cubicBezTo>
                <a:cubicBezTo>
                  <a:pt x="7110227" y="4495223"/>
                  <a:pt x="7097262" y="4503795"/>
                  <a:pt x="7085436" y="4503795"/>
                </a:cubicBezTo>
                <a:cubicBezTo>
                  <a:pt x="7073611" y="4503795"/>
                  <a:pt x="7057558" y="4510172"/>
                  <a:pt x="7049764" y="4517966"/>
                </a:cubicBezTo>
                <a:cubicBezTo>
                  <a:pt x="7041970" y="4525760"/>
                  <a:pt x="7019396" y="4537013"/>
                  <a:pt x="6999599" y="4542972"/>
                </a:cubicBezTo>
                <a:cubicBezTo>
                  <a:pt x="6958512" y="4555340"/>
                  <a:pt x="6906455" y="4590228"/>
                  <a:pt x="6906455" y="4605395"/>
                </a:cubicBezTo>
                <a:cubicBezTo>
                  <a:pt x="6906455" y="4611013"/>
                  <a:pt x="6887881" y="4619256"/>
                  <a:pt x="6865180" y="4623711"/>
                </a:cubicBezTo>
                <a:cubicBezTo>
                  <a:pt x="6825077" y="4631582"/>
                  <a:pt x="6801606" y="4643282"/>
                  <a:pt x="6722305" y="4694933"/>
                </a:cubicBezTo>
                <a:cubicBezTo>
                  <a:pt x="6701350" y="4708581"/>
                  <a:pt x="6667060" y="4728491"/>
                  <a:pt x="6646105" y="4739176"/>
                </a:cubicBezTo>
                <a:cubicBezTo>
                  <a:pt x="6568464" y="4778767"/>
                  <a:pt x="6474655" y="4845225"/>
                  <a:pt x="6474655" y="4860638"/>
                </a:cubicBezTo>
                <a:cubicBezTo>
                  <a:pt x="6474655" y="4866939"/>
                  <a:pt x="6466490" y="4872095"/>
                  <a:pt x="6456512" y="4872095"/>
                </a:cubicBezTo>
                <a:cubicBezTo>
                  <a:pt x="6423065" y="4872095"/>
                  <a:pt x="6335248" y="4914701"/>
                  <a:pt x="6312730" y="4941853"/>
                </a:cubicBezTo>
                <a:cubicBezTo>
                  <a:pt x="6303999" y="4952381"/>
                  <a:pt x="6283996" y="4963866"/>
                  <a:pt x="6268280" y="4967375"/>
                </a:cubicBezTo>
                <a:cubicBezTo>
                  <a:pt x="6211628" y="4980025"/>
                  <a:pt x="6055555" y="5077839"/>
                  <a:pt x="6055555" y="5100695"/>
                </a:cubicBezTo>
                <a:cubicBezTo>
                  <a:pt x="6055555" y="5106313"/>
                  <a:pt x="6036981" y="5114344"/>
                  <a:pt x="6014280" y="5118540"/>
                </a:cubicBezTo>
                <a:cubicBezTo>
                  <a:pt x="5975240" y="5125757"/>
                  <a:pt x="5928256" y="5151457"/>
                  <a:pt x="5871664" y="5196551"/>
                </a:cubicBezTo>
                <a:cubicBezTo>
                  <a:pt x="5857836" y="5207569"/>
                  <a:pt x="5840675" y="5217655"/>
                  <a:pt x="5833528" y="5218965"/>
                </a:cubicBezTo>
                <a:cubicBezTo>
                  <a:pt x="5803406" y="5224483"/>
                  <a:pt x="5702773" y="5285112"/>
                  <a:pt x="5658043" y="5324691"/>
                </a:cubicBezTo>
                <a:cubicBezTo>
                  <a:pt x="5631499" y="5348178"/>
                  <a:pt x="5603826" y="5367395"/>
                  <a:pt x="5596547" y="5367395"/>
                </a:cubicBezTo>
                <a:cubicBezTo>
                  <a:pt x="5589267" y="5367395"/>
                  <a:pt x="5568780" y="5378825"/>
                  <a:pt x="5551020" y="5392795"/>
                </a:cubicBezTo>
                <a:cubicBezTo>
                  <a:pt x="5533261" y="5406765"/>
                  <a:pt x="5510928" y="5418195"/>
                  <a:pt x="5501392" y="5418195"/>
                </a:cubicBezTo>
                <a:cubicBezTo>
                  <a:pt x="5491857" y="5418195"/>
                  <a:pt x="5484055" y="5423801"/>
                  <a:pt x="5484055" y="5430653"/>
                </a:cubicBezTo>
                <a:cubicBezTo>
                  <a:pt x="5484055" y="5437505"/>
                  <a:pt x="5469768" y="5446697"/>
                  <a:pt x="5452305" y="5451080"/>
                </a:cubicBezTo>
                <a:cubicBezTo>
                  <a:pt x="5434843" y="5455462"/>
                  <a:pt x="5420555" y="5463585"/>
                  <a:pt x="5420555" y="5469129"/>
                </a:cubicBezTo>
                <a:cubicBezTo>
                  <a:pt x="5420555" y="5474674"/>
                  <a:pt x="5401981" y="5482644"/>
                  <a:pt x="5379280" y="5486840"/>
                </a:cubicBezTo>
                <a:cubicBezTo>
                  <a:pt x="5340121" y="5494079"/>
                  <a:pt x="5291325" y="5520824"/>
                  <a:pt x="5237593" y="5564497"/>
                </a:cubicBezTo>
                <a:cubicBezTo>
                  <a:pt x="5194644" y="5599408"/>
                  <a:pt x="5102094" y="5659495"/>
                  <a:pt x="5091274" y="5659495"/>
                </a:cubicBezTo>
                <a:cubicBezTo>
                  <a:pt x="5085494" y="5659495"/>
                  <a:pt x="5073651" y="5668067"/>
                  <a:pt x="5064955" y="5678545"/>
                </a:cubicBezTo>
                <a:cubicBezTo>
                  <a:pt x="5056259" y="5689023"/>
                  <a:pt x="5041771" y="5697595"/>
                  <a:pt x="5032759" y="5697595"/>
                </a:cubicBezTo>
                <a:cubicBezTo>
                  <a:pt x="5023746" y="5697595"/>
                  <a:pt x="4983012" y="5714877"/>
                  <a:pt x="4942238" y="5736000"/>
                </a:cubicBezTo>
                <a:cubicBezTo>
                  <a:pt x="4901465" y="5757123"/>
                  <a:pt x="4845245" y="5786073"/>
                  <a:pt x="4817305" y="5800333"/>
                </a:cubicBezTo>
                <a:cubicBezTo>
                  <a:pt x="4789365" y="5814593"/>
                  <a:pt x="4749360" y="5837230"/>
                  <a:pt x="4728405" y="5850639"/>
                </a:cubicBezTo>
                <a:cubicBezTo>
                  <a:pt x="4707450" y="5864047"/>
                  <a:pt x="4678875" y="5880954"/>
                  <a:pt x="4664905" y="5888208"/>
                </a:cubicBezTo>
                <a:cubicBezTo>
                  <a:pt x="4650935" y="5895462"/>
                  <a:pt x="4616645" y="5915256"/>
                  <a:pt x="4588705" y="5932193"/>
                </a:cubicBezTo>
                <a:cubicBezTo>
                  <a:pt x="4560765" y="5949130"/>
                  <a:pt x="4526475" y="5969082"/>
                  <a:pt x="4512505" y="5976530"/>
                </a:cubicBezTo>
                <a:cubicBezTo>
                  <a:pt x="4485615" y="5990866"/>
                  <a:pt x="4429790" y="6026983"/>
                  <a:pt x="4382330" y="6060750"/>
                </a:cubicBezTo>
                <a:cubicBezTo>
                  <a:pt x="4366614" y="6071931"/>
                  <a:pt x="4353755" y="6086236"/>
                  <a:pt x="4353755" y="6092538"/>
                </a:cubicBezTo>
                <a:cubicBezTo>
                  <a:pt x="4353755" y="6098839"/>
                  <a:pt x="4344655" y="6103995"/>
                  <a:pt x="4333533" y="6103995"/>
                </a:cubicBezTo>
                <a:cubicBezTo>
                  <a:pt x="4322411" y="6103995"/>
                  <a:pt x="4298780" y="6115425"/>
                  <a:pt x="4281020" y="6129395"/>
                </a:cubicBezTo>
                <a:cubicBezTo>
                  <a:pt x="4263261" y="6143365"/>
                  <a:pt x="4240928" y="6154795"/>
                  <a:pt x="4231392" y="6154795"/>
                </a:cubicBezTo>
                <a:cubicBezTo>
                  <a:pt x="4221857" y="6154795"/>
                  <a:pt x="4214055" y="6159316"/>
                  <a:pt x="4214055" y="6164842"/>
                </a:cubicBezTo>
                <a:cubicBezTo>
                  <a:pt x="4214055" y="6170368"/>
                  <a:pt x="4181194" y="6187838"/>
                  <a:pt x="4141030" y="6203664"/>
                </a:cubicBezTo>
                <a:cubicBezTo>
                  <a:pt x="4100866" y="6219490"/>
                  <a:pt x="4050860" y="6243556"/>
                  <a:pt x="4029905" y="6257143"/>
                </a:cubicBezTo>
                <a:cubicBezTo>
                  <a:pt x="4008950" y="6270731"/>
                  <a:pt x="3974660" y="6290591"/>
                  <a:pt x="3953705" y="6301276"/>
                </a:cubicBezTo>
                <a:cubicBezTo>
                  <a:pt x="3932750" y="6311961"/>
                  <a:pt x="3898460" y="6331867"/>
                  <a:pt x="3877505" y="6345511"/>
                </a:cubicBezTo>
                <a:cubicBezTo>
                  <a:pt x="3856550" y="6359155"/>
                  <a:pt x="3827975" y="6376154"/>
                  <a:pt x="3814005" y="6383288"/>
                </a:cubicBezTo>
                <a:cubicBezTo>
                  <a:pt x="3800035" y="6390421"/>
                  <a:pt x="3754315" y="6416324"/>
                  <a:pt x="3712405" y="6440850"/>
                </a:cubicBezTo>
                <a:cubicBezTo>
                  <a:pt x="3670495" y="6465376"/>
                  <a:pt x="3621918" y="6492365"/>
                  <a:pt x="3604455" y="6500827"/>
                </a:cubicBezTo>
                <a:cubicBezTo>
                  <a:pt x="3586993" y="6509287"/>
                  <a:pt x="3570992" y="6526332"/>
                  <a:pt x="3568899" y="6538703"/>
                </a:cubicBezTo>
                <a:cubicBezTo>
                  <a:pt x="3566806" y="6551073"/>
                  <a:pt x="3555090" y="6561195"/>
                  <a:pt x="3542864" y="6561195"/>
                </a:cubicBezTo>
                <a:cubicBezTo>
                  <a:pt x="3530638" y="6561195"/>
                  <a:pt x="3514258" y="6567572"/>
                  <a:pt x="3506464" y="6575366"/>
                </a:cubicBezTo>
                <a:cubicBezTo>
                  <a:pt x="3498670" y="6583160"/>
                  <a:pt x="3476096" y="6594344"/>
                  <a:pt x="3456299" y="6600221"/>
                </a:cubicBezTo>
                <a:cubicBezTo>
                  <a:pt x="3436502" y="6606097"/>
                  <a:pt x="3408991" y="6620080"/>
                  <a:pt x="3395164" y="6631294"/>
                </a:cubicBezTo>
                <a:cubicBezTo>
                  <a:pt x="3381336" y="6642509"/>
                  <a:pt x="3364191" y="6652872"/>
                  <a:pt x="3357064" y="6654323"/>
                </a:cubicBezTo>
                <a:cubicBezTo>
                  <a:pt x="3337634" y="6658280"/>
                  <a:pt x="3285397" y="6685304"/>
                  <a:pt x="3242505" y="6713590"/>
                </a:cubicBezTo>
                <a:cubicBezTo>
                  <a:pt x="3221550" y="6727409"/>
                  <a:pt x="3195832" y="6742485"/>
                  <a:pt x="3185355" y="6747092"/>
                </a:cubicBezTo>
                <a:cubicBezTo>
                  <a:pt x="3174878" y="6751699"/>
                  <a:pt x="3122649" y="6786052"/>
                  <a:pt x="3069291" y="6823432"/>
                </a:cubicBezTo>
                <a:cubicBezTo>
                  <a:pt x="3015934" y="6860812"/>
                  <a:pt x="2969071" y="6891395"/>
                  <a:pt x="2965153" y="6891395"/>
                </a:cubicBezTo>
                <a:cubicBezTo>
                  <a:pt x="2955436" y="6891395"/>
                  <a:pt x="2842102" y="6944841"/>
                  <a:pt x="2810705" y="6964231"/>
                </a:cubicBezTo>
                <a:cubicBezTo>
                  <a:pt x="2796735" y="6972857"/>
                  <a:pt x="2768160" y="6988562"/>
                  <a:pt x="2747205" y="6999129"/>
                </a:cubicBezTo>
                <a:cubicBezTo>
                  <a:pt x="2675885" y="7035094"/>
                  <a:pt x="2600664" y="7089966"/>
                  <a:pt x="2582589" y="7119211"/>
                </a:cubicBezTo>
                <a:cubicBezTo>
                  <a:pt x="2578006" y="7126627"/>
                  <a:pt x="2562984" y="7132695"/>
                  <a:pt x="2549207" y="7132695"/>
                </a:cubicBezTo>
                <a:cubicBezTo>
                  <a:pt x="2535430" y="7132695"/>
                  <a:pt x="2520868" y="7141267"/>
                  <a:pt x="2516848" y="7151745"/>
                </a:cubicBezTo>
                <a:cubicBezTo>
                  <a:pt x="2512827" y="7162223"/>
                  <a:pt x="2501049" y="7170795"/>
                  <a:pt x="2490674" y="7170795"/>
                </a:cubicBezTo>
                <a:cubicBezTo>
                  <a:pt x="2480300" y="7170795"/>
                  <a:pt x="2457280" y="7182225"/>
                  <a:pt x="2439520" y="7196195"/>
                </a:cubicBezTo>
                <a:cubicBezTo>
                  <a:pt x="2421761" y="7210165"/>
                  <a:pt x="2399428" y="7221595"/>
                  <a:pt x="2389892" y="7221595"/>
                </a:cubicBezTo>
                <a:cubicBezTo>
                  <a:pt x="2380357" y="7221595"/>
                  <a:pt x="2372555" y="7226116"/>
                  <a:pt x="2372555" y="7231642"/>
                </a:cubicBezTo>
                <a:cubicBezTo>
                  <a:pt x="2372555" y="7237168"/>
                  <a:pt x="2339694" y="7254756"/>
                  <a:pt x="2299530" y="7270727"/>
                </a:cubicBezTo>
                <a:cubicBezTo>
                  <a:pt x="2200797" y="7309987"/>
                  <a:pt x="2150357" y="7339208"/>
                  <a:pt x="2150046" y="7357325"/>
                </a:cubicBezTo>
                <a:cubicBezTo>
                  <a:pt x="2149904" y="7365620"/>
                  <a:pt x="2132759" y="7375706"/>
                  <a:pt x="2111946" y="7379739"/>
                </a:cubicBezTo>
                <a:cubicBezTo>
                  <a:pt x="2091134" y="7383772"/>
                  <a:pt x="2056960" y="7398142"/>
                  <a:pt x="2036005" y="7411673"/>
                </a:cubicBezTo>
                <a:cubicBezTo>
                  <a:pt x="1975899" y="7450482"/>
                  <a:pt x="1947959" y="7466739"/>
                  <a:pt x="1875314" y="7505173"/>
                </a:cubicBezTo>
                <a:cubicBezTo>
                  <a:pt x="1837964" y="7524934"/>
                  <a:pt x="1801240" y="7552079"/>
                  <a:pt x="1793705" y="7565498"/>
                </a:cubicBezTo>
                <a:cubicBezTo>
                  <a:pt x="1786170" y="7578917"/>
                  <a:pt x="1774011" y="7589895"/>
                  <a:pt x="1766685" y="7589895"/>
                </a:cubicBezTo>
                <a:cubicBezTo>
                  <a:pt x="1759359" y="7589895"/>
                  <a:pt x="1746251" y="7598467"/>
                  <a:pt x="1737555" y="7608945"/>
                </a:cubicBezTo>
                <a:cubicBezTo>
                  <a:pt x="1728859" y="7619423"/>
                  <a:pt x="1714371" y="7627995"/>
                  <a:pt x="1705359" y="7627995"/>
                </a:cubicBezTo>
                <a:cubicBezTo>
                  <a:pt x="1696346" y="7627995"/>
                  <a:pt x="1655612" y="7645278"/>
                  <a:pt x="1614838" y="7666400"/>
                </a:cubicBezTo>
                <a:lnTo>
                  <a:pt x="1489905" y="7731089"/>
                </a:lnTo>
                <a:cubicBezTo>
                  <a:pt x="1434273" y="7759872"/>
                  <a:pt x="1413699" y="7771670"/>
                  <a:pt x="1337024" y="7818755"/>
                </a:cubicBezTo>
                <a:cubicBezTo>
                  <a:pt x="1251211" y="7871450"/>
                  <a:pt x="1236735" y="7881380"/>
                  <a:pt x="1214490" y="7902807"/>
                </a:cubicBezTo>
                <a:cubicBezTo>
                  <a:pt x="1202712" y="7914152"/>
                  <a:pt x="1184442" y="7920121"/>
                  <a:pt x="1173890" y="7916073"/>
                </a:cubicBezTo>
                <a:cubicBezTo>
                  <a:pt x="1163339" y="7912023"/>
                  <a:pt x="1116715" y="7861266"/>
                  <a:pt x="1070282" y="7803278"/>
                </a:cubicBezTo>
                <a:cubicBezTo>
                  <a:pt x="1023848" y="7745290"/>
                  <a:pt x="972109" y="7681578"/>
                  <a:pt x="955306" y="7661696"/>
                </a:cubicBezTo>
                <a:cubicBezTo>
                  <a:pt x="917106" y="7616496"/>
                  <a:pt x="916463" y="7576087"/>
                  <a:pt x="953330" y="7537535"/>
                </a:cubicBezTo>
                <a:cubicBezTo>
                  <a:pt x="992441" y="7496636"/>
                  <a:pt x="1025274" y="7477820"/>
                  <a:pt x="1073980" y="7468396"/>
                </a:cubicBezTo>
                <a:cubicBezTo>
                  <a:pt x="1096681" y="7464004"/>
                  <a:pt x="1115255" y="7455813"/>
                  <a:pt x="1115255" y="7450195"/>
                </a:cubicBezTo>
                <a:cubicBezTo>
                  <a:pt x="1115255" y="7444577"/>
                  <a:pt x="1128114" y="7430831"/>
                  <a:pt x="1143830" y="7419650"/>
                </a:cubicBezTo>
                <a:cubicBezTo>
                  <a:pt x="1192970" y="7384689"/>
                  <a:pt x="1247585" y="7349502"/>
                  <a:pt x="1274005" y="7335782"/>
                </a:cubicBezTo>
                <a:cubicBezTo>
                  <a:pt x="1287975" y="7328527"/>
                  <a:pt x="1320701" y="7309869"/>
                  <a:pt x="1346729" y="7294318"/>
                </a:cubicBezTo>
                <a:cubicBezTo>
                  <a:pt x="1372757" y="7278768"/>
                  <a:pt x="1421335" y="7251016"/>
                  <a:pt x="1454679" y="7232647"/>
                </a:cubicBezTo>
                <a:cubicBezTo>
                  <a:pt x="1488023" y="7214278"/>
                  <a:pt x="1535307" y="7187178"/>
                  <a:pt x="1559755" y="7172425"/>
                </a:cubicBezTo>
                <a:cubicBezTo>
                  <a:pt x="1613084" y="7140244"/>
                  <a:pt x="1662935" y="7115133"/>
                  <a:pt x="1680664" y="7111523"/>
                </a:cubicBezTo>
                <a:cubicBezTo>
                  <a:pt x="1687791" y="7110072"/>
                  <a:pt x="1704936" y="7099869"/>
                  <a:pt x="1718764" y="7088851"/>
                </a:cubicBezTo>
                <a:cubicBezTo>
                  <a:pt x="1772420" y="7046097"/>
                  <a:pt x="1821500" y="7018534"/>
                  <a:pt x="1853796" y="7013017"/>
                </a:cubicBezTo>
                <a:cubicBezTo>
                  <a:pt x="1872327" y="7009851"/>
                  <a:pt x="1891238" y="7001194"/>
                  <a:pt x="1895821" y="6993779"/>
                </a:cubicBezTo>
                <a:cubicBezTo>
                  <a:pt x="1900404" y="6986363"/>
                  <a:pt x="1912621" y="6980295"/>
                  <a:pt x="1922969" y="6980295"/>
                </a:cubicBezTo>
                <a:cubicBezTo>
                  <a:pt x="1933317" y="6980295"/>
                  <a:pt x="1954411" y="6966704"/>
                  <a:pt x="1969844" y="6950093"/>
                </a:cubicBezTo>
                <a:cubicBezTo>
                  <a:pt x="1999586" y="6918080"/>
                  <a:pt x="2120370" y="6853295"/>
                  <a:pt x="2150311" y="6853295"/>
                </a:cubicBezTo>
                <a:cubicBezTo>
                  <a:pt x="2160091" y="6853295"/>
                  <a:pt x="2169806" y="6843294"/>
                  <a:pt x="2171899" y="6831070"/>
                </a:cubicBezTo>
                <a:cubicBezTo>
                  <a:pt x="2173992" y="6818846"/>
                  <a:pt x="2195707" y="6798054"/>
                  <a:pt x="2220155" y="6784865"/>
                </a:cubicBezTo>
                <a:cubicBezTo>
                  <a:pt x="2340802" y="6719777"/>
                  <a:pt x="2382011" y="6696652"/>
                  <a:pt x="2417005" y="6674399"/>
                </a:cubicBezTo>
                <a:cubicBezTo>
                  <a:pt x="2437960" y="6661073"/>
                  <a:pt x="2473679" y="6646737"/>
                  <a:pt x="2496380" y="6642540"/>
                </a:cubicBezTo>
                <a:cubicBezTo>
                  <a:pt x="2519081" y="6638344"/>
                  <a:pt x="2537655" y="6630313"/>
                  <a:pt x="2537655" y="6624695"/>
                </a:cubicBezTo>
                <a:cubicBezTo>
                  <a:pt x="2537655" y="6609528"/>
                  <a:pt x="2589712" y="6574641"/>
                  <a:pt x="2630799" y="6562272"/>
                </a:cubicBezTo>
                <a:cubicBezTo>
                  <a:pt x="2650596" y="6556312"/>
                  <a:pt x="2673170" y="6545060"/>
                  <a:pt x="2680964" y="6537266"/>
                </a:cubicBezTo>
                <a:cubicBezTo>
                  <a:pt x="2688758" y="6529472"/>
                  <a:pt x="2705422" y="6523095"/>
                  <a:pt x="2717995" y="6523095"/>
                </a:cubicBezTo>
                <a:cubicBezTo>
                  <a:pt x="2730568" y="6523095"/>
                  <a:pt x="2740855" y="6517201"/>
                  <a:pt x="2740855" y="6509997"/>
                </a:cubicBezTo>
                <a:cubicBezTo>
                  <a:pt x="2740855" y="6502792"/>
                  <a:pt x="2747999" y="6490513"/>
                  <a:pt x="2756730" y="6482710"/>
                </a:cubicBezTo>
                <a:cubicBezTo>
                  <a:pt x="2773023" y="6468148"/>
                  <a:pt x="2986727" y="6357995"/>
                  <a:pt x="2998685" y="6357995"/>
                </a:cubicBezTo>
                <a:cubicBezTo>
                  <a:pt x="3002344" y="6357995"/>
                  <a:pt x="3032983" y="6334998"/>
                  <a:pt x="3066772" y="6306890"/>
                </a:cubicBezTo>
                <a:cubicBezTo>
                  <a:pt x="3100560" y="6278782"/>
                  <a:pt x="3151065" y="6244117"/>
                  <a:pt x="3179005" y="6229857"/>
                </a:cubicBezTo>
                <a:cubicBezTo>
                  <a:pt x="3206945" y="6215597"/>
                  <a:pt x="3246950" y="6192960"/>
                  <a:pt x="3267905" y="6179551"/>
                </a:cubicBezTo>
                <a:cubicBezTo>
                  <a:pt x="3288860" y="6166143"/>
                  <a:pt x="3323034" y="6151872"/>
                  <a:pt x="3343846" y="6147839"/>
                </a:cubicBezTo>
                <a:cubicBezTo>
                  <a:pt x="3364660" y="6143806"/>
                  <a:pt x="3381804" y="6133603"/>
                  <a:pt x="3381946" y="6125167"/>
                </a:cubicBezTo>
                <a:cubicBezTo>
                  <a:pt x="3382089" y="6116731"/>
                  <a:pt x="3396493" y="6102740"/>
                  <a:pt x="3413955" y="6094077"/>
                </a:cubicBezTo>
                <a:cubicBezTo>
                  <a:pt x="3431418" y="6085413"/>
                  <a:pt x="3462850" y="6067019"/>
                  <a:pt x="3483805" y="6053200"/>
                </a:cubicBezTo>
                <a:cubicBezTo>
                  <a:pt x="3504760" y="6039381"/>
                  <a:pt x="3530477" y="6024606"/>
                  <a:pt x="3540955" y="6020366"/>
                </a:cubicBezTo>
                <a:lnTo>
                  <a:pt x="3572705" y="6007387"/>
                </a:lnTo>
                <a:cubicBezTo>
                  <a:pt x="3579690" y="6004488"/>
                  <a:pt x="3602550" y="5990833"/>
                  <a:pt x="3623505" y="5977044"/>
                </a:cubicBezTo>
                <a:cubicBezTo>
                  <a:pt x="3644460" y="5963254"/>
                  <a:pt x="3673035" y="5945878"/>
                  <a:pt x="3687005" y="5938430"/>
                </a:cubicBezTo>
                <a:cubicBezTo>
                  <a:pt x="3700975" y="5930982"/>
                  <a:pt x="3735265" y="5911030"/>
                  <a:pt x="3763205" y="5894093"/>
                </a:cubicBezTo>
                <a:cubicBezTo>
                  <a:pt x="3791145" y="5877156"/>
                  <a:pt x="3825435" y="5857362"/>
                  <a:pt x="3839405" y="5850108"/>
                </a:cubicBezTo>
                <a:cubicBezTo>
                  <a:pt x="3853375" y="5842854"/>
                  <a:pt x="3881950" y="5825590"/>
                  <a:pt x="3902905" y="5811744"/>
                </a:cubicBezTo>
                <a:cubicBezTo>
                  <a:pt x="3923860" y="5797899"/>
                  <a:pt x="3959579" y="5783137"/>
                  <a:pt x="3982280" y="5778940"/>
                </a:cubicBezTo>
                <a:cubicBezTo>
                  <a:pt x="4004981" y="5774744"/>
                  <a:pt x="4023555" y="5766713"/>
                  <a:pt x="4023555" y="5761095"/>
                </a:cubicBezTo>
                <a:cubicBezTo>
                  <a:pt x="4023555" y="5748262"/>
                  <a:pt x="4061252" y="5721235"/>
                  <a:pt x="4150555" y="5670042"/>
                </a:cubicBezTo>
                <a:cubicBezTo>
                  <a:pt x="4188972" y="5648020"/>
                  <a:pt x="4223263" y="5626636"/>
                  <a:pt x="4226755" y="5622523"/>
                </a:cubicBezTo>
                <a:cubicBezTo>
                  <a:pt x="4243473" y="5602836"/>
                  <a:pt x="4397984" y="5532495"/>
                  <a:pt x="4424512" y="5532495"/>
                </a:cubicBezTo>
                <a:cubicBezTo>
                  <a:pt x="4434491" y="5532495"/>
                  <a:pt x="4442655" y="5527339"/>
                  <a:pt x="4442655" y="5521038"/>
                </a:cubicBezTo>
                <a:cubicBezTo>
                  <a:pt x="4442655" y="5498021"/>
                  <a:pt x="4565828" y="5420151"/>
                  <a:pt x="4617280" y="5410640"/>
                </a:cubicBezTo>
                <a:cubicBezTo>
                  <a:pt x="4639981" y="5406444"/>
                  <a:pt x="4658555" y="5397854"/>
                  <a:pt x="4658555" y="5391552"/>
                </a:cubicBezTo>
                <a:cubicBezTo>
                  <a:pt x="4658555" y="5385251"/>
                  <a:pt x="4666357" y="5380095"/>
                  <a:pt x="4675892" y="5380095"/>
                </a:cubicBezTo>
                <a:cubicBezTo>
                  <a:pt x="4685428" y="5380095"/>
                  <a:pt x="4707761" y="5368665"/>
                  <a:pt x="4725520" y="5354695"/>
                </a:cubicBezTo>
                <a:cubicBezTo>
                  <a:pt x="4743280" y="5340725"/>
                  <a:pt x="4766435" y="5329295"/>
                  <a:pt x="4776975" y="5329295"/>
                </a:cubicBezTo>
                <a:cubicBezTo>
                  <a:pt x="4787515" y="5329295"/>
                  <a:pt x="4795186" y="5322094"/>
                  <a:pt x="4794022" y="5313291"/>
                </a:cubicBezTo>
                <a:cubicBezTo>
                  <a:pt x="4792858" y="5304489"/>
                  <a:pt x="4849055" y="5264164"/>
                  <a:pt x="4918905" y="5223679"/>
                </a:cubicBezTo>
                <a:cubicBezTo>
                  <a:pt x="4988755" y="5183194"/>
                  <a:pt x="5054477" y="5144662"/>
                  <a:pt x="5064955" y="5138052"/>
                </a:cubicBezTo>
                <a:cubicBezTo>
                  <a:pt x="5075433" y="5131442"/>
                  <a:pt x="5095435" y="5120248"/>
                  <a:pt x="5109405" y="5113176"/>
                </a:cubicBezTo>
                <a:cubicBezTo>
                  <a:pt x="5123375" y="5106104"/>
                  <a:pt x="5151950" y="5088990"/>
                  <a:pt x="5172905" y="5075144"/>
                </a:cubicBezTo>
                <a:cubicBezTo>
                  <a:pt x="5193860" y="5061299"/>
                  <a:pt x="5229579" y="5046537"/>
                  <a:pt x="5252280" y="5042340"/>
                </a:cubicBezTo>
                <a:cubicBezTo>
                  <a:pt x="5274981" y="5038144"/>
                  <a:pt x="5293555" y="5030113"/>
                  <a:pt x="5293555" y="5024495"/>
                </a:cubicBezTo>
                <a:cubicBezTo>
                  <a:pt x="5293555" y="5009328"/>
                  <a:pt x="5345612" y="4974440"/>
                  <a:pt x="5386699" y="4962072"/>
                </a:cubicBezTo>
                <a:cubicBezTo>
                  <a:pt x="5406496" y="4956113"/>
                  <a:pt x="5429070" y="4944860"/>
                  <a:pt x="5436864" y="4937066"/>
                </a:cubicBezTo>
                <a:cubicBezTo>
                  <a:pt x="5444658" y="4929272"/>
                  <a:pt x="5461501" y="4922895"/>
                  <a:pt x="5474294" y="4922895"/>
                </a:cubicBezTo>
                <a:cubicBezTo>
                  <a:pt x="5487086" y="4922895"/>
                  <a:pt x="5500842" y="4914323"/>
                  <a:pt x="5504862" y="4903845"/>
                </a:cubicBezTo>
                <a:cubicBezTo>
                  <a:pt x="5508883" y="4893367"/>
                  <a:pt x="5520661" y="4884795"/>
                  <a:pt x="5531035" y="4884795"/>
                </a:cubicBezTo>
                <a:cubicBezTo>
                  <a:pt x="5541410" y="4884795"/>
                  <a:pt x="5564430" y="4873365"/>
                  <a:pt x="5582190" y="4859395"/>
                </a:cubicBezTo>
                <a:cubicBezTo>
                  <a:pt x="5599949" y="4845425"/>
                  <a:pt x="5622282" y="4833995"/>
                  <a:pt x="5631818" y="4833995"/>
                </a:cubicBezTo>
                <a:cubicBezTo>
                  <a:pt x="5641353" y="4833995"/>
                  <a:pt x="5649155" y="4828839"/>
                  <a:pt x="5649155" y="4822538"/>
                </a:cubicBezTo>
                <a:cubicBezTo>
                  <a:pt x="5649155" y="4799521"/>
                  <a:pt x="5772328" y="4721651"/>
                  <a:pt x="5823780" y="4712140"/>
                </a:cubicBezTo>
                <a:cubicBezTo>
                  <a:pt x="5846481" y="4707944"/>
                  <a:pt x="5865055" y="4699913"/>
                  <a:pt x="5865055" y="4694295"/>
                </a:cubicBezTo>
                <a:cubicBezTo>
                  <a:pt x="5865055" y="4688677"/>
                  <a:pt x="5877914" y="4674931"/>
                  <a:pt x="5893630" y="4663750"/>
                </a:cubicBezTo>
                <a:cubicBezTo>
                  <a:pt x="5943721" y="4628112"/>
                  <a:pt x="5997624" y="4593471"/>
                  <a:pt x="6023805" y="4580093"/>
                </a:cubicBezTo>
                <a:cubicBezTo>
                  <a:pt x="6037775" y="4572954"/>
                  <a:pt x="6080638" y="4549379"/>
                  <a:pt x="6119055" y="4527703"/>
                </a:cubicBezTo>
                <a:cubicBezTo>
                  <a:pt x="6226827" y="4466896"/>
                  <a:pt x="6309050" y="4427595"/>
                  <a:pt x="6328492" y="4427595"/>
                </a:cubicBezTo>
                <a:cubicBezTo>
                  <a:pt x="6338207" y="4427595"/>
                  <a:pt x="6349906" y="4421528"/>
                  <a:pt x="6354489" y="4414112"/>
                </a:cubicBezTo>
                <a:cubicBezTo>
                  <a:pt x="6372523" y="4384932"/>
                  <a:pt x="6444457" y="4332741"/>
                  <a:pt x="6519105" y="4294676"/>
                </a:cubicBezTo>
                <a:cubicBezTo>
                  <a:pt x="6540060" y="4283991"/>
                  <a:pt x="6574350" y="4264181"/>
                  <a:pt x="6595305" y="4250654"/>
                </a:cubicBezTo>
                <a:cubicBezTo>
                  <a:pt x="6616260" y="4237127"/>
                  <a:pt x="6656265" y="4214393"/>
                  <a:pt x="6684205" y="4200133"/>
                </a:cubicBezTo>
                <a:cubicBezTo>
                  <a:pt x="6712145" y="4185873"/>
                  <a:pt x="6768365" y="4156923"/>
                  <a:pt x="6809138" y="4135800"/>
                </a:cubicBezTo>
                <a:cubicBezTo>
                  <a:pt x="6849912" y="4114677"/>
                  <a:pt x="6888202" y="4097395"/>
                  <a:pt x="6894227" y="4097395"/>
                </a:cubicBezTo>
                <a:cubicBezTo>
                  <a:pt x="6900252" y="4097395"/>
                  <a:pt x="6926899" y="4078023"/>
                  <a:pt x="6953444" y="4054346"/>
                </a:cubicBezTo>
                <a:cubicBezTo>
                  <a:pt x="6995154" y="4017141"/>
                  <a:pt x="7077212" y="3965278"/>
                  <a:pt x="7166805" y="3919497"/>
                </a:cubicBezTo>
                <a:cubicBezTo>
                  <a:pt x="7180775" y="3912359"/>
                  <a:pt x="7209350" y="3895258"/>
                  <a:pt x="7230305" y="3881495"/>
                </a:cubicBezTo>
                <a:cubicBezTo>
                  <a:pt x="7251260" y="3867732"/>
                  <a:pt x="7285433" y="3853172"/>
                  <a:pt x="7306247" y="3849139"/>
                </a:cubicBezTo>
                <a:cubicBezTo>
                  <a:pt x="7327060" y="3845106"/>
                  <a:pt x="7344204" y="3834903"/>
                  <a:pt x="7344347" y="3826467"/>
                </a:cubicBezTo>
                <a:cubicBezTo>
                  <a:pt x="7344489" y="3818031"/>
                  <a:pt x="7358893" y="3804054"/>
                  <a:pt x="7376355" y="3795408"/>
                </a:cubicBezTo>
                <a:cubicBezTo>
                  <a:pt x="7393818" y="3786762"/>
                  <a:pt x="7428108" y="3767502"/>
                  <a:pt x="7452555" y="3752608"/>
                </a:cubicBezTo>
                <a:cubicBezTo>
                  <a:pt x="7477002" y="3737714"/>
                  <a:pt x="7519865" y="3712981"/>
                  <a:pt x="7547805" y="3697647"/>
                </a:cubicBezTo>
                <a:cubicBezTo>
                  <a:pt x="7575745" y="3682311"/>
                  <a:pt x="7621052" y="3655968"/>
                  <a:pt x="7648489" y="3639105"/>
                </a:cubicBezTo>
                <a:cubicBezTo>
                  <a:pt x="7778725" y="3559058"/>
                  <a:pt x="7843268" y="3525597"/>
                  <a:pt x="7881180" y="3518470"/>
                </a:cubicBezTo>
                <a:cubicBezTo>
                  <a:pt x="7903881" y="3514202"/>
                  <a:pt x="7922455" y="3506113"/>
                  <a:pt x="7922455" y="3500495"/>
                </a:cubicBezTo>
                <a:cubicBezTo>
                  <a:pt x="7922455" y="3480197"/>
                  <a:pt x="8046272" y="3400901"/>
                  <a:pt x="8089496" y="3393517"/>
                </a:cubicBezTo>
                <a:cubicBezTo>
                  <a:pt x="8108027" y="3390352"/>
                  <a:pt x="8126938" y="3381694"/>
                  <a:pt x="8131521" y="3374278"/>
                </a:cubicBezTo>
                <a:cubicBezTo>
                  <a:pt x="8136104" y="3366862"/>
                  <a:pt x="8147590" y="3360795"/>
                  <a:pt x="8157046" y="3360795"/>
                </a:cubicBezTo>
                <a:cubicBezTo>
                  <a:pt x="8166501" y="3360795"/>
                  <a:pt x="8201883" y="3337798"/>
                  <a:pt x="8235672" y="3309690"/>
                </a:cubicBezTo>
                <a:cubicBezTo>
                  <a:pt x="8269460" y="3281582"/>
                  <a:pt x="8319965" y="3246917"/>
                  <a:pt x="8347905" y="3232657"/>
                </a:cubicBezTo>
                <a:cubicBezTo>
                  <a:pt x="8375845" y="3218397"/>
                  <a:pt x="8415850" y="3195827"/>
                  <a:pt x="8436805" y="3182501"/>
                </a:cubicBezTo>
                <a:cubicBezTo>
                  <a:pt x="8457760" y="3169175"/>
                  <a:pt x="8500623" y="3143461"/>
                  <a:pt x="8532055" y="3125359"/>
                </a:cubicBezTo>
                <a:cubicBezTo>
                  <a:pt x="8563487" y="3107258"/>
                  <a:pt x="8612065" y="3078953"/>
                  <a:pt x="8640005" y="3062461"/>
                </a:cubicBezTo>
                <a:cubicBezTo>
                  <a:pt x="8667945" y="3045969"/>
                  <a:pt x="8713665" y="3020760"/>
                  <a:pt x="8741605" y="3006441"/>
                </a:cubicBezTo>
                <a:cubicBezTo>
                  <a:pt x="8769545" y="2992122"/>
                  <a:pt x="8825765" y="2963123"/>
                  <a:pt x="8866538" y="2942000"/>
                </a:cubicBezTo>
                <a:cubicBezTo>
                  <a:pt x="8907312" y="2920877"/>
                  <a:pt x="8948746" y="2903595"/>
                  <a:pt x="8958613" y="2903595"/>
                </a:cubicBezTo>
                <a:cubicBezTo>
                  <a:pt x="8968481" y="2903595"/>
                  <a:pt x="8976555" y="2898351"/>
                  <a:pt x="8976555" y="2891941"/>
                </a:cubicBezTo>
                <a:cubicBezTo>
                  <a:pt x="8976555" y="2885531"/>
                  <a:pt x="8995129" y="2866166"/>
                  <a:pt x="9017830" y="2848908"/>
                </a:cubicBezTo>
                <a:cubicBezTo>
                  <a:pt x="9045013" y="2828243"/>
                  <a:pt x="9067046" y="2818738"/>
                  <a:pt x="9084322" y="2820431"/>
                </a:cubicBezTo>
                <a:close/>
                <a:moveTo>
                  <a:pt x="8388141" y="1691345"/>
                </a:moveTo>
                <a:lnTo>
                  <a:pt x="8423183" y="1704848"/>
                </a:lnTo>
                <a:cubicBezTo>
                  <a:pt x="8459849" y="1718919"/>
                  <a:pt x="8644036" y="1970269"/>
                  <a:pt x="8653106" y="2018613"/>
                </a:cubicBezTo>
                <a:cubicBezTo>
                  <a:pt x="8661398" y="2062818"/>
                  <a:pt x="8660361" y="2064318"/>
                  <a:pt x="8612711" y="2077010"/>
                </a:cubicBezTo>
                <a:cubicBezTo>
                  <a:pt x="8585813" y="2084175"/>
                  <a:pt x="8529515" y="2110173"/>
                  <a:pt x="8487605" y="2134785"/>
                </a:cubicBezTo>
                <a:cubicBezTo>
                  <a:pt x="8445695" y="2159396"/>
                  <a:pt x="8399975" y="2185369"/>
                  <a:pt x="8386005" y="2192502"/>
                </a:cubicBezTo>
                <a:cubicBezTo>
                  <a:pt x="8372035" y="2199636"/>
                  <a:pt x="8343460" y="2216635"/>
                  <a:pt x="8322505" y="2230279"/>
                </a:cubicBezTo>
                <a:cubicBezTo>
                  <a:pt x="8301550" y="2243923"/>
                  <a:pt x="8267260" y="2263828"/>
                  <a:pt x="8246305" y="2274514"/>
                </a:cubicBezTo>
                <a:cubicBezTo>
                  <a:pt x="8225350" y="2285199"/>
                  <a:pt x="8191060" y="2305299"/>
                  <a:pt x="8170105" y="2319180"/>
                </a:cubicBezTo>
                <a:cubicBezTo>
                  <a:pt x="8149150" y="2333061"/>
                  <a:pt x="8120575" y="2350204"/>
                  <a:pt x="8106605" y="2357276"/>
                </a:cubicBezTo>
                <a:cubicBezTo>
                  <a:pt x="8092635" y="2364348"/>
                  <a:pt x="8072633" y="2375451"/>
                  <a:pt x="8062155" y="2381948"/>
                </a:cubicBezTo>
                <a:cubicBezTo>
                  <a:pt x="8051677" y="2388446"/>
                  <a:pt x="8034533" y="2397095"/>
                  <a:pt x="8024055" y="2401168"/>
                </a:cubicBezTo>
                <a:cubicBezTo>
                  <a:pt x="8013577" y="2405242"/>
                  <a:pt x="7987860" y="2419881"/>
                  <a:pt x="7966905" y="2433700"/>
                </a:cubicBezTo>
                <a:cubicBezTo>
                  <a:pt x="7945950" y="2447519"/>
                  <a:pt x="7914518" y="2465913"/>
                  <a:pt x="7897055" y="2474577"/>
                </a:cubicBezTo>
                <a:cubicBezTo>
                  <a:pt x="7879593" y="2483240"/>
                  <a:pt x="7865189" y="2497230"/>
                  <a:pt x="7865047" y="2505667"/>
                </a:cubicBezTo>
                <a:cubicBezTo>
                  <a:pt x="7864904" y="2514103"/>
                  <a:pt x="7847760" y="2524306"/>
                  <a:pt x="7826947" y="2528339"/>
                </a:cubicBezTo>
                <a:cubicBezTo>
                  <a:pt x="7806133" y="2532372"/>
                  <a:pt x="7771960" y="2546835"/>
                  <a:pt x="7751005" y="2560479"/>
                </a:cubicBezTo>
                <a:cubicBezTo>
                  <a:pt x="7730050" y="2574123"/>
                  <a:pt x="7695760" y="2594246"/>
                  <a:pt x="7674805" y="2605198"/>
                </a:cubicBezTo>
                <a:cubicBezTo>
                  <a:pt x="7631979" y="2627580"/>
                  <a:pt x="7591168" y="2651848"/>
                  <a:pt x="7535105" y="2688268"/>
                </a:cubicBezTo>
                <a:cubicBezTo>
                  <a:pt x="7462613" y="2735362"/>
                  <a:pt x="7439855" y="2753728"/>
                  <a:pt x="7439855" y="2765137"/>
                </a:cubicBezTo>
                <a:cubicBezTo>
                  <a:pt x="7439855" y="2771439"/>
                  <a:pt x="7432581" y="2776595"/>
                  <a:pt x="7423690" y="2776595"/>
                </a:cubicBezTo>
                <a:cubicBezTo>
                  <a:pt x="7414800" y="2776595"/>
                  <a:pt x="7377153" y="2796597"/>
                  <a:pt x="7340032" y="2821045"/>
                </a:cubicBezTo>
                <a:cubicBezTo>
                  <a:pt x="7302910" y="2845493"/>
                  <a:pt x="7265076" y="2865495"/>
                  <a:pt x="7255955" y="2865495"/>
                </a:cubicBezTo>
                <a:cubicBezTo>
                  <a:pt x="7246835" y="2865495"/>
                  <a:pt x="7236083" y="2874068"/>
                  <a:pt x="7232062" y="2884545"/>
                </a:cubicBezTo>
                <a:cubicBezTo>
                  <a:pt x="7228042" y="2895022"/>
                  <a:pt x="7213480" y="2903595"/>
                  <a:pt x="7199703" y="2903595"/>
                </a:cubicBezTo>
                <a:cubicBezTo>
                  <a:pt x="7185926" y="2903595"/>
                  <a:pt x="7170904" y="2909662"/>
                  <a:pt x="7166321" y="2917078"/>
                </a:cubicBezTo>
                <a:cubicBezTo>
                  <a:pt x="7161738" y="2924494"/>
                  <a:pt x="7142827" y="2933152"/>
                  <a:pt x="7124296" y="2936317"/>
                </a:cubicBezTo>
                <a:cubicBezTo>
                  <a:pt x="7105766" y="2939482"/>
                  <a:pt x="7073460" y="2953429"/>
                  <a:pt x="7052505" y="2967310"/>
                </a:cubicBezTo>
                <a:cubicBezTo>
                  <a:pt x="7031550" y="2981191"/>
                  <a:pt x="6997260" y="3001291"/>
                  <a:pt x="6976305" y="3011976"/>
                </a:cubicBezTo>
                <a:cubicBezTo>
                  <a:pt x="6929547" y="3035819"/>
                  <a:pt x="6869292" y="3074715"/>
                  <a:pt x="6840398" y="3099707"/>
                </a:cubicBezTo>
                <a:cubicBezTo>
                  <a:pt x="6828513" y="3109987"/>
                  <a:pt x="6791366" y="3131386"/>
                  <a:pt x="6757848" y="3147262"/>
                </a:cubicBezTo>
                <a:cubicBezTo>
                  <a:pt x="6724329" y="3163137"/>
                  <a:pt x="6685475" y="3183162"/>
                  <a:pt x="6671505" y="3191762"/>
                </a:cubicBezTo>
                <a:cubicBezTo>
                  <a:pt x="6657535" y="3200363"/>
                  <a:pt x="6637533" y="3211329"/>
                  <a:pt x="6627055" y="3216134"/>
                </a:cubicBezTo>
                <a:cubicBezTo>
                  <a:pt x="6609051" y="3224389"/>
                  <a:pt x="6413975" y="3336171"/>
                  <a:pt x="6373055" y="3361680"/>
                </a:cubicBezTo>
                <a:cubicBezTo>
                  <a:pt x="6362577" y="3368212"/>
                  <a:pt x="6342575" y="3379342"/>
                  <a:pt x="6328605" y="3386414"/>
                </a:cubicBezTo>
                <a:cubicBezTo>
                  <a:pt x="6302549" y="3399604"/>
                  <a:pt x="6249049" y="3433936"/>
                  <a:pt x="6198430" y="3469950"/>
                </a:cubicBezTo>
                <a:cubicBezTo>
                  <a:pt x="6182714" y="3481131"/>
                  <a:pt x="6169855" y="3494336"/>
                  <a:pt x="6169855" y="3499293"/>
                </a:cubicBezTo>
                <a:cubicBezTo>
                  <a:pt x="6169855" y="3504251"/>
                  <a:pt x="6145566" y="3514964"/>
                  <a:pt x="6115880" y="3523101"/>
                </a:cubicBezTo>
                <a:cubicBezTo>
                  <a:pt x="6086194" y="3531238"/>
                  <a:pt x="6034260" y="3560913"/>
                  <a:pt x="6000472" y="3589045"/>
                </a:cubicBezTo>
                <a:cubicBezTo>
                  <a:pt x="5966683" y="3617178"/>
                  <a:pt x="5934108" y="3640195"/>
                  <a:pt x="5928083" y="3640195"/>
                </a:cubicBezTo>
                <a:cubicBezTo>
                  <a:pt x="5906619" y="3640195"/>
                  <a:pt x="5691511" y="3754516"/>
                  <a:pt x="5626930" y="3800246"/>
                </a:cubicBezTo>
                <a:cubicBezTo>
                  <a:pt x="5611214" y="3811374"/>
                  <a:pt x="5598355" y="3825077"/>
                  <a:pt x="5598355" y="3830695"/>
                </a:cubicBezTo>
                <a:cubicBezTo>
                  <a:pt x="5598355" y="3836313"/>
                  <a:pt x="5579781" y="3844344"/>
                  <a:pt x="5557080" y="3848540"/>
                </a:cubicBezTo>
                <a:cubicBezTo>
                  <a:pt x="5504672" y="3858228"/>
                  <a:pt x="5414141" y="3916699"/>
                  <a:pt x="5389289" y="3956912"/>
                </a:cubicBezTo>
                <a:cubicBezTo>
                  <a:pt x="5384706" y="3964328"/>
                  <a:pt x="5373007" y="3970395"/>
                  <a:pt x="5363292" y="3970395"/>
                </a:cubicBezTo>
                <a:cubicBezTo>
                  <a:pt x="5343850" y="3970395"/>
                  <a:pt x="5261627" y="4009696"/>
                  <a:pt x="5153855" y="4070503"/>
                </a:cubicBezTo>
                <a:cubicBezTo>
                  <a:pt x="5115438" y="4092179"/>
                  <a:pt x="5072575" y="4115754"/>
                  <a:pt x="5058605" y="4122893"/>
                </a:cubicBezTo>
                <a:cubicBezTo>
                  <a:pt x="5044635" y="4130031"/>
                  <a:pt x="5016060" y="4147035"/>
                  <a:pt x="4995105" y="4160679"/>
                </a:cubicBezTo>
                <a:cubicBezTo>
                  <a:pt x="4974150" y="4174323"/>
                  <a:pt x="4939860" y="4194229"/>
                  <a:pt x="4918905" y="4204914"/>
                </a:cubicBezTo>
                <a:cubicBezTo>
                  <a:pt x="4876279" y="4226650"/>
                  <a:pt x="4817379" y="4264639"/>
                  <a:pt x="4779464" y="4294851"/>
                </a:cubicBezTo>
                <a:cubicBezTo>
                  <a:pt x="4765636" y="4305869"/>
                  <a:pt x="4748491" y="4316072"/>
                  <a:pt x="4741364" y="4317523"/>
                </a:cubicBezTo>
                <a:cubicBezTo>
                  <a:pt x="4721283" y="4321612"/>
                  <a:pt x="4671954" y="4346822"/>
                  <a:pt x="4588705" y="4395540"/>
                </a:cubicBezTo>
                <a:cubicBezTo>
                  <a:pt x="4546795" y="4420066"/>
                  <a:pt x="4501075" y="4445969"/>
                  <a:pt x="4487105" y="4453102"/>
                </a:cubicBezTo>
                <a:cubicBezTo>
                  <a:pt x="4460934" y="4466466"/>
                  <a:pt x="4407062" y="4501083"/>
                  <a:pt x="4356930" y="4536750"/>
                </a:cubicBezTo>
                <a:cubicBezTo>
                  <a:pt x="4341214" y="4547931"/>
                  <a:pt x="4328355" y="4561851"/>
                  <a:pt x="4328355" y="4567681"/>
                </a:cubicBezTo>
                <a:cubicBezTo>
                  <a:pt x="4328355" y="4573512"/>
                  <a:pt x="4312639" y="4579387"/>
                  <a:pt x="4293430" y="4580736"/>
                </a:cubicBezTo>
                <a:cubicBezTo>
                  <a:pt x="4274221" y="4582084"/>
                  <a:pt x="4236787" y="4602472"/>
                  <a:pt x="4210243" y="4626041"/>
                </a:cubicBezTo>
                <a:cubicBezTo>
                  <a:pt x="4183699" y="4649611"/>
                  <a:pt x="4153696" y="4668895"/>
                  <a:pt x="4143568" y="4668895"/>
                </a:cubicBezTo>
                <a:cubicBezTo>
                  <a:pt x="4133441" y="4668895"/>
                  <a:pt x="4125155" y="4674752"/>
                  <a:pt x="4125155" y="4681909"/>
                </a:cubicBezTo>
                <a:cubicBezTo>
                  <a:pt x="4125155" y="4689067"/>
                  <a:pt x="4109439" y="4697010"/>
                  <a:pt x="4090230" y="4699559"/>
                </a:cubicBezTo>
                <a:cubicBezTo>
                  <a:pt x="4035384" y="4706839"/>
                  <a:pt x="3756855" y="4872211"/>
                  <a:pt x="3756855" y="4897495"/>
                </a:cubicBezTo>
                <a:cubicBezTo>
                  <a:pt x="3756855" y="4903113"/>
                  <a:pt x="3738281" y="4911304"/>
                  <a:pt x="3715580" y="4915697"/>
                </a:cubicBezTo>
                <a:cubicBezTo>
                  <a:pt x="3692879" y="4920089"/>
                  <a:pt x="3663823" y="4934273"/>
                  <a:pt x="3651011" y="4947218"/>
                </a:cubicBezTo>
                <a:cubicBezTo>
                  <a:pt x="3638199" y="4960162"/>
                  <a:pt x="3621340" y="4977130"/>
                  <a:pt x="3613546" y="4984924"/>
                </a:cubicBezTo>
                <a:cubicBezTo>
                  <a:pt x="3605752" y="4992718"/>
                  <a:pt x="3589088" y="4999095"/>
                  <a:pt x="3576515" y="4999095"/>
                </a:cubicBezTo>
                <a:cubicBezTo>
                  <a:pt x="3563942" y="4999095"/>
                  <a:pt x="3553655" y="5004300"/>
                  <a:pt x="3553655" y="5010662"/>
                </a:cubicBezTo>
                <a:cubicBezTo>
                  <a:pt x="3553655" y="5017024"/>
                  <a:pt x="3526509" y="5031174"/>
                  <a:pt x="3493330" y="5042107"/>
                </a:cubicBezTo>
                <a:cubicBezTo>
                  <a:pt x="3460151" y="5053039"/>
                  <a:pt x="3405360" y="5084982"/>
                  <a:pt x="3371572" y="5113090"/>
                </a:cubicBezTo>
                <a:cubicBezTo>
                  <a:pt x="3337783" y="5141198"/>
                  <a:pt x="3305421" y="5164195"/>
                  <a:pt x="3299655" y="5164195"/>
                </a:cubicBezTo>
                <a:cubicBezTo>
                  <a:pt x="3293889" y="5164195"/>
                  <a:pt x="3255812" y="5181477"/>
                  <a:pt x="3215038" y="5202600"/>
                </a:cubicBezTo>
                <a:cubicBezTo>
                  <a:pt x="3174265" y="5223723"/>
                  <a:pt x="3118045" y="5252673"/>
                  <a:pt x="3090105" y="5266933"/>
                </a:cubicBezTo>
                <a:cubicBezTo>
                  <a:pt x="2997396" y="5314249"/>
                  <a:pt x="2905955" y="5377363"/>
                  <a:pt x="2905955" y="5394038"/>
                </a:cubicBezTo>
                <a:cubicBezTo>
                  <a:pt x="2905955" y="5400339"/>
                  <a:pt x="2897791" y="5405495"/>
                  <a:pt x="2887812" y="5405495"/>
                </a:cubicBezTo>
                <a:cubicBezTo>
                  <a:pt x="2877834" y="5405495"/>
                  <a:pt x="2862071" y="5413093"/>
                  <a:pt x="2852785" y="5422379"/>
                </a:cubicBezTo>
                <a:cubicBezTo>
                  <a:pt x="2843499" y="5431665"/>
                  <a:pt x="2817537" y="5444524"/>
                  <a:pt x="2795093" y="5450954"/>
                </a:cubicBezTo>
                <a:cubicBezTo>
                  <a:pt x="2749428" y="5464036"/>
                  <a:pt x="2626555" y="5543516"/>
                  <a:pt x="2626555" y="5559972"/>
                </a:cubicBezTo>
                <a:cubicBezTo>
                  <a:pt x="2626555" y="5565815"/>
                  <a:pt x="2617455" y="5570595"/>
                  <a:pt x="2606333" y="5570595"/>
                </a:cubicBezTo>
                <a:cubicBezTo>
                  <a:pt x="2595211" y="5570595"/>
                  <a:pt x="2571580" y="5582025"/>
                  <a:pt x="2553820" y="5595995"/>
                </a:cubicBezTo>
                <a:cubicBezTo>
                  <a:pt x="2536061" y="5609965"/>
                  <a:pt x="2513728" y="5621395"/>
                  <a:pt x="2504192" y="5621395"/>
                </a:cubicBezTo>
                <a:cubicBezTo>
                  <a:pt x="2494657" y="5621395"/>
                  <a:pt x="2486855" y="5626551"/>
                  <a:pt x="2486855" y="5632852"/>
                </a:cubicBezTo>
                <a:cubicBezTo>
                  <a:pt x="2486855" y="5639154"/>
                  <a:pt x="2468281" y="5647744"/>
                  <a:pt x="2445580" y="5651940"/>
                </a:cubicBezTo>
                <a:cubicBezTo>
                  <a:pt x="2422879" y="5656137"/>
                  <a:pt x="2387160" y="5670899"/>
                  <a:pt x="2366205" y="5684744"/>
                </a:cubicBezTo>
                <a:cubicBezTo>
                  <a:pt x="2345250" y="5698590"/>
                  <a:pt x="2316675" y="5716012"/>
                  <a:pt x="2302705" y="5723460"/>
                </a:cubicBezTo>
                <a:cubicBezTo>
                  <a:pt x="2288735" y="5730908"/>
                  <a:pt x="2254445" y="5750860"/>
                  <a:pt x="2226505" y="5767797"/>
                </a:cubicBezTo>
                <a:cubicBezTo>
                  <a:pt x="2198565" y="5784734"/>
                  <a:pt x="2164275" y="5804528"/>
                  <a:pt x="2150305" y="5811782"/>
                </a:cubicBezTo>
                <a:cubicBezTo>
                  <a:pt x="2136335" y="5819036"/>
                  <a:pt x="2107760" y="5835943"/>
                  <a:pt x="2086805" y="5849351"/>
                </a:cubicBezTo>
                <a:cubicBezTo>
                  <a:pt x="2065850" y="5862760"/>
                  <a:pt x="2025845" y="5885397"/>
                  <a:pt x="1997905" y="5899657"/>
                </a:cubicBezTo>
                <a:cubicBezTo>
                  <a:pt x="1969965" y="5913917"/>
                  <a:pt x="1919460" y="5948582"/>
                  <a:pt x="1885672" y="5976690"/>
                </a:cubicBezTo>
                <a:cubicBezTo>
                  <a:pt x="1851883" y="6004798"/>
                  <a:pt x="1815985" y="6027795"/>
                  <a:pt x="1805898" y="6027795"/>
                </a:cubicBezTo>
                <a:cubicBezTo>
                  <a:pt x="1795811" y="6027795"/>
                  <a:pt x="1784268" y="6036367"/>
                  <a:pt x="1780248" y="6046845"/>
                </a:cubicBezTo>
                <a:cubicBezTo>
                  <a:pt x="1776227" y="6057323"/>
                  <a:pt x="1763262" y="6065895"/>
                  <a:pt x="1751436" y="6065895"/>
                </a:cubicBezTo>
                <a:cubicBezTo>
                  <a:pt x="1739610" y="6065895"/>
                  <a:pt x="1723558" y="6072272"/>
                  <a:pt x="1715764" y="6080066"/>
                </a:cubicBezTo>
                <a:cubicBezTo>
                  <a:pt x="1707970" y="6087860"/>
                  <a:pt x="1685396" y="6098947"/>
                  <a:pt x="1665599" y="6104704"/>
                </a:cubicBezTo>
                <a:cubicBezTo>
                  <a:pt x="1624946" y="6116527"/>
                  <a:pt x="1571464" y="6143084"/>
                  <a:pt x="1515305" y="6179336"/>
                </a:cubicBezTo>
                <a:cubicBezTo>
                  <a:pt x="1494350" y="6192863"/>
                  <a:pt x="1454345" y="6215597"/>
                  <a:pt x="1426405" y="6229857"/>
                </a:cubicBezTo>
                <a:cubicBezTo>
                  <a:pt x="1398465" y="6244117"/>
                  <a:pt x="1347960" y="6278782"/>
                  <a:pt x="1314172" y="6306890"/>
                </a:cubicBezTo>
                <a:cubicBezTo>
                  <a:pt x="1280383" y="6334998"/>
                  <a:pt x="1245364" y="6357995"/>
                  <a:pt x="1236352" y="6357995"/>
                </a:cubicBezTo>
                <a:cubicBezTo>
                  <a:pt x="1227339" y="6357995"/>
                  <a:pt x="1212851" y="6366567"/>
                  <a:pt x="1204155" y="6377045"/>
                </a:cubicBezTo>
                <a:cubicBezTo>
                  <a:pt x="1195459" y="6387523"/>
                  <a:pt x="1183829" y="6396095"/>
                  <a:pt x="1178308" y="6396095"/>
                </a:cubicBezTo>
                <a:cubicBezTo>
                  <a:pt x="1172788" y="6396095"/>
                  <a:pt x="1137900" y="6416098"/>
                  <a:pt x="1100778" y="6440545"/>
                </a:cubicBezTo>
                <a:cubicBezTo>
                  <a:pt x="1063657" y="6464992"/>
                  <a:pt x="1026010" y="6484995"/>
                  <a:pt x="1017120" y="6484995"/>
                </a:cubicBezTo>
                <a:cubicBezTo>
                  <a:pt x="1008229" y="6484995"/>
                  <a:pt x="1000955" y="6490151"/>
                  <a:pt x="1000955" y="6496452"/>
                </a:cubicBezTo>
                <a:cubicBezTo>
                  <a:pt x="1000955" y="6502754"/>
                  <a:pt x="982381" y="6511344"/>
                  <a:pt x="959680" y="6515540"/>
                </a:cubicBezTo>
                <a:cubicBezTo>
                  <a:pt x="907273" y="6525228"/>
                  <a:pt x="816742" y="6583700"/>
                  <a:pt x="791889" y="6623911"/>
                </a:cubicBezTo>
                <a:cubicBezTo>
                  <a:pt x="787306" y="6631327"/>
                  <a:pt x="775607" y="6637395"/>
                  <a:pt x="765892" y="6637395"/>
                </a:cubicBezTo>
                <a:cubicBezTo>
                  <a:pt x="724372" y="6637395"/>
                  <a:pt x="505655" y="6766599"/>
                  <a:pt x="505655" y="6791126"/>
                </a:cubicBezTo>
                <a:cubicBezTo>
                  <a:pt x="505655" y="6797379"/>
                  <a:pt x="491776" y="6802495"/>
                  <a:pt x="474812" y="6802495"/>
                </a:cubicBezTo>
                <a:cubicBezTo>
                  <a:pt x="440042" y="6802495"/>
                  <a:pt x="404055" y="6772349"/>
                  <a:pt x="404055" y="6743223"/>
                </a:cubicBezTo>
                <a:cubicBezTo>
                  <a:pt x="404055" y="6732575"/>
                  <a:pt x="393117" y="6705837"/>
                  <a:pt x="379748" y="6683805"/>
                </a:cubicBezTo>
                <a:cubicBezTo>
                  <a:pt x="345841" y="6627923"/>
                  <a:pt x="315155" y="6552128"/>
                  <a:pt x="315155" y="6524259"/>
                </a:cubicBezTo>
                <a:cubicBezTo>
                  <a:pt x="315155" y="6511359"/>
                  <a:pt x="306583" y="6493691"/>
                  <a:pt x="296105" y="6484995"/>
                </a:cubicBezTo>
                <a:cubicBezTo>
                  <a:pt x="269327" y="6462772"/>
                  <a:pt x="272423" y="6416923"/>
                  <a:pt x="302542" y="6389666"/>
                </a:cubicBezTo>
                <a:cubicBezTo>
                  <a:pt x="316561" y="6376980"/>
                  <a:pt x="337992" y="6356337"/>
                  <a:pt x="350167" y="6343793"/>
                </a:cubicBezTo>
                <a:cubicBezTo>
                  <a:pt x="362343" y="6331249"/>
                  <a:pt x="387145" y="6318357"/>
                  <a:pt x="405284" y="6315145"/>
                </a:cubicBezTo>
                <a:cubicBezTo>
                  <a:pt x="437662" y="6309410"/>
                  <a:pt x="591570" y="6221042"/>
                  <a:pt x="631426" y="6185302"/>
                </a:cubicBezTo>
                <a:cubicBezTo>
                  <a:pt x="672631" y="6148354"/>
                  <a:pt x="772143" y="6089385"/>
                  <a:pt x="804364" y="6082823"/>
                </a:cubicBezTo>
                <a:cubicBezTo>
                  <a:pt x="811491" y="6081372"/>
                  <a:pt x="828636" y="6071169"/>
                  <a:pt x="842464" y="6060151"/>
                </a:cubicBezTo>
                <a:cubicBezTo>
                  <a:pt x="899056" y="6015057"/>
                  <a:pt x="946040" y="5989357"/>
                  <a:pt x="985080" y="5982140"/>
                </a:cubicBezTo>
                <a:cubicBezTo>
                  <a:pt x="1007781" y="5977944"/>
                  <a:pt x="1026355" y="5969354"/>
                  <a:pt x="1026355" y="5963052"/>
                </a:cubicBezTo>
                <a:cubicBezTo>
                  <a:pt x="1026355" y="5956751"/>
                  <a:pt x="1032705" y="5951595"/>
                  <a:pt x="1040466" y="5951595"/>
                </a:cubicBezTo>
                <a:cubicBezTo>
                  <a:pt x="1048228" y="5951595"/>
                  <a:pt x="1101885" y="5923020"/>
                  <a:pt x="1159705" y="5888095"/>
                </a:cubicBezTo>
                <a:cubicBezTo>
                  <a:pt x="1217525" y="5853170"/>
                  <a:pt x="1268039" y="5824595"/>
                  <a:pt x="1271957" y="5824595"/>
                </a:cubicBezTo>
                <a:cubicBezTo>
                  <a:pt x="1275876" y="5824595"/>
                  <a:pt x="1300799" y="5805223"/>
                  <a:pt x="1327343" y="5781546"/>
                </a:cubicBezTo>
                <a:cubicBezTo>
                  <a:pt x="1369054" y="5744341"/>
                  <a:pt x="1451112" y="5692478"/>
                  <a:pt x="1540705" y="5646697"/>
                </a:cubicBezTo>
                <a:cubicBezTo>
                  <a:pt x="1554675" y="5639559"/>
                  <a:pt x="1583250" y="5622555"/>
                  <a:pt x="1604205" y="5608911"/>
                </a:cubicBezTo>
                <a:cubicBezTo>
                  <a:pt x="1625160" y="5595267"/>
                  <a:pt x="1659450" y="5575361"/>
                  <a:pt x="1680405" y="5564676"/>
                </a:cubicBezTo>
                <a:cubicBezTo>
                  <a:pt x="1701360" y="5553991"/>
                  <a:pt x="1735650" y="5533823"/>
                  <a:pt x="1756605" y="5519859"/>
                </a:cubicBezTo>
                <a:cubicBezTo>
                  <a:pt x="1777560" y="5505895"/>
                  <a:pt x="1813279" y="5491037"/>
                  <a:pt x="1835980" y="5486840"/>
                </a:cubicBezTo>
                <a:cubicBezTo>
                  <a:pt x="1858681" y="5482644"/>
                  <a:pt x="1877255" y="5474054"/>
                  <a:pt x="1877255" y="5467752"/>
                </a:cubicBezTo>
                <a:cubicBezTo>
                  <a:pt x="1877255" y="5461451"/>
                  <a:pt x="1888348" y="5456295"/>
                  <a:pt x="1901905" y="5456295"/>
                </a:cubicBezTo>
                <a:cubicBezTo>
                  <a:pt x="1915463" y="5456295"/>
                  <a:pt x="1930306" y="5450228"/>
                  <a:pt x="1934889" y="5442812"/>
                </a:cubicBezTo>
                <a:cubicBezTo>
                  <a:pt x="1953065" y="5413402"/>
                  <a:pt x="2026305" y="5361316"/>
                  <a:pt x="2112205" y="5316708"/>
                </a:cubicBezTo>
                <a:cubicBezTo>
                  <a:pt x="2126175" y="5309454"/>
                  <a:pt x="2154750" y="5292190"/>
                  <a:pt x="2175705" y="5278344"/>
                </a:cubicBezTo>
                <a:cubicBezTo>
                  <a:pt x="2196660" y="5264499"/>
                  <a:pt x="2232379" y="5249737"/>
                  <a:pt x="2255080" y="5245540"/>
                </a:cubicBezTo>
                <a:cubicBezTo>
                  <a:pt x="2277781" y="5241344"/>
                  <a:pt x="2296355" y="5232754"/>
                  <a:pt x="2296355" y="5226452"/>
                </a:cubicBezTo>
                <a:cubicBezTo>
                  <a:pt x="2296355" y="5220151"/>
                  <a:pt x="2303629" y="5214995"/>
                  <a:pt x="2312520" y="5214995"/>
                </a:cubicBezTo>
                <a:cubicBezTo>
                  <a:pt x="2321410" y="5214995"/>
                  <a:pt x="2358392" y="5195430"/>
                  <a:pt x="2394701" y="5171518"/>
                </a:cubicBezTo>
                <a:cubicBezTo>
                  <a:pt x="2431010" y="5147605"/>
                  <a:pt x="2472314" y="5124360"/>
                  <a:pt x="2486486" y="5119862"/>
                </a:cubicBezTo>
                <a:cubicBezTo>
                  <a:pt x="2500659" y="5115364"/>
                  <a:pt x="2512255" y="5106354"/>
                  <a:pt x="2512255" y="5099839"/>
                </a:cubicBezTo>
                <a:cubicBezTo>
                  <a:pt x="2512255" y="5093325"/>
                  <a:pt x="2520541" y="5087995"/>
                  <a:pt x="2530668" y="5087995"/>
                </a:cubicBezTo>
                <a:cubicBezTo>
                  <a:pt x="2547959" y="5087995"/>
                  <a:pt x="2630789" y="5036974"/>
                  <a:pt x="2684893" y="4992997"/>
                </a:cubicBezTo>
                <a:cubicBezTo>
                  <a:pt x="2738625" y="4949324"/>
                  <a:pt x="2787421" y="4922579"/>
                  <a:pt x="2826580" y="4915340"/>
                </a:cubicBezTo>
                <a:cubicBezTo>
                  <a:pt x="2849281" y="4911144"/>
                  <a:pt x="2867855" y="4902554"/>
                  <a:pt x="2867855" y="4896252"/>
                </a:cubicBezTo>
                <a:cubicBezTo>
                  <a:pt x="2867855" y="4889951"/>
                  <a:pt x="2875129" y="4884795"/>
                  <a:pt x="2884020" y="4884795"/>
                </a:cubicBezTo>
                <a:cubicBezTo>
                  <a:pt x="2892910" y="4884795"/>
                  <a:pt x="2930556" y="4864792"/>
                  <a:pt x="2967678" y="4840345"/>
                </a:cubicBezTo>
                <a:cubicBezTo>
                  <a:pt x="3004800" y="4815898"/>
                  <a:pt x="3042770" y="4795895"/>
                  <a:pt x="3052055" y="4795895"/>
                </a:cubicBezTo>
                <a:cubicBezTo>
                  <a:pt x="3061341" y="4795895"/>
                  <a:pt x="3067986" y="4788694"/>
                  <a:pt x="3066822" y="4779891"/>
                </a:cubicBezTo>
                <a:cubicBezTo>
                  <a:pt x="3065120" y="4767022"/>
                  <a:pt x="3305390" y="4630795"/>
                  <a:pt x="3329790" y="4630795"/>
                </a:cubicBezTo>
                <a:cubicBezTo>
                  <a:pt x="3333471" y="4630795"/>
                  <a:pt x="3361886" y="4613650"/>
                  <a:pt x="3392935" y="4592695"/>
                </a:cubicBezTo>
                <a:cubicBezTo>
                  <a:pt x="3423985" y="4571740"/>
                  <a:pt x="3455295" y="4554595"/>
                  <a:pt x="3462515" y="4554595"/>
                </a:cubicBezTo>
                <a:cubicBezTo>
                  <a:pt x="3469734" y="4554595"/>
                  <a:pt x="3480335" y="4544527"/>
                  <a:pt x="3486073" y="4532222"/>
                </a:cubicBezTo>
                <a:cubicBezTo>
                  <a:pt x="3491811" y="4519916"/>
                  <a:pt x="3510793" y="4502711"/>
                  <a:pt x="3528255" y="4493987"/>
                </a:cubicBezTo>
                <a:cubicBezTo>
                  <a:pt x="3545718" y="4485263"/>
                  <a:pt x="3577150" y="4466841"/>
                  <a:pt x="3598105" y="4453048"/>
                </a:cubicBezTo>
                <a:cubicBezTo>
                  <a:pt x="3619060" y="4439257"/>
                  <a:pt x="3651366" y="4425382"/>
                  <a:pt x="3669896" y="4422217"/>
                </a:cubicBezTo>
                <a:cubicBezTo>
                  <a:pt x="3688427" y="4419052"/>
                  <a:pt x="3707337" y="4410394"/>
                  <a:pt x="3711921" y="4402978"/>
                </a:cubicBezTo>
                <a:cubicBezTo>
                  <a:pt x="3716504" y="4395562"/>
                  <a:pt x="3731526" y="4389495"/>
                  <a:pt x="3745303" y="4389495"/>
                </a:cubicBezTo>
                <a:cubicBezTo>
                  <a:pt x="3759080" y="4389495"/>
                  <a:pt x="3773642" y="4380923"/>
                  <a:pt x="3777662" y="4370445"/>
                </a:cubicBezTo>
                <a:cubicBezTo>
                  <a:pt x="3781683" y="4359967"/>
                  <a:pt x="3795091" y="4351395"/>
                  <a:pt x="3807459" y="4351395"/>
                </a:cubicBezTo>
                <a:cubicBezTo>
                  <a:pt x="3819826" y="4351395"/>
                  <a:pt x="3836876" y="4343044"/>
                  <a:pt x="3845347" y="4332837"/>
                </a:cubicBezTo>
                <a:cubicBezTo>
                  <a:pt x="3853818" y="4322630"/>
                  <a:pt x="3872252" y="4310628"/>
                  <a:pt x="3886311" y="4306165"/>
                </a:cubicBezTo>
                <a:cubicBezTo>
                  <a:pt x="3900371" y="4301703"/>
                  <a:pt x="3929859" y="4280907"/>
                  <a:pt x="3951840" y="4259952"/>
                </a:cubicBezTo>
                <a:cubicBezTo>
                  <a:pt x="3973820" y="4238998"/>
                  <a:pt x="4003235" y="4216416"/>
                  <a:pt x="4017205" y="4209770"/>
                </a:cubicBezTo>
                <a:cubicBezTo>
                  <a:pt x="4031175" y="4203125"/>
                  <a:pt x="4065465" y="4183830"/>
                  <a:pt x="4093405" y="4166893"/>
                </a:cubicBezTo>
                <a:cubicBezTo>
                  <a:pt x="4121345" y="4149956"/>
                  <a:pt x="4155635" y="4130162"/>
                  <a:pt x="4169605" y="4122908"/>
                </a:cubicBezTo>
                <a:cubicBezTo>
                  <a:pt x="4183575" y="4115654"/>
                  <a:pt x="4212150" y="4098390"/>
                  <a:pt x="4233105" y="4084544"/>
                </a:cubicBezTo>
                <a:cubicBezTo>
                  <a:pt x="4254060" y="4070699"/>
                  <a:pt x="4289779" y="4055937"/>
                  <a:pt x="4312480" y="4051740"/>
                </a:cubicBezTo>
                <a:cubicBezTo>
                  <a:pt x="4335181" y="4047544"/>
                  <a:pt x="4353755" y="4038954"/>
                  <a:pt x="4353755" y="4032652"/>
                </a:cubicBezTo>
                <a:cubicBezTo>
                  <a:pt x="4353755" y="4026351"/>
                  <a:pt x="4361029" y="4021195"/>
                  <a:pt x="4369920" y="4021195"/>
                </a:cubicBezTo>
                <a:cubicBezTo>
                  <a:pt x="4378810" y="4021195"/>
                  <a:pt x="4416457" y="4001192"/>
                  <a:pt x="4453578" y="3976745"/>
                </a:cubicBezTo>
                <a:cubicBezTo>
                  <a:pt x="4490700" y="3952298"/>
                  <a:pt x="4528534" y="3932295"/>
                  <a:pt x="4537655" y="3932295"/>
                </a:cubicBezTo>
                <a:cubicBezTo>
                  <a:pt x="4546775" y="3932295"/>
                  <a:pt x="4557527" y="3923723"/>
                  <a:pt x="4561548" y="3913245"/>
                </a:cubicBezTo>
                <a:cubicBezTo>
                  <a:pt x="4565568" y="3902767"/>
                  <a:pt x="4579768" y="3894195"/>
                  <a:pt x="4593101" y="3894195"/>
                </a:cubicBezTo>
                <a:cubicBezTo>
                  <a:pt x="4606435" y="3894195"/>
                  <a:pt x="4624459" y="3885623"/>
                  <a:pt x="4633155" y="3875145"/>
                </a:cubicBezTo>
                <a:cubicBezTo>
                  <a:pt x="4641851" y="3864667"/>
                  <a:pt x="4653694" y="3856095"/>
                  <a:pt x="4659474" y="3856095"/>
                </a:cubicBezTo>
                <a:cubicBezTo>
                  <a:pt x="4670294" y="3856095"/>
                  <a:pt x="4762844" y="3796008"/>
                  <a:pt x="4805793" y="3761097"/>
                </a:cubicBezTo>
                <a:cubicBezTo>
                  <a:pt x="4856783" y="3719653"/>
                  <a:pt x="4907506" y="3691145"/>
                  <a:pt x="4940513" y="3685383"/>
                </a:cubicBezTo>
                <a:cubicBezTo>
                  <a:pt x="4959382" y="3682089"/>
                  <a:pt x="4996529" y="3660689"/>
                  <a:pt x="5023063" y="3637828"/>
                </a:cubicBezTo>
                <a:cubicBezTo>
                  <a:pt x="5071421" y="3596164"/>
                  <a:pt x="5105582" y="3572567"/>
                  <a:pt x="5141155" y="3556256"/>
                </a:cubicBezTo>
                <a:cubicBezTo>
                  <a:pt x="5159160" y="3548001"/>
                  <a:pt x="5354235" y="3436219"/>
                  <a:pt x="5395155" y="3410710"/>
                </a:cubicBezTo>
                <a:cubicBezTo>
                  <a:pt x="5405633" y="3404178"/>
                  <a:pt x="5425635" y="3393048"/>
                  <a:pt x="5439605" y="3385976"/>
                </a:cubicBezTo>
                <a:cubicBezTo>
                  <a:pt x="5453575" y="3378904"/>
                  <a:pt x="5482150" y="3361790"/>
                  <a:pt x="5503105" y="3347944"/>
                </a:cubicBezTo>
                <a:cubicBezTo>
                  <a:pt x="5524060" y="3334099"/>
                  <a:pt x="5559779" y="3319337"/>
                  <a:pt x="5582480" y="3315140"/>
                </a:cubicBezTo>
                <a:cubicBezTo>
                  <a:pt x="5605181" y="3310944"/>
                  <a:pt x="5623755" y="3302913"/>
                  <a:pt x="5623755" y="3297295"/>
                </a:cubicBezTo>
                <a:cubicBezTo>
                  <a:pt x="5623755" y="3288086"/>
                  <a:pt x="5644063" y="3271281"/>
                  <a:pt x="5699955" y="3234236"/>
                </a:cubicBezTo>
                <a:cubicBezTo>
                  <a:pt x="5710433" y="3227291"/>
                  <a:pt x="5799015" y="3175658"/>
                  <a:pt x="5896805" y="3119495"/>
                </a:cubicBezTo>
                <a:cubicBezTo>
                  <a:pt x="5994595" y="3063332"/>
                  <a:pt x="6083177" y="3011699"/>
                  <a:pt x="6093655" y="3004754"/>
                </a:cubicBezTo>
                <a:cubicBezTo>
                  <a:pt x="6104133" y="2997810"/>
                  <a:pt x="6131279" y="2988794"/>
                  <a:pt x="6153980" y="2984719"/>
                </a:cubicBezTo>
                <a:cubicBezTo>
                  <a:pt x="6176681" y="2980644"/>
                  <a:pt x="6195255" y="2972713"/>
                  <a:pt x="6195255" y="2967095"/>
                </a:cubicBezTo>
                <a:cubicBezTo>
                  <a:pt x="6195255" y="2946797"/>
                  <a:pt x="6319072" y="2867500"/>
                  <a:pt x="6362296" y="2860117"/>
                </a:cubicBezTo>
                <a:cubicBezTo>
                  <a:pt x="6380827" y="2856952"/>
                  <a:pt x="6399737" y="2848294"/>
                  <a:pt x="6404321" y="2840878"/>
                </a:cubicBezTo>
                <a:cubicBezTo>
                  <a:pt x="6408904" y="2833462"/>
                  <a:pt x="6420390" y="2827395"/>
                  <a:pt x="6429846" y="2827395"/>
                </a:cubicBezTo>
                <a:cubicBezTo>
                  <a:pt x="6439302" y="2827395"/>
                  <a:pt x="6474683" y="2804398"/>
                  <a:pt x="6508472" y="2776290"/>
                </a:cubicBezTo>
                <a:cubicBezTo>
                  <a:pt x="6542260" y="2748182"/>
                  <a:pt x="6592765" y="2713517"/>
                  <a:pt x="6620705" y="2699257"/>
                </a:cubicBezTo>
                <a:cubicBezTo>
                  <a:pt x="6648645" y="2684997"/>
                  <a:pt x="6688650" y="2662336"/>
                  <a:pt x="6709605" y="2648898"/>
                </a:cubicBezTo>
                <a:cubicBezTo>
                  <a:pt x="6730560" y="2635460"/>
                  <a:pt x="6761993" y="2617377"/>
                  <a:pt x="6779455" y="2608713"/>
                </a:cubicBezTo>
                <a:cubicBezTo>
                  <a:pt x="6796918" y="2600050"/>
                  <a:pt x="6814062" y="2589872"/>
                  <a:pt x="6817555" y="2586095"/>
                </a:cubicBezTo>
                <a:cubicBezTo>
                  <a:pt x="6821048" y="2582318"/>
                  <a:pt x="6838193" y="2572140"/>
                  <a:pt x="6855655" y="2563477"/>
                </a:cubicBezTo>
                <a:cubicBezTo>
                  <a:pt x="6873118" y="2554813"/>
                  <a:pt x="6904550" y="2536730"/>
                  <a:pt x="6925505" y="2523292"/>
                </a:cubicBezTo>
                <a:cubicBezTo>
                  <a:pt x="6946460" y="2509854"/>
                  <a:pt x="6986465" y="2487193"/>
                  <a:pt x="7014405" y="2472933"/>
                </a:cubicBezTo>
                <a:cubicBezTo>
                  <a:pt x="7042345" y="2458673"/>
                  <a:pt x="7098565" y="2429723"/>
                  <a:pt x="7139338" y="2408600"/>
                </a:cubicBezTo>
                <a:cubicBezTo>
                  <a:pt x="7180112" y="2387477"/>
                  <a:pt x="7221209" y="2370195"/>
                  <a:pt x="7230664" y="2370195"/>
                </a:cubicBezTo>
                <a:cubicBezTo>
                  <a:pt x="7240120" y="2370195"/>
                  <a:pt x="7251606" y="2364128"/>
                  <a:pt x="7256189" y="2356712"/>
                </a:cubicBezTo>
                <a:cubicBezTo>
                  <a:pt x="7281041" y="2316500"/>
                  <a:pt x="7371572" y="2258028"/>
                  <a:pt x="7423980" y="2248340"/>
                </a:cubicBezTo>
                <a:cubicBezTo>
                  <a:pt x="7446681" y="2244144"/>
                  <a:pt x="7465255" y="2236113"/>
                  <a:pt x="7465255" y="2230495"/>
                </a:cubicBezTo>
                <a:cubicBezTo>
                  <a:pt x="7465255" y="2224877"/>
                  <a:pt x="7478114" y="2211131"/>
                  <a:pt x="7493830" y="2199950"/>
                </a:cubicBezTo>
                <a:cubicBezTo>
                  <a:pt x="7542970" y="2164989"/>
                  <a:pt x="7597585" y="2129802"/>
                  <a:pt x="7624005" y="2116082"/>
                </a:cubicBezTo>
                <a:cubicBezTo>
                  <a:pt x="7637975" y="2108827"/>
                  <a:pt x="7672265" y="2089034"/>
                  <a:pt x="7700205" y="2072097"/>
                </a:cubicBezTo>
                <a:cubicBezTo>
                  <a:pt x="7728145" y="2055160"/>
                  <a:pt x="7762435" y="2035365"/>
                  <a:pt x="7776405" y="2028109"/>
                </a:cubicBezTo>
                <a:cubicBezTo>
                  <a:pt x="7790375" y="2020853"/>
                  <a:pt x="7836095" y="1994852"/>
                  <a:pt x="7878005" y="1970330"/>
                </a:cubicBezTo>
                <a:cubicBezTo>
                  <a:pt x="7962979" y="1920611"/>
                  <a:pt x="8011284" y="1895770"/>
                  <a:pt x="8030663" y="1891823"/>
                </a:cubicBezTo>
                <a:cubicBezTo>
                  <a:pt x="8037791" y="1890372"/>
                  <a:pt x="8054935" y="1880169"/>
                  <a:pt x="8068763" y="1869151"/>
                </a:cubicBezTo>
                <a:cubicBezTo>
                  <a:pt x="8101530" y="1843042"/>
                  <a:pt x="8163437" y="1802477"/>
                  <a:pt x="8195505" y="1786102"/>
                </a:cubicBezTo>
                <a:cubicBezTo>
                  <a:pt x="8209475" y="1778969"/>
                  <a:pt x="8255195" y="1753437"/>
                  <a:pt x="8297105" y="1729364"/>
                </a:cubicBezTo>
                <a:cubicBezTo>
                  <a:pt x="8339015" y="1705291"/>
                  <a:pt x="8379981" y="1688183"/>
                  <a:pt x="8388141" y="1691345"/>
                </a:cubicBezTo>
                <a:close/>
                <a:moveTo>
                  <a:pt x="7362448" y="751357"/>
                </a:moveTo>
                <a:cubicBezTo>
                  <a:pt x="7393376" y="752583"/>
                  <a:pt x="7423678" y="765216"/>
                  <a:pt x="7437311" y="784611"/>
                </a:cubicBezTo>
                <a:cubicBezTo>
                  <a:pt x="7446389" y="797527"/>
                  <a:pt x="7459482" y="808095"/>
                  <a:pt x="7466405" y="808095"/>
                </a:cubicBezTo>
                <a:cubicBezTo>
                  <a:pt x="7473327" y="808095"/>
                  <a:pt x="7530755" y="848100"/>
                  <a:pt x="7594021" y="896995"/>
                </a:cubicBezTo>
                <a:cubicBezTo>
                  <a:pt x="7657287" y="945890"/>
                  <a:pt x="7714203" y="985895"/>
                  <a:pt x="7720502" y="985895"/>
                </a:cubicBezTo>
                <a:cubicBezTo>
                  <a:pt x="7742147" y="985895"/>
                  <a:pt x="7732491" y="1048224"/>
                  <a:pt x="7709730" y="1055423"/>
                </a:cubicBezTo>
                <a:cubicBezTo>
                  <a:pt x="7697506" y="1059289"/>
                  <a:pt x="7668677" y="1079517"/>
                  <a:pt x="7645666" y="1100374"/>
                </a:cubicBezTo>
                <a:cubicBezTo>
                  <a:pt x="7622655" y="1121231"/>
                  <a:pt x="7598774" y="1138295"/>
                  <a:pt x="7592598" y="1138295"/>
                </a:cubicBezTo>
                <a:cubicBezTo>
                  <a:pt x="7578046" y="1138295"/>
                  <a:pt x="7543359" y="1152349"/>
                  <a:pt x="7496425" y="1177260"/>
                </a:cubicBezTo>
                <a:cubicBezTo>
                  <a:pt x="7369863" y="1244437"/>
                  <a:pt x="7344646" y="1260486"/>
                  <a:pt x="7344382" y="1274025"/>
                </a:cubicBezTo>
                <a:cubicBezTo>
                  <a:pt x="7344221" y="1282320"/>
                  <a:pt x="7327060" y="1292406"/>
                  <a:pt x="7306247" y="1296439"/>
                </a:cubicBezTo>
                <a:cubicBezTo>
                  <a:pt x="7269545" y="1303551"/>
                  <a:pt x="7214877" y="1334208"/>
                  <a:pt x="7170598" y="1372507"/>
                </a:cubicBezTo>
                <a:cubicBezTo>
                  <a:pt x="7158713" y="1382787"/>
                  <a:pt x="7121566" y="1404186"/>
                  <a:pt x="7088048" y="1420061"/>
                </a:cubicBezTo>
                <a:cubicBezTo>
                  <a:pt x="7054529" y="1435937"/>
                  <a:pt x="7015675" y="1455962"/>
                  <a:pt x="7001705" y="1464562"/>
                </a:cubicBezTo>
                <a:cubicBezTo>
                  <a:pt x="6987735" y="1473162"/>
                  <a:pt x="6967733" y="1484129"/>
                  <a:pt x="6957255" y="1488934"/>
                </a:cubicBezTo>
                <a:cubicBezTo>
                  <a:pt x="6939251" y="1497189"/>
                  <a:pt x="6744175" y="1608971"/>
                  <a:pt x="6703255" y="1634480"/>
                </a:cubicBezTo>
                <a:cubicBezTo>
                  <a:pt x="6692777" y="1641012"/>
                  <a:pt x="6672775" y="1652142"/>
                  <a:pt x="6658805" y="1659214"/>
                </a:cubicBezTo>
                <a:cubicBezTo>
                  <a:pt x="6632749" y="1672404"/>
                  <a:pt x="6579249" y="1706736"/>
                  <a:pt x="6528630" y="1742750"/>
                </a:cubicBezTo>
                <a:cubicBezTo>
                  <a:pt x="6512914" y="1753931"/>
                  <a:pt x="6500055" y="1767677"/>
                  <a:pt x="6500055" y="1773295"/>
                </a:cubicBezTo>
                <a:cubicBezTo>
                  <a:pt x="6500055" y="1778913"/>
                  <a:pt x="6481481" y="1787104"/>
                  <a:pt x="6458780" y="1791496"/>
                </a:cubicBezTo>
                <a:cubicBezTo>
                  <a:pt x="6436079" y="1795889"/>
                  <a:pt x="6407023" y="1810074"/>
                  <a:pt x="6394211" y="1823018"/>
                </a:cubicBezTo>
                <a:cubicBezTo>
                  <a:pt x="6381399" y="1835962"/>
                  <a:pt x="6364540" y="1852930"/>
                  <a:pt x="6356746" y="1860724"/>
                </a:cubicBezTo>
                <a:cubicBezTo>
                  <a:pt x="6348952" y="1868518"/>
                  <a:pt x="6332109" y="1874895"/>
                  <a:pt x="6319316" y="1874895"/>
                </a:cubicBezTo>
                <a:cubicBezTo>
                  <a:pt x="6306524" y="1874895"/>
                  <a:pt x="6292768" y="1883468"/>
                  <a:pt x="6288748" y="1893945"/>
                </a:cubicBezTo>
                <a:cubicBezTo>
                  <a:pt x="6284727" y="1904422"/>
                  <a:pt x="6272949" y="1912995"/>
                  <a:pt x="6262575" y="1912995"/>
                </a:cubicBezTo>
                <a:cubicBezTo>
                  <a:pt x="6252200" y="1912995"/>
                  <a:pt x="6229180" y="1924425"/>
                  <a:pt x="6211420" y="1938395"/>
                </a:cubicBezTo>
                <a:cubicBezTo>
                  <a:pt x="6193661" y="1952365"/>
                  <a:pt x="6171328" y="1963795"/>
                  <a:pt x="6161792" y="1963795"/>
                </a:cubicBezTo>
                <a:cubicBezTo>
                  <a:pt x="6152257" y="1963795"/>
                  <a:pt x="6144455" y="1968316"/>
                  <a:pt x="6144455" y="1973842"/>
                </a:cubicBezTo>
                <a:cubicBezTo>
                  <a:pt x="6144455" y="1979368"/>
                  <a:pt x="6111594" y="1996838"/>
                  <a:pt x="6071430" y="2012664"/>
                </a:cubicBezTo>
                <a:cubicBezTo>
                  <a:pt x="6031266" y="2028490"/>
                  <a:pt x="5981260" y="2052556"/>
                  <a:pt x="5960305" y="2066143"/>
                </a:cubicBezTo>
                <a:cubicBezTo>
                  <a:pt x="5939350" y="2079731"/>
                  <a:pt x="5905060" y="2099591"/>
                  <a:pt x="5884105" y="2110276"/>
                </a:cubicBezTo>
                <a:cubicBezTo>
                  <a:pt x="5839943" y="2132795"/>
                  <a:pt x="5780681" y="2170652"/>
                  <a:pt x="5744664" y="2199351"/>
                </a:cubicBezTo>
                <a:cubicBezTo>
                  <a:pt x="5730836" y="2210369"/>
                  <a:pt x="5713686" y="2220455"/>
                  <a:pt x="5706554" y="2221765"/>
                </a:cubicBezTo>
                <a:cubicBezTo>
                  <a:pt x="5693365" y="2224186"/>
                  <a:pt x="5662465" y="2239624"/>
                  <a:pt x="5560255" y="2294860"/>
                </a:cubicBezTo>
                <a:cubicBezTo>
                  <a:pt x="5528822" y="2311847"/>
                  <a:pt x="5501392" y="2335746"/>
                  <a:pt x="5499299" y="2347970"/>
                </a:cubicBezTo>
                <a:cubicBezTo>
                  <a:pt x="5497206" y="2360194"/>
                  <a:pt x="5484684" y="2370195"/>
                  <a:pt x="5471474" y="2370195"/>
                </a:cubicBezTo>
                <a:cubicBezTo>
                  <a:pt x="5458263" y="2370195"/>
                  <a:pt x="5443704" y="2376262"/>
                  <a:pt x="5439121" y="2383678"/>
                </a:cubicBezTo>
                <a:cubicBezTo>
                  <a:pt x="5434537" y="2391094"/>
                  <a:pt x="5415627" y="2399752"/>
                  <a:pt x="5397096" y="2402917"/>
                </a:cubicBezTo>
                <a:cubicBezTo>
                  <a:pt x="5378566" y="2406082"/>
                  <a:pt x="5346260" y="2419835"/>
                  <a:pt x="5325305" y="2433479"/>
                </a:cubicBezTo>
                <a:cubicBezTo>
                  <a:pt x="5304350" y="2447123"/>
                  <a:pt x="5270060" y="2467028"/>
                  <a:pt x="5249105" y="2477714"/>
                </a:cubicBezTo>
                <a:cubicBezTo>
                  <a:pt x="5228150" y="2488399"/>
                  <a:pt x="5193860" y="2508521"/>
                  <a:pt x="5172905" y="2522429"/>
                </a:cubicBezTo>
                <a:cubicBezTo>
                  <a:pt x="5151950" y="2536336"/>
                  <a:pt x="5126233" y="2551485"/>
                  <a:pt x="5115755" y="2556092"/>
                </a:cubicBezTo>
                <a:cubicBezTo>
                  <a:pt x="5105277" y="2560699"/>
                  <a:pt x="5053049" y="2595052"/>
                  <a:pt x="4999691" y="2632432"/>
                </a:cubicBezTo>
                <a:cubicBezTo>
                  <a:pt x="4946334" y="2669812"/>
                  <a:pt x="4899471" y="2700395"/>
                  <a:pt x="4895553" y="2700395"/>
                </a:cubicBezTo>
                <a:cubicBezTo>
                  <a:pt x="4885528" y="2700395"/>
                  <a:pt x="4771679" y="2754292"/>
                  <a:pt x="4741105" y="2773512"/>
                </a:cubicBezTo>
                <a:cubicBezTo>
                  <a:pt x="4727135" y="2782294"/>
                  <a:pt x="4701418" y="2796465"/>
                  <a:pt x="4683955" y="2805004"/>
                </a:cubicBezTo>
                <a:cubicBezTo>
                  <a:pt x="4666493" y="2813542"/>
                  <a:pt x="4652089" y="2827430"/>
                  <a:pt x="4651946" y="2835867"/>
                </a:cubicBezTo>
                <a:cubicBezTo>
                  <a:pt x="4651804" y="2844303"/>
                  <a:pt x="4634660" y="2854666"/>
                  <a:pt x="4613846" y="2858896"/>
                </a:cubicBezTo>
                <a:cubicBezTo>
                  <a:pt x="4593034" y="2863125"/>
                  <a:pt x="4565523" y="2877108"/>
                  <a:pt x="4552711" y="2889969"/>
                </a:cubicBezTo>
                <a:lnTo>
                  <a:pt x="4515246" y="2927524"/>
                </a:lnTo>
                <a:cubicBezTo>
                  <a:pt x="4507452" y="2935318"/>
                  <a:pt x="4490609" y="2941695"/>
                  <a:pt x="4477816" y="2941695"/>
                </a:cubicBezTo>
                <a:cubicBezTo>
                  <a:pt x="4465024" y="2941695"/>
                  <a:pt x="4451268" y="2950268"/>
                  <a:pt x="4447248" y="2960745"/>
                </a:cubicBezTo>
                <a:cubicBezTo>
                  <a:pt x="4443227" y="2971222"/>
                  <a:pt x="4434199" y="2979795"/>
                  <a:pt x="4427185" y="2979795"/>
                </a:cubicBezTo>
                <a:cubicBezTo>
                  <a:pt x="4420171" y="2979795"/>
                  <a:pt x="4367125" y="3008370"/>
                  <a:pt x="4309305" y="3043295"/>
                </a:cubicBezTo>
                <a:cubicBezTo>
                  <a:pt x="4251485" y="3078220"/>
                  <a:pt x="4199706" y="3106795"/>
                  <a:pt x="4194241" y="3106795"/>
                </a:cubicBezTo>
                <a:cubicBezTo>
                  <a:pt x="4178931" y="3106795"/>
                  <a:pt x="4138122" y="3125918"/>
                  <a:pt x="4061655" y="3168927"/>
                </a:cubicBezTo>
                <a:cubicBezTo>
                  <a:pt x="4023238" y="3190535"/>
                  <a:pt x="3980375" y="3214054"/>
                  <a:pt x="3966405" y="3221193"/>
                </a:cubicBezTo>
                <a:cubicBezTo>
                  <a:pt x="3952435" y="3228331"/>
                  <a:pt x="3923860" y="3245529"/>
                  <a:pt x="3902905" y="3259410"/>
                </a:cubicBezTo>
                <a:cubicBezTo>
                  <a:pt x="3881950" y="3273291"/>
                  <a:pt x="3847660" y="3293391"/>
                  <a:pt x="3826705" y="3304076"/>
                </a:cubicBezTo>
                <a:cubicBezTo>
                  <a:pt x="3752057" y="3342141"/>
                  <a:pt x="3680123" y="3394332"/>
                  <a:pt x="3662089" y="3423512"/>
                </a:cubicBezTo>
                <a:cubicBezTo>
                  <a:pt x="3657506" y="3430928"/>
                  <a:pt x="3645775" y="3436995"/>
                  <a:pt x="3636019" y="3436995"/>
                </a:cubicBezTo>
                <a:cubicBezTo>
                  <a:pt x="3626265" y="3436995"/>
                  <a:pt x="3593741" y="3448997"/>
                  <a:pt x="3563744" y="3463666"/>
                </a:cubicBezTo>
                <a:cubicBezTo>
                  <a:pt x="3533748" y="3478335"/>
                  <a:pt x="3497775" y="3495774"/>
                  <a:pt x="3483805" y="3502420"/>
                </a:cubicBezTo>
                <a:cubicBezTo>
                  <a:pt x="3469835" y="3509065"/>
                  <a:pt x="3435545" y="3528360"/>
                  <a:pt x="3407605" y="3545297"/>
                </a:cubicBezTo>
                <a:cubicBezTo>
                  <a:pt x="3379665" y="3562234"/>
                  <a:pt x="3345375" y="3582028"/>
                  <a:pt x="3331405" y="3589282"/>
                </a:cubicBezTo>
                <a:cubicBezTo>
                  <a:pt x="3317435" y="3596536"/>
                  <a:pt x="3288860" y="3613635"/>
                  <a:pt x="3267905" y="3627279"/>
                </a:cubicBezTo>
                <a:cubicBezTo>
                  <a:pt x="3246950" y="3640923"/>
                  <a:pt x="3212660" y="3660829"/>
                  <a:pt x="3191705" y="3671514"/>
                </a:cubicBezTo>
                <a:cubicBezTo>
                  <a:pt x="3170750" y="3682199"/>
                  <a:pt x="3136460" y="3702009"/>
                  <a:pt x="3115505" y="3715536"/>
                </a:cubicBezTo>
                <a:cubicBezTo>
                  <a:pt x="3094550" y="3729063"/>
                  <a:pt x="3054545" y="3751797"/>
                  <a:pt x="3026605" y="3766057"/>
                </a:cubicBezTo>
                <a:cubicBezTo>
                  <a:pt x="2998665" y="3780317"/>
                  <a:pt x="2948160" y="3814982"/>
                  <a:pt x="2914372" y="3843090"/>
                </a:cubicBezTo>
                <a:cubicBezTo>
                  <a:pt x="2880583" y="3871198"/>
                  <a:pt x="2844864" y="3894195"/>
                  <a:pt x="2834997" y="3894195"/>
                </a:cubicBezTo>
                <a:cubicBezTo>
                  <a:pt x="2825129" y="3894195"/>
                  <a:pt x="2817055" y="3899351"/>
                  <a:pt x="2817055" y="3905652"/>
                </a:cubicBezTo>
                <a:cubicBezTo>
                  <a:pt x="2817055" y="3911954"/>
                  <a:pt x="2798481" y="3920544"/>
                  <a:pt x="2775780" y="3924740"/>
                </a:cubicBezTo>
                <a:cubicBezTo>
                  <a:pt x="2737859" y="3931750"/>
                  <a:pt x="2707088" y="3948312"/>
                  <a:pt x="2629730" y="4003350"/>
                </a:cubicBezTo>
                <a:cubicBezTo>
                  <a:pt x="2614014" y="4014531"/>
                  <a:pt x="2601155" y="4028277"/>
                  <a:pt x="2601155" y="4033895"/>
                </a:cubicBezTo>
                <a:cubicBezTo>
                  <a:pt x="2601155" y="4039513"/>
                  <a:pt x="2582581" y="4047544"/>
                  <a:pt x="2559880" y="4051740"/>
                </a:cubicBezTo>
                <a:cubicBezTo>
                  <a:pt x="2537179" y="4055937"/>
                  <a:pt x="2501460" y="4070699"/>
                  <a:pt x="2480505" y="4084544"/>
                </a:cubicBezTo>
                <a:cubicBezTo>
                  <a:pt x="2459550" y="4098390"/>
                  <a:pt x="2430975" y="4115504"/>
                  <a:pt x="2417005" y="4122576"/>
                </a:cubicBezTo>
                <a:cubicBezTo>
                  <a:pt x="2403035" y="4129648"/>
                  <a:pt x="2383032" y="4140778"/>
                  <a:pt x="2372555" y="4147310"/>
                </a:cubicBezTo>
                <a:cubicBezTo>
                  <a:pt x="2362078" y="4153842"/>
                  <a:pt x="2302070" y="4188530"/>
                  <a:pt x="2239205" y="4224395"/>
                </a:cubicBezTo>
                <a:cubicBezTo>
                  <a:pt x="2071230" y="4320226"/>
                  <a:pt x="2029655" y="4348020"/>
                  <a:pt x="2029655" y="4364481"/>
                </a:cubicBezTo>
                <a:cubicBezTo>
                  <a:pt x="2029655" y="4370312"/>
                  <a:pt x="2013939" y="4376187"/>
                  <a:pt x="1994730" y="4377536"/>
                </a:cubicBezTo>
                <a:cubicBezTo>
                  <a:pt x="1975521" y="4378884"/>
                  <a:pt x="1938087" y="4399272"/>
                  <a:pt x="1911543" y="4422841"/>
                </a:cubicBezTo>
                <a:cubicBezTo>
                  <a:pt x="1884999" y="4446411"/>
                  <a:pt x="1858553" y="4465695"/>
                  <a:pt x="1852773" y="4465695"/>
                </a:cubicBezTo>
                <a:cubicBezTo>
                  <a:pt x="1846994" y="4465695"/>
                  <a:pt x="1835151" y="4474267"/>
                  <a:pt x="1826455" y="4484745"/>
                </a:cubicBezTo>
                <a:cubicBezTo>
                  <a:pt x="1817759" y="4495223"/>
                  <a:pt x="1803059" y="4503795"/>
                  <a:pt x="1793787" y="4503795"/>
                </a:cubicBezTo>
                <a:cubicBezTo>
                  <a:pt x="1775075" y="4503795"/>
                  <a:pt x="1691554" y="4543871"/>
                  <a:pt x="1585155" y="4603903"/>
                </a:cubicBezTo>
                <a:cubicBezTo>
                  <a:pt x="1546737" y="4625579"/>
                  <a:pt x="1503875" y="4649154"/>
                  <a:pt x="1489905" y="4656293"/>
                </a:cubicBezTo>
                <a:cubicBezTo>
                  <a:pt x="1475935" y="4663431"/>
                  <a:pt x="1447360" y="4680557"/>
                  <a:pt x="1426405" y="4694348"/>
                </a:cubicBezTo>
                <a:cubicBezTo>
                  <a:pt x="1405450" y="4708141"/>
                  <a:pt x="1374018" y="4726513"/>
                  <a:pt x="1356555" y="4735177"/>
                </a:cubicBezTo>
                <a:cubicBezTo>
                  <a:pt x="1339093" y="4743840"/>
                  <a:pt x="1324689" y="4757831"/>
                  <a:pt x="1324546" y="4766267"/>
                </a:cubicBezTo>
                <a:cubicBezTo>
                  <a:pt x="1324404" y="4774703"/>
                  <a:pt x="1307259" y="4784906"/>
                  <a:pt x="1286446" y="4788939"/>
                </a:cubicBezTo>
                <a:cubicBezTo>
                  <a:pt x="1237314" y="4798460"/>
                  <a:pt x="1115255" y="4876746"/>
                  <a:pt x="1115255" y="4898738"/>
                </a:cubicBezTo>
                <a:cubicBezTo>
                  <a:pt x="1115255" y="4905039"/>
                  <a:pt x="1107453" y="4910195"/>
                  <a:pt x="1097918" y="4910195"/>
                </a:cubicBezTo>
                <a:cubicBezTo>
                  <a:pt x="1088382" y="4910195"/>
                  <a:pt x="1066049" y="4921625"/>
                  <a:pt x="1048290" y="4935595"/>
                </a:cubicBezTo>
                <a:cubicBezTo>
                  <a:pt x="1030530" y="4949565"/>
                  <a:pt x="1006899" y="4960995"/>
                  <a:pt x="995777" y="4960995"/>
                </a:cubicBezTo>
                <a:cubicBezTo>
                  <a:pt x="984655" y="4960995"/>
                  <a:pt x="975555" y="4966295"/>
                  <a:pt x="975555" y="4972773"/>
                </a:cubicBezTo>
                <a:cubicBezTo>
                  <a:pt x="975555" y="4979250"/>
                  <a:pt x="942694" y="4996599"/>
                  <a:pt x="902530" y="5011324"/>
                </a:cubicBezTo>
                <a:cubicBezTo>
                  <a:pt x="862366" y="5026050"/>
                  <a:pt x="812360" y="5049337"/>
                  <a:pt x="791405" y="5063073"/>
                </a:cubicBezTo>
                <a:cubicBezTo>
                  <a:pt x="770450" y="5076809"/>
                  <a:pt x="736160" y="5097003"/>
                  <a:pt x="715205" y="5107948"/>
                </a:cubicBezTo>
                <a:cubicBezTo>
                  <a:pt x="668461" y="5132362"/>
                  <a:pt x="625549" y="5157638"/>
                  <a:pt x="575505" y="5190233"/>
                </a:cubicBezTo>
                <a:cubicBezTo>
                  <a:pt x="554550" y="5203881"/>
                  <a:pt x="520260" y="5223791"/>
                  <a:pt x="499305" y="5234476"/>
                </a:cubicBezTo>
                <a:cubicBezTo>
                  <a:pt x="424657" y="5272541"/>
                  <a:pt x="352723" y="5324732"/>
                  <a:pt x="334689" y="5353912"/>
                </a:cubicBezTo>
                <a:cubicBezTo>
                  <a:pt x="330106" y="5361328"/>
                  <a:pt x="317889" y="5367395"/>
                  <a:pt x="307541" y="5367395"/>
                </a:cubicBezTo>
                <a:cubicBezTo>
                  <a:pt x="273491" y="5367395"/>
                  <a:pt x="208118" y="5401633"/>
                  <a:pt x="151601" y="5449067"/>
                </a:cubicBezTo>
                <a:cubicBezTo>
                  <a:pt x="105493" y="5487764"/>
                  <a:pt x="90396" y="5493993"/>
                  <a:pt x="63206" y="5485540"/>
                </a:cubicBezTo>
                <a:cubicBezTo>
                  <a:pt x="11832" y="5469567"/>
                  <a:pt x="-3405" y="5394481"/>
                  <a:pt x="609" y="5177054"/>
                </a:cubicBezTo>
                <a:cubicBezTo>
                  <a:pt x="3794" y="5004518"/>
                  <a:pt x="5586" y="4992765"/>
                  <a:pt x="29405" y="4988260"/>
                </a:cubicBezTo>
                <a:cubicBezTo>
                  <a:pt x="43375" y="4985618"/>
                  <a:pt x="57663" y="4979324"/>
                  <a:pt x="61155" y="4974273"/>
                </a:cubicBezTo>
                <a:cubicBezTo>
                  <a:pt x="75003" y="4954245"/>
                  <a:pt x="209642" y="4884552"/>
                  <a:pt x="248480" y="4877309"/>
                </a:cubicBezTo>
                <a:cubicBezTo>
                  <a:pt x="271181" y="4873074"/>
                  <a:pt x="289755" y="4865013"/>
                  <a:pt x="289755" y="4859395"/>
                </a:cubicBezTo>
                <a:cubicBezTo>
                  <a:pt x="289755" y="4853777"/>
                  <a:pt x="302614" y="4840031"/>
                  <a:pt x="318330" y="4828850"/>
                </a:cubicBezTo>
                <a:cubicBezTo>
                  <a:pt x="367470" y="4793889"/>
                  <a:pt x="422085" y="4758702"/>
                  <a:pt x="448505" y="4744982"/>
                </a:cubicBezTo>
                <a:cubicBezTo>
                  <a:pt x="462475" y="4737728"/>
                  <a:pt x="496765" y="4717934"/>
                  <a:pt x="524705" y="4700997"/>
                </a:cubicBezTo>
                <a:cubicBezTo>
                  <a:pt x="552645" y="4684060"/>
                  <a:pt x="586935" y="4664765"/>
                  <a:pt x="600905" y="4658120"/>
                </a:cubicBezTo>
                <a:cubicBezTo>
                  <a:pt x="614875" y="4651474"/>
                  <a:pt x="650848" y="4634035"/>
                  <a:pt x="680844" y="4619366"/>
                </a:cubicBezTo>
                <a:cubicBezTo>
                  <a:pt x="710840" y="4604697"/>
                  <a:pt x="743418" y="4592695"/>
                  <a:pt x="753238" y="4592695"/>
                </a:cubicBezTo>
                <a:cubicBezTo>
                  <a:pt x="763058" y="4592695"/>
                  <a:pt x="772806" y="4582694"/>
                  <a:pt x="774899" y="4570470"/>
                </a:cubicBezTo>
                <a:cubicBezTo>
                  <a:pt x="776992" y="4558246"/>
                  <a:pt x="798707" y="4537454"/>
                  <a:pt x="823155" y="4524265"/>
                </a:cubicBezTo>
                <a:cubicBezTo>
                  <a:pt x="943802" y="4459177"/>
                  <a:pt x="985011" y="4436052"/>
                  <a:pt x="1020005" y="4413799"/>
                </a:cubicBezTo>
                <a:cubicBezTo>
                  <a:pt x="1040960" y="4400473"/>
                  <a:pt x="1076679" y="4386137"/>
                  <a:pt x="1099380" y="4381940"/>
                </a:cubicBezTo>
                <a:cubicBezTo>
                  <a:pt x="1122081" y="4377744"/>
                  <a:pt x="1140655" y="4369154"/>
                  <a:pt x="1140655" y="4362852"/>
                </a:cubicBezTo>
                <a:cubicBezTo>
                  <a:pt x="1140655" y="4356551"/>
                  <a:pt x="1147929" y="4351395"/>
                  <a:pt x="1156820" y="4351395"/>
                </a:cubicBezTo>
                <a:cubicBezTo>
                  <a:pt x="1174850" y="4351395"/>
                  <a:pt x="1294562" y="4275292"/>
                  <a:pt x="1312992" y="4252112"/>
                </a:cubicBezTo>
                <a:cubicBezTo>
                  <a:pt x="1319489" y="4243942"/>
                  <a:pt x="1333378" y="4231890"/>
                  <a:pt x="1343855" y="4225331"/>
                </a:cubicBezTo>
                <a:cubicBezTo>
                  <a:pt x="1373866" y="4206543"/>
                  <a:pt x="1594235" y="4097395"/>
                  <a:pt x="1602157" y="4097395"/>
                </a:cubicBezTo>
                <a:cubicBezTo>
                  <a:pt x="1606076" y="4097395"/>
                  <a:pt x="1630999" y="4078821"/>
                  <a:pt x="1657543" y="4056120"/>
                </a:cubicBezTo>
                <a:cubicBezTo>
                  <a:pt x="1711332" y="4010118"/>
                  <a:pt x="1738744" y="3991585"/>
                  <a:pt x="1794705" y="3963385"/>
                </a:cubicBezTo>
                <a:cubicBezTo>
                  <a:pt x="1815660" y="3952826"/>
                  <a:pt x="1849950" y="3933023"/>
                  <a:pt x="1870905" y="3919379"/>
                </a:cubicBezTo>
                <a:cubicBezTo>
                  <a:pt x="1891860" y="3905735"/>
                  <a:pt x="1924166" y="3891982"/>
                  <a:pt x="1942696" y="3888817"/>
                </a:cubicBezTo>
                <a:cubicBezTo>
                  <a:pt x="1961227" y="3885652"/>
                  <a:pt x="1980138" y="3876994"/>
                  <a:pt x="1984721" y="3869578"/>
                </a:cubicBezTo>
                <a:cubicBezTo>
                  <a:pt x="1989304" y="3862162"/>
                  <a:pt x="2001003" y="3856095"/>
                  <a:pt x="2010718" y="3856095"/>
                </a:cubicBezTo>
                <a:cubicBezTo>
                  <a:pt x="2027387" y="3856095"/>
                  <a:pt x="2110965" y="3804362"/>
                  <a:pt x="2164193" y="3761097"/>
                </a:cubicBezTo>
                <a:cubicBezTo>
                  <a:pt x="2193627" y="3737174"/>
                  <a:pt x="2255476" y="3696239"/>
                  <a:pt x="2290005" y="3677830"/>
                </a:cubicBezTo>
                <a:cubicBezTo>
                  <a:pt x="2303975" y="3670382"/>
                  <a:pt x="2338265" y="3650430"/>
                  <a:pt x="2366205" y="3633493"/>
                </a:cubicBezTo>
                <a:cubicBezTo>
                  <a:pt x="2394145" y="3616556"/>
                  <a:pt x="2428435" y="3596762"/>
                  <a:pt x="2442405" y="3589508"/>
                </a:cubicBezTo>
                <a:cubicBezTo>
                  <a:pt x="2456375" y="3582254"/>
                  <a:pt x="2484950" y="3564990"/>
                  <a:pt x="2505905" y="3551144"/>
                </a:cubicBezTo>
                <a:cubicBezTo>
                  <a:pt x="2526860" y="3537299"/>
                  <a:pt x="2562579" y="3522537"/>
                  <a:pt x="2585280" y="3518340"/>
                </a:cubicBezTo>
                <a:cubicBezTo>
                  <a:pt x="2607981" y="3514144"/>
                  <a:pt x="2626555" y="3506113"/>
                  <a:pt x="2626555" y="3500495"/>
                </a:cubicBezTo>
                <a:cubicBezTo>
                  <a:pt x="2626555" y="3485328"/>
                  <a:pt x="2678612" y="3450440"/>
                  <a:pt x="2719699" y="3438072"/>
                </a:cubicBezTo>
                <a:cubicBezTo>
                  <a:pt x="2739496" y="3432113"/>
                  <a:pt x="2762070" y="3420860"/>
                  <a:pt x="2769864" y="3413066"/>
                </a:cubicBezTo>
                <a:cubicBezTo>
                  <a:pt x="2777658" y="3405272"/>
                  <a:pt x="2794501" y="3398895"/>
                  <a:pt x="2807294" y="3398895"/>
                </a:cubicBezTo>
                <a:cubicBezTo>
                  <a:pt x="2820086" y="3398895"/>
                  <a:pt x="2833842" y="3390323"/>
                  <a:pt x="2837862" y="3379845"/>
                </a:cubicBezTo>
                <a:cubicBezTo>
                  <a:pt x="2841883" y="3369367"/>
                  <a:pt x="2853661" y="3360795"/>
                  <a:pt x="2864036" y="3360795"/>
                </a:cubicBezTo>
                <a:cubicBezTo>
                  <a:pt x="2874410" y="3360795"/>
                  <a:pt x="2897430" y="3349365"/>
                  <a:pt x="2915190" y="3335395"/>
                </a:cubicBezTo>
                <a:cubicBezTo>
                  <a:pt x="2932949" y="3321425"/>
                  <a:pt x="2955282" y="3309995"/>
                  <a:pt x="2964818" y="3309995"/>
                </a:cubicBezTo>
                <a:cubicBezTo>
                  <a:pt x="2974353" y="3309995"/>
                  <a:pt x="2982155" y="3304280"/>
                  <a:pt x="2982155" y="3297295"/>
                </a:cubicBezTo>
                <a:cubicBezTo>
                  <a:pt x="2982155" y="3290310"/>
                  <a:pt x="2990319" y="3284595"/>
                  <a:pt x="3000298" y="3284595"/>
                </a:cubicBezTo>
                <a:cubicBezTo>
                  <a:pt x="3010276" y="3284595"/>
                  <a:pt x="3026991" y="3276045"/>
                  <a:pt x="3037441" y="3265594"/>
                </a:cubicBezTo>
                <a:cubicBezTo>
                  <a:pt x="3096021" y="3207015"/>
                  <a:pt x="3169322" y="3159663"/>
                  <a:pt x="3213313" y="3151983"/>
                </a:cubicBezTo>
                <a:cubicBezTo>
                  <a:pt x="3232182" y="3148688"/>
                  <a:pt x="3269329" y="3127289"/>
                  <a:pt x="3295863" y="3104428"/>
                </a:cubicBezTo>
                <a:cubicBezTo>
                  <a:pt x="3344221" y="3062764"/>
                  <a:pt x="3378382" y="3039167"/>
                  <a:pt x="3413955" y="3022856"/>
                </a:cubicBezTo>
                <a:cubicBezTo>
                  <a:pt x="3431960" y="3014601"/>
                  <a:pt x="3627035" y="2902819"/>
                  <a:pt x="3667955" y="2877310"/>
                </a:cubicBezTo>
                <a:cubicBezTo>
                  <a:pt x="3678433" y="2870778"/>
                  <a:pt x="3698435" y="2859648"/>
                  <a:pt x="3712405" y="2852576"/>
                </a:cubicBezTo>
                <a:cubicBezTo>
                  <a:pt x="3726375" y="2845504"/>
                  <a:pt x="3754950" y="2828390"/>
                  <a:pt x="3775905" y="2814544"/>
                </a:cubicBezTo>
                <a:cubicBezTo>
                  <a:pt x="3796860" y="2800699"/>
                  <a:pt x="3832579" y="2785937"/>
                  <a:pt x="3855280" y="2781740"/>
                </a:cubicBezTo>
                <a:cubicBezTo>
                  <a:pt x="3877981" y="2777544"/>
                  <a:pt x="3896555" y="2769339"/>
                  <a:pt x="3896555" y="2763508"/>
                </a:cubicBezTo>
                <a:cubicBezTo>
                  <a:pt x="3896555" y="2757678"/>
                  <a:pt x="3908050" y="2749258"/>
                  <a:pt x="3922100" y="2744799"/>
                </a:cubicBezTo>
                <a:cubicBezTo>
                  <a:pt x="3936149" y="2740340"/>
                  <a:pt x="4020445" y="2689605"/>
                  <a:pt x="4109425" y="2632055"/>
                </a:cubicBezTo>
                <a:cubicBezTo>
                  <a:pt x="4198404" y="2574506"/>
                  <a:pt x="4279777" y="2523413"/>
                  <a:pt x="4290255" y="2518517"/>
                </a:cubicBezTo>
                <a:cubicBezTo>
                  <a:pt x="4300733" y="2513621"/>
                  <a:pt x="4326450" y="2498265"/>
                  <a:pt x="4347405" y="2484393"/>
                </a:cubicBezTo>
                <a:cubicBezTo>
                  <a:pt x="4368360" y="2470520"/>
                  <a:pt x="4404079" y="2455737"/>
                  <a:pt x="4426780" y="2451540"/>
                </a:cubicBezTo>
                <a:cubicBezTo>
                  <a:pt x="4449481" y="2447344"/>
                  <a:pt x="4468055" y="2439139"/>
                  <a:pt x="4468055" y="2433308"/>
                </a:cubicBezTo>
                <a:cubicBezTo>
                  <a:pt x="4468055" y="2413298"/>
                  <a:pt x="4616628" y="2332095"/>
                  <a:pt x="4653240" y="2332095"/>
                </a:cubicBezTo>
                <a:cubicBezTo>
                  <a:pt x="4663587" y="2332095"/>
                  <a:pt x="4675342" y="2323522"/>
                  <a:pt x="4679362" y="2313045"/>
                </a:cubicBezTo>
                <a:cubicBezTo>
                  <a:pt x="4683383" y="2302568"/>
                  <a:pt x="4694347" y="2293995"/>
                  <a:pt x="4703727" y="2293995"/>
                </a:cubicBezTo>
                <a:cubicBezTo>
                  <a:pt x="4713107" y="2293995"/>
                  <a:pt x="4742499" y="2274623"/>
                  <a:pt x="4769043" y="2250946"/>
                </a:cubicBezTo>
                <a:cubicBezTo>
                  <a:pt x="4810754" y="2213741"/>
                  <a:pt x="4892812" y="2161878"/>
                  <a:pt x="4982405" y="2116097"/>
                </a:cubicBezTo>
                <a:cubicBezTo>
                  <a:pt x="4996375" y="2108958"/>
                  <a:pt x="5024950" y="2091761"/>
                  <a:pt x="5045905" y="2077880"/>
                </a:cubicBezTo>
                <a:cubicBezTo>
                  <a:pt x="5066860" y="2063999"/>
                  <a:pt x="5101150" y="2043899"/>
                  <a:pt x="5122105" y="2033214"/>
                </a:cubicBezTo>
                <a:cubicBezTo>
                  <a:pt x="5143060" y="2022528"/>
                  <a:pt x="5177350" y="2002912"/>
                  <a:pt x="5198305" y="1989623"/>
                </a:cubicBezTo>
                <a:cubicBezTo>
                  <a:pt x="5219260" y="1976333"/>
                  <a:pt x="5259265" y="1953793"/>
                  <a:pt x="5287205" y="1939533"/>
                </a:cubicBezTo>
                <a:cubicBezTo>
                  <a:pt x="5315145" y="1925273"/>
                  <a:pt x="5371365" y="1896323"/>
                  <a:pt x="5412138" y="1875200"/>
                </a:cubicBezTo>
                <a:cubicBezTo>
                  <a:pt x="5452912" y="1854077"/>
                  <a:pt x="5494008" y="1836795"/>
                  <a:pt x="5503464" y="1836795"/>
                </a:cubicBezTo>
                <a:cubicBezTo>
                  <a:pt x="5512920" y="1836795"/>
                  <a:pt x="5524406" y="1830728"/>
                  <a:pt x="5528989" y="1823312"/>
                </a:cubicBezTo>
                <a:cubicBezTo>
                  <a:pt x="5546959" y="1794236"/>
                  <a:pt x="5621415" y="1739825"/>
                  <a:pt x="5693605" y="1703014"/>
                </a:cubicBezTo>
                <a:cubicBezTo>
                  <a:pt x="5714560" y="1692328"/>
                  <a:pt x="5748850" y="1672613"/>
                  <a:pt x="5769805" y="1659201"/>
                </a:cubicBezTo>
                <a:cubicBezTo>
                  <a:pt x="5852151" y="1606499"/>
                  <a:pt x="5872901" y="1596218"/>
                  <a:pt x="5912680" y="1588411"/>
                </a:cubicBezTo>
                <a:cubicBezTo>
                  <a:pt x="5935381" y="1583956"/>
                  <a:pt x="5953955" y="1575713"/>
                  <a:pt x="5953955" y="1570095"/>
                </a:cubicBezTo>
                <a:cubicBezTo>
                  <a:pt x="5953955" y="1549193"/>
                  <a:pt x="6077679" y="1470737"/>
                  <a:pt x="6125146" y="1461539"/>
                </a:cubicBezTo>
                <a:cubicBezTo>
                  <a:pt x="6145960" y="1457506"/>
                  <a:pt x="6163104" y="1447420"/>
                  <a:pt x="6163246" y="1439125"/>
                </a:cubicBezTo>
                <a:cubicBezTo>
                  <a:pt x="6163476" y="1425754"/>
                  <a:pt x="6269837" y="1364342"/>
                  <a:pt x="6303464" y="1358165"/>
                </a:cubicBezTo>
                <a:cubicBezTo>
                  <a:pt x="6310591" y="1356855"/>
                  <a:pt x="6327736" y="1346769"/>
                  <a:pt x="6341564" y="1335751"/>
                </a:cubicBezTo>
                <a:cubicBezTo>
                  <a:pt x="6374631" y="1309402"/>
                  <a:pt x="6436514" y="1268908"/>
                  <a:pt x="6468305" y="1252814"/>
                </a:cubicBezTo>
                <a:cubicBezTo>
                  <a:pt x="6482275" y="1245742"/>
                  <a:pt x="6502277" y="1234533"/>
                  <a:pt x="6512755" y="1227904"/>
                </a:cubicBezTo>
                <a:cubicBezTo>
                  <a:pt x="6523233" y="1221276"/>
                  <a:pt x="6559456" y="1199831"/>
                  <a:pt x="6593252" y="1180249"/>
                </a:cubicBezTo>
                <a:cubicBezTo>
                  <a:pt x="6627048" y="1160667"/>
                  <a:pt x="6669911" y="1134729"/>
                  <a:pt x="6688502" y="1122609"/>
                </a:cubicBezTo>
                <a:cubicBezTo>
                  <a:pt x="6707094" y="1110489"/>
                  <a:pt x="6737145" y="1098104"/>
                  <a:pt x="6755284" y="1095088"/>
                </a:cubicBezTo>
                <a:cubicBezTo>
                  <a:pt x="6787487" y="1089733"/>
                  <a:pt x="6941061" y="1001798"/>
                  <a:pt x="6981426" y="965602"/>
                </a:cubicBezTo>
                <a:cubicBezTo>
                  <a:pt x="7022631" y="928653"/>
                  <a:pt x="7122143" y="869685"/>
                  <a:pt x="7154363" y="863123"/>
                </a:cubicBezTo>
                <a:cubicBezTo>
                  <a:pt x="7161491" y="861672"/>
                  <a:pt x="7178635" y="851309"/>
                  <a:pt x="7192463" y="840094"/>
                </a:cubicBezTo>
                <a:cubicBezTo>
                  <a:pt x="7206291" y="828880"/>
                  <a:pt x="7232712" y="815440"/>
                  <a:pt x="7251176" y="810229"/>
                </a:cubicBezTo>
                <a:cubicBezTo>
                  <a:pt x="7269639" y="805017"/>
                  <a:pt x="7289642" y="791590"/>
                  <a:pt x="7295626" y="780391"/>
                </a:cubicBezTo>
                <a:cubicBezTo>
                  <a:pt x="7301609" y="769191"/>
                  <a:pt x="7317935" y="757363"/>
                  <a:pt x="7331905" y="754105"/>
                </a:cubicBezTo>
                <a:cubicBezTo>
                  <a:pt x="7341759" y="751807"/>
                  <a:pt x="7352138" y="750948"/>
                  <a:pt x="7362448" y="751357"/>
                </a:cubicBezTo>
                <a:close/>
                <a:moveTo>
                  <a:pt x="5877737" y="79682"/>
                </a:moveTo>
                <a:cubicBezTo>
                  <a:pt x="5898143" y="78482"/>
                  <a:pt x="5914322" y="84140"/>
                  <a:pt x="5922205" y="96896"/>
                </a:cubicBezTo>
                <a:cubicBezTo>
                  <a:pt x="5926522" y="103881"/>
                  <a:pt x="5945433" y="106773"/>
                  <a:pt x="5964230" y="103324"/>
                </a:cubicBezTo>
                <a:cubicBezTo>
                  <a:pt x="5985448" y="99430"/>
                  <a:pt x="6015043" y="106880"/>
                  <a:pt x="6042290" y="122975"/>
                </a:cubicBezTo>
                <a:cubicBezTo>
                  <a:pt x="6066426" y="137231"/>
                  <a:pt x="6110655" y="152253"/>
                  <a:pt x="6140576" y="156354"/>
                </a:cubicBezTo>
                <a:cubicBezTo>
                  <a:pt x="6170498" y="160455"/>
                  <a:pt x="6201456" y="171615"/>
                  <a:pt x="6209372" y="181153"/>
                </a:cubicBezTo>
                <a:cubicBezTo>
                  <a:pt x="6217288" y="190692"/>
                  <a:pt x="6242368" y="198495"/>
                  <a:pt x="6265105" y="198495"/>
                </a:cubicBezTo>
                <a:cubicBezTo>
                  <a:pt x="6287842" y="198495"/>
                  <a:pt x="6313559" y="207068"/>
                  <a:pt x="6322255" y="217545"/>
                </a:cubicBezTo>
                <a:cubicBezTo>
                  <a:pt x="6330951" y="228023"/>
                  <a:pt x="6348184" y="236596"/>
                  <a:pt x="6360551" y="236596"/>
                </a:cubicBezTo>
                <a:cubicBezTo>
                  <a:pt x="6385045" y="236596"/>
                  <a:pt x="6401319" y="265154"/>
                  <a:pt x="6391463" y="290839"/>
                </a:cubicBezTo>
                <a:cubicBezTo>
                  <a:pt x="6388056" y="299718"/>
                  <a:pt x="6369661" y="310811"/>
                  <a:pt x="6350587" y="315491"/>
                </a:cubicBezTo>
                <a:cubicBezTo>
                  <a:pt x="6311006" y="325201"/>
                  <a:pt x="6258755" y="360505"/>
                  <a:pt x="6258755" y="377537"/>
                </a:cubicBezTo>
                <a:cubicBezTo>
                  <a:pt x="6258755" y="383839"/>
                  <a:pt x="6251481" y="388996"/>
                  <a:pt x="6242590" y="388996"/>
                </a:cubicBezTo>
                <a:cubicBezTo>
                  <a:pt x="6233700" y="388996"/>
                  <a:pt x="6197582" y="407992"/>
                  <a:pt x="6162328" y="431208"/>
                </a:cubicBezTo>
                <a:cubicBezTo>
                  <a:pt x="6127074" y="454426"/>
                  <a:pt x="6087200" y="474447"/>
                  <a:pt x="6073717" y="475701"/>
                </a:cubicBezTo>
                <a:cubicBezTo>
                  <a:pt x="6038465" y="478978"/>
                  <a:pt x="5917674" y="549611"/>
                  <a:pt x="5861243" y="599946"/>
                </a:cubicBezTo>
                <a:cubicBezTo>
                  <a:pt x="5834699" y="623623"/>
                  <a:pt x="5808052" y="642995"/>
                  <a:pt x="5802027" y="642995"/>
                </a:cubicBezTo>
                <a:cubicBezTo>
                  <a:pt x="5796002" y="642995"/>
                  <a:pt x="5757712" y="660277"/>
                  <a:pt x="5716938" y="681400"/>
                </a:cubicBezTo>
                <a:cubicBezTo>
                  <a:pt x="5676165" y="702523"/>
                  <a:pt x="5619945" y="731473"/>
                  <a:pt x="5592005" y="745733"/>
                </a:cubicBezTo>
                <a:cubicBezTo>
                  <a:pt x="5499296" y="793049"/>
                  <a:pt x="5407855" y="856163"/>
                  <a:pt x="5407855" y="872837"/>
                </a:cubicBezTo>
                <a:cubicBezTo>
                  <a:pt x="5407855" y="879139"/>
                  <a:pt x="5400581" y="884295"/>
                  <a:pt x="5391690" y="884295"/>
                </a:cubicBezTo>
                <a:cubicBezTo>
                  <a:pt x="5382800" y="884295"/>
                  <a:pt x="5345153" y="904297"/>
                  <a:pt x="5308032" y="928745"/>
                </a:cubicBezTo>
                <a:cubicBezTo>
                  <a:pt x="5270910" y="953193"/>
                  <a:pt x="5237544" y="973195"/>
                  <a:pt x="5233885" y="973195"/>
                </a:cubicBezTo>
                <a:cubicBezTo>
                  <a:pt x="5226361" y="973195"/>
                  <a:pt x="5005353" y="1082816"/>
                  <a:pt x="4976055" y="1101080"/>
                </a:cubicBezTo>
                <a:cubicBezTo>
                  <a:pt x="4965577" y="1107612"/>
                  <a:pt x="4945575" y="1118742"/>
                  <a:pt x="4931605" y="1125814"/>
                </a:cubicBezTo>
                <a:cubicBezTo>
                  <a:pt x="4905549" y="1139004"/>
                  <a:pt x="4852049" y="1173336"/>
                  <a:pt x="4801430" y="1209350"/>
                </a:cubicBezTo>
                <a:cubicBezTo>
                  <a:pt x="4785714" y="1220531"/>
                  <a:pt x="4772855" y="1234277"/>
                  <a:pt x="4772855" y="1239895"/>
                </a:cubicBezTo>
                <a:cubicBezTo>
                  <a:pt x="4772855" y="1245513"/>
                  <a:pt x="4754281" y="1253544"/>
                  <a:pt x="4731580" y="1257740"/>
                </a:cubicBezTo>
                <a:cubicBezTo>
                  <a:pt x="4679172" y="1267428"/>
                  <a:pt x="4588641" y="1325900"/>
                  <a:pt x="4563789" y="1366112"/>
                </a:cubicBezTo>
                <a:cubicBezTo>
                  <a:pt x="4559206" y="1373527"/>
                  <a:pt x="4547507" y="1379595"/>
                  <a:pt x="4537792" y="1379595"/>
                </a:cubicBezTo>
                <a:cubicBezTo>
                  <a:pt x="4528077" y="1379595"/>
                  <a:pt x="4495018" y="1396542"/>
                  <a:pt x="4464328" y="1417254"/>
                </a:cubicBezTo>
                <a:cubicBezTo>
                  <a:pt x="4433638" y="1437967"/>
                  <a:pt x="4391918" y="1458054"/>
                  <a:pt x="4371617" y="1461893"/>
                </a:cubicBezTo>
                <a:cubicBezTo>
                  <a:pt x="4351315" y="1465731"/>
                  <a:pt x="4317560" y="1480132"/>
                  <a:pt x="4296605" y="1493895"/>
                </a:cubicBezTo>
                <a:cubicBezTo>
                  <a:pt x="4275650" y="1507658"/>
                  <a:pt x="4247075" y="1525012"/>
                  <a:pt x="4233105" y="1532460"/>
                </a:cubicBezTo>
                <a:cubicBezTo>
                  <a:pt x="4219135" y="1539908"/>
                  <a:pt x="4184845" y="1559859"/>
                  <a:pt x="4156905" y="1576797"/>
                </a:cubicBezTo>
                <a:cubicBezTo>
                  <a:pt x="4128965" y="1593734"/>
                  <a:pt x="4094675" y="1613527"/>
                  <a:pt x="4080705" y="1620782"/>
                </a:cubicBezTo>
                <a:cubicBezTo>
                  <a:pt x="4066735" y="1628037"/>
                  <a:pt x="4038160" y="1644943"/>
                  <a:pt x="4017205" y="1658351"/>
                </a:cubicBezTo>
                <a:cubicBezTo>
                  <a:pt x="3996250" y="1671760"/>
                  <a:pt x="3956245" y="1694397"/>
                  <a:pt x="3928305" y="1708657"/>
                </a:cubicBezTo>
                <a:cubicBezTo>
                  <a:pt x="3900365" y="1722917"/>
                  <a:pt x="3849860" y="1757582"/>
                  <a:pt x="3816072" y="1785690"/>
                </a:cubicBezTo>
                <a:cubicBezTo>
                  <a:pt x="3782283" y="1813798"/>
                  <a:pt x="3746902" y="1836795"/>
                  <a:pt x="3737446" y="1836795"/>
                </a:cubicBezTo>
                <a:cubicBezTo>
                  <a:pt x="3727990" y="1836795"/>
                  <a:pt x="3716504" y="1842862"/>
                  <a:pt x="3711921" y="1850278"/>
                </a:cubicBezTo>
                <a:cubicBezTo>
                  <a:pt x="3707337" y="1857694"/>
                  <a:pt x="3688427" y="1866352"/>
                  <a:pt x="3669896" y="1869517"/>
                </a:cubicBezTo>
                <a:cubicBezTo>
                  <a:pt x="3651366" y="1872682"/>
                  <a:pt x="3619060" y="1886435"/>
                  <a:pt x="3598105" y="1900079"/>
                </a:cubicBezTo>
                <a:cubicBezTo>
                  <a:pt x="3577150" y="1913723"/>
                  <a:pt x="3542860" y="1933628"/>
                  <a:pt x="3521905" y="1944314"/>
                </a:cubicBezTo>
                <a:cubicBezTo>
                  <a:pt x="3500950" y="1954999"/>
                  <a:pt x="3466660" y="1974783"/>
                  <a:pt x="3445705" y="1988278"/>
                </a:cubicBezTo>
                <a:cubicBezTo>
                  <a:pt x="3424750" y="2001773"/>
                  <a:pt x="3379030" y="2028192"/>
                  <a:pt x="3344105" y="2046986"/>
                </a:cubicBezTo>
                <a:cubicBezTo>
                  <a:pt x="3309180" y="2065779"/>
                  <a:pt x="3258887" y="2100470"/>
                  <a:pt x="3232343" y="2124076"/>
                </a:cubicBezTo>
                <a:cubicBezTo>
                  <a:pt x="3205799" y="2147681"/>
                  <a:pt x="3176133" y="2166995"/>
                  <a:pt x="3166418" y="2166995"/>
                </a:cubicBezTo>
                <a:cubicBezTo>
                  <a:pt x="3156703" y="2166995"/>
                  <a:pt x="3145004" y="2173062"/>
                  <a:pt x="3140421" y="2180478"/>
                </a:cubicBezTo>
                <a:cubicBezTo>
                  <a:pt x="3135838" y="2187894"/>
                  <a:pt x="3116927" y="2196552"/>
                  <a:pt x="3098396" y="2199717"/>
                </a:cubicBezTo>
                <a:cubicBezTo>
                  <a:pt x="3055172" y="2207100"/>
                  <a:pt x="2931355" y="2286397"/>
                  <a:pt x="2931355" y="2306695"/>
                </a:cubicBezTo>
                <a:cubicBezTo>
                  <a:pt x="2931355" y="2312313"/>
                  <a:pt x="2912781" y="2320504"/>
                  <a:pt x="2890080" y="2324896"/>
                </a:cubicBezTo>
                <a:cubicBezTo>
                  <a:pt x="2867379" y="2329289"/>
                  <a:pt x="2838323" y="2343474"/>
                  <a:pt x="2825511" y="2356418"/>
                </a:cubicBezTo>
                <a:cubicBezTo>
                  <a:pt x="2812699" y="2369362"/>
                  <a:pt x="2795840" y="2386330"/>
                  <a:pt x="2788046" y="2394124"/>
                </a:cubicBezTo>
                <a:cubicBezTo>
                  <a:pt x="2780252" y="2401918"/>
                  <a:pt x="2763409" y="2408295"/>
                  <a:pt x="2750616" y="2408295"/>
                </a:cubicBezTo>
                <a:cubicBezTo>
                  <a:pt x="2737824" y="2408295"/>
                  <a:pt x="2724068" y="2416868"/>
                  <a:pt x="2720048" y="2427345"/>
                </a:cubicBezTo>
                <a:cubicBezTo>
                  <a:pt x="2716027" y="2437822"/>
                  <a:pt x="2705275" y="2446395"/>
                  <a:pt x="2696155" y="2446395"/>
                </a:cubicBezTo>
                <a:cubicBezTo>
                  <a:pt x="2687034" y="2446395"/>
                  <a:pt x="2646212" y="2463677"/>
                  <a:pt x="2605438" y="2484800"/>
                </a:cubicBezTo>
                <a:cubicBezTo>
                  <a:pt x="2564665" y="2505923"/>
                  <a:pt x="2508445" y="2534873"/>
                  <a:pt x="2480505" y="2549133"/>
                </a:cubicBezTo>
                <a:cubicBezTo>
                  <a:pt x="2452565" y="2563393"/>
                  <a:pt x="2412560" y="2586127"/>
                  <a:pt x="2391605" y="2599654"/>
                </a:cubicBezTo>
                <a:cubicBezTo>
                  <a:pt x="2370650" y="2613181"/>
                  <a:pt x="2336360" y="2632991"/>
                  <a:pt x="2315405" y="2643676"/>
                </a:cubicBezTo>
                <a:cubicBezTo>
                  <a:pt x="2294450" y="2654362"/>
                  <a:pt x="2260160" y="2674267"/>
                  <a:pt x="2239205" y="2687911"/>
                </a:cubicBezTo>
                <a:cubicBezTo>
                  <a:pt x="2218250" y="2701555"/>
                  <a:pt x="2189675" y="2718558"/>
                  <a:pt x="2175705" y="2725697"/>
                </a:cubicBezTo>
                <a:cubicBezTo>
                  <a:pt x="2079756" y="2774726"/>
                  <a:pt x="2008617" y="2820750"/>
                  <a:pt x="1996905" y="2841372"/>
                </a:cubicBezTo>
                <a:cubicBezTo>
                  <a:pt x="1989370" y="2854640"/>
                  <a:pt x="1977211" y="2865495"/>
                  <a:pt x="1969885" y="2865495"/>
                </a:cubicBezTo>
                <a:cubicBezTo>
                  <a:pt x="1962559" y="2865495"/>
                  <a:pt x="1949451" y="2874068"/>
                  <a:pt x="1940755" y="2884545"/>
                </a:cubicBezTo>
                <a:cubicBezTo>
                  <a:pt x="1932059" y="2895022"/>
                  <a:pt x="1914499" y="2903595"/>
                  <a:pt x="1901731" y="2903595"/>
                </a:cubicBezTo>
                <a:cubicBezTo>
                  <a:pt x="1888963" y="2903595"/>
                  <a:pt x="1871089" y="2907887"/>
                  <a:pt x="1862011" y="2913132"/>
                </a:cubicBezTo>
                <a:cubicBezTo>
                  <a:pt x="1852933" y="2918377"/>
                  <a:pt x="1819788" y="2935951"/>
                  <a:pt x="1788355" y="2952185"/>
                </a:cubicBezTo>
                <a:cubicBezTo>
                  <a:pt x="1679117" y="3008604"/>
                  <a:pt x="1655003" y="3024331"/>
                  <a:pt x="1654746" y="3039325"/>
                </a:cubicBezTo>
                <a:cubicBezTo>
                  <a:pt x="1654604" y="3047620"/>
                  <a:pt x="1637459" y="3057706"/>
                  <a:pt x="1616646" y="3061739"/>
                </a:cubicBezTo>
                <a:cubicBezTo>
                  <a:pt x="1595834" y="3065772"/>
                  <a:pt x="1561660" y="3080332"/>
                  <a:pt x="1540705" y="3094095"/>
                </a:cubicBezTo>
                <a:cubicBezTo>
                  <a:pt x="1519750" y="3107858"/>
                  <a:pt x="1491175" y="3125212"/>
                  <a:pt x="1477205" y="3132660"/>
                </a:cubicBezTo>
                <a:cubicBezTo>
                  <a:pt x="1382240" y="3183290"/>
                  <a:pt x="1293055" y="3245174"/>
                  <a:pt x="1293055" y="3260438"/>
                </a:cubicBezTo>
                <a:cubicBezTo>
                  <a:pt x="1293055" y="3266739"/>
                  <a:pt x="1284891" y="3271895"/>
                  <a:pt x="1274912" y="3271895"/>
                </a:cubicBezTo>
                <a:cubicBezTo>
                  <a:pt x="1235511" y="3271895"/>
                  <a:pt x="1083594" y="3349279"/>
                  <a:pt x="1083246" y="3369525"/>
                </a:cubicBezTo>
                <a:cubicBezTo>
                  <a:pt x="1083104" y="3377820"/>
                  <a:pt x="1065959" y="3387906"/>
                  <a:pt x="1045146" y="3391939"/>
                </a:cubicBezTo>
                <a:cubicBezTo>
                  <a:pt x="1024334" y="3395972"/>
                  <a:pt x="990160" y="3410532"/>
                  <a:pt x="969205" y="3424295"/>
                </a:cubicBezTo>
                <a:cubicBezTo>
                  <a:pt x="948250" y="3438058"/>
                  <a:pt x="919675" y="3455412"/>
                  <a:pt x="905705" y="3462860"/>
                </a:cubicBezTo>
                <a:cubicBezTo>
                  <a:pt x="891735" y="3470308"/>
                  <a:pt x="857445" y="3490260"/>
                  <a:pt x="829505" y="3507197"/>
                </a:cubicBezTo>
                <a:cubicBezTo>
                  <a:pt x="801565" y="3524134"/>
                  <a:pt x="767275" y="3543928"/>
                  <a:pt x="753305" y="3551182"/>
                </a:cubicBezTo>
                <a:cubicBezTo>
                  <a:pt x="716917" y="3570078"/>
                  <a:pt x="655096" y="3611377"/>
                  <a:pt x="631426" y="3632602"/>
                </a:cubicBezTo>
                <a:cubicBezTo>
                  <a:pt x="591061" y="3668799"/>
                  <a:pt x="437487" y="3756732"/>
                  <a:pt x="405284" y="3762088"/>
                </a:cubicBezTo>
                <a:cubicBezTo>
                  <a:pt x="387145" y="3765104"/>
                  <a:pt x="355160" y="3778857"/>
                  <a:pt x="334205" y="3792648"/>
                </a:cubicBezTo>
                <a:cubicBezTo>
                  <a:pt x="313250" y="3806441"/>
                  <a:pt x="281818" y="3824813"/>
                  <a:pt x="264355" y="3833477"/>
                </a:cubicBezTo>
                <a:cubicBezTo>
                  <a:pt x="246893" y="3842140"/>
                  <a:pt x="232489" y="3856131"/>
                  <a:pt x="232347" y="3864567"/>
                </a:cubicBezTo>
                <a:cubicBezTo>
                  <a:pt x="232204" y="3873003"/>
                  <a:pt x="215059" y="3883107"/>
                  <a:pt x="194247" y="3887020"/>
                </a:cubicBezTo>
                <a:cubicBezTo>
                  <a:pt x="153135" y="3894749"/>
                  <a:pt x="133949" y="3904355"/>
                  <a:pt x="88904" y="3939761"/>
                </a:cubicBezTo>
                <a:cubicBezTo>
                  <a:pt x="60374" y="3962187"/>
                  <a:pt x="58969" y="3962137"/>
                  <a:pt x="41474" y="3938058"/>
                </a:cubicBezTo>
                <a:cubicBezTo>
                  <a:pt x="18704" y="3906722"/>
                  <a:pt x="18913" y="3871266"/>
                  <a:pt x="42105" y="3830695"/>
                </a:cubicBezTo>
                <a:cubicBezTo>
                  <a:pt x="52087" y="3813233"/>
                  <a:pt x="60493" y="3773228"/>
                  <a:pt x="60783" y="3741795"/>
                </a:cubicBezTo>
                <a:cubicBezTo>
                  <a:pt x="61134" y="3703806"/>
                  <a:pt x="69801" y="3674578"/>
                  <a:pt x="86633" y="3654618"/>
                </a:cubicBezTo>
                <a:cubicBezTo>
                  <a:pt x="105353" y="3632421"/>
                  <a:pt x="110320" y="3612553"/>
                  <a:pt x="105683" y="3578418"/>
                </a:cubicBezTo>
                <a:cubicBezTo>
                  <a:pt x="101144" y="3545000"/>
                  <a:pt x="105864" y="3524995"/>
                  <a:pt x="122772" y="3505999"/>
                </a:cubicBezTo>
                <a:cubicBezTo>
                  <a:pt x="135620" y="3491563"/>
                  <a:pt x="147460" y="3460130"/>
                  <a:pt x="149083" y="3436149"/>
                </a:cubicBezTo>
                <a:cubicBezTo>
                  <a:pt x="151950" y="3393784"/>
                  <a:pt x="183136" y="3360795"/>
                  <a:pt x="220318" y="3360795"/>
                </a:cubicBezTo>
                <a:cubicBezTo>
                  <a:pt x="228858" y="3360795"/>
                  <a:pt x="242959" y="3352223"/>
                  <a:pt x="251655" y="3341745"/>
                </a:cubicBezTo>
                <a:cubicBezTo>
                  <a:pt x="260351" y="3331267"/>
                  <a:pt x="275051" y="3322695"/>
                  <a:pt x="284323" y="3322695"/>
                </a:cubicBezTo>
                <a:cubicBezTo>
                  <a:pt x="293595" y="3322695"/>
                  <a:pt x="322899" y="3303273"/>
                  <a:pt x="349443" y="3279535"/>
                </a:cubicBezTo>
                <a:cubicBezTo>
                  <a:pt x="397859" y="3236236"/>
                  <a:pt x="459431" y="3199666"/>
                  <a:pt x="572947" y="3146786"/>
                </a:cubicBezTo>
                <a:cubicBezTo>
                  <a:pt x="606466" y="3131172"/>
                  <a:pt x="643613" y="3109987"/>
                  <a:pt x="655497" y="3099707"/>
                </a:cubicBezTo>
                <a:cubicBezTo>
                  <a:pt x="681264" y="3077420"/>
                  <a:pt x="743319" y="3036158"/>
                  <a:pt x="778705" y="3017782"/>
                </a:cubicBezTo>
                <a:cubicBezTo>
                  <a:pt x="792675" y="3010527"/>
                  <a:pt x="826965" y="2990734"/>
                  <a:pt x="854905" y="2973797"/>
                </a:cubicBezTo>
                <a:cubicBezTo>
                  <a:pt x="882845" y="2956860"/>
                  <a:pt x="917135" y="2937565"/>
                  <a:pt x="931105" y="2930920"/>
                </a:cubicBezTo>
                <a:cubicBezTo>
                  <a:pt x="945075" y="2924274"/>
                  <a:pt x="981048" y="2906835"/>
                  <a:pt x="1011044" y="2892166"/>
                </a:cubicBezTo>
                <a:cubicBezTo>
                  <a:pt x="1041040" y="2877497"/>
                  <a:pt x="1074081" y="2865495"/>
                  <a:pt x="1084468" y="2865495"/>
                </a:cubicBezTo>
                <a:cubicBezTo>
                  <a:pt x="1094854" y="2865495"/>
                  <a:pt x="1106642" y="2856922"/>
                  <a:pt x="1110662" y="2846445"/>
                </a:cubicBezTo>
                <a:cubicBezTo>
                  <a:pt x="1114683" y="2835968"/>
                  <a:pt x="1127648" y="2827395"/>
                  <a:pt x="1139474" y="2827395"/>
                </a:cubicBezTo>
                <a:cubicBezTo>
                  <a:pt x="1151299" y="2827395"/>
                  <a:pt x="1167352" y="2821018"/>
                  <a:pt x="1175146" y="2813224"/>
                </a:cubicBezTo>
                <a:cubicBezTo>
                  <a:pt x="1182940" y="2805430"/>
                  <a:pt x="1199799" y="2788462"/>
                  <a:pt x="1212611" y="2775518"/>
                </a:cubicBezTo>
                <a:cubicBezTo>
                  <a:pt x="1225423" y="2762574"/>
                  <a:pt x="1254479" y="2748389"/>
                  <a:pt x="1277180" y="2743996"/>
                </a:cubicBezTo>
                <a:cubicBezTo>
                  <a:pt x="1299881" y="2739604"/>
                  <a:pt x="1318455" y="2731413"/>
                  <a:pt x="1318455" y="2725795"/>
                </a:cubicBezTo>
                <a:cubicBezTo>
                  <a:pt x="1318455" y="2699985"/>
                  <a:pt x="1609412" y="2535295"/>
                  <a:pt x="1655011" y="2535295"/>
                </a:cubicBezTo>
                <a:cubicBezTo>
                  <a:pt x="1664791" y="2535295"/>
                  <a:pt x="1674506" y="2525294"/>
                  <a:pt x="1676599" y="2513070"/>
                </a:cubicBezTo>
                <a:cubicBezTo>
                  <a:pt x="1678692" y="2500846"/>
                  <a:pt x="1697550" y="2481883"/>
                  <a:pt x="1718505" y="2470930"/>
                </a:cubicBezTo>
                <a:cubicBezTo>
                  <a:pt x="1739460" y="2459976"/>
                  <a:pt x="1782307" y="2437116"/>
                  <a:pt x="1813719" y="2420130"/>
                </a:cubicBezTo>
                <a:cubicBezTo>
                  <a:pt x="1845132" y="2403143"/>
                  <a:pt x="1876681" y="2388174"/>
                  <a:pt x="1883828" y="2386865"/>
                </a:cubicBezTo>
                <a:cubicBezTo>
                  <a:pt x="1890975" y="2385555"/>
                  <a:pt x="1908136" y="2375257"/>
                  <a:pt x="1921964" y="2363979"/>
                </a:cubicBezTo>
                <a:cubicBezTo>
                  <a:pt x="1935791" y="2352702"/>
                  <a:pt x="1961393" y="2334924"/>
                  <a:pt x="1978855" y="2324474"/>
                </a:cubicBezTo>
                <a:cubicBezTo>
                  <a:pt x="1996318" y="2314023"/>
                  <a:pt x="2027750" y="2294500"/>
                  <a:pt x="2048705" y="2281089"/>
                </a:cubicBezTo>
                <a:cubicBezTo>
                  <a:pt x="2069660" y="2267677"/>
                  <a:pt x="2103950" y="2247962"/>
                  <a:pt x="2124905" y="2237276"/>
                </a:cubicBezTo>
                <a:cubicBezTo>
                  <a:pt x="2145860" y="2226591"/>
                  <a:pt x="2180150" y="2206717"/>
                  <a:pt x="2201105" y="2193113"/>
                </a:cubicBezTo>
                <a:cubicBezTo>
                  <a:pt x="2222060" y="2179509"/>
                  <a:pt x="2264922" y="2155447"/>
                  <a:pt x="2296355" y="2139643"/>
                </a:cubicBezTo>
                <a:cubicBezTo>
                  <a:pt x="2327788" y="2123839"/>
                  <a:pt x="2362078" y="2104101"/>
                  <a:pt x="2372555" y="2095779"/>
                </a:cubicBezTo>
                <a:cubicBezTo>
                  <a:pt x="2390451" y="2081566"/>
                  <a:pt x="2500425" y="2017856"/>
                  <a:pt x="2556705" y="1989097"/>
                </a:cubicBezTo>
                <a:cubicBezTo>
                  <a:pt x="2570675" y="1981958"/>
                  <a:pt x="2599250" y="1964761"/>
                  <a:pt x="2620205" y="1950880"/>
                </a:cubicBezTo>
                <a:cubicBezTo>
                  <a:pt x="2641160" y="1936999"/>
                  <a:pt x="2675450" y="1916899"/>
                  <a:pt x="2696405" y="1906214"/>
                </a:cubicBezTo>
                <a:cubicBezTo>
                  <a:pt x="2717360" y="1895528"/>
                  <a:pt x="2751650" y="1875623"/>
                  <a:pt x="2772605" y="1861979"/>
                </a:cubicBezTo>
                <a:cubicBezTo>
                  <a:pt x="2793560" y="1848335"/>
                  <a:pt x="2825866" y="1834582"/>
                  <a:pt x="2844396" y="1831417"/>
                </a:cubicBezTo>
                <a:cubicBezTo>
                  <a:pt x="2862927" y="1828252"/>
                  <a:pt x="2881838" y="1819594"/>
                  <a:pt x="2886421" y="1812178"/>
                </a:cubicBezTo>
                <a:cubicBezTo>
                  <a:pt x="2891004" y="1804762"/>
                  <a:pt x="2905563" y="1798695"/>
                  <a:pt x="2918773" y="1798695"/>
                </a:cubicBezTo>
                <a:cubicBezTo>
                  <a:pt x="2931984" y="1798695"/>
                  <a:pt x="2944506" y="1788694"/>
                  <a:pt x="2946599" y="1776470"/>
                </a:cubicBezTo>
                <a:cubicBezTo>
                  <a:pt x="2948692" y="1764246"/>
                  <a:pt x="2967550" y="1745283"/>
                  <a:pt x="2988505" y="1734330"/>
                </a:cubicBezTo>
                <a:cubicBezTo>
                  <a:pt x="3009460" y="1723376"/>
                  <a:pt x="3052047" y="1700516"/>
                  <a:pt x="3083143" y="1683530"/>
                </a:cubicBezTo>
                <a:cubicBezTo>
                  <a:pt x="3146037" y="1649172"/>
                  <a:pt x="3181822" y="1633595"/>
                  <a:pt x="3197854" y="1633595"/>
                </a:cubicBezTo>
                <a:cubicBezTo>
                  <a:pt x="3203730" y="1633595"/>
                  <a:pt x="3236183" y="1610598"/>
                  <a:pt x="3269972" y="1582490"/>
                </a:cubicBezTo>
                <a:cubicBezTo>
                  <a:pt x="3303760" y="1554382"/>
                  <a:pt x="3354265" y="1519717"/>
                  <a:pt x="3382205" y="1505457"/>
                </a:cubicBezTo>
                <a:cubicBezTo>
                  <a:pt x="3410145" y="1491198"/>
                  <a:pt x="3450150" y="1468492"/>
                  <a:pt x="3471105" y="1455000"/>
                </a:cubicBezTo>
                <a:cubicBezTo>
                  <a:pt x="3492060" y="1441509"/>
                  <a:pt x="3527779" y="1427037"/>
                  <a:pt x="3550480" y="1422840"/>
                </a:cubicBezTo>
                <a:cubicBezTo>
                  <a:pt x="3573181" y="1418644"/>
                  <a:pt x="3591755" y="1410054"/>
                  <a:pt x="3591755" y="1403753"/>
                </a:cubicBezTo>
                <a:cubicBezTo>
                  <a:pt x="3591755" y="1397451"/>
                  <a:pt x="3599557" y="1392295"/>
                  <a:pt x="3609092" y="1392295"/>
                </a:cubicBezTo>
                <a:cubicBezTo>
                  <a:pt x="3618628" y="1392295"/>
                  <a:pt x="3640961" y="1380865"/>
                  <a:pt x="3658720" y="1366895"/>
                </a:cubicBezTo>
                <a:cubicBezTo>
                  <a:pt x="3676480" y="1352925"/>
                  <a:pt x="3699500" y="1341495"/>
                  <a:pt x="3709875" y="1341495"/>
                </a:cubicBezTo>
                <a:cubicBezTo>
                  <a:pt x="3720249" y="1341495"/>
                  <a:pt x="3732027" y="1332922"/>
                  <a:pt x="3736048" y="1322445"/>
                </a:cubicBezTo>
                <a:cubicBezTo>
                  <a:pt x="3740068" y="1311968"/>
                  <a:pt x="3754630" y="1303395"/>
                  <a:pt x="3768407" y="1303395"/>
                </a:cubicBezTo>
                <a:cubicBezTo>
                  <a:pt x="3782184" y="1303395"/>
                  <a:pt x="3797206" y="1297327"/>
                  <a:pt x="3801789" y="1289912"/>
                </a:cubicBezTo>
                <a:cubicBezTo>
                  <a:pt x="3819529" y="1261208"/>
                  <a:pt x="3892170" y="1207916"/>
                  <a:pt x="3966405" y="1169142"/>
                </a:cubicBezTo>
                <a:cubicBezTo>
                  <a:pt x="4011183" y="1145755"/>
                  <a:pt x="4053427" y="1121003"/>
                  <a:pt x="4106105" y="1087289"/>
                </a:cubicBezTo>
                <a:cubicBezTo>
                  <a:pt x="4127060" y="1073877"/>
                  <a:pt x="4161350" y="1054162"/>
                  <a:pt x="4182305" y="1043476"/>
                </a:cubicBezTo>
                <a:cubicBezTo>
                  <a:pt x="4203260" y="1032791"/>
                  <a:pt x="4237550" y="1012691"/>
                  <a:pt x="4258505" y="998810"/>
                </a:cubicBezTo>
                <a:cubicBezTo>
                  <a:pt x="4279460" y="984929"/>
                  <a:pt x="4308035" y="967736"/>
                  <a:pt x="4322005" y="960602"/>
                </a:cubicBezTo>
                <a:cubicBezTo>
                  <a:pt x="4335975" y="953469"/>
                  <a:pt x="4381695" y="927566"/>
                  <a:pt x="4423605" y="903040"/>
                </a:cubicBezTo>
                <a:cubicBezTo>
                  <a:pt x="4506854" y="854322"/>
                  <a:pt x="4556183" y="829112"/>
                  <a:pt x="4576264" y="825023"/>
                </a:cubicBezTo>
                <a:cubicBezTo>
                  <a:pt x="4583391" y="823572"/>
                  <a:pt x="4600536" y="813369"/>
                  <a:pt x="4614364" y="802351"/>
                </a:cubicBezTo>
                <a:cubicBezTo>
                  <a:pt x="4670956" y="757257"/>
                  <a:pt x="4717940" y="731557"/>
                  <a:pt x="4756980" y="724340"/>
                </a:cubicBezTo>
                <a:cubicBezTo>
                  <a:pt x="4779681" y="720144"/>
                  <a:pt x="4798255" y="711554"/>
                  <a:pt x="4798255" y="705253"/>
                </a:cubicBezTo>
                <a:cubicBezTo>
                  <a:pt x="4798255" y="698951"/>
                  <a:pt x="4805529" y="693795"/>
                  <a:pt x="4814420" y="693795"/>
                </a:cubicBezTo>
                <a:cubicBezTo>
                  <a:pt x="4823310" y="693795"/>
                  <a:pt x="4856717" y="672364"/>
                  <a:pt x="4888657" y="646170"/>
                </a:cubicBezTo>
                <a:cubicBezTo>
                  <a:pt x="4968787" y="580456"/>
                  <a:pt x="4990044" y="567542"/>
                  <a:pt x="5028084" y="561469"/>
                </a:cubicBezTo>
                <a:cubicBezTo>
                  <a:pt x="5060184" y="556344"/>
                  <a:pt x="5213550" y="468677"/>
                  <a:pt x="5254226" y="432202"/>
                </a:cubicBezTo>
                <a:cubicBezTo>
                  <a:pt x="5294984" y="395655"/>
                  <a:pt x="5351615" y="363796"/>
                  <a:pt x="5388546" y="356640"/>
                </a:cubicBezTo>
                <a:cubicBezTo>
                  <a:pt x="5409360" y="352607"/>
                  <a:pt x="5426504" y="342404"/>
                  <a:pt x="5426646" y="333968"/>
                </a:cubicBezTo>
                <a:cubicBezTo>
                  <a:pt x="5426926" y="317369"/>
                  <a:pt x="5469031" y="292759"/>
                  <a:pt x="5526399" y="275664"/>
                </a:cubicBezTo>
                <a:cubicBezTo>
                  <a:pt x="5546196" y="269765"/>
                  <a:pt x="5568770" y="258560"/>
                  <a:pt x="5576564" y="250767"/>
                </a:cubicBezTo>
                <a:cubicBezTo>
                  <a:pt x="5584358" y="242973"/>
                  <a:pt x="5601201" y="236596"/>
                  <a:pt x="5613994" y="236596"/>
                </a:cubicBezTo>
                <a:cubicBezTo>
                  <a:pt x="5626786" y="236596"/>
                  <a:pt x="5640542" y="228023"/>
                  <a:pt x="5644562" y="217545"/>
                </a:cubicBezTo>
                <a:cubicBezTo>
                  <a:pt x="5648583" y="207068"/>
                  <a:pt x="5662354" y="198495"/>
                  <a:pt x="5675164" y="198495"/>
                </a:cubicBezTo>
                <a:cubicBezTo>
                  <a:pt x="5687975" y="198495"/>
                  <a:pt x="5702206" y="192428"/>
                  <a:pt x="5706789" y="185013"/>
                </a:cubicBezTo>
                <a:cubicBezTo>
                  <a:pt x="5720757" y="162413"/>
                  <a:pt x="5754587" y="135179"/>
                  <a:pt x="5807905" y="103616"/>
                </a:cubicBezTo>
                <a:cubicBezTo>
                  <a:pt x="5832697" y="88939"/>
                  <a:pt x="5857330" y="80882"/>
                  <a:pt x="5877737" y="79682"/>
                </a:cubicBezTo>
                <a:close/>
                <a:moveTo>
                  <a:pt x="3964921" y="329"/>
                </a:moveTo>
                <a:cubicBezTo>
                  <a:pt x="4051077" y="-2148"/>
                  <a:pt x="4188655" y="9708"/>
                  <a:pt x="4188655" y="24790"/>
                </a:cubicBezTo>
                <a:cubicBezTo>
                  <a:pt x="4188655" y="42853"/>
                  <a:pt x="4094805" y="109596"/>
                  <a:pt x="4069405" y="109596"/>
                </a:cubicBezTo>
                <a:cubicBezTo>
                  <a:pt x="4060952" y="109596"/>
                  <a:pt x="4047658" y="115973"/>
                  <a:pt x="4039864" y="123767"/>
                </a:cubicBezTo>
                <a:cubicBezTo>
                  <a:pt x="4032070" y="131561"/>
                  <a:pt x="4009496" y="142765"/>
                  <a:pt x="3989699" y="148664"/>
                </a:cubicBezTo>
                <a:cubicBezTo>
                  <a:pt x="3932331" y="165760"/>
                  <a:pt x="3890226" y="190368"/>
                  <a:pt x="3889946" y="206968"/>
                </a:cubicBezTo>
                <a:cubicBezTo>
                  <a:pt x="3889804" y="215404"/>
                  <a:pt x="3872660" y="225607"/>
                  <a:pt x="3851846" y="229639"/>
                </a:cubicBezTo>
                <a:cubicBezTo>
                  <a:pt x="3815705" y="236644"/>
                  <a:pt x="3767097" y="263678"/>
                  <a:pt x="3712664" y="307051"/>
                </a:cubicBezTo>
                <a:cubicBezTo>
                  <a:pt x="3698836" y="318070"/>
                  <a:pt x="3681686" y="328155"/>
                  <a:pt x="3674554" y="329466"/>
                </a:cubicBezTo>
                <a:cubicBezTo>
                  <a:pt x="3667421" y="330775"/>
                  <a:pt x="3644445" y="340808"/>
                  <a:pt x="3623495" y="351761"/>
                </a:cubicBezTo>
                <a:cubicBezTo>
                  <a:pt x="3536280" y="397361"/>
                  <a:pt x="3470778" y="433868"/>
                  <a:pt x="3464791" y="440214"/>
                </a:cubicBezTo>
                <a:cubicBezTo>
                  <a:pt x="3445206" y="460973"/>
                  <a:pt x="3286716" y="566795"/>
                  <a:pt x="3275210" y="566795"/>
                </a:cubicBezTo>
                <a:cubicBezTo>
                  <a:pt x="3267700" y="566795"/>
                  <a:pt x="3261555" y="571951"/>
                  <a:pt x="3261555" y="578253"/>
                </a:cubicBezTo>
                <a:cubicBezTo>
                  <a:pt x="3261555" y="584554"/>
                  <a:pt x="3242981" y="593144"/>
                  <a:pt x="3220280" y="597340"/>
                </a:cubicBezTo>
                <a:cubicBezTo>
                  <a:pt x="3182359" y="604350"/>
                  <a:pt x="3151588" y="620912"/>
                  <a:pt x="3074230" y="675950"/>
                </a:cubicBezTo>
                <a:cubicBezTo>
                  <a:pt x="3058514" y="687131"/>
                  <a:pt x="3045655" y="700877"/>
                  <a:pt x="3045655" y="706495"/>
                </a:cubicBezTo>
                <a:cubicBezTo>
                  <a:pt x="3045655" y="712113"/>
                  <a:pt x="3027081" y="720144"/>
                  <a:pt x="3004380" y="724340"/>
                </a:cubicBezTo>
                <a:cubicBezTo>
                  <a:pt x="2952928" y="733852"/>
                  <a:pt x="2829755" y="811721"/>
                  <a:pt x="2829755" y="834737"/>
                </a:cubicBezTo>
                <a:cubicBezTo>
                  <a:pt x="2829755" y="841039"/>
                  <a:pt x="2821469" y="846195"/>
                  <a:pt x="2811342" y="846195"/>
                </a:cubicBezTo>
                <a:cubicBezTo>
                  <a:pt x="2801214" y="846195"/>
                  <a:pt x="2767818" y="863142"/>
                  <a:pt x="2737128" y="883854"/>
                </a:cubicBezTo>
                <a:cubicBezTo>
                  <a:pt x="2706438" y="904567"/>
                  <a:pt x="2664718" y="924654"/>
                  <a:pt x="2644417" y="928493"/>
                </a:cubicBezTo>
                <a:cubicBezTo>
                  <a:pt x="2624115" y="932331"/>
                  <a:pt x="2590360" y="946732"/>
                  <a:pt x="2569405" y="960495"/>
                </a:cubicBezTo>
                <a:cubicBezTo>
                  <a:pt x="2548450" y="974258"/>
                  <a:pt x="2519875" y="991612"/>
                  <a:pt x="2505905" y="999060"/>
                </a:cubicBezTo>
                <a:cubicBezTo>
                  <a:pt x="2491935" y="1006508"/>
                  <a:pt x="2457645" y="1026459"/>
                  <a:pt x="2429705" y="1043397"/>
                </a:cubicBezTo>
                <a:cubicBezTo>
                  <a:pt x="2401765" y="1060334"/>
                  <a:pt x="2367475" y="1080127"/>
                  <a:pt x="2353505" y="1087382"/>
                </a:cubicBezTo>
                <a:cubicBezTo>
                  <a:pt x="2317117" y="1106278"/>
                  <a:pt x="2255296" y="1147577"/>
                  <a:pt x="2231626" y="1168802"/>
                </a:cubicBezTo>
                <a:cubicBezTo>
                  <a:pt x="2191261" y="1204998"/>
                  <a:pt x="2037687" y="1292933"/>
                  <a:pt x="2005484" y="1298288"/>
                </a:cubicBezTo>
                <a:cubicBezTo>
                  <a:pt x="1973848" y="1303549"/>
                  <a:pt x="1924678" y="1331210"/>
                  <a:pt x="1871164" y="1373851"/>
                </a:cubicBezTo>
                <a:cubicBezTo>
                  <a:pt x="1857336" y="1384869"/>
                  <a:pt x="1840191" y="1395072"/>
                  <a:pt x="1833064" y="1396523"/>
                </a:cubicBezTo>
                <a:cubicBezTo>
                  <a:pt x="1814487" y="1400306"/>
                  <a:pt x="1762749" y="1426734"/>
                  <a:pt x="1718505" y="1455040"/>
                </a:cubicBezTo>
                <a:cubicBezTo>
                  <a:pt x="1697550" y="1468446"/>
                  <a:pt x="1651830" y="1494792"/>
                  <a:pt x="1616905" y="1513586"/>
                </a:cubicBezTo>
                <a:cubicBezTo>
                  <a:pt x="1581980" y="1532380"/>
                  <a:pt x="1531687" y="1567070"/>
                  <a:pt x="1505143" y="1590676"/>
                </a:cubicBezTo>
                <a:cubicBezTo>
                  <a:pt x="1478599" y="1614281"/>
                  <a:pt x="1449072" y="1633595"/>
                  <a:pt x="1439527" y="1633595"/>
                </a:cubicBezTo>
                <a:cubicBezTo>
                  <a:pt x="1412074" y="1633595"/>
                  <a:pt x="1405175" y="1637301"/>
                  <a:pt x="1329107" y="1692909"/>
                </a:cubicBezTo>
                <a:cubicBezTo>
                  <a:pt x="1289563" y="1721816"/>
                  <a:pt x="1245272" y="1749257"/>
                  <a:pt x="1230682" y="1753887"/>
                </a:cubicBezTo>
                <a:cubicBezTo>
                  <a:pt x="1216092" y="1758518"/>
                  <a:pt x="1204155" y="1767078"/>
                  <a:pt x="1204155" y="1772908"/>
                </a:cubicBezTo>
                <a:cubicBezTo>
                  <a:pt x="1204155" y="1778739"/>
                  <a:pt x="1185581" y="1786944"/>
                  <a:pt x="1162880" y="1791140"/>
                </a:cubicBezTo>
                <a:cubicBezTo>
                  <a:pt x="1140179" y="1795337"/>
                  <a:pt x="1104460" y="1810120"/>
                  <a:pt x="1083505" y="1823993"/>
                </a:cubicBezTo>
                <a:cubicBezTo>
                  <a:pt x="1062550" y="1837865"/>
                  <a:pt x="1036832" y="1853004"/>
                  <a:pt x="1026355" y="1857636"/>
                </a:cubicBezTo>
                <a:cubicBezTo>
                  <a:pt x="1015878" y="1862267"/>
                  <a:pt x="1000374" y="1877310"/>
                  <a:pt x="991903" y="1891066"/>
                </a:cubicBezTo>
                <a:cubicBezTo>
                  <a:pt x="971134" y="1924790"/>
                  <a:pt x="937455" y="1910095"/>
                  <a:pt x="937455" y="1867308"/>
                </a:cubicBezTo>
                <a:cubicBezTo>
                  <a:pt x="937455" y="1818277"/>
                  <a:pt x="993824" y="1738062"/>
                  <a:pt x="1177106" y="1526277"/>
                </a:cubicBezTo>
                <a:cubicBezTo>
                  <a:pt x="1265636" y="1423980"/>
                  <a:pt x="1531502" y="1165860"/>
                  <a:pt x="1655478" y="1061844"/>
                </a:cubicBezTo>
                <a:cubicBezTo>
                  <a:pt x="1758552" y="975364"/>
                  <a:pt x="1993671" y="808095"/>
                  <a:pt x="2012155" y="808095"/>
                </a:cubicBezTo>
                <a:cubicBezTo>
                  <a:pt x="2016277" y="808095"/>
                  <a:pt x="2037617" y="789042"/>
                  <a:pt x="2059577" y="765755"/>
                </a:cubicBezTo>
                <a:cubicBezTo>
                  <a:pt x="2081537" y="742468"/>
                  <a:pt x="2108078" y="719644"/>
                  <a:pt x="2118555" y="715036"/>
                </a:cubicBezTo>
                <a:cubicBezTo>
                  <a:pt x="2139687" y="705741"/>
                  <a:pt x="2160026" y="692997"/>
                  <a:pt x="2244925" y="635857"/>
                </a:cubicBezTo>
                <a:cubicBezTo>
                  <a:pt x="2276704" y="614469"/>
                  <a:pt x="2311278" y="592919"/>
                  <a:pt x="2321755" y="587967"/>
                </a:cubicBezTo>
                <a:cubicBezTo>
                  <a:pt x="2332232" y="583016"/>
                  <a:pt x="2375095" y="559238"/>
                  <a:pt x="2417005" y="535127"/>
                </a:cubicBezTo>
                <a:cubicBezTo>
                  <a:pt x="2458915" y="511015"/>
                  <a:pt x="2514245" y="485504"/>
                  <a:pt x="2539962" y="478434"/>
                </a:cubicBezTo>
                <a:cubicBezTo>
                  <a:pt x="2565678" y="471364"/>
                  <a:pt x="2590304" y="459778"/>
                  <a:pt x="2594686" y="452687"/>
                </a:cubicBezTo>
                <a:cubicBezTo>
                  <a:pt x="2599068" y="445597"/>
                  <a:pt x="2615904" y="439795"/>
                  <a:pt x="2632099" y="439795"/>
                </a:cubicBezTo>
                <a:cubicBezTo>
                  <a:pt x="2648294" y="439795"/>
                  <a:pt x="2668659" y="431223"/>
                  <a:pt x="2677355" y="420746"/>
                </a:cubicBezTo>
                <a:cubicBezTo>
                  <a:pt x="2686051" y="410268"/>
                  <a:pt x="2703195" y="401696"/>
                  <a:pt x="2715455" y="401696"/>
                </a:cubicBezTo>
                <a:cubicBezTo>
                  <a:pt x="2727715" y="401696"/>
                  <a:pt x="2744859" y="393123"/>
                  <a:pt x="2753555" y="382646"/>
                </a:cubicBezTo>
                <a:cubicBezTo>
                  <a:pt x="2762251" y="372168"/>
                  <a:pt x="2777259" y="363596"/>
                  <a:pt x="2786906" y="363596"/>
                </a:cubicBezTo>
                <a:cubicBezTo>
                  <a:pt x="2796554" y="363596"/>
                  <a:pt x="2825773" y="352166"/>
                  <a:pt x="2851838" y="338196"/>
                </a:cubicBezTo>
                <a:cubicBezTo>
                  <a:pt x="2877903" y="324225"/>
                  <a:pt x="2908615" y="312796"/>
                  <a:pt x="2920087" y="312796"/>
                </a:cubicBezTo>
                <a:cubicBezTo>
                  <a:pt x="2931559" y="312796"/>
                  <a:pt x="2948059" y="304223"/>
                  <a:pt x="2956755" y="293746"/>
                </a:cubicBezTo>
                <a:cubicBezTo>
                  <a:pt x="2965451" y="283267"/>
                  <a:pt x="2985453" y="274696"/>
                  <a:pt x="3001205" y="274696"/>
                </a:cubicBezTo>
                <a:cubicBezTo>
                  <a:pt x="3016957" y="274696"/>
                  <a:pt x="3036959" y="266124"/>
                  <a:pt x="3045655" y="255645"/>
                </a:cubicBezTo>
                <a:cubicBezTo>
                  <a:pt x="3054351" y="245168"/>
                  <a:pt x="3080068" y="236596"/>
                  <a:pt x="3102805" y="236596"/>
                </a:cubicBezTo>
                <a:cubicBezTo>
                  <a:pt x="3125542" y="236596"/>
                  <a:pt x="3151259" y="228023"/>
                  <a:pt x="3159955" y="217545"/>
                </a:cubicBezTo>
                <a:cubicBezTo>
                  <a:pt x="3168651" y="207068"/>
                  <a:pt x="3190939" y="198495"/>
                  <a:pt x="3209484" y="198495"/>
                </a:cubicBezTo>
                <a:cubicBezTo>
                  <a:pt x="3228030" y="198495"/>
                  <a:pt x="3251619" y="187877"/>
                  <a:pt x="3261904" y="174898"/>
                </a:cubicBezTo>
                <a:cubicBezTo>
                  <a:pt x="3274102" y="159506"/>
                  <a:pt x="3299187" y="150508"/>
                  <a:pt x="3334044" y="149023"/>
                </a:cubicBezTo>
                <a:cubicBezTo>
                  <a:pt x="3365960" y="147663"/>
                  <a:pt x="3399207" y="136738"/>
                  <a:pt x="3416594" y="121899"/>
                </a:cubicBezTo>
                <a:cubicBezTo>
                  <a:pt x="3438012" y="103618"/>
                  <a:pt x="3457906" y="98710"/>
                  <a:pt x="3491878" y="103324"/>
                </a:cubicBezTo>
                <a:cubicBezTo>
                  <a:pt x="3526013" y="107961"/>
                  <a:pt x="3545881" y="102994"/>
                  <a:pt x="3568078" y="84274"/>
                </a:cubicBezTo>
                <a:cubicBezTo>
                  <a:pt x="3590538" y="65333"/>
                  <a:pt x="3610210" y="60533"/>
                  <a:pt x="3646138" y="65224"/>
                </a:cubicBezTo>
                <a:cubicBezTo>
                  <a:pt x="3674151" y="68882"/>
                  <a:pt x="3713174" y="63556"/>
                  <a:pt x="3739764" y="52445"/>
                </a:cubicBezTo>
                <a:cubicBezTo>
                  <a:pt x="3764840" y="41969"/>
                  <a:pt x="3806090" y="30137"/>
                  <a:pt x="3831431" y="26153"/>
                </a:cubicBezTo>
                <a:cubicBezTo>
                  <a:pt x="3856772" y="22170"/>
                  <a:pt x="3888935" y="13999"/>
                  <a:pt x="3902905" y="7996"/>
                </a:cubicBezTo>
                <a:cubicBezTo>
                  <a:pt x="3913197" y="3573"/>
                  <a:pt x="3936202" y="1155"/>
                  <a:pt x="3964921" y="32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1630923" y="6417553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11206437" y="6417553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0787712" y="6417553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10374342" y="6417553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6308203" y="2033484"/>
            <a:ext cx="1018454" cy="69521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118507" tIns="59252" rIns="118507" bIns="59252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6497666" y="1314645"/>
            <a:ext cx="639534" cy="1281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7137200" y="2665922"/>
            <a:ext cx="4920034" cy="151285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 dirty="0"/>
          </a:p>
        </p:txBody>
      </p:sp>
      <p:sp>
        <p:nvSpPr>
          <p:cNvPr id="32" name="标题 1"/>
          <p:cNvSpPr txBox="1"/>
          <p:nvPr/>
        </p:nvSpPr>
        <p:spPr>
          <a:xfrm>
            <a:off x="10925106" y="466725"/>
            <a:ext cx="710634" cy="89741"/>
          </a:xfrm>
          <a:custGeom>
            <a:avLst/>
            <a:gdLst/>
            <a:ahLst/>
            <a:cxnLst/>
            <a:rect l="0" t="0" r="0" b="0"/>
            <a:pathLst>
              <a:path w="3396967" h="884881">
                <a:moveTo>
                  <a:pt x="2094059" y="34080"/>
                </a:moveTo>
                <a:cubicBezTo>
                  <a:pt x="2023837" y="51267"/>
                  <a:pt x="2005660" y="62046"/>
                  <a:pt x="1934235" y="128856"/>
                </a:cubicBezTo>
                <a:cubicBezTo>
                  <a:pt x="1890708" y="169570"/>
                  <a:pt x="1853965" y="223248"/>
                  <a:pt x="1812664" y="306462"/>
                </a:cubicBezTo>
                <a:cubicBezTo>
                  <a:pt x="1780109" y="372053"/>
                  <a:pt x="1740366" y="439860"/>
                  <a:pt x="1724347" y="457145"/>
                </a:cubicBezTo>
                <a:cubicBezTo>
                  <a:pt x="1656617" y="530228"/>
                  <a:pt x="1537824" y="473033"/>
                  <a:pt x="1421788" y="311473"/>
                </a:cubicBezTo>
                <a:cubicBezTo>
                  <a:pt x="1281144" y="115650"/>
                  <a:pt x="1208345" y="68276"/>
                  <a:pt x="1051199" y="70315"/>
                </a:cubicBezTo>
                <a:cubicBezTo>
                  <a:pt x="977432" y="71271"/>
                  <a:pt x="957529" y="76498"/>
                  <a:pt x="923920" y="103742"/>
                </a:cubicBezTo>
                <a:cubicBezTo>
                  <a:pt x="861266" y="154528"/>
                  <a:pt x="726721" y="312668"/>
                  <a:pt x="707957" y="357577"/>
                </a:cubicBezTo>
                <a:cubicBezTo>
                  <a:pt x="697453" y="382716"/>
                  <a:pt x="675572" y="404654"/>
                  <a:pt x="650815" y="414869"/>
                </a:cubicBezTo>
                <a:cubicBezTo>
                  <a:pt x="628749" y="423973"/>
                  <a:pt x="597830" y="449996"/>
                  <a:pt x="582107" y="472697"/>
                </a:cubicBezTo>
                <a:cubicBezTo>
                  <a:pt x="566383" y="495398"/>
                  <a:pt x="545377" y="513972"/>
                  <a:pt x="535427" y="513972"/>
                </a:cubicBezTo>
                <a:cubicBezTo>
                  <a:pt x="515374" y="513972"/>
                  <a:pt x="456617" y="455351"/>
                  <a:pt x="445414" y="424167"/>
                </a:cubicBezTo>
                <a:cubicBezTo>
                  <a:pt x="441471" y="413192"/>
                  <a:pt x="424132" y="367472"/>
                  <a:pt x="406883" y="322567"/>
                </a:cubicBezTo>
                <a:cubicBezTo>
                  <a:pt x="389633" y="277662"/>
                  <a:pt x="368419" y="210652"/>
                  <a:pt x="359740" y="173655"/>
                </a:cubicBezTo>
                <a:cubicBezTo>
                  <a:pt x="338883" y="84746"/>
                  <a:pt x="303604" y="56772"/>
                  <a:pt x="212338" y="56772"/>
                </a:cubicBezTo>
                <a:cubicBezTo>
                  <a:pt x="125554" y="56772"/>
                  <a:pt x="67316" y="81001"/>
                  <a:pt x="30785" y="132304"/>
                </a:cubicBezTo>
                <a:cubicBezTo>
                  <a:pt x="5993" y="167121"/>
                  <a:pt x="1926" y="189365"/>
                  <a:pt x="916" y="295665"/>
                </a:cubicBezTo>
                <a:cubicBezTo>
                  <a:pt x="0" y="392080"/>
                  <a:pt x="4976" y="429720"/>
                  <a:pt x="23896" y="469522"/>
                </a:cubicBezTo>
                <a:cubicBezTo>
                  <a:pt x="91609" y="611966"/>
                  <a:pt x="209257" y="737814"/>
                  <a:pt x="339207" y="806808"/>
                </a:cubicBezTo>
                <a:cubicBezTo>
                  <a:pt x="486253" y="884880"/>
                  <a:pt x="700187" y="846531"/>
                  <a:pt x="849638" y="715312"/>
                </a:cubicBezTo>
                <a:cubicBezTo>
                  <a:pt x="906412" y="665463"/>
                  <a:pt x="982809" y="561005"/>
                  <a:pt x="982809" y="533225"/>
                </a:cubicBezTo>
                <a:cubicBezTo>
                  <a:pt x="982809" y="500458"/>
                  <a:pt x="1064287" y="425072"/>
                  <a:pt x="1099703" y="425072"/>
                </a:cubicBezTo>
                <a:cubicBezTo>
                  <a:pt x="1174407" y="425072"/>
                  <a:pt x="1308372" y="548415"/>
                  <a:pt x="1406676" y="707706"/>
                </a:cubicBezTo>
                <a:cubicBezTo>
                  <a:pt x="1430896" y="746952"/>
                  <a:pt x="1550063" y="812060"/>
                  <a:pt x="1622574" y="825662"/>
                </a:cubicBezTo>
                <a:cubicBezTo>
                  <a:pt x="1649834" y="830777"/>
                  <a:pt x="1703314" y="827578"/>
                  <a:pt x="1747570" y="818186"/>
                </a:cubicBezTo>
                <a:cubicBezTo>
                  <a:pt x="1817014" y="803449"/>
                  <a:pt x="1830375" y="795177"/>
                  <a:pt x="1878299" y="737247"/>
                </a:cubicBezTo>
                <a:cubicBezTo>
                  <a:pt x="1935776" y="667768"/>
                  <a:pt x="2035541" y="520632"/>
                  <a:pt x="2089129" y="426307"/>
                </a:cubicBezTo>
                <a:cubicBezTo>
                  <a:pt x="2119547" y="372765"/>
                  <a:pt x="2126076" y="368123"/>
                  <a:pt x="2167837" y="370342"/>
                </a:cubicBezTo>
                <a:cubicBezTo>
                  <a:pt x="2238657" y="374106"/>
                  <a:pt x="2257387" y="386807"/>
                  <a:pt x="2337115" y="485131"/>
                </a:cubicBezTo>
                <a:cubicBezTo>
                  <a:pt x="2378059" y="535626"/>
                  <a:pt x="2439557" y="610963"/>
                  <a:pt x="2473778" y="652546"/>
                </a:cubicBezTo>
                <a:cubicBezTo>
                  <a:pt x="2507998" y="694129"/>
                  <a:pt x="2536573" y="730021"/>
                  <a:pt x="2537278" y="732306"/>
                </a:cubicBezTo>
                <a:cubicBezTo>
                  <a:pt x="2540620" y="743142"/>
                  <a:pt x="2661568" y="819417"/>
                  <a:pt x="2702584" y="836554"/>
                </a:cubicBezTo>
                <a:cubicBezTo>
                  <a:pt x="2728021" y="847182"/>
                  <a:pt x="2787246" y="856646"/>
                  <a:pt x="2834196" y="857584"/>
                </a:cubicBezTo>
                <a:cubicBezTo>
                  <a:pt x="2923435" y="859367"/>
                  <a:pt x="3052909" y="829140"/>
                  <a:pt x="3052909" y="806523"/>
                </a:cubicBezTo>
                <a:cubicBezTo>
                  <a:pt x="3052909" y="799290"/>
                  <a:pt x="3058518" y="793372"/>
                  <a:pt x="3065374" y="793372"/>
                </a:cubicBezTo>
                <a:cubicBezTo>
                  <a:pt x="3085891" y="793372"/>
                  <a:pt x="3173655" y="701796"/>
                  <a:pt x="3205343" y="647322"/>
                </a:cubicBezTo>
                <a:cubicBezTo>
                  <a:pt x="3221597" y="619382"/>
                  <a:pt x="3250320" y="576519"/>
                  <a:pt x="3269172" y="552072"/>
                </a:cubicBezTo>
                <a:cubicBezTo>
                  <a:pt x="3308622" y="500913"/>
                  <a:pt x="3343559" y="418405"/>
                  <a:pt x="3360593" y="336172"/>
                </a:cubicBezTo>
                <a:cubicBezTo>
                  <a:pt x="3367104" y="304739"/>
                  <a:pt x="3378326" y="253499"/>
                  <a:pt x="3385531" y="222304"/>
                </a:cubicBezTo>
                <a:cubicBezTo>
                  <a:pt x="3396966" y="172793"/>
                  <a:pt x="3395184" y="159882"/>
                  <a:pt x="3371510" y="120704"/>
                </a:cubicBezTo>
                <a:cubicBezTo>
                  <a:pt x="3298572" y="0"/>
                  <a:pt x="3163307" y="1126"/>
                  <a:pt x="3083443" y="123101"/>
                </a:cubicBezTo>
                <a:cubicBezTo>
                  <a:pt x="3039553" y="190133"/>
                  <a:pt x="3027509" y="216905"/>
                  <a:pt x="3027509" y="247430"/>
                </a:cubicBezTo>
                <a:cubicBezTo>
                  <a:pt x="3027509" y="260488"/>
                  <a:pt x="3022442" y="274305"/>
                  <a:pt x="3016249" y="278132"/>
                </a:cubicBezTo>
                <a:cubicBezTo>
                  <a:pt x="3010056" y="281960"/>
                  <a:pt x="3001328" y="304605"/>
                  <a:pt x="2996853" y="328456"/>
                </a:cubicBezTo>
                <a:cubicBezTo>
                  <a:pt x="2992379" y="352306"/>
                  <a:pt x="2980301" y="375050"/>
                  <a:pt x="2970013" y="378997"/>
                </a:cubicBezTo>
                <a:cubicBezTo>
                  <a:pt x="2959726" y="382945"/>
                  <a:pt x="2951309" y="398442"/>
                  <a:pt x="2951309" y="413436"/>
                </a:cubicBezTo>
                <a:cubicBezTo>
                  <a:pt x="2951309" y="428643"/>
                  <a:pt x="2930559" y="459703"/>
                  <a:pt x="2904377" y="483684"/>
                </a:cubicBezTo>
                <a:cubicBezTo>
                  <a:pt x="2864099" y="520578"/>
                  <a:pt x="2851045" y="525651"/>
                  <a:pt x="2812302" y="519471"/>
                </a:cubicBezTo>
                <a:cubicBezTo>
                  <a:pt x="2719779" y="504712"/>
                  <a:pt x="2578575" y="375334"/>
                  <a:pt x="2498956" y="232369"/>
                </a:cubicBezTo>
                <a:cubicBezTo>
                  <a:pt x="2458241" y="159261"/>
                  <a:pt x="2277275" y="41926"/>
                  <a:pt x="2182959" y="27481"/>
                </a:cubicBezTo>
                <a:cubicBezTo>
                  <a:pt x="2162004" y="24272"/>
                  <a:pt x="2121999" y="27241"/>
                  <a:pt x="2094059" y="340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776045" y="0"/>
            <a:ext cx="6418409" cy="3971182"/>
          </a:xfrm>
          <a:prstGeom prst="rect">
            <a:avLst/>
          </a:prstGeom>
        </p:spPr>
      </p:pic>
      <p:sp>
        <p:nvSpPr>
          <p:cNvPr id="4" name="标题 1"/>
          <p:cNvSpPr txBox="1"/>
          <p:nvPr/>
        </p:nvSpPr>
        <p:spPr>
          <a:xfrm>
            <a:off x="4064000" y="3863341"/>
            <a:ext cx="5397500" cy="2994659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58960" y="1600200"/>
            <a:ext cx="936523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3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01.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407236" y="4057650"/>
            <a:ext cx="1086784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3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02.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515726" y="4804976"/>
            <a:ext cx="4526674" cy="276999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防守移动与协同配合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515726" y="5119614"/>
            <a:ext cx="4521370" cy="11783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31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防守球员需运用滑步、撤步、交叉步等脚步动作，快速跟随进攻球员，封堵其进攻路线，提升防守的灵活性与有效性。
防守的协同配合是整体防守的核心，防守持球队员时，全力阻止其突破和投篮；防守无球球员时，要切断其接球路线，同时注意协防，当队友被突破时，及时补位，其他队员进行轮转防守。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0400" y="2347526"/>
            <a:ext cx="3962400" cy="276999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防守姿势与选位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0400" y="2662164"/>
            <a:ext cx="3967480" cy="11783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5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保持正确的防守姿势是半场人盯人防守的基础，要求双脚前后或左右开立，比肩稍宽，屈膝降低重心，身体微前倾，手臂伸展干扰传球和投篮。
准确的选位是防守成功的关键，防守球员需始终保持在进攻球员与篮筐之间，根据球的位置和进攻球员的移动，合理调整防守位置，确保防守的有效性。</a:t>
            </a:r>
            <a:endParaRPr kumimoji="1"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-219676" y="3860800"/>
            <a:ext cx="4364843" cy="3213100"/>
          </a:xfrm>
          <a:prstGeom prst="rect">
            <a:avLst/>
          </a:prstGeom>
        </p:spPr>
      </p:pic>
      <p:sp>
        <p:nvSpPr>
          <p:cNvPr id="12" name="标题 1"/>
          <p:cNvSpPr txBox="1"/>
          <p:nvPr/>
        </p:nvSpPr>
        <p:spPr>
          <a:xfrm>
            <a:off x="292354" y="196102"/>
            <a:ext cx="609600" cy="712691"/>
          </a:xfrm>
          <a:prstGeom prst="rect">
            <a:avLst/>
          </a:prstGeom>
          <a:noFill/>
          <a:ln w="9525" cap="sq">
            <a:solidFill>
              <a:schemeClr val="tx1">
                <a:lumMod val="50000"/>
                <a:lumOff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35794" y="591391"/>
            <a:ext cx="555420" cy="45958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35806" y="618230"/>
            <a:ext cx="10147300" cy="419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教学重点</a:t>
            </a: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5822108" y="2708557"/>
            <a:ext cx="660400" cy="89807"/>
          </a:xfrm>
          <a:prstGeom prst="rect">
            <a:avLst/>
          </a:prstGeom>
          <a:solidFill>
            <a:schemeClr val="accent1"/>
          </a:solidFill>
          <a:ln w="12700" cap="rnd">
            <a:noFill/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1699" t="16798" r="57525" b="22030"/>
          <a:stretch>
            <a:fillRect/>
          </a:stretch>
        </p:blipFill>
        <p:spPr>
          <a:xfrm>
            <a:off x="3237592" y="3194570"/>
            <a:ext cx="2537460" cy="2537460"/>
          </a:xfrm>
          <a:custGeom>
            <a:avLst/>
            <a:gdLst/>
            <a:ahLst/>
            <a:cxnLst/>
            <a:rect l="l" t="t" r="r" b="b"/>
            <a:pathLst>
              <a:path w="2537460" h="2537460">
                <a:moveTo>
                  <a:pt x="1268730" y="0"/>
                </a:moveTo>
                <a:cubicBezTo>
                  <a:pt x="1969430" y="0"/>
                  <a:pt x="2537460" y="568030"/>
                  <a:pt x="2537460" y="1268730"/>
                </a:cubicBezTo>
                <a:cubicBezTo>
                  <a:pt x="2537460" y="1969430"/>
                  <a:pt x="1969430" y="2537460"/>
                  <a:pt x="1268730" y="2537460"/>
                </a:cubicBezTo>
                <a:cubicBezTo>
                  <a:pt x="568030" y="2537460"/>
                  <a:pt x="0" y="1969430"/>
                  <a:pt x="0" y="1268730"/>
                </a:cubicBezTo>
                <a:cubicBezTo>
                  <a:pt x="0" y="568030"/>
                  <a:pt x="568030" y="0"/>
                  <a:pt x="1268730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1064011" y="3149711"/>
            <a:ext cx="2537460" cy="2537460"/>
          </a:xfrm>
          <a:prstGeom prst="ellipse">
            <a:avLst/>
          </a:prstGeom>
          <a:solidFill>
            <a:schemeClr val="bg1"/>
          </a:solidFill>
          <a:ln cap="sq"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6323866">
            <a:off x="835024" y="2920725"/>
            <a:ext cx="2995435" cy="2995433"/>
          </a:xfrm>
          <a:prstGeom prst="arc">
            <a:avLst>
              <a:gd name="adj1" fmla="val 16200000"/>
              <a:gd name="adj2" fmla="val 12111527"/>
            </a:avLst>
          </a:prstGeom>
          <a:noFill/>
          <a:ln w="76200" cap="rnd">
            <a:gradFill>
              <a:gsLst>
                <a:gs pos="2000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10800000" scaled="0"/>
            </a:gradFill>
            <a:round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7" name="标题 1"/>
          <p:cNvCxnSpPr/>
          <p:nvPr/>
        </p:nvCxnSpPr>
        <p:spPr>
          <a:xfrm>
            <a:off x="2222455" y="3697167"/>
            <a:ext cx="220573" cy="0"/>
          </a:xfrm>
          <a:prstGeom prst="line">
            <a:avLst/>
          </a:prstGeom>
          <a:noFill/>
          <a:ln w="34925" cap="rnd">
            <a:solidFill>
              <a:schemeClr val="accent1"/>
            </a:solidFill>
            <a:round/>
          </a:ln>
        </p:spPr>
      </p:cxnSp>
      <p:sp>
        <p:nvSpPr>
          <p:cNvPr id="8" name="标题 1"/>
          <p:cNvSpPr txBox="1"/>
          <p:nvPr/>
        </p:nvSpPr>
        <p:spPr>
          <a:xfrm>
            <a:off x="1397749" y="4007303"/>
            <a:ext cx="18669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729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在高强度、快节奏的比赛对抗中，面对进攻方的多变战术和配合，防守球员需快速做出正确的防守决策，持续保持防守强度，避免防守漏洞和犯规。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9208676" flipH="1">
            <a:off x="8361541" y="2920725"/>
            <a:ext cx="2995435" cy="2995433"/>
          </a:xfrm>
          <a:prstGeom prst="arc">
            <a:avLst>
              <a:gd name="adj1" fmla="val 16200000"/>
              <a:gd name="adj2" fmla="val 12111527"/>
            </a:avLst>
          </a:prstGeom>
          <a:noFill/>
          <a:ln w="76200" cap="rnd">
            <a:gradFill>
              <a:gsLst>
                <a:gs pos="2000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10800000" scaled="0"/>
            </a:gradFill>
            <a:round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 l="49455" t="15573" r="9769" b="23255"/>
          <a:stretch>
            <a:fillRect/>
          </a:stretch>
        </p:blipFill>
        <p:spPr>
          <a:xfrm>
            <a:off x="6416948" y="3194570"/>
            <a:ext cx="2537460" cy="2537460"/>
          </a:xfrm>
          <a:custGeom>
            <a:avLst/>
            <a:gdLst/>
            <a:ahLst/>
            <a:cxnLst/>
            <a:rect l="l" t="t" r="r" b="b"/>
            <a:pathLst>
              <a:path w="2537460" h="2537460">
                <a:moveTo>
                  <a:pt x="1268730" y="0"/>
                </a:moveTo>
                <a:cubicBezTo>
                  <a:pt x="1969430" y="0"/>
                  <a:pt x="2537460" y="568030"/>
                  <a:pt x="2537460" y="1268730"/>
                </a:cubicBezTo>
                <a:cubicBezTo>
                  <a:pt x="2537460" y="1969430"/>
                  <a:pt x="1969430" y="2537460"/>
                  <a:pt x="1268730" y="2537460"/>
                </a:cubicBezTo>
                <a:cubicBezTo>
                  <a:pt x="568030" y="2537460"/>
                  <a:pt x="0" y="1969430"/>
                  <a:pt x="0" y="1268730"/>
                </a:cubicBezTo>
                <a:cubicBezTo>
                  <a:pt x="0" y="568030"/>
                  <a:pt x="568030" y="0"/>
                  <a:pt x="1268730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1" name="标题 1"/>
          <p:cNvSpPr txBox="1"/>
          <p:nvPr/>
        </p:nvSpPr>
        <p:spPr>
          <a:xfrm flipH="1">
            <a:off x="8590529" y="3149711"/>
            <a:ext cx="2537460" cy="2537460"/>
          </a:xfrm>
          <a:prstGeom prst="ellipse">
            <a:avLst/>
          </a:prstGeom>
          <a:solidFill>
            <a:schemeClr val="bg1"/>
          </a:solidFill>
          <a:ln cap="sq"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2" name="标题 1"/>
          <p:cNvCxnSpPr/>
          <p:nvPr/>
        </p:nvCxnSpPr>
        <p:spPr>
          <a:xfrm>
            <a:off x="9748973" y="3697167"/>
            <a:ext cx="220573" cy="0"/>
          </a:xfrm>
          <a:prstGeom prst="line">
            <a:avLst/>
          </a:prstGeom>
          <a:noFill/>
          <a:ln w="34925" cap="rnd">
            <a:solidFill>
              <a:schemeClr val="accent1"/>
            </a:solidFill>
            <a:round/>
          </a:ln>
        </p:spPr>
      </p:cxnSp>
      <p:sp>
        <p:nvSpPr>
          <p:cNvPr id="13" name="标题 1"/>
          <p:cNvSpPr txBox="1"/>
          <p:nvPr/>
        </p:nvSpPr>
        <p:spPr>
          <a:xfrm>
            <a:off x="8924267" y="4007303"/>
            <a:ext cx="1866900" cy="711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049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教师通过模拟对抗与纠错指导，帮助学生提高在高压环境下的应变能力与决策能力，确保战术有效执行。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830769" y="1347864"/>
            <a:ext cx="6530463" cy="119876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高强度对抗下的决策与应变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92354" y="196102"/>
            <a:ext cx="609600" cy="712691"/>
          </a:xfrm>
          <a:prstGeom prst="rect">
            <a:avLst/>
          </a:prstGeom>
          <a:noFill/>
          <a:ln w="9525" cap="sq">
            <a:solidFill>
              <a:schemeClr val="tx1">
                <a:lumMod val="50000"/>
                <a:lumOff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35794" y="591391"/>
            <a:ext cx="555420" cy="45958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35806" y="618230"/>
            <a:ext cx="10147300" cy="419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教学难点</a:t>
            </a: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5000"/>
          </a:blip>
          <a:srcRect t="25323"/>
          <a:stretch>
            <a:fillRect/>
          </a:stretch>
        </p:blipFill>
        <p:spPr>
          <a:xfrm>
            <a:off x="1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/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 flipH="1">
            <a:off x="0" y="5013178"/>
            <a:ext cx="12192000" cy="1844822"/>
          </a:xfrm>
          <a:custGeom>
            <a:avLst/>
            <a:gdLst>
              <a:gd name="connsiteX0" fmla="*/ 8169884 w 12192000"/>
              <a:gd name="connsiteY0" fmla="*/ 1 h 1844822"/>
              <a:gd name="connsiteX1" fmla="*/ 6495799 w 12192000"/>
              <a:gd name="connsiteY1" fmla="*/ 223757 h 1844822"/>
              <a:gd name="connsiteX2" fmla="*/ 5806983 w 12192000"/>
              <a:gd name="connsiteY2" fmla="*/ 398494 h 1844822"/>
              <a:gd name="connsiteX3" fmla="*/ 4821714 w 12192000"/>
              <a:gd name="connsiteY3" fmla="*/ 626659 h 1844822"/>
              <a:gd name="connsiteX4" fmla="*/ 4566394 w 12192000"/>
              <a:gd name="connsiteY4" fmla="*/ 685014 h 1844822"/>
              <a:gd name="connsiteX5" fmla="*/ 3226102 w 12192000"/>
              <a:gd name="connsiteY5" fmla="*/ 875267 h 1844822"/>
              <a:gd name="connsiteX6" fmla="*/ 2450439 w 12192000"/>
              <a:gd name="connsiteY6" fmla="*/ 908283 h 1844822"/>
              <a:gd name="connsiteX7" fmla="*/ 1413336 w 12192000"/>
              <a:gd name="connsiteY7" fmla="*/ 785235 h 1844822"/>
              <a:gd name="connsiteX8" fmla="*/ 355419 w 12192000"/>
              <a:gd name="connsiteY8" fmla="*/ 370645 h 1844822"/>
              <a:gd name="connsiteX9" fmla="*/ 89087 w 12192000"/>
              <a:gd name="connsiteY9" fmla="*/ 170366 h 1844822"/>
              <a:gd name="connsiteX10" fmla="*/ 0 w 12192000"/>
              <a:gd name="connsiteY10" fmla="*/ 92189 h 1844822"/>
              <a:gd name="connsiteX11" fmla="*/ 0 w 12192000"/>
              <a:gd name="connsiteY11" fmla="*/ 1844822 h 1844822"/>
              <a:gd name="connsiteX12" fmla="*/ 12192000 w 12192000"/>
              <a:gd name="connsiteY12" fmla="*/ 1844822 h 1844822"/>
              <a:gd name="connsiteX13" fmla="*/ 12192000 w 12192000"/>
              <a:gd name="connsiteY13" fmla="*/ 992881 h 1844822"/>
              <a:gd name="connsiteX14" fmla="*/ 12058681 w 12192000"/>
              <a:gd name="connsiteY14" fmla="*/ 977446 h 1844822"/>
              <a:gd name="connsiteX15" fmla="*/ 10807628 w 12192000"/>
              <a:gd name="connsiteY15" fmla="*/ 701401 h 1844822"/>
              <a:gd name="connsiteX16" fmla="*/ 9922442 w 12192000"/>
              <a:gd name="connsiteY16" fmla="*/ 362201 h 1844822"/>
              <a:gd name="connsiteX17" fmla="*/ 9477763 w 12192000"/>
              <a:gd name="connsiteY17" fmla="*/ 181904 h 1844822"/>
              <a:gd name="connsiteX18" fmla="*/ 8169884 w 12192000"/>
              <a:gd name="connsiteY18" fmla="*/ 1 h 1844822"/>
            </a:gdLst>
            <a:ahLst/>
            <a:cxnLst/>
            <a:rect l="l" t="t" r="r" b="b"/>
            <a:pathLst>
              <a:path w="12192000" h="1844822">
                <a:moveTo>
                  <a:pt x="8169884" y="1"/>
                </a:moveTo>
                <a:cubicBezTo>
                  <a:pt x="7625337" y="-83"/>
                  <a:pt x="7083208" y="72378"/>
                  <a:pt x="6495799" y="223757"/>
                </a:cubicBezTo>
                <a:cubicBezTo>
                  <a:pt x="6327929" y="267018"/>
                  <a:pt x="5986276" y="353687"/>
                  <a:pt x="5806983" y="398494"/>
                </a:cubicBezTo>
                <a:cubicBezTo>
                  <a:pt x="5611481" y="447350"/>
                  <a:pt x="5020549" y="584196"/>
                  <a:pt x="4821714" y="626659"/>
                </a:cubicBezTo>
                <a:cubicBezTo>
                  <a:pt x="4744985" y="643045"/>
                  <a:pt x="4630091" y="669304"/>
                  <a:pt x="4566394" y="685014"/>
                </a:cubicBezTo>
                <a:cubicBezTo>
                  <a:pt x="4358038" y="736399"/>
                  <a:pt x="3653076" y="836468"/>
                  <a:pt x="3226102" y="875267"/>
                </a:cubicBezTo>
                <a:cubicBezTo>
                  <a:pt x="2870992" y="907536"/>
                  <a:pt x="2620118" y="918214"/>
                  <a:pt x="2450439" y="908283"/>
                </a:cubicBezTo>
                <a:cubicBezTo>
                  <a:pt x="1867253" y="874150"/>
                  <a:pt x="1764404" y="861947"/>
                  <a:pt x="1413336" y="785235"/>
                </a:cubicBezTo>
                <a:cubicBezTo>
                  <a:pt x="1056514" y="707264"/>
                  <a:pt x="637664" y="543120"/>
                  <a:pt x="355419" y="370645"/>
                </a:cubicBezTo>
                <a:cubicBezTo>
                  <a:pt x="239194" y="299622"/>
                  <a:pt x="219533" y="284837"/>
                  <a:pt x="89087" y="170366"/>
                </a:cubicBezTo>
                <a:lnTo>
                  <a:pt x="0" y="92189"/>
                </a:lnTo>
                <a:lnTo>
                  <a:pt x="0" y="1844822"/>
                </a:lnTo>
                <a:lnTo>
                  <a:pt x="12192000" y="1844822"/>
                </a:lnTo>
                <a:lnTo>
                  <a:pt x="12192000" y="992881"/>
                </a:lnTo>
                <a:lnTo>
                  <a:pt x="12058681" y="977446"/>
                </a:lnTo>
                <a:cubicBezTo>
                  <a:pt x="11625728" y="916913"/>
                  <a:pt x="11229212" y="828855"/>
                  <a:pt x="10807628" y="701401"/>
                </a:cubicBezTo>
                <a:cubicBezTo>
                  <a:pt x="10504678" y="609812"/>
                  <a:pt x="10282572" y="524703"/>
                  <a:pt x="9922442" y="362201"/>
                </a:cubicBezTo>
                <a:cubicBezTo>
                  <a:pt x="9736174" y="278153"/>
                  <a:pt x="9562913" y="207904"/>
                  <a:pt x="9477763" y="181904"/>
                </a:cubicBezTo>
                <a:cubicBezTo>
                  <a:pt x="9093189" y="64483"/>
                  <a:pt x="8630065" y="71"/>
                  <a:pt x="8169884" y="1"/>
                </a:cubicBez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127829" y="1799771"/>
            <a:ext cx="8650514" cy="2677885"/>
          </a:xfrm>
          <a:prstGeom prst="roundRect">
            <a:avLst>
              <a:gd name="adj" fmla="val 9892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/>
        </p:spPr>
        <p:txBody>
          <a:bodyPr vert="horz" wrap="square" lIns="118507" tIns="59252" rIns="118507" bIns="59252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>
            <a:off x="0" y="4992957"/>
            <a:ext cx="12192000" cy="1865043"/>
          </a:xfrm>
          <a:custGeom>
            <a:avLst/>
            <a:gdLst>
              <a:gd name="connsiteX0" fmla="*/ 8469419 w 12192000"/>
              <a:gd name="connsiteY0" fmla="*/ 928 h 1865043"/>
              <a:gd name="connsiteX1" fmla="*/ 7846903 w 12192000"/>
              <a:gd name="connsiteY1" fmla="*/ 57870 h 1865043"/>
              <a:gd name="connsiteX2" fmla="*/ 7550452 w 12192000"/>
              <a:gd name="connsiteY2" fmla="*/ 113025 h 1865043"/>
              <a:gd name="connsiteX3" fmla="*/ 6632751 w 12192000"/>
              <a:gd name="connsiteY3" fmla="*/ 415902 h 1865043"/>
              <a:gd name="connsiteX4" fmla="*/ 5423338 w 12192000"/>
              <a:gd name="connsiteY4" fmla="*/ 853436 h 1865043"/>
              <a:gd name="connsiteX5" fmla="*/ 4986802 w 12192000"/>
              <a:gd name="connsiteY5" fmla="*/ 1002588 h 1865043"/>
              <a:gd name="connsiteX6" fmla="*/ 3283183 w 12192000"/>
              <a:gd name="connsiteY6" fmla="*/ 1359373 h 1865043"/>
              <a:gd name="connsiteX7" fmla="*/ 2707716 w 12192000"/>
              <a:gd name="connsiteY7" fmla="*/ 1371093 h 1865043"/>
              <a:gd name="connsiteX8" fmla="*/ 1715966 w 12192000"/>
              <a:gd name="connsiteY8" fmla="*/ 1260915 h 1865043"/>
              <a:gd name="connsiteX9" fmla="*/ 105855 w 12192000"/>
              <a:gd name="connsiteY9" fmla="*/ 378831 h 1865043"/>
              <a:gd name="connsiteX10" fmla="*/ 0 w 12192000"/>
              <a:gd name="connsiteY10" fmla="*/ 257326 h 1865043"/>
              <a:gd name="connsiteX11" fmla="*/ 0 w 12192000"/>
              <a:gd name="connsiteY11" fmla="*/ 1865043 h 1865043"/>
              <a:gd name="connsiteX12" fmla="*/ 12192000 w 12192000"/>
              <a:gd name="connsiteY12" fmla="*/ 1865043 h 1865043"/>
              <a:gd name="connsiteX13" fmla="*/ 12192000 w 12192000"/>
              <a:gd name="connsiteY13" fmla="*/ 868153 h 1865043"/>
              <a:gd name="connsiteX14" fmla="*/ 12024936 w 12192000"/>
              <a:gd name="connsiteY14" fmla="*/ 837465 h 1865043"/>
              <a:gd name="connsiteX15" fmla="*/ 11832854 w 12192000"/>
              <a:gd name="connsiteY15" fmla="*/ 794304 h 1865043"/>
              <a:gd name="connsiteX16" fmla="*/ 9874569 w 12192000"/>
              <a:gd name="connsiteY16" fmla="*/ 153308 h 1865043"/>
              <a:gd name="connsiteX17" fmla="*/ 8992196 w 12192000"/>
              <a:gd name="connsiteY17" fmla="*/ 19128 h 1865043"/>
              <a:gd name="connsiteX18" fmla="*/ 8698970 w 12192000"/>
              <a:gd name="connsiteY18" fmla="*/ 1707 h 1865043"/>
              <a:gd name="connsiteX19" fmla="*/ 8469419 w 12192000"/>
              <a:gd name="connsiteY19" fmla="*/ 928 h 1865043"/>
            </a:gdLst>
            <a:ahLst/>
            <a:cxnLst/>
            <a:rect l="l" t="t" r="r" b="b"/>
            <a:pathLst>
              <a:path w="12192000" h="1865043">
                <a:moveTo>
                  <a:pt x="8469419" y="928"/>
                </a:moveTo>
                <a:cubicBezTo>
                  <a:pt x="8239959" y="5272"/>
                  <a:pt x="8016186" y="24803"/>
                  <a:pt x="7846903" y="57870"/>
                </a:cubicBezTo>
                <a:cubicBezTo>
                  <a:pt x="7765175" y="73835"/>
                  <a:pt x="7631773" y="98654"/>
                  <a:pt x="7550452" y="113025"/>
                </a:cubicBezTo>
                <a:cubicBezTo>
                  <a:pt x="7383943" y="142449"/>
                  <a:pt x="7301943" y="169513"/>
                  <a:pt x="6632751" y="415902"/>
                </a:cubicBezTo>
                <a:cubicBezTo>
                  <a:pt x="5742263" y="743769"/>
                  <a:pt x="5657756" y="774342"/>
                  <a:pt x="5423338" y="853436"/>
                </a:cubicBezTo>
                <a:lnTo>
                  <a:pt x="4986802" y="1002588"/>
                </a:lnTo>
                <a:cubicBezTo>
                  <a:pt x="4541140" y="1157083"/>
                  <a:pt x="4060515" y="1257739"/>
                  <a:pt x="3283183" y="1359373"/>
                </a:cubicBezTo>
                <a:lnTo>
                  <a:pt x="2707716" y="1371093"/>
                </a:lnTo>
                <a:cubicBezTo>
                  <a:pt x="2202660" y="1359744"/>
                  <a:pt x="2010653" y="1338413"/>
                  <a:pt x="1715966" y="1260915"/>
                </a:cubicBezTo>
                <a:cubicBezTo>
                  <a:pt x="948858" y="1059178"/>
                  <a:pt x="470054" y="796870"/>
                  <a:pt x="105855" y="378831"/>
                </a:cubicBezTo>
                <a:lnTo>
                  <a:pt x="0" y="257326"/>
                </a:lnTo>
                <a:lnTo>
                  <a:pt x="0" y="1865043"/>
                </a:lnTo>
                <a:lnTo>
                  <a:pt x="12192000" y="1865043"/>
                </a:lnTo>
                <a:lnTo>
                  <a:pt x="12192000" y="868153"/>
                </a:lnTo>
                <a:lnTo>
                  <a:pt x="12024936" y="837465"/>
                </a:lnTo>
                <a:cubicBezTo>
                  <a:pt x="11955185" y="823340"/>
                  <a:pt x="11890932" y="808913"/>
                  <a:pt x="11832854" y="794304"/>
                </a:cubicBezTo>
                <a:cubicBezTo>
                  <a:pt x="10903596" y="560569"/>
                  <a:pt x="10348011" y="282504"/>
                  <a:pt x="9874569" y="153308"/>
                </a:cubicBezTo>
                <a:cubicBezTo>
                  <a:pt x="9401128" y="24111"/>
                  <a:pt x="9301609" y="49179"/>
                  <a:pt x="8992196" y="19128"/>
                </a:cubicBezTo>
                <a:cubicBezTo>
                  <a:pt x="8899399" y="10116"/>
                  <a:pt x="8800230" y="4357"/>
                  <a:pt x="8698970" y="1707"/>
                </a:cubicBezTo>
                <a:cubicBezTo>
                  <a:pt x="8623025" y="-281"/>
                  <a:pt x="8545906" y="-521"/>
                  <a:pt x="8469419" y="928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>
            <a:off x="11805920" y="5559204"/>
            <a:ext cx="386080" cy="861915"/>
          </a:xfrm>
          <a:custGeom>
            <a:avLst/>
            <a:gdLst>
              <a:gd name="connsiteX0" fmla="*/ 0 w 4991100"/>
              <a:gd name="connsiteY0" fmla="*/ 10848032 h 11142516"/>
              <a:gd name="connsiteX1" fmla="*/ 534235 w 4991100"/>
              <a:gd name="connsiteY1" fmla="*/ 10848032 h 11142516"/>
              <a:gd name="connsiteX2" fmla="*/ 1093035 w 4991100"/>
              <a:gd name="connsiteY2" fmla="*/ 10861178 h 11142516"/>
              <a:gd name="connsiteX3" fmla="*/ 1054616 w 4991100"/>
              <a:gd name="connsiteY3" fmla="*/ 10924232 h 11142516"/>
              <a:gd name="connsiteX4" fmla="*/ 1017026 w 4991100"/>
              <a:gd name="connsiteY4" fmla="*/ 10942045 h 11142516"/>
              <a:gd name="connsiteX5" fmla="*/ 942446 w 4991100"/>
              <a:gd name="connsiteY5" fmla="*/ 10959277 h 11142516"/>
              <a:gd name="connsiteX6" fmla="*/ 844550 w 4991100"/>
              <a:gd name="connsiteY6" fmla="*/ 10972190 h 11142516"/>
              <a:gd name="connsiteX7" fmla="*/ 749300 w 4991100"/>
              <a:gd name="connsiteY7" fmla="*/ 11000272 h 11142516"/>
              <a:gd name="connsiteX8" fmla="*/ 633035 w 4991100"/>
              <a:gd name="connsiteY8" fmla="*/ 11031786 h 11142516"/>
              <a:gd name="connsiteX9" fmla="*/ 525085 w 4991100"/>
              <a:gd name="connsiteY9" fmla="*/ 11055637 h 11142516"/>
              <a:gd name="connsiteX10" fmla="*/ 387350 w 4991100"/>
              <a:gd name="connsiteY10" fmla="*/ 11076407 h 11142516"/>
              <a:gd name="connsiteX11" fmla="*/ 203200 w 4991100"/>
              <a:gd name="connsiteY11" fmla="*/ 11101753 h 11142516"/>
              <a:gd name="connsiteX12" fmla="*/ 53975 w 4991100"/>
              <a:gd name="connsiteY12" fmla="*/ 11127884 h 11142516"/>
              <a:gd name="connsiteX13" fmla="*/ 0 w 4991100"/>
              <a:gd name="connsiteY13" fmla="*/ 11142516 h 11142516"/>
              <a:gd name="connsiteX14" fmla="*/ 2715999 w 4991100"/>
              <a:gd name="connsiteY14" fmla="*/ 9290273 h 11142516"/>
              <a:gd name="connsiteX15" fmla="*/ 3533775 w 4991100"/>
              <a:gd name="connsiteY15" fmla="*/ 9300287 h 11142516"/>
              <a:gd name="connsiteX16" fmla="*/ 3568700 w 4991100"/>
              <a:gd name="connsiteY16" fmla="*/ 9336696 h 11142516"/>
              <a:gd name="connsiteX17" fmla="*/ 3339511 w 4991100"/>
              <a:gd name="connsiteY17" fmla="*/ 9582866 h 11142516"/>
              <a:gd name="connsiteX18" fmla="*/ 3110322 w 4991100"/>
              <a:gd name="connsiteY18" fmla="*/ 9806632 h 11142516"/>
              <a:gd name="connsiteX19" fmla="*/ 0 w 4991100"/>
              <a:gd name="connsiteY19" fmla="*/ 9806632 h 11142516"/>
              <a:gd name="connsiteX20" fmla="*/ 0 w 4991100"/>
              <a:gd name="connsiteY20" fmla="*/ 9298632 h 11142516"/>
              <a:gd name="connsiteX21" fmla="*/ 1749425 w 4991100"/>
              <a:gd name="connsiteY21" fmla="*/ 9292456 h 11142516"/>
              <a:gd name="connsiteX22" fmla="*/ 2715999 w 4991100"/>
              <a:gd name="connsiteY22" fmla="*/ 9290273 h 11142516"/>
              <a:gd name="connsiteX23" fmla="*/ 0 w 4991100"/>
              <a:gd name="connsiteY23" fmla="*/ 7749232 h 11142516"/>
              <a:gd name="connsiteX24" fmla="*/ 2278095 w 4991100"/>
              <a:gd name="connsiteY24" fmla="*/ 7749232 h 11142516"/>
              <a:gd name="connsiteX25" fmla="*/ 4571866 w 4991100"/>
              <a:gd name="connsiteY25" fmla="*/ 7768120 h 11142516"/>
              <a:gd name="connsiteX26" fmla="*/ 4573502 w 4991100"/>
              <a:gd name="connsiteY26" fmla="*/ 7796695 h 11142516"/>
              <a:gd name="connsiteX27" fmla="*/ 4518586 w 4991100"/>
              <a:gd name="connsiteY27" fmla="*/ 7888932 h 11142516"/>
              <a:gd name="connsiteX28" fmla="*/ 4346961 w 4991100"/>
              <a:gd name="connsiteY28" fmla="*/ 8250195 h 11142516"/>
              <a:gd name="connsiteX29" fmla="*/ 2164311 w 4991100"/>
              <a:gd name="connsiteY29" fmla="*/ 8257232 h 11142516"/>
              <a:gd name="connsiteX30" fmla="*/ 0 w 4991100"/>
              <a:gd name="connsiteY30" fmla="*/ 8257232 h 11142516"/>
              <a:gd name="connsiteX31" fmla="*/ 2463865 w 4991100"/>
              <a:gd name="connsiteY31" fmla="*/ 6174593 h 11142516"/>
              <a:gd name="connsiteX32" fmla="*/ 4951413 w 4991100"/>
              <a:gd name="connsiteY32" fmla="*/ 6182370 h 11142516"/>
              <a:gd name="connsiteX33" fmla="*/ 4984872 w 4991100"/>
              <a:gd name="connsiteY33" fmla="*/ 6229995 h 11142516"/>
              <a:gd name="connsiteX34" fmla="*/ 4964397 w 4991100"/>
              <a:gd name="connsiteY34" fmla="*/ 6396682 h 11142516"/>
              <a:gd name="connsiteX35" fmla="*/ 4939615 w 4991100"/>
              <a:gd name="connsiteY35" fmla="*/ 6549082 h 11142516"/>
              <a:gd name="connsiteX36" fmla="*/ 4920523 w 4991100"/>
              <a:gd name="connsiteY36" fmla="*/ 6618932 h 11142516"/>
              <a:gd name="connsiteX37" fmla="*/ 4905528 w 4991100"/>
              <a:gd name="connsiteY37" fmla="*/ 6685607 h 11142516"/>
              <a:gd name="connsiteX38" fmla="*/ 2449545 w 4991100"/>
              <a:gd name="connsiteY38" fmla="*/ 6707832 h 11142516"/>
              <a:gd name="connsiteX39" fmla="*/ 0 w 4991100"/>
              <a:gd name="connsiteY39" fmla="*/ 6707832 h 11142516"/>
              <a:gd name="connsiteX40" fmla="*/ 0 w 4991100"/>
              <a:gd name="connsiteY40" fmla="*/ 6449599 h 11142516"/>
              <a:gd name="connsiteX41" fmla="*/ 8467 w 4991100"/>
              <a:gd name="connsiteY41" fmla="*/ 6182899 h 11142516"/>
              <a:gd name="connsiteX42" fmla="*/ 2463865 w 4991100"/>
              <a:gd name="connsiteY42" fmla="*/ 6174593 h 11142516"/>
              <a:gd name="connsiteX43" fmla="*/ 0 w 4991100"/>
              <a:gd name="connsiteY43" fmla="*/ 4625032 h 11142516"/>
              <a:gd name="connsiteX44" fmla="*/ 2461373 w 4991100"/>
              <a:gd name="connsiteY44" fmla="*/ 4625032 h 11142516"/>
              <a:gd name="connsiteX45" fmla="*/ 4937640 w 4991100"/>
              <a:gd name="connsiteY45" fmla="*/ 4634557 h 11142516"/>
              <a:gd name="connsiteX46" fmla="*/ 4984498 w 4991100"/>
              <a:gd name="connsiteY46" fmla="*/ 4990157 h 11142516"/>
              <a:gd name="connsiteX47" fmla="*/ 4991100 w 4991100"/>
              <a:gd name="connsiteY47" fmla="*/ 5158432 h 11142516"/>
              <a:gd name="connsiteX48" fmla="*/ 0 w 4991100"/>
              <a:gd name="connsiteY48" fmla="*/ 5158432 h 11142516"/>
              <a:gd name="connsiteX49" fmla="*/ 0 w 4991100"/>
              <a:gd name="connsiteY49" fmla="*/ 3075632 h 11142516"/>
              <a:gd name="connsiteX50" fmla="*/ 4444084 w 4991100"/>
              <a:gd name="connsiteY50" fmla="*/ 3075632 h 11142516"/>
              <a:gd name="connsiteX51" fmla="*/ 4476292 w 4991100"/>
              <a:gd name="connsiteY51" fmla="*/ 3123031 h 11142516"/>
              <a:gd name="connsiteX52" fmla="*/ 4502554 w 4991100"/>
              <a:gd name="connsiteY52" fmla="*/ 3183356 h 11142516"/>
              <a:gd name="connsiteX53" fmla="*/ 4521604 w 4991100"/>
              <a:gd name="connsiteY53" fmla="*/ 3227285 h 11142516"/>
              <a:gd name="connsiteX54" fmla="*/ 4546600 w 4991100"/>
              <a:gd name="connsiteY54" fmla="*/ 3279704 h 11142516"/>
              <a:gd name="connsiteX55" fmla="*/ 4565650 w 4991100"/>
              <a:gd name="connsiteY55" fmla="*/ 3316933 h 11142516"/>
              <a:gd name="connsiteX56" fmla="*/ 4584700 w 4991100"/>
              <a:gd name="connsiteY56" fmla="*/ 3361382 h 11142516"/>
              <a:gd name="connsiteX57" fmla="*/ 4603750 w 4991100"/>
              <a:gd name="connsiteY57" fmla="*/ 3405833 h 11142516"/>
              <a:gd name="connsiteX58" fmla="*/ 4622800 w 4991100"/>
              <a:gd name="connsiteY58" fmla="*/ 3450283 h 11142516"/>
              <a:gd name="connsiteX59" fmla="*/ 4642492 w 4991100"/>
              <a:gd name="connsiteY59" fmla="*/ 3495265 h 11142516"/>
              <a:gd name="connsiteX60" fmla="*/ 4652017 w 4991100"/>
              <a:gd name="connsiteY60" fmla="*/ 3538096 h 11142516"/>
              <a:gd name="connsiteX61" fmla="*/ 4641850 w 4991100"/>
              <a:gd name="connsiteY61" fmla="*/ 3564583 h 11142516"/>
              <a:gd name="connsiteX62" fmla="*/ 0 w 4991100"/>
              <a:gd name="connsiteY62" fmla="*/ 3583701 h 11142516"/>
              <a:gd name="connsiteX63" fmla="*/ 0 w 4991100"/>
              <a:gd name="connsiteY63" fmla="*/ 1526233 h 11142516"/>
              <a:gd name="connsiteX64" fmla="*/ 3310323 w 4991100"/>
              <a:gd name="connsiteY64" fmla="*/ 1526233 h 11142516"/>
              <a:gd name="connsiteX65" fmla="*/ 3455387 w 4991100"/>
              <a:gd name="connsiteY65" fmla="*/ 1675574 h 11142516"/>
              <a:gd name="connsiteX66" fmla="*/ 3718171 w 4991100"/>
              <a:gd name="connsiteY66" fmla="*/ 1989783 h 11142516"/>
              <a:gd name="connsiteX67" fmla="*/ 1857375 w 4991100"/>
              <a:gd name="connsiteY67" fmla="*/ 2024750 h 11142516"/>
              <a:gd name="connsiteX68" fmla="*/ 0 w 4991100"/>
              <a:gd name="connsiteY68" fmla="*/ 2034317 h 11142516"/>
              <a:gd name="connsiteX69" fmla="*/ 0 w 4991100"/>
              <a:gd name="connsiteY69" fmla="*/ 0 h 11142516"/>
              <a:gd name="connsiteX70" fmla="*/ 41275 w 4991100"/>
              <a:gd name="connsiteY70" fmla="*/ 1557 h 11142516"/>
              <a:gd name="connsiteX71" fmla="*/ 544383 w 4991100"/>
              <a:gd name="connsiteY71" fmla="*/ 79614 h 11142516"/>
              <a:gd name="connsiteX72" fmla="*/ 647607 w 4991100"/>
              <a:gd name="connsiteY72" fmla="*/ 103833 h 11142516"/>
              <a:gd name="connsiteX73" fmla="*/ 728291 w 4991100"/>
              <a:gd name="connsiteY73" fmla="*/ 122883 h 11142516"/>
              <a:gd name="connsiteX74" fmla="*/ 809217 w 4991100"/>
              <a:gd name="connsiteY74" fmla="*/ 135987 h 11142516"/>
              <a:gd name="connsiteX75" fmla="*/ 875552 w 4991100"/>
              <a:gd name="connsiteY75" fmla="*/ 155037 h 11142516"/>
              <a:gd name="connsiteX76" fmla="*/ 945402 w 4991100"/>
              <a:gd name="connsiteY76" fmla="*/ 174087 h 11142516"/>
              <a:gd name="connsiteX77" fmla="*/ 1015252 w 4991100"/>
              <a:gd name="connsiteY77" fmla="*/ 193137 h 11142516"/>
              <a:gd name="connsiteX78" fmla="*/ 1072402 w 4991100"/>
              <a:gd name="connsiteY78" fmla="*/ 212233 h 11142516"/>
              <a:gd name="connsiteX79" fmla="*/ 1130300 w 4991100"/>
              <a:gd name="connsiteY79" fmla="*/ 224483 h 11142516"/>
              <a:gd name="connsiteX80" fmla="*/ 1193800 w 4991100"/>
              <a:gd name="connsiteY80" fmla="*/ 243487 h 11142516"/>
              <a:gd name="connsiteX81" fmla="*/ 1256552 w 4991100"/>
              <a:gd name="connsiteY81" fmla="*/ 269337 h 11142516"/>
              <a:gd name="connsiteX82" fmla="*/ 1307352 w 4991100"/>
              <a:gd name="connsiteY82" fmla="*/ 288387 h 11142516"/>
              <a:gd name="connsiteX83" fmla="*/ 1358152 w 4991100"/>
              <a:gd name="connsiteY83" fmla="*/ 307437 h 11142516"/>
              <a:gd name="connsiteX84" fmla="*/ 1416050 w 4991100"/>
              <a:gd name="connsiteY84" fmla="*/ 332433 h 11142516"/>
              <a:gd name="connsiteX85" fmla="*/ 1461248 w 4991100"/>
              <a:gd name="connsiteY85" fmla="*/ 344729 h 11142516"/>
              <a:gd name="connsiteX86" fmla="*/ 1512920 w 4991100"/>
              <a:gd name="connsiteY86" fmla="*/ 363779 h 11142516"/>
              <a:gd name="connsiteX87" fmla="*/ 1561066 w 4991100"/>
              <a:gd name="connsiteY87" fmla="*/ 388337 h 11142516"/>
              <a:gd name="connsiteX88" fmla="*/ 1607895 w 4991100"/>
              <a:gd name="connsiteY88" fmla="*/ 414186 h 11142516"/>
              <a:gd name="connsiteX89" fmla="*/ 1629600 w 4991100"/>
              <a:gd name="connsiteY89" fmla="*/ 444007 h 11142516"/>
              <a:gd name="connsiteX90" fmla="*/ 809625 w 4991100"/>
              <a:gd name="connsiteY90" fmla="*/ 475401 h 11142516"/>
              <a:gd name="connsiteX91" fmla="*/ 0 w 4991100"/>
              <a:gd name="connsiteY91" fmla="*/ 485020 h 11142516"/>
            </a:gdLst>
            <a:ahLst/>
            <a:cxnLst/>
            <a:rect l="l" t="t" r="r" b="b"/>
            <a:pathLst>
              <a:path w="4991100" h="11142516">
                <a:moveTo>
                  <a:pt x="0" y="10848032"/>
                </a:moveTo>
                <a:lnTo>
                  <a:pt x="534235" y="10848032"/>
                </a:lnTo>
                <a:cubicBezTo>
                  <a:pt x="878210" y="10848032"/>
                  <a:pt x="1077218" y="10852714"/>
                  <a:pt x="1093035" y="10861178"/>
                </a:cubicBezTo>
                <a:cubicBezTo>
                  <a:pt x="1139102" y="10885834"/>
                  <a:pt x="1115706" y="10924232"/>
                  <a:pt x="1054616" y="10924232"/>
                </a:cubicBezTo>
                <a:cubicBezTo>
                  <a:pt x="1042073" y="10924232"/>
                  <a:pt x="1025157" y="10932248"/>
                  <a:pt x="1017026" y="10942045"/>
                </a:cubicBezTo>
                <a:cubicBezTo>
                  <a:pt x="1008017" y="10952901"/>
                  <a:pt x="978886" y="10959631"/>
                  <a:pt x="942446" y="10959277"/>
                </a:cubicBezTo>
                <a:cubicBezTo>
                  <a:pt x="909558" y="10958957"/>
                  <a:pt x="865505" y="10964768"/>
                  <a:pt x="844550" y="10972190"/>
                </a:cubicBezTo>
                <a:cubicBezTo>
                  <a:pt x="823595" y="10979612"/>
                  <a:pt x="780732" y="10992249"/>
                  <a:pt x="749300" y="11000272"/>
                </a:cubicBezTo>
                <a:cubicBezTo>
                  <a:pt x="717868" y="11008295"/>
                  <a:pt x="665548" y="11022476"/>
                  <a:pt x="633035" y="11031786"/>
                </a:cubicBezTo>
                <a:cubicBezTo>
                  <a:pt x="600522" y="11041095"/>
                  <a:pt x="551945" y="11051829"/>
                  <a:pt x="525085" y="11055637"/>
                </a:cubicBezTo>
                <a:cubicBezTo>
                  <a:pt x="498226" y="11059445"/>
                  <a:pt x="436245" y="11068791"/>
                  <a:pt x="387350" y="11076407"/>
                </a:cubicBezTo>
                <a:cubicBezTo>
                  <a:pt x="338455" y="11084022"/>
                  <a:pt x="255588" y="11095428"/>
                  <a:pt x="203200" y="11101753"/>
                </a:cubicBezTo>
                <a:cubicBezTo>
                  <a:pt x="150813" y="11108077"/>
                  <a:pt x="83661" y="11119836"/>
                  <a:pt x="53975" y="11127884"/>
                </a:cubicBezTo>
                <a:lnTo>
                  <a:pt x="0" y="11142516"/>
                </a:lnTo>
                <a:close/>
                <a:moveTo>
                  <a:pt x="2715999" y="9290273"/>
                </a:moveTo>
                <a:cubicBezTo>
                  <a:pt x="3274563" y="9290154"/>
                  <a:pt x="3516498" y="9293358"/>
                  <a:pt x="3533775" y="9300287"/>
                </a:cubicBezTo>
                <a:cubicBezTo>
                  <a:pt x="3553382" y="9308151"/>
                  <a:pt x="3568700" y="9324120"/>
                  <a:pt x="3568700" y="9336696"/>
                </a:cubicBezTo>
                <a:cubicBezTo>
                  <a:pt x="3568700" y="9349018"/>
                  <a:pt x="3465565" y="9459793"/>
                  <a:pt x="3339511" y="9582866"/>
                </a:cubicBezTo>
                <a:lnTo>
                  <a:pt x="3110322" y="9806632"/>
                </a:lnTo>
                <a:lnTo>
                  <a:pt x="0" y="9806632"/>
                </a:lnTo>
                <a:lnTo>
                  <a:pt x="0" y="9298632"/>
                </a:lnTo>
                <a:lnTo>
                  <a:pt x="1749425" y="9292456"/>
                </a:lnTo>
                <a:cubicBezTo>
                  <a:pt x="2142794" y="9291067"/>
                  <a:pt x="2462106" y="9290327"/>
                  <a:pt x="2715999" y="9290273"/>
                </a:cubicBezTo>
                <a:close/>
                <a:moveTo>
                  <a:pt x="0" y="7749232"/>
                </a:moveTo>
                <a:lnTo>
                  <a:pt x="2278095" y="7749232"/>
                </a:lnTo>
                <a:cubicBezTo>
                  <a:pt x="4278905" y="7749232"/>
                  <a:pt x="4558098" y="7751531"/>
                  <a:pt x="4571866" y="7768120"/>
                </a:cubicBezTo>
                <a:cubicBezTo>
                  <a:pt x="4583152" y="7781720"/>
                  <a:pt x="4583611" y="7789721"/>
                  <a:pt x="4573502" y="7796695"/>
                </a:cubicBezTo>
                <a:cubicBezTo>
                  <a:pt x="4556682" y="7808300"/>
                  <a:pt x="4543971" y="7829649"/>
                  <a:pt x="4518586" y="7888932"/>
                </a:cubicBezTo>
                <a:cubicBezTo>
                  <a:pt x="4402453" y="8160141"/>
                  <a:pt x="4362504" y="8244230"/>
                  <a:pt x="4346961" y="8250195"/>
                </a:cubicBezTo>
                <a:cubicBezTo>
                  <a:pt x="4336875" y="8254066"/>
                  <a:pt x="3354682" y="8257232"/>
                  <a:pt x="2164311" y="8257232"/>
                </a:cubicBezTo>
                <a:lnTo>
                  <a:pt x="0" y="8257232"/>
                </a:lnTo>
                <a:close/>
                <a:moveTo>
                  <a:pt x="2463865" y="6174593"/>
                </a:moveTo>
                <a:cubicBezTo>
                  <a:pt x="3691562" y="6174462"/>
                  <a:pt x="4924617" y="6177011"/>
                  <a:pt x="4951413" y="6182370"/>
                </a:cubicBezTo>
                <a:cubicBezTo>
                  <a:pt x="4987557" y="6189599"/>
                  <a:pt x="4990544" y="6193850"/>
                  <a:pt x="4984872" y="6229995"/>
                </a:cubicBezTo>
                <a:cubicBezTo>
                  <a:pt x="4981447" y="6251823"/>
                  <a:pt x="4972234" y="6326832"/>
                  <a:pt x="4964397" y="6396682"/>
                </a:cubicBezTo>
                <a:cubicBezTo>
                  <a:pt x="4956561" y="6466532"/>
                  <a:pt x="4945409" y="6535112"/>
                  <a:pt x="4939615" y="6549082"/>
                </a:cubicBezTo>
                <a:cubicBezTo>
                  <a:pt x="4933820" y="6563052"/>
                  <a:pt x="4925229" y="6594485"/>
                  <a:pt x="4920523" y="6618932"/>
                </a:cubicBezTo>
                <a:cubicBezTo>
                  <a:pt x="4915817" y="6643379"/>
                  <a:pt x="4909070" y="6673383"/>
                  <a:pt x="4905528" y="6685607"/>
                </a:cubicBezTo>
                <a:cubicBezTo>
                  <a:pt x="4899425" y="6706675"/>
                  <a:pt x="4771525" y="6707832"/>
                  <a:pt x="2449545" y="6707832"/>
                </a:cubicBezTo>
                <a:lnTo>
                  <a:pt x="0" y="6707832"/>
                </a:lnTo>
                <a:lnTo>
                  <a:pt x="0" y="6449599"/>
                </a:lnTo>
                <a:cubicBezTo>
                  <a:pt x="0" y="6307570"/>
                  <a:pt x="3810" y="6187555"/>
                  <a:pt x="8467" y="6182899"/>
                </a:cubicBezTo>
                <a:cubicBezTo>
                  <a:pt x="13830" y="6177536"/>
                  <a:pt x="1236168" y="6174724"/>
                  <a:pt x="2463865" y="6174593"/>
                </a:cubicBezTo>
                <a:close/>
                <a:moveTo>
                  <a:pt x="0" y="4625032"/>
                </a:moveTo>
                <a:lnTo>
                  <a:pt x="2461373" y="4625032"/>
                </a:lnTo>
                <a:cubicBezTo>
                  <a:pt x="3815128" y="4625032"/>
                  <a:pt x="4929448" y="4629319"/>
                  <a:pt x="4937640" y="4634557"/>
                </a:cubicBezTo>
                <a:cubicBezTo>
                  <a:pt x="4958012" y="4647586"/>
                  <a:pt x="4976590" y="4788566"/>
                  <a:pt x="4984498" y="4990157"/>
                </a:cubicBezTo>
                <a:lnTo>
                  <a:pt x="4991100" y="5158432"/>
                </a:lnTo>
                <a:lnTo>
                  <a:pt x="0" y="5158432"/>
                </a:lnTo>
                <a:close/>
                <a:moveTo>
                  <a:pt x="0" y="3075632"/>
                </a:moveTo>
                <a:lnTo>
                  <a:pt x="4444084" y="3075632"/>
                </a:lnTo>
                <a:lnTo>
                  <a:pt x="4476292" y="3123031"/>
                </a:lnTo>
                <a:cubicBezTo>
                  <a:pt x="4494006" y="3149100"/>
                  <a:pt x="4505824" y="3176246"/>
                  <a:pt x="4502554" y="3183356"/>
                </a:cubicBezTo>
                <a:cubicBezTo>
                  <a:pt x="4499284" y="3190466"/>
                  <a:pt x="4507856" y="3210234"/>
                  <a:pt x="4521604" y="3227285"/>
                </a:cubicBezTo>
                <a:cubicBezTo>
                  <a:pt x="4535352" y="3244337"/>
                  <a:pt x="4546600" y="3267926"/>
                  <a:pt x="4546600" y="3279704"/>
                </a:cubicBezTo>
                <a:cubicBezTo>
                  <a:pt x="4546600" y="3291485"/>
                  <a:pt x="4555172" y="3308237"/>
                  <a:pt x="4565650" y="3316933"/>
                </a:cubicBezTo>
                <a:cubicBezTo>
                  <a:pt x="4576128" y="3325629"/>
                  <a:pt x="4584700" y="3345631"/>
                  <a:pt x="4584700" y="3361382"/>
                </a:cubicBezTo>
                <a:cubicBezTo>
                  <a:pt x="4584700" y="3377134"/>
                  <a:pt x="4593272" y="3397136"/>
                  <a:pt x="4603750" y="3405833"/>
                </a:cubicBezTo>
                <a:cubicBezTo>
                  <a:pt x="4614228" y="3414529"/>
                  <a:pt x="4622800" y="3434531"/>
                  <a:pt x="4622800" y="3450283"/>
                </a:cubicBezTo>
                <a:cubicBezTo>
                  <a:pt x="4622800" y="3466035"/>
                  <a:pt x="4631661" y="3486276"/>
                  <a:pt x="4642492" y="3495265"/>
                </a:cubicBezTo>
                <a:cubicBezTo>
                  <a:pt x="4656056" y="3506523"/>
                  <a:pt x="4659020" y="3519852"/>
                  <a:pt x="4652017" y="3538096"/>
                </a:cubicBezTo>
                <a:lnTo>
                  <a:pt x="4641850" y="3564583"/>
                </a:lnTo>
                <a:lnTo>
                  <a:pt x="0" y="3583701"/>
                </a:lnTo>
                <a:close/>
                <a:moveTo>
                  <a:pt x="0" y="1526233"/>
                </a:moveTo>
                <a:lnTo>
                  <a:pt x="3310323" y="1526233"/>
                </a:lnTo>
                <a:lnTo>
                  <a:pt x="3455387" y="1675574"/>
                </a:lnTo>
                <a:cubicBezTo>
                  <a:pt x="3662305" y="1888593"/>
                  <a:pt x="3722162" y="1960163"/>
                  <a:pt x="3718171" y="1989783"/>
                </a:cubicBezTo>
                <a:cubicBezTo>
                  <a:pt x="3714774" y="2015002"/>
                  <a:pt x="3701515" y="2015251"/>
                  <a:pt x="1857375" y="2024750"/>
                </a:cubicBezTo>
                <a:lnTo>
                  <a:pt x="0" y="2034317"/>
                </a:lnTo>
                <a:close/>
                <a:moveTo>
                  <a:pt x="0" y="0"/>
                </a:moveTo>
                <a:lnTo>
                  <a:pt x="41275" y="1557"/>
                </a:lnTo>
                <a:cubicBezTo>
                  <a:pt x="204692" y="7719"/>
                  <a:pt x="448579" y="45558"/>
                  <a:pt x="544383" y="79614"/>
                </a:cubicBezTo>
                <a:cubicBezTo>
                  <a:pt x="581857" y="92934"/>
                  <a:pt x="628308" y="103833"/>
                  <a:pt x="647607" y="103833"/>
                </a:cubicBezTo>
                <a:cubicBezTo>
                  <a:pt x="666907" y="103833"/>
                  <a:pt x="703215" y="112406"/>
                  <a:pt x="728291" y="122883"/>
                </a:cubicBezTo>
                <a:cubicBezTo>
                  <a:pt x="753367" y="133360"/>
                  <a:pt x="789784" y="139257"/>
                  <a:pt x="809217" y="135987"/>
                </a:cubicBezTo>
                <a:cubicBezTo>
                  <a:pt x="832400" y="132085"/>
                  <a:pt x="855211" y="138636"/>
                  <a:pt x="875552" y="155037"/>
                </a:cubicBezTo>
                <a:cubicBezTo>
                  <a:pt x="896692" y="172081"/>
                  <a:pt x="918913" y="178141"/>
                  <a:pt x="945402" y="174087"/>
                </a:cubicBezTo>
                <a:cubicBezTo>
                  <a:pt x="971891" y="170032"/>
                  <a:pt x="994113" y="176093"/>
                  <a:pt x="1015252" y="193137"/>
                </a:cubicBezTo>
                <a:cubicBezTo>
                  <a:pt x="1032664" y="207175"/>
                  <a:pt x="1057718" y="215547"/>
                  <a:pt x="1072402" y="212233"/>
                </a:cubicBezTo>
                <a:cubicBezTo>
                  <a:pt x="1086784" y="208988"/>
                  <a:pt x="1112838" y="214501"/>
                  <a:pt x="1130300" y="224483"/>
                </a:cubicBezTo>
                <a:cubicBezTo>
                  <a:pt x="1147763" y="234465"/>
                  <a:pt x="1176338" y="243017"/>
                  <a:pt x="1193800" y="243487"/>
                </a:cubicBezTo>
                <a:cubicBezTo>
                  <a:pt x="1211263" y="243957"/>
                  <a:pt x="1239501" y="255589"/>
                  <a:pt x="1256552" y="269337"/>
                </a:cubicBezTo>
                <a:cubicBezTo>
                  <a:pt x="1273604" y="283085"/>
                  <a:pt x="1296464" y="291657"/>
                  <a:pt x="1307352" y="288387"/>
                </a:cubicBezTo>
                <a:cubicBezTo>
                  <a:pt x="1318241" y="285117"/>
                  <a:pt x="1341101" y="293689"/>
                  <a:pt x="1358152" y="307437"/>
                </a:cubicBezTo>
                <a:cubicBezTo>
                  <a:pt x="1375204" y="321185"/>
                  <a:pt x="1401258" y="332433"/>
                  <a:pt x="1416050" y="332433"/>
                </a:cubicBezTo>
                <a:cubicBezTo>
                  <a:pt x="1430842" y="332433"/>
                  <a:pt x="1451181" y="337966"/>
                  <a:pt x="1461248" y="344729"/>
                </a:cubicBezTo>
                <a:cubicBezTo>
                  <a:pt x="1471314" y="351492"/>
                  <a:pt x="1494567" y="360064"/>
                  <a:pt x="1512920" y="363779"/>
                </a:cubicBezTo>
                <a:cubicBezTo>
                  <a:pt x="1531273" y="367494"/>
                  <a:pt x="1552939" y="378545"/>
                  <a:pt x="1561066" y="388337"/>
                </a:cubicBezTo>
                <a:cubicBezTo>
                  <a:pt x="1569193" y="398129"/>
                  <a:pt x="1590266" y="409761"/>
                  <a:pt x="1607895" y="414186"/>
                </a:cubicBezTo>
                <a:cubicBezTo>
                  <a:pt x="1632735" y="420420"/>
                  <a:pt x="1637620" y="427132"/>
                  <a:pt x="1629600" y="444007"/>
                </a:cubicBezTo>
                <a:cubicBezTo>
                  <a:pt x="1620056" y="464088"/>
                  <a:pt x="1556229" y="466532"/>
                  <a:pt x="809625" y="475401"/>
                </a:cubicBezTo>
                <a:lnTo>
                  <a:pt x="0" y="485020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8613957">
            <a:off x="252841" y="6273090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987027">
            <a:off x="3298397" y="6387492"/>
            <a:ext cx="304800" cy="304800"/>
          </a:xfrm>
          <a:prstGeom prst="mathPlus">
            <a:avLst>
              <a:gd name="adj1" fmla="val 13520"/>
            </a:avLst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9924814" flipH="1" flipV="1">
            <a:off x="8026275" y="6175628"/>
            <a:ext cx="167640" cy="144517"/>
          </a:xfrm>
          <a:prstGeom prst="triangl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4741295" y="5361352"/>
            <a:ext cx="712390" cy="709681"/>
          </a:xfrm>
          <a:custGeom>
            <a:avLst/>
            <a:gdLst>
              <a:gd name="connsiteX0" fmla="*/ 11334751 w 11940779"/>
              <a:gd name="connsiteY0" fmla="*/ 8424994 h 11895366"/>
              <a:gd name="connsiteX1" fmla="*/ 11360799 w 11940779"/>
              <a:gd name="connsiteY1" fmla="*/ 8533860 h 11895366"/>
              <a:gd name="connsiteX2" fmla="*/ 11341099 w 11940779"/>
              <a:gd name="connsiteY2" fmla="*/ 8572110 h 11895366"/>
              <a:gd name="connsiteX3" fmla="*/ 11315699 w 11940779"/>
              <a:gd name="connsiteY3" fmla="*/ 8623298 h 11895366"/>
              <a:gd name="connsiteX4" fmla="*/ 11290299 w 11940779"/>
              <a:gd name="connsiteY4" fmla="*/ 8674486 h 11895366"/>
              <a:gd name="connsiteX5" fmla="*/ 11271251 w 11940779"/>
              <a:gd name="connsiteY5" fmla="*/ 8712198 h 11895366"/>
              <a:gd name="connsiteX6" fmla="*/ 11252199 w 11940779"/>
              <a:gd name="connsiteY6" fmla="*/ 8746018 h 11895366"/>
              <a:gd name="connsiteX7" fmla="*/ 11223115 w 11940779"/>
              <a:gd name="connsiteY7" fmla="*/ 8792087 h 11895366"/>
              <a:gd name="connsiteX8" fmla="*/ 11144467 w 11940779"/>
              <a:gd name="connsiteY8" fmla="*/ 8909048 h 11895366"/>
              <a:gd name="connsiteX9" fmla="*/ 11100015 w 11940779"/>
              <a:gd name="connsiteY9" fmla="*/ 8985248 h 11895366"/>
              <a:gd name="connsiteX10" fmla="*/ 11068191 w 11940779"/>
              <a:gd name="connsiteY10" fmla="*/ 9059230 h 11895366"/>
              <a:gd name="connsiteX11" fmla="*/ 11042599 w 11940779"/>
              <a:gd name="connsiteY11" fmla="*/ 9114111 h 11895366"/>
              <a:gd name="connsiteX12" fmla="*/ 11023599 w 11940779"/>
              <a:gd name="connsiteY12" fmla="*/ 9151255 h 11895366"/>
              <a:gd name="connsiteX13" fmla="*/ 11011755 w 11940779"/>
              <a:gd name="connsiteY13" fmla="*/ 9169398 h 11895366"/>
              <a:gd name="connsiteX14" fmla="*/ 10991875 w 11940779"/>
              <a:gd name="connsiteY14" fmla="*/ 9194723 h 11895366"/>
              <a:gd name="connsiteX15" fmla="*/ 10962443 w 11940779"/>
              <a:gd name="connsiteY15" fmla="*/ 9229648 h 11895366"/>
              <a:gd name="connsiteX16" fmla="*/ 10889463 w 11940779"/>
              <a:gd name="connsiteY16" fmla="*/ 9315448 h 11895366"/>
              <a:gd name="connsiteX17" fmla="*/ 10789015 w 11940779"/>
              <a:gd name="connsiteY17" fmla="*/ 9461498 h 11895366"/>
              <a:gd name="connsiteX18" fmla="*/ 10135124 w 11940779"/>
              <a:gd name="connsiteY18" fmla="*/ 10134598 h 11895366"/>
              <a:gd name="connsiteX19" fmla="*/ 9496313 w 11940779"/>
              <a:gd name="connsiteY19" fmla="*/ 10772773 h 11895366"/>
              <a:gd name="connsiteX20" fmla="*/ 9449946 w 11940779"/>
              <a:gd name="connsiteY20" fmla="*/ 10807698 h 11895366"/>
              <a:gd name="connsiteX21" fmla="*/ 9420856 w 11940779"/>
              <a:gd name="connsiteY21" fmla="*/ 10817260 h 11895366"/>
              <a:gd name="connsiteX22" fmla="*/ 9283700 w 11940779"/>
              <a:gd name="connsiteY22" fmla="*/ 10909262 h 11895366"/>
              <a:gd name="connsiteX23" fmla="*/ 9242939 w 11940779"/>
              <a:gd name="connsiteY23" fmla="*/ 10950573 h 11895366"/>
              <a:gd name="connsiteX24" fmla="*/ 9196222 w 11940779"/>
              <a:gd name="connsiteY24" fmla="*/ 10985498 h 11895366"/>
              <a:gd name="connsiteX25" fmla="*/ 9102896 w 11940779"/>
              <a:gd name="connsiteY25" fmla="*/ 11039473 h 11895366"/>
              <a:gd name="connsiteX26" fmla="*/ 9056522 w 11940779"/>
              <a:gd name="connsiteY26" fmla="*/ 11074398 h 11895366"/>
              <a:gd name="connsiteX27" fmla="*/ 9027330 w 11940779"/>
              <a:gd name="connsiteY27" fmla="*/ 11091282 h 11895366"/>
              <a:gd name="connsiteX28" fmla="*/ 8969638 w 11940779"/>
              <a:gd name="connsiteY28" fmla="*/ 11119857 h 11895366"/>
              <a:gd name="connsiteX29" fmla="*/ 8778244 w 11940779"/>
              <a:gd name="connsiteY29" fmla="*/ 11229840 h 11895366"/>
              <a:gd name="connsiteX30" fmla="*/ 8742921 w 11940779"/>
              <a:gd name="connsiteY30" fmla="*/ 11252198 h 11895366"/>
              <a:gd name="connsiteX31" fmla="*/ 8704390 w 11940779"/>
              <a:gd name="connsiteY31" fmla="*/ 11270472 h 11895366"/>
              <a:gd name="connsiteX32" fmla="*/ 8661216 w 11940779"/>
              <a:gd name="connsiteY32" fmla="*/ 11296688 h 11895366"/>
              <a:gd name="connsiteX33" fmla="*/ 8609923 w 11940779"/>
              <a:gd name="connsiteY33" fmla="*/ 11322864 h 11895366"/>
              <a:gd name="connsiteX34" fmla="*/ 8572500 w 11940779"/>
              <a:gd name="connsiteY34" fmla="*/ 11341098 h 11895366"/>
              <a:gd name="connsiteX35" fmla="*/ 8533862 w 11940779"/>
              <a:gd name="connsiteY35" fmla="*/ 11360797 h 11895366"/>
              <a:gd name="connsiteX36" fmla="*/ 8426450 w 11940779"/>
              <a:gd name="connsiteY36" fmla="*/ 11336256 h 11895366"/>
              <a:gd name="connsiteX37" fmla="*/ 9867900 w 11940779"/>
              <a:gd name="connsiteY37" fmla="*/ 9867951 h 11895366"/>
              <a:gd name="connsiteX38" fmla="*/ 11334751 w 11940779"/>
              <a:gd name="connsiteY38" fmla="*/ 8424994 h 11895366"/>
              <a:gd name="connsiteX39" fmla="*/ 11842751 w 11940779"/>
              <a:gd name="connsiteY39" fmla="*/ 6291439 h 11895366"/>
              <a:gd name="connsiteX40" fmla="*/ 11940779 w 11940779"/>
              <a:gd name="connsiteY40" fmla="*/ 6299198 h 11895366"/>
              <a:gd name="connsiteX41" fmla="*/ 11926107 w 11940779"/>
              <a:gd name="connsiteY41" fmla="*/ 6340473 h 11895366"/>
              <a:gd name="connsiteX42" fmla="*/ 11901807 w 11940779"/>
              <a:gd name="connsiteY42" fmla="*/ 6559548 h 11895366"/>
              <a:gd name="connsiteX43" fmla="*/ 11875251 w 11940779"/>
              <a:gd name="connsiteY43" fmla="*/ 6787701 h 11895366"/>
              <a:gd name="connsiteX44" fmla="*/ 9341205 w 11940779"/>
              <a:gd name="connsiteY44" fmla="*/ 9354743 h 11895366"/>
              <a:gd name="connsiteX45" fmla="*/ 6824083 w 11940779"/>
              <a:gd name="connsiteY45" fmla="*/ 11871431 h 11895366"/>
              <a:gd name="connsiteX46" fmla="*/ 6761667 w 11940779"/>
              <a:gd name="connsiteY46" fmla="*/ 11874283 h 11895366"/>
              <a:gd name="connsiteX47" fmla="*/ 6492875 w 11940779"/>
              <a:gd name="connsiteY47" fmla="*/ 11889096 h 11895366"/>
              <a:gd name="connsiteX48" fmla="*/ 6286500 w 11940779"/>
              <a:gd name="connsiteY48" fmla="*/ 11885849 h 11895366"/>
              <a:gd name="connsiteX49" fmla="*/ 9064625 w 11940779"/>
              <a:gd name="connsiteY49" fmla="*/ 9081041 h 11895366"/>
              <a:gd name="connsiteX50" fmla="*/ 11782167 w 11940779"/>
              <a:gd name="connsiteY50" fmla="*/ 4783595 h 11895366"/>
              <a:gd name="connsiteX51" fmla="*/ 11866627 w 11940779"/>
              <a:gd name="connsiteY51" fmla="*/ 4998965 h 11895366"/>
              <a:gd name="connsiteX52" fmla="*/ 11887667 w 11940779"/>
              <a:gd name="connsiteY52" fmla="*/ 5152607 h 11895366"/>
              <a:gd name="connsiteX53" fmla="*/ 11902703 w 11940779"/>
              <a:gd name="connsiteY53" fmla="*/ 5193465 h 11895366"/>
              <a:gd name="connsiteX54" fmla="*/ 5221061 w 11940779"/>
              <a:gd name="connsiteY54" fmla="*/ 11874498 h 11895366"/>
              <a:gd name="connsiteX55" fmla="*/ 5098475 w 11940779"/>
              <a:gd name="connsiteY55" fmla="*/ 11874498 h 11895366"/>
              <a:gd name="connsiteX56" fmla="*/ 4929520 w 11940779"/>
              <a:gd name="connsiteY56" fmla="*/ 11850743 h 11895366"/>
              <a:gd name="connsiteX57" fmla="*/ 4832486 w 11940779"/>
              <a:gd name="connsiteY57" fmla="*/ 11815818 h 11895366"/>
              <a:gd name="connsiteX58" fmla="*/ 4783826 w 11940779"/>
              <a:gd name="connsiteY58" fmla="*/ 11788233 h 11895366"/>
              <a:gd name="connsiteX59" fmla="*/ 8269841 w 11940779"/>
              <a:gd name="connsiteY59" fmla="*/ 8275554 h 11895366"/>
              <a:gd name="connsiteX60" fmla="*/ 11782167 w 11940779"/>
              <a:gd name="connsiteY60" fmla="*/ 4783595 h 11895366"/>
              <a:gd name="connsiteX61" fmla="*/ 11400371 w 11940779"/>
              <a:gd name="connsiteY61" fmla="*/ 3563135 h 11895366"/>
              <a:gd name="connsiteX62" fmla="*/ 11413087 w 11940779"/>
              <a:gd name="connsiteY62" fmla="*/ 3563351 h 11895366"/>
              <a:gd name="connsiteX63" fmla="*/ 11461835 w 11940779"/>
              <a:gd name="connsiteY63" fmla="*/ 3598633 h 11895366"/>
              <a:gd name="connsiteX64" fmla="*/ 11480799 w 11940779"/>
              <a:gd name="connsiteY64" fmla="*/ 3651248 h 11895366"/>
              <a:gd name="connsiteX65" fmla="*/ 11512467 w 11940779"/>
              <a:gd name="connsiteY65" fmla="*/ 3720098 h 11895366"/>
              <a:gd name="connsiteX66" fmla="*/ 11538623 w 11940779"/>
              <a:gd name="connsiteY66" fmla="*/ 3772640 h 11895366"/>
              <a:gd name="connsiteX67" fmla="*/ 11554497 w 11940779"/>
              <a:gd name="connsiteY67" fmla="*/ 3857615 h 11895366"/>
              <a:gd name="connsiteX68" fmla="*/ 11550651 w 11940779"/>
              <a:gd name="connsiteY68" fmla="*/ 3920796 h 11895366"/>
              <a:gd name="connsiteX69" fmla="*/ 7739066 w 11940779"/>
              <a:gd name="connsiteY69" fmla="*/ 7745246 h 11895366"/>
              <a:gd name="connsiteX70" fmla="*/ 3890777 w 11940779"/>
              <a:gd name="connsiteY70" fmla="*/ 11569698 h 11895366"/>
              <a:gd name="connsiteX71" fmla="*/ 3806683 w 11940779"/>
              <a:gd name="connsiteY71" fmla="*/ 11544298 h 11895366"/>
              <a:gd name="connsiteX72" fmla="*/ 3735401 w 11940779"/>
              <a:gd name="connsiteY72" fmla="*/ 11518898 h 11895366"/>
              <a:gd name="connsiteX73" fmla="*/ 3695700 w 11940779"/>
              <a:gd name="connsiteY73" fmla="*/ 11499848 h 11895366"/>
              <a:gd name="connsiteX74" fmla="*/ 3644252 w 11940779"/>
              <a:gd name="connsiteY74" fmla="*/ 11480798 h 11895366"/>
              <a:gd name="connsiteX75" fmla="*/ 3574929 w 11940779"/>
              <a:gd name="connsiteY75" fmla="*/ 11406906 h 11895366"/>
              <a:gd name="connsiteX76" fmla="*/ 7483004 w 11940779"/>
              <a:gd name="connsiteY76" fmla="*/ 7478505 h 11895366"/>
              <a:gd name="connsiteX77" fmla="*/ 11390631 w 11940779"/>
              <a:gd name="connsiteY77" fmla="*/ 3570123 h 11895366"/>
              <a:gd name="connsiteX78" fmla="*/ 11400371 w 11940779"/>
              <a:gd name="connsiteY78" fmla="*/ 3563135 h 11895366"/>
              <a:gd name="connsiteX79" fmla="*/ 10847451 w 11940779"/>
              <a:gd name="connsiteY79" fmla="*/ 2534035 h 11895366"/>
              <a:gd name="connsiteX80" fmla="*/ 11005983 w 11940779"/>
              <a:gd name="connsiteY80" fmla="*/ 2743199 h 11895366"/>
              <a:gd name="connsiteX81" fmla="*/ 11039483 w 11940779"/>
              <a:gd name="connsiteY81" fmla="*/ 2790031 h 11895366"/>
              <a:gd name="connsiteX82" fmla="*/ 11025007 w 11940779"/>
              <a:gd name="connsiteY82" fmla="*/ 2853531 h 11895366"/>
              <a:gd name="connsiteX83" fmla="*/ 6923536 w 11940779"/>
              <a:gd name="connsiteY83" fmla="*/ 6962773 h 11895366"/>
              <a:gd name="connsiteX84" fmla="*/ 2816898 w 11940779"/>
              <a:gd name="connsiteY84" fmla="*/ 11036298 h 11895366"/>
              <a:gd name="connsiteX85" fmla="*/ 2749551 w 11940779"/>
              <a:gd name="connsiteY85" fmla="*/ 11010898 h 11895366"/>
              <a:gd name="connsiteX86" fmla="*/ 2715702 w 11940779"/>
              <a:gd name="connsiteY86" fmla="*/ 10985498 h 11895366"/>
              <a:gd name="connsiteX87" fmla="*/ 2641601 w 11940779"/>
              <a:gd name="connsiteY87" fmla="*/ 10941048 h 11895366"/>
              <a:gd name="connsiteX88" fmla="*/ 2566890 w 11940779"/>
              <a:gd name="connsiteY88" fmla="*/ 10896598 h 11895366"/>
              <a:gd name="connsiteX89" fmla="*/ 2549406 w 11940779"/>
              <a:gd name="connsiteY89" fmla="*/ 10831626 h 11895366"/>
              <a:gd name="connsiteX90" fmla="*/ 6678633 w 11940779"/>
              <a:gd name="connsiteY90" fmla="*/ 6683030 h 11895366"/>
              <a:gd name="connsiteX91" fmla="*/ 10813471 w 11940779"/>
              <a:gd name="connsiteY91" fmla="*/ 2545914 h 11895366"/>
              <a:gd name="connsiteX92" fmla="*/ 10847451 w 11940779"/>
              <a:gd name="connsiteY92" fmla="*/ 2534035 h 11895366"/>
              <a:gd name="connsiteX93" fmla="*/ 10120330 w 11940779"/>
              <a:gd name="connsiteY93" fmla="*/ 1664946 h 11895366"/>
              <a:gd name="connsiteX94" fmla="*/ 10358200 w 11940779"/>
              <a:gd name="connsiteY94" fmla="*/ 1912205 h 11895366"/>
              <a:gd name="connsiteX95" fmla="*/ 10339649 w 11940779"/>
              <a:gd name="connsiteY95" fmla="*/ 1950799 h 11895366"/>
              <a:gd name="connsiteX96" fmla="*/ 6123666 w 11940779"/>
              <a:gd name="connsiteY96" fmla="*/ 6163690 h 11895366"/>
              <a:gd name="connsiteX97" fmla="*/ 1933072 w 11940779"/>
              <a:gd name="connsiteY97" fmla="*/ 10365231 h 11895366"/>
              <a:gd name="connsiteX98" fmla="*/ 1890461 w 11940779"/>
              <a:gd name="connsiteY98" fmla="*/ 10340009 h 11895366"/>
              <a:gd name="connsiteX99" fmla="*/ 1663701 w 11940779"/>
              <a:gd name="connsiteY99" fmla="*/ 10110507 h 11895366"/>
              <a:gd name="connsiteX100" fmla="*/ 5881704 w 11940779"/>
              <a:gd name="connsiteY100" fmla="*/ 5879604 h 11895366"/>
              <a:gd name="connsiteX101" fmla="*/ 10120330 w 11940779"/>
              <a:gd name="connsiteY101" fmla="*/ 1664946 h 11895366"/>
              <a:gd name="connsiteX102" fmla="*/ 9238590 w 11940779"/>
              <a:gd name="connsiteY102" fmla="*/ 952499 h 11895366"/>
              <a:gd name="connsiteX103" fmla="*/ 9290050 w 11940779"/>
              <a:gd name="connsiteY103" fmla="*/ 977899 h 11895366"/>
              <a:gd name="connsiteX104" fmla="*/ 9325635 w 11940779"/>
              <a:gd name="connsiteY104" fmla="*/ 1003300 h 11895366"/>
              <a:gd name="connsiteX105" fmla="*/ 9392479 w 11940779"/>
              <a:gd name="connsiteY105" fmla="*/ 1047749 h 11895366"/>
              <a:gd name="connsiteX106" fmla="*/ 9459742 w 11940779"/>
              <a:gd name="connsiteY106" fmla="*/ 1092199 h 11895366"/>
              <a:gd name="connsiteX107" fmla="*/ 9512300 w 11940779"/>
              <a:gd name="connsiteY107" fmla="*/ 1168169 h 11895366"/>
              <a:gd name="connsiteX108" fmla="*/ 7899117 w 11940779"/>
              <a:gd name="connsiteY108" fmla="*/ 2787768 h 11895366"/>
              <a:gd name="connsiteX109" fmla="*/ 3730342 w 11940779"/>
              <a:gd name="connsiteY109" fmla="*/ 6943721 h 11895366"/>
              <a:gd name="connsiteX110" fmla="*/ 1162833 w 11940779"/>
              <a:gd name="connsiteY110" fmla="*/ 9505946 h 11895366"/>
              <a:gd name="connsiteX111" fmla="*/ 1035105 w 11940779"/>
              <a:gd name="connsiteY111" fmla="*/ 9375011 h 11895366"/>
              <a:gd name="connsiteX112" fmla="*/ 996951 w 11940779"/>
              <a:gd name="connsiteY112" fmla="*/ 9312860 h 11895366"/>
              <a:gd name="connsiteX113" fmla="*/ 952500 w 11940779"/>
              <a:gd name="connsiteY113" fmla="*/ 9231345 h 11895366"/>
              <a:gd name="connsiteX114" fmla="*/ 5081309 w 11940779"/>
              <a:gd name="connsiteY114" fmla="*/ 5080270 h 11895366"/>
              <a:gd name="connsiteX115" fmla="*/ 9238590 w 11940779"/>
              <a:gd name="connsiteY115" fmla="*/ 952499 h 11895366"/>
              <a:gd name="connsiteX116" fmla="*/ 8182770 w 11940779"/>
              <a:gd name="connsiteY116" fmla="*/ 388563 h 11895366"/>
              <a:gd name="connsiteX117" fmla="*/ 8210550 w 11940779"/>
              <a:gd name="connsiteY117" fmla="*/ 406399 h 11895366"/>
              <a:gd name="connsiteX118" fmla="*/ 8247456 w 11940779"/>
              <a:gd name="connsiteY118" fmla="*/ 419099 h 11895366"/>
              <a:gd name="connsiteX119" fmla="*/ 8305800 w 11940779"/>
              <a:gd name="connsiteY119" fmla="*/ 444499 h 11895366"/>
              <a:gd name="connsiteX120" fmla="*/ 8363338 w 11940779"/>
              <a:gd name="connsiteY120" fmla="*/ 469899 h 11895366"/>
              <a:gd name="connsiteX121" fmla="*/ 8406130 w 11940779"/>
              <a:gd name="connsiteY121" fmla="*/ 487418 h 11895366"/>
              <a:gd name="connsiteX122" fmla="*/ 8458484 w 11940779"/>
              <a:gd name="connsiteY122" fmla="*/ 512501 h 11895366"/>
              <a:gd name="connsiteX123" fmla="*/ 8496300 w 11940779"/>
              <a:gd name="connsiteY123" fmla="*/ 561994 h 11895366"/>
              <a:gd name="connsiteX124" fmla="*/ 4548969 w 11940779"/>
              <a:gd name="connsiteY124" fmla="*/ 4550111 h 11895366"/>
              <a:gd name="connsiteX125" fmla="*/ 560852 w 11940779"/>
              <a:gd name="connsiteY125" fmla="*/ 8496298 h 11895366"/>
              <a:gd name="connsiteX126" fmla="*/ 512502 w 11940779"/>
              <a:gd name="connsiteY126" fmla="*/ 8458482 h 11895366"/>
              <a:gd name="connsiteX127" fmla="*/ 487420 w 11940779"/>
              <a:gd name="connsiteY127" fmla="*/ 8406128 h 11895366"/>
              <a:gd name="connsiteX128" fmla="*/ 469900 w 11940779"/>
              <a:gd name="connsiteY128" fmla="*/ 8362300 h 11895366"/>
              <a:gd name="connsiteX129" fmla="*/ 451478 w 11940779"/>
              <a:gd name="connsiteY129" fmla="*/ 8314589 h 11895366"/>
              <a:gd name="connsiteX130" fmla="*/ 417977 w 11940779"/>
              <a:gd name="connsiteY130" fmla="*/ 8253357 h 11895366"/>
              <a:gd name="connsiteX131" fmla="*/ 398165 w 11940779"/>
              <a:gd name="connsiteY131" fmla="*/ 8202735 h 11895366"/>
              <a:gd name="connsiteX132" fmla="*/ 403128 w 11940779"/>
              <a:gd name="connsiteY132" fmla="*/ 8158285 h 11895366"/>
              <a:gd name="connsiteX133" fmla="*/ 4269602 w 11940779"/>
              <a:gd name="connsiteY133" fmla="*/ 4278810 h 11895366"/>
              <a:gd name="connsiteX134" fmla="*/ 8149414 w 11940779"/>
              <a:gd name="connsiteY134" fmla="*/ 409152 h 11895366"/>
              <a:gd name="connsiteX135" fmla="*/ 8182770 w 11940779"/>
              <a:gd name="connsiteY135" fmla="*/ 388563 h 11895366"/>
              <a:gd name="connsiteX136" fmla="*/ 3840198 w 11940779"/>
              <a:gd name="connsiteY136" fmla="*/ 339038 h 11895366"/>
              <a:gd name="connsiteX137" fmla="*/ 3877618 w 11940779"/>
              <a:gd name="connsiteY137" fmla="*/ 371922 h 11895366"/>
              <a:gd name="connsiteX138" fmla="*/ 2152014 w 11940779"/>
              <a:gd name="connsiteY138" fmla="*/ 2141397 h 11895366"/>
              <a:gd name="connsiteX139" fmla="*/ 376260 w 11940779"/>
              <a:gd name="connsiteY139" fmla="*/ 3871324 h 11895366"/>
              <a:gd name="connsiteX140" fmla="*/ 361338 w 11940779"/>
              <a:gd name="connsiteY140" fmla="*/ 3810507 h 11895366"/>
              <a:gd name="connsiteX141" fmla="*/ 381001 w 11940779"/>
              <a:gd name="connsiteY141" fmla="*/ 3759199 h 11895366"/>
              <a:gd name="connsiteX142" fmla="*/ 400051 w 11940779"/>
              <a:gd name="connsiteY142" fmla="*/ 3708399 h 11895366"/>
              <a:gd name="connsiteX143" fmla="*/ 419101 w 11940779"/>
              <a:gd name="connsiteY143" fmla="*/ 3673309 h 11895366"/>
              <a:gd name="connsiteX144" fmla="*/ 437127 w 11940779"/>
              <a:gd name="connsiteY144" fmla="*/ 3595489 h 11895366"/>
              <a:gd name="connsiteX145" fmla="*/ 524884 w 11940779"/>
              <a:gd name="connsiteY145" fmla="*/ 3413782 h 11895366"/>
              <a:gd name="connsiteX146" fmla="*/ 558801 w 11940779"/>
              <a:gd name="connsiteY146" fmla="*/ 3348664 h 11895366"/>
              <a:gd name="connsiteX147" fmla="*/ 577851 w 11940779"/>
              <a:gd name="connsiteY147" fmla="*/ 3314700 h 11895366"/>
              <a:gd name="connsiteX148" fmla="*/ 596902 w 11940779"/>
              <a:gd name="connsiteY148" fmla="*/ 3276988 h 11895366"/>
              <a:gd name="connsiteX149" fmla="*/ 622301 w 11940779"/>
              <a:gd name="connsiteY149" fmla="*/ 3225799 h 11895366"/>
              <a:gd name="connsiteX150" fmla="*/ 647701 w 11940779"/>
              <a:gd name="connsiteY150" fmla="*/ 3172657 h 11895366"/>
              <a:gd name="connsiteX151" fmla="*/ 665326 w 11940779"/>
              <a:gd name="connsiteY151" fmla="*/ 3142040 h 11895366"/>
              <a:gd name="connsiteX152" fmla="*/ 689980 w 11940779"/>
              <a:gd name="connsiteY152" fmla="*/ 3100130 h 11895366"/>
              <a:gd name="connsiteX153" fmla="*/ 3100131 w 11940779"/>
              <a:gd name="connsiteY153" fmla="*/ 689979 h 11895366"/>
              <a:gd name="connsiteX154" fmla="*/ 3142041 w 11940779"/>
              <a:gd name="connsiteY154" fmla="*/ 665324 h 11895366"/>
              <a:gd name="connsiteX155" fmla="*/ 3172659 w 11940779"/>
              <a:gd name="connsiteY155" fmla="*/ 647699 h 11895366"/>
              <a:gd name="connsiteX156" fmla="*/ 3225801 w 11940779"/>
              <a:gd name="connsiteY156" fmla="*/ 622300 h 11895366"/>
              <a:gd name="connsiteX157" fmla="*/ 3276989 w 11940779"/>
              <a:gd name="connsiteY157" fmla="*/ 596899 h 11895366"/>
              <a:gd name="connsiteX158" fmla="*/ 3314701 w 11940779"/>
              <a:gd name="connsiteY158" fmla="*/ 577849 h 11895366"/>
              <a:gd name="connsiteX159" fmla="*/ 3348665 w 11940779"/>
              <a:gd name="connsiteY159" fmla="*/ 558800 h 11895366"/>
              <a:gd name="connsiteX160" fmla="*/ 3407435 w 11940779"/>
              <a:gd name="connsiteY160" fmla="*/ 527679 h 11895366"/>
              <a:gd name="connsiteX161" fmla="*/ 3467101 w 11940779"/>
              <a:gd name="connsiteY161" fmla="*/ 489659 h 11895366"/>
              <a:gd name="connsiteX162" fmla="*/ 3505201 w 11940779"/>
              <a:gd name="connsiteY162" fmla="*/ 471483 h 11895366"/>
              <a:gd name="connsiteX163" fmla="*/ 3673312 w 11940779"/>
              <a:gd name="connsiteY163" fmla="*/ 419100 h 11895366"/>
              <a:gd name="connsiteX164" fmla="*/ 3708401 w 11940779"/>
              <a:gd name="connsiteY164" fmla="*/ 400050 h 11895366"/>
              <a:gd name="connsiteX165" fmla="*/ 3761155 w 11940779"/>
              <a:gd name="connsiteY165" fmla="*/ 380999 h 11895366"/>
              <a:gd name="connsiteX166" fmla="*/ 3805672 w 11940779"/>
              <a:gd name="connsiteY166" fmla="*/ 361262 h 11895366"/>
              <a:gd name="connsiteX167" fmla="*/ 3840198 w 11940779"/>
              <a:gd name="connsiteY167" fmla="*/ 339038 h 11895366"/>
              <a:gd name="connsiteX168" fmla="*/ 6959600 w 11940779"/>
              <a:gd name="connsiteY168" fmla="*/ 44146 h 11895366"/>
              <a:gd name="connsiteX169" fmla="*/ 7080250 w 11940779"/>
              <a:gd name="connsiteY169" fmla="*/ 58297 h 11895366"/>
              <a:gd name="connsiteX170" fmla="*/ 7175500 w 11940779"/>
              <a:gd name="connsiteY170" fmla="*/ 83130 h 11895366"/>
              <a:gd name="connsiteX171" fmla="*/ 7245350 w 11940779"/>
              <a:gd name="connsiteY171" fmla="*/ 103837 h 11895366"/>
              <a:gd name="connsiteX172" fmla="*/ 7306933 w 11940779"/>
              <a:gd name="connsiteY172" fmla="*/ 145732 h 11895366"/>
              <a:gd name="connsiteX173" fmla="*/ 3753946 w 11940779"/>
              <a:gd name="connsiteY173" fmla="*/ 3743834 h 11895366"/>
              <a:gd name="connsiteX174" fmla="*/ 190178 w 11940779"/>
              <a:gd name="connsiteY174" fmla="*/ 7304154 h 11895366"/>
              <a:gd name="connsiteX175" fmla="*/ 149065 w 11940779"/>
              <a:gd name="connsiteY175" fmla="*/ 7293801 h 11895366"/>
              <a:gd name="connsiteX176" fmla="*/ 110179 w 11940779"/>
              <a:gd name="connsiteY176" fmla="*/ 7246633 h 11895366"/>
              <a:gd name="connsiteX177" fmla="*/ 89003 w 11940779"/>
              <a:gd name="connsiteY177" fmla="*/ 7176783 h 11895366"/>
              <a:gd name="connsiteX178" fmla="*/ 64049 w 11940779"/>
              <a:gd name="connsiteY178" fmla="*/ 6907773 h 11895366"/>
              <a:gd name="connsiteX179" fmla="*/ 3481805 w 11940779"/>
              <a:gd name="connsiteY179" fmla="*/ 3479807 h 11895366"/>
              <a:gd name="connsiteX180" fmla="*/ 6901022 w 11940779"/>
              <a:gd name="connsiteY180" fmla="*/ 56870 h 11895366"/>
              <a:gd name="connsiteX181" fmla="*/ 6959600 w 11940779"/>
              <a:gd name="connsiteY181" fmla="*/ 44146 h 11895366"/>
              <a:gd name="connsiteX182" fmla="*/ 5362835 w 11940779"/>
              <a:gd name="connsiteY182" fmla="*/ 0 h 11895366"/>
              <a:gd name="connsiteX183" fmla="*/ 5615117 w 11940779"/>
              <a:gd name="connsiteY183" fmla="*/ 0 h 11895366"/>
              <a:gd name="connsiteX184" fmla="*/ 5867400 w 11940779"/>
              <a:gd name="connsiteY184" fmla="*/ 16754 h 11895366"/>
              <a:gd name="connsiteX185" fmla="*/ 11961 w 11940779"/>
              <a:gd name="connsiteY185" fmla="*/ 5867398 h 11895366"/>
              <a:gd name="connsiteX186" fmla="*/ 0 w 11940779"/>
              <a:gd name="connsiteY186" fmla="*/ 5613905 h 11895366"/>
              <a:gd name="connsiteX187" fmla="*/ 0 w 11940779"/>
              <a:gd name="connsiteY187" fmla="*/ 5360413 h 11895366"/>
              <a:gd name="connsiteX188" fmla="*/ 2681417 w 11940779"/>
              <a:gd name="connsiteY188" fmla="*/ 2680207 h 11895366"/>
            </a:gdLst>
            <a:ahLst/>
            <a:cxnLst/>
            <a:rect l="l" t="t" r="r" b="b"/>
            <a:pathLst>
              <a:path w="11940779" h="11895366">
                <a:moveTo>
                  <a:pt x="11334751" y="8424994"/>
                </a:moveTo>
                <a:cubicBezTo>
                  <a:pt x="11369807" y="8427001"/>
                  <a:pt x="11389647" y="8509918"/>
                  <a:pt x="11360799" y="8533860"/>
                </a:cubicBezTo>
                <a:cubicBezTo>
                  <a:pt x="11349965" y="8542851"/>
                  <a:pt x="11341099" y="8560064"/>
                  <a:pt x="11341099" y="8572110"/>
                </a:cubicBezTo>
                <a:cubicBezTo>
                  <a:pt x="11341099" y="8584155"/>
                  <a:pt x="11329671" y="8607190"/>
                  <a:pt x="11315699" y="8623298"/>
                </a:cubicBezTo>
                <a:cubicBezTo>
                  <a:pt x="11301731" y="8639406"/>
                  <a:pt x="11290299" y="8662441"/>
                  <a:pt x="11290299" y="8674486"/>
                </a:cubicBezTo>
                <a:cubicBezTo>
                  <a:pt x="11290299" y="8686532"/>
                  <a:pt x="11281727" y="8703502"/>
                  <a:pt x="11271251" y="8712198"/>
                </a:cubicBezTo>
                <a:cubicBezTo>
                  <a:pt x="11260771" y="8720894"/>
                  <a:pt x="11252199" y="8736112"/>
                  <a:pt x="11252199" y="8746018"/>
                </a:cubicBezTo>
                <a:cubicBezTo>
                  <a:pt x="11252199" y="8755922"/>
                  <a:pt x="11239111" y="8776654"/>
                  <a:pt x="11223115" y="8792087"/>
                </a:cubicBezTo>
                <a:cubicBezTo>
                  <a:pt x="11192707" y="8821427"/>
                  <a:pt x="11176491" y="8845540"/>
                  <a:pt x="11144467" y="8909048"/>
                </a:cubicBezTo>
                <a:cubicBezTo>
                  <a:pt x="11133899" y="8930003"/>
                  <a:pt x="11113895" y="8964293"/>
                  <a:pt x="11100015" y="8985248"/>
                </a:cubicBezTo>
                <a:cubicBezTo>
                  <a:pt x="11086135" y="9006203"/>
                  <a:pt x="11071813" y="9039494"/>
                  <a:pt x="11068191" y="9059230"/>
                </a:cubicBezTo>
                <a:cubicBezTo>
                  <a:pt x="11064567" y="9078964"/>
                  <a:pt x="11053051" y="9103661"/>
                  <a:pt x="11042599" y="9114111"/>
                </a:cubicBezTo>
                <a:cubicBezTo>
                  <a:pt x="11032151" y="9124562"/>
                  <a:pt x="11023599" y="9141276"/>
                  <a:pt x="11023599" y="9151255"/>
                </a:cubicBezTo>
                <a:cubicBezTo>
                  <a:pt x="11023599" y="9161233"/>
                  <a:pt x="11018271" y="9169398"/>
                  <a:pt x="11011755" y="9169398"/>
                </a:cubicBezTo>
                <a:cubicBezTo>
                  <a:pt x="11005241" y="9169398"/>
                  <a:pt x="10996295" y="9180794"/>
                  <a:pt x="10991875" y="9194723"/>
                </a:cubicBezTo>
                <a:cubicBezTo>
                  <a:pt x="10987453" y="9208651"/>
                  <a:pt x="10974209" y="9224368"/>
                  <a:pt x="10962443" y="9229648"/>
                </a:cubicBezTo>
                <a:cubicBezTo>
                  <a:pt x="10950677" y="9234928"/>
                  <a:pt x="10917835" y="9273538"/>
                  <a:pt x="10889463" y="9315448"/>
                </a:cubicBezTo>
                <a:cubicBezTo>
                  <a:pt x="10861091" y="9357358"/>
                  <a:pt x="10815889" y="9423080"/>
                  <a:pt x="10789015" y="9461498"/>
                </a:cubicBezTo>
                <a:cubicBezTo>
                  <a:pt x="10762139" y="9499916"/>
                  <a:pt x="10467889" y="9802811"/>
                  <a:pt x="10135124" y="10134598"/>
                </a:cubicBezTo>
                <a:cubicBezTo>
                  <a:pt x="9802360" y="10466386"/>
                  <a:pt x="9514894" y="10753564"/>
                  <a:pt x="9496313" y="10772773"/>
                </a:cubicBezTo>
                <a:cubicBezTo>
                  <a:pt x="9477732" y="10791982"/>
                  <a:pt x="9456866" y="10807698"/>
                  <a:pt x="9449946" y="10807698"/>
                </a:cubicBezTo>
                <a:cubicBezTo>
                  <a:pt x="9443024" y="10807698"/>
                  <a:pt x="9429934" y="10812001"/>
                  <a:pt x="9420856" y="10817260"/>
                </a:cubicBezTo>
                <a:cubicBezTo>
                  <a:pt x="9395006" y="10832234"/>
                  <a:pt x="9290763" y="10902160"/>
                  <a:pt x="9283700" y="10909262"/>
                </a:cubicBezTo>
                <a:lnTo>
                  <a:pt x="9242939" y="10950573"/>
                </a:lnTo>
                <a:cubicBezTo>
                  <a:pt x="9224014" y="10969782"/>
                  <a:pt x="9202990" y="10985498"/>
                  <a:pt x="9196222" y="10985498"/>
                </a:cubicBezTo>
                <a:cubicBezTo>
                  <a:pt x="9170758" y="10985498"/>
                  <a:pt x="9135857" y="11005684"/>
                  <a:pt x="9102896" y="11039473"/>
                </a:cubicBezTo>
                <a:cubicBezTo>
                  <a:pt x="9084159" y="11058682"/>
                  <a:pt x="9063290" y="11074398"/>
                  <a:pt x="9056522" y="11074398"/>
                </a:cubicBezTo>
                <a:cubicBezTo>
                  <a:pt x="9049752" y="11074398"/>
                  <a:pt x="9036617" y="11081996"/>
                  <a:pt x="9027330" y="11091282"/>
                </a:cubicBezTo>
                <a:cubicBezTo>
                  <a:pt x="9018044" y="11100568"/>
                  <a:pt x="8992082" y="11113427"/>
                  <a:pt x="8969638" y="11119857"/>
                </a:cubicBezTo>
                <a:cubicBezTo>
                  <a:pt x="8897353" y="11140566"/>
                  <a:pt x="8782174" y="11206752"/>
                  <a:pt x="8778244" y="11229840"/>
                </a:cubicBezTo>
                <a:cubicBezTo>
                  <a:pt x="8775807" y="11244155"/>
                  <a:pt x="8763101" y="11252198"/>
                  <a:pt x="8742921" y="11252198"/>
                </a:cubicBezTo>
                <a:cubicBezTo>
                  <a:pt x="8725586" y="11252198"/>
                  <a:pt x="8708248" y="11260422"/>
                  <a:pt x="8704390" y="11270472"/>
                </a:cubicBezTo>
                <a:cubicBezTo>
                  <a:pt x="8700533" y="11280523"/>
                  <a:pt x="8681106" y="11292320"/>
                  <a:pt x="8661216" y="11296688"/>
                </a:cubicBezTo>
                <a:cubicBezTo>
                  <a:pt x="8641328" y="11301056"/>
                  <a:pt x="8618245" y="11312836"/>
                  <a:pt x="8609923" y="11322864"/>
                </a:cubicBezTo>
                <a:cubicBezTo>
                  <a:pt x="8601600" y="11332893"/>
                  <a:pt x="8584760" y="11341098"/>
                  <a:pt x="8572500" y="11341098"/>
                </a:cubicBezTo>
                <a:cubicBezTo>
                  <a:pt x="8560240" y="11341098"/>
                  <a:pt x="8542853" y="11349963"/>
                  <a:pt x="8533862" y="11360797"/>
                </a:cubicBezTo>
                <a:cubicBezTo>
                  <a:pt x="8510409" y="11389055"/>
                  <a:pt x="8426450" y="11369871"/>
                  <a:pt x="8426450" y="11336256"/>
                </a:cubicBezTo>
                <a:cubicBezTo>
                  <a:pt x="8426450" y="11321489"/>
                  <a:pt x="8977072" y="10760609"/>
                  <a:pt x="9867900" y="9867951"/>
                </a:cubicBezTo>
                <a:cubicBezTo>
                  <a:pt x="10874189" y="8859595"/>
                  <a:pt x="11317019" y="8423979"/>
                  <a:pt x="11334751" y="8424994"/>
                </a:cubicBezTo>
                <a:close/>
                <a:moveTo>
                  <a:pt x="11842751" y="6291439"/>
                </a:moveTo>
                <a:lnTo>
                  <a:pt x="11940779" y="6299198"/>
                </a:lnTo>
                <a:lnTo>
                  <a:pt x="11926107" y="6340473"/>
                </a:lnTo>
                <a:cubicBezTo>
                  <a:pt x="11918039" y="6363174"/>
                  <a:pt x="11907103" y="6461758"/>
                  <a:pt x="11901807" y="6559548"/>
                </a:cubicBezTo>
                <a:cubicBezTo>
                  <a:pt x="11896507" y="6657338"/>
                  <a:pt x="11884559" y="6760007"/>
                  <a:pt x="11875251" y="6787701"/>
                </a:cubicBezTo>
                <a:cubicBezTo>
                  <a:pt x="11861371" y="6828997"/>
                  <a:pt x="11405539" y="7290762"/>
                  <a:pt x="9341205" y="9354743"/>
                </a:cubicBezTo>
                <a:lnTo>
                  <a:pt x="6824083" y="11871431"/>
                </a:lnTo>
                <a:lnTo>
                  <a:pt x="6761667" y="11874283"/>
                </a:lnTo>
                <a:cubicBezTo>
                  <a:pt x="6727337" y="11875852"/>
                  <a:pt x="6606381" y="11882518"/>
                  <a:pt x="6492875" y="11889096"/>
                </a:cubicBezTo>
                <a:cubicBezTo>
                  <a:pt x="6334417" y="11898279"/>
                  <a:pt x="6286500" y="11897525"/>
                  <a:pt x="6286500" y="11885849"/>
                </a:cubicBezTo>
                <a:cubicBezTo>
                  <a:pt x="6286500" y="11877485"/>
                  <a:pt x="7536656" y="10615321"/>
                  <a:pt x="9064625" y="9081041"/>
                </a:cubicBezTo>
                <a:close/>
                <a:moveTo>
                  <a:pt x="11782167" y="4783595"/>
                </a:moveTo>
                <a:cubicBezTo>
                  <a:pt x="11828761" y="4790676"/>
                  <a:pt x="11859747" y="4869690"/>
                  <a:pt x="11866627" y="4998965"/>
                </a:cubicBezTo>
                <a:cubicBezTo>
                  <a:pt x="11869927" y="5060996"/>
                  <a:pt x="11879395" y="5130134"/>
                  <a:pt x="11887667" y="5152607"/>
                </a:cubicBezTo>
                <a:lnTo>
                  <a:pt x="11902703" y="5193465"/>
                </a:lnTo>
                <a:lnTo>
                  <a:pt x="5221061" y="11874498"/>
                </a:lnTo>
                <a:lnTo>
                  <a:pt x="5098475" y="11874498"/>
                </a:lnTo>
                <a:cubicBezTo>
                  <a:pt x="5003712" y="11874498"/>
                  <a:pt x="4965366" y="11869107"/>
                  <a:pt x="4929520" y="11850743"/>
                </a:cubicBezTo>
                <a:cubicBezTo>
                  <a:pt x="4904017" y="11837677"/>
                  <a:pt x="4860352" y="11821961"/>
                  <a:pt x="4832486" y="11815818"/>
                </a:cubicBezTo>
                <a:cubicBezTo>
                  <a:pt x="4803228" y="11809367"/>
                  <a:pt x="4782668" y="11797713"/>
                  <a:pt x="4783826" y="11788233"/>
                </a:cubicBezTo>
                <a:cubicBezTo>
                  <a:pt x="4784928" y="11779205"/>
                  <a:pt x="6353635" y="10198500"/>
                  <a:pt x="8269841" y="8275554"/>
                </a:cubicBezTo>
                <a:cubicBezTo>
                  <a:pt x="11102771" y="5432659"/>
                  <a:pt x="11759143" y="4780096"/>
                  <a:pt x="11782167" y="4783595"/>
                </a:cubicBezTo>
                <a:close/>
                <a:moveTo>
                  <a:pt x="11400371" y="3563135"/>
                </a:moveTo>
                <a:cubicBezTo>
                  <a:pt x="11404441" y="3561907"/>
                  <a:pt x="11409007" y="3561881"/>
                  <a:pt x="11413087" y="3563351"/>
                </a:cubicBezTo>
                <a:cubicBezTo>
                  <a:pt x="11460603" y="3580476"/>
                  <a:pt x="11467511" y="3585478"/>
                  <a:pt x="11461835" y="3598633"/>
                </a:cubicBezTo>
                <a:cubicBezTo>
                  <a:pt x="11458387" y="3606616"/>
                  <a:pt x="11466923" y="3630294"/>
                  <a:pt x="11480799" y="3651248"/>
                </a:cubicBezTo>
                <a:cubicBezTo>
                  <a:pt x="11494679" y="3672203"/>
                  <a:pt x="11508927" y="3703186"/>
                  <a:pt x="11512467" y="3720098"/>
                </a:cubicBezTo>
                <a:cubicBezTo>
                  <a:pt x="11516005" y="3737011"/>
                  <a:pt x="11527775" y="3760656"/>
                  <a:pt x="11538623" y="3772640"/>
                </a:cubicBezTo>
                <a:cubicBezTo>
                  <a:pt x="11552255" y="3787706"/>
                  <a:pt x="11557155" y="3813939"/>
                  <a:pt x="11554497" y="3857615"/>
                </a:cubicBezTo>
                <a:lnTo>
                  <a:pt x="11550651" y="3920796"/>
                </a:lnTo>
                <a:lnTo>
                  <a:pt x="7739066" y="7745246"/>
                </a:lnTo>
                <a:cubicBezTo>
                  <a:pt x="4420928" y="11074586"/>
                  <a:pt x="3922729" y="11569698"/>
                  <a:pt x="3890777" y="11569698"/>
                </a:cubicBezTo>
                <a:cubicBezTo>
                  <a:pt x="3870590" y="11569698"/>
                  <a:pt x="3832748" y="11558268"/>
                  <a:pt x="3806683" y="11544298"/>
                </a:cubicBezTo>
                <a:cubicBezTo>
                  <a:pt x="3780618" y="11530328"/>
                  <a:pt x="3748541" y="11518898"/>
                  <a:pt x="3735401" y="11518898"/>
                </a:cubicBezTo>
                <a:cubicBezTo>
                  <a:pt x="3722261" y="11518898"/>
                  <a:pt x="3704396" y="11510326"/>
                  <a:pt x="3695700" y="11499848"/>
                </a:cubicBezTo>
                <a:cubicBezTo>
                  <a:pt x="3687004" y="11489370"/>
                  <a:pt x="3663853" y="11480798"/>
                  <a:pt x="3644252" y="11480798"/>
                </a:cubicBezTo>
                <a:cubicBezTo>
                  <a:pt x="3595651" y="11480798"/>
                  <a:pt x="3564672" y="11447778"/>
                  <a:pt x="3574929" y="11406906"/>
                </a:cubicBezTo>
                <a:cubicBezTo>
                  <a:pt x="3579986" y="11386760"/>
                  <a:pt x="5038220" y="9920940"/>
                  <a:pt x="7483004" y="7478505"/>
                </a:cubicBezTo>
                <a:cubicBezTo>
                  <a:pt x="9628008" y="5335561"/>
                  <a:pt x="11386441" y="3576790"/>
                  <a:pt x="11390631" y="3570123"/>
                </a:cubicBezTo>
                <a:cubicBezTo>
                  <a:pt x="11392727" y="3566790"/>
                  <a:pt x="11396301" y="3564362"/>
                  <a:pt x="11400371" y="3563135"/>
                </a:cubicBezTo>
                <a:close/>
                <a:moveTo>
                  <a:pt x="10847451" y="2534035"/>
                </a:moveTo>
                <a:cubicBezTo>
                  <a:pt x="10872743" y="2541323"/>
                  <a:pt x="10975323" y="2676663"/>
                  <a:pt x="11005983" y="2743199"/>
                </a:cubicBezTo>
                <a:cubicBezTo>
                  <a:pt x="11010811" y="2753676"/>
                  <a:pt x="11025887" y="2774751"/>
                  <a:pt x="11039483" y="2790031"/>
                </a:cubicBezTo>
                <a:cubicBezTo>
                  <a:pt x="11064167" y="2817773"/>
                  <a:pt x="11064147" y="2817866"/>
                  <a:pt x="11025007" y="2853531"/>
                </a:cubicBezTo>
                <a:cubicBezTo>
                  <a:pt x="11003451" y="2873176"/>
                  <a:pt x="9157788" y="4722334"/>
                  <a:pt x="6923536" y="6962773"/>
                </a:cubicBezTo>
                <a:cubicBezTo>
                  <a:pt x="3064117" y="10832878"/>
                  <a:pt x="2859044" y="11036298"/>
                  <a:pt x="2816898" y="11036298"/>
                </a:cubicBezTo>
                <a:cubicBezTo>
                  <a:pt x="2788667" y="11036298"/>
                  <a:pt x="2764180" y="11027063"/>
                  <a:pt x="2749551" y="11010898"/>
                </a:cubicBezTo>
                <a:cubicBezTo>
                  <a:pt x="2736908" y="10996928"/>
                  <a:pt x="2721677" y="10985498"/>
                  <a:pt x="2715702" y="10985498"/>
                </a:cubicBezTo>
                <a:cubicBezTo>
                  <a:pt x="2709728" y="10985498"/>
                  <a:pt x="2676383" y="10965495"/>
                  <a:pt x="2641601" y="10941048"/>
                </a:cubicBezTo>
                <a:cubicBezTo>
                  <a:pt x="2606819" y="10916601"/>
                  <a:pt x="2573199" y="10896598"/>
                  <a:pt x="2566890" y="10896598"/>
                </a:cubicBezTo>
                <a:cubicBezTo>
                  <a:pt x="2549472" y="10896598"/>
                  <a:pt x="2540822" y="10864452"/>
                  <a:pt x="2549406" y="10831626"/>
                </a:cubicBezTo>
                <a:cubicBezTo>
                  <a:pt x="2553623" y="10815499"/>
                  <a:pt x="4411776" y="8948630"/>
                  <a:pt x="6678633" y="6683030"/>
                </a:cubicBezTo>
                <a:cubicBezTo>
                  <a:pt x="8945491" y="4417429"/>
                  <a:pt x="10806167" y="2555727"/>
                  <a:pt x="10813471" y="2545914"/>
                </a:cubicBezTo>
                <a:cubicBezTo>
                  <a:pt x="10820775" y="2536100"/>
                  <a:pt x="10836067" y="2530755"/>
                  <a:pt x="10847451" y="2534035"/>
                </a:cubicBezTo>
                <a:close/>
                <a:moveTo>
                  <a:pt x="10120330" y="1664946"/>
                </a:moveTo>
                <a:cubicBezTo>
                  <a:pt x="10147615" y="1667514"/>
                  <a:pt x="10349440" y="1877306"/>
                  <a:pt x="10358200" y="1912205"/>
                </a:cubicBezTo>
                <a:cubicBezTo>
                  <a:pt x="10363016" y="1931394"/>
                  <a:pt x="10357532" y="1942803"/>
                  <a:pt x="10339649" y="1950799"/>
                </a:cubicBezTo>
                <a:cubicBezTo>
                  <a:pt x="10325686" y="1957041"/>
                  <a:pt x="8428493" y="3852843"/>
                  <a:pt x="6123666" y="6163690"/>
                </a:cubicBezTo>
                <a:lnTo>
                  <a:pt x="1933072" y="10365231"/>
                </a:lnTo>
                <a:lnTo>
                  <a:pt x="1890461" y="10340009"/>
                </a:lnTo>
                <a:cubicBezTo>
                  <a:pt x="1840634" y="10310517"/>
                  <a:pt x="1663701" y="10131444"/>
                  <a:pt x="1663701" y="10110507"/>
                </a:cubicBezTo>
                <a:cubicBezTo>
                  <a:pt x="1663701" y="10102639"/>
                  <a:pt x="3561802" y="8198732"/>
                  <a:pt x="5881704" y="5879604"/>
                </a:cubicBezTo>
                <a:cubicBezTo>
                  <a:pt x="8332461" y="3429664"/>
                  <a:pt x="10108348" y="1663819"/>
                  <a:pt x="10120330" y="1664946"/>
                </a:cubicBezTo>
                <a:close/>
                <a:moveTo>
                  <a:pt x="9238590" y="952499"/>
                </a:moveTo>
                <a:cubicBezTo>
                  <a:pt x="9254251" y="952499"/>
                  <a:pt x="9277407" y="963929"/>
                  <a:pt x="9290050" y="977899"/>
                </a:cubicBezTo>
                <a:cubicBezTo>
                  <a:pt x="9302693" y="991869"/>
                  <a:pt x="9318706" y="1003300"/>
                  <a:pt x="9325635" y="1003300"/>
                </a:cubicBezTo>
                <a:cubicBezTo>
                  <a:pt x="9332564" y="1003300"/>
                  <a:pt x="9362645" y="1023301"/>
                  <a:pt x="9392479" y="1047749"/>
                </a:cubicBezTo>
                <a:cubicBezTo>
                  <a:pt x="9422314" y="1072197"/>
                  <a:pt x="9452583" y="1092199"/>
                  <a:pt x="9459742" y="1092199"/>
                </a:cubicBezTo>
                <a:cubicBezTo>
                  <a:pt x="9476896" y="1092199"/>
                  <a:pt x="9512300" y="1143374"/>
                  <a:pt x="9512300" y="1168169"/>
                </a:cubicBezTo>
                <a:cubicBezTo>
                  <a:pt x="9512300" y="1178903"/>
                  <a:pt x="8786368" y="1907723"/>
                  <a:pt x="7899117" y="2787768"/>
                </a:cubicBezTo>
                <a:cubicBezTo>
                  <a:pt x="7011867" y="3667812"/>
                  <a:pt x="5135918" y="5537992"/>
                  <a:pt x="3730342" y="6943721"/>
                </a:cubicBezTo>
                <a:cubicBezTo>
                  <a:pt x="2324766" y="8349451"/>
                  <a:pt x="1169387" y="9502452"/>
                  <a:pt x="1162833" y="9505946"/>
                </a:cubicBezTo>
                <a:cubicBezTo>
                  <a:pt x="1150682" y="9512423"/>
                  <a:pt x="1023633" y="9382185"/>
                  <a:pt x="1035105" y="9375011"/>
                </a:cubicBezTo>
                <a:cubicBezTo>
                  <a:pt x="1038567" y="9372846"/>
                  <a:pt x="1021398" y="9344878"/>
                  <a:pt x="996951" y="9312860"/>
                </a:cubicBezTo>
                <a:cubicBezTo>
                  <a:pt x="972503" y="9280842"/>
                  <a:pt x="952500" y="9244160"/>
                  <a:pt x="952500" y="9231345"/>
                </a:cubicBezTo>
                <a:cubicBezTo>
                  <a:pt x="952500" y="9217256"/>
                  <a:pt x="2584802" y="7576151"/>
                  <a:pt x="5081309" y="5080270"/>
                </a:cubicBezTo>
                <a:cubicBezTo>
                  <a:pt x="8122122" y="2040223"/>
                  <a:pt x="9217621" y="952499"/>
                  <a:pt x="9238590" y="952499"/>
                </a:cubicBezTo>
                <a:close/>
                <a:moveTo>
                  <a:pt x="8182770" y="388563"/>
                </a:moveTo>
                <a:cubicBezTo>
                  <a:pt x="8193299" y="388089"/>
                  <a:pt x="8202899" y="394019"/>
                  <a:pt x="8210550" y="406399"/>
                </a:cubicBezTo>
                <a:cubicBezTo>
                  <a:pt x="8214867" y="413384"/>
                  <a:pt x="8231475" y="419099"/>
                  <a:pt x="8247456" y="419099"/>
                </a:cubicBezTo>
                <a:cubicBezTo>
                  <a:pt x="8263437" y="419099"/>
                  <a:pt x="8289692" y="430529"/>
                  <a:pt x="8305800" y="444499"/>
                </a:cubicBezTo>
                <a:cubicBezTo>
                  <a:pt x="8321908" y="458469"/>
                  <a:pt x="8347800" y="469899"/>
                  <a:pt x="8363338" y="469899"/>
                </a:cubicBezTo>
                <a:cubicBezTo>
                  <a:pt x="8378877" y="469899"/>
                  <a:pt x="8398133" y="477783"/>
                  <a:pt x="8406130" y="487418"/>
                </a:cubicBezTo>
                <a:cubicBezTo>
                  <a:pt x="8414127" y="497054"/>
                  <a:pt x="8437687" y="508341"/>
                  <a:pt x="8458484" y="512501"/>
                </a:cubicBezTo>
                <a:cubicBezTo>
                  <a:pt x="8491276" y="519059"/>
                  <a:pt x="8496300" y="525635"/>
                  <a:pt x="8496300" y="561994"/>
                </a:cubicBezTo>
                <a:cubicBezTo>
                  <a:pt x="8496300" y="600879"/>
                  <a:pt x="8209708" y="890434"/>
                  <a:pt x="4548969" y="4550111"/>
                </a:cubicBezTo>
                <a:cubicBezTo>
                  <a:pt x="933382" y="8164650"/>
                  <a:pt x="598210" y="8496298"/>
                  <a:pt x="560852" y="8496298"/>
                </a:cubicBezTo>
                <a:cubicBezTo>
                  <a:pt x="525761" y="8496298"/>
                  <a:pt x="519010" y="8491017"/>
                  <a:pt x="512502" y="8458482"/>
                </a:cubicBezTo>
                <a:cubicBezTo>
                  <a:pt x="508343" y="8437685"/>
                  <a:pt x="497055" y="8414125"/>
                  <a:pt x="487420" y="8406128"/>
                </a:cubicBezTo>
                <a:cubicBezTo>
                  <a:pt x="477784" y="8398131"/>
                  <a:pt x="469900" y="8378408"/>
                  <a:pt x="469900" y="8362300"/>
                </a:cubicBezTo>
                <a:cubicBezTo>
                  <a:pt x="469900" y="8346192"/>
                  <a:pt x="461610" y="8324722"/>
                  <a:pt x="451478" y="8314589"/>
                </a:cubicBezTo>
                <a:cubicBezTo>
                  <a:pt x="441344" y="8304457"/>
                  <a:pt x="426270" y="8276902"/>
                  <a:pt x="417977" y="8253357"/>
                </a:cubicBezTo>
                <a:cubicBezTo>
                  <a:pt x="409683" y="8229812"/>
                  <a:pt x="400768" y="8207032"/>
                  <a:pt x="398165" y="8202735"/>
                </a:cubicBezTo>
                <a:cubicBezTo>
                  <a:pt x="395561" y="8198437"/>
                  <a:pt x="397794" y="8178434"/>
                  <a:pt x="403128" y="8158285"/>
                </a:cubicBezTo>
                <a:cubicBezTo>
                  <a:pt x="409945" y="8132532"/>
                  <a:pt x="1558554" y="6980060"/>
                  <a:pt x="4269602" y="4278810"/>
                </a:cubicBezTo>
                <a:cubicBezTo>
                  <a:pt x="6390829" y="2165252"/>
                  <a:pt x="8136744" y="423904"/>
                  <a:pt x="8149414" y="409152"/>
                </a:cubicBezTo>
                <a:cubicBezTo>
                  <a:pt x="8160782" y="395916"/>
                  <a:pt x="8172241" y="389038"/>
                  <a:pt x="8182770" y="388563"/>
                </a:cubicBezTo>
                <a:close/>
                <a:moveTo>
                  <a:pt x="3840198" y="339038"/>
                </a:moveTo>
                <a:cubicBezTo>
                  <a:pt x="3859755" y="337232"/>
                  <a:pt x="3870023" y="346257"/>
                  <a:pt x="3877618" y="371922"/>
                </a:cubicBezTo>
                <a:cubicBezTo>
                  <a:pt x="3887681" y="405929"/>
                  <a:pt x="3821064" y="474240"/>
                  <a:pt x="2152014" y="2141397"/>
                </a:cubicBezTo>
                <a:cubicBezTo>
                  <a:pt x="514701" y="3776855"/>
                  <a:pt x="413686" y="3875261"/>
                  <a:pt x="376260" y="3871324"/>
                </a:cubicBezTo>
                <a:cubicBezTo>
                  <a:pt x="332944" y="3866766"/>
                  <a:pt x="326280" y="3839603"/>
                  <a:pt x="361338" y="3810507"/>
                </a:cubicBezTo>
                <a:cubicBezTo>
                  <a:pt x="372153" y="3801531"/>
                  <a:pt x="381001" y="3778443"/>
                  <a:pt x="381001" y="3759199"/>
                </a:cubicBezTo>
                <a:cubicBezTo>
                  <a:pt x="381001" y="3739953"/>
                  <a:pt x="389573" y="3717094"/>
                  <a:pt x="400051" y="3708399"/>
                </a:cubicBezTo>
                <a:cubicBezTo>
                  <a:pt x="410530" y="3699703"/>
                  <a:pt x="419101" y="3683912"/>
                  <a:pt x="419101" y="3673309"/>
                </a:cubicBezTo>
                <a:cubicBezTo>
                  <a:pt x="419101" y="3662706"/>
                  <a:pt x="427212" y="3627688"/>
                  <a:pt x="437127" y="3595489"/>
                </a:cubicBezTo>
                <a:cubicBezTo>
                  <a:pt x="467656" y="3496338"/>
                  <a:pt x="472479" y="3486350"/>
                  <a:pt x="524884" y="3413782"/>
                </a:cubicBezTo>
                <a:cubicBezTo>
                  <a:pt x="543538" y="3387952"/>
                  <a:pt x="558801" y="3358648"/>
                  <a:pt x="558801" y="3348664"/>
                </a:cubicBezTo>
                <a:cubicBezTo>
                  <a:pt x="558801" y="3338678"/>
                  <a:pt x="567373" y="3323395"/>
                  <a:pt x="577851" y="3314700"/>
                </a:cubicBezTo>
                <a:cubicBezTo>
                  <a:pt x="588329" y="3306003"/>
                  <a:pt x="596902" y="3289034"/>
                  <a:pt x="596902" y="3276988"/>
                </a:cubicBezTo>
                <a:cubicBezTo>
                  <a:pt x="596902" y="3264941"/>
                  <a:pt x="608331" y="3241908"/>
                  <a:pt x="622301" y="3225799"/>
                </a:cubicBezTo>
                <a:cubicBezTo>
                  <a:pt x="636272" y="3209691"/>
                  <a:pt x="647701" y="3185779"/>
                  <a:pt x="647701" y="3172657"/>
                </a:cubicBezTo>
                <a:cubicBezTo>
                  <a:pt x="647701" y="3159537"/>
                  <a:pt x="655633" y="3145759"/>
                  <a:pt x="665326" y="3142040"/>
                </a:cubicBezTo>
                <a:cubicBezTo>
                  <a:pt x="675020" y="3138319"/>
                  <a:pt x="686114" y="3119460"/>
                  <a:pt x="689980" y="3100130"/>
                </a:cubicBezTo>
                <a:cubicBezTo>
                  <a:pt x="699980" y="3050134"/>
                  <a:pt x="3050136" y="699977"/>
                  <a:pt x="3100131" y="689979"/>
                </a:cubicBezTo>
                <a:cubicBezTo>
                  <a:pt x="3119461" y="686113"/>
                  <a:pt x="3138321" y="675018"/>
                  <a:pt x="3142041" y="665324"/>
                </a:cubicBezTo>
                <a:cubicBezTo>
                  <a:pt x="3145760" y="655630"/>
                  <a:pt x="3159539" y="647699"/>
                  <a:pt x="3172659" y="647699"/>
                </a:cubicBezTo>
                <a:cubicBezTo>
                  <a:pt x="3185780" y="647699"/>
                  <a:pt x="3209693" y="636270"/>
                  <a:pt x="3225801" y="622300"/>
                </a:cubicBezTo>
                <a:cubicBezTo>
                  <a:pt x="3241909" y="608329"/>
                  <a:pt x="3264943" y="596899"/>
                  <a:pt x="3276989" y="596899"/>
                </a:cubicBezTo>
                <a:cubicBezTo>
                  <a:pt x="3289035" y="596899"/>
                  <a:pt x="3306005" y="588328"/>
                  <a:pt x="3314701" y="577849"/>
                </a:cubicBezTo>
                <a:cubicBezTo>
                  <a:pt x="3323397" y="567372"/>
                  <a:pt x="3338680" y="558800"/>
                  <a:pt x="3348665" y="558800"/>
                </a:cubicBezTo>
                <a:cubicBezTo>
                  <a:pt x="3358649" y="558800"/>
                  <a:pt x="3385096" y="544796"/>
                  <a:pt x="3407435" y="527679"/>
                </a:cubicBezTo>
                <a:cubicBezTo>
                  <a:pt x="3429774" y="510563"/>
                  <a:pt x="3456623" y="493455"/>
                  <a:pt x="3467101" y="489659"/>
                </a:cubicBezTo>
                <a:cubicBezTo>
                  <a:pt x="3477579" y="485866"/>
                  <a:pt x="3494723" y="477686"/>
                  <a:pt x="3505201" y="471483"/>
                </a:cubicBezTo>
                <a:cubicBezTo>
                  <a:pt x="3531420" y="455962"/>
                  <a:pt x="3649720" y="419100"/>
                  <a:pt x="3673312" y="419100"/>
                </a:cubicBezTo>
                <a:cubicBezTo>
                  <a:pt x="3683915" y="419100"/>
                  <a:pt x="3699705" y="410527"/>
                  <a:pt x="3708401" y="400050"/>
                </a:cubicBezTo>
                <a:cubicBezTo>
                  <a:pt x="3717097" y="389572"/>
                  <a:pt x="3740836" y="380999"/>
                  <a:pt x="3761155" y="380999"/>
                </a:cubicBezTo>
                <a:cubicBezTo>
                  <a:pt x="3782849" y="380999"/>
                  <a:pt x="3801224" y="372852"/>
                  <a:pt x="3805672" y="361262"/>
                </a:cubicBezTo>
                <a:cubicBezTo>
                  <a:pt x="3809837" y="350408"/>
                  <a:pt x="3825374" y="340405"/>
                  <a:pt x="3840198" y="339038"/>
                </a:cubicBezTo>
                <a:close/>
                <a:moveTo>
                  <a:pt x="6959600" y="44146"/>
                </a:moveTo>
                <a:cubicBezTo>
                  <a:pt x="6984047" y="47396"/>
                  <a:pt x="7038340" y="53765"/>
                  <a:pt x="7080250" y="58297"/>
                </a:cubicBezTo>
                <a:cubicBezTo>
                  <a:pt x="7122160" y="62828"/>
                  <a:pt x="7165022" y="74003"/>
                  <a:pt x="7175500" y="83130"/>
                </a:cubicBezTo>
                <a:cubicBezTo>
                  <a:pt x="7185978" y="92256"/>
                  <a:pt x="7217410" y="101574"/>
                  <a:pt x="7245350" y="103837"/>
                </a:cubicBezTo>
                <a:cubicBezTo>
                  <a:pt x="7289347" y="107398"/>
                  <a:pt x="7297594" y="113009"/>
                  <a:pt x="7306933" y="145732"/>
                </a:cubicBezTo>
                <a:cubicBezTo>
                  <a:pt x="7317537" y="182890"/>
                  <a:pt x="7258690" y="242484"/>
                  <a:pt x="3753946" y="3743834"/>
                </a:cubicBezTo>
                <a:lnTo>
                  <a:pt x="190178" y="7304154"/>
                </a:lnTo>
                <a:lnTo>
                  <a:pt x="149065" y="7293801"/>
                </a:lnTo>
                <a:cubicBezTo>
                  <a:pt x="113738" y="7284905"/>
                  <a:pt x="108264" y="7278265"/>
                  <a:pt x="110179" y="7246633"/>
                </a:cubicBezTo>
                <a:cubicBezTo>
                  <a:pt x="111406" y="7226385"/>
                  <a:pt x="101876" y="7194952"/>
                  <a:pt x="89003" y="7176783"/>
                </a:cubicBezTo>
                <a:cubicBezTo>
                  <a:pt x="61440" y="7137879"/>
                  <a:pt x="43633" y="6945921"/>
                  <a:pt x="64049" y="6907773"/>
                </a:cubicBezTo>
                <a:cubicBezTo>
                  <a:pt x="71015" y="6894757"/>
                  <a:pt x="1609006" y="5352172"/>
                  <a:pt x="3481805" y="3479807"/>
                </a:cubicBezTo>
                <a:cubicBezTo>
                  <a:pt x="5354604" y="1607442"/>
                  <a:pt x="6893252" y="67120"/>
                  <a:pt x="6901022" y="56870"/>
                </a:cubicBezTo>
                <a:cubicBezTo>
                  <a:pt x="6910506" y="44359"/>
                  <a:pt x="6929761" y="40177"/>
                  <a:pt x="6959600" y="44146"/>
                </a:cubicBezTo>
                <a:close/>
                <a:moveTo>
                  <a:pt x="5362835" y="0"/>
                </a:moveTo>
                <a:lnTo>
                  <a:pt x="5615117" y="0"/>
                </a:lnTo>
                <a:cubicBezTo>
                  <a:pt x="5815533" y="0"/>
                  <a:pt x="5867400" y="3444"/>
                  <a:pt x="5867400" y="16754"/>
                </a:cubicBezTo>
                <a:cubicBezTo>
                  <a:pt x="5867400" y="35520"/>
                  <a:pt x="30744" y="5867398"/>
                  <a:pt x="11961" y="5867398"/>
                </a:cubicBezTo>
                <a:cubicBezTo>
                  <a:pt x="4879" y="5867398"/>
                  <a:pt x="0" y="5763988"/>
                  <a:pt x="0" y="5613905"/>
                </a:cubicBezTo>
                <a:lnTo>
                  <a:pt x="0" y="5360413"/>
                </a:lnTo>
                <a:lnTo>
                  <a:pt x="2681417" y="2680207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30226" y="957046"/>
            <a:ext cx="5112410" cy="5182288"/>
          </a:xfrm>
          <a:custGeom>
            <a:avLst/>
            <a:gdLst/>
            <a:ahLst/>
            <a:cxnLst/>
            <a:rect l="0" t="0" r="0" b="0"/>
            <a:pathLst>
              <a:path w="6799783" h="6892726">
                <a:moveTo>
                  <a:pt x="1841500" y="52881"/>
                </a:moveTo>
                <a:cubicBezTo>
                  <a:pt x="1365298" y="152401"/>
                  <a:pt x="982335" y="363301"/>
                  <a:pt x="638540" y="715358"/>
                </a:cubicBezTo>
                <a:cubicBezTo>
                  <a:pt x="547737" y="808343"/>
                  <a:pt x="499814" y="874295"/>
                  <a:pt x="298140" y="1183822"/>
                </a:cubicBezTo>
                <a:cubicBezTo>
                  <a:pt x="221112" y="1302042"/>
                  <a:pt x="173359" y="1423586"/>
                  <a:pt x="77421" y="1745608"/>
                </a:cubicBezTo>
                <a:cubicBezTo>
                  <a:pt x="8341" y="1977481"/>
                  <a:pt x="0" y="2079808"/>
                  <a:pt x="0" y="2695375"/>
                </a:cubicBezTo>
                <a:cubicBezTo>
                  <a:pt x="0" y="3146982"/>
                  <a:pt x="3922" y="3271141"/>
                  <a:pt x="22664" y="3412925"/>
                </a:cubicBezTo>
                <a:cubicBezTo>
                  <a:pt x="82621" y="3866495"/>
                  <a:pt x="163221" y="4238646"/>
                  <a:pt x="274130" y="4574002"/>
                </a:cubicBezTo>
                <a:cubicBezTo>
                  <a:pt x="301674" y="4657287"/>
                  <a:pt x="341896" y="4780160"/>
                  <a:pt x="363513" y="4847052"/>
                </a:cubicBezTo>
                <a:cubicBezTo>
                  <a:pt x="494950" y="5253781"/>
                  <a:pt x="757098" y="5783625"/>
                  <a:pt x="970561" y="6073995"/>
                </a:cubicBezTo>
                <a:cubicBezTo>
                  <a:pt x="1055972" y="6190176"/>
                  <a:pt x="1231721" y="6367884"/>
                  <a:pt x="1360146" y="6467919"/>
                </a:cubicBezTo>
                <a:cubicBezTo>
                  <a:pt x="1620247" y="6670522"/>
                  <a:pt x="1914046" y="6801983"/>
                  <a:pt x="2254028" y="6867889"/>
                </a:cubicBezTo>
                <a:cubicBezTo>
                  <a:pt x="2356590" y="6887770"/>
                  <a:pt x="2436348" y="6892725"/>
                  <a:pt x="2653817" y="6892725"/>
                </a:cubicBezTo>
                <a:cubicBezTo>
                  <a:pt x="2902926" y="6892725"/>
                  <a:pt x="2935842" y="6890062"/>
                  <a:pt x="3050242" y="6860651"/>
                </a:cubicBezTo>
                <a:cubicBezTo>
                  <a:pt x="3493269" y="6746754"/>
                  <a:pt x="3730227" y="6638092"/>
                  <a:pt x="4328071" y="6274681"/>
                </a:cubicBezTo>
                <a:cubicBezTo>
                  <a:pt x="4424414" y="6216116"/>
                  <a:pt x="4544430" y="6133017"/>
                  <a:pt x="4594771" y="6090017"/>
                </a:cubicBezTo>
                <a:cubicBezTo>
                  <a:pt x="4645112" y="6047016"/>
                  <a:pt x="4754880" y="5957427"/>
                  <a:pt x="4838700" y="5890928"/>
                </a:cubicBezTo>
                <a:cubicBezTo>
                  <a:pt x="5317746" y="5510880"/>
                  <a:pt x="5842645" y="4983833"/>
                  <a:pt x="6256800" y="4467025"/>
                </a:cubicBezTo>
                <a:cubicBezTo>
                  <a:pt x="6548806" y="4102642"/>
                  <a:pt x="6663289" y="3887574"/>
                  <a:pt x="6716554" y="3603323"/>
                </a:cubicBezTo>
                <a:cubicBezTo>
                  <a:pt x="6727670" y="3544007"/>
                  <a:pt x="6748326" y="3450553"/>
                  <a:pt x="6762457" y="3395647"/>
                </a:cubicBezTo>
                <a:cubicBezTo>
                  <a:pt x="6799782" y="3250624"/>
                  <a:pt x="6799722" y="2825802"/>
                  <a:pt x="6762350" y="2636195"/>
                </a:cubicBezTo>
                <a:cubicBezTo>
                  <a:pt x="6655804" y="2095632"/>
                  <a:pt x="6375097" y="1670609"/>
                  <a:pt x="5875432" y="1293295"/>
                </a:cubicBezTo>
                <a:cubicBezTo>
                  <a:pt x="5415828" y="946233"/>
                  <a:pt x="4903121" y="658075"/>
                  <a:pt x="4375150" y="450089"/>
                </a:cubicBezTo>
                <a:cubicBezTo>
                  <a:pt x="3998794" y="301830"/>
                  <a:pt x="3499652" y="162184"/>
                  <a:pt x="3073400" y="85896"/>
                </a:cubicBezTo>
                <a:cubicBezTo>
                  <a:pt x="2681334" y="15726"/>
                  <a:pt x="2094533" y="0"/>
                  <a:pt x="1841500" y="5288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alphaModFix/>
          </a:blip>
          <a:srcRect l="12781" r="12781"/>
          <a:stretch>
            <a:fillRect/>
          </a:stretch>
        </p:blipFill>
        <p:spPr>
          <a:xfrm>
            <a:off x="928130" y="1072984"/>
            <a:ext cx="4845475" cy="4903175"/>
          </a:xfrm>
          <a:custGeom>
            <a:avLst/>
            <a:gdLst>
              <a:gd name="connsiteX0" fmla="*/ 1619855 w 4912458"/>
              <a:gd name="connsiteY0" fmla="*/ 101 h 4970957"/>
              <a:gd name="connsiteX1" fmla="*/ 2223421 w 4912458"/>
              <a:gd name="connsiteY1" fmla="*/ 46626 h 4970957"/>
              <a:gd name="connsiteX2" fmla="*/ 3165158 w 4912458"/>
              <a:gd name="connsiteY2" fmla="*/ 310097 h 4970957"/>
              <a:gd name="connsiteX3" fmla="*/ 4250523 w 4912458"/>
              <a:gd name="connsiteY3" fmla="*/ 920106 h 4970957"/>
              <a:gd name="connsiteX4" fmla="*/ 4892154 w 4912458"/>
              <a:gd name="connsiteY4" fmla="*/ 1891614 h 4970957"/>
              <a:gd name="connsiteX5" fmla="*/ 4892232 w 4912458"/>
              <a:gd name="connsiteY5" fmla="*/ 2441031 h 4970957"/>
              <a:gd name="connsiteX6" fmla="*/ 4859023 w 4912458"/>
              <a:gd name="connsiteY6" fmla="*/ 2591273 h 4970957"/>
              <a:gd name="connsiteX7" fmla="*/ 4526419 w 4912458"/>
              <a:gd name="connsiteY7" fmla="*/ 3216109 h 4970957"/>
              <a:gd name="connsiteX8" fmla="*/ 3500509 w 4912458"/>
              <a:gd name="connsiteY8" fmla="*/ 4246217 h 4970957"/>
              <a:gd name="connsiteX9" fmla="*/ 3324042 w 4912458"/>
              <a:gd name="connsiteY9" fmla="*/ 4390246 h 4970957"/>
              <a:gd name="connsiteX10" fmla="*/ 3131099 w 4912458"/>
              <a:gd name="connsiteY10" fmla="*/ 4523839 h 4970957"/>
              <a:gd name="connsiteX11" fmla="*/ 2206666 w 4912458"/>
              <a:gd name="connsiteY11" fmla="*/ 4947754 h 4970957"/>
              <a:gd name="connsiteX12" fmla="*/ 1919878 w 4912458"/>
              <a:gd name="connsiteY12" fmla="*/ 4970957 h 4970957"/>
              <a:gd name="connsiteX13" fmla="*/ 1630655 w 4912458"/>
              <a:gd name="connsiteY13" fmla="*/ 4952990 h 4970957"/>
              <a:gd name="connsiteX14" fmla="*/ 983984 w 4912458"/>
              <a:gd name="connsiteY14" fmla="*/ 4663635 h 4970957"/>
              <a:gd name="connsiteX15" fmla="*/ 702143 w 4912458"/>
              <a:gd name="connsiteY15" fmla="*/ 4378656 h 4970957"/>
              <a:gd name="connsiteX16" fmla="*/ 262980 w 4912458"/>
              <a:gd name="connsiteY16" fmla="*/ 3491035 h 4970957"/>
              <a:gd name="connsiteX17" fmla="*/ 198317 w 4912458"/>
              <a:gd name="connsiteY17" fmla="*/ 3293501 h 4970957"/>
              <a:gd name="connsiteX18" fmla="*/ 16397 w 4912458"/>
              <a:gd name="connsiteY18" fmla="*/ 2453531 h 4970957"/>
              <a:gd name="connsiteX19" fmla="*/ 0 w 4912458"/>
              <a:gd name="connsiteY19" fmla="*/ 1934426 h 4970957"/>
              <a:gd name="connsiteX20" fmla="*/ 56010 w 4912458"/>
              <a:gd name="connsiteY20" fmla="*/ 1247328 h 4970957"/>
              <a:gd name="connsiteX21" fmla="*/ 215686 w 4912458"/>
              <a:gd name="connsiteY21" fmla="*/ 840910 h 4970957"/>
              <a:gd name="connsiteX22" fmla="*/ 461945 w 4912458"/>
              <a:gd name="connsiteY22" fmla="*/ 502003 h 4970957"/>
              <a:gd name="connsiteX23" fmla="*/ 1332214 w 4912458"/>
              <a:gd name="connsiteY23" fmla="*/ 22740 h 4970957"/>
              <a:gd name="connsiteX24" fmla="*/ 1619855 w 4912458"/>
              <a:gd name="connsiteY24" fmla="*/ 101 h 4970957"/>
            </a:gdLst>
            <a:ahLst/>
            <a:cxnLst/>
            <a:rect l="l" t="t" r="r" b="b"/>
            <a:pathLst>
              <a:path w="4912458" h="4970957">
                <a:moveTo>
                  <a:pt x="1619855" y="101"/>
                </a:moveTo>
                <a:cubicBezTo>
                  <a:pt x="1813844" y="-1442"/>
                  <a:pt x="2046148" y="14899"/>
                  <a:pt x="2223421" y="46626"/>
                </a:cubicBezTo>
                <a:cubicBezTo>
                  <a:pt x="2531789" y="101815"/>
                  <a:pt x="2892887" y="202840"/>
                  <a:pt x="3165158" y="310097"/>
                </a:cubicBezTo>
                <a:cubicBezTo>
                  <a:pt x="3547114" y="460563"/>
                  <a:pt x="3918026" y="669028"/>
                  <a:pt x="4250523" y="920106"/>
                </a:cubicBezTo>
                <a:cubicBezTo>
                  <a:pt x="4612000" y="1193070"/>
                  <a:pt x="4815076" y="1500549"/>
                  <a:pt x="4892154" y="1891614"/>
                </a:cubicBezTo>
                <a:cubicBezTo>
                  <a:pt x="4919191" y="2028782"/>
                  <a:pt x="4919235" y="2336116"/>
                  <a:pt x="4892232" y="2441031"/>
                </a:cubicBezTo>
                <a:cubicBezTo>
                  <a:pt x="4882008" y="2480752"/>
                  <a:pt x="4867066" y="2548361"/>
                  <a:pt x="4859023" y="2591273"/>
                </a:cubicBezTo>
                <a:cubicBezTo>
                  <a:pt x="4820490" y="2796911"/>
                  <a:pt x="4737668" y="2952499"/>
                  <a:pt x="4526419" y="3216109"/>
                </a:cubicBezTo>
                <a:cubicBezTo>
                  <a:pt x="4226803" y="3589988"/>
                  <a:pt x="3847070" y="3971275"/>
                  <a:pt x="3500509" y="4246217"/>
                </a:cubicBezTo>
                <a:cubicBezTo>
                  <a:pt x="3439870" y="4294324"/>
                  <a:pt x="3360459" y="4359137"/>
                  <a:pt x="3324042" y="4390246"/>
                </a:cubicBezTo>
                <a:cubicBezTo>
                  <a:pt x="3287622" y="4421354"/>
                  <a:pt x="3200797" y="4481471"/>
                  <a:pt x="3131099" y="4523839"/>
                </a:cubicBezTo>
                <a:cubicBezTo>
                  <a:pt x="2698594" y="4786744"/>
                  <a:pt x="2527171" y="4865355"/>
                  <a:pt x="2206666" y="4947754"/>
                </a:cubicBezTo>
                <a:cubicBezTo>
                  <a:pt x="2123905" y="4969030"/>
                  <a:pt x="2100093" y="4970957"/>
                  <a:pt x="1919878" y="4970957"/>
                </a:cubicBezTo>
                <a:cubicBezTo>
                  <a:pt x="1762551" y="4970957"/>
                  <a:pt x="1704852" y="4967372"/>
                  <a:pt x="1630655" y="4952990"/>
                </a:cubicBezTo>
                <a:cubicBezTo>
                  <a:pt x="1384697" y="4905310"/>
                  <a:pt x="1172152" y="4810206"/>
                  <a:pt x="983984" y="4663635"/>
                </a:cubicBezTo>
                <a:cubicBezTo>
                  <a:pt x="891076" y="4591266"/>
                  <a:pt x="763933" y="4462705"/>
                  <a:pt x="702143" y="4378656"/>
                </a:cubicBezTo>
                <a:cubicBezTo>
                  <a:pt x="547715" y="4168589"/>
                  <a:pt x="358067" y="3785279"/>
                  <a:pt x="262980" y="3491035"/>
                </a:cubicBezTo>
                <a:cubicBezTo>
                  <a:pt x="247341" y="3442643"/>
                  <a:pt x="218244" y="3353753"/>
                  <a:pt x="198317" y="3293501"/>
                </a:cubicBezTo>
                <a:cubicBezTo>
                  <a:pt x="118081" y="3050890"/>
                  <a:pt x="59771" y="2781661"/>
                  <a:pt x="16397" y="2453531"/>
                </a:cubicBezTo>
                <a:cubicBezTo>
                  <a:pt x="2838" y="2350959"/>
                  <a:pt x="0" y="2261137"/>
                  <a:pt x="0" y="1934426"/>
                </a:cubicBezTo>
                <a:cubicBezTo>
                  <a:pt x="0" y="1489102"/>
                  <a:pt x="6035" y="1415074"/>
                  <a:pt x="56010" y="1247328"/>
                </a:cubicBezTo>
                <a:cubicBezTo>
                  <a:pt x="125415" y="1014364"/>
                  <a:pt x="159962" y="926434"/>
                  <a:pt x="215686" y="840910"/>
                </a:cubicBezTo>
                <a:cubicBezTo>
                  <a:pt x="361585" y="616985"/>
                  <a:pt x="396255" y="569273"/>
                  <a:pt x="461945" y="502003"/>
                </a:cubicBezTo>
                <a:cubicBezTo>
                  <a:pt x="710661" y="247311"/>
                  <a:pt x="987712" y="94738"/>
                  <a:pt x="1332214" y="22740"/>
                </a:cubicBezTo>
                <a:cubicBezTo>
                  <a:pt x="1400859" y="8394"/>
                  <a:pt x="1503461" y="1028"/>
                  <a:pt x="1619855" y="101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3" name="标题 1"/>
          <p:cNvSpPr txBox="1"/>
          <p:nvPr/>
        </p:nvSpPr>
        <p:spPr>
          <a:xfrm flipH="1" flipV="1">
            <a:off x="6218010" y="5883296"/>
            <a:ext cx="90193" cy="90193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987027" flipH="1" flipV="1">
            <a:off x="413744" y="1254217"/>
            <a:ext cx="300644" cy="300644"/>
          </a:xfrm>
          <a:prstGeom prst="mathPlus">
            <a:avLst>
              <a:gd name="adj1" fmla="val 1352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307850">
            <a:off x="5016854" y="1115211"/>
            <a:ext cx="165354" cy="142546"/>
          </a:xfrm>
          <a:prstGeom prst="triangl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06294" y="5434897"/>
            <a:ext cx="90193" cy="90193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5400000" flipH="1">
            <a:off x="4694107" y="4030157"/>
            <a:ext cx="671581" cy="1442899"/>
          </a:xfrm>
          <a:custGeom>
            <a:avLst/>
            <a:gdLst>
              <a:gd name="connsiteX0" fmla="*/ 8826961 w 9168189"/>
              <a:gd name="connsiteY0" fmla="*/ 18885501 h 19697946"/>
              <a:gd name="connsiteX1" fmla="*/ 9125445 w 9168189"/>
              <a:gd name="connsiteY1" fmla="*/ 19080894 h 19697946"/>
              <a:gd name="connsiteX2" fmla="*/ 9168188 w 9168189"/>
              <a:gd name="connsiteY2" fmla="*/ 19143705 h 19697946"/>
              <a:gd name="connsiteX3" fmla="*/ 9168188 w 9168189"/>
              <a:gd name="connsiteY3" fmla="*/ 19463959 h 19697946"/>
              <a:gd name="connsiteX4" fmla="*/ 9125445 w 9168189"/>
              <a:gd name="connsiteY4" fmla="*/ 19514070 h 19697946"/>
              <a:gd name="connsiteX5" fmla="*/ 8767450 w 9168189"/>
              <a:gd name="connsiteY5" fmla="*/ 19691134 h 19697946"/>
              <a:gd name="connsiteX6" fmla="*/ 8614361 w 9168189"/>
              <a:gd name="connsiteY6" fmla="*/ 19697532 h 19697946"/>
              <a:gd name="connsiteX7" fmla="*/ 8551550 w 9168189"/>
              <a:gd name="connsiteY7" fmla="*/ 19654789 h 19697946"/>
              <a:gd name="connsiteX8" fmla="*/ 8393242 w 9168189"/>
              <a:gd name="connsiteY8" fmla="*/ 19488593 h 19697946"/>
              <a:gd name="connsiteX9" fmla="*/ 8364532 w 9168189"/>
              <a:gd name="connsiteY9" fmla="*/ 19303832 h 19697946"/>
              <a:gd name="connsiteX10" fmla="*/ 8455345 w 9168189"/>
              <a:gd name="connsiteY10" fmla="*/ 19006914 h 19697946"/>
              <a:gd name="connsiteX11" fmla="*/ 8699784 w 9168189"/>
              <a:gd name="connsiteY11" fmla="*/ 18888591 h 19697946"/>
              <a:gd name="connsiteX12" fmla="*/ 8826961 w 9168189"/>
              <a:gd name="connsiteY12" fmla="*/ 18885501 h 19697946"/>
              <a:gd name="connsiteX13" fmla="*/ 6739701 w 9168189"/>
              <a:gd name="connsiteY13" fmla="*/ 18884364 h 19697946"/>
              <a:gd name="connsiteX14" fmla="*/ 6859698 w 9168189"/>
              <a:gd name="connsiteY14" fmla="*/ 18918827 h 19697946"/>
              <a:gd name="connsiteX15" fmla="*/ 7035924 w 9168189"/>
              <a:gd name="connsiteY15" fmla="*/ 19090167 h 19697946"/>
              <a:gd name="connsiteX16" fmla="*/ 7083549 w 9168189"/>
              <a:gd name="connsiteY16" fmla="*/ 19186789 h 19697946"/>
              <a:gd name="connsiteX17" fmla="*/ 7110788 w 9168189"/>
              <a:gd name="connsiteY17" fmla="*/ 19303833 h 19697946"/>
              <a:gd name="connsiteX18" fmla="*/ 7083549 w 9168189"/>
              <a:gd name="connsiteY18" fmla="*/ 19408177 h 19697946"/>
              <a:gd name="connsiteX19" fmla="*/ 7042505 w 9168189"/>
              <a:gd name="connsiteY19" fmla="*/ 19497609 h 19697946"/>
              <a:gd name="connsiteX20" fmla="*/ 6887423 w 9168189"/>
              <a:gd name="connsiteY20" fmla="*/ 19657459 h 19697946"/>
              <a:gd name="connsiteX21" fmla="*/ 6680417 w 9168189"/>
              <a:gd name="connsiteY21" fmla="*/ 19697533 h 19697946"/>
              <a:gd name="connsiteX22" fmla="*/ 6392014 w 9168189"/>
              <a:gd name="connsiteY22" fmla="*/ 19606149 h 19697946"/>
              <a:gd name="connsiteX23" fmla="*/ 6270185 w 9168189"/>
              <a:gd name="connsiteY23" fmla="*/ 19182840 h 19697946"/>
              <a:gd name="connsiteX24" fmla="*/ 6370375 w 9168189"/>
              <a:gd name="connsiteY24" fmla="*/ 18997337 h 19697946"/>
              <a:gd name="connsiteX25" fmla="*/ 6598233 w 9168189"/>
              <a:gd name="connsiteY25" fmla="*/ 18888426 h 19697946"/>
              <a:gd name="connsiteX26" fmla="*/ 6739701 w 9168189"/>
              <a:gd name="connsiteY26" fmla="*/ 18884364 h 19697946"/>
              <a:gd name="connsiteX27" fmla="*/ 381407 w 9168189"/>
              <a:gd name="connsiteY27" fmla="*/ 18882824 h 19697946"/>
              <a:gd name="connsiteX28" fmla="*/ 455988 w 9168189"/>
              <a:gd name="connsiteY28" fmla="*/ 18883222 h 19697946"/>
              <a:gd name="connsiteX29" fmla="*/ 602038 w 9168189"/>
              <a:gd name="connsiteY29" fmla="*/ 18929204 h 19697946"/>
              <a:gd name="connsiteX30" fmla="*/ 773747 w 9168189"/>
              <a:gd name="connsiteY30" fmla="*/ 19106391 h 19697946"/>
              <a:gd name="connsiteX31" fmla="*/ 809254 w 9168189"/>
              <a:gd name="connsiteY31" fmla="*/ 19296891 h 19697946"/>
              <a:gd name="connsiteX32" fmla="*/ 767831 w 9168189"/>
              <a:gd name="connsiteY32" fmla="*/ 19481632 h 19697946"/>
              <a:gd name="connsiteX33" fmla="*/ 615427 w 9168189"/>
              <a:gd name="connsiteY33" fmla="*/ 19654789 h 19697946"/>
              <a:gd name="connsiteX34" fmla="*/ 565315 w 9168189"/>
              <a:gd name="connsiteY34" fmla="*/ 19697532 h 19697946"/>
              <a:gd name="connsiteX35" fmla="*/ 399527 w 9168189"/>
              <a:gd name="connsiteY35" fmla="*/ 19691134 h 19697946"/>
              <a:gd name="connsiteX36" fmla="*/ 189288 w 9168189"/>
              <a:gd name="connsiteY36" fmla="*/ 19658089 h 19697946"/>
              <a:gd name="connsiteX37" fmla="*/ 41531 w 9168189"/>
              <a:gd name="connsiteY37" fmla="*/ 19514070 h 19697946"/>
              <a:gd name="connsiteX38" fmla="*/ 11488 w 9168189"/>
              <a:gd name="connsiteY38" fmla="*/ 19303832 h 19697946"/>
              <a:gd name="connsiteX39" fmla="*/ 41531 w 9168189"/>
              <a:gd name="connsiteY39" fmla="*/ 19080894 h 19697946"/>
              <a:gd name="connsiteX40" fmla="*/ 318015 w 9168189"/>
              <a:gd name="connsiteY40" fmla="*/ 18888662 h 19697946"/>
              <a:gd name="connsiteX41" fmla="*/ 381407 w 9168189"/>
              <a:gd name="connsiteY41" fmla="*/ 18882824 h 19697946"/>
              <a:gd name="connsiteX42" fmla="*/ 2489977 w 9168189"/>
              <a:gd name="connsiteY42" fmla="*/ 18880209 h 19697946"/>
              <a:gd name="connsiteX43" fmla="*/ 2684838 w 9168189"/>
              <a:gd name="connsiteY43" fmla="*/ 18919893 h 19697946"/>
              <a:gd name="connsiteX44" fmla="*/ 2851513 w 9168189"/>
              <a:gd name="connsiteY44" fmla="*/ 19081582 h 19697946"/>
              <a:gd name="connsiteX45" fmla="*/ 2896790 w 9168189"/>
              <a:gd name="connsiteY45" fmla="*/ 19412125 h 19697946"/>
              <a:gd name="connsiteX46" fmla="*/ 2856997 w 9168189"/>
              <a:gd name="connsiteY46" fmla="*/ 19508799 h 19697946"/>
              <a:gd name="connsiteX47" fmla="*/ 2693271 w 9168189"/>
              <a:gd name="connsiteY47" fmla="*/ 19677405 h 19697946"/>
              <a:gd name="connsiteX48" fmla="*/ 2499259 w 9168189"/>
              <a:gd name="connsiteY48" fmla="*/ 19697532 h 19697946"/>
              <a:gd name="connsiteX49" fmla="*/ 2279554 w 9168189"/>
              <a:gd name="connsiteY49" fmla="*/ 19657458 h 19697946"/>
              <a:gd name="connsiteX50" fmla="*/ 2083428 w 9168189"/>
              <a:gd name="connsiteY50" fmla="*/ 19186788 h 19697946"/>
              <a:gd name="connsiteX51" fmla="*/ 2200912 w 9168189"/>
              <a:gd name="connsiteY51" fmla="*/ 18997488 h 19697946"/>
              <a:gd name="connsiteX52" fmla="*/ 2405438 w 9168189"/>
              <a:gd name="connsiteY52" fmla="*/ 18884901 h 19697946"/>
              <a:gd name="connsiteX53" fmla="*/ 2489977 w 9168189"/>
              <a:gd name="connsiteY53" fmla="*/ 18880209 h 19697946"/>
              <a:gd name="connsiteX54" fmla="*/ 4577756 w 9168189"/>
              <a:gd name="connsiteY54" fmla="*/ 18879612 h 19697946"/>
              <a:gd name="connsiteX55" fmla="*/ 4764590 w 9168189"/>
              <a:gd name="connsiteY55" fmla="*/ 18917773 h 19697946"/>
              <a:gd name="connsiteX56" fmla="*/ 4958542 w 9168189"/>
              <a:gd name="connsiteY56" fmla="*/ 19104365 h 19697946"/>
              <a:gd name="connsiteX57" fmla="*/ 4977592 w 9168189"/>
              <a:gd name="connsiteY57" fmla="*/ 19150685 h 19697946"/>
              <a:gd name="connsiteX58" fmla="*/ 5002588 w 9168189"/>
              <a:gd name="connsiteY58" fmla="*/ 19303832 h 19697946"/>
              <a:gd name="connsiteX59" fmla="*/ 4977592 w 9168189"/>
              <a:gd name="connsiteY59" fmla="*/ 19444279 h 19697946"/>
              <a:gd name="connsiteX60" fmla="*/ 4958542 w 9168189"/>
              <a:gd name="connsiteY60" fmla="*/ 19490599 h 19697946"/>
              <a:gd name="connsiteX61" fmla="*/ 4893545 w 9168189"/>
              <a:gd name="connsiteY61" fmla="*/ 19590129 h 19697946"/>
              <a:gd name="connsiteX62" fmla="*/ 4779653 w 9168189"/>
              <a:gd name="connsiteY62" fmla="*/ 19679587 h 19697946"/>
              <a:gd name="connsiteX63" fmla="*/ 4401338 w 9168189"/>
              <a:gd name="connsiteY63" fmla="*/ 19680136 h 19697946"/>
              <a:gd name="connsiteX64" fmla="*/ 4208434 w 9168189"/>
              <a:gd name="connsiteY64" fmla="*/ 19488061 h 19697946"/>
              <a:gd name="connsiteX65" fmla="*/ 4189384 w 9168189"/>
              <a:gd name="connsiteY65" fmla="*/ 19444279 h 19697946"/>
              <a:gd name="connsiteX66" fmla="*/ 4189384 w 9168189"/>
              <a:gd name="connsiteY66" fmla="*/ 19150685 h 19697946"/>
              <a:gd name="connsiteX67" fmla="*/ 4285402 w 9168189"/>
              <a:gd name="connsiteY67" fmla="*/ 19020511 h 19697946"/>
              <a:gd name="connsiteX68" fmla="*/ 4500938 w 9168189"/>
              <a:gd name="connsiteY68" fmla="*/ 18881838 h 19697946"/>
              <a:gd name="connsiteX69" fmla="*/ 4577756 w 9168189"/>
              <a:gd name="connsiteY69" fmla="*/ 18879612 h 19697946"/>
              <a:gd name="connsiteX70" fmla="*/ 347159 w 9168189"/>
              <a:gd name="connsiteY70" fmla="*/ 16770799 h 19697946"/>
              <a:gd name="connsiteX71" fmla="*/ 611621 w 9168189"/>
              <a:gd name="connsiteY71" fmla="*/ 16838185 h 19697946"/>
              <a:gd name="connsiteX72" fmla="*/ 637461 w 9168189"/>
              <a:gd name="connsiteY72" fmla="*/ 16852733 h 19697946"/>
              <a:gd name="connsiteX73" fmla="*/ 786334 w 9168189"/>
              <a:gd name="connsiteY73" fmla="*/ 17024484 h 19697946"/>
              <a:gd name="connsiteX74" fmla="*/ 809079 w 9168189"/>
              <a:gd name="connsiteY74" fmla="*/ 17200461 h 19697946"/>
              <a:gd name="connsiteX75" fmla="*/ 780844 w 9168189"/>
              <a:gd name="connsiteY75" fmla="*/ 17377870 h 19697946"/>
              <a:gd name="connsiteX76" fmla="*/ 620769 w 9168189"/>
              <a:gd name="connsiteY76" fmla="*/ 17564065 h 19697946"/>
              <a:gd name="connsiteX77" fmla="*/ 582988 w 9168189"/>
              <a:gd name="connsiteY77" fmla="*/ 17590874 h 19697946"/>
              <a:gd name="connsiteX78" fmla="*/ 553500 w 9168189"/>
              <a:gd name="connsiteY78" fmla="*/ 17602033 h 19697946"/>
              <a:gd name="connsiteX79" fmla="*/ 463865 w 9168189"/>
              <a:gd name="connsiteY79" fmla="*/ 17622528 h 19697946"/>
              <a:gd name="connsiteX80" fmla="*/ 350053 w 9168189"/>
              <a:gd name="connsiteY80" fmla="*/ 17622528 h 19697946"/>
              <a:gd name="connsiteX81" fmla="*/ 273978 w 9168189"/>
              <a:gd name="connsiteY81" fmla="*/ 17602033 h 19697946"/>
              <a:gd name="connsiteX82" fmla="*/ 22263 w 9168189"/>
              <a:gd name="connsiteY82" fmla="*/ 17383366 h 19697946"/>
              <a:gd name="connsiteX83" fmla="*/ 23533 w 9168189"/>
              <a:gd name="connsiteY83" fmla="*/ 17009858 h 19697946"/>
              <a:gd name="connsiteX84" fmla="*/ 165716 w 9168189"/>
              <a:gd name="connsiteY84" fmla="*/ 16848691 h 19697946"/>
              <a:gd name="connsiteX85" fmla="*/ 235566 w 9168189"/>
              <a:gd name="connsiteY85" fmla="*/ 16807833 h 19697946"/>
              <a:gd name="connsiteX86" fmla="*/ 278188 w 9168189"/>
              <a:gd name="connsiteY86" fmla="*/ 16782883 h 19697946"/>
              <a:gd name="connsiteX87" fmla="*/ 347159 w 9168189"/>
              <a:gd name="connsiteY87" fmla="*/ 16770799 h 19697946"/>
              <a:gd name="connsiteX88" fmla="*/ 4581569 w 9168189"/>
              <a:gd name="connsiteY88" fmla="*/ 16770472 h 19697946"/>
              <a:gd name="connsiteX89" fmla="*/ 4894495 w 9168189"/>
              <a:gd name="connsiteY89" fmla="*/ 16918756 h 19697946"/>
              <a:gd name="connsiteX90" fmla="*/ 5002588 w 9168189"/>
              <a:gd name="connsiteY90" fmla="*/ 17202466 h 19697946"/>
              <a:gd name="connsiteX91" fmla="*/ 4961313 w 9168189"/>
              <a:gd name="connsiteY91" fmla="*/ 17382019 h 19697946"/>
              <a:gd name="connsiteX92" fmla="*/ 4805873 w 9168189"/>
              <a:gd name="connsiteY92" fmla="*/ 17563932 h 19697946"/>
              <a:gd name="connsiteX93" fmla="*/ 4773988 w 9168189"/>
              <a:gd name="connsiteY93" fmla="*/ 17582982 h 19697946"/>
              <a:gd name="connsiteX94" fmla="*/ 4731582 w 9168189"/>
              <a:gd name="connsiteY94" fmla="*/ 17602032 h 19697946"/>
              <a:gd name="connsiteX95" fmla="*/ 4648884 w 9168189"/>
              <a:gd name="connsiteY95" fmla="*/ 17623459 h 19697946"/>
              <a:gd name="connsiteX96" fmla="*/ 4532455 w 9168189"/>
              <a:gd name="connsiteY96" fmla="*/ 17623459 h 19697946"/>
              <a:gd name="connsiteX97" fmla="*/ 4446813 w 9168189"/>
              <a:gd name="connsiteY97" fmla="*/ 17602032 h 19697946"/>
              <a:gd name="connsiteX98" fmla="*/ 4405688 w 9168189"/>
              <a:gd name="connsiteY98" fmla="*/ 17582982 h 19697946"/>
              <a:gd name="connsiteX99" fmla="*/ 4373803 w 9168189"/>
              <a:gd name="connsiteY99" fmla="*/ 17563932 h 19697946"/>
              <a:gd name="connsiteX100" fmla="*/ 4205663 w 9168189"/>
              <a:gd name="connsiteY100" fmla="*/ 17382019 h 19697946"/>
              <a:gd name="connsiteX101" fmla="*/ 4203836 w 9168189"/>
              <a:gd name="connsiteY101" fmla="*/ 17030797 h 19697946"/>
              <a:gd name="connsiteX102" fmla="*/ 4456488 w 9168189"/>
              <a:gd name="connsiteY102" fmla="*/ 16784192 h 19697946"/>
              <a:gd name="connsiteX103" fmla="*/ 4581569 w 9168189"/>
              <a:gd name="connsiteY103" fmla="*/ 16770472 h 19697946"/>
              <a:gd name="connsiteX104" fmla="*/ 6617831 w 9168189"/>
              <a:gd name="connsiteY104" fmla="*/ 16770279 h 19697946"/>
              <a:gd name="connsiteX105" fmla="*/ 6856788 w 9168189"/>
              <a:gd name="connsiteY105" fmla="*/ 16815770 h 19697946"/>
              <a:gd name="connsiteX106" fmla="*/ 6894888 w 9168189"/>
              <a:gd name="connsiteY106" fmla="*/ 16835949 h 19697946"/>
              <a:gd name="connsiteX107" fmla="*/ 7025971 w 9168189"/>
              <a:gd name="connsiteY107" fmla="*/ 16967032 h 19697946"/>
              <a:gd name="connsiteX108" fmla="*/ 7045514 w 9168189"/>
              <a:gd name="connsiteY108" fmla="*/ 17005132 h 19697946"/>
              <a:gd name="connsiteX109" fmla="*/ 7101255 w 9168189"/>
              <a:gd name="connsiteY109" fmla="*/ 17191914 h 19697946"/>
              <a:gd name="connsiteX110" fmla="*/ 7092839 w 9168189"/>
              <a:gd name="connsiteY110" fmla="*/ 17299514 h 19697946"/>
              <a:gd name="connsiteX111" fmla="*/ 7072688 w 9168189"/>
              <a:gd name="connsiteY111" fmla="*/ 17351111 h 19697946"/>
              <a:gd name="connsiteX112" fmla="*/ 6856466 w 9168189"/>
              <a:gd name="connsiteY112" fmla="*/ 17565557 h 19697946"/>
              <a:gd name="connsiteX113" fmla="*/ 6625842 w 9168189"/>
              <a:gd name="connsiteY113" fmla="*/ 17623287 h 19697946"/>
              <a:gd name="connsiteX114" fmla="*/ 6548136 w 9168189"/>
              <a:gd name="connsiteY114" fmla="*/ 17602032 h 19697946"/>
              <a:gd name="connsiteX115" fmla="*/ 6388786 w 9168189"/>
              <a:gd name="connsiteY115" fmla="*/ 17502288 h 19697946"/>
              <a:gd name="connsiteX116" fmla="*/ 6285288 w 9168189"/>
              <a:gd name="connsiteY116" fmla="*/ 17338124 h 19697946"/>
              <a:gd name="connsiteX117" fmla="*/ 6270382 w 9168189"/>
              <a:gd name="connsiteY117" fmla="*/ 17300106 h 19697946"/>
              <a:gd name="connsiteX118" fmla="*/ 6271663 w 9168189"/>
              <a:gd name="connsiteY118" fmla="*/ 17102577 h 19697946"/>
              <a:gd name="connsiteX119" fmla="*/ 6285288 w 9168189"/>
              <a:gd name="connsiteY119" fmla="*/ 17061298 h 19697946"/>
              <a:gd name="connsiteX120" fmla="*/ 6304338 w 9168189"/>
              <a:gd name="connsiteY120" fmla="*/ 17017832 h 19697946"/>
              <a:gd name="connsiteX121" fmla="*/ 6323388 w 9168189"/>
              <a:gd name="connsiteY121" fmla="*/ 16985530 h 19697946"/>
              <a:gd name="connsiteX122" fmla="*/ 6551988 w 9168189"/>
              <a:gd name="connsiteY122" fmla="*/ 16784192 h 19697946"/>
              <a:gd name="connsiteX123" fmla="*/ 6617831 w 9168189"/>
              <a:gd name="connsiteY123" fmla="*/ 16770279 h 19697946"/>
              <a:gd name="connsiteX124" fmla="*/ 8740564 w 9168189"/>
              <a:gd name="connsiteY124" fmla="*/ 16767578 h 19697946"/>
              <a:gd name="connsiteX125" fmla="*/ 9077335 w 9168189"/>
              <a:gd name="connsiteY125" fmla="*/ 16915081 h 19697946"/>
              <a:gd name="connsiteX126" fmla="*/ 9168188 w 9168189"/>
              <a:gd name="connsiteY126" fmla="*/ 17211689 h 19697946"/>
              <a:gd name="connsiteX127" fmla="*/ 9168188 w 9168189"/>
              <a:gd name="connsiteY127" fmla="*/ 17368458 h 19697946"/>
              <a:gd name="connsiteX128" fmla="*/ 9125528 w 9168189"/>
              <a:gd name="connsiteY128" fmla="*/ 17418569 h 19697946"/>
              <a:gd name="connsiteX129" fmla="*/ 8903291 w 9168189"/>
              <a:gd name="connsiteY129" fmla="*/ 17602031 h 19697946"/>
              <a:gd name="connsiteX130" fmla="*/ 8830635 w 9168189"/>
              <a:gd name="connsiteY130" fmla="*/ 17622318 h 19697946"/>
              <a:gd name="connsiteX131" fmla="*/ 8698909 w 9168189"/>
              <a:gd name="connsiteY131" fmla="*/ 17614596 h 19697946"/>
              <a:gd name="connsiteX132" fmla="*/ 8399219 w 9168189"/>
              <a:gd name="connsiteY132" fmla="*/ 17395442 h 19697946"/>
              <a:gd name="connsiteX133" fmla="*/ 8364223 w 9168189"/>
              <a:gd name="connsiteY133" fmla="*/ 17207889 h 19697946"/>
              <a:gd name="connsiteX134" fmla="*/ 8393342 w 9168189"/>
              <a:gd name="connsiteY134" fmla="*/ 17024482 h 19697946"/>
              <a:gd name="connsiteX135" fmla="*/ 8542215 w 9168189"/>
              <a:gd name="connsiteY135" fmla="*/ 16852731 h 19697946"/>
              <a:gd name="connsiteX136" fmla="*/ 8568253 w 9168189"/>
              <a:gd name="connsiteY136" fmla="*/ 16837985 h 19697946"/>
              <a:gd name="connsiteX137" fmla="*/ 8637468 w 9168189"/>
              <a:gd name="connsiteY137" fmla="*/ 16794156 h 19697946"/>
              <a:gd name="connsiteX138" fmla="*/ 8740564 w 9168189"/>
              <a:gd name="connsiteY138" fmla="*/ 16767578 h 19697946"/>
              <a:gd name="connsiteX139" fmla="*/ 2485145 w 9168189"/>
              <a:gd name="connsiteY139" fmla="*/ 16764220 h 19697946"/>
              <a:gd name="connsiteX140" fmla="*/ 2600565 w 9168189"/>
              <a:gd name="connsiteY140" fmla="*/ 16789310 h 19697946"/>
              <a:gd name="connsiteX141" fmla="*/ 2662237 w 9168189"/>
              <a:gd name="connsiteY141" fmla="*/ 16814632 h 19697946"/>
              <a:gd name="connsiteX142" fmla="*/ 2849735 w 9168189"/>
              <a:gd name="connsiteY142" fmla="*/ 16981352 h 19697946"/>
              <a:gd name="connsiteX143" fmla="*/ 2875338 w 9168189"/>
              <a:gd name="connsiteY143" fmla="*/ 17017832 h 19697946"/>
              <a:gd name="connsiteX144" fmla="*/ 2894388 w 9168189"/>
              <a:gd name="connsiteY144" fmla="*/ 17061298 h 19697946"/>
              <a:gd name="connsiteX145" fmla="*/ 2908013 w 9168189"/>
              <a:gd name="connsiteY145" fmla="*/ 17102577 h 19697946"/>
              <a:gd name="connsiteX146" fmla="*/ 2909294 w 9168189"/>
              <a:gd name="connsiteY146" fmla="*/ 17300106 h 19697946"/>
              <a:gd name="connsiteX147" fmla="*/ 2894388 w 9168189"/>
              <a:gd name="connsiteY147" fmla="*/ 17338124 h 19697946"/>
              <a:gd name="connsiteX148" fmla="*/ 2790890 w 9168189"/>
              <a:gd name="connsiteY148" fmla="*/ 17502288 h 19697946"/>
              <a:gd name="connsiteX149" fmla="*/ 2631540 w 9168189"/>
              <a:gd name="connsiteY149" fmla="*/ 17602032 h 19697946"/>
              <a:gd name="connsiteX150" fmla="*/ 2554620 w 9168189"/>
              <a:gd name="connsiteY150" fmla="*/ 17622986 h 19697946"/>
              <a:gd name="connsiteX151" fmla="*/ 2420846 w 9168189"/>
              <a:gd name="connsiteY151" fmla="*/ 17614782 h 19697946"/>
              <a:gd name="connsiteX152" fmla="*/ 2297809 w 9168189"/>
              <a:gd name="connsiteY152" fmla="*/ 17565253 h 19697946"/>
              <a:gd name="connsiteX153" fmla="*/ 2106988 w 9168189"/>
              <a:gd name="connsiteY153" fmla="*/ 17351111 h 19697946"/>
              <a:gd name="connsiteX154" fmla="*/ 2086837 w 9168189"/>
              <a:gd name="connsiteY154" fmla="*/ 17299514 h 19697946"/>
              <a:gd name="connsiteX155" fmla="*/ 2108763 w 9168189"/>
              <a:gd name="connsiteY155" fmla="*/ 17005132 h 19697946"/>
              <a:gd name="connsiteX156" fmla="*/ 2128305 w 9168189"/>
              <a:gd name="connsiteY156" fmla="*/ 16967032 h 19697946"/>
              <a:gd name="connsiteX157" fmla="*/ 2259388 w 9168189"/>
              <a:gd name="connsiteY157" fmla="*/ 16835949 h 19697946"/>
              <a:gd name="connsiteX158" fmla="*/ 2297488 w 9168189"/>
              <a:gd name="connsiteY158" fmla="*/ 16815852 h 19697946"/>
              <a:gd name="connsiteX159" fmla="*/ 2360988 w 9168189"/>
              <a:gd name="connsiteY159" fmla="*/ 16784311 h 19697946"/>
              <a:gd name="connsiteX160" fmla="*/ 2485145 w 9168189"/>
              <a:gd name="connsiteY160" fmla="*/ 16764220 h 19697946"/>
              <a:gd name="connsiteX161" fmla="*/ 8774749 w 9168189"/>
              <a:gd name="connsiteY161" fmla="*/ 14676476 h 19697946"/>
              <a:gd name="connsiteX162" fmla="*/ 8857943 w 9168189"/>
              <a:gd name="connsiteY162" fmla="*/ 14695196 h 19697946"/>
              <a:gd name="connsiteX163" fmla="*/ 8902773 w 9168189"/>
              <a:gd name="connsiteY163" fmla="*/ 14706431 h 19697946"/>
              <a:gd name="connsiteX164" fmla="*/ 8949649 w 9168189"/>
              <a:gd name="connsiteY164" fmla="*/ 14712623 h 19697946"/>
              <a:gd name="connsiteX165" fmla="*/ 9119453 w 9168189"/>
              <a:gd name="connsiteY165" fmla="*/ 14869742 h 19697946"/>
              <a:gd name="connsiteX166" fmla="*/ 9168188 w 9168189"/>
              <a:gd name="connsiteY166" fmla="*/ 14937804 h 19697946"/>
              <a:gd name="connsiteX167" fmla="*/ 9168188 w 9168189"/>
              <a:gd name="connsiteY167" fmla="*/ 15095674 h 19697946"/>
              <a:gd name="connsiteX168" fmla="*/ 9141783 w 9168189"/>
              <a:gd name="connsiteY168" fmla="*/ 15305303 h 19697946"/>
              <a:gd name="connsiteX169" fmla="*/ 8968244 w 9168189"/>
              <a:gd name="connsiteY169" fmla="*/ 15465447 h 19697946"/>
              <a:gd name="connsiteX170" fmla="*/ 8877621 w 9168189"/>
              <a:gd name="connsiteY170" fmla="*/ 15506965 h 19697946"/>
              <a:gd name="connsiteX171" fmla="*/ 8750621 w 9168189"/>
              <a:gd name="connsiteY171" fmla="*/ 15522975 h 19697946"/>
              <a:gd name="connsiteX172" fmla="*/ 8392799 w 9168189"/>
              <a:gd name="connsiteY172" fmla="*/ 15282856 h 19697946"/>
              <a:gd name="connsiteX173" fmla="*/ 8391824 w 9168189"/>
              <a:gd name="connsiteY173" fmla="*/ 14929385 h 19697946"/>
              <a:gd name="connsiteX174" fmla="*/ 8552421 w 9168189"/>
              <a:gd name="connsiteY174" fmla="*/ 14744531 h 19697946"/>
              <a:gd name="connsiteX175" fmla="*/ 8582919 w 9168189"/>
              <a:gd name="connsiteY175" fmla="*/ 14726769 h 19697946"/>
              <a:gd name="connsiteX176" fmla="*/ 8730006 w 9168189"/>
              <a:gd name="connsiteY176" fmla="*/ 14678468 h 19697946"/>
              <a:gd name="connsiteX177" fmla="*/ 8774749 w 9168189"/>
              <a:gd name="connsiteY177" fmla="*/ 14676476 h 19697946"/>
              <a:gd name="connsiteX178" fmla="*/ 6696676 w 9168189"/>
              <a:gd name="connsiteY178" fmla="*/ 14671949 h 19697946"/>
              <a:gd name="connsiteX179" fmla="*/ 6754554 w 9168189"/>
              <a:gd name="connsiteY179" fmla="*/ 14689036 h 19697946"/>
              <a:gd name="connsiteX180" fmla="*/ 6813324 w 9168189"/>
              <a:gd name="connsiteY180" fmla="*/ 14706432 h 19697946"/>
              <a:gd name="connsiteX181" fmla="*/ 6869489 w 9168189"/>
              <a:gd name="connsiteY181" fmla="*/ 14725482 h 19697946"/>
              <a:gd name="connsiteX182" fmla="*/ 6896824 w 9168189"/>
              <a:gd name="connsiteY182" fmla="*/ 14744532 h 19697946"/>
              <a:gd name="connsiteX183" fmla="*/ 7044713 w 9168189"/>
              <a:gd name="connsiteY183" fmla="*/ 14893311 h 19697946"/>
              <a:gd name="connsiteX184" fmla="*/ 7072689 w 9168189"/>
              <a:gd name="connsiteY184" fmla="*/ 14957558 h 19697946"/>
              <a:gd name="connsiteX185" fmla="*/ 7084985 w 9168189"/>
              <a:gd name="connsiteY185" fmla="*/ 14999279 h 19697946"/>
              <a:gd name="connsiteX186" fmla="*/ 7079039 w 9168189"/>
              <a:gd name="connsiteY186" fmla="*/ 15189032 h 19697946"/>
              <a:gd name="connsiteX187" fmla="*/ 7066789 w 9168189"/>
              <a:gd name="connsiteY187" fmla="*/ 15249328 h 19697946"/>
              <a:gd name="connsiteX188" fmla="*/ 7026750 w 9168189"/>
              <a:gd name="connsiteY188" fmla="*/ 15341816 h 19697946"/>
              <a:gd name="connsiteX189" fmla="*/ 6793777 w 9168189"/>
              <a:gd name="connsiteY189" fmla="*/ 15503211 h 19697946"/>
              <a:gd name="connsiteX190" fmla="*/ 6560258 w 9168189"/>
              <a:gd name="connsiteY190" fmla="*/ 15505591 h 19697946"/>
              <a:gd name="connsiteX191" fmla="*/ 6471902 w 9168189"/>
              <a:gd name="connsiteY191" fmla="*/ 15465107 h 19697946"/>
              <a:gd name="connsiteX192" fmla="*/ 6323389 w 9168189"/>
              <a:gd name="connsiteY192" fmla="*/ 15322266 h 19697946"/>
              <a:gd name="connsiteX193" fmla="*/ 6304339 w 9168189"/>
              <a:gd name="connsiteY193" fmla="*/ 15290632 h 19697946"/>
              <a:gd name="connsiteX194" fmla="*/ 6285289 w 9168189"/>
              <a:gd name="connsiteY194" fmla="*/ 15247166 h 19697946"/>
              <a:gd name="connsiteX195" fmla="*/ 6271648 w 9168189"/>
              <a:gd name="connsiteY195" fmla="*/ 15205871 h 19697946"/>
              <a:gd name="connsiteX196" fmla="*/ 6271156 w 9168189"/>
              <a:gd name="connsiteY196" fmla="*/ 15007584 h 19697946"/>
              <a:gd name="connsiteX197" fmla="*/ 6285289 w 9168189"/>
              <a:gd name="connsiteY197" fmla="*/ 14970340 h 19697946"/>
              <a:gd name="connsiteX198" fmla="*/ 6388787 w 9168189"/>
              <a:gd name="connsiteY198" fmla="*/ 14806176 h 19697946"/>
              <a:gd name="connsiteX199" fmla="*/ 6550278 w 9168189"/>
              <a:gd name="connsiteY199" fmla="*/ 14706432 h 19697946"/>
              <a:gd name="connsiteX200" fmla="*/ 6616808 w 9168189"/>
              <a:gd name="connsiteY200" fmla="*/ 14688632 h 19697946"/>
              <a:gd name="connsiteX201" fmla="*/ 6696676 w 9168189"/>
              <a:gd name="connsiteY201" fmla="*/ 14671949 h 19697946"/>
              <a:gd name="connsiteX202" fmla="*/ 354388 w 9168189"/>
              <a:gd name="connsiteY202" fmla="*/ 14665841 h 19697946"/>
              <a:gd name="connsiteX203" fmla="*/ 430588 w 9168189"/>
              <a:gd name="connsiteY203" fmla="*/ 14672414 h 19697946"/>
              <a:gd name="connsiteX204" fmla="*/ 528527 w 9168189"/>
              <a:gd name="connsiteY204" fmla="*/ 14696318 h 19697946"/>
              <a:gd name="connsiteX205" fmla="*/ 596757 w 9168189"/>
              <a:gd name="connsiteY205" fmla="*/ 14726770 h 19697946"/>
              <a:gd name="connsiteX206" fmla="*/ 627255 w 9168189"/>
              <a:gd name="connsiteY206" fmla="*/ 14744532 h 19697946"/>
              <a:gd name="connsiteX207" fmla="*/ 780568 w 9168189"/>
              <a:gd name="connsiteY207" fmla="*/ 14917352 h 19697946"/>
              <a:gd name="connsiteX208" fmla="*/ 809079 w 9168189"/>
              <a:gd name="connsiteY208" fmla="*/ 15095304 h 19697946"/>
              <a:gd name="connsiteX209" fmla="*/ 786501 w 9168189"/>
              <a:gd name="connsiteY209" fmla="*/ 15283636 h 19697946"/>
              <a:gd name="connsiteX210" fmla="*/ 416355 w 9168189"/>
              <a:gd name="connsiteY210" fmla="*/ 15522976 h 19697946"/>
              <a:gd name="connsiteX211" fmla="*/ 289355 w 9168189"/>
              <a:gd name="connsiteY211" fmla="*/ 15506966 h 19697946"/>
              <a:gd name="connsiteX212" fmla="*/ 197471 w 9168189"/>
              <a:gd name="connsiteY212" fmla="*/ 15464769 h 19697946"/>
              <a:gd name="connsiteX213" fmla="*/ 30408 w 9168189"/>
              <a:gd name="connsiteY213" fmla="*/ 15294711 h 19697946"/>
              <a:gd name="connsiteX214" fmla="*/ 28949 w 9168189"/>
              <a:gd name="connsiteY214" fmla="*/ 14917825 h 19697946"/>
              <a:gd name="connsiteX215" fmla="*/ 279935 w 9168189"/>
              <a:gd name="connsiteY215" fmla="*/ 14706432 h 19697946"/>
              <a:gd name="connsiteX216" fmla="*/ 316923 w 9168189"/>
              <a:gd name="connsiteY216" fmla="*/ 14688458 h 19697946"/>
              <a:gd name="connsiteX217" fmla="*/ 354388 w 9168189"/>
              <a:gd name="connsiteY217" fmla="*/ 14665841 h 19697946"/>
              <a:gd name="connsiteX218" fmla="*/ 4594675 w 9168189"/>
              <a:gd name="connsiteY218" fmla="*/ 14664781 h 19697946"/>
              <a:gd name="connsiteX219" fmla="*/ 4668378 w 9168189"/>
              <a:gd name="connsiteY219" fmla="*/ 14689171 h 19697946"/>
              <a:gd name="connsiteX220" fmla="*/ 4727148 w 9168189"/>
              <a:gd name="connsiteY220" fmla="*/ 14706432 h 19697946"/>
              <a:gd name="connsiteX221" fmla="*/ 4773988 w 9168189"/>
              <a:gd name="connsiteY221" fmla="*/ 14725482 h 19697946"/>
              <a:gd name="connsiteX222" fmla="*/ 4805873 w 9168189"/>
              <a:gd name="connsiteY222" fmla="*/ 14744532 h 19697946"/>
              <a:gd name="connsiteX223" fmla="*/ 4961313 w 9168189"/>
              <a:gd name="connsiteY223" fmla="*/ 14913745 h 19697946"/>
              <a:gd name="connsiteX224" fmla="*/ 5002588 w 9168189"/>
              <a:gd name="connsiteY224" fmla="*/ 15105998 h 19697946"/>
              <a:gd name="connsiteX225" fmla="*/ 4976329 w 9168189"/>
              <a:gd name="connsiteY225" fmla="*/ 15276729 h 19697946"/>
              <a:gd name="connsiteX226" fmla="*/ 4813225 w 9168189"/>
              <a:gd name="connsiteY226" fmla="*/ 15450441 h 19697946"/>
              <a:gd name="connsiteX227" fmla="*/ 4700532 w 9168189"/>
              <a:gd name="connsiteY227" fmla="*/ 15504991 h 19697946"/>
              <a:gd name="connsiteX228" fmla="*/ 4589838 w 9168189"/>
              <a:gd name="connsiteY228" fmla="*/ 15531932 h 19697946"/>
              <a:gd name="connsiteX229" fmla="*/ 4392988 w 9168189"/>
              <a:gd name="connsiteY229" fmla="*/ 15466860 h 19697946"/>
              <a:gd name="connsiteX230" fmla="*/ 4353751 w 9168189"/>
              <a:gd name="connsiteY230" fmla="*/ 15450441 h 19697946"/>
              <a:gd name="connsiteX231" fmla="*/ 4203082 w 9168189"/>
              <a:gd name="connsiteY231" fmla="*/ 15272810 h 19697946"/>
              <a:gd name="connsiteX232" fmla="*/ 4177088 w 9168189"/>
              <a:gd name="connsiteY232" fmla="*/ 15102380 h 19697946"/>
              <a:gd name="connsiteX233" fmla="*/ 4211857 w 9168189"/>
              <a:gd name="connsiteY233" fmla="*/ 14921270 h 19697946"/>
              <a:gd name="connsiteX234" fmla="*/ 4373638 w 9168189"/>
              <a:gd name="connsiteY234" fmla="*/ 14744532 h 19697946"/>
              <a:gd name="connsiteX235" fmla="*/ 4405688 w 9168189"/>
              <a:gd name="connsiteY235" fmla="*/ 14725482 h 19697946"/>
              <a:gd name="connsiteX236" fmla="*/ 4442168 w 9168189"/>
              <a:gd name="connsiteY236" fmla="*/ 14699891 h 19697946"/>
              <a:gd name="connsiteX237" fmla="*/ 4513638 w 9168189"/>
              <a:gd name="connsiteY237" fmla="*/ 14675553 h 19697946"/>
              <a:gd name="connsiteX238" fmla="*/ 4594675 w 9168189"/>
              <a:gd name="connsiteY238" fmla="*/ 14664781 h 19697946"/>
              <a:gd name="connsiteX239" fmla="*/ 2486064 w 9168189"/>
              <a:gd name="connsiteY239" fmla="*/ 14662337 h 19697946"/>
              <a:gd name="connsiteX240" fmla="*/ 2504271 w 9168189"/>
              <a:gd name="connsiteY240" fmla="*/ 14663884 h 19697946"/>
              <a:gd name="connsiteX241" fmla="*/ 2629491 w 9168189"/>
              <a:gd name="connsiteY241" fmla="*/ 14706432 h 19697946"/>
              <a:gd name="connsiteX242" fmla="*/ 2790890 w 9168189"/>
              <a:gd name="connsiteY242" fmla="*/ 14806176 h 19697946"/>
              <a:gd name="connsiteX243" fmla="*/ 2894388 w 9168189"/>
              <a:gd name="connsiteY243" fmla="*/ 14970340 h 19697946"/>
              <a:gd name="connsiteX244" fmla="*/ 2908521 w 9168189"/>
              <a:gd name="connsiteY244" fmla="*/ 15007584 h 19697946"/>
              <a:gd name="connsiteX245" fmla="*/ 2908029 w 9168189"/>
              <a:gd name="connsiteY245" fmla="*/ 15205871 h 19697946"/>
              <a:gd name="connsiteX246" fmla="*/ 2894388 w 9168189"/>
              <a:gd name="connsiteY246" fmla="*/ 15247166 h 19697946"/>
              <a:gd name="connsiteX247" fmla="*/ 2875338 w 9168189"/>
              <a:gd name="connsiteY247" fmla="*/ 15290632 h 19697946"/>
              <a:gd name="connsiteX248" fmla="*/ 2856288 w 9168189"/>
              <a:gd name="connsiteY248" fmla="*/ 15322266 h 19697946"/>
              <a:gd name="connsiteX249" fmla="*/ 2695076 w 9168189"/>
              <a:gd name="connsiteY249" fmla="*/ 15465107 h 19697946"/>
              <a:gd name="connsiteX250" fmla="*/ 2606719 w 9168189"/>
              <a:gd name="connsiteY250" fmla="*/ 15505591 h 19697946"/>
              <a:gd name="connsiteX251" fmla="*/ 2492419 w 9168189"/>
              <a:gd name="connsiteY251" fmla="*/ 15525504 h 19697946"/>
              <a:gd name="connsiteX252" fmla="*/ 2388111 w 9168189"/>
              <a:gd name="connsiteY252" fmla="*/ 15506454 h 19697946"/>
              <a:gd name="connsiteX253" fmla="*/ 2340516 w 9168189"/>
              <a:gd name="connsiteY253" fmla="*/ 15493832 h 19697946"/>
              <a:gd name="connsiteX254" fmla="*/ 2100188 w 9168189"/>
              <a:gd name="connsiteY254" fmla="*/ 15249328 h 19697946"/>
              <a:gd name="connsiteX255" fmla="*/ 2075238 w 9168189"/>
              <a:gd name="connsiteY255" fmla="*/ 15189032 h 19697946"/>
              <a:gd name="connsiteX256" fmla="*/ 2057042 w 9168189"/>
              <a:gd name="connsiteY256" fmla="*/ 15087432 h 19697946"/>
              <a:gd name="connsiteX257" fmla="*/ 2081992 w 9168189"/>
              <a:gd name="connsiteY257" fmla="*/ 14999279 h 19697946"/>
              <a:gd name="connsiteX258" fmla="*/ 2106988 w 9168189"/>
              <a:gd name="connsiteY258" fmla="*/ 14957558 h 19697946"/>
              <a:gd name="connsiteX259" fmla="*/ 2204434 w 9168189"/>
              <a:gd name="connsiteY259" fmla="*/ 14798507 h 19697946"/>
              <a:gd name="connsiteX260" fmla="*/ 2282853 w 9168189"/>
              <a:gd name="connsiteY260" fmla="*/ 14744532 h 19697946"/>
              <a:gd name="connsiteX261" fmla="*/ 2310188 w 9168189"/>
              <a:gd name="connsiteY261" fmla="*/ 14725482 h 19697946"/>
              <a:gd name="connsiteX262" fmla="*/ 2366353 w 9168189"/>
              <a:gd name="connsiteY262" fmla="*/ 14706432 h 19697946"/>
              <a:gd name="connsiteX263" fmla="*/ 2412423 w 9168189"/>
              <a:gd name="connsiteY263" fmla="*/ 14688359 h 19697946"/>
              <a:gd name="connsiteX264" fmla="*/ 2456238 w 9168189"/>
              <a:gd name="connsiteY264" fmla="*/ 14664862 h 19697946"/>
              <a:gd name="connsiteX265" fmla="*/ 2486064 w 9168189"/>
              <a:gd name="connsiteY265" fmla="*/ 14662337 h 19697946"/>
              <a:gd name="connsiteX266" fmla="*/ 6641867 w 9168189"/>
              <a:gd name="connsiteY266" fmla="*/ 12576981 h 19697946"/>
              <a:gd name="connsiteX267" fmla="*/ 6691688 w 9168189"/>
              <a:gd name="connsiteY267" fmla="*/ 12577950 h 19697946"/>
              <a:gd name="connsiteX268" fmla="*/ 6859392 w 9168189"/>
              <a:gd name="connsiteY268" fmla="*/ 12615702 h 19697946"/>
              <a:gd name="connsiteX269" fmla="*/ 7035924 w 9168189"/>
              <a:gd name="connsiteY269" fmla="*/ 12790503 h 19697946"/>
              <a:gd name="connsiteX270" fmla="*/ 7083549 w 9168189"/>
              <a:gd name="connsiteY270" fmla="*/ 12887588 h 19697946"/>
              <a:gd name="connsiteX271" fmla="*/ 7110788 w 9168189"/>
              <a:gd name="connsiteY271" fmla="*/ 13004632 h 19697946"/>
              <a:gd name="connsiteX272" fmla="*/ 7083549 w 9168189"/>
              <a:gd name="connsiteY272" fmla="*/ 13108976 h 19697946"/>
              <a:gd name="connsiteX273" fmla="*/ 7042505 w 9168189"/>
              <a:gd name="connsiteY273" fmla="*/ 13198408 h 19697946"/>
              <a:gd name="connsiteX274" fmla="*/ 6869488 w 9168189"/>
              <a:gd name="connsiteY274" fmla="*/ 13360477 h 19697946"/>
              <a:gd name="connsiteX275" fmla="*/ 6678988 w 9168189"/>
              <a:gd name="connsiteY275" fmla="*/ 13404121 h 19697946"/>
              <a:gd name="connsiteX276" fmla="*/ 6392743 w 9168189"/>
              <a:gd name="connsiteY276" fmla="*/ 13307620 h 19697946"/>
              <a:gd name="connsiteX277" fmla="*/ 6256957 w 9168189"/>
              <a:gd name="connsiteY277" fmla="*/ 13004632 h 19697946"/>
              <a:gd name="connsiteX278" fmla="*/ 6309979 w 9168189"/>
              <a:gd name="connsiteY278" fmla="*/ 12786964 h 19697946"/>
              <a:gd name="connsiteX279" fmla="*/ 6490128 w 9168189"/>
              <a:gd name="connsiteY279" fmla="*/ 12629134 h 19697946"/>
              <a:gd name="connsiteX280" fmla="*/ 6558256 w 9168189"/>
              <a:gd name="connsiteY280" fmla="*/ 12590326 h 19697946"/>
              <a:gd name="connsiteX281" fmla="*/ 6641867 w 9168189"/>
              <a:gd name="connsiteY281" fmla="*/ 12576981 h 19697946"/>
              <a:gd name="connsiteX282" fmla="*/ 4552770 w 9168189"/>
              <a:gd name="connsiteY282" fmla="*/ 12576679 h 19697946"/>
              <a:gd name="connsiteX283" fmla="*/ 4596188 w 9168189"/>
              <a:gd name="connsiteY283" fmla="*/ 12577849 h 19697946"/>
              <a:gd name="connsiteX284" fmla="*/ 4762310 w 9168189"/>
              <a:gd name="connsiteY284" fmla="*/ 12614938 h 19697946"/>
              <a:gd name="connsiteX285" fmla="*/ 4958542 w 9168189"/>
              <a:gd name="connsiteY285" fmla="*/ 12804875 h 19697946"/>
              <a:gd name="connsiteX286" fmla="*/ 4977592 w 9168189"/>
              <a:gd name="connsiteY286" fmla="*/ 12851484 h 19697946"/>
              <a:gd name="connsiteX287" fmla="*/ 5002588 w 9168189"/>
              <a:gd name="connsiteY287" fmla="*/ 13004632 h 19697946"/>
              <a:gd name="connsiteX288" fmla="*/ 4977592 w 9168189"/>
              <a:gd name="connsiteY288" fmla="*/ 13145079 h 19697946"/>
              <a:gd name="connsiteX289" fmla="*/ 4958542 w 9168189"/>
              <a:gd name="connsiteY289" fmla="*/ 13190542 h 19697946"/>
              <a:gd name="connsiteX290" fmla="*/ 4759747 w 9168189"/>
              <a:gd name="connsiteY290" fmla="*/ 13381624 h 19697946"/>
              <a:gd name="connsiteX291" fmla="*/ 4408736 w 9168189"/>
              <a:gd name="connsiteY291" fmla="*/ 13382333 h 19697946"/>
              <a:gd name="connsiteX292" fmla="*/ 4208434 w 9168189"/>
              <a:gd name="connsiteY292" fmla="*/ 13191399 h 19697946"/>
              <a:gd name="connsiteX293" fmla="*/ 4189384 w 9168189"/>
              <a:gd name="connsiteY293" fmla="*/ 13145079 h 19697946"/>
              <a:gd name="connsiteX294" fmla="*/ 4177088 w 9168189"/>
              <a:gd name="connsiteY294" fmla="*/ 13004632 h 19697946"/>
              <a:gd name="connsiteX295" fmla="*/ 4208434 w 9168189"/>
              <a:gd name="connsiteY295" fmla="*/ 12805705 h 19697946"/>
              <a:gd name="connsiteX296" fmla="*/ 4469188 w 9168189"/>
              <a:gd name="connsiteY296" fmla="*/ 12580602 h 19697946"/>
              <a:gd name="connsiteX297" fmla="*/ 4552770 w 9168189"/>
              <a:gd name="connsiteY297" fmla="*/ 12576679 h 19697946"/>
              <a:gd name="connsiteX298" fmla="*/ 2457270 w 9168189"/>
              <a:gd name="connsiteY298" fmla="*/ 12576251 h 19697946"/>
              <a:gd name="connsiteX299" fmla="*/ 2500688 w 9168189"/>
              <a:gd name="connsiteY299" fmla="*/ 12577174 h 19697946"/>
              <a:gd name="connsiteX300" fmla="*/ 2670226 w 9168189"/>
              <a:gd name="connsiteY300" fmla="*/ 12615909 h 19697946"/>
              <a:gd name="connsiteX301" fmla="*/ 2856997 w 9168189"/>
              <a:gd name="connsiteY301" fmla="*/ 12786964 h 19697946"/>
              <a:gd name="connsiteX302" fmla="*/ 2896790 w 9168189"/>
              <a:gd name="connsiteY302" fmla="*/ 12883640 h 19697946"/>
              <a:gd name="connsiteX303" fmla="*/ 2896790 w 9168189"/>
              <a:gd name="connsiteY303" fmla="*/ 13112925 h 19697946"/>
              <a:gd name="connsiteX304" fmla="*/ 2856997 w 9168189"/>
              <a:gd name="connsiteY304" fmla="*/ 13209599 h 19697946"/>
              <a:gd name="connsiteX305" fmla="*/ 2663336 w 9168189"/>
              <a:gd name="connsiteY305" fmla="*/ 13382052 h 19697946"/>
              <a:gd name="connsiteX306" fmla="*/ 2475288 w 9168189"/>
              <a:gd name="connsiteY306" fmla="*/ 13404121 h 19697946"/>
              <a:gd name="connsiteX307" fmla="*/ 2284788 w 9168189"/>
              <a:gd name="connsiteY307" fmla="*/ 13360477 h 19697946"/>
              <a:gd name="connsiteX308" fmla="*/ 2118353 w 9168189"/>
              <a:gd name="connsiteY308" fmla="*/ 12790503 h 19697946"/>
              <a:gd name="connsiteX309" fmla="*/ 2373688 w 9168189"/>
              <a:gd name="connsiteY309" fmla="*/ 12580405 h 19697946"/>
              <a:gd name="connsiteX310" fmla="*/ 2457270 w 9168189"/>
              <a:gd name="connsiteY310" fmla="*/ 12576251 h 19697946"/>
              <a:gd name="connsiteX311" fmla="*/ 392488 w 9168189"/>
              <a:gd name="connsiteY311" fmla="*/ 12572989 h 19697946"/>
              <a:gd name="connsiteX312" fmla="*/ 530465 w 9168189"/>
              <a:gd name="connsiteY312" fmla="*/ 12598310 h 19697946"/>
              <a:gd name="connsiteX313" fmla="*/ 584974 w 9168189"/>
              <a:gd name="connsiteY313" fmla="*/ 12623632 h 19697946"/>
              <a:gd name="connsiteX314" fmla="*/ 755689 w 9168189"/>
              <a:gd name="connsiteY314" fmla="*/ 12781498 h 19697946"/>
              <a:gd name="connsiteX315" fmla="*/ 816160 w 9168189"/>
              <a:gd name="connsiteY315" fmla="*/ 12869513 h 19697946"/>
              <a:gd name="connsiteX316" fmla="*/ 816160 w 9168189"/>
              <a:gd name="connsiteY316" fmla="*/ 13003959 h 19697946"/>
              <a:gd name="connsiteX317" fmla="*/ 770620 w 9168189"/>
              <a:gd name="connsiteY317" fmla="*/ 13209596 h 19697946"/>
              <a:gd name="connsiteX318" fmla="*/ 603094 w 9168189"/>
              <a:gd name="connsiteY318" fmla="*/ 13362548 h 19697946"/>
              <a:gd name="connsiteX319" fmla="*/ 548561 w 9168189"/>
              <a:gd name="connsiteY319" fmla="*/ 13398276 h 19697946"/>
              <a:gd name="connsiteX320" fmla="*/ 231355 w 9168189"/>
              <a:gd name="connsiteY320" fmla="*/ 13382764 h 19697946"/>
              <a:gd name="connsiteX321" fmla="*/ 41011 w 9168189"/>
              <a:gd name="connsiteY321" fmla="*/ 13214870 h 19697946"/>
              <a:gd name="connsiteX322" fmla="*/ 11488 w 9168189"/>
              <a:gd name="connsiteY322" fmla="*/ 13006437 h 19697946"/>
              <a:gd name="connsiteX323" fmla="*/ 43152 w 9168189"/>
              <a:gd name="connsiteY323" fmla="*/ 12794083 h 19697946"/>
              <a:gd name="connsiteX324" fmla="*/ 222543 w 9168189"/>
              <a:gd name="connsiteY324" fmla="*/ 12623632 h 19697946"/>
              <a:gd name="connsiteX325" fmla="*/ 267211 w 9168189"/>
              <a:gd name="connsiteY325" fmla="*/ 12598310 h 19697946"/>
              <a:gd name="connsiteX326" fmla="*/ 392488 w 9168189"/>
              <a:gd name="connsiteY326" fmla="*/ 12572989 h 19697946"/>
              <a:gd name="connsiteX327" fmla="*/ 8765035 w 9168189"/>
              <a:gd name="connsiteY327" fmla="*/ 12572863 h 19697946"/>
              <a:gd name="connsiteX328" fmla="*/ 8899765 w 9168189"/>
              <a:gd name="connsiteY328" fmla="*/ 12598310 h 19697946"/>
              <a:gd name="connsiteX329" fmla="*/ 8957133 w 9168189"/>
              <a:gd name="connsiteY329" fmla="*/ 12623632 h 19697946"/>
              <a:gd name="connsiteX330" fmla="*/ 9136524 w 9168189"/>
              <a:gd name="connsiteY330" fmla="*/ 12794083 h 19697946"/>
              <a:gd name="connsiteX331" fmla="*/ 9168188 w 9168189"/>
              <a:gd name="connsiteY331" fmla="*/ 13006437 h 19697946"/>
              <a:gd name="connsiteX332" fmla="*/ 9168188 w 9168189"/>
              <a:gd name="connsiteY332" fmla="*/ 13164759 h 19697946"/>
              <a:gd name="connsiteX333" fmla="*/ 9125965 w 9168189"/>
              <a:gd name="connsiteY333" fmla="*/ 13214870 h 19697946"/>
              <a:gd name="connsiteX334" fmla="*/ 8935622 w 9168189"/>
              <a:gd name="connsiteY334" fmla="*/ 13382764 h 19697946"/>
              <a:gd name="connsiteX335" fmla="*/ 8618415 w 9168189"/>
              <a:gd name="connsiteY335" fmla="*/ 13398276 h 19697946"/>
              <a:gd name="connsiteX336" fmla="*/ 8563882 w 9168189"/>
              <a:gd name="connsiteY336" fmla="*/ 13362548 h 19697946"/>
              <a:gd name="connsiteX337" fmla="*/ 8409056 w 9168189"/>
              <a:gd name="connsiteY337" fmla="*/ 13209596 h 19697946"/>
              <a:gd name="connsiteX338" fmla="*/ 8363516 w 9168189"/>
              <a:gd name="connsiteY338" fmla="*/ 13003959 h 19697946"/>
              <a:gd name="connsiteX339" fmla="*/ 8411009 w 9168189"/>
              <a:gd name="connsiteY339" fmla="*/ 12781498 h 19697946"/>
              <a:gd name="connsiteX340" fmla="*/ 8615209 w 9168189"/>
              <a:gd name="connsiteY340" fmla="*/ 12595766 h 19697946"/>
              <a:gd name="connsiteX341" fmla="*/ 8765035 w 9168189"/>
              <a:gd name="connsiteY341" fmla="*/ 12572863 h 19697946"/>
              <a:gd name="connsiteX342" fmla="*/ 4563432 w 9168189"/>
              <a:gd name="connsiteY342" fmla="*/ 10472219 h 19697946"/>
              <a:gd name="connsiteX343" fmla="*/ 4715944 w 9168189"/>
              <a:gd name="connsiteY343" fmla="*/ 10498944 h 19697946"/>
              <a:gd name="connsiteX344" fmla="*/ 4863429 w 9168189"/>
              <a:gd name="connsiteY344" fmla="*/ 10591019 h 19697946"/>
              <a:gd name="connsiteX345" fmla="*/ 4968204 w 9168189"/>
              <a:gd name="connsiteY345" fmla="*/ 10722198 h 19697946"/>
              <a:gd name="connsiteX346" fmla="*/ 5002589 w 9168189"/>
              <a:gd name="connsiteY346" fmla="*/ 10903904 h 19697946"/>
              <a:gd name="connsiteX347" fmla="*/ 4963026 w 9168189"/>
              <a:gd name="connsiteY347" fmla="*/ 11078138 h 19697946"/>
              <a:gd name="connsiteX348" fmla="*/ 4905904 w 9168189"/>
              <a:gd name="connsiteY348" fmla="*/ 11171404 h 19697946"/>
              <a:gd name="connsiteX349" fmla="*/ 4659689 w 9168189"/>
              <a:gd name="connsiteY349" fmla="*/ 11305941 h 19697946"/>
              <a:gd name="connsiteX350" fmla="*/ 4498453 w 9168189"/>
              <a:gd name="connsiteY350" fmla="*/ 11311144 h 19697946"/>
              <a:gd name="connsiteX351" fmla="*/ 4203952 w 9168189"/>
              <a:gd name="connsiteY351" fmla="*/ 11078138 h 19697946"/>
              <a:gd name="connsiteX352" fmla="*/ 4198774 w 9168189"/>
              <a:gd name="connsiteY352" fmla="*/ 10722198 h 19697946"/>
              <a:gd name="connsiteX353" fmla="*/ 4437439 w 9168189"/>
              <a:gd name="connsiteY353" fmla="*/ 10493773 h 19697946"/>
              <a:gd name="connsiteX354" fmla="*/ 4563432 w 9168189"/>
              <a:gd name="connsiteY354" fmla="*/ 10472219 h 19697946"/>
              <a:gd name="connsiteX355" fmla="*/ 8698110 w 9168189"/>
              <a:gd name="connsiteY355" fmla="*/ 10470557 h 19697946"/>
              <a:gd name="connsiteX356" fmla="*/ 8889474 w 9168189"/>
              <a:gd name="connsiteY356" fmla="*/ 10492850 h 19697946"/>
              <a:gd name="connsiteX357" fmla="*/ 9141784 w 9168189"/>
              <a:gd name="connsiteY357" fmla="*/ 10703960 h 19697946"/>
              <a:gd name="connsiteX358" fmla="*/ 9168189 w 9168189"/>
              <a:gd name="connsiteY358" fmla="*/ 10912489 h 19697946"/>
              <a:gd name="connsiteX359" fmla="*/ 9131904 w 9168189"/>
              <a:gd name="connsiteY359" fmla="*/ 11126474 h 19697946"/>
              <a:gd name="connsiteX360" fmla="*/ 8706217 w 9168189"/>
              <a:gd name="connsiteY360" fmla="*/ 11316338 h 19697946"/>
              <a:gd name="connsiteX361" fmla="*/ 8626842 w 9168189"/>
              <a:gd name="connsiteY361" fmla="*/ 11302831 h 19697946"/>
              <a:gd name="connsiteX362" fmla="*/ 8596689 w 9168189"/>
              <a:gd name="connsiteY362" fmla="*/ 11293019 h 19697946"/>
              <a:gd name="connsiteX363" fmla="*/ 8551598 w 9168189"/>
              <a:gd name="connsiteY363" fmla="*/ 11258924 h 19697946"/>
              <a:gd name="connsiteX364" fmla="*/ 8385781 w 9168189"/>
              <a:gd name="connsiteY364" fmla="*/ 11077978 h 19697946"/>
              <a:gd name="connsiteX365" fmla="*/ 8357898 w 9168189"/>
              <a:gd name="connsiteY365" fmla="*/ 10901258 h 19697946"/>
              <a:gd name="connsiteX366" fmla="*/ 8476317 w 9168189"/>
              <a:gd name="connsiteY366" fmla="*/ 10612398 h 19697946"/>
              <a:gd name="connsiteX367" fmla="*/ 8685589 w 9168189"/>
              <a:gd name="connsiteY367" fmla="*/ 10472137 h 19697946"/>
              <a:gd name="connsiteX368" fmla="*/ 8698110 w 9168189"/>
              <a:gd name="connsiteY368" fmla="*/ 10470557 h 19697946"/>
              <a:gd name="connsiteX369" fmla="*/ 328810 w 9168189"/>
              <a:gd name="connsiteY369" fmla="*/ 10470557 h 19697946"/>
              <a:gd name="connsiteX370" fmla="*/ 520174 w 9168189"/>
              <a:gd name="connsiteY370" fmla="*/ 10492850 h 19697946"/>
              <a:gd name="connsiteX371" fmla="*/ 787196 w 9168189"/>
              <a:gd name="connsiteY371" fmla="*/ 10727063 h 19697946"/>
              <a:gd name="connsiteX372" fmla="*/ 787836 w 9168189"/>
              <a:gd name="connsiteY372" fmla="*/ 11079912 h 19697946"/>
              <a:gd name="connsiteX373" fmla="*/ 614150 w 9168189"/>
              <a:gd name="connsiteY373" fmla="*/ 11270093 h 19697946"/>
              <a:gd name="connsiteX374" fmla="*/ 582988 w 9168189"/>
              <a:gd name="connsiteY374" fmla="*/ 11290373 h 19697946"/>
              <a:gd name="connsiteX375" fmla="*/ 548063 w 9168189"/>
              <a:gd name="connsiteY375" fmla="*/ 11296665 h 19697946"/>
              <a:gd name="connsiteX376" fmla="*/ 455988 w 9168189"/>
              <a:gd name="connsiteY376" fmla="*/ 11310407 h 19697946"/>
              <a:gd name="connsiteX377" fmla="*/ 322638 w 9168189"/>
              <a:gd name="connsiteY377" fmla="*/ 11308745 h 19697946"/>
              <a:gd name="connsiteX378" fmla="*/ 47773 w 9168189"/>
              <a:gd name="connsiteY378" fmla="*/ 11126474 h 19697946"/>
              <a:gd name="connsiteX379" fmla="*/ 11488 w 9168189"/>
              <a:gd name="connsiteY379" fmla="*/ 10914545 h 19697946"/>
              <a:gd name="connsiteX380" fmla="*/ 105266 w 9168189"/>
              <a:gd name="connsiteY380" fmla="*/ 10614123 h 19697946"/>
              <a:gd name="connsiteX381" fmla="*/ 316288 w 9168189"/>
              <a:gd name="connsiteY381" fmla="*/ 10472137 h 19697946"/>
              <a:gd name="connsiteX382" fmla="*/ 328810 w 9168189"/>
              <a:gd name="connsiteY382" fmla="*/ 10470557 h 19697946"/>
              <a:gd name="connsiteX383" fmla="*/ 6624427 w 9168189"/>
              <a:gd name="connsiteY383" fmla="*/ 10469645 h 19697946"/>
              <a:gd name="connsiteX384" fmla="*/ 6793776 w 9168189"/>
              <a:gd name="connsiteY384" fmla="*/ 10493352 h 19697946"/>
              <a:gd name="connsiteX385" fmla="*/ 6915624 w 9168189"/>
              <a:gd name="connsiteY385" fmla="*/ 10556438 h 19697946"/>
              <a:gd name="connsiteX386" fmla="*/ 7066788 w 9168189"/>
              <a:gd name="connsiteY386" fmla="*/ 10747236 h 19697946"/>
              <a:gd name="connsiteX387" fmla="*/ 7079038 w 9168189"/>
              <a:gd name="connsiteY387" fmla="*/ 10794832 h 19697946"/>
              <a:gd name="connsiteX388" fmla="*/ 7084984 w 9168189"/>
              <a:gd name="connsiteY388" fmla="*/ 10997284 h 19697946"/>
              <a:gd name="connsiteX389" fmla="*/ 7072688 w 9168189"/>
              <a:gd name="connsiteY389" fmla="*/ 11051512 h 19697946"/>
              <a:gd name="connsiteX390" fmla="*/ 7036190 w 9168189"/>
              <a:gd name="connsiteY390" fmla="*/ 11115760 h 19697946"/>
              <a:gd name="connsiteX391" fmla="*/ 6956098 w 9168189"/>
              <a:gd name="connsiteY391" fmla="*/ 11208995 h 19697946"/>
              <a:gd name="connsiteX392" fmla="*/ 6862421 w 9168189"/>
              <a:gd name="connsiteY392" fmla="*/ 11274199 h 19697946"/>
              <a:gd name="connsiteX393" fmla="*/ 6742488 w 9168189"/>
              <a:gd name="connsiteY393" fmla="*/ 11307451 h 19697946"/>
              <a:gd name="connsiteX394" fmla="*/ 6590088 w 9168189"/>
              <a:gd name="connsiteY394" fmla="*/ 11305226 h 19697946"/>
              <a:gd name="connsiteX395" fmla="*/ 6475780 w 9168189"/>
              <a:gd name="connsiteY395" fmla="*/ 11268698 h 19697946"/>
              <a:gd name="connsiteX396" fmla="*/ 6285288 w 9168189"/>
              <a:gd name="connsiteY396" fmla="*/ 11038924 h 19697946"/>
              <a:gd name="connsiteX397" fmla="*/ 6271001 w 9168189"/>
              <a:gd name="connsiteY397" fmla="*/ 11001525 h 19697946"/>
              <a:gd name="connsiteX398" fmla="*/ 6256713 w 9168189"/>
              <a:gd name="connsiteY398" fmla="*/ 10902782 h 19697946"/>
              <a:gd name="connsiteX399" fmla="*/ 6271001 w 9168189"/>
              <a:gd name="connsiteY399" fmla="*/ 10804039 h 19697946"/>
              <a:gd name="connsiteX400" fmla="*/ 6285288 w 9168189"/>
              <a:gd name="connsiteY400" fmla="*/ 10762097 h 19697946"/>
              <a:gd name="connsiteX401" fmla="*/ 6304338 w 9168189"/>
              <a:gd name="connsiteY401" fmla="*/ 10718632 h 19697946"/>
              <a:gd name="connsiteX402" fmla="*/ 6323388 w 9168189"/>
              <a:gd name="connsiteY402" fmla="*/ 10686329 h 19697946"/>
              <a:gd name="connsiteX403" fmla="*/ 6470452 w 9168189"/>
              <a:gd name="connsiteY403" fmla="*/ 10532633 h 19697946"/>
              <a:gd name="connsiteX404" fmla="*/ 6590088 w 9168189"/>
              <a:gd name="connsiteY404" fmla="*/ 10472913 h 19697946"/>
              <a:gd name="connsiteX405" fmla="*/ 6624427 w 9168189"/>
              <a:gd name="connsiteY405" fmla="*/ 10469645 h 19697946"/>
              <a:gd name="connsiteX406" fmla="*/ 2427524 w 9168189"/>
              <a:gd name="connsiteY406" fmla="*/ 10469116 h 19697946"/>
              <a:gd name="connsiteX407" fmla="*/ 2507341 w 9168189"/>
              <a:gd name="connsiteY407" fmla="*/ 10474684 h 19697946"/>
              <a:gd name="connsiteX408" fmla="*/ 2690174 w 9168189"/>
              <a:gd name="connsiteY408" fmla="*/ 10529427 h 19697946"/>
              <a:gd name="connsiteX409" fmla="*/ 2856288 w 9168189"/>
              <a:gd name="connsiteY409" fmla="*/ 10686329 h 19697946"/>
              <a:gd name="connsiteX410" fmla="*/ 2875338 w 9168189"/>
              <a:gd name="connsiteY410" fmla="*/ 10718632 h 19697946"/>
              <a:gd name="connsiteX411" fmla="*/ 2894388 w 9168189"/>
              <a:gd name="connsiteY411" fmla="*/ 10762097 h 19697946"/>
              <a:gd name="connsiteX412" fmla="*/ 2908676 w 9168189"/>
              <a:gd name="connsiteY412" fmla="*/ 10804039 h 19697946"/>
              <a:gd name="connsiteX413" fmla="*/ 2922963 w 9168189"/>
              <a:gd name="connsiteY413" fmla="*/ 10902782 h 19697946"/>
              <a:gd name="connsiteX414" fmla="*/ 2908676 w 9168189"/>
              <a:gd name="connsiteY414" fmla="*/ 11001525 h 19697946"/>
              <a:gd name="connsiteX415" fmla="*/ 2894388 w 9168189"/>
              <a:gd name="connsiteY415" fmla="*/ 11038924 h 19697946"/>
              <a:gd name="connsiteX416" fmla="*/ 2781546 w 9168189"/>
              <a:gd name="connsiteY416" fmla="*/ 11211372 h 19697946"/>
              <a:gd name="connsiteX417" fmla="*/ 2564188 w 9168189"/>
              <a:gd name="connsiteY417" fmla="*/ 11305226 h 19697946"/>
              <a:gd name="connsiteX418" fmla="*/ 2306330 w 9168189"/>
              <a:gd name="connsiteY418" fmla="*/ 11276263 h 19697946"/>
              <a:gd name="connsiteX419" fmla="*/ 2106988 w 9168189"/>
              <a:gd name="connsiteY419" fmla="*/ 11051512 h 19697946"/>
              <a:gd name="connsiteX420" fmla="*/ 2081992 w 9168189"/>
              <a:gd name="connsiteY420" fmla="*/ 10997284 h 19697946"/>
              <a:gd name="connsiteX421" fmla="*/ 2075238 w 9168189"/>
              <a:gd name="connsiteY421" fmla="*/ 10794832 h 19697946"/>
              <a:gd name="connsiteX422" fmla="*/ 2100188 w 9168189"/>
              <a:gd name="connsiteY422" fmla="*/ 10747236 h 19697946"/>
              <a:gd name="connsiteX423" fmla="*/ 2340516 w 9168189"/>
              <a:gd name="connsiteY423" fmla="*/ 10515432 h 19697946"/>
              <a:gd name="connsiteX424" fmla="*/ 2388111 w 9168189"/>
              <a:gd name="connsiteY424" fmla="*/ 10489285 h 19697946"/>
              <a:gd name="connsiteX425" fmla="*/ 2427524 w 9168189"/>
              <a:gd name="connsiteY425" fmla="*/ 10469116 h 19697946"/>
              <a:gd name="connsiteX426" fmla="*/ 6625753 w 9168189"/>
              <a:gd name="connsiteY426" fmla="*/ 8376925 h 19697946"/>
              <a:gd name="connsiteX427" fmla="*/ 6856466 w 9168189"/>
              <a:gd name="connsiteY427" fmla="*/ 8418596 h 19697946"/>
              <a:gd name="connsiteX428" fmla="*/ 7072688 w 9168189"/>
              <a:gd name="connsiteY428" fmla="*/ 8658555 h 19697946"/>
              <a:gd name="connsiteX429" fmla="*/ 7084984 w 9168189"/>
              <a:gd name="connsiteY429" fmla="*/ 8700083 h 19697946"/>
              <a:gd name="connsiteX430" fmla="*/ 7079038 w 9168189"/>
              <a:gd name="connsiteY430" fmla="*/ 8889833 h 19697946"/>
              <a:gd name="connsiteX431" fmla="*/ 7066788 w 9168189"/>
              <a:gd name="connsiteY431" fmla="*/ 8950129 h 19697946"/>
              <a:gd name="connsiteX432" fmla="*/ 7022949 w 9168189"/>
              <a:gd name="connsiteY432" fmla="*/ 9032680 h 19697946"/>
              <a:gd name="connsiteX433" fmla="*/ 6946652 w 9168189"/>
              <a:gd name="connsiteY433" fmla="*/ 9121609 h 19697946"/>
              <a:gd name="connsiteX434" fmla="*/ 6909047 w 9168189"/>
              <a:gd name="connsiteY434" fmla="*/ 9156534 h 19697946"/>
              <a:gd name="connsiteX435" fmla="*/ 6882188 w 9168189"/>
              <a:gd name="connsiteY435" fmla="*/ 9175584 h 19697946"/>
              <a:gd name="connsiteX436" fmla="*/ 6843985 w 9168189"/>
              <a:gd name="connsiteY436" fmla="*/ 9194633 h 19697946"/>
              <a:gd name="connsiteX437" fmla="*/ 6778865 w 9168189"/>
              <a:gd name="connsiteY437" fmla="*/ 9207255 h 19697946"/>
              <a:gd name="connsiteX438" fmla="*/ 6666288 w 9168189"/>
              <a:gd name="connsiteY438" fmla="*/ 9219876 h 19697946"/>
              <a:gd name="connsiteX439" fmla="*/ 6566411 w 9168189"/>
              <a:gd name="connsiteY439" fmla="*/ 9207255 h 19697946"/>
              <a:gd name="connsiteX440" fmla="*/ 6517439 w 9168189"/>
              <a:gd name="connsiteY440" fmla="*/ 9194633 h 19697946"/>
              <a:gd name="connsiteX441" fmla="*/ 6317379 w 9168189"/>
              <a:gd name="connsiteY441" fmla="*/ 9015214 h 19697946"/>
              <a:gd name="connsiteX442" fmla="*/ 6304338 w 9168189"/>
              <a:gd name="connsiteY442" fmla="*/ 8991434 h 19697946"/>
              <a:gd name="connsiteX443" fmla="*/ 6285288 w 9168189"/>
              <a:gd name="connsiteY443" fmla="*/ 8947969 h 19697946"/>
              <a:gd name="connsiteX444" fmla="*/ 6271001 w 9168189"/>
              <a:gd name="connsiteY444" fmla="*/ 8906026 h 19697946"/>
              <a:gd name="connsiteX445" fmla="*/ 6256713 w 9168189"/>
              <a:gd name="connsiteY445" fmla="*/ 8807285 h 19697946"/>
              <a:gd name="connsiteX446" fmla="*/ 6271001 w 9168189"/>
              <a:gd name="connsiteY446" fmla="*/ 8708542 h 19697946"/>
              <a:gd name="connsiteX447" fmla="*/ 6285288 w 9168189"/>
              <a:gd name="connsiteY447" fmla="*/ 8666600 h 19697946"/>
              <a:gd name="connsiteX448" fmla="*/ 6304338 w 9168189"/>
              <a:gd name="connsiteY448" fmla="*/ 8623135 h 19697946"/>
              <a:gd name="connsiteX449" fmla="*/ 6323388 w 9168189"/>
              <a:gd name="connsiteY449" fmla="*/ 8591250 h 19697946"/>
              <a:gd name="connsiteX450" fmla="*/ 6473163 w 9168189"/>
              <a:gd name="connsiteY450" fmla="*/ 8429815 h 19697946"/>
              <a:gd name="connsiteX451" fmla="*/ 6558338 w 9168189"/>
              <a:gd name="connsiteY451" fmla="*/ 8386983 h 19697946"/>
              <a:gd name="connsiteX452" fmla="*/ 6625753 w 9168189"/>
              <a:gd name="connsiteY452" fmla="*/ 8376925 h 19697946"/>
              <a:gd name="connsiteX453" fmla="*/ 357685 w 9168189"/>
              <a:gd name="connsiteY453" fmla="*/ 8373939 h 19697946"/>
              <a:gd name="connsiteX454" fmla="*/ 788788 w 9168189"/>
              <a:gd name="connsiteY454" fmla="*/ 8632179 h 19697946"/>
              <a:gd name="connsiteX455" fmla="*/ 787196 w 9168189"/>
              <a:gd name="connsiteY455" fmla="*/ 8983002 h 19697946"/>
              <a:gd name="connsiteX456" fmla="*/ 636212 w 9168189"/>
              <a:gd name="connsiteY456" fmla="*/ 9156534 h 19697946"/>
              <a:gd name="connsiteX457" fmla="*/ 608388 w 9168189"/>
              <a:gd name="connsiteY457" fmla="*/ 9175584 h 19697946"/>
              <a:gd name="connsiteX458" fmla="*/ 570185 w 9168189"/>
              <a:gd name="connsiteY458" fmla="*/ 9194633 h 19697946"/>
              <a:gd name="connsiteX459" fmla="*/ 505065 w 9168189"/>
              <a:gd name="connsiteY459" fmla="*/ 9207255 h 19697946"/>
              <a:gd name="connsiteX460" fmla="*/ 392488 w 9168189"/>
              <a:gd name="connsiteY460" fmla="*/ 9219876 h 19697946"/>
              <a:gd name="connsiteX461" fmla="*/ 292611 w 9168189"/>
              <a:gd name="connsiteY461" fmla="*/ 9207255 h 19697946"/>
              <a:gd name="connsiteX462" fmla="*/ 243639 w 9168189"/>
              <a:gd name="connsiteY462" fmla="*/ 9194633 h 19697946"/>
              <a:gd name="connsiteX463" fmla="*/ 23533 w 9168189"/>
              <a:gd name="connsiteY463" fmla="*/ 8986708 h 19697946"/>
              <a:gd name="connsiteX464" fmla="*/ 28949 w 9168189"/>
              <a:gd name="connsiteY464" fmla="*/ 8618628 h 19697946"/>
              <a:gd name="connsiteX465" fmla="*/ 284377 w 9168189"/>
              <a:gd name="connsiteY465" fmla="*/ 8386669 h 19697946"/>
              <a:gd name="connsiteX466" fmla="*/ 357685 w 9168189"/>
              <a:gd name="connsiteY466" fmla="*/ 8373939 h 19697946"/>
              <a:gd name="connsiteX467" fmla="*/ 4572752 w 9168189"/>
              <a:gd name="connsiteY467" fmla="*/ 8373891 h 19697946"/>
              <a:gd name="connsiteX468" fmla="*/ 4697788 w 9168189"/>
              <a:gd name="connsiteY468" fmla="*/ 8388836 h 19697946"/>
              <a:gd name="connsiteX469" fmla="*/ 4905903 w 9168189"/>
              <a:gd name="connsiteY469" fmla="*/ 8525963 h 19697946"/>
              <a:gd name="connsiteX470" fmla="*/ 5002588 w 9168189"/>
              <a:gd name="connsiteY470" fmla="*/ 8806163 h 19697946"/>
              <a:gd name="connsiteX471" fmla="*/ 4868283 w 9168189"/>
              <a:gd name="connsiteY471" fmla="*/ 9101894 h 19697946"/>
              <a:gd name="connsiteX472" fmla="*/ 4759792 w 9168189"/>
              <a:gd name="connsiteY472" fmla="*/ 9182462 h 19697946"/>
              <a:gd name="connsiteX473" fmla="*/ 4683169 w 9168189"/>
              <a:gd name="connsiteY473" fmla="*/ 9208524 h 19697946"/>
              <a:gd name="connsiteX474" fmla="*/ 4589838 w 9168189"/>
              <a:gd name="connsiteY474" fmla="*/ 9232734 h 19697946"/>
              <a:gd name="connsiteX475" fmla="*/ 4483807 w 9168189"/>
              <a:gd name="connsiteY475" fmla="*/ 9208524 h 19697946"/>
              <a:gd name="connsiteX476" fmla="*/ 4407184 w 9168189"/>
              <a:gd name="connsiteY476" fmla="*/ 9182462 h 19697946"/>
              <a:gd name="connsiteX477" fmla="*/ 4198773 w 9168189"/>
              <a:gd name="connsiteY477" fmla="*/ 8975168 h 19697946"/>
              <a:gd name="connsiteX478" fmla="*/ 4177088 w 9168189"/>
              <a:gd name="connsiteY478" fmla="*/ 8806801 h 19697946"/>
              <a:gd name="connsiteX479" fmla="*/ 4279384 w 9168189"/>
              <a:gd name="connsiteY479" fmla="*/ 8509077 h 19697946"/>
              <a:gd name="connsiteX480" fmla="*/ 4453061 w 9168189"/>
              <a:gd name="connsiteY480" fmla="*/ 8400690 h 19697946"/>
              <a:gd name="connsiteX481" fmla="*/ 4494588 w 9168189"/>
              <a:gd name="connsiteY481" fmla="*/ 8381275 h 19697946"/>
              <a:gd name="connsiteX482" fmla="*/ 4572752 w 9168189"/>
              <a:gd name="connsiteY482" fmla="*/ 8373891 h 19697946"/>
              <a:gd name="connsiteX483" fmla="*/ 8769897 w 9168189"/>
              <a:gd name="connsiteY483" fmla="*/ 8373321 h 19697946"/>
              <a:gd name="connsiteX484" fmla="*/ 9091835 w 9168189"/>
              <a:gd name="connsiteY484" fmla="*/ 8529651 h 19697946"/>
              <a:gd name="connsiteX485" fmla="*/ 9168188 w 9168189"/>
              <a:gd name="connsiteY485" fmla="*/ 8805326 h 19697946"/>
              <a:gd name="connsiteX486" fmla="*/ 9143444 w 9168189"/>
              <a:gd name="connsiteY486" fmla="*/ 8986708 h 19697946"/>
              <a:gd name="connsiteX487" fmla="*/ 8936037 w 9168189"/>
              <a:gd name="connsiteY487" fmla="*/ 9194633 h 19697946"/>
              <a:gd name="connsiteX488" fmla="*/ 8874365 w 9168189"/>
              <a:gd name="connsiteY488" fmla="*/ 9207255 h 19697946"/>
              <a:gd name="connsiteX489" fmla="*/ 8761788 w 9168189"/>
              <a:gd name="connsiteY489" fmla="*/ 9219876 h 19697946"/>
              <a:gd name="connsiteX490" fmla="*/ 8661911 w 9168189"/>
              <a:gd name="connsiteY490" fmla="*/ 9207255 h 19697946"/>
              <a:gd name="connsiteX491" fmla="*/ 8609491 w 9168189"/>
              <a:gd name="connsiteY491" fmla="*/ 9194633 h 19697946"/>
              <a:gd name="connsiteX492" fmla="*/ 8571288 w 9168189"/>
              <a:gd name="connsiteY492" fmla="*/ 9175584 h 19697946"/>
              <a:gd name="connsiteX493" fmla="*/ 8543464 w 9168189"/>
              <a:gd name="connsiteY493" fmla="*/ 9156534 h 19697946"/>
              <a:gd name="connsiteX494" fmla="*/ 8392480 w 9168189"/>
              <a:gd name="connsiteY494" fmla="*/ 8983002 h 19697946"/>
              <a:gd name="connsiteX495" fmla="*/ 8390888 w 9168189"/>
              <a:gd name="connsiteY495" fmla="*/ 8632179 h 19697946"/>
              <a:gd name="connsiteX496" fmla="*/ 8653677 w 9168189"/>
              <a:gd name="connsiteY496" fmla="*/ 8386669 h 19697946"/>
              <a:gd name="connsiteX497" fmla="*/ 8769897 w 9168189"/>
              <a:gd name="connsiteY497" fmla="*/ 8373321 h 19697946"/>
              <a:gd name="connsiteX498" fmla="*/ 2452056 w 9168189"/>
              <a:gd name="connsiteY498" fmla="*/ 8371840 h 19697946"/>
              <a:gd name="connsiteX499" fmla="*/ 2691196 w 9168189"/>
              <a:gd name="connsiteY499" fmla="*/ 8428586 h 19697946"/>
              <a:gd name="connsiteX500" fmla="*/ 2894388 w 9168189"/>
              <a:gd name="connsiteY500" fmla="*/ 8671144 h 19697946"/>
              <a:gd name="connsiteX501" fmla="*/ 2908676 w 9168189"/>
              <a:gd name="connsiteY501" fmla="*/ 8708542 h 19697946"/>
              <a:gd name="connsiteX502" fmla="*/ 2922963 w 9168189"/>
              <a:gd name="connsiteY502" fmla="*/ 8807285 h 19697946"/>
              <a:gd name="connsiteX503" fmla="*/ 2908676 w 9168189"/>
              <a:gd name="connsiteY503" fmla="*/ 8906026 h 19697946"/>
              <a:gd name="connsiteX504" fmla="*/ 2894388 w 9168189"/>
              <a:gd name="connsiteY504" fmla="*/ 8947969 h 19697946"/>
              <a:gd name="connsiteX505" fmla="*/ 2875338 w 9168189"/>
              <a:gd name="connsiteY505" fmla="*/ 8991434 h 19697946"/>
              <a:gd name="connsiteX506" fmla="*/ 2849596 w 9168189"/>
              <a:gd name="connsiteY506" fmla="*/ 9015214 h 19697946"/>
              <a:gd name="connsiteX507" fmla="*/ 2662237 w 9168189"/>
              <a:gd name="connsiteY507" fmla="*/ 9194633 h 19697946"/>
              <a:gd name="connsiteX508" fmla="*/ 2600565 w 9168189"/>
              <a:gd name="connsiteY508" fmla="*/ 9207255 h 19697946"/>
              <a:gd name="connsiteX509" fmla="*/ 2487988 w 9168189"/>
              <a:gd name="connsiteY509" fmla="*/ 9219876 h 19697946"/>
              <a:gd name="connsiteX510" fmla="*/ 2388111 w 9168189"/>
              <a:gd name="connsiteY510" fmla="*/ 9207255 h 19697946"/>
              <a:gd name="connsiteX511" fmla="*/ 2335691 w 9168189"/>
              <a:gd name="connsiteY511" fmla="*/ 9194633 h 19697946"/>
              <a:gd name="connsiteX512" fmla="*/ 2297488 w 9168189"/>
              <a:gd name="connsiteY512" fmla="*/ 9175584 h 19697946"/>
              <a:gd name="connsiteX513" fmla="*/ 2266674 w 9168189"/>
              <a:gd name="connsiteY513" fmla="*/ 9156534 h 19697946"/>
              <a:gd name="connsiteX514" fmla="*/ 2100188 w 9168189"/>
              <a:gd name="connsiteY514" fmla="*/ 8951006 h 19697946"/>
              <a:gd name="connsiteX515" fmla="*/ 2075238 w 9168189"/>
              <a:gd name="connsiteY515" fmla="*/ 8889833 h 19697946"/>
              <a:gd name="connsiteX516" fmla="*/ 2057042 w 9168189"/>
              <a:gd name="connsiteY516" fmla="*/ 8788235 h 19697946"/>
              <a:gd name="connsiteX517" fmla="*/ 2081992 w 9168189"/>
              <a:gd name="connsiteY517" fmla="*/ 8700083 h 19697946"/>
              <a:gd name="connsiteX518" fmla="*/ 2106988 w 9168189"/>
              <a:gd name="connsiteY518" fmla="*/ 8658555 h 19697946"/>
              <a:gd name="connsiteX519" fmla="*/ 2204132 w 9168189"/>
              <a:gd name="connsiteY519" fmla="*/ 8483435 h 19697946"/>
              <a:gd name="connsiteX520" fmla="*/ 2380038 w 9168189"/>
              <a:gd name="connsiteY520" fmla="*/ 8384958 h 19697946"/>
              <a:gd name="connsiteX521" fmla="*/ 2452056 w 9168189"/>
              <a:gd name="connsiteY521" fmla="*/ 8371840 h 19697946"/>
              <a:gd name="connsiteX522" fmla="*/ 8720458 w 9168189"/>
              <a:gd name="connsiteY522" fmla="*/ 6283440 h 19697946"/>
              <a:gd name="connsiteX523" fmla="*/ 8919326 w 9168189"/>
              <a:gd name="connsiteY523" fmla="*/ 6311795 h 19697946"/>
              <a:gd name="connsiteX524" fmla="*/ 8951871 w 9168189"/>
              <a:gd name="connsiteY524" fmla="*/ 6324437 h 19697946"/>
              <a:gd name="connsiteX525" fmla="*/ 9136524 w 9168189"/>
              <a:gd name="connsiteY525" fmla="*/ 6494888 h 19697946"/>
              <a:gd name="connsiteX526" fmla="*/ 9168188 w 9168189"/>
              <a:gd name="connsiteY526" fmla="*/ 6707241 h 19697946"/>
              <a:gd name="connsiteX527" fmla="*/ 9131537 w 9168189"/>
              <a:gd name="connsiteY527" fmla="*/ 6923357 h 19697946"/>
              <a:gd name="connsiteX528" fmla="*/ 8771570 w 9168189"/>
              <a:gd name="connsiteY528" fmla="*/ 7117477 h 19697946"/>
              <a:gd name="connsiteX529" fmla="*/ 8625520 w 9168189"/>
              <a:gd name="connsiteY529" fmla="*/ 7096988 h 19697946"/>
              <a:gd name="connsiteX530" fmla="*/ 8453530 w 9168189"/>
              <a:gd name="connsiteY530" fmla="*/ 6976182 h 19697946"/>
              <a:gd name="connsiteX531" fmla="*/ 8421780 w 9168189"/>
              <a:gd name="connsiteY531" fmla="*/ 6937641 h 19697946"/>
              <a:gd name="connsiteX532" fmla="*/ 8363322 w 9168189"/>
              <a:gd name="connsiteY532" fmla="*/ 6700490 h 19697946"/>
              <a:gd name="connsiteX533" fmla="*/ 8408699 w 9168189"/>
              <a:gd name="connsiteY533" fmla="*/ 6501031 h 19697946"/>
              <a:gd name="connsiteX534" fmla="*/ 8593173 w 9168189"/>
              <a:gd name="connsiteY534" fmla="*/ 6328941 h 19697946"/>
              <a:gd name="connsiteX535" fmla="*/ 8622088 w 9168189"/>
              <a:gd name="connsiteY535" fmla="*/ 6311127 h 19697946"/>
              <a:gd name="connsiteX536" fmla="*/ 8663363 w 9168189"/>
              <a:gd name="connsiteY536" fmla="*/ 6288450 h 19697946"/>
              <a:gd name="connsiteX537" fmla="*/ 8720458 w 9168189"/>
              <a:gd name="connsiteY537" fmla="*/ 6283440 h 19697946"/>
              <a:gd name="connsiteX538" fmla="*/ 310038 w 9168189"/>
              <a:gd name="connsiteY538" fmla="*/ 6280887 h 19697946"/>
              <a:gd name="connsiteX539" fmla="*/ 550658 w 9168189"/>
              <a:gd name="connsiteY539" fmla="*/ 6302744 h 19697946"/>
              <a:gd name="connsiteX540" fmla="*/ 590950 w 9168189"/>
              <a:gd name="connsiteY540" fmla="*/ 6326886 h 19697946"/>
              <a:gd name="connsiteX541" fmla="*/ 765040 w 9168189"/>
              <a:gd name="connsiteY541" fmla="*/ 6495370 h 19697946"/>
              <a:gd name="connsiteX542" fmla="*/ 815769 w 9168189"/>
              <a:gd name="connsiteY542" fmla="*/ 6571053 h 19697946"/>
              <a:gd name="connsiteX543" fmla="*/ 816354 w 9168189"/>
              <a:gd name="connsiteY543" fmla="*/ 6700490 h 19697946"/>
              <a:gd name="connsiteX544" fmla="*/ 785689 w 9168189"/>
              <a:gd name="connsiteY544" fmla="*/ 6872262 h 19697946"/>
              <a:gd name="connsiteX545" fmla="*/ 745196 w 9168189"/>
              <a:gd name="connsiteY545" fmla="*/ 6937641 h 19697946"/>
              <a:gd name="connsiteX546" fmla="*/ 713446 w 9168189"/>
              <a:gd name="connsiteY546" fmla="*/ 6976182 h 19697946"/>
              <a:gd name="connsiteX547" fmla="*/ 640138 w 9168189"/>
              <a:gd name="connsiteY547" fmla="*/ 7030559 h 19697946"/>
              <a:gd name="connsiteX548" fmla="*/ 395406 w 9168189"/>
              <a:gd name="connsiteY548" fmla="*/ 7117477 h 19697946"/>
              <a:gd name="connsiteX549" fmla="*/ 249792 w 9168189"/>
              <a:gd name="connsiteY549" fmla="*/ 7094915 h 19697946"/>
              <a:gd name="connsiteX550" fmla="*/ 48140 w 9168189"/>
              <a:gd name="connsiteY550" fmla="*/ 6923357 h 19697946"/>
              <a:gd name="connsiteX551" fmla="*/ 11488 w 9168189"/>
              <a:gd name="connsiteY551" fmla="*/ 6707241 h 19697946"/>
              <a:gd name="connsiteX552" fmla="*/ 43152 w 9168189"/>
              <a:gd name="connsiteY552" fmla="*/ 6494888 h 19697946"/>
              <a:gd name="connsiteX553" fmla="*/ 227805 w 9168189"/>
              <a:gd name="connsiteY553" fmla="*/ 6324437 h 19697946"/>
              <a:gd name="connsiteX554" fmla="*/ 253423 w 9168189"/>
              <a:gd name="connsiteY554" fmla="*/ 6306463 h 19697946"/>
              <a:gd name="connsiteX555" fmla="*/ 290888 w 9168189"/>
              <a:gd name="connsiteY555" fmla="*/ 6281978 h 19697946"/>
              <a:gd name="connsiteX556" fmla="*/ 310038 w 9168189"/>
              <a:gd name="connsiteY556" fmla="*/ 6280887 h 19697946"/>
              <a:gd name="connsiteX557" fmla="*/ 2513388 w 9168189"/>
              <a:gd name="connsiteY557" fmla="*/ 6280550 h 19697946"/>
              <a:gd name="connsiteX558" fmla="*/ 2670235 w 9168189"/>
              <a:gd name="connsiteY558" fmla="*/ 6318473 h 19697946"/>
              <a:gd name="connsiteX559" fmla="*/ 2856997 w 9168189"/>
              <a:gd name="connsiteY559" fmla="*/ 6487769 h 19697946"/>
              <a:gd name="connsiteX560" fmla="*/ 2896790 w 9168189"/>
              <a:gd name="connsiteY560" fmla="*/ 6584445 h 19697946"/>
              <a:gd name="connsiteX561" fmla="*/ 2896790 w 9168189"/>
              <a:gd name="connsiteY561" fmla="*/ 6813728 h 19697946"/>
              <a:gd name="connsiteX562" fmla="*/ 2856997 w 9168189"/>
              <a:gd name="connsiteY562" fmla="*/ 6910404 h 19697946"/>
              <a:gd name="connsiteX563" fmla="*/ 2657256 w 9168189"/>
              <a:gd name="connsiteY563" fmla="*/ 7095418 h 19697946"/>
              <a:gd name="connsiteX564" fmla="*/ 2470882 w 9168189"/>
              <a:gd name="connsiteY564" fmla="*/ 7115457 h 19697946"/>
              <a:gd name="connsiteX565" fmla="*/ 2291138 w 9168189"/>
              <a:gd name="connsiteY565" fmla="*/ 7068004 h 19697946"/>
              <a:gd name="connsiteX566" fmla="*/ 2083428 w 9168189"/>
              <a:gd name="connsiteY566" fmla="*/ 6809780 h 19697946"/>
              <a:gd name="connsiteX567" fmla="*/ 2124141 w 9168189"/>
              <a:gd name="connsiteY567" fmla="*/ 6499573 h 19697946"/>
              <a:gd name="connsiteX568" fmla="*/ 2182626 w 9168189"/>
              <a:gd name="connsiteY568" fmla="*/ 6416781 h 19697946"/>
              <a:gd name="connsiteX569" fmla="*/ 2388163 w 9168189"/>
              <a:gd name="connsiteY569" fmla="*/ 6288404 h 19697946"/>
              <a:gd name="connsiteX570" fmla="*/ 2513388 w 9168189"/>
              <a:gd name="connsiteY570" fmla="*/ 6280550 h 19697946"/>
              <a:gd name="connsiteX571" fmla="*/ 4532292 w 9168189"/>
              <a:gd name="connsiteY571" fmla="*/ 6278721 h 19697946"/>
              <a:gd name="connsiteX572" fmla="*/ 4608888 w 9168189"/>
              <a:gd name="connsiteY572" fmla="*/ 6280373 h 19697946"/>
              <a:gd name="connsiteX573" fmla="*/ 4764508 w 9168189"/>
              <a:gd name="connsiteY573" fmla="*/ 6317880 h 19697946"/>
              <a:gd name="connsiteX574" fmla="*/ 4958542 w 9168189"/>
              <a:gd name="connsiteY574" fmla="*/ 6506810 h 19697946"/>
              <a:gd name="connsiteX575" fmla="*/ 4977592 w 9168189"/>
              <a:gd name="connsiteY575" fmla="*/ 6552289 h 19697946"/>
              <a:gd name="connsiteX576" fmla="*/ 5002588 w 9168189"/>
              <a:gd name="connsiteY576" fmla="*/ 6705437 h 19697946"/>
              <a:gd name="connsiteX577" fmla="*/ 4977592 w 9168189"/>
              <a:gd name="connsiteY577" fmla="*/ 6845884 h 19697946"/>
              <a:gd name="connsiteX578" fmla="*/ 4958542 w 9168189"/>
              <a:gd name="connsiteY578" fmla="*/ 6892493 h 19697946"/>
              <a:gd name="connsiteX579" fmla="*/ 4752814 w 9168189"/>
              <a:gd name="connsiteY579" fmla="*/ 7094302 h 19697946"/>
              <a:gd name="connsiteX580" fmla="*/ 4420749 w 9168189"/>
              <a:gd name="connsiteY580" fmla="*/ 7088012 h 19697946"/>
              <a:gd name="connsiteX581" fmla="*/ 4208434 w 9168189"/>
              <a:gd name="connsiteY581" fmla="*/ 6891663 h 19697946"/>
              <a:gd name="connsiteX582" fmla="*/ 4189384 w 9168189"/>
              <a:gd name="connsiteY582" fmla="*/ 6845884 h 19697946"/>
              <a:gd name="connsiteX583" fmla="*/ 4177088 w 9168189"/>
              <a:gd name="connsiteY583" fmla="*/ 6705437 h 19697946"/>
              <a:gd name="connsiteX584" fmla="*/ 4208434 w 9168189"/>
              <a:gd name="connsiteY584" fmla="*/ 6506810 h 19697946"/>
              <a:gd name="connsiteX585" fmla="*/ 4402893 w 9168189"/>
              <a:gd name="connsiteY585" fmla="*/ 6318725 h 19697946"/>
              <a:gd name="connsiteX586" fmla="*/ 4481888 w 9168189"/>
              <a:gd name="connsiteY586" fmla="*/ 6281650 h 19697946"/>
              <a:gd name="connsiteX587" fmla="*/ 4532292 w 9168189"/>
              <a:gd name="connsiteY587" fmla="*/ 6278721 h 19697946"/>
              <a:gd name="connsiteX588" fmla="*/ 6606766 w 9168189"/>
              <a:gd name="connsiteY588" fmla="*/ 6278661 h 19697946"/>
              <a:gd name="connsiteX589" fmla="*/ 6877594 w 9168189"/>
              <a:gd name="connsiteY589" fmla="*/ 6331717 h 19697946"/>
              <a:gd name="connsiteX590" fmla="*/ 7042505 w 9168189"/>
              <a:gd name="connsiteY590" fmla="*/ 6498960 h 19697946"/>
              <a:gd name="connsiteX591" fmla="*/ 7083549 w 9168189"/>
              <a:gd name="connsiteY591" fmla="*/ 6588393 h 19697946"/>
              <a:gd name="connsiteX592" fmla="*/ 7110788 w 9168189"/>
              <a:gd name="connsiteY592" fmla="*/ 6705437 h 19697946"/>
              <a:gd name="connsiteX593" fmla="*/ 7083549 w 9168189"/>
              <a:gd name="connsiteY593" fmla="*/ 6809780 h 19697946"/>
              <a:gd name="connsiteX594" fmla="*/ 7042526 w 9168189"/>
              <a:gd name="connsiteY594" fmla="*/ 6899175 h 19697946"/>
              <a:gd name="connsiteX595" fmla="*/ 6696094 w 9168189"/>
              <a:gd name="connsiteY595" fmla="*/ 7115368 h 19697946"/>
              <a:gd name="connsiteX596" fmla="*/ 6522420 w 9168189"/>
              <a:gd name="connsiteY596" fmla="*/ 7095418 h 19697946"/>
              <a:gd name="connsiteX597" fmla="*/ 6270185 w 9168189"/>
              <a:gd name="connsiteY597" fmla="*/ 6813728 h 19697946"/>
              <a:gd name="connsiteX598" fmla="*/ 6309979 w 9168189"/>
              <a:gd name="connsiteY598" fmla="*/ 6487769 h 19697946"/>
              <a:gd name="connsiteX599" fmla="*/ 6577388 w 9168189"/>
              <a:gd name="connsiteY599" fmla="*/ 6281650 h 19697946"/>
              <a:gd name="connsiteX600" fmla="*/ 6606766 w 9168189"/>
              <a:gd name="connsiteY600" fmla="*/ 6278661 h 19697946"/>
              <a:gd name="connsiteX601" fmla="*/ 4583976 w 9168189"/>
              <a:gd name="connsiteY601" fmla="*/ 4172615 h 19697946"/>
              <a:gd name="connsiteX602" fmla="*/ 4761288 w 9168189"/>
              <a:gd name="connsiteY602" fmla="*/ 4217810 h 19697946"/>
              <a:gd name="connsiteX603" fmla="*/ 4813225 w 9168189"/>
              <a:gd name="connsiteY603" fmla="*/ 4246929 h 19697946"/>
              <a:gd name="connsiteX604" fmla="*/ 4976329 w 9168189"/>
              <a:gd name="connsiteY604" fmla="*/ 4433342 h 19697946"/>
              <a:gd name="connsiteX605" fmla="*/ 5002588 w 9168189"/>
              <a:gd name="connsiteY605" fmla="*/ 4604072 h 19697946"/>
              <a:gd name="connsiteX606" fmla="*/ 4961313 w 9168189"/>
              <a:gd name="connsiteY606" fmla="*/ 4783625 h 19697946"/>
              <a:gd name="connsiteX607" fmla="*/ 4805873 w 9168189"/>
              <a:gd name="connsiteY607" fmla="*/ 4965538 h 19697946"/>
              <a:gd name="connsiteX608" fmla="*/ 4773988 w 9168189"/>
              <a:gd name="connsiteY608" fmla="*/ 4984587 h 19697946"/>
              <a:gd name="connsiteX609" fmla="*/ 4733544 w 9168189"/>
              <a:gd name="connsiteY609" fmla="*/ 5003638 h 19697946"/>
              <a:gd name="connsiteX610" fmla="*/ 4645828 w 9168189"/>
              <a:gd name="connsiteY610" fmla="*/ 5024271 h 19697946"/>
              <a:gd name="connsiteX611" fmla="*/ 4528717 w 9168189"/>
              <a:gd name="connsiteY611" fmla="*/ 5024271 h 19697946"/>
              <a:gd name="connsiteX612" fmla="*/ 4448094 w 9168189"/>
              <a:gd name="connsiteY612" fmla="*/ 5003638 h 19697946"/>
              <a:gd name="connsiteX613" fmla="*/ 4405688 w 9168189"/>
              <a:gd name="connsiteY613" fmla="*/ 4984587 h 19697946"/>
              <a:gd name="connsiteX614" fmla="*/ 4373638 w 9168189"/>
              <a:gd name="connsiteY614" fmla="*/ 4965538 h 19697946"/>
              <a:gd name="connsiteX615" fmla="*/ 4211857 w 9168189"/>
              <a:gd name="connsiteY615" fmla="*/ 4788801 h 19697946"/>
              <a:gd name="connsiteX616" fmla="*/ 4177088 w 9168189"/>
              <a:gd name="connsiteY616" fmla="*/ 4607691 h 19697946"/>
              <a:gd name="connsiteX617" fmla="*/ 4281320 w 9168189"/>
              <a:gd name="connsiteY617" fmla="*/ 4324212 h 19697946"/>
              <a:gd name="connsiteX618" fmla="*/ 4456488 w 9168189"/>
              <a:gd name="connsiteY618" fmla="*/ 4186813 h 19697946"/>
              <a:gd name="connsiteX619" fmla="*/ 4521887 w 9168189"/>
              <a:gd name="connsiteY619" fmla="*/ 4172768 h 19697946"/>
              <a:gd name="connsiteX620" fmla="*/ 4583976 w 9168189"/>
              <a:gd name="connsiteY620" fmla="*/ 4172615 h 19697946"/>
              <a:gd name="connsiteX621" fmla="*/ 8767587 w 9168189"/>
              <a:gd name="connsiteY621" fmla="*/ 4172002 h 19697946"/>
              <a:gd name="connsiteX622" fmla="*/ 9141784 w 9168189"/>
              <a:gd name="connsiteY622" fmla="*/ 4404768 h 19697946"/>
              <a:gd name="connsiteX623" fmla="*/ 9168189 w 9168189"/>
              <a:gd name="connsiteY623" fmla="*/ 4614395 h 19697946"/>
              <a:gd name="connsiteX624" fmla="*/ 9168189 w 9168189"/>
              <a:gd name="connsiteY624" fmla="*/ 4772265 h 19697946"/>
              <a:gd name="connsiteX625" fmla="*/ 9119418 w 9168189"/>
              <a:gd name="connsiteY625" fmla="*/ 4827626 h 19697946"/>
              <a:gd name="connsiteX626" fmla="*/ 8899064 w 9168189"/>
              <a:gd name="connsiteY626" fmla="*/ 4996773 h 19697946"/>
              <a:gd name="connsiteX627" fmla="*/ 8858053 w 9168189"/>
              <a:gd name="connsiteY627" fmla="*/ 5014698 h 19697946"/>
              <a:gd name="connsiteX628" fmla="*/ 8713696 w 9168189"/>
              <a:gd name="connsiteY628" fmla="*/ 5016299 h 19697946"/>
              <a:gd name="connsiteX629" fmla="*/ 8626819 w 9168189"/>
              <a:gd name="connsiteY629" fmla="*/ 4997473 h 19697946"/>
              <a:gd name="connsiteX630" fmla="*/ 8583989 w 9168189"/>
              <a:gd name="connsiteY630" fmla="*/ 4984587 h 19697946"/>
              <a:gd name="connsiteX631" fmla="*/ 8552422 w 9168189"/>
              <a:gd name="connsiteY631" fmla="*/ 4965538 h 19697946"/>
              <a:gd name="connsiteX632" fmla="*/ 8386411 w 9168189"/>
              <a:gd name="connsiteY632" fmla="*/ 4780017 h 19697946"/>
              <a:gd name="connsiteX633" fmla="*/ 8357345 w 9168189"/>
              <a:gd name="connsiteY633" fmla="*/ 4603212 h 19697946"/>
              <a:gd name="connsiteX634" fmla="*/ 8384449 w 9168189"/>
              <a:gd name="connsiteY634" fmla="*/ 4425413 h 19697946"/>
              <a:gd name="connsiteX635" fmla="*/ 8628439 w 9168189"/>
              <a:gd name="connsiteY635" fmla="*/ 4192516 h 19697946"/>
              <a:gd name="connsiteX636" fmla="*/ 8767587 w 9168189"/>
              <a:gd name="connsiteY636" fmla="*/ 4172002 h 19697946"/>
              <a:gd name="connsiteX637" fmla="*/ 2453654 w 9168189"/>
              <a:gd name="connsiteY637" fmla="*/ 4169701 h 19697946"/>
              <a:gd name="connsiteX638" fmla="*/ 2492419 w 9168189"/>
              <a:gd name="connsiteY638" fmla="*/ 4171866 h 19697946"/>
              <a:gd name="connsiteX639" fmla="*/ 2692740 w 9168189"/>
              <a:gd name="connsiteY639" fmla="*/ 4231006 h 19697946"/>
              <a:gd name="connsiteX640" fmla="*/ 2856288 w 9168189"/>
              <a:gd name="connsiteY640" fmla="*/ 4388054 h 19697946"/>
              <a:gd name="connsiteX641" fmla="*/ 2875338 w 9168189"/>
              <a:gd name="connsiteY641" fmla="*/ 4419439 h 19697946"/>
              <a:gd name="connsiteX642" fmla="*/ 2894388 w 9168189"/>
              <a:gd name="connsiteY642" fmla="*/ 4462903 h 19697946"/>
              <a:gd name="connsiteX643" fmla="*/ 2908029 w 9168189"/>
              <a:gd name="connsiteY643" fmla="*/ 4504200 h 19697946"/>
              <a:gd name="connsiteX644" fmla="*/ 2908521 w 9168189"/>
              <a:gd name="connsiteY644" fmla="*/ 4702485 h 19697946"/>
              <a:gd name="connsiteX645" fmla="*/ 2894388 w 9168189"/>
              <a:gd name="connsiteY645" fmla="*/ 4739730 h 19697946"/>
              <a:gd name="connsiteX646" fmla="*/ 2790890 w 9168189"/>
              <a:gd name="connsiteY646" fmla="*/ 4903893 h 19697946"/>
              <a:gd name="connsiteX647" fmla="*/ 2629491 w 9168189"/>
              <a:gd name="connsiteY647" fmla="*/ 5003638 h 19697946"/>
              <a:gd name="connsiteX648" fmla="*/ 2561059 w 9168189"/>
              <a:gd name="connsiteY648" fmla="*/ 5022160 h 19697946"/>
              <a:gd name="connsiteX649" fmla="*/ 2417080 w 9168189"/>
              <a:gd name="connsiteY649" fmla="*/ 5014626 h 19697946"/>
              <a:gd name="connsiteX650" fmla="*/ 2368144 w 9168189"/>
              <a:gd name="connsiteY650" fmla="*/ 5003638 h 19697946"/>
              <a:gd name="connsiteX651" fmla="*/ 2310188 w 9168189"/>
              <a:gd name="connsiteY651" fmla="*/ 4984587 h 19697946"/>
              <a:gd name="connsiteX652" fmla="*/ 2282853 w 9168189"/>
              <a:gd name="connsiteY652" fmla="*/ 4965538 h 19697946"/>
              <a:gd name="connsiteX653" fmla="*/ 2122264 w 9168189"/>
              <a:gd name="connsiteY653" fmla="*/ 4804060 h 19697946"/>
              <a:gd name="connsiteX654" fmla="*/ 2106988 w 9168189"/>
              <a:gd name="connsiteY654" fmla="*/ 4752512 h 19697946"/>
              <a:gd name="connsiteX655" fmla="*/ 2081992 w 9168189"/>
              <a:gd name="connsiteY655" fmla="*/ 4698090 h 19697946"/>
              <a:gd name="connsiteX656" fmla="*/ 2075238 w 9168189"/>
              <a:gd name="connsiteY656" fmla="*/ 4495638 h 19697946"/>
              <a:gd name="connsiteX657" fmla="*/ 2100188 w 9168189"/>
              <a:gd name="connsiteY657" fmla="*/ 4448042 h 19697946"/>
              <a:gd name="connsiteX658" fmla="*/ 2340516 w 9168189"/>
              <a:gd name="connsiteY658" fmla="*/ 4216238 h 19697946"/>
              <a:gd name="connsiteX659" fmla="*/ 2388111 w 9168189"/>
              <a:gd name="connsiteY659" fmla="*/ 4190916 h 19697946"/>
              <a:gd name="connsiteX660" fmla="*/ 2453654 w 9168189"/>
              <a:gd name="connsiteY660" fmla="*/ 4169701 h 19697946"/>
              <a:gd name="connsiteX661" fmla="*/ 6630864 w 9168189"/>
              <a:gd name="connsiteY661" fmla="*/ 4169463 h 19697946"/>
              <a:gd name="connsiteX662" fmla="*/ 6915625 w 9168189"/>
              <a:gd name="connsiteY662" fmla="*/ 4257245 h 19697946"/>
              <a:gd name="connsiteX663" fmla="*/ 7066789 w 9168189"/>
              <a:gd name="connsiteY663" fmla="*/ 4448042 h 19697946"/>
              <a:gd name="connsiteX664" fmla="*/ 7079039 w 9168189"/>
              <a:gd name="connsiteY664" fmla="*/ 4495638 h 19697946"/>
              <a:gd name="connsiteX665" fmla="*/ 7084985 w 9168189"/>
              <a:gd name="connsiteY665" fmla="*/ 4698090 h 19697946"/>
              <a:gd name="connsiteX666" fmla="*/ 7072689 w 9168189"/>
              <a:gd name="connsiteY666" fmla="*/ 4752512 h 19697946"/>
              <a:gd name="connsiteX667" fmla="*/ 7044713 w 9168189"/>
              <a:gd name="connsiteY667" fmla="*/ 4804060 h 19697946"/>
              <a:gd name="connsiteX668" fmla="*/ 6962544 w 9168189"/>
              <a:gd name="connsiteY668" fmla="*/ 4898863 h 19697946"/>
              <a:gd name="connsiteX669" fmla="*/ 6896824 w 9168189"/>
              <a:gd name="connsiteY669" fmla="*/ 4965538 h 19697946"/>
              <a:gd name="connsiteX670" fmla="*/ 6869489 w 9168189"/>
              <a:gd name="connsiteY670" fmla="*/ 4984587 h 19697946"/>
              <a:gd name="connsiteX671" fmla="*/ 6811534 w 9168189"/>
              <a:gd name="connsiteY671" fmla="*/ 5003638 h 19697946"/>
              <a:gd name="connsiteX672" fmla="*/ 6762597 w 9168189"/>
              <a:gd name="connsiteY672" fmla="*/ 5014626 h 19697946"/>
              <a:gd name="connsiteX673" fmla="*/ 6618617 w 9168189"/>
              <a:gd name="connsiteY673" fmla="*/ 5022160 h 19697946"/>
              <a:gd name="connsiteX674" fmla="*/ 6550186 w 9168189"/>
              <a:gd name="connsiteY674" fmla="*/ 5003638 h 19697946"/>
              <a:gd name="connsiteX675" fmla="*/ 6388787 w 9168189"/>
              <a:gd name="connsiteY675" fmla="*/ 4903893 h 19697946"/>
              <a:gd name="connsiteX676" fmla="*/ 6285289 w 9168189"/>
              <a:gd name="connsiteY676" fmla="*/ 4739730 h 19697946"/>
              <a:gd name="connsiteX677" fmla="*/ 6271156 w 9168189"/>
              <a:gd name="connsiteY677" fmla="*/ 4702485 h 19697946"/>
              <a:gd name="connsiteX678" fmla="*/ 6271648 w 9168189"/>
              <a:gd name="connsiteY678" fmla="*/ 4504200 h 19697946"/>
              <a:gd name="connsiteX679" fmla="*/ 6285289 w 9168189"/>
              <a:gd name="connsiteY679" fmla="*/ 4462903 h 19697946"/>
              <a:gd name="connsiteX680" fmla="*/ 6304339 w 9168189"/>
              <a:gd name="connsiteY680" fmla="*/ 4419439 h 19697946"/>
              <a:gd name="connsiteX681" fmla="*/ 6323389 w 9168189"/>
              <a:gd name="connsiteY681" fmla="*/ 4388054 h 19697946"/>
              <a:gd name="connsiteX682" fmla="*/ 6459504 w 9168189"/>
              <a:gd name="connsiteY682" fmla="*/ 4254338 h 19697946"/>
              <a:gd name="connsiteX683" fmla="*/ 6475789 w 9168189"/>
              <a:gd name="connsiteY683" fmla="*/ 4241881 h 19697946"/>
              <a:gd name="connsiteX684" fmla="*/ 6509868 w 9168189"/>
              <a:gd name="connsiteY684" fmla="*/ 4220869 h 19697946"/>
              <a:gd name="connsiteX685" fmla="*/ 6570193 w 9168189"/>
              <a:gd name="connsiteY685" fmla="*/ 4188956 h 19697946"/>
              <a:gd name="connsiteX686" fmla="*/ 6630864 w 9168189"/>
              <a:gd name="connsiteY686" fmla="*/ 4169463 h 19697946"/>
              <a:gd name="connsiteX687" fmla="*/ 405188 w 9168189"/>
              <a:gd name="connsiteY687" fmla="*/ 4168927 h 19697946"/>
              <a:gd name="connsiteX688" fmla="*/ 786501 w 9168189"/>
              <a:gd name="connsiteY688" fmla="*/ 4426434 h 19697946"/>
              <a:gd name="connsiteX689" fmla="*/ 809079 w 9168189"/>
              <a:gd name="connsiteY689" fmla="*/ 4602065 h 19697946"/>
              <a:gd name="connsiteX690" fmla="*/ 780568 w 9168189"/>
              <a:gd name="connsiteY690" fmla="*/ 4780017 h 19697946"/>
              <a:gd name="connsiteX691" fmla="*/ 627255 w 9168189"/>
              <a:gd name="connsiteY691" fmla="*/ 4965538 h 19697946"/>
              <a:gd name="connsiteX692" fmla="*/ 595688 w 9168189"/>
              <a:gd name="connsiteY692" fmla="*/ 4984587 h 19697946"/>
              <a:gd name="connsiteX693" fmla="*/ 540158 w 9168189"/>
              <a:gd name="connsiteY693" fmla="*/ 4997473 h 19697946"/>
              <a:gd name="connsiteX694" fmla="*/ 453281 w 9168189"/>
              <a:gd name="connsiteY694" fmla="*/ 5016299 h 19697946"/>
              <a:gd name="connsiteX695" fmla="*/ 321624 w 9168189"/>
              <a:gd name="connsiteY695" fmla="*/ 5014698 h 19697946"/>
              <a:gd name="connsiteX696" fmla="*/ 267913 w 9168189"/>
              <a:gd name="connsiteY696" fmla="*/ 4996773 h 19697946"/>
              <a:gd name="connsiteX697" fmla="*/ 49792 w 9168189"/>
              <a:gd name="connsiteY697" fmla="*/ 4833756 h 19697946"/>
              <a:gd name="connsiteX698" fmla="*/ 5138 w 9168189"/>
              <a:gd name="connsiteY698" fmla="*/ 4772961 h 19697946"/>
              <a:gd name="connsiteX699" fmla="*/ 1140 w 9168189"/>
              <a:gd name="connsiteY699" fmla="*/ 4612075 h 19697946"/>
              <a:gd name="connsiteX700" fmla="*/ 105266 w 9168189"/>
              <a:gd name="connsiteY700" fmla="*/ 4314931 h 19697946"/>
              <a:gd name="connsiteX701" fmla="*/ 278188 w 9168189"/>
              <a:gd name="connsiteY701" fmla="*/ 4185107 h 19697946"/>
              <a:gd name="connsiteX702" fmla="*/ 405188 w 9168189"/>
              <a:gd name="connsiteY702" fmla="*/ 4168927 h 19697946"/>
              <a:gd name="connsiteX703" fmla="*/ 2481441 w 9168189"/>
              <a:gd name="connsiteY703" fmla="*/ 2065127 h 19697946"/>
              <a:gd name="connsiteX704" fmla="*/ 2559797 w 9168189"/>
              <a:gd name="connsiteY704" fmla="*/ 2088987 h 19697946"/>
              <a:gd name="connsiteX705" fmla="*/ 2634034 w 9168189"/>
              <a:gd name="connsiteY705" fmla="*/ 2108036 h 19697946"/>
              <a:gd name="connsiteX706" fmla="*/ 2678488 w 9168189"/>
              <a:gd name="connsiteY706" fmla="*/ 2127088 h 19697946"/>
              <a:gd name="connsiteX707" fmla="*/ 2709180 w 9168189"/>
              <a:gd name="connsiteY707" fmla="*/ 2146139 h 19697946"/>
              <a:gd name="connsiteX708" fmla="*/ 2894388 w 9168189"/>
              <a:gd name="connsiteY708" fmla="*/ 2371947 h 19697946"/>
              <a:gd name="connsiteX709" fmla="*/ 2908676 w 9168189"/>
              <a:gd name="connsiteY709" fmla="*/ 2409348 h 19697946"/>
              <a:gd name="connsiteX710" fmla="*/ 2922963 w 9168189"/>
              <a:gd name="connsiteY710" fmla="*/ 2508089 h 19697946"/>
              <a:gd name="connsiteX711" fmla="*/ 2908676 w 9168189"/>
              <a:gd name="connsiteY711" fmla="*/ 2606829 h 19697946"/>
              <a:gd name="connsiteX712" fmla="*/ 2894388 w 9168189"/>
              <a:gd name="connsiteY712" fmla="*/ 2648773 h 19697946"/>
              <a:gd name="connsiteX713" fmla="*/ 2875338 w 9168189"/>
              <a:gd name="connsiteY713" fmla="*/ 2692238 h 19697946"/>
              <a:gd name="connsiteX714" fmla="*/ 2849596 w 9168189"/>
              <a:gd name="connsiteY714" fmla="*/ 2716019 h 19697946"/>
              <a:gd name="connsiteX715" fmla="*/ 2662237 w 9168189"/>
              <a:gd name="connsiteY715" fmla="*/ 2895440 h 19697946"/>
              <a:gd name="connsiteX716" fmla="*/ 2600565 w 9168189"/>
              <a:gd name="connsiteY716" fmla="*/ 2908061 h 19697946"/>
              <a:gd name="connsiteX717" fmla="*/ 2375607 w 9168189"/>
              <a:gd name="connsiteY717" fmla="*/ 2909498 h 19697946"/>
              <a:gd name="connsiteX718" fmla="*/ 2310188 w 9168189"/>
              <a:gd name="connsiteY718" fmla="*/ 2877830 h 19697946"/>
              <a:gd name="connsiteX719" fmla="*/ 2128305 w 9168189"/>
              <a:gd name="connsiteY719" fmla="*/ 2717637 h 19697946"/>
              <a:gd name="connsiteX720" fmla="*/ 2108763 w 9168189"/>
              <a:gd name="connsiteY720" fmla="*/ 2679539 h 19697946"/>
              <a:gd name="connsiteX721" fmla="*/ 2086837 w 9168189"/>
              <a:gd name="connsiteY721" fmla="*/ 2410557 h 19697946"/>
              <a:gd name="connsiteX722" fmla="*/ 2106988 w 9168189"/>
              <a:gd name="connsiteY722" fmla="*/ 2358767 h 19697946"/>
              <a:gd name="connsiteX723" fmla="*/ 2195345 w 9168189"/>
              <a:gd name="connsiteY723" fmla="*/ 2196938 h 19697946"/>
              <a:gd name="connsiteX724" fmla="*/ 2405438 w 9168189"/>
              <a:gd name="connsiteY724" fmla="*/ 2079106 h 19697946"/>
              <a:gd name="connsiteX725" fmla="*/ 2481441 w 9168189"/>
              <a:gd name="connsiteY725" fmla="*/ 2065127 h 19697946"/>
              <a:gd name="connsiteX726" fmla="*/ 8756203 w 9168189"/>
              <a:gd name="connsiteY726" fmla="*/ 2064569 h 19697946"/>
              <a:gd name="connsiteX727" fmla="*/ 8833596 w 9168189"/>
              <a:gd name="connsiteY727" fmla="*/ 2088987 h 19697946"/>
              <a:gd name="connsiteX728" fmla="*/ 8903648 w 9168189"/>
              <a:gd name="connsiteY728" fmla="*/ 2108036 h 19697946"/>
              <a:gd name="connsiteX729" fmla="*/ 9101890 w 9168189"/>
              <a:gd name="connsiteY729" fmla="*/ 2244207 h 19697946"/>
              <a:gd name="connsiteX730" fmla="*/ 9168187 w 9168189"/>
              <a:gd name="connsiteY730" fmla="*/ 2507362 h 19697946"/>
              <a:gd name="connsiteX731" fmla="*/ 9083118 w 9168189"/>
              <a:gd name="connsiteY731" fmla="*/ 2763242 h 19697946"/>
              <a:gd name="connsiteX732" fmla="*/ 8782305 w 9168189"/>
              <a:gd name="connsiteY732" fmla="*/ 2923873 h 19697946"/>
              <a:gd name="connsiteX733" fmla="*/ 8552237 w 9168189"/>
              <a:gd name="connsiteY733" fmla="*/ 2859919 h 19697946"/>
              <a:gd name="connsiteX734" fmla="*/ 8393341 w 9168189"/>
              <a:gd name="connsiteY734" fmla="*/ 2685588 h 19697946"/>
              <a:gd name="connsiteX735" fmla="*/ 8357896 w 9168189"/>
              <a:gd name="connsiteY735" fmla="*/ 2496911 h 19697946"/>
              <a:gd name="connsiteX736" fmla="*/ 8385779 w 9168189"/>
              <a:gd name="connsiteY736" fmla="*/ 2320192 h 19697946"/>
              <a:gd name="connsiteX737" fmla="*/ 8647629 w 9168189"/>
              <a:gd name="connsiteY737" fmla="*/ 2108036 h 19697946"/>
              <a:gd name="connsiteX738" fmla="*/ 8706354 w 9168189"/>
              <a:gd name="connsiteY738" fmla="*/ 2083135 h 19697946"/>
              <a:gd name="connsiteX739" fmla="*/ 8756203 w 9168189"/>
              <a:gd name="connsiteY739" fmla="*/ 2064569 h 19697946"/>
              <a:gd name="connsiteX740" fmla="*/ 386905 w 9168189"/>
              <a:gd name="connsiteY740" fmla="*/ 2064569 h 19697946"/>
              <a:gd name="connsiteX741" fmla="*/ 464297 w 9168189"/>
              <a:gd name="connsiteY741" fmla="*/ 2088987 h 19697946"/>
              <a:gd name="connsiteX742" fmla="*/ 532139 w 9168189"/>
              <a:gd name="connsiteY742" fmla="*/ 2108036 h 19697946"/>
              <a:gd name="connsiteX743" fmla="*/ 714784 w 9168189"/>
              <a:gd name="connsiteY743" fmla="*/ 2222292 h 19697946"/>
              <a:gd name="connsiteX744" fmla="*/ 809079 w 9168189"/>
              <a:gd name="connsiteY744" fmla="*/ 2496911 h 19697946"/>
              <a:gd name="connsiteX745" fmla="*/ 786334 w 9168189"/>
              <a:gd name="connsiteY745" fmla="*/ 2685588 h 19697946"/>
              <a:gd name="connsiteX746" fmla="*/ 602038 w 9168189"/>
              <a:gd name="connsiteY746" fmla="*/ 2859673 h 19697946"/>
              <a:gd name="connsiteX747" fmla="*/ 522232 w 9168189"/>
              <a:gd name="connsiteY747" fmla="*/ 2906524 h 19697946"/>
              <a:gd name="connsiteX748" fmla="*/ 275444 w 9168189"/>
              <a:gd name="connsiteY748" fmla="*/ 2906380 h 19697946"/>
              <a:gd name="connsiteX749" fmla="*/ 198520 w 9168189"/>
              <a:gd name="connsiteY749" fmla="*/ 2872326 h 19697946"/>
              <a:gd name="connsiteX750" fmla="*/ 30565 w 9168189"/>
              <a:gd name="connsiteY750" fmla="*/ 2696693 h 19697946"/>
              <a:gd name="connsiteX751" fmla="*/ 11488 w 9168189"/>
              <a:gd name="connsiteY751" fmla="*/ 2506130 h 19697946"/>
              <a:gd name="connsiteX752" fmla="*/ 75796 w 9168189"/>
              <a:gd name="connsiteY752" fmla="*/ 2229956 h 19697946"/>
              <a:gd name="connsiteX753" fmla="*/ 276120 w 9168189"/>
              <a:gd name="connsiteY753" fmla="*/ 2108036 h 19697946"/>
              <a:gd name="connsiteX754" fmla="*/ 337055 w 9168189"/>
              <a:gd name="connsiteY754" fmla="*/ 2083135 h 19697946"/>
              <a:gd name="connsiteX755" fmla="*/ 386905 w 9168189"/>
              <a:gd name="connsiteY755" fmla="*/ 2064569 h 19697946"/>
              <a:gd name="connsiteX756" fmla="*/ 4571832 w 9168189"/>
              <a:gd name="connsiteY756" fmla="*/ 2064457 h 19697946"/>
              <a:gd name="connsiteX757" fmla="*/ 4655297 w 9168189"/>
              <a:gd name="connsiteY757" fmla="*/ 2088987 h 19697946"/>
              <a:gd name="connsiteX758" fmla="*/ 4729534 w 9168189"/>
              <a:gd name="connsiteY758" fmla="*/ 2108036 h 19697946"/>
              <a:gd name="connsiteX759" fmla="*/ 4773988 w 9168189"/>
              <a:gd name="connsiteY759" fmla="*/ 2127088 h 19697946"/>
              <a:gd name="connsiteX760" fmla="*/ 4805873 w 9168189"/>
              <a:gd name="connsiteY760" fmla="*/ 2146139 h 19697946"/>
              <a:gd name="connsiteX761" fmla="*/ 4961313 w 9168189"/>
              <a:gd name="connsiteY761" fmla="*/ 2315352 h 19697946"/>
              <a:gd name="connsiteX762" fmla="*/ 5002588 w 9168189"/>
              <a:gd name="connsiteY762" fmla="*/ 2507606 h 19697946"/>
              <a:gd name="connsiteX763" fmla="*/ 4975840 w 9168189"/>
              <a:gd name="connsiteY763" fmla="*/ 2679273 h 19697946"/>
              <a:gd name="connsiteX764" fmla="*/ 4791067 w 9168189"/>
              <a:gd name="connsiteY764" fmla="*/ 2866448 h 19697946"/>
              <a:gd name="connsiteX765" fmla="*/ 4702219 w 9168189"/>
              <a:gd name="connsiteY765" fmla="*/ 2907198 h 19697946"/>
              <a:gd name="connsiteX766" fmla="*/ 4464757 w 9168189"/>
              <a:gd name="connsiteY766" fmla="*/ 2907198 h 19697946"/>
              <a:gd name="connsiteX767" fmla="*/ 4375909 w 9168189"/>
              <a:gd name="connsiteY767" fmla="*/ 2866448 h 19697946"/>
              <a:gd name="connsiteX768" fmla="*/ 4203836 w 9168189"/>
              <a:gd name="connsiteY768" fmla="*/ 2679273 h 19697946"/>
              <a:gd name="connsiteX769" fmla="*/ 4177088 w 9168189"/>
              <a:gd name="connsiteY769" fmla="*/ 2507606 h 19697946"/>
              <a:gd name="connsiteX770" fmla="*/ 4211857 w 9168189"/>
              <a:gd name="connsiteY770" fmla="*/ 2322875 h 19697946"/>
              <a:gd name="connsiteX771" fmla="*/ 4373638 w 9168189"/>
              <a:gd name="connsiteY771" fmla="*/ 2146139 h 19697946"/>
              <a:gd name="connsiteX772" fmla="*/ 4405688 w 9168189"/>
              <a:gd name="connsiteY772" fmla="*/ 2127088 h 19697946"/>
              <a:gd name="connsiteX773" fmla="*/ 4450235 w 9168189"/>
              <a:gd name="connsiteY773" fmla="*/ 2108036 h 19697946"/>
              <a:gd name="connsiteX774" fmla="*/ 4515355 w 9168189"/>
              <a:gd name="connsiteY774" fmla="*/ 2083135 h 19697946"/>
              <a:gd name="connsiteX775" fmla="*/ 4571832 w 9168189"/>
              <a:gd name="connsiteY775" fmla="*/ 2064457 h 19697946"/>
              <a:gd name="connsiteX776" fmla="*/ 6665173 w 9168189"/>
              <a:gd name="connsiteY776" fmla="*/ 2064086 h 19697946"/>
              <a:gd name="connsiteX777" fmla="*/ 6747723 w 9168189"/>
              <a:gd name="connsiteY777" fmla="*/ 2084296 h 19697946"/>
              <a:gd name="connsiteX778" fmla="*/ 6856789 w 9168189"/>
              <a:gd name="connsiteY778" fmla="*/ 2119221 h 19697946"/>
              <a:gd name="connsiteX779" fmla="*/ 7072689 w 9168189"/>
              <a:gd name="connsiteY779" fmla="*/ 2358767 h 19697946"/>
              <a:gd name="connsiteX780" fmla="*/ 7092840 w 9168189"/>
              <a:gd name="connsiteY780" fmla="*/ 2410557 h 19697946"/>
              <a:gd name="connsiteX781" fmla="*/ 7101256 w 9168189"/>
              <a:gd name="connsiteY781" fmla="*/ 2505456 h 19697946"/>
              <a:gd name="connsiteX782" fmla="*/ 7072830 w 9168189"/>
              <a:gd name="connsiteY782" fmla="*/ 2616037 h 19697946"/>
              <a:gd name="connsiteX783" fmla="*/ 7051794 w 9168189"/>
              <a:gd name="connsiteY783" fmla="*/ 2673189 h 19697946"/>
              <a:gd name="connsiteX784" fmla="*/ 6901239 w 9168189"/>
              <a:gd name="connsiteY784" fmla="*/ 2846027 h 19697946"/>
              <a:gd name="connsiteX785" fmla="*/ 6797720 w 9168189"/>
              <a:gd name="connsiteY785" fmla="*/ 2907080 h 19697946"/>
              <a:gd name="connsiteX786" fmla="*/ 6677070 w 9168189"/>
              <a:gd name="connsiteY786" fmla="*/ 2927110 h 19697946"/>
              <a:gd name="connsiteX787" fmla="*/ 6566412 w 9168189"/>
              <a:gd name="connsiteY787" fmla="*/ 2908061 h 19697946"/>
              <a:gd name="connsiteX788" fmla="*/ 6517440 w 9168189"/>
              <a:gd name="connsiteY788" fmla="*/ 2895440 h 19697946"/>
              <a:gd name="connsiteX789" fmla="*/ 6317380 w 9168189"/>
              <a:gd name="connsiteY789" fmla="*/ 2716019 h 19697946"/>
              <a:gd name="connsiteX790" fmla="*/ 6304339 w 9168189"/>
              <a:gd name="connsiteY790" fmla="*/ 2692238 h 19697946"/>
              <a:gd name="connsiteX791" fmla="*/ 6285289 w 9168189"/>
              <a:gd name="connsiteY791" fmla="*/ 2648773 h 19697946"/>
              <a:gd name="connsiteX792" fmla="*/ 6271648 w 9168189"/>
              <a:gd name="connsiteY792" fmla="*/ 2607477 h 19697946"/>
              <a:gd name="connsiteX793" fmla="*/ 6271156 w 9168189"/>
              <a:gd name="connsiteY793" fmla="*/ 2409193 h 19697946"/>
              <a:gd name="connsiteX794" fmla="*/ 6285289 w 9168189"/>
              <a:gd name="connsiteY794" fmla="*/ 2371947 h 19697946"/>
              <a:gd name="connsiteX795" fmla="*/ 6470497 w 9168189"/>
              <a:gd name="connsiteY795" fmla="*/ 2146139 h 19697946"/>
              <a:gd name="connsiteX796" fmla="*/ 6501189 w 9168189"/>
              <a:gd name="connsiteY796" fmla="*/ 2127088 h 19697946"/>
              <a:gd name="connsiteX797" fmla="*/ 6545736 w 9168189"/>
              <a:gd name="connsiteY797" fmla="*/ 2108036 h 19697946"/>
              <a:gd name="connsiteX798" fmla="*/ 6610856 w 9168189"/>
              <a:gd name="connsiteY798" fmla="*/ 2083135 h 19697946"/>
              <a:gd name="connsiteX799" fmla="*/ 6665173 w 9168189"/>
              <a:gd name="connsiteY799" fmla="*/ 2064086 h 19697946"/>
              <a:gd name="connsiteX800" fmla="*/ 8774488 w 9168189"/>
              <a:gd name="connsiteY800" fmla="*/ 12535 h 19697946"/>
              <a:gd name="connsiteX801" fmla="*/ 8984726 w 9168189"/>
              <a:gd name="connsiteY801" fmla="*/ 42580 h 19697946"/>
              <a:gd name="connsiteX802" fmla="*/ 9128745 w 9168189"/>
              <a:gd name="connsiteY802" fmla="*/ 190335 h 19697946"/>
              <a:gd name="connsiteX803" fmla="*/ 9161791 w 9168189"/>
              <a:gd name="connsiteY803" fmla="*/ 400575 h 19697946"/>
              <a:gd name="connsiteX804" fmla="*/ 9168188 w 9168189"/>
              <a:gd name="connsiteY804" fmla="*/ 566366 h 19697946"/>
              <a:gd name="connsiteX805" fmla="*/ 9125445 w 9168189"/>
              <a:gd name="connsiteY805" fmla="*/ 616475 h 19697946"/>
              <a:gd name="connsiteX806" fmla="*/ 8959364 w 9168189"/>
              <a:gd name="connsiteY806" fmla="*/ 774710 h 19697946"/>
              <a:gd name="connsiteX807" fmla="*/ 8773521 w 9168189"/>
              <a:gd name="connsiteY807" fmla="*/ 815681 h 19697946"/>
              <a:gd name="connsiteX808" fmla="*/ 8637752 w 9168189"/>
              <a:gd name="connsiteY808" fmla="*/ 815312 h 19697946"/>
              <a:gd name="connsiteX809" fmla="*/ 8563245 w 9168189"/>
              <a:gd name="connsiteY809" fmla="*/ 764817 h 19697946"/>
              <a:gd name="connsiteX810" fmla="*/ 8393242 w 9168189"/>
              <a:gd name="connsiteY810" fmla="*/ 590996 h 19697946"/>
              <a:gd name="connsiteX811" fmla="*/ 8364532 w 9168189"/>
              <a:gd name="connsiteY811" fmla="*/ 406237 h 19697946"/>
              <a:gd name="connsiteX812" fmla="*/ 8393242 w 9168189"/>
              <a:gd name="connsiteY812" fmla="*/ 208774 h 19697946"/>
              <a:gd name="connsiteX813" fmla="*/ 8551550 w 9168189"/>
              <a:gd name="connsiteY813" fmla="*/ 42580 h 19697946"/>
              <a:gd name="connsiteX814" fmla="*/ 8774488 w 9168189"/>
              <a:gd name="connsiteY814" fmla="*/ 12535 h 19697946"/>
              <a:gd name="connsiteX815" fmla="*/ 6677183 w 9168189"/>
              <a:gd name="connsiteY815" fmla="*/ 12535 h 19697946"/>
              <a:gd name="connsiteX816" fmla="*/ 6893054 w 9168189"/>
              <a:gd name="connsiteY816" fmla="*/ 46261 h 19697946"/>
              <a:gd name="connsiteX817" fmla="*/ 7042836 w 9168189"/>
              <a:gd name="connsiteY817" fmla="*/ 200371 h 19697946"/>
              <a:gd name="connsiteX818" fmla="*/ 7083549 w 9168189"/>
              <a:gd name="connsiteY818" fmla="*/ 289190 h 19697946"/>
              <a:gd name="connsiteX819" fmla="*/ 7110788 w 9168189"/>
              <a:gd name="connsiteY819" fmla="*/ 406237 h 19697946"/>
              <a:gd name="connsiteX820" fmla="*/ 7083549 w 9168189"/>
              <a:gd name="connsiteY820" fmla="*/ 510581 h 19697946"/>
              <a:gd name="connsiteX821" fmla="*/ 7035924 w 9168189"/>
              <a:gd name="connsiteY821" fmla="*/ 594964 h 19697946"/>
              <a:gd name="connsiteX822" fmla="*/ 6863402 w 9168189"/>
              <a:gd name="connsiteY822" fmla="*/ 787108 h 19697946"/>
              <a:gd name="connsiteX823" fmla="*/ 6673473 w 9168189"/>
              <a:gd name="connsiteY823" fmla="*/ 815280 h 19697946"/>
              <a:gd name="connsiteX824" fmla="*/ 6480540 w 9168189"/>
              <a:gd name="connsiteY824" fmla="*/ 774213 h 19697946"/>
              <a:gd name="connsiteX825" fmla="*/ 6302763 w 9168189"/>
              <a:gd name="connsiteY825" fmla="*/ 603086 h 19697946"/>
              <a:gd name="connsiteX826" fmla="*/ 6277271 w 9168189"/>
              <a:gd name="connsiteY826" fmla="*/ 288569 h 19697946"/>
              <a:gd name="connsiteX827" fmla="*/ 6307311 w 9168189"/>
              <a:gd name="connsiteY827" fmla="*/ 193662 h 19697946"/>
              <a:gd name="connsiteX828" fmla="*/ 6456050 w 9168189"/>
              <a:gd name="connsiteY828" fmla="*/ 42636 h 19697946"/>
              <a:gd name="connsiteX829" fmla="*/ 6677183 w 9168189"/>
              <a:gd name="connsiteY829" fmla="*/ 12535 h 19697946"/>
              <a:gd name="connsiteX830" fmla="*/ 405188 w 9168189"/>
              <a:gd name="connsiteY830" fmla="*/ 12535 h 19697946"/>
              <a:gd name="connsiteX831" fmla="*/ 615427 w 9168189"/>
              <a:gd name="connsiteY831" fmla="*/ 42580 h 19697946"/>
              <a:gd name="connsiteX832" fmla="*/ 767831 w 9168189"/>
              <a:gd name="connsiteY832" fmla="*/ 203036 h 19697946"/>
              <a:gd name="connsiteX833" fmla="*/ 809254 w 9168189"/>
              <a:gd name="connsiteY833" fmla="*/ 400474 h 19697946"/>
              <a:gd name="connsiteX834" fmla="*/ 815170 w 9168189"/>
              <a:gd name="connsiteY834" fmla="*/ 540765 h 19697946"/>
              <a:gd name="connsiteX835" fmla="*/ 773747 w 9168189"/>
              <a:gd name="connsiteY835" fmla="*/ 590975 h 19697946"/>
              <a:gd name="connsiteX836" fmla="*/ 603731 w 9168189"/>
              <a:gd name="connsiteY836" fmla="*/ 764817 h 19697946"/>
              <a:gd name="connsiteX837" fmla="*/ 541924 w 9168189"/>
              <a:gd name="connsiteY837" fmla="*/ 815312 h 19697946"/>
              <a:gd name="connsiteX838" fmla="*/ 406155 w 9168189"/>
              <a:gd name="connsiteY838" fmla="*/ 815681 h 19697946"/>
              <a:gd name="connsiteX839" fmla="*/ 207613 w 9168189"/>
              <a:gd name="connsiteY839" fmla="*/ 774710 h 19697946"/>
              <a:gd name="connsiteX840" fmla="*/ 41531 w 9168189"/>
              <a:gd name="connsiteY840" fmla="*/ 616475 h 19697946"/>
              <a:gd name="connsiteX841" fmla="*/ 5185 w 9168189"/>
              <a:gd name="connsiteY841" fmla="*/ 400575 h 19697946"/>
              <a:gd name="connsiteX842" fmla="*/ 25530 w 9168189"/>
              <a:gd name="connsiteY842" fmla="*/ 190335 h 19697946"/>
              <a:gd name="connsiteX843" fmla="*/ 182249 w 9168189"/>
              <a:gd name="connsiteY843" fmla="*/ 42580 h 19697946"/>
              <a:gd name="connsiteX844" fmla="*/ 405188 w 9168189"/>
              <a:gd name="connsiteY844" fmla="*/ 12535 h 19697946"/>
              <a:gd name="connsiteX845" fmla="*/ 4503413 w 9168189"/>
              <a:gd name="connsiteY845" fmla="*/ 5136 h 19697946"/>
              <a:gd name="connsiteX846" fmla="*/ 4579486 w 9168189"/>
              <a:gd name="connsiteY846" fmla="*/ 6989 h 19697946"/>
              <a:gd name="connsiteX847" fmla="*/ 4827141 w 9168189"/>
              <a:gd name="connsiteY847" fmla="*/ 59537 h 19697946"/>
              <a:gd name="connsiteX848" fmla="*/ 4958542 w 9168189"/>
              <a:gd name="connsiteY848" fmla="*/ 208324 h 19697946"/>
              <a:gd name="connsiteX849" fmla="*/ 4977592 w 9168189"/>
              <a:gd name="connsiteY849" fmla="*/ 253085 h 19697946"/>
              <a:gd name="connsiteX850" fmla="*/ 5002588 w 9168189"/>
              <a:gd name="connsiteY850" fmla="*/ 406237 h 19697946"/>
              <a:gd name="connsiteX851" fmla="*/ 4977592 w 9168189"/>
              <a:gd name="connsiteY851" fmla="*/ 546683 h 19697946"/>
              <a:gd name="connsiteX852" fmla="*/ 4958542 w 9168189"/>
              <a:gd name="connsiteY852" fmla="*/ 593004 h 19697946"/>
              <a:gd name="connsiteX853" fmla="*/ 4765034 w 9168189"/>
              <a:gd name="connsiteY853" fmla="*/ 781359 h 19697946"/>
              <a:gd name="connsiteX854" fmla="*/ 4403109 w 9168189"/>
              <a:gd name="connsiteY854" fmla="*/ 781923 h 19697946"/>
              <a:gd name="connsiteX855" fmla="*/ 4203074 w 9168189"/>
              <a:gd name="connsiteY855" fmla="*/ 576050 h 19697946"/>
              <a:gd name="connsiteX856" fmla="*/ 4201905 w 9168189"/>
              <a:gd name="connsiteY856" fmla="*/ 226302 h 19697946"/>
              <a:gd name="connsiteX857" fmla="*/ 4353833 w 9168189"/>
              <a:gd name="connsiteY857" fmla="*/ 47111 h 19697946"/>
              <a:gd name="connsiteX858" fmla="*/ 4402351 w 9168189"/>
              <a:gd name="connsiteY858" fmla="*/ 19343 h 19697946"/>
              <a:gd name="connsiteX859" fmla="*/ 4452259 w 9168189"/>
              <a:gd name="connsiteY859" fmla="*/ 6318 h 19697946"/>
              <a:gd name="connsiteX860" fmla="*/ 4503413 w 9168189"/>
              <a:gd name="connsiteY860" fmla="*/ 5136 h 19697946"/>
              <a:gd name="connsiteX861" fmla="*/ 2487988 w 9168189"/>
              <a:gd name="connsiteY861" fmla="*/ 0 h 19697946"/>
              <a:gd name="connsiteX862" fmla="*/ 2691188 w 9168189"/>
              <a:gd name="connsiteY862" fmla="*/ 26578 h 19697946"/>
              <a:gd name="connsiteX863" fmla="*/ 2896790 w 9168189"/>
              <a:gd name="connsiteY863" fmla="*/ 514528 h 19697946"/>
              <a:gd name="connsiteX864" fmla="*/ 2851513 w 9168189"/>
              <a:gd name="connsiteY864" fmla="*/ 603086 h 19697946"/>
              <a:gd name="connsiteX865" fmla="*/ 2686436 w 9168189"/>
              <a:gd name="connsiteY865" fmla="*/ 774213 h 19697946"/>
              <a:gd name="connsiteX866" fmla="*/ 2506203 w 9168189"/>
              <a:gd name="connsiteY866" fmla="*/ 815280 h 19697946"/>
              <a:gd name="connsiteX867" fmla="*/ 2199328 w 9168189"/>
              <a:gd name="connsiteY867" fmla="*/ 698272 h 19697946"/>
              <a:gd name="connsiteX868" fmla="*/ 2083428 w 9168189"/>
              <a:gd name="connsiteY868" fmla="*/ 289190 h 19697946"/>
              <a:gd name="connsiteX869" fmla="*/ 2278732 w 9168189"/>
              <a:gd name="connsiteY869" fmla="*/ 40493 h 19697946"/>
              <a:gd name="connsiteX870" fmla="*/ 2329238 w 9168189"/>
              <a:gd name="connsiteY870" fmla="*/ 75 h 19697946"/>
            </a:gdLst>
            <a:ahLst/>
            <a:cxnLst/>
            <a:rect l="l" t="t" r="r" b="b"/>
            <a:pathLst>
              <a:path w="9168189" h="19697946">
                <a:moveTo>
                  <a:pt x="8826961" y="18885501"/>
                </a:moveTo>
                <a:cubicBezTo>
                  <a:pt x="8947071" y="18899400"/>
                  <a:pt x="9046126" y="18964332"/>
                  <a:pt x="9125445" y="19080894"/>
                </a:cubicBezTo>
                <a:lnTo>
                  <a:pt x="9168188" y="19143705"/>
                </a:lnTo>
                <a:lnTo>
                  <a:pt x="9168188" y="19463959"/>
                </a:lnTo>
                <a:lnTo>
                  <a:pt x="9125445" y="19514070"/>
                </a:lnTo>
                <a:cubicBezTo>
                  <a:pt x="8999370" y="19661880"/>
                  <a:pt x="8956168" y="19683248"/>
                  <a:pt x="8767450" y="19691134"/>
                </a:cubicBezTo>
                <a:lnTo>
                  <a:pt x="8614361" y="19697532"/>
                </a:lnTo>
                <a:lnTo>
                  <a:pt x="8551550" y="19654789"/>
                </a:lnTo>
                <a:cubicBezTo>
                  <a:pt x="8477295" y="19604260"/>
                  <a:pt x="8432515" y="19557248"/>
                  <a:pt x="8393242" y="19488593"/>
                </a:cubicBezTo>
                <a:cubicBezTo>
                  <a:pt x="8368393" y="19445152"/>
                  <a:pt x="8364532" y="19420307"/>
                  <a:pt x="8364532" y="19303832"/>
                </a:cubicBezTo>
                <a:cubicBezTo>
                  <a:pt x="8364532" y="19156281"/>
                  <a:pt x="8387489" y="19081221"/>
                  <a:pt x="8455345" y="19006914"/>
                </a:cubicBezTo>
                <a:cubicBezTo>
                  <a:pt x="8500767" y="18957173"/>
                  <a:pt x="8616863" y="18900976"/>
                  <a:pt x="8699784" y="18888591"/>
                </a:cubicBezTo>
                <a:cubicBezTo>
                  <a:pt x="8744548" y="18881905"/>
                  <a:pt x="8786924" y="18880868"/>
                  <a:pt x="8826961" y="18885501"/>
                </a:cubicBezTo>
                <a:close/>
                <a:moveTo>
                  <a:pt x="6739701" y="18884364"/>
                </a:moveTo>
                <a:cubicBezTo>
                  <a:pt x="6784683" y="18889594"/>
                  <a:pt x="6826086" y="18901245"/>
                  <a:pt x="6859698" y="18918827"/>
                </a:cubicBezTo>
                <a:cubicBezTo>
                  <a:pt x="6930125" y="18955665"/>
                  <a:pt x="7007128" y="19030533"/>
                  <a:pt x="7035924" y="19090167"/>
                </a:cubicBezTo>
                <a:cubicBezTo>
                  <a:pt x="7047135" y="19113386"/>
                  <a:pt x="7068567" y="19156865"/>
                  <a:pt x="7083549" y="19186789"/>
                </a:cubicBezTo>
                <a:cubicBezTo>
                  <a:pt x="7100365" y="19220378"/>
                  <a:pt x="7110788" y="19265161"/>
                  <a:pt x="7110788" y="19303833"/>
                </a:cubicBezTo>
                <a:cubicBezTo>
                  <a:pt x="7110788" y="19346452"/>
                  <a:pt x="7102082" y="19379800"/>
                  <a:pt x="7083549" y="19408177"/>
                </a:cubicBezTo>
                <a:cubicBezTo>
                  <a:pt x="7068567" y="19431115"/>
                  <a:pt x="7050097" y="19471359"/>
                  <a:pt x="7042505" y="19497609"/>
                </a:cubicBezTo>
                <a:cubicBezTo>
                  <a:pt x="7029163" y="19543745"/>
                  <a:pt x="7012532" y="19560887"/>
                  <a:pt x="6887423" y="19657459"/>
                </a:cubicBezTo>
                <a:cubicBezTo>
                  <a:pt x="6835676" y="19697403"/>
                  <a:pt x="6835001" y="19697533"/>
                  <a:pt x="6680417" y="19697533"/>
                </a:cubicBezTo>
                <a:cubicBezTo>
                  <a:pt x="6506160" y="19697533"/>
                  <a:pt x="6483294" y="19690287"/>
                  <a:pt x="6392014" y="19606149"/>
                </a:cubicBezTo>
                <a:cubicBezTo>
                  <a:pt x="6272722" y="19496189"/>
                  <a:pt x="6233268" y="19359101"/>
                  <a:pt x="6270185" y="19182840"/>
                </a:cubicBezTo>
                <a:cubicBezTo>
                  <a:pt x="6287887" y="19098325"/>
                  <a:pt x="6312589" y="19052588"/>
                  <a:pt x="6370375" y="18997337"/>
                </a:cubicBezTo>
                <a:cubicBezTo>
                  <a:pt x="6426645" y="18943536"/>
                  <a:pt x="6511144" y="18903147"/>
                  <a:pt x="6598233" y="18888426"/>
                </a:cubicBezTo>
                <a:cubicBezTo>
                  <a:pt x="6646158" y="18880325"/>
                  <a:pt x="6694719" y="18879134"/>
                  <a:pt x="6739701" y="18884364"/>
                </a:cubicBezTo>
                <a:close/>
                <a:moveTo>
                  <a:pt x="381407" y="18882824"/>
                </a:moveTo>
                <a:cubicBezTo>
                  <a:pt x="406414" y="18881837"/>
                  <a:pt x="433287" y="18881891"/>
                  <a:pt x="455988" y="18883222"/>
                </a:cubicBezTo>
                <a:cubicBezTo>
                  <a:pt x="522605" y="18887127"/>
                  <a:pt x="550794" y="18896003"/>
                  <a:pt x="602038" y="18929204"/>
                </a:cubicBezTo>
                <a:cubicBezTo>
                  <a:pt x="675451" y="18976768"/>
                  <a:pt x="715838" y="19018445"/>
                  <a:pt x="773747" y="19106391"/>
                </a:cubicBezTo>
                <a:cubicBezTo>
                  <a:pt x="814967" y="19168994"/>
                  <a:pt x="815141" y="19169927"/>
                  <a:pt x="809254" y="19296891"/>
                </a:cubicBezTo>
                <a:cubicBezTo>
                  <a:pt x="804068" y="19408734"/>
                  <a:pt x="798956" y="19431536"/>
                  <a:pt x="767831" y="19481632"/>
                </a:cubicBezTo>
                <a:cubicBezTo>
                  <a:pt x="726307" y="19548467"/>
                  <a:pt x="684831" y="19595591"/>
                  <a:pt x="615427" y="19654789"/>
                </a:cubicBezTo>
                <a:lnTo>
                  <a:pt x="565315" y="19697532"/>
                </a:lnTo>
                <a:lnTo>
                  <a:pt x="399527" y="19691134"/>
                </a:lnTo>
                <a:cubicBezTo>
                  <a:pt x="261091" y="19685793"/>
                  <a:pt x="226404" y="19680341"/>
                  <a:pt x="189288" y="19658089"/>
                </a:cubicBezTo>
                <a:cubicBezTo>
                  <a:pt x="125540" y="19619873"/>
                  <a:pt x="76031" y="19571617"/>
                  <a:pt x="41531" y="19514070"/>
                </a:cubicBezTo>
                <a:cubicBezTo>
                  <a:pt x="14179" y="19468447"/>
                  <a:pt x="11488" y="19449618"/>
                  <a:pt x="11488" y="19303832"/>
                </a:cubicBezTo>
                <a:cubicBezTo>
                  <a:pt x="11488" y="19161624"/>
                  <a:pt x="14850" y="19136676"/>
                  <a:pt x="41531" y="19080894"/>
                </a:cubicBezTo>
                <a:cubicBezTo>
                  <a:pt x="90442" y="18978633"/>
                  <a:pt x="184130" y="18913495"/>
                  <a:pt x="318015" y="18888662"/>
                </a:cubicBezTo>
                <a:cubicBezTo>
                  <a:pt x="333256" y="18885835"/>
                  <a:pt x="356399" y="18883809"/>
                  <a:pt x="381407" y="18882824"/>
                </a:cubicBezTo>
                <a:close/>
                <a:moveTo>
                  <a:pt x="2489977" y="18880209"/>
                </a:moveTo>
                <a:cubicBezTo>
                  <a:pt x="2571809" y="18880271"/>
                  <a:pt x="2643335" y="18894322"/>
                  <a:pt x="2684838" y="18919893"/>
                </a:cubicBezTo>
                <a:cubicBezTo>
                  <a:pt x="2752314" y="18961464"/>
                  <a:pt x="2827603" y="19034501"/>
                  <a:pt x="2851513" y="19081582"/>
                </a:cubicBezTo>
                <a:cubicBezTo>
                  <a:pt x="2928033" y="19232257"/>
                  <a:pt x="2940910" y="19326265"/>
                  <a:pt x="2896790" y="19412125"/>
                </a:cubicBezTo>
                <a:cubicBezTo>
                  <a:pt x="2882530" y="19439876"/>
                  <a:pt x="2864623" y="19483381"/>
                  <a:pt x="2856997" y="19508799"/>
                </a:cubicBezTo>
                <a:cubicBezTo>
                  <a:pt x="2842283" y="19557846"/>
                  <a:pt x="2759381" y="19643217"/>
                  <a:pt x="2693271" y="19677405"/>
                </a:cubicBezTo>
                <a:cubicBezTo>
                  <a:pt x="2663982" y="19692551"/>
                  <a:pt x="2615967" y="19697532"/>
                  <a:pt x="2499259" y="19697532"/>
                </a:cubicBezTo>
                <a:cubicBezTo>
                  <a:pt x="2347359" y="19697532"/>
                  <a:pt x="2342841" y="19696707"/>
                  <a:pt x="2279554" y="19657458"/>
                </a:cubicBezTo>
                <a:cubicBezTo>
                  <a:pt x="2111156" y="19553021"/>
                  <a:pt x="2034632" y="19369375"/>
                  <a:pt x="2083428" y="19186788"/>
                </a:cubicBezTo>
                <a:cubicBezTo>
                  <a:pt x="2107807" y="19095563"/>
                  <a:pt x="2135958" y="19050206"/>
                  <a:pt x="2200912" y="18997488"/>
                </a:cubicBezTo>
                <a:cubicBezTo>
                  <a:pt x="2310250" y="18908751"/>
                  <a:pt x="2340586" y="18892051"/>
                  <a:pt x="2405438" y="18884901"/>
                </a:cubicBezTo>
                <a:cubicBezTo>
                  <a:pt x="2434276" y="18881722"/>
                  <a:pt x="2462699" y="18880188"/>
                  <a:pt x="2489977" y="18880209"/>
                </a:cubicBezTo>
                <a:close/>
                <a:moveTo>
                  <a:pt x="4577756" y="18879612"/>
                </a:moveTo>
                <a:cubicBezTo>
                  <a:pt x="4652396" y="18881321"/>
                  <a:pt x="4719047" y="18894638"/>
                  <a:pt x="4764590" y="18917773"/>
                </a:cubicBezTo>
                <a:cubicBezTo>
                  <a:pt x="4833825" y="18952943"/>
                  <a:pt x="4967427" y="19081475"/>
                  <a:pt x="4958542" y="19104365"/>
                </a:cubicBezTo>
                <a:cubicBezTo>
                  <a:pt x="4955272" y="19112789"/>
                  <a:pt x="4963844" y="19133633"/>
                  <a:pt x="4977592" y="19150685"/>
                </a:cubicBezTo>
                <a:cubicBezTo>
                  <a:pt x="4998572" y="19176705"/>
                  <a:pt x="5002588" y="19201313"/>
                  <a:pt x="5002588" y="19303832"/>
                </a:cubicBezTo>
                <a:cubicBezTo>
                  <a:pt x="5002588" y="19410653"/>
                  <a:pt x="4999452" y="19428274"/>
                  <a:pt x="4977592" y="19444279"/>
                </a:cubicBezTo>
                <a:cubicBezTo>
                  <a:pt x="4961361" y="19456164"/>
                  <a:pt x="4954681" y="19472406"/>
                  <a:pt x="4958542" y="19490599"/>
                </a:cubicBezTo>
                <a:cubicBezTo>
                  <a:pt x="4963037" y="19511781"/>
                  <a:pt x="4947179" y="19536064"/>
                  <a:pt x="4893545" y="19590129"/>
                </a:cubicBezTo>
                <a:cubicBezTo>
                  <a:pt x="4854526" y="19629460"/>
                  <a:pt x="4803275" y="19669717"/>
                  <a:pt x="4779653" y="19679587"/>
                </a:cubicBezTo>
                <a:cubicBezTo>
                  <a:pt x="4721745" y="19703781"/>
                  <a:pt x="4458844" y="19704164"/>
                  <a:pt x="4401338" y="19680136"/>
                </a:cubicBezTo>
                <a:cubicBezTo>
                  <a:pt x="4353296" y="19660063"/>
                  <a:pt x="4218432" y="19525778"/>
                  <a:pt x="4208434" y="19488061"/>
                </a:cubicBezTo>
                <a:cubicBezTo>
                  <a:pt x="4204719" y="19474048"/>
                  <a:pt x="4196147" y="19454345"/>
                  <a:pt x="4189384" y="19444279"/>
                </a:cubicBezTo>
                <a:cubicBezTo>
                  <a:pt x="4173413" y="19420507"/>
                  <a:pt x="4173413" y="19190952"/>
                  <a:pt x="4189384" y="19150685"/>
                </a:cubicBezTo>
                <a:cubicBezTo>
                  <a:pt x="4209617" y="19099669"/>
                  <a:pt x="4212447" y="19095834"/>
                  <a:pt x="4285402" y="19020511"/>
                </a:cubicBezTo>
                <a:cubicBezTo>
                  <a:pt x="4376506" y="18926452"/>
                  <a:pt x="4438104" y="18886820"/>
                  <a:pt x="4500938" y="18881838"/>
                </a:cubicBezTo>
                <a:cubicBezTo>
                  <a:pt x="4527108" y="18879762"/>
                  <a:pt x="4552876" y="18879042"/>
                  <a:pt x="4577756" y="18879612"/>
                </a:cubicBezTo>
                <a:close/>
                <a:moveTo>
                  <a:pt x="347159" y="16770799"/>
                </a:moveTo>
                <a:cubicBezTo>
                  <a:pt x="437160" y="16770043"/>
                  <a:pt x="574019" y="16800583"/>
                  <a:pt x="611621" y="16838185"/>
                </a:cubicBezTo>
                <a:cubicBezTo>
                  <a:pt x="619622" y="16846186"/>
                  <a:pt x="631250" y="16852733"/>
                  <a:pt x="637461" y="16852733"/>
                </a:cubicBezTo>
                <a:cubicBezTo>
                  <a:pt x="659943" y="16852733"/>
                  <a:pt x="757895" y="16965737"/>
                  <a:pt x="786334" y="17024484"/>
                </a:cubicBezTo>
                <a:cubicBezTo>
                  <a:pt x="812116" y="17077743"/>
                  <a:pt x="814723" y="17097910"/>
                  <a:pt x="809079" y="17200461"/>
                </a:cubicBezTo>
                <a:cubicBezTo>
                  <a:pt x="805573" y="17264162"/>
                  <a:pt x="792868" y="17343998"/>
                  <a:pt x="780844" y="17377870"/>
                </a:cubicBezTo>
                <a:cubicBezTo>
                  <a:pt x="755771" y="17448509"/>
                  <a:pt x="676145" y="17541128"/>
                  <a:pt x="620769" y="17564065"/>
                </a:cubicBezTo>
                <a:cubicBezTo>
                  <a:pt x="599989" y="17572672"/>
                  <a:pt x="582988" y="17584736"/>
                  <a:pt x="582988" y="17590874"/>
                </a:cubicBezTo>
                <a:cubicBezTo>
                  <a:pt x="582988" y="17597012"/>
                  <a:pt x="569719" y="17602033"/>
                  <a:pt x="553500" y="17602033"/>
                </a:cubicBezTo>
                <a:cubicBezTo>
                  <a:pt x="537282" y="17602033"/>
                  <a:pt x="496946" y="17611256"/>
                  <a:pt x="463865" y="17622528"/>
                </a:cubicBezTo>
                <a:cubicBezTo>
                  <a:pt x="408516" y="17641387"/>
                  <a:pt x="399435" y="17641387"/>
                  <a:pt x="350053" y="17622528"/>
                </a:cubicBezTo>
                <a:cubicBezTo>
                  <a:pt x="320538" y="17611256"/>
                  <a:pt x="286304" y="17602033"/>
                  <a:pt x="273978" y="17602033"/>
                </a:cubicBezTo>
                <a:cubicBezTo>
                  <a:pt x="211917" y="17602033"/>
                  <a:pt x="45357" y="17457340"/>
                  <a:pt x="22263" y="17383366"/>
                </a:cubicBezTo>
                <a:cubicBezTo>
                  <a:pt x="7670" y="17336620"/>
                  <a:pt x="8573" y="17070937"/>
                  <a:pt x="23533" y="17009858"/>
                </a:cubicBezTo>
                <a:cubicBezTo>
                  <a:pt x="38268" y="16949695"/>
                  <a:pt x="87556" y="16893825"/>
                  <a:pt x="165716" y="16848691"/>
                </a:cubicBezTo>
                <a:cubicBezTo>
                  <a:pt x="198153" y="16829959"/>
                  <a:pt x="229586" y="16811573"/>
                  <a:pt x="235566" y="16807833"/>
                </a:cubicBezTo>
                <a:cubicBezTo>
                  <a:pt x="241545" y="16804093"/>
                  <a:pt x="260726" y="16792865"/>
                  <a:pt x="278188" y="16782883"/>
                </a:cubicBezTo>
                <a:cubicBezTo>
                  <a:pt x="292365" y="16774779"/>
                  <a:pt x="317159" y="16771050"/>
                  <a:pt x="347159" y="16770799"/>
                </a:cubicBezTo>
                <a:close/>
                <a:moveTo>
                  <a:pt x="4581569" y="16770472"/>
                </a:moveTo>
                <a:cubicBezTo>
                  <a:pt x="4718803" y="16780786"/>
                  <a:pt x="4808786" y="16823427"/>
                  <a:pt x="4894495" y="16918756"/>
                </a:cubicBezTo>
                <a:cubicBezTo>
                  <a:pt x="4985860" y="17020376"/>
                  <a:pt x="5002588" y="17064280"/>
                  <a:pt x="5002588" y="17202466"/>
                </a:cubicBezTo>
                <a:cubicBezTo>
                  <a:pt x="5002588" y="17317637"/>
                  <a:pt x="5000811" y="17325367"/>
                  <a:pt x="4961313" y="17382019"/>
                </a:cubicBezTo>
                <a:cubicBezTo>
                  <a:pt x="4888195" y="17486893"/>
                  <a:pt x="4822368" y="17563932"/>
                  <a:pt x="4805873" y="17563932"/>
                </a:cubicBezTo>
                <a:cubicBezTo>
                  <a:pt x="4797032" y="17563932"/>
                  <a:pt x="4782684" y="17572505"/>
                  <a:pt x="4773988" y="17582982"/>
                </a:cubicBezTo>
                <a:cubicBezTo>
                  <a:pt x="4765292" y="17593459"/>
                  <a:pt x="4746210" y="17602032"/>
                  <a:pt x="4731582" y="17602032"/>
                </a:cubicBezTo>
                <a:cubicBezTo>
                  <a:pt x="4716955" y="17602032"/>
                  <a:pt x="4679741" y="17611673"/>
                  <a:pt x="4648884" y="17623459"/>
                </a:cubicBezTo>
                <a:cubicBezTo>
                  <a:pt x="4596250" y="17643560"/>
                  <a:pt x="4589052" y="17643560"/>
                  <a:pt x="4532455" y="17623459"/>
                </a:cubicBezTo>
                <a:cubicBezTo>
                  <a:pt x="4499276" y="17611673"/>
                  <a:pt x="4460737" y="17602032"/>
                  <a:pt x="4446813" y="17602032"/>
                </a:cubicBezTo>
                <a:cubicBezTo>
                  <a:pt x="4432890" y="17602032"/>
                  <a:pt x="4414384" y="17593459"/>
                  <a:pt x="4405688" y="17582982"/>
                </a:cubicBezTo>
                <a:cubicBezTo>
                  <a:pt x="4396992" y="17572505"/>
                  <a:pt x="4382644" y="17563932"/>
                  <a:pt x="4373803" y="17563932"/>
                </a:cubicBezTo>
                <a:cubicBezTo>
                  <a:pt x="4346330" y="17563932"/>
                  <a:pt x="4235689" y="17444228"/>
                  <a:pt x="4205663" y="17382019"/>
                </a:cubicBezTo>
                <a:cubicBezTo>
                  <a:pt x="4165358" y="17298516"/>
                  <a:pt x="4164359" y="17106535"/>
                  <a:pt x="4203836" y="17030797"/>
                </a:cubicBezTo>
                <a:cubicBezTo>
                  <a:pt x="4254330" y="16933922"/>
                  <a:pt x="4366874" y="16824070"/>
                  <a:pt x="4456488" y="16784192"/>
                </a:cubicBezTo>
                <a:cubicBezTo>
                  <a:pt x="4487736" y="16770286"/>
                  <a:pt x="4524886" y="16766210"/>
                  <a:pt x="4581569" y="16770472"/>
                </a:cubicBezTo>
                <a:close/>
                <a:moveTo>
                  <a:pt x="6617831" y="16770279"/>
                </a:moveTo>
                <a:cubicBezTo>
                  <a:pt x="6696124" y="16764567"/>
                  <a:pt x="6802773" y="16782528"/>
                  <a:pt x="6856788" y="16815770"/>
                </a:cubicBezTo>
                <a:cubicBezTo>
                  <a:pt x="6867266" y="16822218"/>
                  <a:pt x="6884410" y="16831299"/>
                  <a:pt x="6894888" y="16835949"/>
                </a:cubicBezTo>
                <a:cubicBezTo>
                  <a:pt x="6919583" y="16846909"/>
                  <a:pt x="7015011" y="16942337"/>
                  <a:pt x="7025971" y="16967032"/>
                </a:cubicBezTo>
                <a:cubicBezTo>
                  <a:pt x="7030622" y="16977509"/>
                  <a:pt x="7039416" y="16994655"/>
                  <a:pt x="7045514" y="17005132"/>
                </a:cubicBezTo>
                <a:cubicBezTo>
                  <a:pt x="7068811" y="17045162"/>
                  <a:pt x="7089959" y="17116026"/>
                  <a:pt x="7101255" y="17191914"/>
                </a:cubicBezTo>
                <a:cubicBezTo>
                  <a:pt x="7110917" y="17256819"/>
                  <a:pt x="7109430" y="17275827"/>
                  <a:pt x="7092839" y="17299514"/>
                </a:cubicBezTo>
                <a:cubicBezTo>
                  <a:pt x="7081756" y="17315338"/>
                  <a:pt x="7072688" y="17338555"/>
                  <a:pt x="7072688" y="17351111"/>
                </a:cubicBezTo>
                <a:cubicBezTo>
                  <a:pt x="7072688" y="17391870"/>
                  <a:pt x="6934358" y="17529064"/>
                  <a:pt x="6856466" y="17565557"/>
                </a:cubicBezTo>
                <a:cubicBezTo>
                  <a:pt x="6681713" y="17647429"/>
                  <a:pt x="6686152" y="17646319"/>
                  <a:pt x="6625842" y="17623287"/>
                </a:cubicBezTo>
                <a:cubicBezTo>
                  <a:pt x="6595233" y="17611596"/>
                  <a:pt x="6560265" y="17602032"/>
                  <a:pt x="6548136" y="17602032"/>
                </a:cubicBezTo>
                <a:cubicBezTo>
                  <a:pt x="6520355" y="17602032"/>
                  <a:pt x="6438245" y="17550635"/>
                  <a:pt x="6388786" y="17502288"/>
                </a:cubicBezTo>
                <a:cubicBezTo>
                  <a:pt x="6340120" y="17454715"/>
                  <a:pt x="6285288" y="17367742"/>
                  <a:pt x="6285288" y="17338124"/>
                </a:cubicBezTo>
                <a:cubicBezTo>
                  <a:pt x="6285288" y="17325413"/>
                  <a:pt x="6278580" y="17308304"/>
                  <a:pt x="6270382" y="17300106"/>
                </a:cubicBezTo>
                <a:cubicBezTo>
                  <a:pt x="6251766" y="17281490"/>
                  <a:pt x="6252805" y="17121435"/>
                  <a:pt x="6271663" y="17102577"/>
                </a:cubicBezTo>
                <a:cubicBezTo>
                  <a:pt x="6279157" y="17095083"/>
                  <a:pt x="6285288" y="17076507"/>
                  <a:pt x="6285288" y="17061298"/>
                </a:cubicBezTo>
                <a:cubicBezTo>
                  <a:pt x="6285288" y="17046086"/>
                  <a:pt x="6293860" y="17026528"/>
                  <a:pt x="6304338" y="17017832"/>
                </a:cubicBezTo>
                <a:cubicBezTo>
                  <a:pt x="6314816" y="17009136"/>
                  <a:pt x="6323388" y="16994601"/>
                  <a:pt x="6323388" y="16985530"/>
                </a:cubicBezTo>
                <a:cubicBezTo>
                  <a:pt x="6323388" y="16950628"/>
                  <a:pt x="6471889" y="16819836"/>
                  <a:pt x="6551988" y="16784192"/>
                </a:cubicBezTo>
                <a:cubicBezTo>
                  <a:pt x="6568785" y="16776717"/>
                  <a:pt x="6591733" y="16772183"/>
                  <a:pt x="6617831" y="16770279"/>
                </a:cubicBezTo>
                <a:close/>
                <a:moveTo>
                  <a:pt x="8740564" y="16767578"/>
                </a:moveTo>
                <a:cubicBezTo>
                  <a:pt x="8853655" y="16762054"/>
                  <a:pt x="8989028" y="16817577"/>
                  <a:pt x="9077335" y="16915081"/>
                </a:cubicBezTo>
                <a:cubicBezTo>
                  <a:pt x="9155190" y="17001043"/>
                  <a:pt x="9168188" y="17043476"/>
                  <a:pt x="9168188" y="17211689"/>
                </a:cubicBezTo>
                <a:lnTo>
                  <a:pt x="9168188" y="17368458"/>
                </a:lnTo>
                <a:lnTo>
                  <a:pt x="9125528" y="17418569"/>
                </a:lnTo>
                <a:cubicBezTo>
                  <a:pt x="9049463" y="17507920"/>
                  <a:pt x="8935461" y="17602031"/>
                  <a:pt x="8903291" y="17602031"/>
                </a:cubicBezTo>
                <a:cubicBezTo>
                  <a:pt x="8890035" y="17602031"/>
                  <a:pt x="8857340" y="17611161"/>
                  <a:pt x="8830635" y="17622318"/>
                </a:cubicBezTo>
                <a:cubicBezTo>
                  <a:pt x="8784708" y="17641508"/>
                  <a:pt x="8777581" y="17641091"/>
                  <a:pt x="8698909" y="17614596"/>
                </a:cubicBezTo>
                <a:cubicBezTo>
                  <a:pt x="8530250" y="17557793"/>
                  <a:pt x="8459372" y="17505964"/>
                  <a:pt x="8399219" y="17395442"/>
                </a:cubicBezTo>
                <a:cubicBezTo>
                  <a:pt x="8367845" y="17337798"/>
                  <a:pt x="8364223" y="17318385"/>
                  <a:pt x="8364223" y="17207889"/>
                </a:cubicBezTo>
                <a:cubicBezTo>
                  <a:pt x="8364223" y="17105343"/>
                  <a:pt x="8369115" y="17074528"/>
                  <a:pt x="8393342" y="17024482"/>
                </a:cubicBezTo>
                <a:cubicBezTo>
                  <a:pt x="8421781" y="16965735"/>
                  <a:pt x="8519733" y="16852731"/>
                  <a:pt x="8542215" y="16852731"/>
                </a:cubicBezTo>
                <a:cubicBezTo>
                  <a:pt x="8548427" y="16852731"/>
                  <a:pt x="8560144" y="16846096"/>
                  <a:pt x="8568253" y="16837985"/>
                </a:cubicBezTo>
                <a:cubicBezTo>
                  <a:pt x="8576364" y="16829875"/>
                  <a:pt x="8607511" y="16810152"/>
                  <a:pt x="8637468" y="16794156"/>
                </a:cubicBezTo>
                <a:cubicBezTo>
                  <a:pt x="8667645" y="16778043"/>
                  <a:pt x="8702867" y="16769419"/>
                  <a:pt x="8740564" y="16767578"/>
                </a:cubicBezTo>
                <a:close/>
                <a:moveTo>
                  <a:pt x="2485145" y="16764220"/>
                </a:moveTo>
                <a:cubicBezTo>
                  <a:pt x="2530360" y="16765163"/>
                  <a:pt x="2574119" y="16773637"/>
                  <a:pt x="2600565" y="16789310"/>
                </a:cubicBezTo>
                <a:cubicBezTo>
                  <a:pt x="2624064" y="16803237"/>
                  <a:pt x="2651817" y="16814632"/>
                  <a:pt x="2662237" y="16814632"/>
                </a:cubicBezTo>
                <a:cubicBezTo>
                  <a:pt x="2700510" y="16814632"/>
                  <a:pt x="2834711" y="16933961"/>
                  <a:pt x="2849735" y="16981352"/>
                </a:cubicBezTo>
                <a:cubicBezTo>
                  <a:pt x="2853339" y="16992720"/>
                  <a:pt x="2864861" y="17009136"/>
                  <a:pt x="2875338" y="17017832"/>
                </a:cubicBezTo>
                <a:cubicBezTo>
                  <a:pt x="2885815" y="17026528"/>
                  <a:pt x="2894388" y="17046086"/>
                  <a:pt x="2894388" y="17061298"/>
                </a:cubicBezTo>
                <a:cubicBezTo>
                  <a:pt x="2894388" y="17076507"/>
                  <a:pt x="2900519" y="17095083"/>
                  <a:pt x="2908013" y="17102577"/>
                </a:cubicBezTo>
                <a:cubicBezTo>
                  <a:pt x="2926871" y="17121435"/>
                  <a:pt x="2927909" y="17281490"/>
                  <a:pt x="2909294" y="17300106"/>
                </a:cubicBezTo>
                <a:cubicBezTo>
                  <a:pt x="2901096" y="17308304"/>
                  <a:pt x="2894388" y="17325413"/>
                  <a:pt x="2894388" y="17338124"/>
                </a:cubicBezTo>
                <a:cubicBezTo>
                  <a:pt x="2894388" y="17367742"/>
                  <a:pt x="2839556" y="17454715"/>
                  <a:pt x="2790890" y="17502288"/>
                </a:cubicBezTo>
                <a:cubicBezTo>
                  <a:pt x="2741430" y="17550635"/>
                  <a:pt x="2659321" y="17602032"/>
                  <a:pt x="2631540" y="17602032"/>
                </a:cubicBezTo>
                <a:cubicBezTo>
                  <a:pt x="2619411" y="17602032"/>
                  <a:pt x="2584797" y="17611461"/>
                  <a:pt x="2554620" y="17622986"/>
                </a:cubicBezTo>
                <a:cubicBezTo>
                  <a:pt x="2501738" y="17643181"/>
                  <a:pt x="2496899" y="17642885"/>
                  <a:pt x="2420846" y="17614782"/>
                </a:cubicBezTo>
                <a:cubicBezTo>
                  <a:pt x="2377446" y="17598744"/>
                  <a:pt x="2322080" y="17576457"/>
                  <a:pt x="2297809" y="17565253"/>
                </a:cubicBezTo>
                <a:cubicBezTo>
                  <a:pt x="2210070" y="17524751"/>
                  <a:pt x="2106988" y="17409070"/>
                  <a:pt x="2106988" y="17351111"/>
                </a:cubicBezTo>
                <a:cubicBezTo>
                  <a:pt x="2106988" y="17338555"/>
                  <a:pt x="2097920" y="17315338"/>
                  <a:pt x="2086837" y="17299514"/>
                </a:cubicBezTo>
                <a:cubicBezTo>
                  <a:pt x="2049731" y="17246537"/>
                  <a:pt x="2061686" y="17086019"/>
                  <a:pt x="2108763" y="17005132"/>
                </a:cubicBezTo>
                <a:cubicBezTo>
                  <a:pt x="2114860" y="16994655"/>
                  <a:pt x="2123654" y="16977509"/>
                  <a:pt x="2128305" y="16967032"/>
                </a:cubicBezTo>
                <a:cubicBezTo>
                  <a:pt x="2139265" y="16942337"/>
                  <a:pt x="2234693" y="16846909"/>
                  <a:pt x="2259388" y="16835949"/>
                </a:cubicBezTo>
                <a:cubicBezTo>
                  <a:pt x="2269865" y="16831299"/>
                  <a:pt x="2287011" y="16822255"/>
                  <a:pt x="2297488" y="16815852"/>
                </a:cubicBezTo>
                <a:cubicBezTo>
                  <a:pt x="2307965" y="16809449"/>
                  <a:pt x="2336540" y="16795256"/>
                  <a:pt x="2360988" y="16784311"/>
                </a:cubicBezTo>
                <a:cubicBezTo>
                  <a:pt x="2393259" y="16769863"/>
                  <a:pt x="2439930" y="16763276"/>
                  <a:pt x="2485145" y="16764220"/>
                </a:cubicBezTo>
                <a:close/>
                <a:moveTo>
                  <a:pt x="8774749" y="14676476"/>
                </a:moveTo>
                <a:cubicBezTo>
                  <a:pt x="8817225" y="14676802"/>
                  <a:pt x="8850913" y="14683820"/>
                  <a:pt x="8857943" y="14695196"/>
                </a:cubicBezTo>
                <a:cubicBezTo>
                  <a:pt x="8861763" y="14701375"/>
                  <a:pt x="8881936" y="14706431"/>
                  <a:pt x="8902773" y="14706431"/>
                </a:cubicBezTo>
                <a:cubicBezTo>
                  <a:pt x="8923611" y="14706431"/>
                  <a:pt x="8944705" y="14709217"/>
                  <a:pt x="8949649" y="14712623"/>
                </a:cubicBezTo>
                <a:cubicBezTo>
                  <a:pt x="9029421" y="14767565"/>
                  <a:pt x="9079412" y="14813823"/>
                  <a:pt x="9119453" y="14869742"/>
                </a:cubicBezTo>
                <a:lnTo>
                  <a:pt x="9168188" y="14937804"/>
                </a:lnTo>
                <a:lnTo>
                  <a:pt x="9168188" y="15095674"/>
                </a:lnTo>
                <a:cubicBezTo>
                  <a:pt x="9168188" y="15230484"/>
                  <a:pt x="9164331" y="15261103"/>
                  <a:pt x="9141783" y="15305303"/>
                </a:cubicBezTo>
                <a:cubicBezTo>
                  <a:pt x="9106205" y="15375040"/>
                  <a:pt x="9026502" y="15448590"/>
                  <a:pt x="8968244" y="15465447"/>
                </a:cubicBezTo>
                <a:cubicBezTo>
                  <a:pt x="8942006" y="15473038"/>
                  <a:pt x="8901225" y="15491721"/>
                  <a:pt x="8877621" y="15506965"/>
                </a:cubicBezTo>
                <a:cubicBezTo>
                  <a:pt x="8838742" y="15532074"/>
                  <a:pt x="8826793" y="15533579"/>
                  <a:pt x="8750621" y="15522975"/>
                </a:cubicBezTo>
                <a:cubicBezTo>
                  <a:pt x="8584893" y="15499903"/>
                  <a:pt x="8455997" y="15413406"/>
                  <a:pt x="8392799" y="15282856"/>
                </a:cubicBezTo>
                <a:cubicBezTo>
                  <a:pt x="8351130" y="15196781"/>
                  <a:pt x="8350635" y="15017010"/>
                  <a:pt x="8391824" y="14929385"/>
                </a:cubicBezTo>
                <a:cubicBezTo>
                  <a:pt x="8422307" y="14864535"/>
                  <a:pt x="8526564" y="14744531"/>
                  <a:pt x="8552421" y="14744531"/>
                </a:cubicBezTo>
                <a:cubicBezTo>
                  <a:pt x="8561087" y="14744531"/>
                  <a:pt x="8574812" y="14736538"/>
                  <a:pt x="8582919" y="14726769"/>
                </a:cubicBezTo>
                <a:cubicBezTo>
                  <a:pt x="8600981" y="14705006"/>
                  <a:pt x="8662212" y="14684899"/>
                  <a:pt x="8730006" y="14678468"/>
                </a:cubicBezTo>
                <a:cubicBezTo>
                  <a:pt x="8745455" y="14677003"/>
                  <a:pt x="8760590" y="14676368"/>
                  <a:pt x="8774749" y="14676476"/>
                </a:cubicBezTo>
                <a:close/>
                <a:moveTo>
                  <a:pt x="6696676" y="14671949"/>
                </a:moveTo>
                <a:cubicBezTo>
                  <a:pt x="6721460" y="14672022"/>
                  <a:pt x="6742578" y="14677723"/>
                  <a:pt x="6754554" y="14689036"/>
                </a:cubicBezTo>
                <a:cubicBezTo>
                  <a:pt x="6764682" y="14698605"/>
                  <a:pt x="6791129" y="14706432"/>
                  <a:pt x="6813324" y="14706432"/>
                </a:cubicBezTo>
                <a:cubicBezTo>
                  <a:pt x="6835519" y="14706432"/>
                  <a:pt x="6860793" y="14715005"/>
                  <a:pt x="6869489" y="14725482"/>
                </a:cubicBezTo>
                <a:cubicBezTo>
                  <a:pt x="6878185" y="14735959"/>
                  <a:pt x="6890485" y="14744532"/>
                  <a:pt x="6896824" y="14744532"/>
                </a:cubicBezTo>
                <a:cubicBezTo>
                  <a:pt x="6912428" y="14744532"/>
                  <a:pt x="7010091" y="14842782"/>
                  <a:pt x="7044713" y="14893311"/>
                </a:cubicBezTo>
                <a:cubicBezTo>
                  <a:pt x="7060100" y="14915765"/>
                  <a:pt x="7072689" y="14944676"/>
                  <a:pt x="7072689" y="14957558"/>
                </a:cubicBezTo>
                <a:cubicBezTo>
                  <a:pt x="7072689" y="14970439"/>
                  <a:pt x="7078222" y="14989213"/>
                  <a:pt x="7084985" y="14999279"/>
                </a:cubicBezTo>
                <a:cubicBezTo>
                  <a:pt x="7103575" y="15026952"/>
                  <a:pt x="7099625" y="15153020"/>
                  <a:pt x="7079039" y="15189032"/>
                </a:cubicBezTo>
                <a:cubicBezTo>
                  <a:pt x="7069057" y="15206495"/>
                  <a:pt x="7063544" y="15233628"/>
                  <a:pt x="7066789" y="15249328"/>
                </a:cubicBezTo>
                <a:cubicBezTo>
                  <a:pt x="7070735" y="15268419"/>
                  <a:pt x="7057476" y="15299049"/>
                  <a:pt x="7026750" y="15341816"/>
                </a:cubicBezTo>
                <a:cubicBezTo>
                  <a:pt x="6982446" y="15403486"/>
                  <a:pt x="6960407" y="15418753"/>
                  <a:pt x="6793777" y="15503211"/>
                </a:cubicBezTo>
                <a:cubicBezTo>
                  <a:pt x="6721031" y="15540083"/>
                  <a:pt x="6631126" y="15541000"/>
                  <a:pt x="6560258" y="15505591"/>
                </a:cubicBezTo>
                <a:cubicBezTo>
                  <a:pt x="6531262" y="15491103"/>
                  <a:pt x="6491502" y="15472886"/>
                  <a:pt x="6471902" y="15465107"/>
                </a:cubicBezTo>
                <a:cubicBezTo>
                  <a:pt x="6430603" y="15448718"/>
                  <a:pt x="6323389" y="15345598"/>
                  <a:pt x="6323389" y="15322266"/>
                </a:cubicBezTo>
                <a:cubicBezTo>
                  <a:pt x="6323389" y="15313562"/>
                  <a:pt x="6314817" y="15299328"/>
                  <a:pt x="6304339" y="15290632"/>
                </a:cubicBezTo>
                <a:cubicBezTo>
                  <a:pt x="6293861" y="15281936"/>
                  <a:pt x="6285289" y="15262378"/>
                  <a:pt x="6285289" y="15247166"/>
                </a:cubicBezTo>
                <a:cubicBezTo>
                  <a:pt x="6285289" y="15231957"/>
                  <a:pt x="6279151" y="15213373"/>
                  <a:pt x="6271648" y="15205871"/>
                </a:cubicBezTo>
                <a:cubicBezTo>
                  <a:pt x="6253542" y="15187765"/>
                  <a:pt x="6253140" y="15025602"/>
                  <a:pt x="6271156" y="15007584"/>
                </a:cubicBezTo>
                <a:cubicBezTo>
                  <a:pt x="6278929" y="14999813"/>
                  <a:pt x="6285289" y="14983051"/>
                  <a:pt x="6285289" y="14970340"/>
                </a:cubicBezTo>
                <a:cubicBezTo>
                  <a:pt x="6285289" y="14940722"/>
                  <a:pt x="6340121" y="14853749"/>
                  <a:pt x="6388787" y="14806176"/>
                </a:cubicBezTo>
                <a:cubicBezTo>
                  <a:pt x="6439681" y="14756426"/>
                  <a:pt x="6520624" y="14706432"/>
                  <a:pt x="6550278" y="14706432"/>
                </a:cubicBezTo>
                <a:cubicBezTo>
                  <a:pt x="6563585" y="14706432"/>
                  <a:pt x="6593524" y="14698422"/>
                  <a:pt x="6616808" y="14688632"/>
                </a:cubicBezTo>
                <a:cubicBezTo>
                  <a:pt x="6643444" y="14677431"/>
                  <a:pt x="6671893" y="14671876"/>
                  <a:pt x="6696676" y="14671949"/>
                </a:cubicBezTo>
                <a:close/>
                <a:moveTo>
                  <a:pt x="354388" y="14665841"/>
                </a:moveTo>
                <a:cubicBezTo>
                  <a:pt x="371851" y="14663287"/>
                  <a:pt x="406141" y="14666245"/>
                  <a:pt x="430588" y="14672414"/>
                </a:cubicBezTo>
                <a:cubicBezTo>
                  <a:pt x="455035" y="14678583"/>
                  <a:pt x="499108" y="14689338"/>
                  <a:pt x="528527" y="14696318"/>
                </a:cubicBezTo>
                <a:cubicBezTo>
                  <a:pt x="557945" y="14703297"/>
                  <a:pt x="588649" y="14717000"/>
                  <a:pt x="596757" y="14726770"/>
                </a:cubicBezTo>
                <a:cubicBezTo>
                  <a:pt x="604864" y="14736539"/>
                  <a:pt x="618589" y="14744532"/>
                  <a:pt x="627255" y="14744532"/>
                </a:cubicBezTo>
                <a:cubicBezTo>
                  <a:pt x="651563" y="14744532"/>
                  <a:pt x="755785" y="14862016"/>
                  <a:pt x="780568" y="14917352"/>
                </a:cubicBezTo>
                <a:cubicBezTo>
                  <a:pt x="794789" y="14949107"/>
                  <a:pt x="804984" y="15012740"/>
                  <a:pt x="809079" y="15095304"/>
                </a:cubicBezTo>
                <a:cubicBezTo>
                  <a:pt x="814803" y="15210724"/>
                  <a:pt x="812501" y="15229926"/>
                  <a:pt x="786501" y="15283636"/>
                </a:cubicBezTo>
                <a:cubicBezTo>
                  <a:pt x="723738" y="15413287"/>
                  <a:pt x="600904" y="15492713"/>
                  <a:pt x="416355" y="15522976"/>
                </a:cubicBezTo>
                <a:cubicBezTo>
                  <a:pt x="354048" y="15533194"/>
                  <a:pt x="337900" y="15531158"/>
                  <a:pt x="289355" y="15506966"/>
                </a:cubicBezTo>
                <a:cubicBezTo>
                  <a:pt x="258766" y="15491722"/>
                  <a:pt x="217418" y="15472734"/>
                  <a:pt x="197471" y="15464769"/>
                </a:cubicBezTo>
                <a:cubicBezTo>
                  <a:pt x="147009" y="15444620"/>
                  <a:pt x="53104" y="15349030"/>
                  <a:pt x="30408" y="15294711"/>
                </a:cubicBezTo>
                <a:cubicBezTo>
                  <a:pt x="5252" y="15234505"/>
                  <a:pt x="4255" y="14976927"/>
                  <a:pt x="28949" y="14917825"/>
                </a:cubicBezTo>
                <a:cubicBezTo>
                  <a:pt x="66117" y="14828869"/>
                  <a:pt x="211487" y="14706432"/>
                  <a:pt x="279935" y="14706432"/>
                </a:cubicBezTo>
                <a:cubicBezTo>
                  <a:pt x="297135" y="14706432"/>
                  <a:pt x="313780" y="14698344"/>
                  <a:pt x="316923" y="14688458"/>
                </a:cubicBezTo>
                <a:cubicBezTo>
                  <a:pt x="320066" y="14678572"/>
                  <a:pt x="336926" y="14668394"/>
                  <a:pt x="354388" y="14665841"/>
                </a:cubicBezTo>
                <a:close/>
                <a:moveTo>
                  <a:pt x="4594675" y="14664781"/>
                </a:moveTo>
                <a:cubicBezTo>
                  <a:pt x="4620967" y="14667095"/>
                  <a:pt x="4646037" y="14675269"/>
                  <a:pt x="4668378" y="14689171"/>
                </a:cubicBezTo>
                <a:cubicBezTo>
                  <a:pt x="4683635" y="14698665"/>
                  <a:pt x="4710081" y="14706432"/>
                  <a:pt x="4727148" y="14706432"/>
                </a:cubicBezTo>
                <a:cubicBezTo>
                  <a:pt x="4744215" y="14706432"/>
                  <a:pt x="4765292" y="14715005"/>
                  <a:pt x="4773988" y="14725482"/>
                </a:cubicBezTo>
                <a:cubicBezTo>
                  <a:pt x="4782684" y="14735959"/>
                  <a:pt x="4797032" y="14744532"/>
                  <a:pt x="4805873" y="14744532"/>
                </a:cubicBezTo>
                <a:cubicBezTo>
                  <a:pt x="4832348" y="14744532"/>
                  <a:pt x="4917205" y="14836908"/>
                  <a:pt x="4961313" y="14913745"/>
                </a:cubicBezTo>
                <a:cubicBezTo>
                  <a:pt x="4999918" y="14980995"/>
                  <a:pt x="5002588" y="14993432"/>
                  <a:pt x="5002588" y="15105998"/>
                </a:cubicBezTo>
                <a:cubicBezTo>
                  <a:pt x="5002588" y="15202952"/>
                  <a:pt x="4997483" y="15236144"/>
                  <a:pt x="4976329" y="15276729"/>
                </a:cubicBezTo>
                <a:cubicBezTo>
                  <a:pt x="4936572" y="15353005"/>
                  <a:pt x="4850679" y="15444485"/>
                  <a:pt x="4813225" y="15450441"/>
                </a:cubicBezTo>
                <a:cubicBezTo>
                  <a:pt x="4778948" y="15455892"/>
                  <a:pt x="4769337" y="15460544"/>
                  <a:pt x="4700532" y="15504991"/>
                </a:cubicBezTo>
                <a:cubicBezTo>
                  <a:pt x="4671073" y="15524021"/>
                  <a:pt x="4638568" y="15531932"/>
                  <a:pt x="4589838" y="15531932"/>
                </a:cubicBezTo>
                <a:cubicBezTo>
                  <a:pt x="4527378" y="15531932"/>
                  <a:pt x="4473388" y="15514085"/>
                  <a:pt x="4392988" y="15466860"/>
                </a:cubicBezTo>
                <a:cubicBezTo>
                  <a:pt x="4382510" y="15460707"/>
                  <a:pt x="4364854" y="15453318"/>
                  <a:pt x="4353751" y="15450441"/>
                </a:cubicBezTo>
                <a:cubicBezTo>
                  <a:pt x="4324524" y="15442868"/>
                  <a:pt x="4233400" y="15335437"/>
                  <a:pt x="4203082" y="15272810"/>
                </a:cubicBezTo>
                <a:cubicBezTo>
                  <a:pt x="4182670" y="15230643"/>
                  <a:pt x="4177088" y="15194046"/>
                  <a:pt x="4177088" y="15102380"/>
                </a:cubicBezTo>
                <a:cubicBezTo>
                  <a:pt x="4177088" y="14999304"/>
                  <a:pt x="4181156" y="14978113"/>
                  <a:pt x="4211857" y="14921270"/>
                </a:cubicBezTo>
                <a:cubicBezTo>
                  <a:pt x="4249555" y="14851468"/>
                  <a:pt x="4347443" y="14744532"/>
                  <a:pt x="4373638" y="14744532"/>
                </a:cubicBezTo>
                <a:cubicBezTo>
                  <a:pt x="4382570" y="14744532"/>
                  <a:pt x="4396992" y="14735959"/>
                  <a:pt x="4405688" y="14725482"/>
                </a:cubicBezTo>
                <a:cubicBezTo>
                  <a:pt x="4414384" y="14715005"/>
                  <a:pt x="4430800" y="14703488"/>
                  <a:pt x="4442168" y="14699891"/>
                </a:cubicBezTo>
                <a:cubicBezTo>
                  <a:pt x="4453537" y="14696293"/>
                  <a:pt x="4485698" y="14685342"/>
                  <a:pt x="4513638" y="14675553"/>
                </a:cubicBezTo>
                <a:cubicBezTo>
                  <a:pt x="4540869" y="14666014"/>
                  <a:pt x="4568383" y="14662467"/>
                  <a:pt x="4594675" y="14664781"/>
                </a:cubicBezTo>
                <a:close/>
                <a:moveTo>
                  <a:pt x="2486064" y="14662337"/>
                </a:moveTo>
                <a:cubicBezTo>
                  <a:pt x="2494770" y="14662160"/>
                  <a:pt x="2501540" y="14662662"/>
                  <a:pt x="2504271" y="14663884"/>
                </a:cubicBezTo>
                <a:cubicBezTo>
                  <a:pt x="2566943" y="14691945"/>
                  <a:pt x="2609582" y="14706432"/>
                  <a:pt x="2629491" y="14706432"/>
                </a:cubicBezTo>
                <a:cubicBezTo>
                  <a:pt x="2659064" y="14706432"/>
                  <a:pt x="2740057" y="14756485"/>
                  <a:pt x="2790890" y="14806176"/>
                </a:cubicBezTo>
                <a:cubicBezTo>
                  <a:pt x="2839556" y="14853749"/>
                  <a:pt x="2894388" y="14940722"/>
                  <a:pt x="2894388" y="14970340"/>
                </a:cubicBezTo>
                <a:cubicBezTo>
                  <a:pt x="2894388" y="14983051"/>
                  <a:pt x="2900748" y="14999813"/>
                  <a:pt x="2908521" y="15007584"/>
                </a:cubicBezTo>
                <a:cubicBezTo>
                  <a:pt x="2926537" y="15025602"/>
                  <a:pt x="2926135" y="15187765"/>
                  <a:pt x="2908029" y="15205871"/>
                </a:cubicBezTo>
                <a:cubicBezTo>
                  <a:pt x="2900526" y="15213373"/>
                  <a:pt x="2894388" y="15231957"/>
                  <a:pt x="2894388" y="15247166"/>
                </a:cubicBezTo>
                <a:cubicBezTo>
                  <a:pt x="2894388" y="15262378"/>
                  <a:pt x="2885815" y="15281936"/>
                  <a:pt x="2875338" y="15290632"/>
                </a:cubicBezTo>
                <a:cubicBezTo>
                  <a:pt x="2864861" y="15299328"/>
                  <a:pt x="2856288" y="15313562"/>
                  <a:pt x="2856288" y="15322266"/>
                </a:cubicBezTo>
                <a:cubicBezTo>
                  <a:pt x="2856288" y="15351469"/>
                  <a:pt x="2744282" y="15450711"/>
                  <a:pt x="2695076" y="15465107"/>
                </a:cubicBezTo>
                <a:cubicBezTo>
                  <a:pt x="2668490" y="15472886"/>
                  <a:pt x="2628729" y="15491103"/>
                  <a:pt x="2606719" y="15505591"/>
                </a:cubicBezTo>
                <a:cubicBezTo>
                  <a:pt x="2573901" y="15527193"/>
                  <a:pt x="2553333" y="15530775"/>
                  <a:pt x="2492419" y="15525504"/>
                </a:cubicBezTo>
                <a:cubicBezTo>
                  <a:pt x="2451564" y="15521968"/>
                  <a:pt x="2404626" y="15513395"/>
                  <a:pt x="2388111" y="15506454"/>
                </a:cubicBezTo>
                <a:cubicBezTo>
                  <a:pt x="2371597" y="15499512"/>
                  <a:pt x="2350179" y="15493832"/>
                  <a:pt x="2340516" y="15493832"/>
                </a:cubicBezTo>
                <a:cubicBezTo>
                  <a:pt x="2284795" y="15493832"/>
                  <a:pt x="2118012" y="15324151"/>
                  <a:pt x="2100188" y="15249328"/>
                </a:cubicBezTo>
                <a:cubicBezTo>
                  <a:pt x="2096448" y="15233628"/>
                  <a:pt x="2085221" y="15206495"/>
                  <a:pt x="2075238" y="15189032"/>
                </a:cubicBezTo>
                <a:cubicBezTo>
                  <a:pt x="2065255" y="15171570"/>
                  <a:pt x="2057067" y="15125850"/>
                  <a:pt x="2057042" y="15087432"/>
                </a:cubicBezTo>
                <a:cubicBezTo>
                  <a:pt x="2057006" y="15032590"/>
                  <a:pt x="2062366" y="15013649"/>
                  <a:pt x="2081992" y="14999279"/>
                </a:cubicBezTo>
                <a:cubicBezTo>
                  <a:pt x="2095740" y="14989213"/>
                  <a:pt x="2106988" y="14970439"/>
                  <a:pt x="2106988" y="14957558"/>
                </a:cubicBezTo>
                <a:cubicBezTo>
                  <a:pt x="2106988" y="14905276"/>
                  <a:pt x="2141086" y="14849620"/>
                  <a:pt x="2204434" y="14798507"/>
                </a:cubicBezTo>
                <a:cubicBezTo>
                  <a:pt x="2241226" y="14768820"/>
                  <a:pt x="2276514" y="14744532"/>
                  <a:pt x="2282853" y="14744532"/>
                </a:cubicBezTo>
                <a:cubicBezTo>
                  <a:pt x="2289192" y="14744532"/>
                  <a:pt x="2301492" y="14735959"/>
                  <a:pt x="2310188" y="14725482"/>
                </a:cubicBezTo>
                <a:cubicBezTo>
                  <a:pt x="2318884" y="14715005"/>
                  <a:pt x="2344158" y="14706432"/>
                  <a:pt x="2366353" y="14706432"/>
                </a:cubicBezTo>
                <a:cubicBezTo>
                  <a:pt x="2390110" y="14706432"/>
                  <a:pt x="2409059" y="14698998"/>
                  <a:pt x="2412423" y="14688359"/>
                </a:cubicBezTo>
                <a:cubicBezTo>
                  <a:pt x="2415566" y="14678420"/>
                  <a:pt x="2435283" y="14667845"/>
                  <a:pt x="2456238" y="14664862"/>
                </a:cubicBezTo>
                <a:cubicBezTo>
                  <a:pt x="2466716" y="14663370"/>
                  <a:pt x="2477358" y="14662514"/>
                  <a:pt x="2486064" y="14662337"/>
                </a:cubicBezTo>
                <a:close/>
                <a:moveTo>
                  <a:pt x="6641867" y="12576981"/>
                </a:moveTo>
                <a:cubicBezTo>
                  <a:pt x="6656496" y="12576866"/>
                  <a:pt x="6673053" y="12577194"/>
                  <a:pt x="6691688" y="12577950"/>
                </a:cubicBezTo>
                <a:cubicBezTo>
                  <a:pt x="6779409" y="12581511"/>
                  <a:pt x="6810836" y="12588585"/>
                  <a:pt x="6859392" y="12615702"/>
                </a:cubicBezTo>
                <a:cubicBezTo>
                  <a:pt x="6930989" y="12655687"/>
                  <a:pt x="7007909" y="12731853"/>
                  <a:pt x="7035924" y="12790503"/>
                </a:cubicBezTo>
                <a:cubicBezTo>
                  <a:pt x="7047135" y="12813977"/>
                  <a:pt x="7068567" y="12857665"/>
                  <a:pt x="7083549" y="12887588"/>
                </a:cubicBezTo>
                <a:cubicBezTo>
                  <a:pt x="7100365" y="12921177"/>
                  <a:pt x="7110788" y="12965960"/>
                  <a:pt x="7110788" y="13004632"/>
                </a:cubicBezTo>
                <a:cubicBezTo>
                  <a:pt x="7110788" y="13047251"/>
                  <a:pt x="7102082" y="13080599"/>
                  <a:pt x="7083549" y="13108976"/>
                </a:cubicBezTo>
                <a:cubicBezTo>
                  <a:pt x="7068567" y="13131914"/>
                  <a:pt x="7050097" y="13172158"/>
                  <a:pt x="7042505" y="13198408"/>
                </a:cubicBezTo>
                <a:cubicBezTo>
                  <a:pt x="7027721" y="13249529"/>
                  <a:pt x="6985986" y="13288622"/>
                  <a:pt x="6869488" y="13360477"/>
                </a:cubicBezTo>
                <a:cubicBezTo>
                  <a:pt x="6803197" y="13401363"/>
                  <a:pt x="6793490" y="13403587"/>
                  <a:pt x="6678988" y="13404121"/>
                </a:cubicBezTo>
                <a:cubicBezTo>
                  <a:pt x="6535981" y="13404786"/>
                  <a:pt x="6476345" y="13384682"/>
                  <a:pt x="6392743" y="13307620"/>
                </a:cubicBezTo>
                <a:cubicBezTo>
                  <a:pt x="6300485" y="13222580"/>
                  <a:pt x="6256957" y="13125453"/>
                  <a:pt x="6256957" y="13004632"/>
                </a:cubicBezTo>
                <a:cubicBezTo>
                  <a:pt x="6256957" y="12919017"/>
                  <a:pt x="6279870" y="12824953"/>
                  <a:pt x="6309979" y="12786964"/>
                </a:cubicBezTo>
                <a:cubicBezTo>
                  <a:pt x="6352833" y="12732894"/>
                  <a:pt x="6444096" y="12652938"/>
                  <a:pt x="6490128" y="12629134"/>
                </a:cubicBezTo>
                <a:cubicBezTo>
                  <a:pt x="6513583" y="12617004"/>
                  <a:pt x="6544240" y="12599541"/>
                  <a:pt x="6558256" y="12590326"/>
                </a:cubicBezTo>
                <a:cubicBezTo>
                  <a:pt x="6571453" y="12581648"/>
                  <a:pt x="6597981" y="12577324"/>
                  <a:pt x="6641867" y="12576981"/>
                </a:cubicBezTo>
                <a:close/>
                <a:moveTo>
                  <a:pt x="4552770" y="12576679"/>
                </a:moveTo>
                <a:cubicBezTo>
                  <a:pt x="4566641" y="12576848"/>
                  <a:pt x="4581345" y="12577233"/>
                  <a:pt x="4596188" y="12577849"/>
                </a:cubicBezTo>
                <a:cubicBezTo>
                  <a:pt x="4683133" y="12581459"/>
                  <a:pt x="4715457" y="12588676"/>
                  <a:pt x="4762310" y="12614938"/>
                </a:cubicBezTo>
                <a:cubicBezTo>
                  <a:pt x="4833878" y="12655053"/>
                  <a:pt x="4966658" y="12783573"/>
                  <a:pt x="4958542" y="12804875"/>
                </a:cubicBezTo>
                <a:cubicBezTo>
                  <a:pt x="4955272" y="12813459"/>
                  <a:pt x="4963844" y="12834433"/>
                  <a:pt x="4977592" y="12851484"/>
                </a:cubicBezTo>
                <a:cubicBezTo>
                  <a:pt x="4998572" y="12877506"/>
                  <a:pt x="5002588" y="12902113"/>
                  <a:pt x="5002588" y="13004632"/>
                </a:cubicBezTo>
                <a:cubicBezTo>
                  <a:pt x="5002588" y="13111453"/>
                  <a:pt x="4999452" y="13129074"/>
                  <a:pt x="4977592" y="13145079"/>
                </a:cubicBezTo>
                <a:cubicBezTo>
                  <a:pt x="4961596" y="13156792"/>
                  <a:pt x="4954737" y="13173161"/>
                  <a:pt x="4958542" y="13190542"/>
                </a:cubicBezTo>
                <a:cubicBezTo>
                  <a:pt x="4968147" y="13234418"/>
                  <a:pt x="4844905" y="13352879"/>
                  <a:pt x="4759747" y="13381624"/>
                </a:cubicBezTo>
                <a:cubicBezTo>
                  <a:pt x="4667335" y="13412818"/>
                  <a:pt x="4483432" y="13413190"/>
                  <a:pt x="4408736" y="13382333"/>
                </a:cubicBezTo>
                <a:cubicBezTo>
                  <a:pt x="4347806" y="13357162"/>
                  <a:pt x="4218734" y="13234128"/>
                  <a:pt x="4208434" y="13191399"/>
                </a:cubicBezTo>
                <a:cubicBezTo>
                  <a:pt x="4204719" y="13175991"/>
                  <a:pt x="4196147" y="13155145"/>
                  <a:pt x="4189384" y="13145079"/>
                </a:cubicBezTo>
                <a:cubicBezTo>
                  <a:pt x="4182621" y="13135013"/>
                  <a:pt x="4177088" y="13071812"/>
                  <a:pt x="4177088" y="13004632"/>
                </a:cubicBezTo>
                <a:cubicBezTo>
                  <a:pt x="4177088" y="12896435"/>
                  <a:pt x="4182414" y="12862638"/>
                  <a:pt x="4208434" y="12805705"/>
                </a:cubicBezTo>
                <a:cubicBezTo>
                  <a:pt x="4229432" y="12759759"/>
                  <a:pt x="4411646" y="12602459"/>
                  <a:pt x="4469188" y="12580602"/>
                </a:cubicBezTo>
                <a:cubicBezTo>
                  <a:pt x="4477047" y="12577617"/>
                  <a:pt x="4511158" y="12576174"/>
                  <a:pt x="4552770" y="12576679"/>
                </a:cubicBezTo>
                <a:close/>
                <a:moveTo>
                  <a:pt x="2457270" y="12576251"/>
                </a:moveTo>
                <a:cubicBezTo>
                  <a:pt x="2471141" y="12576349"/>
                  <a:pt x="2485845" y="12576651"/>
                  <a:pt x="2500688" y="12577174"/>
                </a:cubicBezTo>
                <a:cubicBezTo>
                  <a:pt x="2590785" y="12580352"/>
                  <a:pt x="2618824" y="12586759"/>
                  <a:pt x="2670226" y="12615909"/>
                </a:cubicBezTo>
                <a:cubicBezTo>
                  <a:pt x="2747999" y="12660016"/>
                  <a:pt x="2838934" y="12743298"/>
                  <a:pt x="2856997" y="12786964"/>
                </a:cubicBezTo>
                <a:cubicBezTo>
                  <a:pt x="2864623" y="12805399"/>
                  <a:pt x="2882530" y="12848903"/>
                  <a:pt x="2896790" y="12883640"/>
                </a:cubicBezTo>
                <a:cubicBezTo>
                  <a:pt x="2929988" y="12964504"/>
                  <a:pt x="2929988" y="13048321"/>
                  <a:pt x="2896790" y="13112925"/>
                </a:cubicBezTo>
                <a:cubicBezTo>
                  <a:pt x="2882530" y="13140676"/>
                  <a:pt x="2864623" y="13184181"/>
                  <a:pt x="2856997" y="13209599"/>
                </a:cubicBezTo>
                <a:cubicBezTo>
                  <a:pt x="2838064" y="13272710"/>
                  <a:pt x="2746713" y="13354057"/>
                  <a:pt x="2663336" y="13382052"/>
                </a:cubicBezTo>
                <a:cubicBezTo>
                  <a:pt x="2616786" y="13397682"/>
                  <a:pt x="2558618" y="13404508"/>
                  <a:pt x="2475288" y="13404121"/>
                </a:cubicBezTo>
                <a:cubicBezTo>
                  <a:pt x="2360786" y="13403587"/>
                  <a:pt x="2351079" y="13401363"/>
                  <a:pt x="2284788" y="13360477"/>
                </a:cubicBezTo>
                <a:cubicBezTo>
                  <a:pt x="2078834" y="13233449"/>
                  <a:pt x="2013558" y="13009903"/>
                  <a:pt x="2118353" y="12790503"/>
                </a:cubicBezTo>
                <a:cubicBezTo>
                  <a:pt x="2157869" y="12707772"/>
                  <a:pt x="2262908" y="12621343"/>
                  <a:pt x="2373688" y="12580405"/>
                </a:cubicBezTo>
                <a:cubicBezTo>
                  <a:pt x="2381546" y="12577501"/>
                  <a:pt x="2415657" y="12575958"/>
                  <a:pt x="2457270" y="12576251"/>
                </a:cubicBezTo>
                <a:close/>
                <a:moveTo>
                  <a:pt x="392488" y="12572989"/>
                </a:moveTo>
                <a:cubicBezTo>
                  <a:pt x="464887" y="12572989"/>
                  <a:pt x="497988" y="12579063"/>
                  <a:pt x="530465" y="12598310"/>
                </a:cubicBezTo>
                <a:cubicBezTo>
                  <a:pt x="553964" y="12612237"/>
                  <a:pt x="578493" y="12623632"/>
                  <a:pt x="584974" y="12623632"/>
                </a:cubicBezTo>
                <a:cubicBezTo>
                  <a:pt x="616162" y="12623632"/>
                  <a:pt x="701351" y="12702409"/>
                  <a:pt x="755689" y="12781498"/>
                </a:cubicBezTo>
                <a:lnTo>
                  <a:pt x="816160" y="12869513"/>
                </a:lnTo>
                <a:lnTo>
                  <a:pt x="816160" y="13003959"/>
                </a:lnTo>
                <a:cubicBezTo>
                  <a:pt x="816160" y="13136522"/>
                  <a:pt x="815522" y="13139402"/>
                  <a:pt x="770620" y="13209596"/>
                </a:cubicBezTo>
                <a:cubicBezTo>
                  <a:pt x="712068" y="13301127"/>
                  <a:pt x="667589" y="13341735"/>
                  <a:pt x="603094" y="13362548"/>
                </a:cubicBezTo>
                <a:cubicBezTo>
                  <a:pt x="574573" y="13371752"/>
                  <a:pt x="550033" y="13387829"/>
                  <a:pt x="548561" y="13398276"/>
                </a:cubicBezTo>
                <a:cubicBezTo>
                  <a:pt x="544766" y="13425202"/>
                  <a:pt x="305995" y="13413525"/>
                  <a:pt x="231355" y="13382764"/>
                </a:cubicBezTo>
                <a:cubicBezTo>
                  <a:pt x="164552" y="13355234"/>
                  <a:pt x="79516" y="13280226"/>
                  <a:pt x="41011" y="13214870"/>
                </a:cubicBezTo>
                <a:cubicBezTo>
                  <a:pt x="14372" y="13169654"/>
                  <a:pt x="11488" y="13149293"/>
                  <a:pt x="11488" y="13006437"/>
                </a:cubicBezTo>
                <a:cubicBezTo>
                  <a:pt x="11488" y="12860587"/>
                  <a:pt x="13983" y="12843857"/>
                  <a:pt x="43152" y="12794083"/>
                </a:cubicBezTo>
                <a:cubicBezTo>
                  <a:pt x="75783" y="12738402"/>
                  <a:pt x="196573" y="12623632"/>
                  <a:pt x="222543" y="12623632"/>
                </a:cubicBezTo>
                <a:cubicBezTo>
                  <a:pt x="230596" y="12623632"/>
                  <a:pt x="250697" y="12612237"/>
                  <a:pt x="267211" y="12598310"/>
                </a:cubicBezTo>
                <a:cubicBezTo>
                  <a:pt x="291373" y="12577935"/>
                  <a:pt x="315843" y="12572989"/>
                  <a:pt x="392488" y="12572989"/>
                </a:cubicBezTo>
                <a:close/>
                <a:moveTo>
                  <a:pt x="8765035" y="12572863"/>
                </a:moveTo>
                <a:cubicBezTo>
                  <a:pt x="8819814" y="12573353"/>
                  <a:pt x="8872076" y="12581901"/>
                  <a:pt x="8899765" y="12598310"/>
                </a:cubicBezTo>
                <a:cubicBezTo>
                  <a:pt x="8923264" y="12612237"/>
                  <a:pt x="8949080" y="12623632"/>
                  <a:pt x="8957133" y="12623632"/>
                </a:cubicBezTo>
                <a:cubicBezTo>
                  <a:pt x="8983103" y="12623632"/>
                  <a:pt x="9103893" y="12738402"/>
                  <a:pt x="9136524" y="12794083"/>
                </a:cubicBezTo>
                <a:cubicBezTo>
                  <a:pt x="9165694" y="12843857"/>
                  <a:pt x="9168188" y="12860587"/>
                  <a:pt x="9168188" y="13006437"/>
                </a:cubicBezTo>
                <a:lnTo>
                  <a:pt x="9168188" y="13164759"/>
                </a:lnTo>
                <a:lnTo>
                  <a:pt x="9125965" y="13214870"/>
                </a:lnTo>
                <a:cubicBezTo>
                  <a:pt x="9008917" y="13353786"/>
                  <a:pt x="9000552" y="13361162"/>
                  <a:pt x="8935622" y="13382764"/>
                </a:cubicBezTo>
                <a:cubicBezTo>
                  <a:pt x="8842748" y="13413661"/>
                  <a:pt x="8638940" y="13423628"/>
                  <a:pt x="8618415" y="13398276"/>
                </a:cubicBezTo>
                <a:cubicBezTo>
                  <a:pt x="8609958" y="13387829"/>
                  <a:pt x="8585418" y="13371752"/>
                  <a:pt x="8563882" y="13362548"/>
                </a:cubicBezTo>
                <a:cubicBezTo>
                  <a:pt x="8509286" y="13339216"/>
                  <a:pt x="8462247" y="13292746"/>
                  <a:pt x="8409056" y="13209596"/>
                </a:cubicBezTo>
                <a:cubicBezTo>
                  <a:pt x="8364153" y="13139402"/>
                  <a:pt x="8363516" y="13136522"/>
                  <a:pt x="8363516" y="13003959"/>
                </a:cubicBezTo>
                <a:cubicBezTo>
                  <a:pt x="8363516" y="12872823"/>
                  <a:pt x="8364685" y="12867347"/>
                  <a:pt x="8411009" y="12781498"/>
                </a:cubicBezTo>
                <a:cubicBezTo>
                  <a:pt x="8460891" y="12689057"/>
                  <a:pt x="8519222" y="12636000"/>
                  <a:pt x="8615209" y="12595766"/>
                </a:cubicBezTo>
                <a:cubicBezTo>
                  <a:pt x="8652962" y="12579942"/>
                  <a:pt x="8710257" y="12572373"/>
                  <a:pt x="8765035" y="12572863"/>
                </a:cubicBezTo>
                <a:close/>
                <a:moveTo>
                  <a:pt x="4563432" y="10472219"/>
                </a:moveTo>
                <a:cubicBezTo>
                  <a:pt x="4607051" y="10473029"/>
                  <a:pt x="4655090" y="10481885"/>
                  <a:pt x="4715944" y="10498944"/>
                </a:cubicBezTo>
                <a:cubicBezTo>
                  <a:pt x="4778756" y="10516552"/>
                  <a:pt x="4806080" y="10533610"/>
                  <a:pt x="4863429" y="10591019"/>
                </a:cubicBezTo>
                <a:cubicBezTo>
                  <a:pt x="4902144" y="10629774"/>
                  <a:pt x="4949293" y="10688804"/>
                  <a:pt x="4968204" y="10722198"/>
                </a:cubicBezTo>
                <a:cubicBezTo>
                  <a:pt x="4998929" y="10776451"/>
                  <a:pt x="5002589" y="10795793"/>
                  <a:pt x="5002589" y="10903904"/>
                </a:cubicBezTo>
                <a:cubicBezTo>
                  <a:pt x="5002589" y="11019470"/>
                  <a:pt x="5000815" y="11027281"/>
                  <a:pt x="4963026" y="11078138"/>
                </a:cubicBezTo>
                <a:cubicBezTo>
                  <a:pt x="4941267" y="11107422"/>
                  <a:pt x="4915561" y="11149392"/>
                  <a:pt x="4905904" y="11171404"/>
                </a:cubicBezTo>
                <a:cubicBezTo>
                  <a:pt x="4884905" y="11219263"/>
                  <a:pt x="4784512" y="11274120"/>
                  <a:pt x="4659689" y="11305941"/>
                </a:cubicBezTo>
                <a:cubicBezTo>
                  <a:pt x="4588874" y="11323993"/>
                  <a:pt x="4565953" y="11324734"/>
                  <a:pt x="4498453" y="11311144"/>
                </a:cubicBezTo>
                <a:cubicBezTo>
                  <a:pt x="4366457" y="11284570"/>
                  <a:pt x="4269332" y="11207725"/>
                  <a:pt x="4203952" y="11078138"/>
                </a:cubicBezTo>
                <a:cubicBezTo>
                  <a:pt x="4168734" y="11008335"/>
                  <a:pt x="4165911" y="10814213"/>
                  <a:pt x="4198774" y="10722198"/>
                </a:cubicBezTo>
                <a:cubicBezTo>
                  <a:pt x="4230768" y="10632617"/>
                  <a:pt x="4340260" y="10527822"/>
                  <a:pt x="4437439" y="10493773"/>
                </a:cubicBezTo>
                <a:cubicBezTo>
                  <a:pt x="4480613" y="10478646"/>
                  <a:pt x="4519812" y="10471409"/>
                  <a:pt x="4563432" y="10472219"/>
                </a:cubicBezTo>
                <a:close/>
                <a:moveTo>
                  <a:pt x="8698110" y="10470557"/>
                </a:moveTo>
                <a:cubicBezTo>
                  <a:pt x="8739321" y="10469038"/>
                  <a:pt x="8856819" y="10481926"/>
                  <a:pt x="8889474" y="10492850"/>
                </a:cubicBezTo>
                <a:cubicBezTo>
                  <a:pt x="8982768" y="10524061"/>
                  <a:pt x="9100082" y="10622218"/>
                  <a:pt x="9141784" y="10703960"/>
                </a:cubicBezTo>
                <a:cubicBezTo>
                  <a:pt x="9164302" y="10748101"/>
                  <a:pt x="9168189" y="10778792"/>
                  <a:pt x="9168189" y="10912489"/>
                </a:cubicBezTo>
                <a:cubicBezTo>
                  <a:pt x="9168189" y="11063118"/>
                  <a:pt x="9166767" y="11071499"/>
                  <a:pt x="9131904" y="11126474"/>
                </a:cubicBezTo>
                <a:cubicBezTo>
                  <a:pt x="9061713" y="11237154"/>
                  <a:pt x="8816393" y="11346571"/>
                  <a:pt x="8706217" y="11316338"/>
                </a:cubicBezTo>
                <a:cubicBezTo>
                  <a:pt x="8679145" y="11308909"/>
                  <a:pt x="8643426" y="11302831"/>
                  <a:pt x="8626842" y="11302831"/>
                </a:cubicBezTo>
                <a:cubicBezTo>
                  <a:pt x="8610258" y="11302831"/>
                  <a:pt x="8596689" y="11298416"/>
                  <a:pt x="8596689" y="11293019"/>
                </a:cubicBezTo>
                <a:cubicBezTo>
                  <a:pt x="8596689" y="11287623"/>
                  <a:pt x="8576398" y="11272279"/>
                  <a:pt x="8551598" y="11258924"/>
                </a:cubicBezTo>
                <a:cubicBezTo>
                  <a:pt x="8495639" y="11228788"/>
                  <a:pt x="8430674" y="11157896"/>
                  <a:pt x="8385781" y="11077978"/>
                </a:cubicBezTo>
                <a:cubicBezTo>
                  <a:pt x="8353801" y="11021048"/>
                  <a:pt x="8351985" y="11009536"/>
                  <a:pt x="8357898" y="10901258"/>
                </a:cubicBezTo>
                <a:cubicBezTo>
                  <a:pt x="8365389" y="10764100"/>
                  <a:pt x="8394521" y="10693036"/>
                  <a:pt x="8476317" y="10612398"/>
                </a:cubicBezTo>
                <a:cubicBezTo>
                  <a:pt x="8559697" y="10530198"/>
                  <a:pt x="8597894" y="10504597"/>
                  <a:pt x="8685589" y="10472137"/>
                </a:cubicBezTo>
                <a:cubicBezTo>
                  <a:pt x="8687893" y="10471285"/>
                  <a:pt x="8692223" y="10470774"/>
                  <a:pt x="8698110" y="10470557"/>
                </a:cubicBezTo>
                <a:close/>
                <a:moveTo>
                  <a:pt x="328810" y="10470557"/>
                </a:moveTo>
                <a:cubicBezTo>
                  <a:pt x="370020" y="10469038"/>
                  <a:pt x="487519" y="10481926"/>
                  <a:pt x="520174" y="10492850"/>
                </a:cubicBezTo>
                <a:cubicBezTo>
                  <a:pt x="626330" y="10528364"/>
                  <a:pt x="738736" y="10626958"/>
                  <a:pt x="787196" y="10727063"/>
                </a:cubicBezTo>
                <a:cubicBezTo>
                  <a:pt x="827690" y="10810714"/>
                  <a:pt x="828024" y="10994416"/>
                  <a:pt x="787836" y="11079912"/>
                </a:cubicBezTo>
                <a:cubicBezTo>
                  <a:pt x="753194" y="11153610"/>
                  <a:pt x="656527" y="11259458"/>
                  <a:pt x="614150" y="11270093"/>
                </a:cubicBezTo>
                <a:cubicBezTo>
                  <a:pt x="597011" y="11274396"/>
                  <a:pt x="582988" y="11283521"/>
                  <a:pt x="582988" y="11290373"/>
                </a:cubicBezTo>
                <a:cubicBezTo>
                  <a:pt x="582988" y="11297225"/>
                  <a:pt x="567272" y="11300057"/>
                  <a:pt x="548063" y="11296665"/>
                </a:cubicBezTo>
                <a:cubicBezTo>
                  <a:pt x="528854" y="11293275"/>
                  <a:pt x="487420" y="11299458"/>
                  <a:pt x="455988" y="11310407"/>
                </a:cubicBezTo>
                <a:cubicBezTo>
                  <a:pt x="403549" y="11328671"/>
                  <a:pt x="392557" y="11328534"/>
                  <a:pt x="322638" y="11308745"/>
                </a:cubicBezTo>
                <a:cubicBezTo>
                  <a:pt x="181395" y="11268768"/>
                  <a:pt x="106529" y="11219122"/>
                  <a:pt x="47773" y="11126474"/>
                </a:cubicBezTo>
                <a:cubicBezTo>
                  <a:pt x="12976" y="11071606"/>
                  <a:pt x="11488" y="11062912"/>
                  <a:pt x="11488" y="10914545"/>
                </a:cubicBezTo>
                <a:cubicBezTo>
                  <a:pt x="11488" y="10733372"/>
                  <a:pt x="23571" y="10694662"/>
                  <a:pt x="105266" y="10614123"/>
                </a:cubicBezTo>
                <a:cubicBezTo>
                  <a:pt x="190474" y="10530121"/>
                  <a:pt x="228182" y="10504749"/>
                  <a:pt x="316288" y="10472137"/>
                </a:cubicBezTo>
                <a:cubicBezTo>
                  <a:pt x="318592" y="10471285"/>
                  <a:pt x="322922" y="10470774"/>
                  <a:pt x="328810" y="10470557"/>
                </a:cubicBezTo>
                <a:close/>
                <a:moveTo>
                  <a:pt x="6624427" y="10469645"/>
                </a:moveTo>
                <a:cubicBezTo>
                  <a:pt x="6670280" y="10469769"/>
                  <a:pt x="6744685" y="10479473"/>
                  <a:pt x="6793776" y="10493352"/>
                </a:cubicBezTo>
                <a:cubicBezTo>
                  <a:pt x="6824940" y="10502163"/>
                  <a:pt x="6879772" y="10530552"/>
                  <a:pt x="6915624" y="10556438"/>
                </a:cubicBezTo>
                <a:cubicBezTo>
                  <a:pt x="6985871" y="10607157"/>
                  <a:pt x="7076399" y="10721423"/>
                  <a:pt x="7066788" y="10747236"/>
                </a:cubicBezTo>
                <a:cubicBezTo>
                  <a:pt x="7063543" y="10755951"/>
                  <a:pt x="7069056" y="10777370"/>
                  <a:pt x="7079038" y="10794832"/>
                </a:cubicBezTo>
                <a:cubicBezTo>
                  <a:pt x="7099763" y="10831087"/>
                  <a:pt x="7103289" y="10951132"/>
                  <a:pt x="7084984" y="10997284"/>
                </a:cubicBezTo>
                <a:cubicBezTo>
                  <a:pt x="7078221" y="11014336"/>
                  <a:pt x="7072688" y="11038738"/>
                  <a:pt x="7072688" y="11051512"/>
                </a:cubicBezTo>
                <a:cubicBezTo>
                  <a:pt x="7072688" y="11064285"/>
                  <a:pt x="7056264" y="11093197"/>
                  <a:pt x="7036190" y="11115760"/>
                </a:cubicBezTo>
                <a:cubicBezTo>
                  <a:pt x="7016117" y="11138322"/>
                  <a:pt x="6980075" y="11180277"/>
                  <a:pt x="6956098" y="11208995"/>
                </a:cubicBezTo>
                <a:cubicBezTo>
                  <a:pt x="6926598" y="11244327"/>
                  <a:pt x="6896312" y="11265408"/>
                  <a:pt x="6862421" y="11274199"/>
                </a:cubicBezTo>
                <a:cubicBezTo>
                  <a:pt x="6834875" y="11281344"/>
                  <a:pt x="6780906" y="11296308"/>
                  <a:pt x="6742488" y="11307451"/>
                </a:cubicBezTo>
                <a:cubicBezTo>
                  <a:pt x="6677551" y="11326287"/>
                  <a:pt x="6666832" y="11326131"/>
                  <a:pt x="6590088" y="11305226"/>
                </a:cubicBezTo>
                <a:cubicBezTo>
                  <a:pt x="6544685" y="11292859"/>
                  <a:pt x="6493247" y="11276421"/>
                  <a:pt x="6475780" y="11268698"/>
                </a:cubicBezTo>
                <a:cubicBezTo>
                  <a:pt x="6405393" y="11237575"/>
                  <a:pt x="6285288" y="11092703"/>
                  <a:pt x="6285288" y="11038924"/>
                </a:cubicBezTo>
                <a:cubicBezTo>
                  <a:pt x="6285288" y="11026212"/>
                  <a:pt x="6278859" y="11009382"/>
                  <a:pt x="6271001" y="11001525"/>
                </a:cubicBezTo>
                <a:cubicBezTo>
                  <a:pt x="6263142" y="10993666"/>
                  <a:pt x="6256713" y="10949232"/>
                  <a:pt x="6256713" y="10902782"/>
                </a:cubicBezTo>
                <a:cubicBezTo>
                  <a:pt x="6256713" y="10856332"/>
                  <a:pt x="6263142" y="10811898"/>
                  <a:pt x="6271001" y="10804039"/>
                </a:cubicBezTo>
                <a:cubicBezTo>
                  <a:pt x="6278859" y="10796182"/>
                  <a:pt x="6285288" y="10777307"/>
                  <a:pt x="6285288" y="10762097"/>
                </a:cubicBezTo>
                <a:cubicBezTo>
                  <a:pt x="6285288" y="10746887"/>
                  <a:pt x="6293860" y="10727328"/>
                  <a:pt x="6304338" y="10718632"/>
                </a:cubicBezTo>
                <a:cubicBezTo>
                  <a:pt x="6314816" y="10709936"/>
                  <a:pt x="6323388" y="10695400"/>
                  <a:pt x="6323388" y="10686329"/>
                </a:cubicBezTo>
                <a:cubicBezTo>
                  <a:pt x="6323388" y="10668177"/>
                  <a:pt x="6412076" y="10575490"/>
                  <a:pt x="6470452" y="10532633"/>
                </a:cubicBezTo>
                <a:cubicBezTo>
                  <a:pt x="6504727" y="10507470"/>
                  <a:pt x="6542637" y="10488546"/>
                  <a:pt x="6590088" y="10472913"/>
                </a:cubicBezTo>
                <a:cubicBezTo>
                  <a:pt x="6597032" y="10470626"/>
                  <a:pt x="6609143" y="10469603"/>
                  <a:pt x="6624427" y="10469645"/>
                </a:cubicBezTo>
                <a:close/>
                <a:moveTo>
                  <a:pt x="2427524" y="10469116"/>
                </a:moveTo>
                <a:cubicBezTo>
                  <a:pt x="2443763" y="10467128"/>
                  <a:pt x="2466737" y="10469428"/>
                  <a:pt x="2507341" y="10474684"/>
                </a:cubicBezTo>
                <a:cubicBezTo>
                  <a:pt x="2611997" y="10488230"/>
                  <a:pt x="2616875" y="10489690"/>
                  <a:pt x="2690174" y="10529427"/>
                </a:cubicBezTo>
                <a:cubicBezTo>
                  <a:pt x="2753056" y="10563517"/>
                  <a:pt x="2856288" y="10661024"/>
                  <a:pt x="2856288" y="10686329"/>
                </a:cubicBezTo>
                <a:cubicBezTo>
                  <a:pt x="2856288" y="10695400"/>
                  <a:pt x="2864861" y="10709936"/>
                  <a:pt x="2875338" y="10718632"/>
                </a:cubicBezTo>
                <a:cubicBezTo>
                  <a:pt x="2885815" y="10727328"/>
                  <a:pt x="2894388" y="10746887"/>
                  <a:pt x="2894388" y="10762097"/>
                </a:cubicBezTo>
                <a:cubicBezTo>
                  <a:pt x="2894388" y="10777307"/>
                  <a:pt x="2900817" y="10796182"/>
                  <a:pt x="2908676" y="10804039"/>
                </a:cubicBezTo>
                <a:cubicBezTo>
                  <a:pt x="2916534" y="10811898"/>
                  <a:pt x="2922963" y="10856332"/>
                  <a:pt x="2922963" y="10902782"/>
                </a:cubicBezTo>
                <a:cubicBezTo>
                  <a:pt x="2922963" y="10949232"/>
                  <a:pt x="2916534" y="10993666"/>
                  <a:pt x="2908676" y="11001525"/>
                </a:cubicBezTo>
                <a:cubicBezTo>
                  <a:pt x="2900817" y="11009382"/>
                  <a:pt x="2894388" y="11026212"/>
                  <a:pt x="2894388" y="11038924"/>
                </a:cubicBezTo>
                <a:cubicBezTo>
                  <a:pt x="2894388" y="11071041"/>
                  <a:pt x="2836436" y="11159606"/>
                  <a:pt x="2781546" y="11211372"/>
                </a:cubicBezTo>
                <a:cubicBezTo>
                  <a:pt x="2735133" y="11255147"/>
                  <a:pt x="2713077" y="11264670"/>
                  <a:pt x="2564188" y="11305226"/>
                </a:cubicBezTo>
                <a:cubicBezTo>
                  <a:pt x="2477891" y="11328733"/>
                  <a:pt x="2458424" y="11326546"/>
                  <a:pt x="2306330" y="11276263"/>
                </a:cubicBezTo>
                <a:cubicBezTo>
                  <a:pt x="2233482" y="11252180"/>
                  <a:pt x="2106988" y="11109562"/>
                  <a:pt x="2106988" y="11051512"/>
                </a:cubicBezTo>
                <a:cubicBezTo>
                  <a:pt x="2106988" y="11038738"/>
                  <a:pt x="2095740" y="11014336"/>
                  <a:pt x="2081992" y="10997284"/>
                </a:cubicBezTo>
                <a:cubicBezTo>
                  <a:pt x="2051566" y="10959547"/>
                  <a:pt x="2047679" y="10843041"/>
                  <a:pt x="2075238" y="10794832"/>
                </a:cubicBezTo>
                <a:cubicBezTo>
                  <a:pt x="2085221" y="10777370"/>
                  <a:pt x="2096448" y="10755951"/>
                  <a:pt x="2100188" y="10747236"/>
                </a:cubicBezTo>
                <a:cubicBezTo>
                  <a:pt x="2134594" y="10667063"/>
                  <a:pt x="2291800" y="10515432"/>
                  <a:pt x="2340516" y="10515432"/>
                </a:cubicBezTo>
                <a:cubicBezTo>
                  <a:pt x="2350179" y="10515432"/>
                  <a:pt x="2371597" y="10503666"/>
                  <a:pt x="2388111" y="10489285"/>
                </a:cubicBezTo>
                <a:cubicBezTo>
                  <a:pt x="2401779" y="10477383"/>
                  <a:pt x="2411285" y="10471105"/>
                  <a:pt x="2427524" y="10469116"/>
                </a:cubicBezTo>
                <a:close/>
                <a:moveTo>
                  <a:pt x="6625753" y="8376925"/>
                </a:moveTo>
                <a:cubicBezTo>
                  <a:pt x="6700434" y="8373373"/>
                  <a:pt x="6792023" y="8388821"/>
                  <a:pt x="6856466" y="8418596"/>
                </a:cubicBezTo>
                <a:cubicBezTo>
                  <a:pt x="6943184" y="8458662"/>
                  <a:pt x="7072688" y="8602385"/>
                  <a:pt x="7072688" y="8658555"/>
                </a:cubicBezTo>
                <a:cubicBezTo>
                  <a:pt x="7072688" y="8671329"/>
                  <a:pt x="7078221" y="8690016"/>
                  <a:pt x="7084984" y="8700083"/>
                </a:cubicBezTo>
                <a:cubicBezTo>
                  <a:pt x="7103574" y="8727754"/>
                  <a:pt x="7099624" y="8853822"/>
                  <a:pt x="7079038" y="8889833"/>
                </a:cubicBezTo>
                <a:cubicBezTo>
                  <a:pt x="7069056" y="8907296"/>
                  <a:pt x="7063543" y="8934430"/>
                  <a:pt x="7066788" y="8950129"/>
                </a:cubicBezTo>
                <a:cubicBezTo>
                  <a:pt x="7071023" y="8970618"/>
                  <a:pt x="7058651" y="8993916"/>
                  <a:pt x="7022949" y="9032680"/>
                </a:cubicBezTo>
                <a:cubicBezTo>
                  <a:pt x="6995593" y="9062381"/>
                  <a:pt x="6961259" y="9102400"/>
                  <a:pt x="6946652" y="9121609"/>
                </a:cubicBezTo>
                <a:cubicBezTo>
                  <a:pt x="6932046" y="9140818"/>
                  <a:pt x="6915123" y="9156534"/>
                  <a:pt x="6909047" y="9156534"/>
                </a:cubicBezTo>
                <a:cubicBezTo>
                  <a:pt x="6902970" y="9156534"/>
                  <a:pt x="6890884" y="9165105"/>
                  <a:pt x="6882188" y="9175584"/>
                </a:cubicBezTo>
                <a:cubicBezTo>
                  <a:pt x="6873492" y="9186062"/>
                  <a:pt x="6856301" y="9194633"/>
                  <a:pt x="6843985" y="9194633"/>
                </a:cubicBezTo>
                <a:cubicBezTo>
                  <a:pt x="6831669" y="9194633"/>
                  <a:pt x="6802364" y="9200313"/>
                  <a:pt x="6778865" y="9207255"/>
                </a:cubicBezTo>
                <a:cubicBezTo>
                  <a:pt x="6755365" y="9214198"/>
                  <a:pt x="6704706" y="9219876"/>
                  <a:pt x="6666288" y="9219876"/>
                </a:cubicBezTo>
                <a:cubicBezTo>
                  <a:pt x="6627870" y="9219876"/>
                  <a:pt x="6582926" y="9214198"/>
                  <a:pt x="6566411" y="9207255"/>
                </a:cubicBezTo>
                <a:cubicBezTo>
                  <a:pt x="6549897" y="9200313"/>
                  <a:pt x="6527859" y="9194633"/>
                  <a:pt x="6517439" y="9194633"/>
                </a:cubicBezTo>
                <a:cubicBezTo>
                  <a:pt x="6479924" y="9194633"/>
                  <a:pt x="6302247" y="9035286"/>
                  <a:pt x="6317379" y="9015214"/>
                </a:cubicBezTo>
                <a:cubicBezTo>
                  <a:pt x="6320684" y="9010830"/>
                  <a:pt x="6314816" y="9000129"/>
                  <a:pt x="6304338" y="8991434"/>
                </a:cubicBezTo>
                <a:cubicBezTo>
                  <a:pt x="6293860" y="8982737"/>
                  <a:pt x="6285288" y="8963179"/>
                  <a:pt x="6285288" y="8947969"/>
                </a:cubicBezTo>
                <a:cubicBezTo>
                  <a:pt x="6285288" y="8932759"/>
                  <a:pt x="6278859" y="8913883"/>
                  <a:pt x="6271001" y="8906026"/>
                </a:cubicBezTo>
                <a:cubicBezTo>
                  <a:pt x="6263142" y="8898167"/>
                  <a:pt x="6256713" y="8853733"/>
                  <a:pt x="6256713" y="8807285"/>
                </a:cubicBezTo>
                <a:cubicBezTo>
                  <a:pt x="6256713" y="8760835"/>
                  <a:pt x="6263142" y="8716401"/>
                  <a:pt x="6271001" y="8708542"/>
                </a:cubicBezTo>
                <a:cubicBezTo>
                  <a:pt x="6278859" y="8700685"/>
                  <a:pt x="6285288" y="8681810"/>
                  <a:pt x="6285288" y="8666600"/>
                </a:cubicBezTo>
                <a:cubicBezTo>
                  <a:pt x="6285288" y="8651390"/>
                  <a:pt x="6293860" y="8631831"/>
                  <a:pt x="6304338" y="8623135"/>
                </a:cubicBezTo>
                <a:cubicBezTo>
                  <a:pt x="6314816" y="8614439"/>
                  <a:pt x="6323388" y="8600091"/>
                  <a:pt x="6323388" y="8591250"/>
                </a:cubicBezTo>
                <a:cubicBezTo>
                  <a:pt x="6323388" y="8575048"/>
                  <a:pt x="6409496" y="8482237"/>
                  <a:pt x="6473163" y="8429815"/>
                </a:cubicBezTo>
                <a:cubicBezTo>
                  <a:pt x="6492069" y="8414249"/>
                  <a:pt x="6530398" y="8394974"/>
                  <a:pt x="6558338" y="8386983"/>
                </a:cubicBezTo>
                <a:cubicBezTo>
                  <a:pt x="6577843" y="8381404"/>
                  <a:pt x="6600859" y="8378109"/>
                  <a:pt x="6625753" y="8376925"/>
                </a:cubicBezTo>
                <a:close/>
                <a:moveTo>
                  <a:pt x="357685" y="8373939"/>
                </a:moveTo>
                <a:cubicBezTo>
                  <a:pt x="530452" y="8361208"/>
                  <a:pt x="710105" y="8464787"/>
                  <a:pt x="788788" y="8632179"/>
                </a:cubicBezTo>
                <a:cubicBezTo>
                  <a:pt x="828009" y="8715618"/>
                  <a:pt x="827170" y="8900426"/>
                  <a:pt x="787196" y="8983002"/>
                </a:cubicBezTo>
                <a:cubicBezTo>
                  <a:pt x="759147" y="9040943"/>
                  <a:pt x="658576" y="9156534"/>
                  <a:pt x="636212" y="9156534"/>
                </a:cubicBezTo>
                <a:cubicBezTo>
                  <a:pt x="629604" y="9156534"/>
                  <a:pt x="617084" y="9165105"/>
                  <a:pt x="608388" y="9175584"/>
                </a:cubicBezTo>
                <a:cubicBezTo>
                  <a:pt x="599692" y="9186062"/>
                  <a:pt x="582501" y="9194633"/>
                  <a:pt x="570185" y="9194633"/>
                </a:cubicBezTo>
                <a:cubicBezTo>
                  <a:pt x="557868" y="9194633"/>
                  <a:pt x="528564" y="9200313"/>
                  <a:pt x="505065" y="9207255"/>
                </a:cubicBezTo>
                <a:cubicBezTo>
                  <a:pt x="481565" y="9214198"/>
                  <a:pt x="430906" y="9219876"/>
                  <a:pt x="392488" y="9219876"/>
                </a:cubicBezTo>
                <a:cubicBezTo>
                  <a:pt x="354071" y="9219876"/>
                  <a:pt x="309126" y="9214198"/>
                  <a:pt x="292611" y="9207255"/>
                </a:cubicBezTo>
                <a:cubicBezTo>
                  <a:pt x="276097" y="9200313"/>
                  <a:pt x="254059" y="9194633"/>
                  <a:pt x="243639" y="9194633"/>
                </a:cubicBezTo>
                <a:cubicBezTo>
                  <a:pt x="199086" y="9194633"/>
                  <a:pt x="43730" y="9047876"/>
                  <a:pt x="23533" y="8986708"/>
                </a:cubicBezTo>
                <a:cubicBezTo>
                  <a:pt x="4704" y="8929687"/>
                  <a:pt x="8564" y="8667417"/>
                  <a:pt x="28949" y="8618628"/>
                </a:cubicBezTo>
                <a:cubicBezTo>
                  <a:pt x="65686" y="8530704"/>
                  <a:pt x="197654" y="8410861"/>
                  <a:pt x="284377" y="8386669"/>
                </a:cubicBezTo>
                <a:cubicBezTo>
                  <a:pt x="308463" y="8379949"/>
                  <a:pt x="333004" y="8375757"/>
                  <a:pt x="357685" y="8373939"/>
                </a:cubicBezTo>
                <a:close/>
                <a:moveTo>
                  <a:pt x="4572752" y="8373891"/>
                </a:moveTo>
                <a:cubicBezTo>
                  <a:pt x="4610928" y="8375311"/>
                  <a:pt x="4656915" y="8380453"/>
                  <a:pt x="4697788" y="8388836"/>
                </a:cubicBezTo>
                <a:cubicBezTo>
                  <a:pt x="4748995" y="8399338"/>
                  <a:pt x="4879997" y="8485657"/>
                  <a:pt x="4905903" y="8525963"/>
                </a:cubicBezTo>
                <a:cubicBezTo>
                  <a:pt x="5000666" y="8673409"/>
                  <a:pt x="5002588" y="8678980"/>
                  <a:pt x="5002588" y="8806163"/>
                </a:cubicBezTo>
                <a:cubicBezTo>
                  <a:pt x="5002588" y="8941414"/>
                  <a:pt x="5003414" y="8939597"/>
                  <a:pt x="4868283" y="9101894"/>
                </a:cubicBezTo>
                <a:cubicBezTo>
                  <a:pt x="4813086" y="9168189"/>
                  <a:pt x="4795971" y="9180900"/>
                  <a:pt x="4759792" y="9182462"/>
                </a:cubicBezTo>
                <a:cubicBezTo>
                  <a:pt x="4736167" y="9183481"/>
                  <a:pt x="4701687" y="9195211"/>
                  <a:pt x="4683169" y="9208524"/>
                </a:cubicBezTo>
                <a:cubicBezTo>
                  <a:pt x="4661475" y="9224122"/>
                  <a:pt x="4628278" y="9232734"/>
                  <a:pt x="4589838" y="9232734"/>
                </a:cubicBezTo>
                <a:cubicBezTo>
                  <a:pt x="4555839" y="9232734"/>
                  <a:pt x="4510231" y="9222320"/>
                  <a:pt x="4483807" y="9208524"/>
                </a:cubicBezTo>
                <a:cubicBezTo>
                  <a:pt x="4458304" y="9195211"/>
                  <a:pt x="4423823" y="9183481"/>
                  <a:pt x="4407184" y="9182462"/>
                </a:cubicBezTo>
                <a:cubicBezTo>
                  <a:pt x="4368619" y="9180098"/>
                  <a:pt x="4228284" y="9040515"/>
                  <a:pt x="4198773" y="8975168"/>
                </a:cubicBezTo>
                <a:cubicBezTo>
                  <a:pt x="4183230" y="8940752"/>
                  <a:pt x="4177088" y="8893063"/>
                  <a:pt x="4177088" y="8806801"/>
                </a:cubicBezTo>
                <a:cubicBezTo>
                  <a:pt x="4177088" y="8658035"/>
                  <a:pt x="4209787" y="8562868"/>
                  <a:pt x="4279384" y="8509077"/>
                </a:cubicBezTo>
                <a:cubicBezTo>
                  <a:pt x="4340617" y="8461750"/>
                  <a:pt x="4425687" y="8408660"/>
                  <a:pt x="4453061" y="8400690"/>
                </a:cubicBezTo>
                <a:cubicBezTo>
                  <a:pt x="4465423" y="8397091"/>
                  <a:pt x="4484110" y="8388354"/>
                  <a:pt x="4494588" y="8381275"/>
                </a:cubicBezTo>
                <a:cubicBezTo>
                  <a:pt x="4504213" y="8374772"/>
                  <a:pt x="4534576" y="8372470"/>
                  <a:pt x="4572752" y="8373891"/>
                </a:cubicBezTo>
                <a:close/>
                <a:moveTo>
                  <a:pt x="8769897" y="8373321"/>
                </a:moveTo>
                <a:cubicBezTo>
                  <a:pt x="8888015" y="8377683"/>
                  <a:pt x="9007705" y="8433833"/>
                  <a:pt x="9091835" y="8529651"/>
                </a:cubicBezTo>
                <a:cubicBezTo>
                  <a:pt x="9157021" y="8603894"/>
                  <a:pt x="9168188" y="8644212"/>
                  <a:pt x="9168188" y="8805326"/>
                </a:cubicBezTo>
                <a:cubicBezTo>
                  <a:pt x="9168188" y="8928005"/>
                  <a:pt x="9164393" y="8955826"/>
                  <a:pt x="9143444" y="8986708"/>
                </a:cubicBezTo>
                <a:cubicBezTo>
                  <a:pt x="9090389" y="9064915"/>
                  <a:pt x="8960995" y="9194633"/>
                  <a:pt x="8936037" y="9194633"/>
                </a:cubicBezTo>
                <a:cubicBezTo>
                  <a:pt x="8925617" y="9194633"/>
                  <a:pt x="8897864" y="9200313"/>
                  <a:pt x="8874365" y="9207255"/>
                </a:cubicBezTo>
                <a:cubicBezTo>
                  <a:pt x="8850865" y="9214198"/>
                  <a:pt x="8800206" y="9219876"/>
                  <a:pt x="8761788" y="9219876"/>
                </a:cubicBezTo>
                <a:cubicBezTo>
                  <a:pt x="8723370" y="9219876"/>
                  <a:pt x="8678426" y="9214198"/>
                  <a:pt x="8661911" y="9207255"/>
                </a:cubicBezTo>
                <a:cubicBezTo>
                  <a:pt x="8645397" y="9200313"/>
                  <a:pt x="8621807" y="9194633"/>
                  <a:pt x="8609491" y="9194633"/>
                </a:cubicBezTo>
                <a:cubicBezTo>
                  <a:pt x="8597175" y="9194633"/>
                  <a:pt x="8579984" y="9186062"/>
                  <a:pt x="8571288" y="9175584"/>
                </a:cubicBezTo>
                <a:cubicBezTo>
                  <a:pt x="8562592" y="9165105"/>
                  <a:pt x="8550071" y="9156534"/>
                  <a:pt x="8543464" y="9156534"/>
                </a:cubicBezTo>
                <a:cubicBezTo>
                  <a:pt x="8521100" y="9156534"/>
                  <a:pt x="8420529" y="9040943"/>
                  <a:pt x="8392480" y="8983002"/>
                </a:cubicBezTo>
                <a:cubicBezTo>
                  <a:pt x="8352506" y="8900426"/>
                  <a:pt x="8351667" y="8715618"/>
                  <a:pt x="8390888" y="8632179"/>
                </a:cubicBezTo>
                <a:cubicBezTo>
                  <a:pt x="8441263" y="8525012"/>
                  <a:pt x="8561954" y="8412256"/>
                  <a:pt x="8653677" y="8386669"/>
                </a:cubicBezTo>
                <a:cubicBezTo>
                  <a:pt x="8691326" y="8376166"/>
                  <a:pt x="8730524" y="8371866"/>
                  <a:pt x="8769897" y="8373321"/>
                </a:cubicBezTo>
                <a:close/>
                <a:moveTo>
                  <a:pt x="2452056" y="8371840"/>
                </a:moveTo>
                <a:cubicBezTo>
                  <a:pt x="2530661" y="8367385"/>
                  <a:pt x="2624365" y="8388262"/>
                  <a:pt x="2691196" y="8428586"/>
                </a:cubicBezTo>
                <a:cubicBezTo>
                  <a:pt x="2784460" y="8484860"/>
                  <a:pt x="2894388" y="8616084"/>
                  <a:pt x="2894388" y="8671144"/>
                </a:cubicBezTo>
                <a:cubicBezTo>
                  <a:pt x="2894388" y="8683855"/>
                  <a:pt x="2900817" y="8700685"/>
                  <a:pt x="2908676" y="8708542"/>
                </a:cubicBezTo>
                <a:cubicBezTo>
                  <a:pt x="2916534" y="8716401"/>
                  <a:pt x="2922963" y="8760835"/>
                  <a:pt x="2922963" y="8807285"/>
                </a:cubicBezTo>
                <a:cubicBezTo>
                  <a:pt x="2922963" y="8853733"/>
                  <a:pt x="2916534" y="8898167"/>
                  <a:pt x="2908676" y="8906026"/>
                </a:cubicBezTo>
                <a:cubicBezTo>
                  <a:pt x="2900817" y="8913883"/>
                  <a:pt x="2894388" y="8932759"/>
                  <a:pt x="2894388" y="8947969"/>
                </a:cubicBezTo>
                <a:cubicBezTo>
                  <a:pt x="2894388" y="8963179"/>
                  <a:pt x="2885815" y="8982737"/>
                  <a:pt x="2875338" y="8991434"/>
                </a:cubicBezTo>
                <a:cubicBezTo>
                  <a:pt x="2864861" y="9000129"/>
                  <a:pt x="2853277" y="9010830"/>
                  <a:pt x="2849596" y="9015214"/>
                </a:cubicBezTo>
                <a:cubicBezTo>
                  <a:pt x="2762596" y="9118835"/>
                  <a:pt x="2683442" y="9194633"/>
                  <a:pt x="2662237" y="9194633"/>
                </a:cubicBezTo>
                <a:cubicBezTo>
                  <a:pt x="2651817" y="9194633"/>
                  <a:pt x="2624064" y="9200313"/>
                  <a:pt x="2600565" y="9207255"/>
                </a:cubicBezTo>
                <a:cubicBezTo>
                  <a:pt x="2577065" y="9214198"/>
                  <a:pt x="2526405" y="9219876"/>
                  <a:pt x="2487988" y="9219876"/>
                </a:cubicBezTo>
                <a:cubicBezTo>
                  <a:pt x="2449571" y="9219876"/>
                  <a:pt x="2404626" y="9214198"/>
                  <a:pt x="2388111" y="9207255"/>
                </a:cubicBezTo>
                <a:cubicBezTo>
                  <a:pt x="2371597" y="9200313"/>
                  <a:pt x="2348008" y="9194633"/>
                  <a:pt x="2335691" y="9194633"/>
                </a:cubicBezTo>
                <a:cubicBezTo>
                  <a:pt x="2323375" y="9194633"/>
                  <a:pt x="2306184" y="9186062"/>
                  <a:pt x="2297488" y="9175584"/>
                </a:cubicBezTo>
                <a:cubicBezTo>
                  <a:pt x="2288792" y="9165105"/>
                  <a:pt x="2274926" y="9156534"/>
                  <a:pt x="2266674" y="9156534"/>
                </a:cubicBezTo>
                <a:cubicBezTo>
                  <a:pt x="2234991" y="9156534"/>
                  <a:pt x="2112836" y="9005733"/>
                  <a:pt x="2100188" y="8951006"/>
                </a:cubicBezTo>
                <a:cubicBezTo>
                  <a:pt x="2096448" y="8934823"/>
                  <a:pt x="2085221" y="8907296"/>
                  <a:pt x="2075238" y="8889833"/>
                </a:cubicBezTo>
                <a:cubicBezTo>
                  <a:pt x="2065255" y="8872372"/>
                  <a:pt x="2057067" y="8826652"/>
                  <a:pt x="2057042" y="8788235"/>
                </a:cubicBezTo>
                <a:cubicBezTo>
                  <a:pt x="2057006" y="8733393"/>
                  <a:pt x="2062366" y="8714453"/>
                  <a:pt x="2081992" y="8700083"/>
                </a:cubicBezTo>
                <a:cubicBezTo>
                  <a:pt x="2095740" y="8690016"/>
                  <a:pt x="2106988" y="8671329"/>
                  <a:pt x="2106988" y="8658555"/>
                </a:cubicBezTo>
                <a:cubicBezTo>
                  <a:pt x="2106988" y="8614011"/>
                  <a:pt x="2154944" y="8527561"/>
                  <a:pt x="2204132" y="8483435"/>
                </a:cubicBezTo>
                <a:cubicBezTo>
                  <a:pt x="2252701" y="8439864"/>
                  <a:pt x="2304005" y="8411143"/>
                  <a:pt x="2380038" y="8384958"/>
                </a:cubicBezTo>
                <a:cubicBezTo>
                  <a:pt x="2401330" y="8377625"/>
                  <a:pt x="2425854" y="8373326"/>
                  <a:pt x="2452056" y="8371840"/>
                </a:cubicBezTo>
                <a:close/>
                <a:moveTo>
                  <a:pt x="8720458" y="6283440"/>
                </a:moveTo>
                <a:cubicBezTo>
                  <a:pt x="8794400" y="6283373"/>
                  <a:pt x="8904336" y="6296805"/>
                  <a:pt x="8919326" y="6311795"/>
                </a:cubicBezTo>
                <a:cubicBezTo>
                  <a:pt x="8926279" y="6318748"/>
                  <a:pt x="8940924" y="6324437"/>
                  <a:pt x="8951871" y="6324437"/>
                </a:cubicBezTo>
                <a:cubicBezTo>
                  <a:pt x="8982168" y="6324437"/>
                  <a:pt x="9100820" y="6433964"/>
                  <a:pt x="9136524" y="6494888"/>
                </a:cubicBezTo>
                <a:cubicBezTo>
                  <a:pt x="9165694" y="6544662"/>
                  <a:pt x="9168188" y="6561392"/>
                  <a:pt x="9168188" y="6707241"/>
                </a:cubicBezTo>
                <a:cubicBezTo>
                  <a:pt x="9168188" y="6859947"/>
                  <a:pt x="9166888" y="6867612"/>
                  <a:pt x="9131537" y="6923357"/>
                </a:cubicBezTo>
                <a:cubicBezTo>
                  <a:pt x="9051600" y="7049404"/>
                  <a:pt x="8953187" y="7102475"/>
                  <a:pt x="8771570" y="7117477"/>
                </a:cubicBezTo>
                <a:cubicBezTo>
                  <a:pt x="8700927" y="7123311"/>
                  <a:pt x="8675593" y="7119757"/>
                  <a:pt x="8625520" y="7096988"/>
                </a:cubicBezTo>
                <a:cubicBezTo>
                  <a:pt x="8563445" y="7068759"/>
                  <a:pt x="8471045" y="7003857"/>
                  <a:pt x="8453530" y="6976182"/>
                </a:cubicBezTo>
                <a:cubicBezTo>
                  <a:pt x="8448136" y="6967660"/>
                  <a:pt x="8433848" y="6950315"/>
                  <a:pt x="8421780" y="6937641"/>
                </a:cubicBezTo>
                <a:cubicBezTo>
                  <a:pt x="8376753" y="6890355"/>
                  <a:pt x="8362721" y="6833427"/>
                  <a:pt x="8363322" y="6700490"/>
                </a:cubicBezTo>
                <a:cubicBezTo>
                  <a:pt x="8363891" y="6574516"/>
                  <a:pt x="8365105" y="6569180"/>
                  <a:pt x="8408699" y="6501031"/>
                </a:cubicBezTo>
                <a:cubicBezTo>
                  <a:pt x="8457791" y="6424289"/>
                  <a:pt x="8547789" y="6340331"/>
                  <a:pt x="8593173" y="6328941"/>
                </a:cubicBezTo>
                <a:cubicBezTo>
                  <a:pt x="8609076" y="6324949"/>
                  <a:pt x="8622088" y="6316933"/>
                  <a:pt x="8622088" y="6311127"/>
                </a:cubicBezTo>
                <a:cubicBezTo>
                  <a:pt x="8622088" y="6305321"/>
                  <a:pt x="8640662" y="6295116"/>
                  <a:pt x="8663363" y="6288450"/>
                </a:cubicBezTo>
                <a:cubicBezTo>
                  <a:pt x="8675162" y="6284985"/>
                  <a:pt x="8695810" y="6283463"/>
                  <a:pt x="8720458" y="6283440"/>
                </a:cubicBezTo>
                <a:close/>
                <a:moveTo>
                  <a:pt x="310038" y="6280887"/>
                </a:moveTo>
                <a:cubicBezTo>
                  <a:pt x="372909" y="6280671"/>
                  <a:pt x="549355" y="6295649"/>
                  <a:pt x="550658" y="6302744"/>
                </a:cubicBezTo>
                <a:cubicBezTo>
                  <a:pt x="550977" y="6304482"/>
                  <a:pt x="569108" y="6315346"/>
                  <a:pt x="590950" y="6326886"/>
                </a:cubicBezTo>
                <a:cubicBezTo>
                  <a:pt x="655410" y="6360944"/>
                  <a:pt x="710995" y="6414739"/>
                  <a:pt x="765040" y="6495370"/>
                </a:cubicBezTo>
                <a:lnTo>
                  <a:pt x="815769" y="6571053"/>
                </a:lnTo>
                <a:lnTo>
                  <a:pt x="816354" y="6700490"/>
                </a:lnTo>
                <a:cubicBezTo>
                  <a:pt x="816888" y="6818558"/>
                  <a:pt x="814195" y="6833644"/>
                  <a:pt x="785689" y="6872262"/>
                </a:cubicBezTo>
                <a:cubicBezTo>
                  <a:pt x="768501" y="6895547"/>
                  <a:pt x="750279" y="6924968"/>
                  <a:pt x="745196" y="6937641"/>
                </a:cubicBezTo>
                <a:cubicBezTo>
                  <a:pt x="740113" y="6950315"/>
                  <a:pt x="725825" y="6967660"/>
                  <a:pt x="713446" y="6976182"/>
                </a:cubicBezTo>
                <a:cubicBezTo>
                  <a:pt x="701067" y="6984706"/>
                  <a:pt x="668078" y="7009177"/>
                  <a:pt x="640138" y="7030559"/>
                </a:cubicBezTo>
                <a:cubicBezTo>
                  <a:pt x="528698" y="7115847"/>
                  <a:pt x="502439" y="7125173"/>
                  <a:pt x="395406" y="7117477"/>
                </a:cubicBezTo>
                <a:cubicBezTo>
                  <a:pt x="341414" y="7113594"/>
                  <a:pt x="275887" y="7103441"/>
                  <a:pt x="249792" y="7094915"/>
                </a:cubicBezTo>
                <a:cubicBezTo>
                  <a:pt x="186875" y="7074358"/>
                  <a:pt x="93551" y="6994963"/>
                  <a:pt x="48140" y="6923357"/>
                </a:cubicBezTo>
                <a:cubicBezTo>
                  <a:pt x="12788" y="6867612"/>
                  <a:pt x="11488" y="6859947"/>
                  <a:pt x="11488" y="6707241"/>
                </a:cubicBezTo>
                <a:cubicBezTo>
                  <a:pt x="11488" y="6561392"/>
                  <a:pt x="13983" y="6544662"/>
                  <a:pt x="43152" y="6494888"/>
                </a:cubicBezTo>
                <a:cubicBezTo>
                  <a:pt x="78856" y="6433964"/>
                  <a:pt x="197509" y="6324437"/>
                  <a:pt x="227805" y="6324437"/>
                </a:cubicBezTo>
                <a:cubicBezTo>
                  <a:pt x="238752" y="6324437"/>
                  <a:pt x="250280" y="6316348"/>
                  <a:pt x="253423" y="6306463"/>
                </a:cubicBezTo>
                <a:cubicBezTo>
                  <a:pt x="256566" y="6296576"/>
                  <a:pt x="273426" y="6285558"/>
                  <a:pt x="290888" y="6281978"/>
                </a:cubicBezTo>
                <a:cubicBezTo>
                  <a:pt x="294393" y="6281259"/>
                  <a:pt x="301056" y="6280918"/>
                  <a:pt x="310038" y="6280887"/>
                </a:cubicBezTo>
                <a:close/>
                <a:moveTo>
                  <a:pt x="2513388" y="6280550"/>
                </a:moveTo>
                <a:cubicBezTo>
                  <a:pt x="2585644" y="6284143"/>
                  <a:pt x="2623508" y="6293298"/>
                  <a:pt x="2670235" y="6318473"/>
                </a:cubicBezTo>
                <a:cubicBezTo>
                  <a:pt x="2746311" y="6359459"/>
                  <a:pt x="2838482" y="6443011"/>
                  <a:pt x="2856997" y="6487769"/>
                </a:cubicBezTo>
                <a:cubicBezTo>
                  <a:pt x="2864623" y="6506204"/>
                  <a:pt x="2882530" y="6549708"/>
                  <a:pt x="2896790" y="6584445"/>
                </a:cubicBezTo>
                <a:cubicBezTo>
                  <a:pt x="2929988" y="6665308"/>
                  <a:pt x="2929988" y="6749125"/>
                  <a:pt x="2896790" y="6813728"/>
                </a:cubicBezTo>
                <a:cubicBezTo>
                  <a:pt x="2882530" y="6841480"/>
                  <a:pt x="2864623" y="6884984"/>
                  <a:pt x="2856997" y="6910404"/>
                </a:cubicBezTo>
                <a:cubicBezTo>
                  <a:pt x="2839248" y="6969568"/>
                  <a:pt x="2748457" y="7053665"/>
                  <a:pt x="2657256" y="7095418"/>
                </a:cubicBezTo>
                <a:cubicBezTo>
                  <a:pt x="2590518" y="7125972"/>
                  <a:pt x="2581503" y="7126941"/>
                  <a:pt x="2470882" y="7115457"/>
                </a:cubicBezTo>
                <a:cubicBezTo>
                  <a:pt x="2382693" y="7106303"/>
                  <a:pt x="2339312" y="7094850"/>
                  <a:pt x="2291138" y="7068004"/>
                </a:cubicBezTo>
                <a:cubicBezTo>
                  <a:pt x="2196739" y="7015397"/>
                  <a:pt x="2123269" y="6924060"/>
                  <a:pt x="2083428" y="6809780"/>
                </a:cubicBezTo>
                <a:cubicBezTo>
                  <a:pt x="2052644" y="6721479"/>
                  <a:pt x="2072930" y="6566907"/>
                  <a:pt x="2124141" y="6499573"/>
                </a:cubicBezTo>
                <a:cubicBezTo>
                  <a:pt x="2138536" y="6480645"/>
                  <a:pt x="2164854" y="6443389"/>
                  <a:pt x="2182626" y="6416781"/>
                </a:cubicBezTo>
                <a:cubicBezTo>
                  <a:pt x="2212360" y="6372263"/>
                  <a:pt x="2261327" y="6341679"/>
                  <a:pt x="2388163" y="6288404"/>
                </a:cubicBezTo>
                <a:cubicBezTo>
                  <a:pt x="2404649" y="6281480"/>
                  <a:pt x="2461001" y="6277945"/>
                  <a:pt x="2513388" y="6280550"/>
                </a:cubicBezTo>
                <a:close/>
                <a:moveTo>
                  <a:pt x="4532292" y="6278721"/>
                </a:moveTo>
                <a:cubicBezTo>
                  <a:pt x="4555310" y="6278489"/>
                  <a:pt x="4582695" y="6279022"/>
                  <a:pt x="4608888" y="6280373"/>
                </a:cubicBezTo>
                <a:cubicBezTo>
                  <a:pt x="4680420" y="6284063"/>
                  <a:pt x="4719170" y="6293402"/>
                  <a:pt x="4764508" y="6317880"/>
                </a:cubicBezTo>
                <a:cubicBezTo>
                  <a:pt x="4833931" y="6355361"/>
                  <a:pt x="4967377" y="6485297"/>
                  <a:pt x="4958542" y="6506810"/>
                </a:cubicBezTo>
                <a:cubicBezTo>
                  <a:pt x="4955272" y="6514772"/>
                  <a:pt x="4963844" y="6535238"/>
                  <a:pt x="4977592" y="6552289"/>
                </a:cubicBezTo>
                <a:cubicBezTo>
                  <a:pt x="4998572" y="6578311"/>
                  <a:pt x="5002588" y="6602918"/>
                  <a:pt x="5002588" y="6705437"/>
                </a:cubicBezTo>
                <a:cubicBezTo>
                  <a:pt x="5002588" y="6812257"/>
                  <a:pt x="4999452" y="6829877"/>
                  <a:pt x="4977592" y="6845884"/>
                </a:cubicBezTo>
                <a:cubicBezTo>
                  <a:pt x="4961285" y="6857824"/>
                  <a:pt x="4954663" y="6874026"/>
                  <a:pt x="4958542" y="6892493"/>
                </a:cubicBezTo>
                <a:cubicBezTo>
                  <a:pt x="4966647" y="6931078"/>
                  <a:pt x="4841700" y="7053644"/>
                  <a:pt x="4752814" y="7094302"/>
                </a:cubicBezTo>
                <a:cubicBezTo>
                  <a:pt x="4653359" y="7139794"/>
                  <a:pt x="4518059" y="7137231"/>
                  <a:pt x="4420749" y="7088012"/>
                </a:cubicBezTo>
                <a:cubicBezTo>
                  <a:pt x="4341228" y="7047791"/>
                  <a:pt x="4219033" y="6934786"/>
                  <a:pt x="4208434" y="6891663"/>
                </a:cubicBezTo>
                <a:cubicBezTo>
                  <a:pt x="4204719" y="6876551"/>
                  <a:pt x="4196147" y="6855950"/>
                  <a:pt x="4189384" y="6845884"/>
                </a:cubicBezTo>
                <a:cubicBezTo>
                  <a:pt x="4182621" y="6835817"/>
                  <a:pt x="4177088" y="6772616"/>
                  <a:pt x="4177088" y="6705437"/>
                </a:cubicBezTo>
                <a:cubicBezTo>
                  <a:pt x="4177088" y="6597296"/>
                  <a:pt x="4182643" y="6562095"/>
                  <a:pt x="4208434" y="6506810"/>
                </a:cubicBezTo>
                <a:cubicBezTo>
                  <a:pt x="4221073" y="6479717"/>
                  <a:pt x="4355468" y="6349728"/>
                  <a:pt x="4402893" y="6318725"/>
                </a:cubicBezTo>
                <a:cubicBezTo>
                  <a:pt x="4428878" y="6301738"/>
                  <a:pt x="4464426" y="6285055"/>
                  <a:pt x="4481888" y="6281650"/>
                </a:cubicBezTo>
                <a:cubicBezTo>
                  <a:pt x="4490620" y="6279947"/>
                  <a:pt x="4509273" y="6278952"/>
                  <a:pt x="4532292" y="6278721"/>
                </a:cubicBezTo>
                <a:close/>
                <a:moveTo>
                  <a:pt x="6606766" y="6278661"/>
                </a:moveTo>
                <a:cubicBezTo>
                  <a:pt x="6684752" y="6275891"/>
                  <a:pt x="6822083" y="6301425"/>
                  <a:pt x="6877594" y="6331717"/>
                </a:cubicBezTo>
                <a:cubicBezTo>
                  <a:pt x="6946232" y="6369175"/>
                  <a:pt x="7021402" y="6445408"/>
                  <a:pt x="7042505" y="6498960"/>
                </a:cubicBezTo>
                <a:cubicBezTo>
                  <a:pt x="7050097" y="6518225"/>
                  <a:pt x="7068567" y="6558470"/>
                  <a:pt x="7083549" y="6588393"/>
                </a:cubicBezTo>
                <a:cubicBezTo>
                  <a:pt x="7100365" y="6621982"/>
                  <a:pt x="7110788" y="6666766"/>
                  <a:pt x="7110788" y="6705437"/>
                </a:cubicBezTo>
                <a:cubicBezTo>
                  <a:pt x="7110788" y="6748055"/>
                  <a:pt x="7102082" y="6781403"/>
                  <a:pt x="7083549" y="6809780"/>
                </a:cubicBezTo>
                <a:cubicBezTo>
                  <a:pt x="7068567" y="6832718"/>
                  <a:pt x="7050106" y="6872946"/>
                  <a:pt x="7042526" y="6899175"/>
                </a:cubicBezTo>
                <a:cubicBezTo>
                  <a:pt x="7014035" y="6997756"/>
                  <a:pt x="6855575" y="7096645"/>
                  <a:pt x="6696094" y="7115368"/>
                </a:cubicBezTo>
                <a:cubicBezTo>
                  <a:pt x="6598674" y="7126806"/>
                  <a:pt x="6588403" y="7125627"/>
                  <a:pt x="6522420" y="7095418"/>
                </a:cubicBezTo>
                <a:cubicBezTo>
                  <a:pt x="6398731" y="7038792"/>
                  <a:pt x="6300400" y="6928977"/>
                  <a:pt x="6270185" y="6813728"/>
                </a:cubicBezTo>
                <a:cubicBezTo>
                  <a:pt x="6242778" y="6709185"/>
                  <a:pt x="6262495" y="6547681"/>
                  <a:pt x="6309979" y="6487769"/>
                </a:cubicBezTo>
                <a:cubicBezTo>
                  <a:pt x="6379204" y="6400427"/>
                  <a:pt x="6518372" y="6293156"/>
                  <a:pt x="6577388" y="6281650"/>
                </a:cubicBezTo>
                <a:cubicBezTo>
                  <a:pt x="6585695" y="6280030"/>
                  <a:pt x="6595625" y="6279057"/>
                  <a:pt x="6606766" y="6278661"/>
                </a:cubicBezTo>
                <a:close/>
                <a:moveTo>
                  <a:pt x="4583976" y="4172615"/>
                </a:moveTo>
                <a:cubicBezTo>
                  <a:pt x="4648882" y="4176629"/>
                  <a:pt x="4718676" y="4192781"/>
                  <a:pt x="4761288" y="4217810"/>
                </a:cubicBezTo>
                <a:cubicBezTo>
                  <a:pt x="4771766" y="4223963"/>
                  <a:pt x="4795137" y="4237068"/>
                  <a:pt x="4813225" y="4246929"/>
                </a:cubicBezTo>
                <a:cubicBezTo>
                  <a:pt x="4856266" y="4270396"/>
                  <a:pt x="4943163" y="4369711"/>
                  <a:pt x="4976329" y="4433342"/>
                </a:cubicBezTo>
                <a:cubicBezTo>
                  <a:pt x="4997483" y="4473927"/>
                  <a:pt x="5002588" y="4507119"/>
                  <a:pt x="5002588" y="4604072"/>
                </a:cubicBezTo>
                <a:cubicBezTo>
                  <a:pt x="5002588" y="4719243"/>
                  <a:pt x="5000811" y="4726973"/>
                  <a:pt x="4961313" y="4783625"/>
                </a:cubicBezTo>
                <a:cubicBezTo>
                  <a:pt x="4888195" y="4888500"/>
                  <a:pt x="4822368" y="4965538"/>
                  <a:pt x="4805873" y="4965538"/>
                </a:cubicBezTo>
                <a:cubicBezTo>
                  <a:pt x="4797032" y="4965538"/>
                  <a:pt x="4782684" y="4974110"/>
                  <a:pt x="4773988" y="4984587"/>
                </a:cubicBezTo>
                <a:cubicBezTo>
                  <a:pt x="4765292" y="4995065"/>
                  <a:pt x="4747093" y="5003638"/>
                  <a:pt x="4733544" y="5003638"/>
                </a:cubicBezTo>
                <a:cubicBezTo>
                  <a:pt x="4719996" y="5003638"/>
                  <a:pt x="4680523" y="5012923"/>
                  <a:pt x="4645828" y="5024271"/>
                </a:cubicBezTo>
                <a:cubicBezTo>
                  <a:pt x="4587602" y="5043316"/>
                  <a:pt x="4578584" y="5043316"/>
                  <a:pt x="4528717" y="5024271"/>
                </a:cubicBezTo>
                <a:cubicBezTo>
                  <a:pt x="4499001" y="5012923"/>
                  <a:pt x="4462721" y="5003638"/>
                  <a:pt x="4448094" y="5003638"/>
                </a:cubicBezTo>
                <a:cubicBezTo>
                  <a:pt x="4433466" y="5003638"/>
                  <a:pt x="4414384" y="4995065"/>
                  <a:pt x="4405688" y="4984587"/>
                </a:cubicBezTo>
                <a:cubicBezTo>
                  <a:pt x="4396992" y="4974110"/>
                  <a:pt x="4382570" y="4965538"/>
                  <a:pt x="4373638" y="4965538"/>
                </a:cubicBezTo>
                <a:cubicBezTo>
                  <a:pt x="4347443" y="4965538"/>
                  <a:pt x="4249555" y="4858602"/>
                  <a:pt x="4211857" y="4788801"/>
                </a:cubicBezTo>
                <a:cubicBezTo>
                  <a:pt x="4181156" y="4731957"/>
                  <a:pt x="4177088" y="4710766"/>
                  <a:pt x="4177088" y="4607691"/>
                </a:cubicBezTo>
                <a:cubicBezTo>
                  <a:pt x="4177088" y="4472974"/>
                  <a:pt x="4196251" y="4420856"/>
                  <a:pt x="4281320" y="4324212"/>
                </a:cubicBezTo>
                <a:cubicBezTo>
                  <a:pt x="4360441" y="4234327"/>
                  <a:pt x="4374662" y="4223172"/>
                  <a:pt x="4456488" y="4186813"/>
                </a:cubicBezTo>
                <a:cubicBezTo>
                  <a:pt x="4473333" y="4179329"/>
                  <a:pt x="4496071" y="4174743"/>
                  <a:pt x="4521887" y="4172768"/>
                </a:cubicBezTo>
                <a:cubicBezTo>
                  <a:pt x="4541248" y="4171288"/>
                  <a:pt x="4562341" y="4171277"/>
                  <a:pt x="4583976" y="4172615"/>
                </a:cubicBezTo>
                <a:close/>
                <a:moveTo>
                  <a:pt x="8767587" y="4172002"/>
                </a:moveTo>
                <a:cubicBezTo>
                  <a:pt x="8914791" y="4180836"/>
                  <a:pt x="9074504" y="4272887"/>
                  <a:pt x="9141784" y="4404768"/>
                </a:cubicBezTo>
                <a:cubicBezTo>
                  <a:pt x="9164332" y="4448967"/>
                  <a:pt x="9168189" y="4479585"/>
                  <a:pt x="9168189" y="4614395"/>
                </a:cubicBezTo>
                <a:lnTo>
                  <a:pt x="9168189" y="4772265"/>
                </a:lnTo>
                <a:lnTo>
                  <a:pt x="9119418" y="4827626"/>
                </a:lnTo>
                <a:cubicBezTo>
                  <a:pt x="9054250" y="4901602"/>
                  <a:pt x="8941325" y="4988283"/>
                  <a:pt x="8899064" y="4996773"/>
                </a:cubicBezTo>
                <a:cubicBezTo>
                  <a:pt x="8880267" y="5000549"/>
                  <a:pt x="8861812" y="5008615"/>
                  <a:pt x="8858053" y="5014698"/>
                </a:cubicBezTo>
                <a:cubicBezTo>
                  <a:pt x="8842401" y="5040022"/>
                  <a:pt x="8772375" y="5040798"/>
                  <a:pt x="8713696" y="5016299"/>
                </a:cubicBezTo>
                <a:cubicBezTo>
                  <a:pt x="8680775" y="5002554"/>
                  <a:pt x="8641680" y="4994082"/>
                  <a:pt x="8626819" y="4997473"/>
                </a:cubicBezTo>
                <a:cubicBezTo>
                  <a:pt x="8611612" y="5000942"/>
                  <a:pt x="8592887" y="4995308"/>
                  <a:pt x="8583989" y="4984587"/>
                </a:cubicBezTo>
                <a:cubicBezTo>
                  <a:pt x="8575293" y="4974110"/>
                  <a:pt x="8561088" y="4965538"/>
                  <a:pt x="8552422" y="4965538"/>
                </a:cubicBezTo>
                <a:cubicBezTo>
                  <a:pt x="8528797" y="4965538"/>
                  <a:pt x="8426051" y="4850716"/>
                  <a:pt x="8386411" y="4780017"/>
                </a:cubicBezTo>
                <a:cubicBezTo>
                  <a:pt x="8353914" y="4722056"/>
                  <a:pt x="8351964" y="4710195"/>
                  <a:pt x="8357345" y="4603212"/>
                </a:cubicBezTo>
                <a:cubicBezTo>
                  <a:pt x="8360517" y="4540142"/>
                  <a:pt x="8372714" y="4460131"/>
                  <a:pt x="8384449" y="4425413"/>
                </a:cubicBezTo>
                <a:cubicBezTo>
                  <a:pt x="8418169" y="4325651"/>
                  <a:pt x="8505562" y="4242230"/>
                  <a:pt x="8628439" y="4192516"/>
                </a:cubicBezTo>
                <a:cubicBezTo>
                  <a:pt x="8670841" y="4175360"/>
                  <a:pt x="8718519" y="4169058"/>
                  <a:pt x="8767587" y="4172002"/>
                </a:cubicBezTo>
                <a:close/>
                <a:moveTo>
                  <a:pt x="2453654" y="4169701"/>
                </a:moveTo>
                <a:cubicBezTo>
                  <a:pt x="2464374" y="4169797"/>
                  <a:pt x="2477032" y="4170567"/>
                  <a:pt x="2492419" y="4171866"/>
                </a:cubicBezTo>
                <a:cubicBezTo>
                  <a:pt x="2575800" y="4178907"/>
                  <a:pt x="2625387" y="4193546"/>
                  <a:pt x="2692740" y="4231006"/>
                </a:cubicBezTo>
                <a:cubicBezTo>
                  <a:pt x="2747454" y="4261436"/>
                  <a:pt x="2856288" y="4365944"/>
                  <a:pt x="2856288" y="4388054"/>
                </a:cubicBezTo>
                <a:cubicBezTo>
                  <a:pt x="2856288" y="4396619"/>
                  <a:pt x="2864861" y="4410743"/>
                  <a:pt x="2875338" y="4419439"/>
                </a:cubicBezTo>
                <a:cubicBezTo>
                  <a:pt x="2885815" y="4428135"/>
                  <a:pt x="2894388" y="4447693"/>
                  <a:pt x="2894388" y="4462903"/>
                </a:cubicBezTo>
                <a:cubicBezTo>
                  <a:pt x="2894388" y="4478114"/>
                  <a:pt x="2900526" y="4496697"/>
                  <a:pt x="2908029" y="4504200"/>
                </a:cubicBezTo>
                <a:cubicBezTo>
                  <a:pt x="2926135" y="4522306"/>
                  <a:pt x="2926537" y="4684469"/>
                  <a:pt x="2908521" y="4702485"/>
                </a:cubicBezTo>
                <a:cubicBezTo>
                  <a:pt x="2900748" y="4710258"/>
                  <a:pt x="2894388" y="4727017"/>
                  <a:pt x="2894388" y="4739730"/>
                </a:cubicBezTo>
                <a:cubicBezTo>
                  <a:pt x="2894388" y="4769348"/>
                  <a:pt x="2839556" y="4856321"/>
                  <a:pt x="2790890" y="4903893"/>
                </a:cubicBezTo>
                <a:cubicBezTo>
                  <a:pt x="2740057" y="4953584"/>
                  <a:pt x="2659064" y="5003638"/>
                  <a:pt x="2629491" y="5003638"/>
                </a:cubicBezTo>
                <a:cubicBezTo>
                  <a:pt x="2616236" y="5003638"/>
                  <a:pt x="2585441" y="5011973"/>
                  <a:pt x="2561059" y="5022160"/>
                </a:cubicBezTo>
                <a:cubicBezTo>
                  <a:pt x="2516280" y="5040871"/>
                  <a:pt x="2430527" y="5036383"/>
                  <a:pt x="2417080" y="5014626"/>
                </a:cubicBezTo>
                <a:cubicBezTo>
                  <a:pt x="2413345" y="5008583"/>
                  <a:pt x="2391324" y="5003638"/>
                  <a:pt x="2368144" y="5003638"/>
                </a:cubicBezTo>
                <a:cubicBezTo>
                  <a:pt x="2344964" y="5003638"/>
                  <a:pt x="2318884" y="4995065"/>
                  <a:pt x="2310188" y="4984587"/>
                </a:cubicBezTo>
                <a:cubicBezTo>
                  <a:pt x="2301492" y="4974110"/>
                  <a:pt x="2289192" y="4965538"/>
                  <a:pt x="2282853" y="4965538"/>
                </a:cubicBezTo>
                <a:cubicBezTo>
                  <a:pt x="2267118" y="4965538"/>
                  <a:pt x="2141193" y="4838916"/>
                  <a:pt x="2122264" y="4804060"/>
                </a:cubicBezTo>
                <a:cubicBezTo>
                  <a:pt x="2113862" y="4788589"/>
                  <a:pt x="2106988" y="4765393"/>
                  <a:pt x="2106988" y="4752512"/>
                </a:cubicBezTo>
                <a:cubicBezTo>
                  <a:pt x="2106988" y="4739632"/>
                  <a:pt x="2095740" y="4715142"/>
                  <a:pt x="2081992" y="4698090"/>
                </a:cubicBezTo>
                <a:cubicBezTo>
                  <a:pt x="2051566" y="4660353"/>
                  <a:pt x="2047679" y="4543848"/>
                  <a:pt x="2075238" y="4495638"/>
                </a:cubicBezTo>
                <a:cubicBezTo>
                  <a:pt x="2085221" y="4478177"/>
                  <a:pt x="2096448" y="4456758"/>
                  <a:pt x="2100188" y="4448042"/>
                </a:cubicBezTo>
                <a:cubicBezTo>
                  <a:pt x="2134594" y="4367870"/>
                  <a:pt x="2291800" y="4216238"/>
                  <a:pt x="2340516" y="4216238"/>
                </a:cubicBezTo>
                <a:cubicBezTo>
                  <a:pt x="2350179" y="4216238"/>
                  <a:pt x="2371597" y="4204844"/>
                  <a:pt x="2388111" y="4190916"/>
                </a:cubicBezTo>
                <a:cubicBezTo>
                  <a:pt x="2406771" y="4175181"/>
                  <a:pt x="2421493" y="4169410"/>
                  <a:pt x="2453654" y="4169701"/>
                </a:cubicBezTo>
                <a:close/>
                <a:moveTo>
                  <a:pt x="6630864" y="4169463"/>
                </a:moveTo>
                <a:cubicBezTo>
                  <a:pt x="6710232" y="4164161"/>
                  <a:pt x="6835555" y="4199432"/>
                  <a:pt x="6915625" y="4257245"/>
                </a:cubicBezTo>
                <a:cubicBezTo>
                  <a:pt x="6985872" y="4307963"/>
                  <a:pt x="7076400" y="4422229"/>
                  <a:pt x="7066789" y="4448042"/>
                </a:cubicBezTo>
                <a:cubicBezTo>
                  <a:pt x="7063544" y="4456758"/>
                  <a:pt x="7069057" y="4478177"/>
                  <a:pt x="7079039" y="4495638"/>
                </a:cubicBezTo>
                <a:cubicBezTo>
                  <a:pt x="7099764" y="4531893"/>
                  <a:pt x="7103290" y="4651938"/>
                  <a:pt x="7084985" y="4698090"/>
                </a:cubicBezTo>
                <a:cubicBezTo>
                  <a:pt x="7078222" y="4715142"/>
                  <a:pt x="7072689" y="4739632"/>
                  <a:pt x="7072689" y="4752512"/>
                </a:cubicBezTo>
                <a:cubicBezTo>
                  <a:pt x="7072689" y="4765393"/>
                  <a:pt x="7060100" y="4788589"/>
                  <a:pt x="7044713" y="4804060"/>
                </a:cubicBezTo>
                <a:cubicBezTo>
                  <a:pt x="7029327" y="4819530"/>
                  <a:pt x="6992350" y="4862192"/>
                  <a:pt x="6962544" y="4898863"/>
                </a:cubicBezTo>
                <a:cubicBezTo>
                  <a:pt x="6932736" y="4935534"/>
                  <a:pt x="6903163" y="4965538"/>
                  <a:pt x="6896824" y="4965538"/>
                </a:cubicBezTo>
                <a:cubicBezTo>
                  <a:pt x="6890485" y="4965538"/>
                  <a:pt x="6878185" y="4974110"/>
                  <a:pt x="6869489" y="4984587"/>
                </a:cubicBezTo>
                <a:cubicBezTo>
                  <a:pt x="6860793" y="4995065"/>
                  <a:pt x="6834714" y="5003638"/>
                  <a:pt x="6811534" y="5003638"/>
                </a:cubicBezTo>
                <a:cubicBezTo>
                  <a:pt x="6788354" y="5003638"/>
                  <a:pt x="6766332" y="5008583"/>
                  <a:pt x="6762597" y="5014626"/>
                </a:cubicBezTo>
                <a:cubicBezTo>
                  <a:pt x="6749151" y="5036383"/>
                  <a:pt x="6663397" y="5040871"/>
                  <a:pt x="6618617" y="5022160"/>
                </a:cubicBezTo>
                <a:cubicBezTo>
                  <a:pt x="6594236" y="5011973"/>
                  <a:pt x="6563442" y="5003638"/>
                  <a:pt x="6550186" y="5003638"/>
                </a:cubicBezTo>
                <a:cubicBezTo>
                  <a:pt x="6520613" y="5003638"/>
                  <a:pt x="6439620" y="4953584"/>
                  <a:pt x="6388787" y="4903893"/>
                </a:cubicBezTo>
                <a:cubicBezTo>
                  <a:pt x="6340121" y="4856321"/>
                  <a:pt x="6285289" y="4769348"/>
                  <a:pt x="6285289" y="4739730"/>
                </a:cubicBezTo>
                <a:cubicBezTo>
                  <a:pt x="6285289" y="4727017"/>
                  <a:pt x="6278929" y="4710258"/>
                  <a:pt x="6271156" y="4702485"/>
                </a:cubicBezTo>
                <a:cubicBezTo>
                  <a:pt x="6253140" y="4684469"/>
                  <a:pt x="6253542" y="4522306"/>
                  <a:pt x="6271648" y="4504200"/>
                </a:cubicBezTo>
                <a:cubicBezTo>
                  <a:pt x="6279151" y="4496697"/>
                  <a:pt x="6285289" y="4478114"/>
                  <a:pt x="6285289" y="4462903"/>
                </a:cubicBezTo>
                <a:cubicBezTo>
                  <a:pt x="6285289" y="4447693"/>
                  <a:pt x="6293861" y="4428135"/>
                  <a:pt x="6304339" y="4419439"/>
                </a:cubicBezTo>
                <a:cubicBezTo>
                  <a:pt x="6314817" y="4410743"/>
                  <a:pt x="6323389" y="4396619"/>
                  <a:pt x="6323389" y="4388054"/>
                </a:cubicBezTo>
                <a:cubicBezTo>
                  <a:pt x="6323389" y="4367505"/>
                  <a:pt x="6438585" y="4254338"/>
                  <a:pt x="6459504" y="4254338"/>
                </a:cubicBezTo>
                <a:cubicBezTo>
                  <a:pt x="6468461" y="4254338"/>
                  <a:pt x="6475789" y="4248732"/>
                  <a:pt x="6475789" y="4241881"/>
                </a:cubicBezTo>
                <a:cubicBezTo>
                  <a:pt x="6475789" y="4235029"/>
                  <a:pt x="6491124" y="4225574"/>
                  <a:pt x="6509868" y="4220869"/>
                </a:cubicBezTo>
                <a:cubicBezTo>
                  <a:pt x="6528611" y="4216164"/>
                  <a:pt x="6555757" y="4201804"/>
                  <a:pt x="6570193" y="4188956"/>
                </a:cubicBezTo>
                <a:cubicBezTo>
                  <a:pt x="6583059" y="4177504"/>
                  <a:pt x="6604408" y="4171229"/>
                  <a:pt x="6630864" y="4169463"/>
                </a:cubicBezTo>
                <a:close/>
                <a:moveTo>
                  <a:pt x="405188" y="4168927"/>
                </a:moveTo>
                <a:cubicBezTo>
                  <a:pt x="551417" y="4176531"/>
                  <a:pt x="720947" y="4291017"/>
                  <a:pt x="786501" y="4426434"/>
                </a:cubicBezTo>
                <a:cubicBezTo>
                  <a:pt x="812094" y="4479303"/>
                  <a:pt x="814714" y="4499681"/>
                  <a:pt x="809079" y="4602065"/>
                </a:cubicBezTo>
                <a:cubicBezTo>
                  <a:pt x="805573" y="4665768"/>
                  <a:pt x="792743" y="4745846"/>
                  <a:pt x="780568" y="4780017"/>
                </a:cubicBezTo>
                <a:cubicBezTo>
                  <a:pt x="758257" y="4842635"/>
                  <a:pt x="656691" y="4965538"/>
                  <a:pt x="627255" y="4965538"/>
                </a:cubicBezTo>
                <a:cubicBezTo>
                  <a:pt x="618589" y="4965538"/>
                  <a:pt x="604384" y="4974110"/>
                  <a:pt x="595688" y="4984587"/>
                </a:cubicBezTo>
                <a:cubicBezTo>
                  <a:pt x="585330" y="4997069"/>
                  <a:pt x="566181" y="5001512"/>
                  <a:pt x="540158" y="4997473"/>
                </a:cubicBezTo>
                <a:cubicBezTo>
                  <a:pt x="514896" y="4993552"/>
                  <a:pt x="483273" y="5000404"/>
                  <a:pt x="453281" y="5016299"/>
                </a:cubicBezTo>
                <a:cubicBezTo>
                  <a:pt x="406593" y="5041041"/>
                  <a:pt x="337386" y="5040200"/>
                  <a:pt x="321624" y="5014698"/>
                </a:cubicBezTo>
                <a:cubicBezTo>
                  <a:pt x="317865" y="5008615"/>
                  <a:pt x="293695" y="5000549"/>
                  <a:pt x="267913" y="4996773"/>
                </a:cubicBezTo>
                <a:cubicBezTo>
                  <a:pt x="208554" y="4988080"/>
                  <a:pt x="107880" y="4912838"/>
                  <a:pt x="49792" y="4833756"/>
                </a:cubicBezTo>
                <a:lnTo>
                  <a:pt x="5138" y="4772961"/>
                </a:lnTo>
                <a:lnTo>
                  <a:pt x="1140" y="4612075"/>
                </a:lnTo>
                <a:cubicBezTo>
                  <a:pt x="-3387" y="4429892"/>
                  <a:pt x="812" y="4417907"/>
                  <a:pt x="105266" y="4314931"/>
                </a:cubicBezTo>
                <a:cubicBezTo>
                  <a:pt x="175321" y="4245867"/>
                  <a:pt x="221438" y="4211243"/>
                  <a:pt x="278188" y="4185107"/>
                </a:cubicBezTo>
                <a:cubicBezTo>
                  <a:pt x="308804" y="4171005"/>
                  <a:pt x="348329" y="4165971"/>
                  <a:pt x="405188" y="4168927"/>
                </a:cubicBezTo>
                <a:close/>
                <a:moveTo>
                  <a:pt x="2481441" y="2065127"/>
                </a:moveTo>
                <a:cubicBezTo>
                  <a:pt x="2502668" y="2066485"/>
                  <a:pt x="2524286" y="2074150"/>
                  <a:pt x="2559797" y="2088987"/>
                </a:cubicBezTo>
                <a:cubicBezTo>
                  <a:pt x="2584873" y="2099466"/>
                  <a:pt x="2618280" y="2108036"/>
                  <a:pt x="2634034" y="2108036"/>
                </a:cubicBezTo>
                <a:cubicBezTo>
                  <a:pt x="2649788" y="2108036"/>
                  <a:pt x="2669792" y="2116611"/>
                  <a:pt x="2678488" y="2127088"/>
                </a:cubicBezTo>
                <a:cubicBezTo>
                  <a:pt x="2687184" y="2137565"/>
                  <a:pt x="2700995" y="2146139"/>
                  <a:pt x="2709180" y="2146139"/>
                </a:cubicBezTo>
                <a:cubicBezTo>
                  <a:pt x="2750974" y="2146139"/>
                  <a:pt x="2894388" y="2320991"/>
                  <a:pt x="2894388" y="2371947"/>
                </a:cubicBezTo>
                <a:cubicBezTo>
                  <a:pt x="2894388" y="2384659"/>
                  <a:pt x="2900817" y="2401488"/>
                  <a:pt x="2908676" y="2409348"/>
                </a:cubicBezTo>
                <a:cubicBezTo>
                  <a:pt x="2916534" y="2417205"/>
                  <a:pt x="2922963" y="2461639"/>
                  <a:pt x="2922963" y="2508089"/>
                </a:cubicBezTo>
                <a:cubicBezTo>
                  <a:pt x="2922963" y="2554538"/>
                  <a:pt x="2916534" y="2598972"/>
                  <a:pt x="2908676" y="2606829"/>
                </a:cubicBezTo>
                <a:cubicBezTo>
                  <a:pt x="2900817" y="2614689"/>
                  <a:pt x="2894388" y="2633563"/>
                  <a:pt x="2894388" y="2648773"/>
                </a:cubicBezTo>
                <a:cubicBezTo>
                  <a:pt x="2894388" y="2663984"/>
                  <a:pt x="2885815" y="2683543"/>
                  <a:pt x="2875338" y="2692238"/>
                </a:cubicBezTo>
                <a:cubicBezTo>
                  <a:pt x="2864861" y="2700934"/>
                  <a:pt x="2853277" y="2711635"/>
                  <a:pt x="2849596" y="2716019"/>
                </a:cubicBezTo>
                <a:cubicBezTo>
                  <a:pt x="2762596" y="2819640"/>
                  <a:pt x="2683442" y="2895440"/>
                  <a:pt x="2662237" y="2895440"/>
                </a:cubicBezTo>
                <a:cubicBezTo>
                  <a:pt x="2651817" y="2895440"/>
                  <a:pt x="2624064" y="2901118"/>
                  <a:pt x="2600565" y="2908061"/>
                </a:cubicBezTo>
                <a:cubicBezTo>
                  <a:pt x="2511589" y="2934343"/>
                  <a:pt x="2424603" y="2934901"/>
                  <a:pt x="2375607" y="2909498"/>
                </a:cubicBezTo>
                <a:cubicBezTo>
                  <a:pt x="2350104" y="2896275"/>
                  <a:pt x="2320665" y="2882025"/>
                  <a:pt x="2310188" y="2877830"/>
                </a:cubicBezTo>
                <a:cubicBezTo>
                  <a:pt x="2259278" y="2857441"/>
                  <a:pt x="2146121" y="2757781"/>
                  <a:pt x="2128305" y="2717637"/>
                </a:cubicBezTo>
                <a:cubicBezTo>
                  <a:pt x="2123654" y="2707161"/>
                  <a:pt x="2114860" y="2690015"/>
                  <a:pt x="2108763" y="2679539"/>
                </a:cubicBezTo>
                <a:cubicBezTo>
                  <a:pt x="2062210" y="2599553"/>
                  <a:pt x="2050978" y="2461752"/>
                  <a:pt x="2086837" y="2410557"/>
                </a:cubicBezTo>
                <a:cubicBezTo>
                  <a:pt x="2097920" y="2394735"/>
                  <a:pt x="2106988" y="2371428"/>
                  <a:pt x="2106988" y="2358767"/>
                </a:cubicBezTo>
                <a:cubicBezTo>
                  <a:pt x="2106988" y="2311653"/>
                  <a:pt x="2139322" y="2252436"/>
                  <a:pt x="2195345" y="2196938"/>
                </a:cubicBezTo>
                <a:cubicBezTo>
                  <a:pt x="2256435" y="2136423"/>
                  <a:pt x="2302364" y="2110663"/>
                  <a:pt x="2405438" y="2079106"/>
                </a:cubicBezTo>
                <a:cubicBezTo>
                  <a:pt x="2439381" y="2068716"/>
                  <a:pt x="2460215" y="2063768"/>
                  <a:pt x="2481441" y="2065127"/>
                </a:cubicBezTo>
                <a:close/>
                <a:moveTo>
                  <a:pt x="8756203" y="2064569"/>
                </a:moveTo>
                <a:cubicBezTo>
                  <a:pt x="8773904" y="2065383"/>
                  <a:pt x="8796195" y="2073359"/>
                  <a:pt x="8833596" y="2088987"/>
                </a:cubicBezTo>
                <a:cubicBezTo>
                  <a:pt x="8858672" y="2099466"/>
                  <a:pt x="8890195" y="2108036"/>
                  <a:pt x="8903648" y="2108036"/>
                </a:cubicBezTo>
                <a:cubicBezTo>
                  <a:pt x="8941223" y="2108036"/>
                  <a:pt x="9057060" y="2187605"/>
                  <a:pt x="9101890" y="2244207"/>
                </a:cubicBezTo>
                <a:cubicBezTo>
                  <a:pt x="9160587" y="2318318"/>
                  <a:pt x="9168187" y="2348483"/>
                  <a:pt x="9168187" y="2507362"/>
                </a:cubicBezTo>
                <a:cubicBezTo>
                  <a:pt x="9168187" y="2662079"/>
                  <a:pt x="9164350" y="2673622"/>
                  <a:pt x="9083118" y="2763242"/>
                </a:cubicBezTo>
                <a:cubicBezTo>
                  <a:pt x="8966520" y="2891879"/>
                  <a:pt x="8959948" y="2895387"/>
                  <a:pt x="8782305" y="2923873"/>
                </a:cubicBezTo>
                <a:cubicBezTo>
                  <a:pt x="8704443" y="2936358"/>
                  <a:pt x="8689278" y="2932143"/>
                  <a:pt x="8552237" y="2859919"/>
                </a:cubicBezTo>
                <a:cubicBezTo>
                  <a:pt x="8496019" y="2830293"/>
                  <a:pt x="8426434" y="2753947"/>
                  <a:pt x="8393341" y="2685588"/>
                </a:cubicBezTo>
                <a:cubicBezTo>
                  <a:pt x="8370950" y="2639336"/>
                  <a:pt x="8362760" y="2595737"/>
                  <a:pt x="8357896" y="2496911"/>
                </a:cubicBezTo>
                <a:cubicBezTo>
                  <a:pt x="8351793" y="2372904"/>
                  <a:pt x="8352772" y="2366695"/>
                  <a:pt x="8385779" y="2320192"/>
                </a:cubicBezTo>
                <a:cubicBezTo>
                  <a:pt x="8469692" y="2201964"/>
                  <a:pt x="8585619" y="2108036"/>
                  <a:pt x="8647629" y="2108036"/>
                </a:cubicBezTo>
                <a:cubicBezTo>
                  <a:pt x="8659916" y="2108036"/>
                  <a:pt x="8686344" y="2096833"/>
                  <a:pt x="8706354" y="2083135"/>
                </a:cubicBezTo>
                <a:cubicBezTo>
                  <a:pt x="8725392" y="2070104"/>
                  <a:pt x="8738502" y="2063754"/>
                  <a:pt x="8756203" y="2064569"/>
                </a:cubicBezTo>
                <a:close/>
                <a:moveTo>
                  <a:pt x="386905" y="2064569"/>
                </a:moveTo>
                <a:cubicBezTo>
                  <a:pt x="404605" y="2065383"/>
                  <a:pt x="426897" y="2073359"/>
                  <a:pt x="464297" y="2088987"/>
                </a:cubicBezTo>
                <a:cubicBezTo>
                  <a:pt x="489373" y="2099466"/>
                  <a:pt x="519902" y="2108036"/>
                  <a:pt x="532139" y="2108036"/>
                </a:cubicBezTo>
                <a:cubicBezTo>
                  <a:pt x="568953" y="2108036"/>
                  <a:pt x="666941" y="2169332"/>
                  <a:pt x="714784" y="2222292"/>
                </a:cubicBezTo>
                <a:cubicBezTo>
                  <a:pt x="783324" y="2298156"/>
                  <a:pt x="801905" y="2352273"/>
                  <a:pt x="809079" y="2496911"/>
                </a:cubicBezTo>
                <a:cubicBezTo>
                  <a:pt x="814813" y="2612516"/>
                  <a:pt x="812526" y="2631481"/>
                  <a:pt x="786334" y="2685588"/>
                </a:cubicBezTo>
                <a:cubicBezTo>
                  <a:pt x="757605" y="2744934"/>
                  <a:pt x="678000" y="2820128"/>
                  <a:pt x="602038" y="2859673"/>
                </a:cubicBezTo>
                <a:cubicBezTo>
                  <a:pt x="581083" y="2870587"/>
                  <a:pt x="545170" y="2891665"/>
                  <a:pt x="522232" y="2906524"/>
                </a:cubicBezTo>
                <a:cubicBezTo>
                  <a:pt x="464878" y="2943674"/>
                  <a:pt x="350015" y="2943606"/>
                  <a:pt x="275444" y="2906380"/>
                </a:cubicBezTo>
                <a:cubicBezTo>
                  <a:pt x="245521" y="2891439"/>
                  <a:pt x="210905" y="2876118"/>
                  <a:pt x="198520" y="2872326"/>
                </a:cubicBezTo>
                <a:cubicBezTo>
                  <a:pt x="161300" y="2860933"/>
                  <a:pt x="50992" y="2745583"/>
                  <a:pt x="30565" y="2696693"/>
                </a:cubicBezTo>
                <a:cubicBezTo>
                  <a:pt x="17378" y="2665133"/>
                  <a:pt x="11488" y="2606295"/>
                  <a:pt x="11488" y="2506130"/>
                </a:cubicBezTo>
                <a:cubicBezTo>
                  <a:pt x="11488" y="2321228"/>
                  <a:pt x="21937" y="2276351"/>
                  <a:pt x="75796" y="2229956"/>
                </a:cubicBezTo>
                <a:cubicBezTo>
                  <a:pt x="141575" y="2173295"/>
                  <a:pt x="248799" y="2108036"/>
                  <a:pt x="276120" y="2108036"/>
                </a:cubicBezTo>
                <a:cubicBezTo>
                  <a:pt x="289623" y="2108036"/>
                  <a:pt x="317044" y="2096833"/>
                  <a:pt x="337055" y="2083135"/>
                </a:cubicBezTo>
                <a:cubicBezTo>
                  <a:pt x="356093" y="2070104"/>
                  <a:pt x="369204" y="2063754"/>
                  <a:pt x="386905" y="2064569"/>
                </a:cubicBezTo>
                <a:close/>
                <a:moveTo>
                  <a:pt x="4571832" y="2064457"/>
                </a:moveTo>
                <a:cubicBezTo>
                  <a:pt x="4592663" y="2065328"/>
                  <a:pt x="4617992" y="2073401"/>
                  <a:pt x="4655297" y="2088987"/>
                </a:cubicBezTo>
                <a:cubicBezTo>
                  <a:pt x="4680373" y="2099466"/>
                  <a:pt x="4713780" y="2108036"/>
                  <a:pt x="4729534" y="2108036"/>
                </a:cubicBezTo>
                <a:cubicBezTo>
                  <a:pt x="4745288" y="2108036"/>
                  <a:pt x="4765292" y="2116611"/>
                  <a:pt x="4773988" y="2127088"/>
                </a:cubicBezTo>
                <a:cubicBezTo>
                  <a:pt x="4782684" y="2137565"/>
                  <a:pt x="4797032" y="2146139"/>
                  <a:pt x="4805873" y="2146139"/>
                </a:cubicBezTo>
                <a:cubicBezTo>
                  <a:pt x="4832348" y="2146139"/>
                  <a:pt x="4917205" y="2238514"/>
                  <a:pt x="4961313" y="2315352"/>
                </a:cubicBezTo>
                <a:cubicBezTo>
                  <a:pt x="4999918" y="2382602"/>
                  <a:pt x="5002588" y="2395039"/>
                  <a:pt x="5002588" y="2507606"/>
                </a:cubicBezTo>
                <a:cubicBezTo>
                  <a:pt x="5002588" y="2605268"/>
                  <a:pt x="4997545" y="2637631"/>
                  <a:pt x="4975840" y="2679273"/>
                </a:cubicBezTo>
                <a:cubicBezTo>
                  <a:pt x="4932479" y="2762463"/>
                  <a:pt x="4845758" y="2850310"/>
                  <a:pt x="4791067" y="2866448"/>
                </a:cubicBezTo>
                <a:cubicBezTo>
                  <a:pt x="4764211" y="2874373"/>
                  <a:pt x="4724229" y="2892710"/>
                  <a:pt x="4702219" y="2907198"/>
                </a:cubicBezTo>
                <a:cubicBezTo>
                  <a:pt x="4647718" y="2943071"/>
                  <a:pt x="4536553" y="2943071"/>
                  <a:pt x="4464757" y="2907198"/>
                </a:cubicBezTo>
                <a:cubicBezTo>
                  <a:pt x="4435762" y="2892710"/>
                  <a:pt x="4395780" y="2874373"/>
                  <a:pt x="4375909" y="2866448"/>
                </a:cubicBezTo>
                <a:cubicBezTo>
                  <a:pt x="4331935" y="2848913"/>
                  <a:pt x="4240305" y="2749240"/>
                  <a:pt x="4203836" y="2679273"/>
                </a:cubicBezTo>
                <a:cubicBezTo>
                  <a:pt x="4182131" y="2637631"/>
                  <a:pt x="4177088" y="2605268"/>
                  <a:pt x="4177088" y="2507606"/>
                </a:cubicBezTo>
                <a:cubicBezTo>
                  <a:pt x="4177088" y="2400585"/>
                  <a:pt x="4180940" y="2380120"/>
                  <a:pt x="4211857" y="2322875"/>
                </a:cubicBezTo>
                <a:cubicBezTo>
                  <a:pt x="4249555" y="2253076"/>
                  <a:pt x="4347443" y="2146139"/>
                  <a:pt x="4373638" y="2146139"/>
                </a:cubicBezTo>
                <a:cubicBezTo>
                  <a:pt x="4382570" y="2146139"/>
                  <a:pt x="4396992" y="2137565"/>
                  <a:pt x="4405688" y="2127088"/>
                </a:cubicBezTo>
                <a:cubicBezTo>
                  <a:pt x="4414384" y="2116611"/>
                  <a:pt x="4434430" y="2108036"/>
                  <a:pt x="4450235" y="2108036"/>
                </a:cubicBezTo>
                <a:cubicBezTo>
                  <a:pt x="4466040" y="2108036"/>
                  <a:pt x="4495344" y="2096833"/>
                  <a:pt x="4515355" y="2083135"/>
                </a:cubicBezTo>
                <a:cubicBezTo>
                  <a:pt x="4534668" y="2069915"/>
                  <a:pt x="4551001" y="2063586"/>
                  <a:pt x="4571832" y="2064457"/>
                </a:cubicBezTo>
                <a:close/>
                <a:moveTo>
                  <a:pt x="6665173" y="2064086"/>
                </a:moveTo>
                <a:cubicBezTo>
                  <a:pt x="6675037" y="2067303"/>
                  <a:pt x="6712184" y="2076401"/>
                  <a:pt x="6747723" y="2084296"/>
                </a:cubicBezTo>
                <a:cubicBezTo>
                  <a:pt x="6783262" y="2092196"/>
                  <a:pt x="6832342" y="2107912"/>
                  <a:pt x="6856789" y="2119221"/>
                </a:cubicBezTo>
                <a:cubicBezTo>
                  <a:pt x="6935458" y="2155621"/>
                  <a:pt x="7072689" y="2307880"/>
                  <a:pt x="7072689" y="2358767"/>
                </a:cubicBezTo>
                <a:cubicBezTo>
                  <a:pt x="7072689" y="2371428"/>
                  <a:pt x="7081757" y="2394735"/>
                  <a:pt x="7092840" y="2410557"/>
                </a:cubicBezTo>
                <a:cubicBezTo>
                  <a:pt x="7109153" y="2433846"/>
                  <a:pt x="7110756" y="2451917"/>
                  <a:pt x="7101256" y="2505456"/>
                </a:cubicBezTo>
                <a:cubicBezTo>
                  <a:pt x="7094802" y="2541831"/>
                  <a:pt x="7082011" y="2591591"/>
                  <a:pt x="7072830" y="2616037"/>
                </a:cubicBezTo>
                <a:cubicBezTo>
                  <a:pt x="7063649" y="2640486"/>
                  <a:pt x="7054183" y="2666204"/>
                  <a:pt x="7051794" y="2673189"/>
                </a:cubicBezTo>
                <a:cubicBezTo>
                  <a:pt x="7037112" y="2716115"/>
                  <a:pt x="6938215" y="2829650"/>
                  <a:pt x="6901239" y="2846027"/>
                </a:cubicBezTo>
                <a:cubicBezTo>
                  <a:pt x="6872918" y="2858570"/>
                  <a:pt x="6856038" y="2868527"/>
                  <a:pt x="6797720" y="2907080"/>
                </a:cubicBezTo>
                <a:cubicBezTo>
                  <a:pt x="6764301" y="2929177"/>
                  <a:pt x="6744402" y="2932477"/>
                  <a:pt x="6677070" y="2927110"/>
                </a:cubicBezTo>
                <a:cubicBezTo>
                  <a:pt x="6632723" y="2923573"/>
                  <a:pt x="6582927" y="2915001"/>
                  <a:pt x="6566412" y="2908061"/>
                </a:cubicBezTo>
                <a:cubicBezTo>
                  <a:pt x="6549898" y="2901118"/>
                  <a:pt x="6527860" y="2895440"/>
                  <a:pt x="6517440" y="2895440"/>
                </a:cubicBezTo>
                <a:cubicBezTo>
                  <a:pt x="6479925" y="2895440"/>
                  <a:pt x="6302248" y="2736091"/>
                  <a:pt x="6317380" y="2716019"/>
                </a:cubicBezTo>
                <a:cubicBezTo>
                  <a:pt x="6320685" y="2711635"/>
                  <a:pt x="6314817" y="2700934"/>
                  <a:pt x="6304339" y="2692238"/>
                </a:cubicBezTo>
                <a:cubicBezTo>
                  <a:pt x="6293861" y="2683543"/>
                  <a:pt x="6285289" y="2663984"/>
                  <a:pt x="6285289" y="2648773"/>
                </a:cubicBezTo>
                <a:cubicBezTo>
                  <a:pt x="6285289" y="2633563"/>
                  <a:pt x="6279151" y="2614981"/>
                  <a:pt x="6271648" y="2607477"/>
                </a:cubicBezTo>
                <a:cubicBezTo>
                  <a:pt x="6253542" y="2589370"/>
                  <a:pt x="6253140" y="2427209"/>
                  <a:pt x="6271156" y="2409193"/>
                </a:cubicBezTo>
                <a:cubicBezTo>
                  <a:pt x="6278929" y="2401420"/>
                  <a:pt x="6285289" y="2384659"/>
                  <a:pt x="6285289" y="2371947"/>
                </a:cubicBezTo>
                <a:cubicBezTo>
                  <a:pt x="6285289" y="2320991"/>
                  <a:pt x="6428703" y="2146139"/>
                  <a:pt x="6470497" y="2146139"/>
                </a:cubicBezTo>
                <a:cubicBezTo>
                  <a:pt x="6478682" y="2146139"/>
                  <a:pt x="6492493" y="2137565"/>
                  <a:pt x="6501189" y="2127088"/>
                </a:cubicBezTo>
                <a:cubicBezTo>
                  <a:pt x="6509885" y="2116611"/>
                  <a:pt x="6529931" y="2108036"/>
                  <a:pt x="6545736" y="2108036"/>
                </a:cubicBezTo>
                <a:cubicBezTo>
                  <a:pt x="6561541" y="2108036"/>
                  <a:pt x="6590846" y="2096833"/>
                  <a:pt x="6610856" y="2083135"/>
                </a:cubicBezTo>
                <a:cubicBezTo>
                  <a:pt x="6630866" y="2069439"/>
                  <a:pt x="6655309" y="2060867"/>
                  <a:pt x="6665173" y="2064086"/>
                </a:cubicBezTo>
                <a:close/>
                <a:moveTo>
                  <a:pt x="8774488" y="12535"/>
                </a:moveTo>
                <a:cubicBezTo>
                  <a:pt x="8920274" y="12535"/>
                  <a:pt x="8939103" y="15226"/>
                  <a:pt x="8984726" y="42580"/>
                </a:cubicBezTo>
                <a:cubicBezTo>
                  <a:pt x="9042273" y="77079"/>
                  <a:pt x="9090529" y="126589"/>
                  <a:pt x="9128745" y="190335"/>
                </a:cubicBezTo>
                <a:cubicBezTo>
                  <a:pt x="9150997" y="227452"/>
                  <a:pt x="9156448" y="262137"/>
                  <a:pt x="9161791" y="400575"/>
                </a:cubicBezTo>
                <a:lnTo>
                  <a:pt x="9168188" y="566366"/>
                </a:lnTo>
                <a:lnTo>
                  <a:pt x="9125445" y="616475"/>
                </a:lnTo>
                <a:cubicBezTo>
                  <a:pt x="9079537" y="670299"/>
                  <a:pt x="9038615" y="709285"/>
                  <a:pt x="8959364" y="774710"/>
                </a:cubicBezTo>
                <a:cubicBezTo>
                  <a:pt x="8909675" y="815727"/>
                  <a:pt x="8908242" y="816046"/>
                  <a:pt x="8773521" y="815681"/>
                </a:cubicBezTo>
                <a:lnTo>
                  <a:pt x="8637752" y="815312"/>
                </a:lnTo>
                <a:lnTo>
                  <a:pt x="8563245" y="764817"/>
                </a:lnTo>
                <a:cubicBezTo>
                  <a:pt x="8477655" y="706812"/>
                  <a:pt x="8433901" y="662072"/>
                  <a:pt x="8393242" y="590996"/>
                </a:cubicBezTo>
                <a:cubicBezTo>
                  <a:pt x="8368393" y="547555"/>
                  <a:pt x="8364532" y="522712"/>
                  <a:pt x="8364532" y="406237"/>
                </a:cubicBezTo>
                <a:cubicBezTo>
                  <a:pt x="8364532" y="293506"/>
                  <a:pt x="8369192" y="261456"/>
                  <a:pt x="8393242" y="208774"/>
                </a:cubicBezTo>
                <a:cubicBezTo>
                  <a:pt x="8431352" y="125294"/>
                  <a:pt x="8475489" y="78957"/>
                  <a:pt x="8551550" y="42580"/>
                </a:cubicBezTo>
                <a:cubicBezTo>
                  <a:pt x="8607332" y="15897"/>
                  <a:pt x="8632280" y="12535"/>
                  <a:pt x="8774488" y="12535"/>
                </a:cubicBezTo>
                <a:close/>
                <a:moveTo>
                  <a:pt x="6677183" y="12535"/>
                </a:moveTo>
                <a:cubicBezTo>
                  <a:pt x="6825620" y="12535"/>
                  <a:pt x="6839100" y="14641"/>
                  <a:pt x="6893054" y="46261"/>
                </a:cubicBezTo>
                <a:cubicBezTo>
                  <a:pt x="6959668" y="85300"/>
                  <a:pt x="7023495" y="150969"/>
                  <a:pt x="7042836" y="200371"/>
                </a:cubicBezTo>
                <a:cubicBezTo>
                  <a:pt x="7050245" y="219300"/>
                  <a:pt x="7068567" y="259268"/>
                  <a:pt x="7083549" y="289190"/>
                </a:cubicBezTo>
                <a:cubicBezTo>
                  <a:pt x="7100365" y="322778"/>
                  <a:pt x="7110788" y="367564"/>
                  <a:pt x="7110788" y="406237"/>
                </a:cubicBezTo>
                <a:cubicBezTo>
                  <a:pt x="7110788" y="448855"/>
                  <a:pt x="7102082" y="482203"/>
                  <a:pt x="7083549" y="510581"/>
                </a:cubicBezTo>
                <a:cubicBezTo>
                  <a:pt x="7068567" y="533517"/>
                  <a:pt x="7047135" y="571490"/>
                  <a:pt x="7035924" y="594964"/>
                </a:cubicBezTo>
                <a:cubicBezTo>
                  <a:pt x="6997320" y="675787"/>
                  <a:pt x="6923477" y="758024"/>
                  <a:pt x="6863402" y="787108"/>
                </a:cubicBezTo>
                <a:cubicBezTo>
                  <a:pt x="6813830" y="811104"/>
                  <a:pt x="6783758" y="815568"/>
                  <a:pt x="6673473" y="815280"/>
                </a:cubicBezTo>
                <a:cubicBezTo>
                  <a:pt x="6547594" y="814958"/>
                  <a:pt x="6540007" y="813341"/>
                  <a:pt x="6480540" y="774213"/>
                </a:cubicBezTo>
                <a:cubicBezTo>
                  <a:pt x="6400184" y="721334"/>
                  <a:pt x="6327077" y="650961"/>
                  <a:pt x="6302763" y="603086"/>
                </a:cubicBezTo>
                <a:cubicBezTo>
                  <a:pt x="6253865" y="506801"/>
                  <a:pt x="6244096" y="386283"/>
                  <a:pt x="6277271" y="288569"/>
                </a:cubicBezTo>
                <a:cubicBezTo>
                  <a:pt x="6288443" y="255660"/>
                  <a:pt x="6301961" y="212952"/>
                  <a:pt x="6307311" y="193662"/>
                </a:cubicBezTo>
                <a:cubicBezTo>
                  <a:pt x="6321908" y="141025"/>
                  <a:pt x="6385523" y="76431"/>
                  <a:pt x="6456050" y="42636"/>
                </a:cubicBezTo>
                <a:cubicBezTo>
                  <a:pt x="6511761" y="15937"/>
                  <a:pt x="6536757" y="12535"/>
                  <a:pt x="6677183" y="12535"/>
                </a:cubicBezTo>
                <a:close/>
                <a:moveTo>
                  <a:pt x="405188" y="12535"/>
                </a:moveTo>
                <a:cubicBezTo>
                  <a:pt x="550975" y="12535"/>
                  <a:pt x="569803" y="15226"/>
                  <a:pt x="615427" y="42580"/>
                </a:cubicBezTo>
                <a:cubicBezTo>
                  <a:pt x="674885" y="78225"/>
                  <a:pt x="719414" y="125106"/>
                  <a:pt x="767831" y="203036"/>
                </a:cubicBezTo>
                <a:cubicBezTo>
                  <a:pt x="799708" y="254343"/>
                  <a:pt x="803943" y="274526"/>
                  <a:pt x="809254" y="400474"/>
                </a:cubicBezTo>
                <a:lnTo>
                  <a:pt x="815170" y="540765"/>
                </a:lnTo>
                <a:lnTo>
                  <a:pt x="773747" y="590975"/>
                </a:lnTo>
                <a:cubicBezTo>
                  <a:pt x="703992" y="675527"/>
                  <a:pt x="668092" y="712234"/>
                  <a:pt x="603731" y="764817"/>
                </a:cubicBezTo>
                <a:lnTo>
                  <a:pt x="541924" y="815312"/>
                </a:lnTo>
                <a:lnTo>
                  <a:pt x="406155" y="815681"/>
                </a:lnTo>
                <a:cubicBezTo>
                  <a:pt x="273987" y="816039"/>
                  <a:pt x="268723" y="814948"/>
                  <a:pt x="207613" y="774710"/>
                </a:cubicBezTo>
                <a:cubicBezTo>
                  <a:pt x="121570" y="718049"/>
                  <a:pt x="76928" y="675517"/>
                  <a:pt x="41531" y="616475"/>
                </a:cubicBezTo>
                <a:cubicBezTo>
                  <a:pt x="15228" y="572601"/>
                  <a:pt x="10703" y="545723"/>
                  <a:pt x="5185" y="400575"/>
                </a:cubicBezTo>
                <a:cubicBezTo>
                  <a:pt x="-599" y="248416"/>
                  <a:pt x="1074" y="231133"/>
                  <a:pt x="25530" y="190335"/>
                </a:cubicBezTo>
                <a:cubicBezTo>
                  <a:pt x="68486" y="118685"/>
                  <a:pt x="115181" y="74656"/>
                  <a:pt x="182249" y="42580"/>
                </a:cubicBezTo>
                <a:cubicBezTo>
                  <a:pt x="238032" y="15897"/>
                  <a:pt x="262980" y="12535"/>
                  <a:pt x="405188" y="12535"/>
                </a:cubicBezTo>
                <a:close/>
                <a:moveTo>
                  <a:pt x="4503413" y="5136"/>
                </a:moveTo>
                <a:cubicBezTo>
                  <a:pt x="4524307" y="5271"/>
                  <a:pt x="4549354" y="5910"/>
                  <a:pt x="4579486" y="6989"/>
                </a:cubicBezTo>
                <a:cubicBezTo>
                  <a:pt x="4739577" y="12727"/>
                  <a:pt x="4777218" y="20714"/>
                  <a:pt x="4827141" y="59537"/>
                </a:cubicBezTo>
                <a:cubicBezTo>
                  <a:pt x="4884194" y="103904"/>
                  <a:pt x="4964412" y="194736"/>
                  <a:pt x="4958542" y="208324"/>
                </a:cubicBezTo>
                <a:cubicBezTo>
                  <a:pt x="4955272" y="215892"/>
                  <a:pt x="4963844" y="236036"/>
                  <a:pt x="4977592" y="253085"/>
                </a:cubicBezTo>
                <a:cubicBezTo>
                  <a:pt x="4998572" y="279107"/>
                  <a:pt x="5002588" y="303715"/>
                  <a:pt x="5002588" y="406237"/>
                </a:cubicBezTo>
                <a:cubicBezTo>
                  <a:pt x="5002588" y="513056"/>
                  <a:pt x="4999452" y="530676"/>
                  <a:pt x="4977592" y="546683"/>
                </a:cubicBezTo>
                <a:cubicBezTo>
                  <a:pt x="4961361" y="558566"/>
                  <a:pt x="4954681" y="574811"/>
                  <a:pt x="4958542" y="593004"/>
                </a:cubicBezTo>
                <a:cubicBezTo>
                  <a:pt x="4967399" y="634736"/>
                  <a:pt x="4844460" y="754400"/>
                  <a:pt x="4765034" y="781359"/>
                </a:cubicBezTo>
                <a:cubicBezTo>
                  <a:pt x="4682635" y="809328"/>
                  <a:pt x="4467992" y="809664"/>
                  <a:pt x="4403109" y="781923"/>
                </a:cubicBezTo>
                <a:cubicBezTo>
                  <a:pt x="4338692" y="754385"/>
                  <a:pt x="4234546" y="647198"/>
                  <a:pt x="4203074" y="576050"/>
                </a:cubicBezTo>
                <a:cubicBezTo>
                  <a:pt x="4167440" y="495494"/>
                  <a:pt x="4166860" y="321931"/>
                  <a:pt x="4201905" y="226302"/>
                </a:cubicBezTo>
                <a:cubicBezTo>
                  <a:pt x="4227120" y="157501"/>
                  <a:pt x="4305100" y="65527"/>
                  <a:pt x="4353833" y="47111"/>
                </a:cubicBezTo>
                <a:cubicBezTo>
                  <a:pt x="4368205" y="41680"/>
                  <a:pt x="4390038" y="29183"/>
                  <a:pt x="4402351" y="19343"/>
                </a:cubicBezTo>
                <a:cubicBezTo>
                  <a:pt x="4411069" y="12369"/>
                  <a:pt x="4425221" y="8205"/>
                  <a:pt x="4452259" y="6318"/>
                </a:cubicBezTo>
                <a:cubicBezTo>
                  <a:pt x="4465778" y="5376"/>
                  <a:pt x="4482519" y="5003"/>
                  <a:pt x="4503413" y="5136"/>
                </a:cubicBezTo>
                <a:close/>
                <a:moveTo>
                  <a:pt x="2487988" y="0"/>
                </a:moveTo>
                <a:cubicBezTo>
                  <a:pt x="2626704" y="-60"/>
                  <a:pt x="2652348" y="3292"/>
                  <a:pt x="2691188" y="26578"/>
                </a:cubicBezTo>
                <a:cubicBezTo>
                  <a:pt x="2872776" y="135439"/>
                  <a:pt x="2971362" y="369409"/>
                  <a:pt x="2896790" y="514528"/>
                </a:cubicBezTo>
                <a:cubicBezTo>
                  <a:pt x="2882530" y="542279"/>
                  <a:pt x="2862155" y="582134"/>
                  <a:pt x="2851513" y="603086"/>
                </a:cubicBezTo>
                <a:cubicBezTo>
                  <a:pt x="2831785" y="641931"/>
                  <a:pt x="2774555" y="701256"/>
                  <a:pt x="2686436" y="774213"/>
                </a:cubicBezTo>
                <a:cubicBezTo>
                  <a:pt x="2638160" y="814179"/>
                  <a:pt x="2634769" y="814950"/>
                  <a:pt x="2506203" y="815280"/>
                </a:cubicBezTo>
                <a:cubicBezTo>
                  <a:pt x="2349794" y="815686"/>
                  <a:pt x="2293939" y="794388"/>
                  <a:pt x="2199328" y="698272"/>
                </a:cubicBezTo>
                <a:cubicBezTo>
                  <a:pt x="2083125" y="580220"/>
                  <a:pt x="2043257" y="439506"/>
                  <a:pt x="2083428" y="289190"/>
                </a:cubicBezTo>
                <a:cubicBezTo>
                  <a:pt x="2103315" y="214775"/>
                  <a:pt x="2174972" y="123527"/>
                  <a:pt x="2278732" y="40493"/>
                </a:cubicBezTo>
                <a:lnTo>
                  <a:pt x="2329238" y="75"/>
                </a:ln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H="1">
            <a:off x="489633" y="2265234"/>
            <a:ext cx="1011177" cy="1004263"/>
          </a:xfrm>
          <a:custGeom>
            <a:avLst/>
            <a:gdLst>
              <a:gd name="connsiteX0" fmla="*/ 8233065 w 9480340"/>
              <a:gd name="connsiteY0" fmla="*/ 7933142 h 9415521"/>
              <a:gd name="connsiteX1" fmla="*/ 8259500 w 9480340"/>
              <a:gd name="connsiteY1" fmla="*/ 7946295 h 9415521"/>
              <a:gd name="connsiteX2" fmla="*/ 8247549 w 9480340"/>
              <a:gd name="connsiteY2" fmla="*/ 7982220 h 9415521"/>
              <a:gd name="connsiteX3" fmla="*/ 8227255 w 9480340"/>
              <a:gd name="connsiteY3" fmla="*/ 8013801 h 9415521"/>
              <a:gd name="connsiteX4" fmla="*/ 8107926 w 9480340"/>
              <a:gd name="connsiteY4" fmla="*/ 8127101 h 9415521"/>
              <a:gd name="connsiteX5" fmla="*/ 7926951 w 9480340"/>
              <a:gd name="connsiteY5" fmla="*/ 8288882 h 9415521"/>
              <a:gd name="connsiteX6" fmla="*/ 7801805 w 9480340"/>
              <a:gd name="connsiteY6" fmla="*/ 8396182 h 9415521"/>
              <a:gd name="connsiteX7" fmla="*/ 7725605 w 9480340"/>
              <a:gd name="connsiteY7" fmla="*/ 8459195 h 9415521"/>
              <a:gd name="connsiteX8" fmla="*/ 7594652 w 9480340"/>
              <a:gd name="connsiteY8" fmla="*/ 8580495 h 9415521"/>
              <a:gd name="connsiteX9" fmla="*/ 7574962 w 9480340"/>
              <a:gd name="connsiteY9" fmla="*/ 8599545 h 9415521"/>
              <a:gd name="connsiteX10" fmla="*/ 7548203 w 9480340"/>
              <a:gd name="connsiteY10" fmla="*/ 8618595 h 9415521"/>
              <a:gd name="connsiteX11" fmla="*/ 7528755 w 9480340"/>
              <a:gd name="connsiteY11" fmla="*/ 8631610 h 9415521"/>
              <a:gd name="connsiteX12" fmla="*/ 7497005 w 9480340"/>
              <a:gd name="connsiteY12" fmla="*/ 8656695 h 9415521"/>
              <a:gd name="connsiteX13" fmla="*/ 7465255 w 9480340"/>
              <a:gd name="connsiteY13" fmla="*/ 8681780 h 9415521"/>
              <a:gd name="connsiteX14" fmla="*/ 7452425 w 9480340"/>
              <a:gd name="connsiteY14" fmla="*/ 8694795 h 9415521"/>
              <a:gd name="connsiteX15" fmla="*/ 7376355 w 9480340"/>
              <a:gd name="connsiteY15" fmla="*/ 8739245 h 9415521"/>
              <a:gd name="connsiteX16" fmla="*/ 7307272 w 9480340"/>
              <a:gd name="connsiteY16" fmla="*/ 8783695 h 9415521"/>
              <a:gd name="connsiteX17" fmla="*/ 7244975 w 9480340"/>
              <a:gd name="connsiteY17" fmla="*/ 8821795 h 9415521"/>
              <a:gd name="connsiteX18" fmla="*/ 7178663 w 9480340"/>
              <a:gd name="connsiteY18" fmla="*/ 8859895 h 9415521"/>
              <a:gd name="connsiteX19" fmla="*/ 6879120 w 9480340"/>
              <a:gd name="connsiteY19" fmla="*/ 9017821 h 9415521"/>
              <a:gd name="connsiteX20" fmla="*/ 6767995 w 9480340"/>
              <a:gd name="connsiteY20" fmla="*/ 9075795 h 9415521"/>
              <a:gd name="connsiteX21" fmla="*/ 6754055 w 9480340"/>
              <a:gd name="connsiteY21" fmla="*/ 9087486 h 9415521"/>
              <a:gd name="connsiteX22" fmla="*/ 6716832 w 9480340"/>
              <a:gd name="connsiteY22" fmla="*/ 9107352 h 9415521"/>
              <a:gd name="connsiteX23" fmla="*/ 6664478 w 9480340"/>
              <a:gd name="connsiteY23" fmla="*/ 9133761 h 9415521"/>
              <a:gd name="connsiteX24" fmla="*/ 6620705 w 9480340"/>
              <a:gd name="connsiteY24" fmla="*/ 9151995 h 9415521"/>
              <a:gd name="connsiteX25" fmla="*/ 6576255 w 9480340"/>
              <a:gd name="connsiteY25" fmla="*/ 9171045 h 9415521"/>
              <a:gd name="connsiteX26" fmla="*/ 6525455 w 9480340"/>
              <a:gd name="connsiteY26" fmla="*/ 9190095 h 9415521"/>
              <a:gd name="connsiteX27" fmla="*/ 6474655 w 9480340"/>
              <a:gd name="connsiteY27" fmla="*/ 9209145 h 9415521"/>
              <a:gd name="connsiteX28" fmla="*/ 6423855 w 9480340"/>
              <a:gd name="connsiteY28" fmla="*/ 9228195 h 9415521"/>
              <a:gd name="connsiteX29" fmla="*/ 6374201 w 9480340"/>
              <a:gd name="connsiteY29" fmla="*/ 9245864 h 9415521"/>
              <a:gd name="connsiteX30" fmla="*/ 6302796 w 9480340"/>
              <a:gd name="connsiteY30" fmla="*/ 9272043 h 9415521"/>
              <a:gd name="connsiteX31" fmla="*/ 6246055 w 9480340"/>
              <a:gd name="connsiteY31" fmla="*/ 9291897 h 9415521"/>
              <a:gd name="connsiteX32" fmla="*/ 6192080 w 9480340"/>
              <a:gd name="connsiteY32" fmla="*/ 9304582 h 9415521"/>
              <a:gd name="connsiteX33" fmla="*/ 6110745 w 9480340"/>
              <a:gd name="connsiteY33" fmla="*/ 9330557 h 9415521"/>
              <a:gd name="connsiteX34" fmla="*/ 6040546 w 9480340"/>
              <a:gd name="connsiteY34" fmla="*/ 9355195 h 9415521"/>
              <a:gd name="connsiteX35" fmla="*/ 5966306 w 9480340"/>
              <a:gd name="connsiteY35" fmla="*/ 9366312 h 9415521"/>
              <a:gd name="connsiteX36" fmla="*/ 5884105 w 9480340"/>
              <a:gd name="connsiteY36" fmla="*/ 9384875 h 9415521"/>
              <a:gd name="connsiteX37" fmla="*/ 5792030 w 9480340"/>
              <a:gd name="connsiteY37" fmla="*/ 9406897 h 9415521"/>
              <a:gd name="connsiteX38" fmla="*/ 5745333 w 9480340"/>
              <a:gd name="connsiteY38" fmla="*/ 9404210 h 9415521"/>
              <a:gd name="connsiteX39" fmla="*/ 5808932 w 9480340"/>
              <a:gd name="connsiteY39" fmla="*/ 9306203 h 9415521"/>
              <a:gd name="connsiteX40" fmla="*/ 5929888 w 9480340"/>
              <a:gd name="connsiteY40" fmla="*/ 9252279 h 9415521"/>
              <a:gd name="connsiteX41" fmla="*/ 6125292 w 9480340"/>
              <a:gd name="connsiteY41" fmla="*/ 9151995 h 9415521"/>
              <a:gd name="connsiteX42" fmla="*/ 6151289 w 9480340"/>
              <a:gd name="connsiteY42" fmla="*/ 9138511 h 9415521"/>
              <a:gd name="connsiteX43" fmla="*/ 6319080 w 9480340"/>
              <a:gd name="connsiteY43" fmla="*/ 9030140 h 9415521"/>
              <a:gd name="connsiteX44" fmla="*/ 6360355 w 9480340"/>
              <a:gd name="connsiteY44" fmla="*/ 9012295 h 9415521"/>
              <a:gd name="connsiteX45" fmla="*/ 6550933 w 9480340"/>
              <a:gd name="connsiteY45" fmla="*/ 8881848 h 9415521"/>
              <a:gd name="connsiteX46" fmla="*/ 6652455 w 9480340"/>
              <a:gd name="connsiteY46" fmla="*/ 8821817 h 9415521"/>
              <a:gd name="connsiteX47" fmla="*/ 6918323 w 9480340"/>
              <a:gd name="connsiteY47" fmla="*/ 8694795 h 9415521"/>
              <a:gd name="connsiteX48" fmla="*/ 6931855 w 9480340"/>
              <a:gd name="connsiteY48" fmla="*/ 8683338 h 9415521"/>
              <a:gd name="connsiteX49" fmla="*/ 6960430 w 9480340"/>
              <a:gd name="connsiteY49" fmla="*/ 8651550 h 9415521"/>
              <a:gd name="connsiteX50" fmla="*/ 7090605 w 9480340"/>
              <a:gd name="connsiteY50" fmla="*/ 8568014 h 9415521"/>
              <a:gd name="connsiteX51" fmla="*/ 7135055 w 9480340"/>
              <a:gd name="connsiteY51" fmla="*/ 8543280 h 9415521"/>
              <a:gd name="connsiteX52" fmla="*/ 7393357 w 9480340"/>
              <a:gd name="connsiteY52" fmla="*/ 8415395 h 9415521"/>
              <a:gd name="connsiteX53" fmla="*/ 7448744 w 9480340"/>
              <a:gd name="connsiteY53" fmla="*/ 8372476 h 9415521"/>
              <a:gd name="connsiteX54" fmla="*/ 7560505 w 9480340"/>
              <a:gd name="connsiteY54" fmla="*/ 8295385 h 9415521"/>
              <a:gd name="connsiteX55" fmla="*/ 7662105 w 9480340"/>
              <a:gd name="connsiteY55" fmla="*/ 8236679 h 9415521"/>
              <a:gd name="connsiteX56" fmla="*/ 7738305 w 9480340"/>
              <a:gd name="connsiteY56" fmla="*/ 8192714 h 9415521"/>
              <a:gd name="connsiteX57" fmla="*/ 7814505 w 9480340"/>
              <a:gd name="connsiteY57" fmla="*/ 8148479 h 9415521"/>
              <a:gd name="connsiteX58" fmla="*/ 7886296 w 9480340"/>
              <a:gd name="connsiteY58" fmla="*/ 8117917 h 9415521"/>
              <a:gd name="connsiteX59" fmla="*/ 7928321 w 9480340"/>
              <a:gd name="connsiteY59" fmla="*/ 8098679 h 9415521"/>
              <a:gd name="connsiteX60" fmla="*/ 7961703 w 9480340"/>
              <a:gd name="connsiteY60" fmla="*/ 8085195 h 9415521"/>
              <a:gd name="connsiteX61" fmla="*/ 7994062 w 9480340"/>
              <a:gd name="connsiteY61" fmla="*/ 8066145 h 9415521"/>
              <a:gd name="connsiteX62" fmla="*/ 8014228 w 9480340"/>
              <a:gd name="connsiteY62" fmla="*/ 8047095 h 9415521"/>
              <a:gd name="connsiteX63" fmla="*/ 8100255 w 9480340"/>
              <a:gd name="connsiteY63" fmla="*/ 8002645 h 9415521"/>
              <a:gd name="connsiteX64" fmla="*/ 8193991 w 9480340"/>
              <a:gd name="connsiteY64" fmla="*/ 7958195 h 9415521"/>
              <a:gd name="connsiteX65" fmla="*/ 8214555 w 9480340"/>
              <a:gd name="connsiteY65" fmla="*/ 7945495 h 9415521"/>
              <a:gd name="connsiteX66" fmla="*/ 8233065 w 9480340"/>
              <a:gd name="connsiteY66" fmla="*/ 7933142 h 9415521"/>
              <a:gd name="connsiteX67" fmla="*/ 9345963 w 9480340"/>
              <a:gd name="connsiteY67" fmla="*/ 5742294 h 9415521"/>
              <a:gd name="connsiteX68" fmla="*/ 9387442 w 9480340"/>
              <a:gd name="connsiteY68" fmla="*/ 5753325 h 9415521"/>
              <a:gd name="connsiteX69" fmla="*/ 9396967 w 9480340"/>
              <a:gd name="connsiteY69" fmla="*/ 5796745 h 9415521"/>
              <a:gd name="connsiteX70" fmla="*/ 9376527 w 9480340"/>
              <a:gd name="connsiteY70" fmla="*/ 5858685 h 9415521"/>
              <a:gd name="connsiteX71" fmla="*/ 9359487 w 9480340"/>
              <a:gd name="connsiteY71" fmla="*/ 5933296 h 9415521"/>
              <a:gd name="connsiteX72" fmla="*/ 9340634 w 9480340"/>
              <a:gd name="connsiteY72" fmla="*/ 6023691 h 9415521"/>
              <a:gd name="connsiteX73" fmla="*/ 9306952 w 9480340"/>
              <a:gd name="connsiteY73" fmla="*/ 6105490 h 9415521"/>
              <a:gd name="connsiteX74" fmla="*/ 9281029 w 9480340"/>
              <a:gd name="connsiteY74" fmla="*/ 6167495 h 9415521"/>
              <a:gd name="connsiteX75" fmla="*/ 9268251 w 9480340"/>
              <a:gd name="connsiteY75" fmla="*/ 6230247 h 9415521"/>
              <a:gd name="connsiteX76" fmla="*/ 9255955 w 9480340"/>
              <a:gd name="connsiteY76" fmla="*/ 6282254 h 9415521"/>
              <a:gd name="connsiteX77" fmla="*/ 9170142 w 9480340"/>
              <a:gd name="connsiteY77" fmla="*/ 6359545 h 9415521"/>
              <a:gd name="connsiteX78" fmla="*/ 9000192 w 9480340"/>
              <a:gd name="connsiteY78" fmla="*/ 6455132 h 9415521"/>
              <a:gd name="connsiteX79" fmla="*/ 8889067 w 9480340"/>
              <a:gd name="connsiteY79" fmla="*/ 6523095 h 9415521"/>
              <a:gd name="connsiteX80" fmla="*/ 8874955 w 9480340"/>
              <a:gd name="connsiteY80" fmla="*/ 6534552 h 9415521"/>
              <a:gd name="connsiteX81" fmla="*/ 8833680 w 9480340"/>
              <a:gd name="connsiteY81" fmla="*/ 6554111 h 9415521"/>
              <a:gd name="connsiteX82" fmla="*/ 8718322 w 9480340"/>
              <a:gd name="connsiteY82" fmla="*/ 6620317 h 9415521"/>
              <a:gd name="connsiteX83" fmla="*/ 8705332 w 9480340"/>
              <a:gd name="connsiteY83" fmla="*/ 6637395 h 9415521"/>
              <a:gd name="connsiteX84" fmla="*/ 8622732 w 9480340"/>
              <a:gd name="connsiteY84" fmla="*/ 6681845 h 9415521"/>
              <a:gd name="connsiteX85" fmla="*/ 8538355 w 9480340"/>
              <a:gd name="connsiteY85" fmla="*/ 6726295 h 9415521"/>
              <a:gd name="connsiteX86" fmla="*/ 8415535 w 9480340"/>
              <a:gd name="connsiteY86" fmla="*/ 6793209 h 9415521"/>
              <a:gd name="connsiteX87" fmla="*/ 8317110 w 9480340"/>
              <a:gd name="connsiteY87" fmla="*/ 6853295 h 9415521"/>
              <a:gd name="connsiteX88" fmla="*/ 8303455 w 9480340"/>
              <a:gd name="connsiteY88" fmla="*/ 6864752 h 9415521"/>
              <a:gd name="connsiteX89" fmla="*/ 8262180 w 9480340"/>
              <a:gd name="connsiteY89" fmla="*/ 6883840 h 9415521"/>
              <a:gd name="connsiteX90" fmla="*/ 8119563 w 9480340"/>
              <a:gd name="connsiteY90" fmla="*/ 6961851 h 9415521"/>
              <a:gd name="connsiteX91" fmla="*/ 8081463 w 9480340"/>
              <a:gd name="connsiteY91" fmla="*/ 6984523 h 9415521"/>
              <a:gd name="connsiteX92" fmla="*/ 7966905 w 9480340"/>
              <a:gd name="connsiteY92" fmla="*/ 7043742 h 9415521"/>
              <a:gd name="connsiteX93" fmla="*/ 7903405 w 9480340"/>
              <a:gd name="connsiteY93" fmla="*/ 7081676 h 9415521"/>
              <a:gd name="connsiteX94" fmla="*/ 7862130 w 9480340"/>
              <a:gd name="connsiteY94" fmla="*/ 7113615 h 9415521"/>
              <a:gd name="connsiteX95" fmla="*/ 7817680 w 9480340"/>
              <a:gd name="connsiteY95" fmla="*/ 7139229 h 9415521"/>
              <a:gd name="connsiteX96" fmla="*/ 7731955 w 9480340"/>
              <a:gd name="connsiteY96" fmla="*/ 7196195 h 9415521"/>
              <a:gd name="connsiteX97" fmla="*/ 7690680 w 9480340"/>
              <a:gd name="connsiteY97" fmla="*/ 7214040 h 9415521"/>
              <a:gd name="connsiteX98" fmla="*/ 7611305 w 9480340"/>
              <a:gd name="connsiteY98" fmla="*/ 7246844 h 9415521"/>
              <a:gd name="connsiteX99" fmla="*/ 7547805 w 9480340"/>
              <a:gd name="connsiteY99" fmla="*/ 7285560 h 9415521"/>
              <a:gd name="connsiteX100" fmla="*/ 7471605 w 9480340"/>
              <a:gd name="connsiteY100" fmla="*/ 7329897 h 9415521"/>
              <a:gd name="connsiteX101" fmla="*/ 7395405 w 9480340"/>
              <a:gd name="connsiteY101" fmla="*/ 7373882 h 9415521"/>
              <a:gd name="connsiteX102" fmla="*/ 7265230 w 9480340"/>
              <a:gd name="connsiteY102" fmla="*/ 7457750 h 9415521"/>
              <a:gd name="connsiteX103" fmla="*/ 7236655 w 9480340"/>
              <a:gd name="connsiteY103" fmla="*/ 7489538 h 9415521"/>
              <a:gd name="connsiteX104" fmla="*/ 7220490 w 9480340"/>
              <a:gd name="connsiteY104" fmla="*/ 7500995 h 9415521"/>
              <a:gd name="connsiteX105" fmla="*/ 7136832 w 9480340"/>
              <a:gd name="connsiteY105" fmla="*/ 7545445 h 9415521"/>
              <a:gd name="connsiteX106" fmla="*/ 7052755 w 9480340"/>
              <a:gd name="connsiteY106" fmla="*/ 7589895 h 9415521"/>
              <a:gd name="connsiteX107" fmla="*/ 7028862 w 9480340"/>
              <a:gd name="connsiteY107" fmla="*/ 7608945 h 9415521"/>
              <a:gd name="connsiteX108" fmla="*/ 6998294 w 9480340"/>
              <a:gd name="connsiteY108" fmla="*/ 7627995 h 9415521"/>
              <a:gd name="connsiteX109" fmla="*/ 6960864 w 9480340"/>
              <a:gd name="connsiteY109" fmla="*/ 7642166 h 9415521"/>
              <a:gd name="connsiteX110" fmla="*/ 6910699 w 9480340"/>
              <a:gd name="connsiteY110" fmla="*/ 7667172 h 9415521"/>
              <a:gd name="connsiteX111" fmla="*/ 6817555 w 9480340"/>
              <a:gd name="connsiteY111" fmla="*/ 7729595 h 9415521"/>
              <a:gd name="connsiteX112" fmla="*/ 6776280 w 9480340"/>
              <a:gd name="connsiteY112" fmla="*/ 7747440 h 9415521"/>
              <a:gd name="connsiteX113" fmla="*/ 6637198 w 9480340"/>
              <a:gd name="connsiteY113" fmla="*/ 7824107 h 9415521"/>
              <a:gd name="connsiteX114" fmla="*/ 6554648 w 9480340"/>
              <a:gd name="connsiteY114" fmla="*/ 7871662 h 9415521"/>
              <a:gd name="connsiteX115" fmla="*/ 6468305 w 9480340"/>
              <a:gd name="connsiteY115" fmla="*/ 7916163 h 9415521"/>
              <a:gd name="connsiteX116" fmla="*/ 6423855 w 9480340"/>
              <a:gd name="connsiteY116" fmla="*/ 7940533 h 9415521"/>
              <a:gd name="connsiteX117" fmla="*/ 6169855 w 9480340"/>
              <a:gd name="connsiteY117" fmla="*/ 8086080 h 9415521"/>
              <a:gd name="connsiteX118" fmla="*/ 6125405 w 9480340"/>
              <a:gd name="connsiteY118" fmla="*/ 8110814 h 9415521"/>
              <a:gd name="connsiteX119" fmla="*/ 5995230 w 9480340"/>
              <a:gd name="connsiteY119" fmla="*/ 8194350 h 9415521"/>
              <a:gd name="connsiteX120" fmla="*/ 5966655 w 9480340"/>
              <a:gd name="connsiteY120" fmla="*/ 8224895 h 9415521"/>
              <a:gd name="connsiteX121" fmla="*/ 5925380 w 9480340"/>
              <a:gd name="connsiteY121" fmla="*/ 8242740 h 9415521"/>
              <a:gd name="connsiteX122" fmla="*/ 5846005 w 9480340"/>
              <a:gd name="connsiteY122" fmla="*/ 8275544 h 9415521"/>
              <a:gd name="connsiteX123" fmla="*/ 5782505 w 9480340"/>
              <a:gd name="connsiteY123" fmla="*/ 8312204 h 9415521"/>
              <a:gd name="connsiteX124" fmla="*/ 5471355 w 9480340"/>
              <a:gd name="connsiteY124" fmla="*/ 8491878 h 9415521"/>
              <a:gd name="connsiteX125" fmla="*/ 5395155 w 9480340"/>
              <a:gd name="connsiteY125" fmla="*/ 8555095 h 9415521"/>
              <a:gd name="connsiteX126" fmla="*/ 5353880 w 9480340"/>
              <a:gd name="connsiteY126" fmla="*/ 8573296 h 9415521"/>
              <a:gd name="connsiteX127" fmla="*/ 5289311 w 9480340"/>
              <a:gd name="connsiteY127" fmla="*/ 8604818 h 9415521"/>
              <a:gd name="connsiteX128" fmla="*/ 5251846 w 9480340"/>
              <a:gd name="connsiteY128" fmla="*/ 8642524 h 9415521"/>
              <a:gd name="connsiteX129" fmla="*/ 5216174 w 9480340"/>
              <a:gd name="connsiteY129" fmla="*/ 8656695 h 9415521"/>
              <a:gd name="connsiteX130" fmla="*/ 5187362 w 9480340"/>
              <a:gd name="connsiteY130" fmla="*/ 8675745 h 9415521"/>
              <a:gd name="connsiteX131" fmla="*/ 5161240 w 9480340"/>
              <a:gd name="connsiteY131" fmla="*/ 8694795 h 9415521"/>
              <a:gd name="connsiteX132" fmla="*/ 4963355 w 9480340"/>
              <a:gd name="connsiteY132" fmla="*/ 8786315 h 9415521"/>
              <a:gd name="connsiteX133" fmla="*/ 4857963 w 9480340"/>
              <a:gd name="connsiteY133" fmla="*/ 8858004 h 9415521"/>
              <a:gd name="connsiteX134" fmla="*/ 4775413 w 9480340"/>
              <a:gd name="connsiteY134" fmla="*/ 8905083 h 9415521"/>
              <a:gd name="connsiteX135" fmla="*/ 4703005 w 9480340"/>
              <a:gd name="connsiteY135" fmla="*/ 8936095 h 9415521"/>
              <a:gd name="connsiteX136" fmla="*/ 4639505 w 9480340"/>
              <a:gd name="connsiteY136" fmla="*/ 8974097 h 9415521"/>
              <a:gd name="connsiteX137" fmla="*/ 4426143 w 9480340"/>
              <a:gd name="connsiteY137" fmla="*/ 9108946 h 9415521"/>
              <a:gd name="connsiteX138" fmla="*/ 4360218 w 9480340"/>
              <a:gd name="connsiteY138" fmla="*/ 9151995 h 9415521"/>
              <a:gd name="connsiteX139" fmla="*/ 4334221 w 9480340"/>
              <a:gd name="connsiteY139" fmla="*/ 9165479 h 9415521"/>
              <a:gd name="connsiteX140" fmla="*/ 4292196 w 9480340"/>
              <a:gd name="connsiteY140" fmla="*/ 9184717 h 9415521"/>
              <a:gd name="connsiteX141" fmla="*/ 4220405 w 9480340"/>
              <a:gd name="connsiteY141" fmla="*/ 9215279 h 9415521"/>
              <a:gd name="connsiteX142" fmla="*/ 4144205 w 9480340"/>
              <a:gd name="connsiteY142" fmla="*/ 9259514 h 9415521"/>
              <a:gd name="connsiteX143" fmla="*/ 4068005 w 9480340"/>
              <a:gd name="connsiteY143" fmla="*/ 9304180 h 9415521"/>
              <a:gd name="connsiteX144" fmla="*/ 4004505 w 9480340"/>
              <a:gd name="connsiteY144" fmla="*/ 9342465 h 9415521"/>
              <a:gd name="connsiteX145" fmla="*/ 3942281 w 9480340"/>
              <a:gd name="connsiteY145" fmla="*/ 9387905 h 9415521"/>
              <a:gd name="connsiteX146" fmla="*/ 3777181 w 9480340"/>
              <a:gd name="connsiteY146" fmla="*/ 9408155 h 9415521"/>
              <a:gd name="connsiteX147" fmla="*/ 3588278 w 9480340"/>
              <a:gd name="connsiteY147" fmla="*/ 9390539 h 9415521"/>
              <a:gd name="connsiteX148" fmla="*/ 3512713 w 9480340"/>
              <a:gd name="connsiteY148" fmla="*/ 9370133 h 9415521"/>
              <a:gd name="connsiteX149" fmla="*/ 3452690 w 9480340"/>
              <a:gd name="connsiteY149" fmla="*/ 9348954 h 9415521"/>
              <a:gd name="connsiteX150" fmla="*/ 3299655 w 9480340"/>
              <a:gd name="connsiteY150" fmla="*/ 9276323 h 9415521"/>
              <a:gd name="connsiteX151" fmla="*/ 3466696 w 9480340"/>
              <a:gd name="connsiteY151" fmla="*/ 9146617 h 9415521"/>
              <a:gd name="connsiteX152" fmla="*/ 3508721 w 9480340"/>
              <a:gd name="connsiteY152" fmla="*/ 9127379 h 9415521"/>
              <a:gd name="connsiteX153" fmla="*/ 3542103 w 9480340"/>
              <a:gd name="connsiteY153" fmla="*/ 9113895 h 9415521"/>
              <a:gd name="connsiteX154" fmla="*/ 3574462 w 9480340"/>
              <a:gd name="connsiteY154" fmla="*/ 9094845 h 9415521"/>
              <a:gd name="connsiteX155" fmla="*/ 3600635 w 9480340"/>
              <a:gd name="connsiteY155" fmla="*/ 9075795 h 9415521"/>
              <a:gd name="connsiteX156" fmla="*/ 3651790 w 9480340"/>
              <a:gd name="connsiteY156" fmla="*/ 9050395 h 9415521"/>
              <a:gd name="connsiteX157" fmla="*/ 3701418 w 9480340"/>
              <a:gd name="connsiteY157" fmla="*/ 9024995 h 9415521"/>
              <a:gd name="connsiteX158" fmla="*/ 3718755 w 9480340"/>
              <a:gd name="connsiteY158" fmla="*/ 9013538 h 9415521"/>
              <a:gd name="connsiteX159" fmla="*/ 3893380 w 9480340"/>
              <a:gd name="connsiteY159" fmla="*/ 8903140 h 9415521"/>
              <a:gd name="connsiteX160" fmla="*/ 3934655 w 9480340"/>
              <a:gd name="connsiteY160" fmla="*/ 8885295 h 9415521"/>
              <a:gd name="connsiteX161" fmla="*/ 4105846 w 9480340"/>
              <a:gd name="connsiteY161" fmla="*/ 8776739 h 9415521"/>
              <a:gd name="connsiteX162" fmla="*/ 4143956 w 9480340"/>
              <a:gd name="connsiteY162" fmla="*/ 8754325 h 9415521"/>
              <a:gd name="connsiteX163" fmla="*/ 4182315 w 9480340"/>
              <a:gd name="connsiteY163" fmla="*/ 8719330 h 9415521"/>
              <a:gd name="connsiteX164" fmla="*/ 4351211 w 9480340"/>
              <a:gd name="connsiteY164" fmla="*/ 8628120 h 9415521"/>
              <a:gd name="connsiteX165" fmla="*/ 4391736 w 9480340"/>
              <a:gd name="connsiteY165" fmla="*/ 8618595 h 9415521"/>
              <a:gd name="connsiteX166" fmla="*/ 4424089 w 9480340"/>
              <a:gd name="connsiteY166" fmla="*/ 8605111 h 9415521"/>
              <a:gd name="connsiteX167" fmla="*/ 4588705 w 9480340"/>
              <a:gd name="connsiteY167" fmla="*/ 8485676 h 9415521"/>
              <a:gd name="connsiteX168" fmla="*/ 4664905 w 9480340"/>
              <a:gd name="connsiteY168" fmla="*/ 8441711 h 9415521"/>
              <a:gd name="connsiteX169" fmla="*/ 4853585 w 9480340"/>
              <a:gd name="connsiteY169" fmla="*/ 8341386 h 9415521"/>
              <a:gd name="connsiteX170" fmla="*/ 4898035 w 9480340"/>
              <a:gd name="connsiteY170" fmla="*/ 8311614 h 9415521"/>
              <a:gd name="connsiteX171" fmla="*/ 4937955 w 9480340"/>
              <a:gd name="connsiteY171" fmla="*/ 8280657 h 9415521"/>
              <a:gd name="connsiteX172" fmla="*/ 5191955 w 9480340"/>
              <a:gd name="connsiteY172" fmla="*/ 8135110 h 9415521"/>
              <a:gd name="connsiteX173" fmla="*/ 5236405 w 9480340"/>
              <a:gd name="connsiteY173" fmla="*/ 8110376 h 9415521"/>
              <a:gd name="connsiteX174" fmla="*/ 5299905 w 9480340"/>
              <a:gd name="connsiteY174" fmla="*/ 8072495 h 9415521"/>
              <a:gd name="connsiteX175" fmla="*/ 5375846 w 9480340"/>
              <a:gd name="connsiteY175" fmla="*/ 8040139 h 9415521"/>
              <a:gd name="connsiteX176" fmla="*/ 5413982 w 9480340"/>
              <a:gd name="connsiteY176" fmla="*/ 8017725 h 9415521"/>
              <a:gd name="connsiteX177" fmla="*/ 5471391 w 9480340"/>
              <a:gd name="connsiteY177" fmla="*/ 7972324 h 9415521"/>
              <a:gd name="connsiteX178" fmla="*/ 5661855 w 9480340"/>
              <a:gd name="connsiteY178" fmla="*/ 7881995 h 9415521"/>
              <a:gd name="connsiteX179" fmla="*/ 5721543 w 9480340"/>
              <a:gd name="connsiteY179" fmla="*/ 7839076 h 9415521"/>
              <a:gd name="connsiteX180" fmla="*/ 5833305 w 9480340"/>
              <a:gd name="connsiteY180" fmla="*/ 7761985 h 9415521"/>
              <a:gd name="connsiteX181" fmla="*/ 5934905 w 9480340"/>
              <a:gd name="connsiteY181" fmla="*/ 7703880 h 9415521"/>
              <a:gd name="connsiteX182" fmla="*/ 6166125 w 9480340"/>
              <a:gd name="connsiteY182" fmla="*/ 7589895 h 9415521"/>
              <a:gd name="connsiteX183" fmla="*/ 6195255 w 9480340"/>
              <a:gd name="connsiteY183" fmla="*/ 7570845 h 9415521"/>
              <a:gd name="connsiteX184" fmla="*/ 6227996 w 9480340"/>
              <a:gd name="connsiteY184" fmla="*/ 7551795 h 9415521"/>
              <a:gd name="connsiteX185" fmla="*/ 6286766 w 9480340"/>
              <a:gd name="connsiteY185" fmla="*/ 7512424 h 9415521"/>
              <a:gd name="connsiteX186" fmla="*/ 6354005 w 9480340"/>
              <a:gd name="connsiteY186" fmla="*/ 7460970 h 9415521"/>
              <a:gd name="connsiteX187" fmla="*/ 6430205 w 9480340"/>
              <a:gd name="connsiteY187" fmla="*/ 7418093 h 9415521"/>
              <a:gd name="connsiteX188" fmla="*/ 6506405 w 9480340"/>
              <a:gd name="connsiteY188" fmla="*/ 7374108 h 9415521"/>
              <a:gd name="connsiteX189" fmla="*/ 6569905 w 9480340"/>
              <a:gd name="connsiteY189" fmla="*/ 7336111 h 9415521"/>
              <a:gd name="connsiteX190" fmla="*/ 6646105 w 9480340"/>
              <a:gd name="connsiteY190" fmla="*/ 7291876 h 9415521"/>
              <a:gd name="connsiteX191" fmla="*/ 6722305 w 9480340"/>
              <a:gd name="connsiteY191" fmla="*/ 7247162 h 9415521"/>
              <a:gd name="connsiteX192" fmla="*/ 6779455 w 9480340"/>
              <a:gd name="connsiteY192" fmla="*/ 7213498 h 9415521"/>
              <a:gd name="connsiteX193" fmla="*/ 6908218 w 9480340"/>
              <a:gd name="connsiteY193" fmla="*/ 7149858 h 9415521"/>
              <a:gd name="connsiteX194" fmla="*/ 7032043 w 9480340"/>
              <a:gd name="connsiteY194" fmla="*/ 7094595 h 9415521"/>
              <a:gd name="connsiteX195" fmla="*/ 7046155 w 9480340"/>
              <a:gd name="connsiteY195" fmla="*/ 7083138 h 9415521"/>
              <a:gd name="connsiteX196" fmla="*/ 7220780 w 9480340"/>
              <a:gd name="connsiteY196" fmla="*/ 6972740 h 9415521"/>
              <a:gd name="connsiteX197" fmla="*/ 7262055 w 9480340"/>
              <a:gd name="connsiteY197" fmla="*/ 6954895 h 9415521"/>
              <a:gd name="connsiteX198" fmla="*/ 7290630 w 9480340"/>
              <a:gd name="connsiteY198" fmla="*/ 6924350 h 9415521"/>
              <a:gd name="connsiteX199" fmla="*/ 7420805 w 9480340"/>
              <a:gd name="connsiteY199" fmla="*/ 6840814 h 9415521"/>
              <a:gd name="connsiteX200" fmla="*/ 7465255 w 9480340"/>
              <a:gd name="connsiteY200" fmla="*/ 6815886 h 9415521"/>
              <a:gd name="connsiteX201" fmla="*/ 7719255 w 9480340"/>
              <a:gd name="connsiteY201" fmla="*/ 6671366 h 9415521"/>
              <a:gd name="connsiteX202" fmla="*/ 7776405 w 9480340"/>
              <a:gd name="connsiteY202" fmla="*/ 6637228 h 9415521"/>
              <a:gd name="connsiteX203" fmla="*/ 7852605 w 9480340"/>
              <a:gd name="connsiteY203" fmla="*/ 6592514 h 9415521"/>
              <a:gd name="connsiteX204" fmla="*/ 7928805 w 9480340"/>
              <a:gd name="connsiteY204" fmla="*/ 6548701 h 9415521"/>
              <a:gd name="connsiteX205" fmla="*/ 8071680 w 9480340"/>
              <a:gd name="connsiteY205" fmla="*/ 6477911 h 9415521"/>
              <a:gd name="connsiteX206" fmla="*/ 8112955 w 9480340"/>
              <a:gd name="connsiteY206" fmla="*/ 6458352 h 9415521"/>
              <a:gd name="connsiteX207" fmla="*/ 8129120 w 9480340"/>
              <a:gd name="connsiteY207" fmla="*/ 6446895 h 9415521"/>
              <a:gd name="connsiteX208" fmla="*/ 8212778 w 9480340"/>
              <a:gd name="connsiteY208" fmla="*/ 6402445 h 9415521"/>
              <a:gd name="connsiteX209" fmla="*/ 8291227 w 9480340"/>
              <a:gd name="connsiteY209" fmla="*/ 6357995 h 9415521"/>
              <a:gd name="connsiteX210" fmla="*/ 8350444 w 9480340"/>
              <a:gd name="connsiteY210" fmla="*/ 6315291 h 9415521"/>
              <a:gd name="connsiteX211" fmla="*/ 8455819 w 9480340"/>
              <a:gd name="connsiteY211" fmla="*/ 6242266 h 9415521"/>
              <a:gd name="connsiteX212" fmla="*/ 8519319 w 9480340"/>
              <a:gd name="connsiteY212" fmla="*/ 6204381 h 9415521"/>
              <a:gd name="connsiteX213" fmla="*/ 8643180 w 9480340"/>
              <a:gd name="connsiteY213" fmla="*/ 6145914 h 9415521"/>
              <a:gd name="connsiteX214" fmla="*/ 8684455 w 9480340"/>
              <a:gd name="connsiteY214" fmla="*/ 6126611 h 9415521"/>
              <a:gd name="connsiteX215" fmla="*/ 8702598 w 9480340"/>
              <a:gd name="connsiteY215" fmla="*/ 6116695 h 9415521"/>
              <a:gd name="connsiteX216" fmla="*/ 8739742 w 9480340"/>
              <a:gd name="connsiteY216" fmla="*/ 6097694 h 9415521"/>
              <a:gd name="connsiteX217" fmla="*/ 8960680 w 9480340"/>
              <a:gd name="connsiteY217" fmla="*/ 5957975 h 9415521"/>
              <a:gd name="connsiteX218" fmla="*/ 9005130 w 9480340"/>
              <a:gd name="connsiteY218" fmla="*/ 5932453 h 9415521"/>
              <a:gd name="connsiteX219" fmla="*/ 9097463 w 9480340"/>
              <a:gd name="connsiteY219" fmla="*/ 5879623 h 9415521"/>
              <a:gd name="connsiteX220" fmla="*/ 9135563 w 9480340"/>
              <a:gd name="connsiteY220" fmla="*/ 5856951 h 9415521"/>
              <a:gd name="connsiteX221" fmla="*/ 9270596 w 9480340"/>
              <a:gd name="connsiteY221" fmla="*/ 5781117 h 9415521"/>
              <a:gd name="connsiteX222" fmla="*/ 9312621 w 9480340"/>
              <a:gd name="connsiteY222" fmla="*/ 5761878 h 9415521"/>
              <a:gd name="connsiteX223" fmla="*/ 9345963 w 9480340"/>
              <a:gd name="connsiteY223" fmla="*/ 5742294 h 9415521"/>
              <a:gd name="connsiteX224" fmla="*/ 9456516 w 9480340"/>
              <a:gd name="connsiteY224" fmla="*/ 4153743 h 9415521"/>
              <a:gd name="connsiteX225" fmla="*/ 9475298 w 9480340"/>
              <a:gd name="connsiteY225" fmla="*/ 4405205 h 9415521"/>
              <a:gd name="connsiteX226" fmla="*/ 9449198 w 9480340"/>
              <a:gd name="connsiteY226" fmla="*/ 4660220 h 9415521"/>
              <a:gd name="connsiteX227" fmla="*/ 9236905 w 9480340"/>
              <a:gd name="connsiteY227" fmla="*/ 4771633 h 9415521"/>
              <a:gd name="connsiteX228" fmla="*/ 9148005 w 9480340"/>
              <a:gd name="connsiteY228" fmla="*/ 4821992 h 9415521"/>
              <a:gd name="connsiteX229" fmla="*/ 9078155 w 9480340"/>
              <a:gd name="connsiteY229" fmla="*/ 4862177 h 9415521"/>
              <a:gd name="connsiteX230" fmla="*/ 9046147 w 9480340"/>
              <a:gd name="connsiteY230" fmla="*/ 4893267 h 9415521"/>
              <a:gd name="connsiteX231" fmla="*/ 9008047 w 9480340"/>
              <a:gd name="connsiteY231" fmla="*/ 4916296 h 9415521"/>
              <a:gd name="connsiteX232" fmla="*/ 8946911 w 9480340"/>
              <a:gd name="connsiteY232" fmla="*/ 4947369 h 9415521"/>
              <a:gd name="connsiteX233" fmla="*/ 8909446 w 9480340"/>
              <a:gd name="connsiteY233" fmla="*/ 4984924 h 9415521"/>
              <a:gd name="connsiteX234" fmla="*/ 8873046 w 9480340"/>
              <a:gd name="connsiteY234" fmla="*/ 4999095 h 9415521"/>
              <a:gd name="connsiteX235" fmla="*/ 8834311 w 9480340"/>
              <a:gd name="connsiteY235" fmla="*/ 5008620 h 9415521"/>
              <a:gd name="connsiteX236" fmla="*/ 8767120 w 9480340"/>
              <a:gd name="connsiteY236" fmla="*/ 5043545 h 9415521"/>
              <a:gd name="connsiteX237" fmla="*/ 8659460 w 9480340"/>
              <a:gd name="connsiteY237" fmla="*/ 5116570 h 9415521"/>
              <a:gd name="connsiteX238" fmla="*/ 8593306 w 9480340"/>
              <a:gd name="connsiteY238" fmla="*/ 5164195 h 9415521"/>
              <a:gd name="connsiteX239" fmla="*/ 8436805 w 9480340"/>
              <a:gd name="connsiteY239" fmla="*/ 5237475 h 9415521"/>
              <a:gd name="connsiteX240" fmla="*/ 8373305 w 9480340"/>
              <a:gd name="connsiteY240" fmla="*/ 5272805 h 9415521"/>
              <a:gd name="connsiteX241" fmla="*/ 8233863 w 9480340"/>
              <a:gd name="connsiteY241" fmla="*/ 5361651 h 9415521"/>
              <a:gd name="connsiteX242" fmla="*/ 8195763 w 9480340"/>
              <a:gd name="connsiteY242" fmla="*/ 5384323 h 9415521"/>
              <a:gd name="connsiteX243" fmla="*/ 8081205 w 9480340"/>
              <a:gd name="connsiteY243" fmla="*/ 5443590 h 9415521"/>
              <a:gd name="connsiteX244" fmla="*/ 8024055 w 9480340"/>
              <a:gd name="connsiteY244" fmla="*/ 5476121 h 9415521"/>
              <a:gd name="connsiteX245" fmla="*/ 7922455 w 9480340"/>
              <a:gd name="connsiteY245" fmla="*/ 5557581 h 9415521"/>
              <a:gd name="connsiteX246" fmla="*/ 7897805 w 9480340"/>
              <a:gd name="connsiteY246" fmla="*/ 5570595 h 9415521"/>
              <a:gd name="connsiteX247" fmla="*/ 7864504 w 9480340"/>
              <a:gd name="connsiteY247" fmla="*/ 5584591 h 9415521"/>
              <a:gd name="connsiteX248" fmla="*/ 7809780 w 9480340"/>
              <a:gd name="connsiteY248" fmla="*/ 5610395 h 9415521"/>
              <a:gd name="connsiteX249" fmla="*/ 7725605 w 9480340"/>
              <a:gd name="connsiteY249" fmla="*/ 5647011 h 9415521"/>
              <a:gd name="connsiteX250" fmla="*/ 7662105 w 9480340"/>
              <a:gd name="connsiteY250" fmla="*/ 5685008 h 9415521"/>
              <a:gd name="connsiteX251" fmla="*/ 7585905 w 9480340"/>
              <a:gd name="connsiteY251" fmla="*/ 5728993 h 9415521"/>
              <a:gd name="connsiteX252" fmla="*/ 7509705 w 9480340"/>
              <a:gd name="connsiteY252" fmla="*/ 5773330 h 9415521"/>
              <a:gd name="connsiteX253" fmla="*/ 7382963 w 9480340"/>
              <a:gd name="connsiteY253" fmla="*/ 5856951 h 9415521"/>
              <a:gd name="connsiteX254" fmla="*/ 7344863 w 9480340"/>
              <a:gd name="connsiteY254" fmla="*/ 5879365 h 9415521"/>
              <a:gd name="connsiteX255" fmla="*/ 7194699 w 9480340"/>
              <a:gd name="connsiteY255" fmla="*/ 5967470 h 9415521"/>
              <a:gd name="connsiteX256" fmla="*/ 7165898 w 9480340"/>
              <a:gd name="connsiteY256" fmla="*/ 5989695 h 9415521"/>
              <a:gd name="connsiteX257" fmla="*/ 7147755 w 9480340"/>
              <a:gd name="connsiteY257" fmla="*/ 6001152 h 9415521"/>
              <a:gd name="connsiteX258" fmla="*/ 7106480 w 9480340"/>
              <a:gd name="connsiteY258" fmla="*/ 6020711 h 9415521"/>
              <a:gd name="connsiteX259" fmla="*/ 6991122 w 9480340"/>
              <a:gd name="connsiteY259" fmla="*/ 6086917 h 9415521"/>
              <a:gd name="connsiteX260" fmla="*/ 6978132 w 9480340"/>
              <a:gd name="connsiteY260" fmla="*/ 6103995 h 9415521"/>
              <a:gd name="connsiteX261" fmla="*/ 6898928 w 9480340"/>
              <a:gd name="connsiteY261" fmla="*/ 6146208 h 9415521"/>
              <a:gd name="connsiteX262" fmla="*/ 6810317 w 9480340"/>
              <a:gd name="connsiteY262" fmla="*/ 6190578 h 9415521"/>
              <a:gd name="connsiteX263" fmla="*/ 6644342 w 9480340"/>
              <a:gd name="connsiteY263" fmla="*/ 6287290 h 9415521"/>
              <a:gd name="connsiteX264" fmla="*/ 6533853 w 9480340"/>
              <a:gd name="connsiteY264" fmla="*/ 6357995 h 9415521"/>
              <a:gd name="connsiteX265" fmla="*/ 6379405 w 9480340"/>
              <a:gd name="connsiteY265" fmla="*/ 6430830 h 9415521"/>
              <a:gd name="connsiteX266" fmla="*/ 6315905 w 9480340"/>
              <a:gd name="connsiteY266" fmla="*/ 6465729 h 9415521"/>
              <a:gd name="connsiteX267" fmla="*/ 6151289 w 9480340"/>
              <a:gd name="connsiteY267" fmla="*/ 6585811 h 9415521"/>
              <a:gd name="connsiteX268" fmla="*/ 6117907 w 9480340"/>
              <a:gd name="connsiteY268" fmla="*/ 6599295 h 9415521"/>
              <a:gd name="connsiteX269" fmla="*/ 6085548 w 9480340"/>
              <a:gd name="connsiteY269" fmla="*/ 6618345 h 9415521"/>
              <a:gd name="connsiteX270" fmla="*/ 6059375 w 9480340"/>
              <a:gd name="connsiteY270" fmla="*/ 6637395 h 9415521"/>
              <a:gd name="connsiteX271" fmla="*/ 6008220 w 9480340"/>
              <a:gd name="connsiteY271" fmla="*/ 6662795 h 9415521"/>
              <a:gd name="connsiteX272" fmla="*/ 5958592 w 9480340"/>
              <a:gd name="connsiteY272" fmla="*/ 6688195 h 9415521"/>
              <a:gd name="connsiteX273" fmla="*/ 5941255 w 9480340"/>
              <a:gd name="connsiteY273" fmla="*/ 6699652 h 9415521"/>
              <a:gd name="connsiteX274" fmla="*/ 5899980 w 9480340"/>
              <a:gd name="connsiteY274" fmla="*/ 6718740 h 9415521"/>
              <a:gd name="connsiteX275" fmla="*/ 5753930 w 9480340"/>
              <a:gd name="connsiteY275" fmla="*/ 6797350 h 9415521"/>
              <a:gd name="connsiteX276" fmla="*/ 5725355 w 9480340"/>
              <a:gd name="connsiteY276" fmla="*/ 6827895 h 9415521"/>
              <a:gd name="connsiteX277" fmla="*/ 5684080 w 9480340"/>
              <a:gd name="connsiteY277" fmla="*/ 6845740 h 9415521"/>
              <a:gd name="connsiteX278" fmla="*/ 5541464 w 9480340"/>
              <a:gd name="connsiteY278" fmla="*/ 6923751 h 9415521"/>
              <a:gd name="connsiteX279" fmla="*/ 5503354 w 9480340"/>
              <a:gd name="connsiteY279" fmla="*/ 6946165 h 9415521"/>
              <a:gd name="connsiteX280" fmla="*/ 5357055 w 9480340"/>
              <a:gd name="connsiteY280" fmla="*/ 7019260 h 9415521"/>
              <a:gd name="connsiteX281" fmla="*/ 5296099 w 9480340"/>
              <a:gd name="connsiteY281" fmla="*/ 7072370 h 9415521"/>
              <a:gd name="connsiteX282" fmla="*/ 5268274 w 9480340"/>
              <a:gd name="connsiteY282" fmla="*/ 7094595 h 9415521"/>
              <a:gd name="connsiteX283" fmla="*/ 5235921 w 9480340"/>
              <a:gd name="connsiteY283" fmla="*/ 7108079 h 9415521"/>
              <a:gd name="connsiteX284" fmla="*/ 5193896 w 9480340"/>
              <a:gd name="connsiteY284" fmla="*/ 7127317 h 9415521"/>
              <a:gd name="connsiteX285" fmla="*/ 5122105 w 9480340"/>
              <a:gd name="connsiteY285" fmla="*/ 7157879 h 9415521"/>
              <a:gd name="connsiteX286" fmla="*/ 5045905 w 9480340"/>
              <a:gd name="connsiteY286" fmla="*/ 7202114 h 9415521"/>
              <a:gd name="connsiteX287" fmla="*/ 4969705 w 9480340"/>
              <a:gd name="connsiteY287" fmla="*/ 7246136 h 9415521"/>
              <a:gd name="connsiteX288" fmla="*/ 4880805 w 9480340"/>
              <a:gd name="connsiteY288" fmla="*/ 7296657 h 9415521"/>
              <a:gd name="connsiteX289" fmla="*/ 4768572 w 9480340"/>
              <a:gd name="connsiteY289" fmla="*/ 7373690 h 9415521"/>
              <a:gd name="connsiteX290" fmla="*/ 4696183 w 9480340"/>
              <a:gd name="connsiteY290" fmla="*/ 7424795 h 9415521"/>
              <a:gd name="connsiteX291" fmla="*/ 4493455 w 9480340"/>
              <a:gd name="connsiteY291" fmla="*/ 7524903 h 9415521"/>
              <a:gd name="connsiteX292" fmla="*/ 4398205 w 9480340"/>
              <a:gd name="connsiteY292" fmla="*/ 7577293 h 9415521"/>
              <a:gd name="connsiteX293" fmla="*/ 4271464 w 9480340"/>
              <a:gd name="connsiteY293" fmla="*/ 7660351 h 9415521"/>
              <a:gd name="connsiteX294" fmla="*/ 4233364 w 9480340"/>
              <a:gd name="connsiteY294" fmla="*/ 7683023 h 9415521"/>
              <a:gd name="connsiteX295" fmla="*/ 4008129 w 9480340"/>
              <a:gd name="connsiteY295" fmla="*/ 7815320 h 9415521"/>
              <a:gd name="connsiteX296" fmla="*/ 3897147 w 9480340"/>
              <a:gd name="connsiteY296" fmla="*/ 7881995 h 9415521"/>
              <a:gd name="connsiteX297" fmla="*/ 3883855 w 9480340"/>
              <a:gd name="connsiteY297" fmla="*/ 7892042 h 9415521"/>
              <a:gd name="connsiteX298" fmla="*/ 3806723 w 9480340"/>
              <a:gd name="connsiteY298" fmla="*/ 7933317 h 9415521"/>
              <a:gd name="connsiteX299" fmla="*/ 3661346 w 9480340"/>
              <a:gd name="connsiteY299" fmla="*/ 8016511 h 9415521"/>
              <a:gd name="connsiteX300" fmla="*/ 3623246 w 9480340"/>
              <a:gd name="connsiteY300" fmla="*/ 8040139 h 9415521"/>
              <a:gd name="connsiteX301" fmla="*/ 3458889 w 9480340"/>
              <a:gd name="connsiteY301" fmla="*/ 8147911 h 9415521"/>
              <a:gd name="connsiteX302" fmla="*/ 3432892 w 9480340"/>
              <a:gd name="connsiteY302" fmla="*/ 8161395 h 9415521"/>
              <a:gd name="connsiteX303" fmla="*/ 3223455 w 9480340"/>
              <a:gd name="connsiteY303" fmla="*/ 8261552 h 9415521"/>
              <a:gd name="connsiteX304" fmla="*/ 3134555 w 9480340"/>
              <a:gd name="connsiteY304" fmla="*/ 8309333 h 9415521"/>
              <a:gd name="connsiteX305" fmla="*/ 3096455 w 9480340"/>
              <a:gd name="connsiteY305" fmla="*/ 8333354 h 9415521"/>
              <a:gd name="connsiteX306" fmla="*/ 3013905 w 9480340"/>
              <a:gd name="connsiteY306" fmla="*/ 8383114 h 9415521"/>
              <a:gd name="connsiteX307" fmla="*/ 2826142 w 9480340"/>
              <a:gd name="connsiteY307" fmla="*/ 8498457 h 9415521"/>
              <a:gd name="connsiteX308" fmla="*/ 2756292 w 9480340"/>
              <a:gd name="connsiteY308" fmla="*/ 8540713 h 9415521"/>
              <a:gd name="connsiteX309" fmla="*/ 2655130 w 9480340"/>
              <a:gd name="connsiteY309" fmla="*/ 8599453 h 9415521"/>
              <a:gd name="connsiteX310" fmla="*/ 2610680 w 9480340"/>
              <a:gd name="connsiteY310" fmla="*/ 8624975 h 9415521"/>
              <a:gd name="connsiteX311" fmla="*/ 2389741 w 9480340"/>
              <a:gd name="connsiteY311" fmla="*/ 8764695 h 9415521"/>
              <a:gd name="connsiteX312" fmla="*/ 2354153 w 9480340"/>
              <a:gd name="connsiteY312" fmla="*/ 8783695 h 9415521"/>
              <a:gd name="connsiteX313" fmla="*/ 2321755 w 9480340"/>
              <a:gd name="connsiteY313" fmla="*/ 8802745 h 9415521"/>
              <a:gd name="connsiteX314" fmla="*/ 2264605 w 9480340"/>
              <a:gd name="connsiteY314" fmla="*/ 8821795 h 9415521"/>
              <a:gd name="connsiteX315" fmla="*/ 2207455 w 9480340"/>
              <a:gd name="connsiteY315" fmla="*/ 8802745 h 9415521"/>
              <a:gd name="connsiteX316" fmla="*/ 2176118 w 9480340"/>
              <a:gd name="connsiteY316" fmla="*/ 8783695 h 9415521"/>
              <a:gd name="connsiteX317" fmla="*/ 2137605 w 9480340"/>
              <a:gd name="connsiteY317" fmla="*/ 8758295 h 9415521"/>
              <a:gd name="connsiteX318" fmla="*/ 2102922 w 9480340"/>
              <a:gd name="connsiteY318" fmla="*/ 8732895 h 9415521"/>
              <a:gd name="connsiteX319" fmla="*/ 2012815 w 9480340"/>
              <a:gd name="connsiteY319" fmla="*/ 8671192 h 9415521"/>
              <a:gd name="connsiteX320" fmla="*/ 1912180 w 9480340"/>
              <a:gd name="connsiteY320" fmla="*/ 8606836 h 9415521"/>
              <a:gd name="connsiteX321" fmla="*/ 1893534 w 9480340"/>
              <a:gd name="connsiteY321" fmla="*/ 8516965 h 9415521"/>
              <a:gd name="connsiteX322" fmla="*/ 1978855 w 9480340"/>
              <a:gd name="connsiteY322" fmla="*/ 8461988 h 9415521"/>
              <a:gd name="connsiteX323" fmla="*/ 2086805 w 9480340"/>
              <a:gd name="connsiteY323" fmla="*/ 8401666 h 9415521"/>
              <a:gd name="connsiteX324" fmla="*/ 2163005 w 9480340"/>
              <a:gd name="connsiteY324" fmla="*/ 8357343 h 9415521"/>
              <a:gd name="connsiteX325" fmla="*/ 2302705 w 9480340"/>
              <a:gd name="connsiteY325" fmla="*/ 8275121 h 9415521"/>
              <a:gd name="connsiteX326" fmla="*/ 2382080 w 9480340"/>
              <a:gd name="connsiteY326" fmla="*/ 8242740 h 9415521"/>
              <a:gd name="connsiteX327" fmla="*/ 2423355 w 9480340"/>
              <a:gd name="connsiteY327" fmla="*/ 8224508 h 9415521"/>
              <a:gd name="connsiteX328" fmla="*/ 2606783 w 9480340"/>
              <a:gd name="connsiteY328" fmla="*/ 8123295 h 9415521"/>
              <a:gd name="connsiteX329" fmla="*/ 2631148 w 9480340"/>
              <a:gd name="connsiteY329" fmla="*/ 8104245 h 9415521"/>
              <a:gd name="connsiteX330" fmla="*/ 2663507 w 9480340"/>
              <a:gd name="connsiteY330" fmla="*/ 8085195 h 9415521"/>
              <a:gd name="connsiteX331" fmla="*/ 2696889 w 9480340"/>
              <a:gd name="connsiteY331" fmla="*/ 8071711 h 9415521"/>
              <a:gd name="connsiteX332" fmla="*/ 2861505 w 9480340"/>
              <a:gd name="connsiteY332" fmla="*/ 7951414 h 9415521"/>
              <a:gd name="connsiteX333" fmla="*/ 2937705 w 9480340"/>
              <a:gd name="connsiteY333" fmla="*/ 7907179 h 9415521"/>
              <a:gd name="connsiteX334" fmla="*/ 3010113 w 9480340"/>
              <a:gd name="connsiteY334" fmla="*/ 7876383 h 9415521"/>
              <a:gd name="connsiteX335" fmla="*/ 3092663 w 9480340"/>
              <a:gd name="connsiteY335" fmla="*/ 7828828 h 9415521"/>
              <a:gd name="connsiteX336" fmla="*/ 3210755 w 9480340"/>
              <a:gd name="connsiteY336" fmla="*/ 7747257 h 9415521"/>
              <a:gd name="connsiteX337" fmla="*/ 3464755 w 9480340"/>
              <a:gd name="connsiteY337" fmla="*/ 7601710 h 9415521"/>
              <a:gd name="connsiteX338" fmla="*/ 3509205 w 9480340"/>
              <a:gd name="connsiteY338" fmla="*/ 7576976 h 9415521"/>
              <a:gd name="connsiteX339" fmla="*/ 3572705 w 9480340"/>
              <a:gd name="connsiteY339" fmla="*/ 7539095 h 9415521"/>
              <a:gd name="connsiteX340" fmla="*/ 3648646 w 9480340"/>
              <a:gd name="connsiteY340" fmla="*/ 7506739 h 9415521"/>
              <a:gd name="connsiteX341" fmla="*/ 3686756 w 9480340"/>
              <a:gd name="connsiteY341" fmla="*/ 7484325 h 9415521"/>
              <a:gd name="connsiteX342" fmla="*/ 3725115 w 9480340"/>
              <a:gd name="connsiteY342" fmla="*/ 7449330 h 9415521"/>
              <a:gd name="connsiteX343" fmla="*/ 3883819 w 9480340"/>
              <a:gd name="connsiteY343" fmla="*/ 7360080 h 9415521"/>
              <a:gd name="connsiteX344" fmla="*/ 3998155 w 9480340"/>
              <a:gd name="connsiteY344" fmla="*/ 7295500 h 9415521"/>
              <a:gd name="connsiteX345" fmla="*/ 4036255 w 9480340"/>
              <a:gd name="connsiteY345" fmla="*/ 7271525 h 9415521"/>
              <a:gd name="connsiteX346" fmla="*/ 4223580 w 9480340"/>
              <a:gd name="connsiteY346" fmla="*/ 7176009 h 9415521"/>
              <a:gd name="connsiteX347" fmla="*/ 4264855 w 9480340"/>
              <a:gd name="connsiteY347" fmla="*/ 7156852 h 9415521"/>
              <a:gd name="connsiteX348" fmla="*/ 4281020 w 9480340"/>
              <a:gd name="connsiteY348" fmla="*/ 7145395 h 9415521"/>
              <a:gd name="connsiteX349" fmla="*/ 4364678 w 9480340"/>
              <a:gd name="connsiteY349" fmla="*/ 7100945 h 9415521"/>
              <a:gd name="connsiteX350" fmla="*/ 4448755 w 9480340"/>
              <a:gd name="connsiteY350" fmla="*/ 7056495 h 9415521"/>
              <a:gd name="connsiteX351" fmla="*/ 4472648 w 9480340"/>
              <a:gd name="connsiteY351" fmla="*/ 7037445 h 9415521"/>
              <a:gd name="connsiteX352" fmla="*/ 4498842 w 9480340"/>
              <a:gd name="connsiteY352" fmla="*/ 7018395 h 9415521"/>
              <a:gd name="connsiteX353" fmla="*/ 4559566 w 9480340"/>
              <a:gd name="connsiteY353" fmla="*/ 6979024 h 9415521"/>
              <a:gd name="connsiteX354" fmla="*/ 4626805 w 9480340"/>
              <a:gd name="connsiteY354" fmla="*/ 6927570 h 9415521"/>
              <a:gd name="connsiteX355" fmla="*/ 4703005 w 9480340"/>
              <a:gd name="connsiteY355" fmla="*/ 6884693 h 9415521"/>
              <a:gd name="connsiteX356" fmla="*/ 4779205 w 9480340"/>
              <a:gd name="connsiteY356" fmla="*/ 6840708 h 9415521"/>
              <a:gd name="connsiteX357" fmla="*/ 4842705 w 9480340"/>
              <a:gd name="connsiteY357" fmla="*/ 6802711 h 9415521"/>
              <a:gd name="connsiteX358" fmla="*/ 4918905 w 9480340"/>
              <a:gd name="connsiteY358" fmla="*/ 6758476 h 9415521"/>
              <a:gd name="connsiteX359" fmla="*/ 4995105 w 9480340"/>
              <a:gd name="connsiteY359" fmla="*/ 6713659 h 9415521"/>
              <a:gd name="connsiteX360" fmla="*/ 5074480 w 9480340"/>
              <a:gd name="connsiteY360" fmla="*/ 6680640 h 9415521"/>
              <a:gd name="connsiteX361" fmla="*/ 5115755 w 9480340"/>
              <a:gd name="connsiteY361" fmla="*/ 6661552 h 9415521"/>
              <a:gd name="connsiteX362" fmla="*/ 5131920 w 9480340"/>
              <a:gd name="connsiteY362" fmla="*/ 6650095 h 9415521"/>
              <a:gd name="connsiteX363" fmla="*/ 5215578 w 9480340"/>
              <a:gd name="connsiteY363" fmla="*/ 6605645 h 9415521"/>
              <a:gd name="connsiteX364" fmla="*/ 5300264 w 9480340"/>
              <a:gd name="connsiteY364" fmla="*/ 6561195 h 9415521"/>
              <a:gd name="connsiteX365" fmla="*/ 5325789 w 9480340"/>
              <a:gd name="connsiteY365" fmla="*/ 6547711 h 9415521"/>
              <a:gd name="connsiteX366" fmla="*/ 5493580 w 9480340"/>
              <a:gd name="connsiteY366" fmla="*/ 6439340 h 9415521"/>
              <a:gd name="connsiteX367" fmla="*/ 5534855 w 9480340"/>
              <a:gd name="connsiteY367" fmla="*/ 6421495 h 9415521"/>
              <a:gd name="connsiteX368" fmla="*/ 5563430 w 9480340"/>
              <a:gd name="connsiteY368" fmla="*/ 6390950 h 9415521"/>
              <a:gd name="connsiteX369" fmla="*/ 5693605 w 9480340"/>
              <a:gd name="connsiteY369" fmla="*/ 6306730 h 9415521"/>
              <a:gd name="connsiteX370" fmla="*/ 5769805 w 9480340"/>
              <a:gd name="connsiteY370" fmla="*/ 6262393 h 9415521"/>
              <a:gd name="connsiteX371" fmla="*/ 5846005 w 9480340"/>
              <a:gd name="connsiteY371" fmla="*/ 6219868 h 9415521"/>
              <a:gd name="connsiteX372" fmla="*/ 5925944 w 9480340"/>
              <a:gd name="connsiteY372" fmla="*/ 6181466 h 9415521"/>
              <a:gd name="connsiteX373" fmla="*/ 5991510 w 9480340"/>
              <a:gd name="connsiteY373" fmla="*/ 6154795 h 9415521"/>
              <a:gd name="connsiteX374" fmla="*/ 6070032 w 9480340"/>
              <a:gd name="connsiteY374" fmla="*/ 6110345 h 9415521"/>
              <a:gd name="connsiteX375" fmla="*/ 6153690 w 9480340"/>
              <a:gd name="connsiteY375" fmla="*/ 6065895 h 9415521"/>
              <a:gd name="connsiteX376" fmla="*/ 6169855 w 9480340"/>
              <a:gd name="connsiteY376" fmla="*/ 6054438 h 9415521"/>
              <a:gd name="connsiteX377" fmla="*/ 6354005 w 9480340"/>
              <a:gd name="connsiteY377" fmla="*/ 5927333 h 9415521"/>
              <a:gd name="connsiteX378" fmla="*/ 6478938 w 9480340"/>
              <a:gd name="connsiteY378" fmla="*/ 5863000 h 9415521"/>
              <a:gd name="connsiteX379" fmla="*/ 6564027 w 9480340"/>
              <a:gd name="connsiteY379" fmla="*/ 5824595 h 9415521"/>
              <a:gd name="connsiteX380" fmla="*/ 6623244 w 9480340"/>
              <a:gd name="connsiteY380" fmla="*/ 5781546 h 9415521"/>
              <a:gd name="connsiteX381" fmla="*/ 6836605 w 9480340"/>
              <a:gd name="connsiteY381" fmla="*/ 5646697 h 9415521"/>
              <a:gd name="connsiteX382" fmla="*/ 6900105 w 9480340"/>
              <a:gd name="connsiteY382" fmla="*/ 5608695 h 9415521"/>
              <a:gd name="connsiteX383" fmla="*/ 6974087 w 9480340"/>
              <a:gd name="connsiteY383" fmla="*/ 5577084 h 9415521"/>
              <a:gd name="connsiteX384" fmla="*/ 7028968 w 9480340"/>
              <a:gd name="connsiteY384" fmla="*/ 5551496 h 9415521"/>
              <a:gd name="connsiteX385" fmla="*/ 7064557 w 9480340"/>
              <a:gd name="connsiteY385" fmla="*/ 5532495 h 9415521"/>
              <a:gd name="connsiteX386" fmla="*/ 7096955 w 9480340"/>
              <a:gd name="connsiteY386" fmla="*/ 5513445 h 9415521"/>
              <a:gd name="connsiteX387" fmla="*/ 7136610 w 9480340"/>
              <a:gd name="connsiteY387" fmla="*/ 5494395 h 9415521"/>
              <a:gd name="connsiteX388" fmla="*/ 7160455 w 9480340"/>
              <a:gd name="connsiteY388" fmla="*/ 5481034 h 9415521"/>
              <a:gd name="connsiteX389" fmla="*/ 7198555 w 9480340"/>
              <a:gd name="connsiteY389" fmla="*/ 5454392 h 9415521"/>
              <a:gd name="connsiteX390" fmla="*/ 7236655 w 9480340"/>
              <a:gd name="connsiteY390" fmla="*/ 5429652 h 9415521"/>
              <a:gd name="connsiteX391" fmla="*/ 7256877 w 9480340"/>
              <a:gd name="connsiteY391" fmla="*/ 5418195 h 9415521"/>
              <a:gd name="connsiteX392" fmla="*/ 7309389 w 9480340"/>
              <a:gd name="connsiteY392" fmla="*/ 5392795 h 9415521"/>
              <a:gd name="connsiteX393" fmla="*/ 7359018 w 9480340"/>
              <a:gd name="connsiteY393" fmla="*/ 5367395 h 9415521"/>
              <a:gd name="connsiteX394" fmla="*/ 7376355 w 9480340"/>
              <a:gd name="connsiteY394" fmla="*/ 5355938 h 9415521"/>
              <a:gd name="connsiteX395" fmla="*/ 7465255 w 9480340"/>
              <a:gd name="connsiteY395" fmla="*/ 5283726 h 9415521"/>
              <a:gd name="connsiteX396" fmla="*/ 7535105 w 9480340"/>
              <a:gd name="connsiteY396" fmla="*/ 5239757 h 9415521"/>
              <a:gd name="connsiteX397" fmla="*/ 7611305 w 9480340"/>
              <a:gd name="connsiteY397" fmla="*/ 5195514 h 9415521"/>
              <a:gd name="connsiteX398" fmla="*/ 7687505 w 9480340"/>
              <a:gd name="connsiteY398" fmla="*/ 5151128 h 9415521"/>
              <a:gd name="connsiteX399" fmla="*/ 7766880 w 9480340"/>
              <a:gd name="connsiteY399" fmla="*/ 5118540 h 9415521"/>
              <a:gd name="connsiteX400" fmla="*/ 7808155 w 9480340"/>
              <a:gd name="connsiteY400" fmla="*/ 5099452 h 9415521"/>
              <a:gd name="connsiteX401" fmla="*/ 7822267 w 9480340"/>
              <a:gd name="connsiteY401" fmla="*/ 5087995 h 9415521"/>
              <a:gd name="connsiteX402" fmla="*/ 7933392 w 9480340"/>
              <a:gd name="connsiteY402" fmla="*/ 5020032 h 9415521"/>
              <a:gd name="connsiteX403" fmla="*/ 8049455 w 9480340"/>
              <a:gd name="connsiteY403" fmla="*/ 4943692 h 9415521"/>
              <a:gd name="connsiteX404" fmla="*/ 8106605 w 9480340"/>
              <a:gd name="connsiteY404" fmla="*/ 4910244 h 9415521"/>
              <a:gd name="connsiteX405" fmla="*/ 8182547 w 9480340"/>
              <a:gd name="connsiteY405" fmla="*/ 4877839 h 9415521"/>
              <a:gd name="connsiteX406" fmla="*/ 8220647 w 9480340"/>
              <a:gd name="connsiteY406" fmla="*/ 4855167 h 9415521"/>
              <a:gd name="connsiteX407" fmla="*/ 8252655 w 9480340"/>
              <a:gd name="connsiteY407" fmla="*/ 4824077 h 9415521"/>
              <a:gd name="connsiteX408" fmla="*/ 8322505 w 9480340"/>
              <a:gd name="connsiteY408" fmla="*/ 4783248 h 9415521"/>
              <a:gd name="connsiteX409" fmla="*/ 8393584 w 9480340"/>
              <a:gd name="connsiteY409" fmla="*/ 4752688 h 9415521"/>
              <a:gd name="connsiteX410" fmla="*/ 8619726 w 9480340"/>
              <a:gd name="connsiteY410" fmla="*/ 4623421 h 9415521"/>
              <a:gd name="connsiteX411" fmla="*/ 8846090 w 9480340"/>
              <a:gd name="connsiteY411" fmla="*/ 4503795 h 9415521"/>
              <a:gd name="connsiteX412" fmla="*/ 8862255 w 9480340"/>
              <a:gd name="connsiteY412" fmla="*/ 4492338 h 9415521"/>
              <a:gd name="connsiteX413" fmla="*/ 8957505 w 9480340"/>
              <a:gd name="connsiteY413" fmla="*/ 4415046 h 9415521"/>
              <a:gd name="connsiteX414" fmla="*/ 9074980 w 9480340"/>
              <a:gd name="connsiteY414" fmla="*/ 4357775 h 9415521"/>
              <a:gd name="connsiteX415" fmla="*/ 9119430 w 9480340"/>
              <a:gd name="connsiteY415" fmla="*/ 4332253 h 9415521"/>
              <a:gd name="connsiteX416" fmla="*/ 9167055 w 9480340"/>
              <a:gd name="connsiteY416" fmla="*/ 4297586 h 9415521"/>
              <a:gd name="connsiteX417" fmla="*/ 9205155 w 9480340"/>
              <a:gd name="connsiteY417" fmla="*/ 4274506 h 9415521"/>
              <a:gd name="connsiteX418" fmla="*/ 9353860 w 9480340"/>
              <a:gd name="connsiteY418" fmla="*/ 4194725 h 9415521"/>
              <a:gd name="connsiteX419" fmla="*/ 9417360 w 9480340"/>
              <a:gd name="connsiteY419" fmla="*/ 4167047 h 9415521"/>
              <a:gd name="connsiteX420" fmla="*/ 9456516 w 9480340"/>
              <a:gd name="connsiteY420" fmla="*/ 4153743 h 9415521"/>
              <a:gd name="connsiteX421" fmla="*/ 9084322 w 9480340"/>
              <a:gd name="connsiteY421" fmla="*/ 2820431 h 9415521"/>
              <a:gd name="connsiteX422" fmla="*/ 9122275 w 9480340"/>
              <a:gd name="connsiteY422" fmla="*/ 2859145 h 9415521"/>
              <a:gd name="connsiteX423" fmla="*/ 9157456 w 9480340"/>
              <a:gd name="connsiteY423" fmla="*/ 2920377 h 9415521"/>
              <a:gd name="connsiteX424" fmla="*/ 9173809 w 9480340"/>
              <a:gd name="connsiteY424" fmla="*/ 2964827 h 9415521"/>
              <a:gd name="connsiteX425" fmla="*/ 9192859 w 9480340"/>
              <a:gd name="connsiteY425" fmla="*/ 3017147 h 9415521"/>
              <a:gd name="connsiteX426" fmla="*/ 9217855 w 9480340"/>
              <a:gd name="connsiteY426" fmla="*/ 3082267 h 9415521"/>
              <a:gd name="connsiteX427" fmla="*/ 9237534 w 9480340"/>
              <a:gd name="connsiteY427" fmla="*/ 3132717 h 9415521"/>
              <a:gd name="connsiteX428" fmla="*/ 9205257 w 9480340"/>
              <a:gd name="connsiteY428" fmla="*/ 3264441 h 9415521"/>
              <a:gd name="connsiteX429" fmla="*/ 9156725 w 9480340"/>
              <a:gd name="connsiteY429" fmla="*/ 3305811 h 9415521"/>
              <a:gd name="connsiteX430" fmla="*/ 9126715 w 9480340"/>
              <a:gd name="connsiteY430" fmla="*/ 3322695 h 9415521"/>
              <a:gd name="connsiteX431" fmla="*/ 9057135 w 9480340"/>
              <a:gd name="connsiteY431" fmla="*/ 3360795 h 9415521"/>
              <a:gd name="connsiteX432" fmla="*/ 8983627 w 9480340"/>
              <a:gd name="connsiteY432" fmla="*/ 3398895 h 9415521"/>
              <a:gd name="connsiteX433" fmla="*/ 8959262 w 9480340"/>
              <a:gd name="connsiteY433" fmla="*/ 3417945 h 9415521"/>
              <a:gd name="connsiteX434" fmla="*/ 8926903 w 9480340"/>
              <a:gd name="connsiteY434" fmla="*/ 3436995 h 9415521"/>
              <a:gd name="connsiteX435" fmla="*/ 8893521 w 9480340"/>
              <a:gd name="connsiteY435" fmla="*/ 3450478 h 9415521"/>
              <a:gd name="connsiteX436" fmla="*/ 8851496 w 9480340"/>
              <a:gd name="connsiteY436" fmla="*/ 3469717 h 9415521"/>
              <a:gd name="connsiteX437" fmla="*/ 8779705 w 9480340"/>
              <a:gd name="connsiteY437" fmla="*/ 3500710 h 9415521"/>
              <a:gd name="connsiteX438" fmla="*/ 8703505 w 9480340"/>
              <a:gd name="connsiteY438" fmla="*/ 3545848 h 9415521"/>
              <a:gd name="connsiteX439" fmla="*/ 8563805 w 9480340"/>
              <a:gd name="connsiteY439" fmla="*/ 3627702 h 9415521"/>
              <a:gd name="connsiteX440" fmla="*/ 8487605 w 9480340"/>
              <a:gd name="connsiteY440" fmla="*/ 3671514 h 9415521"/>
              <a:gd name="connsiteX441" fmla="*/ 8353026 w 9480340"/>
              <a:gd name="connsiteY441" fmla="*/ 3759602 h 9415521"/>
              <a:gd name="connsiteX442" fmla="*/ 8126884 w 9480340"/>
              <a:gd name="connsiteY442" fmla="*/ 3889088 h 9415521"/>
              <a:gd name="connsiteX443" fmla="*/ 8055805 w 9480340"/>
              <a:gd name="connsiteY443" fmla="*/ 3919595 h 9415521"/>
              <a:gd name="connsiteX444" fmla="*/ 7992305 w 9480340"/>
              <a:gd name="connsiteY444" fmla="*/ 3957808 h 9415521"/>
              <a:gd name="connsiteX445" fmla="*/ 7916105 w 9480340"/>
              <a:gd name="connsiteY445" fmla="*/ 4001793 h 9415521"/>
              <a:gd name="connsiteX446" fmla="*/ 7839905 w 9480340"/>
              <a:gd name="connsiteY446" fmla="*/ 4044670 h 9415521"/>
              <a:gd name="connsiteX447" fmla="*/ 7772666 w 9480340"/>
              <a:gd name="connsiteY447" fmla="*/ 4096124 h 9415521"/>
              <a:gd name="connsiteX448" fmla="*/ 7719799 w 9480340"/>
              <a:gd name="connsiteY448" fmla="*/ 4135495 h 9415521"/>
              <a:gd name="connsiteX449" fmla="*/ 7641278 w 9480340"/>
              <a:gd name="connsiteY449" fmla="*/ 4179945 h 9415521"/>
              <a:gd name="connsiteX450" fmla="*/ 7557620 w 9480340"/>
              <a:gd name="connsiteY450" fmla="*/ 4224395 h 9415521"/>
              <a:gd name="connsiteX451" fmla="*/ 7541455 w 9480340"/>
              <a:gd name="connsiteY451" fmla="*/ 4235852 h 9415521"/>
              <a:gd name="connsiteX452" fmla="*/ 7500180 w 9480340"/>
              <a:gd name="connsiteY452" fmla="*/ 4254940 h 9415521"/>
              <a:gd name="connsiteX453" fmla="*/ 7354130 w 9480340"/>
              <a:gd name="connsiteY453" fmla="*/ 4333550 h 9415521"/>
              <a:gd name="connsiteX454" fmla="*/ 7325555 w 9480340"/>
              <a:gd name="connsiteY454" fmla="*/ 4364481 h 9415521"/>
              <a:gd name="connsiteX455" fmla="*/ 7290630 w 9480340"/>
              <a:gd name="connsiteY455" fmla="*/ 4377536 h 9415521"/>
              <a:gd name="connsiteX456" fmla="*/ 7207444 w 9480340"/>
              <a:gd name="connsiteY456" fmla="*/ 4422841 h 9415521"/>
              <a:gd name="connsiteX457" fmla="*/ 7140369 w 9480340"/>
              <a:gd name="connsiteY457" fmla="*/ 4465695 h 9415521"/>
              <a:gd name="connsiteX458" fmla="*/ 7114248 w 9480340"/>
              <a:gd name="connsiteY458" fmla="*/ 4484745 h 9415521"/>
              <a:gd name="connsiteX459" fmla="*/ 7085436 w 9480340"/>
              <a:gd name="connsiteY459" fmla="*/ 4503795 h 9415521"/>
              <a:gd name="connsiteX460" fmla="*/ 7049764 w 9480340"/>
              <a:gd name="connsiteY460" fmla="*/ 4517966 h 9415521"/>
              <a:gd name="connsiteX461" fmla="*/ 6999599 w 9480340"/>
              <a:gd name="connsiteY461" fmla="*/ 4542972 h 9415521"/>
              <a:gd name="connsiteX462" fmla="*/ 6906455 w 9480340"/>
              <a:gd name="connsiteY462" fmla="*/ 4605395 h 9415521"/>
              <a:gd name="connsiteX463" fmla="*/ 6865180 w 9480340"/>
              <a:gd name="connsiteY463" fmla="*/ 4623711 h 9415521"/>
              <a:gd name="connsiteX464" fmla="*/ 6722305 w 9480340"/>
              <a:gd name="connsiteY464" fmla="*/ 4694933 h 9415521"/>
              <a:gd name="connsiteX465" fmla="*/ 6646105 w 9480340"/>
              <a:gd name="connsiteY465" fmla="*/ 4739176 h 9415521"/>
              <a:gd name="connsiteX466" fmla="*/ 6474655 w 9480340"/>
              <a:gd name="connsiteY466" fmla="*/ 4860638 h 9415521"/>
              <a:gd name="connsiteX467" fmla="*/ 6456512 w 9480340"/>
              <a:gd name="connsiteY467" fmla="*/ 4872095 h 9415521"/>
              <a:gd name="connsiteX468" fmla="*/ 6312730 w 9480340"/>
              <a:gd name="connsiteY468" fmla="*/ 4941853 h 9415521"/>
              <a:gd name="connsiteX469" fmla="*/ 6268280 w 9480340"/>
              <a:gd name="connsiteY469" fmla="*/ 4967375 h 9415521"/>
              <a:gd name="connsiteX470" fmla="*/ 6055555 w 9480340"/>
              <a:gd name="connsiteY470" fmla="*/ 5100695 h 9415521"/>
              <a:gd name="connsiteX471" fmla="*/ 6014280 w 9480340"/>
              <a:gd name="connsiteY471" fmla="*/ 5118540 h 9415521"/>
              <a:gd name="connsiteX472" fmla="*/ 5871664 w 9480340"/>
              <a:gd name="connsiteY472" fmla="*/ 5196551 h 9415521"/>
              <a:gd name="connsiteX473" fmla="*/ 5833528 w 9480340"/>
              <a:gd name="connsiteY473" fmla="*/ 5218965 h 9415521"/>
              <a:gd name="connsiteX474" fmla="*/ 5658043 w 9480340"/>
              <a:gd name="connsiteY474" fmla="*/ 5324691 h 9415521"/>
              <a:gd name="connsiteX475" fmla="*/ 5596547 w 9480340"/>
              <a:gd name="connsiteY475" fmla="*/ 5367395 h 9415521"/>
              <a:gd name="connsiteX476" fmla="*/ 5551020 w 9480340"/>
              <a:gd name="connsiteY476" fmla="*/ 5392795 h 9415521"/>
              <a:gd name="connsiteX477" fmla="*/ 5501392 w 9480340"/>
              <a:gd name="connsiteY477" fmla="*/ 5418195 h 9415521"/>
              <a:gd name="connsiteX478" fmla="*/ 5484055 w 9480340"/>
              <a:gd name="connsiteY478" fmla="*/ 5430653 h 9415521"/>
              <a:gd name="connsiteX479" fmla="*/ 5452305 w 9480340"/>
              <a:gd name="connsiteY479" fmla="*/ 5451080 h 9415521"/>
              <a:gd name="connsiteX480" fmla="*/ 5420555 w 9480340"/>
              <a:gd name="connsiteY480" fmla="*/ 5469129 h 9415521"/>
              <a:gd name="connsiteX481" fmla="*/ 5379280 w 9480340"/>
              <a:gd name="connsiteY481" fmla="*/ 5486840 h 9415521"/>
              <a:gd name="connsiteX482" fmla="*/ 5237593 w 9480340"/>
              <a:gd name="connsiteY482" fmla="*/ 5564497 h 9415521"/>
              <a:gd name="connsiteX483" fmla="*/ 5091274 w 9480340"/>
              <a:gd name="connsiteY483" fmla="*/ 5659495 h 9415521"/>
              <a:gd name="connsiteX484" fmla="*/ 5064955 w 9480340"/>
              <a:gd name="connsiteY484" fmla="*/ 5678545 h 9415521"/>
              <a:gd name="connsiteX485" fmla="*/ 5032759 w 9480340"/>
              <a:gd name="connsiteY485" fmla="*/ 5697595 h 9415521"/>
              <a:gd name="connsiteX486" fmla="*/ 4942238 w 9480340"/>
              <a:gd name="connsiteY486" fmla="*/ 5736000 h 9415521"/>
              <a:gd name="connsiteX487" fmla="*/ 4817305 w 9480340"/>
              <a:gd name="connsiteY487" fmla="*/ 5800333 h 9415521"/>
              <a:gd name="connsiteX488" fmla="*/ 4728405 w 9480340"/>
              <a:gd name="connsiteY488" fmla="*/ 5850639 h 9415521"/>
              <a:gd name="connsiteX489" fmla="*/ 4664905 w 9480340"/>
              <a:gd name="connsiteY489" fmla="*/ 5888208 h 9415521"/>
              <a:gd name="connsiteX490" fmla="*/ 4588705 w 9480340"/>
              <a:gd name="connsiteY490" fmla="*/ 5932193 h 9415521"/>
              <a:gd name="connsiteX491" fmla="*/ 4512505 w 9480340"/>
              <a:gd name="connsiteY491" fmla="*/ 5976530 h 9415521"/>
              <a:gd name="connsiteX492" fmla="*/ 4382330 w 9480340"/>
              <a:gd name="connsiteY492" fmla="*/ 6060750 h 9415521"/>
              <a:gd name="connsiteX493" fmla="*/ 4353755 w 9480340"/>
              <a:gd name="connsiteY493" fmla="*/ 6092538 h 9415521"/>
              <a:gd name="connsiteX494" fmla="*/ 4333533 w 9480340"/>
              <a:gd name="connsiteY494" fmla="*/ 6103995 h 9415521"/>
              <a:gd name="connsiteX495" fmla="*/ 4281020 w 9480340"/>
              <a:gd name="connsiteY495" fmla="*/ 6129395 h 9415521"/>
              <a:gd name="connsiteX496" fmla="*/ 4231392 w 9480340"/>
              <a:gd name="connsiteY496" fmla="*/ 6154795 h 9415521"/>
              <a:gd name="connsiteX497" fmla="*/ 4214055 w 9480340"/>
              <a:gd name="connsiteY497" fmla="*/ 6164842 h 9415521"/>
              <a:gd name="connsiteX498" fmla="*/ 4141030 w 9480340"/>
              <a:gd name="connsiteY498" fmla="*/ 6203664 h 9415521"/>
              <a:gd name="connsiteX499" fmla="*/ 4029905 w 9480340"/>
              <a:gd name="connsiteY499" fmla="*/ 6257143 h 9415521"/>
              <a:gd name="connsiteX500" fmla="*/ 3953705 w 9480340"/>
              <a:gd name="connsiteY500" fmla="*/ 6301276 h 9415521"/>
              <a:gd name="connsiteX501" fmla="*/ 3877505 w 9480340"/>
              <a:gd name="connsiteY501" fmla="*/ 6345511 h 9415521"/>
              <a:gd name="connsiteX502" fmla="*/ 3814005 w 9480340"/>
              <a:gd name="connsiteY502" fmla="*/ 6383288 h 9415521"/>
              <a:gd name="connsiteX503" fmla="*/ 3712405 w 9480340"/>
              <a:gd name="connsiteY503" fmla="*/ 6440850 h 9415521"/>
              <a:gd name="connsiteX504" fmla="*/ 3604455 w 9480340"/>
              <a:gd name="connsiteY504" fmla="*/ 6500827 h 9415521"/>
              <a:gd name="connsiteX505" fmla="*/ 3568899 w 9480340"/>
              <a:gd name="connsiteY505" fmla="*/ 6538703 h 9415521"/>
              <a:gd name="connsiteX506" fmla="*/ 3542864 w 9480340"/>
              <a:gd name="connsiteY506" fmla="*/ 6561195 h 9415521"/>
              <a:gd name="connsiteX507" fmla="*/ 3506464 w 9480340"/>
              <a:gd name="connsiteY507" fmla="*/ 6575366 h 9415521"/>
              <a:gd name="connsiteX508" fmla="*/ 3456299 w 9480340"/>
              <a:gd name="connsiteY508" fmla="*/ 6600221 h 9415521"/>
              <a:gd name="connsiteX509" fmla="*/ 3395164 w 9480340"/>
              <a:gd name="connsiteY509" fmla="*/ 6631294 h 9415521"/>
              <a:gd name="connsiteX510" fmla="*/ 3357064 w 9480340"/>
              <a:gd name="connsiteY510" fmla="*/ 6654323 h 9415521"/>
              <a:gd name="connsiteX511" fmla="*/ 3242505 w 9480340"/>
              <a:gd name="connsiteY511" fmla="*/ 6713590 h 9415521"/>
              <a:gd name="connsiteX512" fmla="*/ 3185355 w 9480340"/>
              <a:gd name="connsiteY512" fmla="*/ 6747092 h 9415521"/>
              <a:gd name="connsiteX513" fmla="*/ 3069291 w 9480340"/>
              <a:gd name="connsiteY513" fmla="*/ 6823432 h 9415521"/>
              <a:gd name="connsiteX514" fmla="*/ 2965153 w 9480340"/>
              <a:gd name="connsiteY514" fmla="*/ 6891395 h 9415521"/>
              <a:gd name="connsiteX515" fmla="*/ 2810705 w 9480340"/>
              <a:gd name="connsiteY515" fmla="*/ 6964231 h 9415521"/>
              <a:gd name="connsiteX516" fmla="*/ 2747205 w 9480340"/>
              <a:gd name="connsiteY516" fmla="*/ 6999129 h 9415521"/>
              <a:gd name="connsiteX517" fmla="*/ 2582589 w 9480340"/>
              <a:gd name="connsiteY517" fmla="*/ 7119211 h 9415521"/>
              <a:gd name="connsiteX518" fmla="*/ 2549207 w 9480340"/>
              <a:gd name="connsiteY518" fmla="*/ 7132695 h 9415521"/>
              <a:gd name="connsiteX519" fmla="*/ 2516848 w 9480340"/>
              <a:gd name="connsiteY519" fmla="*/ 7151745 h 9415521"/>
              <a:gd name="connsiteX520" fmla="*/ 2490674 w 9480340"/>
              <a:gd name="connsiteY520" fmla="*/ 7170795 h 9415521"/>
              <a:gd name="connsiteX521" fmla="*/ 2439520 w 9480340"/>
              <a:gd name="connsiteY521" fmla="*/ 7196195 h 9415521"/>
              <a:gd name="connsiteX522" fmla="*/ 2389892 w 9480340"/>
              <a:gd name="connsiteY522" fmla="*/ 7221595 h 9415521"/>
              <a:gd name="connsiteX523" fmla="*/ 2372555 w 9480340"/>
              <a:gd name="connsiteY523" fmla="*/ 7231642 h 9415521"/>
              <a:gd name="connsiteX524" fmla="*/ 2299530 w 9480340"/>
              <a:gd name="connsiteY524" fmla="*/ 7270727 h 9415521"/>
              <a:gd name="connsiteX525" fmla="*/ 2150046 w 9480340"/>
              <a:gd name="connsiteY525" fmla="*/ 7357325 h 9415521"/>
              <a:gd name="connsiteX526" fmla="*/ 2111946 w 9480340"/>
              <a:gd name="connsiteY526" fmla="*/ 7379739 h 9415521"/>
              <a:gd name="connsiteX527" fmla="*/ 2036005 w 9480340"/>
              <a:gd name="connsiteY527" fmla="*/ 7411673 h 9415521"/>
              <a:gd name="connsiteX528" fmla="*/ 1875314 w 9480340"/>
              <a:gd name="connsiteY528" fmla="*/ 7505173 h 9415521"/>
              <a:gd name="connsiteX529" fmla="*/ 1793705 w 9480340"/>
              <a:gd name="connsiteY529" fmla="*/ 7565498 h 9415521"/>
              <a:gd name="connsiteX530" fmla="*/ 1766685 w 9480340"/>
              <a:gd name="connsiteY530" fmla="*/ 7589895 h 9415521"/>
              <a:gd name="connsiteX531" fmla="*/ 1737555 w 9480340"/>
              <a:gd name="connsiteY531" fmla="*/ 7608945 h 9415521"/>
              <a:gd name="connsiteX532" fmla="*/ 1705359 w 9480340"/>
              <a:gd name="connsiteY532" fmla="*/ 7627995 h 9415521"/>
              <a:gd name="connsiteX533" fmla="*/ 1614838 w 9480340"/>
              <a:gd name="connsiteY533" fmla="*/ 7666400 h 9415521"/>
              <a:gd name="connsiteX534" fmla="*/ 1489905 w 9480340"/>
              <a:gd name="connsiteY534" fmla="*/ 7731089 h 9415521"/>
              <a:gd name="connsiteX535" fmla="*/ 1337024 w 9480340"/>
              <a:gd name="connsiteY535" fmla="*/ 7818755 h 9415521"/>
              <a:gd name="connsiteX536" fmla="*/ 1214490 w 9480340"/>
              <a:gd name="connsiteY536" fmla="*/ 7902807 h 9415521"/>
              <a:gd name="connsiteX537" fmla="*/ 1173890 w 9480340"/>
              <a:gd name="connsiteY537" fmla="*/ 7916073 h 9415521"/>
              <a:gd name="connsiteX538" fmla="*/ 1070282 w 9480340"/>
              <a:gd name="connsiteY538" fmla="*/ 7803278 h 9415521"/>
              <a:gd name="connsiteX539" fmla="*/ 955306 w 9480340"/>
              <a:gd name="connsiteY539" fmla="*/ 7661696 h 9415521"/>
              <a:gd name="connsiteX540" fmla="*/ 953330 w 9480340"/>
              <a:gd name="connsiteY540" fmla="*/ 7537535 h 9415521"/>
              <a:gd name="connsiteX541" fmla="*/ 1073980 w 9480340"/>
              <a:gd name="connsiteY541" fmla="*/ 7468396 h 9415521"/>
              <a:gd name="connsiteX542" fmla="*/ 1115255 w 9480340"/>
              <a:gd name="connsiteY542" fmla="*/ 7450195 h 9415521"/>
              <a:gd name="connsiteX543" fmla="*/ 1143830 w 9480340"/>
              <a:gd name="connsiteY543" fmla="*/ 7419650 h 9415521"/>
              <a:gd name="connsiteX544" fmla="*/ 1274005 w 9480340"/>
              <a:gd name="connsiteY544" fmla="*/ 7335782 h 9415521"/>
              <a:gd name="connsiteX545" fmla="*/ 1346729 w 9480340"/>
              <a:gd name="connsiteY545" fmla="*/ 7294318 h 9415521"/>
              <a:gd name="connsiteX546" fmla="*/ 1454679 w 9480340"/>
              <a:gd name="connsiteY546" fmla="*/ 7232647 h 9415521"/>
              <a:gd name="connsiteX547" fmla="*/ 1559755 w 9480340"/>
              <a:gd name="connsiteY547" fmla="*/ 7172425 h 9415521"/>
              <a:gd name="connsiteX548" fmla="*/ 1680664 w 9480340"/>
              <a:gd name="connsiteY548" fmla="*/ 7111523 h 9415521"/>
              <a:gd name="connsiteX549" fmla="*/ 1718764 w 9480340"/>
              <a:gd name="connsiteY549" fmla="*/ 7088851 h 9415521"/>
              <a:gd name="connsiteX550" fmla="*/ 1853796 w 9480340"/>
              <a:gd name="connsiteY550" fmla="*/ 7013017 h 9415521"/>
              <a:gd name="connsiteX551" fmla="*/ 1895821 w 9480340"/>
              <a:gd name="connsiteY551" fmla="*/ 6993779 h 9415521"/>
              <a:gd name="connsiteX552" fmla="*/ 1922969 w 9480340"/>
              <a:gd name="connsiteY552" fmla="*/ 6980295 h 9415521"/>
              <a:gd name="connsiteX553" fmla="*/ 1969844 w 9480340"/>
              <a:gd name="connsiteY553" fmla="*/ 6950093 h 9415521"/>
              <a:gd name="connsiteX554" fmla="*/ 2150311 w 9480340"/>
              <a:gd name="connsiteY554" fmla="*/ 6853295 h 9415521"/>
              <a:gd name="connsiteX555" fmla="*/ 2171899 w 9480340"/>
              <a:gd name="connsiteY555" fmla="*/ 6831070 h 9415521"/>
              <a:gd name="connsiteX556" fmla="*/ 2220155 w 9480340"/>
              <a:gd name="connsiteY556" fmla="*/ 6784865 h 9415521"/>
              <a:gd name="connsiteX557" fmla="*/ 2417005 w 9480340"/>
              <a:gd name="connsiteY557" fmla="*/ 6674399 h 9415521"/>
              <a:gd name="connsiteX558" fmla="*/ 2496380 w 9480340"/>
              <a:gd name="connsiteY558" fmla="*/ 6642540 h 9415521"/>
              <a:gd name="connsiteX559" fmla="*/ 2537655 w 9480340"/>
              <a:gd name="connsiteY559" fmla="*/ 6624695 h 9415521"/>
              <a:gd name="connsiteX560" fmla="*/ 2630799 w 9480340"/>
              <a:gd name="connsiteY560" fmla="*/ 6562272 h 9415521"/>
              <a:gd name="connsiteX561" fmla="*/ 2680964 w 9480340"/>
              <a:gd name="connsiteY561" fmla="*/ 6537266 h 9415521"/>
              <a:gd name="connsiteX562" fmla="*/ 2717995 w 9480340"/>
              <a:gd name="connsiteY562" fmla="*/ 6523095 h 9415521"/>
              <a:gd name="connsiteX563" fmla="*/ 2740855 w 9480340"/>
              <a:gd name="connsiteY563" fmla="*/ 6509997 h 9415521"/>
              <a:gd name="connsiteX564" fmla="*/ 2756730 w 9480340"/>
              <a:gd name="connsiteY564" fmla="*/ 6482710 h 9415521"/>
              <a:gd name="connsiteX565" fmla="*/ 2998685 w 9480340"/>
              <a:gd name="connsiteY565" fmla="*/ 6357995 h 9415521"/>
              <a:gd name="connsiteX566" fmla="*/ 3066772 w 9480340"/>
              <a:gd name="connsiteY566" fmla="*/ 6306890 h 9415521"/>
              <a:gd name="connsiteX567" fmla="*/ 3179005 w 9480340"/>
              <a:gd name="connsiteY567" fmla="*/ 6229857 h 9415521"/>
              <a:gd name="connsiteX568" fmla="*/ 3267905 w 9480340"/>
              <a:gd name="connsiteY568" fmla="*/ 6179551 h 9415521"/>
              <a:gd name="connsiteX569" fmla="*/ 3343846 w 9480340"/>
              <a:gd name="connsiteY569" fmla="*/ 6147839 h 9415521"/>
              <a:gd name="connsiteX570" fmla="*/ 3381946 w 9480340"/>
              <a:gd name="connsiteY570" fmla="*/ 6125167 h 9415521"/>
              <a:gd name="connsiteX571" fmla="*/ 3413955 w 9480340"/>
              <a:gd name="connsiteY571" fmla="*/ 6094077 h 9415521"/>
              <a:gd name="connsiteX572" fmla="*/ 3483805 w 9480340"/>
              <a:gd name="connsiteY572" fmla="*/ 6053200 h 9415521"/>
              <a:gd name="connsiteX573" fmla="*/ 3540955 w 9480340"/>
              <a:gd name="connsiteY573" fmla="*/ 6020366 h 9415521"/>
              <a:gd name="connsiteX574" fmla="*/ 3572705 w 9480340"/>
              <a:gd name="connsiteY574" fmla="*/ 6007387 h 9415521"/>
              <a:gd name="connsiteX575" fmla="*/ 3623505 w 9480340"/>
              <a:gd name="connsiteY575" fmla="*/ 5977044 h 9415521"/>
              <a:gd name="connsiteX576" fmla="*/ 3687005 w 9480340"/>
              <a:gd name="connsiteY576" fmla="*/ 5938430 h 9415521"/>
              <a:gd name="connsiteX577" fmla="*/ 3763205 w 9480340"/>
              <a:gd name="connsiteY577" fmla="*/ 5894093 h 9415521"/>
              <a:gd name="connsiteX578" fmla="*/ 3839405 w 9480340"/>
              <a:gd name="connsiteY578" fmla="*/ 5850108 h 9415521"/>
              <a:gd name="connsiteX579" fmla="*/ 3902905 w 9480340"/>
              <a:gd name="connsiteY579" fmla="*/ 5811744 h 9415521"/>
              <a:gd name="connsiteX580" fmla="*/ 3982280 w 9480340"/>
              <a:gd name="connsiteY580" fmla="*/ 5778940 h 9415521"/>
              <a:gd name="connsiteX581" fmla="*/ 4023555 w 9480340"/>
              <a:gd name="connsiteY581" fmla="*/ 5761095 h 9415521"/>
              <a:gd name="connsiteX582" fmla="*/ 4150555 w 9480340"/>
              <a:gd name="connsiteY582" fmla="*/ 5670042 h 9415521"/>
              <a:gd name="connsiteX583" fmla="*/ 4226755 w 9480340"/>
              <a:gd name="connsiteY583" fmla="*/ 5622523 h 9415521"/>
              <a:gd name="connsiteX584" fmla="*/ 4424512 w 9480340"/>
              <a:gd name="connsiteY584" fmla="*/ 5532495 h 9415521"/>
              <a:gd name="connsiteX585" fmla="*/ 4442655 w 9480340"/>
              <a:gd name="connsiteY585" fmla="*/ 5521038 h 9415521"/>
              <a:gd name="connsiteX586" fmla="*/ 4617280 w 9480340"/>
              <a:gd name="connsiteY586" fmla="*/ 5410640 h 9415521"/>
              <a:gd name="connsiteX587" fmla="*/ 4658555 w 9480340"/>
              <a:gd name="connsiteY587" fmla="*/ 5391552 h 9415521"/>
              <a:gd name="connsiteX588" fmla="*/ 4675892 w 9480340"/>
              <a:gd name="connsiteY588" fmla="*/ 5380095 h 9415521"/>
              <a:gd name="connsiteX589" fmla="*/ 4725520 w 9480340"/>
              <a:gd name="connsiteY589" fmla="*/ 5354695 h 9415521"/>
              <a:gd name="connsiteX590" fmla="*/ 4776975 w 9480340"/>
              <a:gd name="connsiteY590" fmla="*/ 5329295 h 9415521"/>
              <a:gd name="connsiteX591" fmla="*/ 4794022 w 9480340"/>
              <a:gd name="connsiteY591" fmla="*/ 5313291 h 9415521"/>
              <a:gd name="connsiteX592" fmla="*/ 4918905 w 9480340"/>
              <a:gd name="connsiteY592" fmla="*/ 5223679 h 9415521"/>
              <a:gd name="connsiteX593" fmla="*/ 5064955 w 9480340"/>
              <a:gd name="connsiteY593" fmla="*/ 5138052 h 9415521"/>
              <a:gd name="connsiteX594" fmla="*/ 5109405 w 9480340"/>
              <a:gd name="connsiteY594" fmla="*/ 5113176 h 9415521"/>
              <a:gd name="connsiteX595" fmla="*/ 5172905 w 9480340"/>
              <a:gd name="connsiteY595" fmla="*/ 5075144 h 9415521"/>
              <a:gd name="connsiteX596" fmla="*/ 5252280 w 9480340"/>
              <a:gd name="connsiteY596" fmla="*/ 5042340 h 9415521"/>
              <a:gd name="connsiteX597" fmla="*/ 5293555 w 9480340"/>
              <a:gd name="connsiteY597" fmla="*/ 5024495 h 9415521"/>
              <a:gd name="connsiteX598" fmla="*/ 5386699 w 9480340"/>
              <a:gd name="connsiteY598" fmla="*/ 4962072 h 9415521"/>
              <a:gd name="connsiteX599" fmla="*/ 5436864 w 9480340"/>
              <a:gd name="connsiteY599" fmla="*/ 4937066 h 9415521"/>
              <a:gd name="connsiteX600" fmla="*/ 5474294 w 9480340"/>
              <a:gd name="connsiteY600" fmla="*/ 4922895 h 9415521"/>
              <a:gd name="connsiteX601" fmla="*/ 5504862 w 9480340"/>
              <a:gd name="connsiteY601" fmla="*/ 4903845 h 9415521"/>
              <a:gd name="connsiteX602" fmla="*/ 5531035 w 9480340"/>
              <a:gd name="connsiteY602" fmla="*/ 4884795 h 9415521"/>
              <a:gd name="connsiteX603" fmla="*/ 5582190 w 9480340"/>
              <a:gd name="connsiteY603" fmla="*/ 4859395 h 9415521"/>
              <a:gd name="connsiteX604" fmla="*/ 5631818 w 9480340"/>
              <a:gd name="connsiteY604" fmla="*/ 4833995 h 9415521"/>
              <a:gd name="connsiteX605" fmla="*/ 5649155 w 9480340"/>
              <a:gd name="connsiteY605" fmla="*/ 4822538 h 9415521"/>
              <a:gd name="connsiteX606" fmla="*/ 5823780 w 9480340"/>
              <a:gd name="connsiteY606" fmla="*/ 4712140 h 9415521"/>
              <a:gd name="connsiteX607" fmla="*/ 5865055 w 9480340"/>
              <a:gd name="connsiteY607" fmla="*/ 4694295 h 9415521"/>
              <a:gd name="connsiteX608" fmla="*/ 5893630 w 9480340"/>
              <a:gd name="connsiteY608" fmla="*/ 4663750 h 9415521"/>
              <a:gd name="connsiteX609" fmla="*/ 6023805 w 9480340"/>
              <a:gd name="connsiteY609" fmla="*/ 4580093 h 9415521"/>
              <a:gd name="connsiteX610" fmla="*/ 6119055 w 9480340"/>
              <a:gd name="connsiteY610" fmla="*/ 4527703 h 9415521"/>
              <a:gd name="connsiteX611" fmla="*/ 6328492 w 9480340"/>
              <a:gd name="connsiteY611" fmla="*/ 4427595 h 9415521"/>
              <a:gd name="connsiteX612" fmla="*/ 6354489 w 9480340"/>
              <a:gd name="connsiteY612" fmla="*/ 4414112 h 9415521"/>
              <a:gd name="connsiteX613" fmla="*/ 6519105 w 9480340"/>
              <a:gd name="connsiteY613" fmla="*/ 4294676 h 9415521"/>
              <a:gd name="connsiteX614" fmla="*/ 6595305 w 9480340"/>
              <a:gd name="connsiteY614" fmla="*/ 4250654 h 9415521"/>
              <a:gd name="connsiteX615" fmla="*/ 6684205 w 9480340"/>
              <a:gd name="connsiteY615" fmla="*/ 4200133 h 9415521"/>
              <a:gd name="connsiteX616" fmla="*/ 6809138 w 9480340"/>
              <a:gd name="connsiteY616" fmla="*/ 4135800 h 9415521"/>
              <a:gd name="connsiteX617" fmla="*/ 6894227 w 9480340"/>
              <a:gd name="connsiteY617" fmla="*/ 4097395 h 9415521"/>
              <a:gd name="connsiteX618" fmla="*/ 6953444 w 9480340"/>
              <a:gd name="connsiteY618" fmla="*/ 4054346 h 9415521"/>
              <a:gd name="connsiteX619" fmla="*/ 7166805 w 9480340"/>
              <a:gd name="connsiteY619" fmla="*/ 3919497 h 9415521"/>
              <a:gd name="connsiteX620" fmla="*/ 7230305 w 9480340"/>
              <a:gd name="connsiteY620" fmla="*/ 3881495 h 9415521"/>
              <a:gd name="connsiteX621" fmla="*/ 7306247 w 9480340"/>
              <a:gd name="connsiteY621" fmla="*/ 3849139 h 9415521"/>
              <a:gd name="connsiteX622" fmla="*/ 7344347 w 9480340"/>
              <a:gd name="connsiteY622" fmla="*/ 3826467 h 9415521"/>
              <a:gd name="connsiteX623" fmla="*/ 7376355 w 9480340"/>
              <a:gd name="connsiteY623" fmla="*/ 3795408 h 9415521"/>
              <a:gd name="connsiteX624" fmla="*/ 7452555 w 9480340"/>
              <a:gd name="connsiteY624" fmla="*/ 3752608 h 9415521"/>
              <a:gd name="connsiteX625" fmla="*/ 7547805 w 9480340"/>
              <a:gd name="connsiteY625" fmla="*/ 3697647 h 9415521"/>
              <a:gd name="connsiteX626" fmla="*/ 7648489 w 9480340"/>
              <a:gd name="connsiteY626" fmla="*/ 3639105 h 9415521"/>
              <a:gd name="connsiteX627" fmla="*/ 7881180 w 9480340"/>
              <a:gd name="connsiteY627" fmla="*/ 3518470 h 9415521"/>
              <a:gd name="connsiteX628" fmla="*/ 7922455 w 9480340"/>
              <a:gd name="connsiteY628" fmla="*/ 3500495 h 9415521"/>
              <a:gd name="connsiteX629" fmla="*/ 8089496 w 9480340"/>
              <a:gd name="connsiteY629" fmla="*/ 3393517 h 9415521"/>
              <a:gd name="connsiteX630" fmla="*/ 8131521 w 9480340"/>
              <a:gd name="connsiteY630" fmla="*/ 3374278 h 9415521"/>
              <a:gd name="connsiteX631" fmla="*/ 8157046 w 9480340"/>
              <a:gd name="connsiteY631" fmla="*/ 3360795 h 9415521"/>
              <a:gd name="connsiteX632" fmla="*/ 8235672 w 9480340"/>
              <a:gd name="connsiteY632" fmla="*/ 3309690 h 9415521"/>
              <a:gd name="connsiteX633" fmla="*/ 8347905 w 9480340"/>
              <a:gd name="connsiteY633" fmla="*/ 3232657 h 9415521"/>
              <a:gd name="connsiteX634" fmla="*/ 8436805 w 9480340"/>
              <a:gd name="connsiteY634" fmla="*/ 3182501 h 9415521"/>
              <a:gd name="connsiteX635" fmla="*/ 8532055 w 9480340"/>
              <a:gd name="connsiteY635" fmla="*/ 3125359 h 9415521"/>
              <a:gd name="connsiteX636" fmla="*/ 8640005 w 9480340"/>
              <a:gd name="connsiteY636" fmla="*/ 3062461 h 9415521"/>
              <a:gd name="connsiteX637" fmla="*/ 8741605 w 9480340"/>
              <a:gd name="connsiteY637" fmla="*/ 3006441 h 9415521"/>
              <a:gd name="connsiteX638" fmla="*/ 8866538 w 9480340"/>
              <a:gd name="connsiteY638" fmla="*/ 2942000 h 9415521"/>
              <a:gd name="connsiteX639" fmla="*/ 8958613 w 9480340"/>
              <a:gd name="connsiteY639" fmla="*/ 2903595 h 9415521"/>
              <a:gd name="connsiteX640" fmla="*/ 8976555 w 9480340"/>
              <a:gd name="connsiteY640" fmla="*/ 2891941 h 9415521"/>
              <a:gd name="connsiteX641" fmla="*/ 9017830 w 9480340"/>
              <a:gd name="connsiteY641" fmla="*/ 2848908 h 9415521"/>
              <a:gd name="connsiteX642" fmla="*/ 9084322 w 9480340"/>
              <a:gd name="connsiteY642" fmla="*/ 2820431 h 9415521"/>
              <a:gd name="connsiteX643" fmla="*/ 8388141 w 9480340"/>
              <a:gd name="connsiteY643" fmla="*/ 1691345 h 9415521"/>
              <a:gd name="connsiteX644" fmla="*/ 8423183 w 9480340"/>
              <a:gd name="connsiteY644" fmla="*/ 1704848 h 9415521"/>
              <a:gd name="connsiteX645" fmla="*/ 8653106 w 9480340"/>
              <a:gd name="connsiteY645" fmla="*/ 2018613 h 9415521"/>
              <a:gd name="connsiteX646" fmla="*/ 8612711 w 9480340"/>
              <a:gd name="connsiteY646" fmla="*/ 2077010 h 9415521"/>
              <a:gd name="connsiteX647" fmla="*/ 8487605 w 9480340"/>
              <a:gd name="connsiteY647" fmla="*/ 2134785 h 9415521"/>
              <a:gd name="connsiteX648" fmla="*/ 8386005 w 9480340"/>
              <a:gd name="connsiteY648" fmla="*/ 2192502 h 9415521"/>
              <a:gd name="connsiteX649" fmla="*/ 8322505 w 9480340"/>
              <a:gd name="connsiteY649" fmla="*/ 2230279 h 9415521"/>
              <a:gd name="connsiteX650" fmla="*/ 8246305 w 9480340"/>
              <a:gd name="connsiteY650" fmla="*/ 2274514 h 9415521"/>
              <a:gd name="connsiteX651" fmla="*/ 8170105 w 9480340"/>
              <a:gd name="connsiteY651" fmla="*/ 2319180 h 9415521"/>
              <a:gd name="connsiteX652" fmla="*/ 8106605 w 9480340"/>
              <a:gd name="connsiteY652" fmla="*/ 2357276 h 9415521"/>
              <a:gd name="connsiteX653" fmla="*/ 8062155 w 9480340"/>
              <a:gd name="connsiteY653" fmla="*/ 2381948 h 9415521"/>
              <a:gd name="connsiteX654" fmla="*/ 8024055 w 9480340"/>
              <a:gd name="connsiteY654" fmla="*/ 2401168 h 9415521"/>
              <a:gd name="connsiteX655" fmla="*/ 7966905 w 9480340"/>
              <a:gd name="connsiteY655" fmla="*/ 2433700 h 9415521"/>
              <a:gd name="connsiteX656" fmla="*/ 7897055 w 9480340"/>
              <a:gd name="connsiteY656" fmla="*/ 2474577 h 9415521"/>
              <a:gd name="connsiteX657" fmla="*/ 7865047 w 9480340"/>
              <a:gd name="connsiteY657" fmla="*/ 2505667 h 9415521"/>
              <a:gd name="connsiteX658" fmla="*/ 7826947 w 9480340"/>
              <a:gd name="connsiteY658" fmla="*/ 2528339 h 9415521"/>
              <a:gd name="connsiteX659" fmla="*/ 7751005 w 9480340"/>
              <a:gd name="connsiteY659" fmla="*/ 2560479 h 9415521"/>
              <a:gd name="connsiteX660" fmla="*/ 7674805 w 9480340"/>
              <a:gd name="connsiteY660" fmla="*/ 2605198 h 9415521"/>
              <a:gd name="connsiteX661" fmla="*/ 7535105 w 9480340"/>
              <a:gd name="connsiteY661" fmla="*/ 2688268 h 9415521"/>
              <a:gd name="connsiteX662" fmla="*/ 7439855 w 9480340"/>
              <a:gd name="connsiteY662" fmla="*/ 2765137 h 9415521"/>
              <a:gd name="connsiteX663" fmla="*/ 7423690 w 9480340"/>
              <a:gd name="connsiteY663" fmla="*/ 2776595 h 9415521"/>
              <a:gd name="connsiteX664" fmla="*/ 7340032 w 9480340"/>
              <a:gd name="connsiteY664" fmla="*/ 2821045 h 9415521"/>
              <a:gd name="connsiteX665" fmla="*/ 7255955 w 9480340"/>
              <a:gd name="connsiteY665" fmla="*/ 2865495 h 9415521"/>
              <a:gd name="connsiteX666" fmla="*/ 7232062 w 9480340"/>
              <a:gd name="connsiteY666" fmla="*/ 2884545 h 9415521"/>
              <a:gd name="connsiteX667" fmla="*/ 7199703 w 9480340"/>
              <a:gd name="connsiteY667" fmla="*/ 2903595 h 9415521"/>
              <a:gd name="connsiteX668" fmla="*/ 7166321 w 9480340"/>
              <a:gd name="connsiteY668" fmla="*/ 2917078 h 9415521"/>
              <a:gd name="connsiteX669" fmla="*/ 7124296 w 9480340"/>
              <a:gd name="connsiteY669" fmla="*/ 2936317 h 9415521"/>
              <a:gd name="connsiteX670" fmla="*/ 7052505 w 9480340"/>
              <a:gd name="connsiteY670" fmla="*/ 2967310 h 9415521"/>
              <a:gd name="connsiteX671" fmla="*/ 6976305 w 9480340"/>
              <a:gd name="connsiteY671" fmla="*/ 3011976 h 9415521"/>
              <a:gd name="connsiteX672" fmla="*/ 6840398 w 9480340"/>
              <a:gd name="connsiteY672" fmla="*/ 3099707 h 9415521"/>
              <a:gd name="connsiteX673" fmla="*/ 6757848 w 9480340"/>
              <a:gd name="connsiteY673" fmla="*/ 3147262 h 9415521"/>
              <a:gd name="connsiteX674" fmla="*/ 6671505 w 9480340"/>
              <a:gd name="connsiteY674" fmla="*/ 3191762 h 9415521"/>
              <a:gd name="connsiteX675" fmla="*/ 6627055 w 9480340"/>
              <a:gd name="connsiteY675" fmla="*/ 3216134 h 9415521"/>
              <a:gd name="connsiteX676" fmla="*/ 6373055 w 9480340"/>
              <a:gd name="connsiteY676" fmla="*/ 3361680 h 9415521"/>
              <a:gd name="connsiteX677" fmla="*/ 6328605 w 9480340"/>
              <a:gd name="connsiteY677" fmla="*/ 3386414 h 9415521"/>
              <a:gd name="connsiteX678" fmla="*/ 6198430 w 9480340"/>
              <a:gd name="connsiteY678" fmla="*/ 3469950 h 9415521"/>
              <a:gd name="connsiteX679" fmla="*/ 6169855 w 9480340"/>
              <a:gd name="connsiteY679" fmla="*/ 3499293 h 9415521"/>
              <a:gd name="connsiteX680" fmla="*/ 6115880 w 9480340"/>
              <a:gd name="connsiteY680" fmla="*/ 3523101 h 9415521"/>
              <a:gd name="connsiteX681" fmla="*/ 6000472 w 9480340"/>
              <a:gd name="connsiteY681" fmla="*/ 3589045 h 9415521"/>
              <a:gd name="connsiteX682" fmla="*/ 5928083 w 9480340"/>
              <a:gd name="connsiteY682" fmla="*/ 3640195 h 9415521"/>
              <a:gd name="connsiteX683" fmla="*/ 5626930 w 9480340"/>
              <a:gd name="connsiteY683" fmla="*/ 3800246 h 9415521"/>
              <a:gd name="connsiteX684" fmla="*/ 5598355 w 9480340"/>
              <a:gd name="connsiteY684" fmla="*/ 3830695 h 9415521"/>
              <a:gd name="connsiteX685" fmla="*/ 5557080 w 9480340"/>
              <a:gd name="connsiteY685" fmla="*/ 3848540 h 9415521"/>
              <a:gd name="connsiteX686" fmla="*/ 5389289 w 9480340"/>
              <a:gd name="connsiteY686" fmla="*/ 3956912 h 9415521"/>
              <a:gd name="connsiteX687" fmla="*/ 5363292 w 9480340"/>
              <a:gd name="connsiteY687" fmla="*/ 3970395 h 9415521"/>
              <a:gd name="connsiteX688" fmla="*/ 5153855 w 9480340"/>
              <a:gd name="connsiteY688" fmla="*/ 4070503 h 9415521"/>
              <a:gd name="connsiteX689" fmla="*/ 5058605 w 9480340"/>
              <a:gd name="connsiteY689" fmla="*/ 4122893 h 9415521"/>
              <a:gd name="connsiteX690" fmla="*/ 4995105 w 9480340"/>
              <a:gd name="connsiteY690" fmla="*/ 4160679 h 9415521"/>
              <a:gd name="connsiteX691" fmla="*/ 4918905 w 9480340"/>
              <a:gd name="connsiteY691" fmla="*/ 4204914 h 9415521"/>
              <a:gd name="connsiteX692" fmla="*/ 4779464 w 9480340"/>
              <a:gd name="connsiteY692" fmla="*/ 4294851 h 9415521"/>
              <a:gd name="connsiteX693" fmla="*/ 4741364 w 9480340"/>
              <a:gd name="connsiteY693" fmla="*/ 4317523 h 9415521"/>
              <a:gd name="connsiteX694" fmla="*/ 4588705 w 9480340"/>
              <a:gd name="connsiteY694" fmla="*/ 4395540 h 9415521"/>
              <a:gd name="connsiteX695" fmla="*/ 4487105 w 9480340"/>
              <a:gd name="connsiteY695" fmla="*/ 4453102 h 9415521"/>
              <a:gd name="connsiteX696" fmla="*/ 4356930 w 9480340"/>
              <a:gd name="connsiteY696" fmla="*/ 4536750 h 9415521"/>
              <a:gd name="connsiteX697" fmla="*/ 4328355 w 9480340"/>
              <a:gd name="connsiteY697" fmla="*/ 4567681 h 9415521"/>
              <a:gd name="connsiteX698" fmla="*/ 4293430 w 9480340"/>
              <a:gd name="connsiteY698" fmla="*/ 4580736 h 9415521"/>
              <a:gd name="connsiteX699" fmla="*/ 4210243 w 9480340"/>
              <a:gd name="connsiteY699" fmla="*/ 4626041 h 9415521"/>
              <a:gd name="connsiteX700" fmla="*/ 4143568 w 9480340"/>
              <a:gd name="connsiteY700" fmla="*/ 4668895 h 9415521"/>
              <a:gd name="connsiteX701" fmla="*/ 4125155 w 9480340"/>
              <a:gd name="connsiteY701" fmla="*/ 4681909 h 9415521"/>
              <a:gd name="connsiteX702" fmla="*/ 4090230 w 9480340"/>
              <a:gd name="connsiteY702" fmla="*/ 4699559 h 9415521"/>
              <a:gd name="connsiteX703" fmla="*/ 3756855 w 9480340"/>
              <a:gd name="connsiteY703" fmla="*/ 4897495 h 9415521"/>
              <a:gd name="connsiteX704" fmla="*/ 3715580 w 9480340"/>
              <a:gd name="connsiteY704" fmla="*/ 4915697 h 9415521"/>
              <a:gd name="connsiteX705" fmla="*/ 3651011 w 9480340"/>
              <a:gd name="connsiteY705" fmla="*/ 4947218 h 9415521"/>
              <a:gd name="connsiteX706" fmla="*/ 3613546 w 9480340"/>
              <a:gd name="connsiteY706" fmla="*/ 4984924 h 9415521"/>
              <a:gd name="connsiteX707" fmla="*/ 3576515 w 9480340"/>
              <a:gd name="connsiteY707" fmla="*/ 4999095 h 9415521"/>
              <a:gd name="connsiteX708" fmla="*/ 3553655 w 9480340"/>
              <a:gd name="connsiteY708" fmla="*/ 5010662 h 9415521"/>
              <a:gd name="connsiteX709" fmla="*/ 3493330 w 9480340"/>
              <a:gd name="connsiteY709" fmla="*/ 5042107 h 9415521"/>
              <a:gd name="connsiteX710" fmla="*/ 3371572 w 9480340"/>
              <a:gd name="connsiteY710" fmla="*/ 5113090 h 9415521"/>
              <a:gd name="connsiteX711" fmla="*/ 3299655 w 9480340"/>
              <a:gd name="connsiteY711" fmla="*/ 5164195 h 9415521"/>
              <a:gd name="connsiteX712" fmla="*/ 3215038 w 9480340"/>
              <a:gd name="connsiteY712" fmla="*/ 5202600 h 9415521"/>
              <a:gd name="connsiteX713" fmla="*/ 3090105 w 9480340"/>
              <a:gd name="connsiteY713" fmla="*/ 5266933 h 9415521"/>
              <a:gd name="connsiteX714" fmla="*/ 2905955 w 9480340"/>
              <a:gd name="connsiteY714" fmla="*/ 5394038 h 9415521"/>
              <a:gd name="connsiteX715" fmla="*/ 2887812 w 9480340"/>
              <a:gd name="connsiteY715" fmla="*/ 5405495 h 9415521"/>
              <a:gd name="connsiteX716" fmla="*/ 2852785 w 9480340"/>
              <a:gd name="connsiteY716" fmla="*/ 5422379 h 9415521"/>
              <a:gd name="connsiteX717" fmla="*/ 2795093 w 9480340"/>
              <a:gd name="connsiteY717" fmla="*/ 5450954 h 9415521"/>
              <a:gd name="connsiteX718" fmla="*/ 2626555 w 9480340"/>
              <a:gd name="connsiteY718" fmla="*/ 5559972 h 9415521"/>
              <a:gd name="connsiteX719" fmla="*/ 2606333 w 9480340"/>
              <a:gd name="connsiteY719" fmla="*/ 5570595 h 9415521"/>
              <a:gd name="connsiteX720" fmla="*/ 2553820 w 9480340"/>
              <a:gd name="connsiteY720" fmla="*/ 5595995 h 9415521"/>
              <a:gd name="connsiteX721" fmla="*/ 2504192 w 9480340"/>
              <a:gd name="connsiteY721" fmla="*/ 5621395 h 9415521"/>
              <a:gd name="connsiteX722" fmla="*/ 2486855 w 9480340"/>
              <a:gd name="connsiteY722" fmla="*/ 5632852 h 9415521"/>
              <a:gd name="connsiteX723" fmla="*/ 2445580 w 9480340"/>
              <a:gd name="connsiteY723" fmla="*/ 5651940 h 9415521"/>
              <a:gd name="connsiteX724" fmla="*/ 2366205 w 9480340"/>
              <a:gd name="connsiteY724" fmla="*/ 5684744 h 9415521"/>
              <a:gd name="connsiteX725" fmla="*/ 2302705 w 9480340"/>
              <a:gd name="connsiteY725" fmla="*/ 5723460 h 9415521"/>
              <a:gd name="connsiteX726" fmla="*/ 2226505 w 9480340"/>
              <a:gd name="connsiteY726" fmla="*/ 5767797 h 9415521"/>
              <a:gd name="connsiteX727" fmla="*/ 2150305 w 9480340"/>
              <a:gd name="connsiteY727" fmla="*/ 5811782 h 9415521"/>
              <a:gd name="connsiteX728" fmla="*/ 2086805 w 9480340"/>
              <a:gd name="connsiteY728" fmla="*/ 5849351 h 9415521"/>
              <a:gd name="connsiteX729" fmla="*/ 1997905 w 9480340"/>
              <a:gd name="connsiteY729" fmla="*/ 5899657 h 9415521"/>
              <a:gd name="connsiteX730" fmla="*/ 1885672 w 9480340"/>
              <a:gd name="connsiteY730" fmla="*/ 5976690 h 9415521"/>
              <a:gd name="connsiteX731" fmla="*/ 1805898 w 9480340"/>
              <a:gd name="connsiteY731" fmla="*/ 6027795 h 9415521"/>
              <a:gd name="connsiteX732" fmla="*/ 1780248 w 9480340"/>
              <a:gd name="connsiteY732" fmla="*/ 6046845 h 9415521"/>
              <a:gd name="connsiteX733" fmla="*/ 1751436 w 9480340"/>
              <a:gd name="connsiteY733" fmla="*/ 6065895 h 9415521"/>
              <a:gd name="connsiteX734" fmla="*/ 1715764 w 9480340"/>
              <a:gd name="connsiteY734" fmla="*/ 6080066 h 9415521"/>
              <a:gd name="connsiteX735" fmla="*/ 1665599 w 9480340"/>
              <a:gd name="connsiteY735" fmla="*/ 6104704 h 9415521"/>
              <a:gd name="connsiteX736" fmla="*/ 1515305 w 9480340"/>
              <a:gd name="connsiteY736" fmla="*/ 6179336 h 9415521"/>
              <a:gd name="connsiteX737" fmla="*/ 1426405 w 9480340"/>
              <a:gd name="connsiteY737" fmla="*/ 6229857 h 9415521"/>
              <a:gd name="connsiteX738" fmla="*/ 1314172 w 9480340"/>
              <a:gd name="connsiteY738" fmla="*/ 6306890 h 9415521"/>
              <a:gd name="connsiteX739" fmla="*/ 1236352 w 9480340"/>
              <a:gd name="connsiteY739" fmla="*/ 6357995 h 9415521"/>
              <a:gd name="connsiteX740" fmla="*/ 1204155 w 9480340"/>
              <a:gd name="connsiteY740" fmla="*/ 6377045 h 9415521"/>
              <a:gd name="connsiteX741" fmla="*/ 1178308 w 9480340"/>
              <a:gd name="connsiteY741" fmla="*/ 6396095 h 9415521"/>
              <a:gd name="connsiteX742" fmla="*/ 1100778 w 9480340"/>
              <a:gd name="connsiteY742" fmla="*/ 6440545 h 9415521"/>
              <a:gd name="connsiteX743" fmla="*/ 1017120 w 9480340"/>
              <a:gd name="connsiteY743" fmla="*/ 6484995 h 9415521"/>
              <a:gd name="connsiteX744" fmla="*/ 1000955 w 9480340"/>
              <a:gd name="connsiteY744" fmla="*/ 6496452 h 9415521"/>
              <a:gd name="connsiteX745" fmla="*/ 959680 w 9480340"/>
              <a:gd name="connsiteY745" fmla="*/ 6515540 h 9415521"/>
              <a:gd name="connsiteX746" fmla="*/ 791889 w 9480340"/>
              <a:gd name="connsiteY746" fmla="*/ 6623911 h 9415521"/>
              <a:gd name="connsiteX747" fmla="*/ 765892 w 9480340"/>
              <a:gd name="connsiteY747" fmla="*/ 6637395 h 9415521"/>
              <a:gd name="connsiteX748" fmla="*/ 505655 w 9480340"/>
              <a:gd name="connsiteY748" fmla="*/ 6791126 h 9415521"/>
              <a:gd name="connsiteX749" fmla="*/ 474812 w 9480340"/>
              <a:gd name="connsiteY749" fmla="*/ 6802495 h 9415521"/>
              <a:gd name="connsiteX750" fmla="*/ 404055 w 9480340"/>
              <a:gd name="connsiteY750" fmla="*/ 6743223 h 9415521"/>
              <a:gd name="connsiteX751" fmla="*/ 379748 w 9480340"/>
              <a:gd name="connsiteY751" fmla="*/ 6683805 h 9415521"/>
              <a:gd name="connsiteX752" fmla="*/ 315155 w 9480340"/>
              <a:gd name="connsiteY752" fmla="*/ 6524259 h 9415521"/>
              <a:gd name="connsiteX753" fmla="*/ 296105 w 9480340"/>
              <a:gd name="connsiteY753" fmla="*/ 6484995 h 9415521"/>
              <a:gd name="connsiteX754" fmla="*/ 302542 w 9480340"/>
              <a:gd name="connsiteY754" fmla="*/ 6389666 h 9415521"/>
              <a:gd name="connsiteX755" fmla="*/ 350167 w 9480340"/>
              <a:gd name="connsiteY755" fmla="*/ 6343793 h 9415521"/>
              <a:gd name="connsiteX756" fmla="*/ 405284 w 9480340"/>
              <a:gd name="connsiteY756" fmla="*/ 6315145 h 9415521"/>
              <a:gd name="connsiteX757" fmla="*/ 631426 w 9480340"/>
              <a:gd name="connsiteY757" fmla="*/ 6185302 h 9415521"/>
              <a:gd name="connsiteX758" fmla="*/ 804364 w 9480340"/>
              <a:gd name="connsiteY758" fmla="*/ 6082823 h 9415521"/>
              <a:gd name="connsiteX759" fmla="*/ 842464 w 9480340"/>
              <a:gd name="connsiteY759" fmla="*/ 6060151 h 9415521"/>
              <a:gd name="connsiteX760" fmla="*/ 985080 w 9480340"/>
              <a:gd name="connsiteY760" fmla="*/ 5982140 h 9415521"/>
              <a:gd name="connsiteX761" fmla="*/ 1026355 w 9480340"/>
              <a:gd name="connsiteY761" fmla="*/ 5963052 h 9415521"/>
              <a:gd name="connsiteX762" fmla="*/ 1040466 w 9480340"/>
              <a:gd name="connsiteY762" fmla="*/ 5951595 h 9415521"/>
              <a:gd name="connsiteX763" fmla="*/ 1159705 w 9480340"/>
              <a:gd name="connsiteY763" fmla="*/ 5888095 h 9415521"/>
              <a:gd name="connsiteX764" fmla="*/ 1271957 w 9480340"/>
              <a:gd name="connsiteY764" fmla="*/ 5824595 h 9415521"/>
              <a:gd name="connsiteX765" fmla="*/ 1327343 w 9480340"/>
              <a:gd name="connsiteY765" fmla="*/ 5781546 h 9415521"/>
              <a:gd name="connsiteX766" fmla="*/ 1540705 w 9480340"/>
              <a:gd name="connsiteY766" fmla="*/ 5646697 h 9415521"/>
              <a:gd name="connsiteX767" fmla="*/ 1604205 w 9480340"/>
              <a:gd name="connsiteY767" fmla="*/ 5608911 h 9415521"/>
              <a:gd name="connsiteX768" fmla="*/ 1680405 w 9480340"/>
              <a:gd name="connsiteY768" fmla="*/ 5564676 h 9415521"/>
              <a:gd name="connsiteX769" fmla="*/ 1756605 w 9480340"/>
              <a:gd name="connsiteY769" fmla="*/ 5519859 h 9415521"/>
              <a:gd name="connsiteX770" fmla="*/ 1835980 w 9480340"/>
              <a:gd name="connsiteY770" fmla="*/ 5486840 h 9415521"/>
              <a:gd name="connsiteX771" fmla="*/ 1877255 w 9480340"/>
              <a:gd name="connsiteY771" fmla="*/ 5467752 h 9415521"/>
              <a:gd name="connsiteX772" fmla="*/ 1901905 w 9480340"/>
              <a:gd name="connsiteY772" fmla="*/ 5456295 h 9415521"/>
              <a:gd name="connsiteX773" fmla="*/ 1934889 w 9480340"/>
              <a:gd name="connsiteY773" fmla="*/ 5442812 h 9415521"/>
              <a:gd name="connsiteX774" fmla="*/ 2112205 w 9480340"/>
              <a:gd name="connsiteY774" fmla="*/ 5316708 h 9415521"/>
              <a:gd name="connsiteX775" fmla="*/ 2175705 w 9480340"/>
              <a:gd name="connsiteY775" fmla="*/ 5278344 h 9415521"/>
              <a:gd name="connsiteX776" fmla="*/ 2255080 w 9480340"/>
              <a:gd name="connsiteY776" fmla="*/ 5245540 h 9415521"/>
              <a:gd name="connsiteX777" fmla="*/ 2296355 w 9480340"/>
              <a:gd name="connsiteY777" fmla="*/ 5226452 h 9415521"/>
              <a:gd name="connsiteX778" fmla="*/ 2312520 w 9480340"/>
              <a:gd name="connsiteY778" fmla="*/ 5214995 h 9415521"/>
              <a:gd name="connsiteX779" fmla="*/ 2394701 w 9480340"/>
              <a:gd name="connsiteY779" fmla="*/ 5171518 h 9415521"/>
              <a:gd name="connsiteX780" fmla="*/ 2486486 w 9480340"/>
              <a:gd name="connsiteY780" fmla="*/ 5119862 h 9415521"/>
              <a:gd name="connsiteX781" fmla="*/ 2512255 w 9480340"/>
              <a:gd name="connsiteY781" fmla="*/ 5099839 h 9415521"/>
              <a:gd name="connsiteX782" fmla="*/ 2530668 w 9480340"/>
              <a:gd name="connsiteY782" fmla="*/ 5087995 h 9415521"/>
              <a:gd name="connsiteX783" fmla="*/ 2684893 w 9480340"/>
              <a:gd name="connsiteY783" fmla="*/ 4992997 h 9415521"/>
              <a:gd name="connsiteX784" fmla="*/ 2826580 w 9480340"/>
              <a:gd name="connsiteY784" fmla="*/ 4915340 h 9415521"/>
              <a:gd name="connsiteX785" fmla="*/ 2867855 w 9480340"/>
              <a:gd name="connsiteY785" fmla="*/ 4896252 h 9415521"/>
              <a:gd name="connsiteX786" fmla="*/ 2884020 w 9480340"/>
              <a:gd name="connsiteY786" fmla="*/ 4884795 h 9415521"/>
              <a:gd name="connsiteX787" fmla="*/ 2967678 w 9480340"/>
              <a:gd name="connsiteY787" fmla="*/ 4840345 h 9415521"/>
              <a:gd name="connsiteX788" fmla="*/ 3052055 w 9480340"/>
              <a:gd name="connsiteY788" fmla="*/ 4795895 h 9415521"/>
              <a:gd name="connsiteX789" fmla="*/ 3066822 w 9480340"/>
              <a:gd name="connsiteY789" fmla="*/ 4779891 h 9415521"/>
              <a:gd name="connsiteX790" fmla="*/ 3329790 w 9480340"/>
              <a:gd name="connsiteY790" fmla="*/ 4630795 h 9415521"/>
              <a:gd name="connsiteX791" fmla="*/ 3392935 w 9480340"/>
              <a:gd name="connsiteY791" fmla="*/ 4592695 h 9415521"/>
              <a:gd name="connsiteX792" fmla="*/ 3462515 w 9480340"/>
              <a:gd name="connsiteY792" fmla="*/ 4554595 h 9415521"/>
              <a:gd name="connsiteX793" fmla="*/ 3486073 w 9480340"/>
              <a:gd name="connsiteY793" fmla="*/ 4532222 h 9415521"/>
              <a:gd name="connsiteX794" fmla="*/ 3528255 w 9480340"/>
              <a:gd name="connsiteY794" fmla="*/ 4493987 h 9415521"/>
              <a:gd name="connsiteX795" fmla="*/ 3598105 w 9480340"/>
              <a:gd name="connsiteY795" fmla="*/ 4453048 h 9415521"/>
              <a:gd name="connsiteX796" fmla="*/ 3669896 w 9480340"/>
              <a:gd name="connsiteY796" fmla="*/ 4422217 h 9415521"/>
              <a:gd name="connsiteX797" fmla="*/ 3711921 w 9480340"/>
              <a:gd name="connsiteY797" fmla="*/ 4402978 h 9415521"/>
              <a:gd name="connsiteX798" fmla="*/ 3745303 w 9480340"/>
              <a:gd name="connsiteY798" fmla="*/ 4389495 h 9415521"/>
              <a:gd name="connsiteX799" fmla="*/ 3777662 w 9480340"/>
              <a:gd name="connsiteY799" fmla="*/ 4370445 h 9415521"/>
              <a:gd name="connsiteX800" fmla="*/ 3807459 w 9480340"/>
              <a:gd name="connsiteY800" fmla="*/ 4351395 h 9415521"/>
              <a:gd name="connsiteX801" fmla="*/ 3845347 w 9480340"/>
              <a:gd name="connsiteY801" fmla="*/ 4332837 h 9415521"/>
              <a:gd name="connsiteX802" fmla="*/ 3886311 w 9480340"/>
              <a:gd name="connsiteY802" fmla="*/ 4306165 h 9415521"/>
              <a:gd name="connsiteX803" fmla="*/ 3951840 w 9480340"/>
              <a:gd name="connsiteY803" fmla="*/ 4259952 h 9415521"/>
              <a:gd name="connsiteX804" fmla="*/ 4017205 w 9480340"/>
              <a:gd name="connsiteY804" fmla="*/ 4209770 h 9415521"/>
              <a:gd name="connsiteX805" fmla="*/ 4093405 w 9480340"/>
              <a:gd name="connsiteY805" fmla="*/ 4166893 h 9415521"/>
              <a:gd name="connsiteX806" fmla="*/ 4169605 w 9480340"/>
              <a:gd name="connsiteY806" fmla="*/ 4122908 h 9415521"/>
              <a:gd name="connsiteX807" fmla="*/ 4233105 w 9480340"/>
              <a:gd name="connsiteY807" fmla="*/ 4084544 h 9415521"/>
              <a:gd name="connsiteX808" fmla="*/ 4312480 w 9480340"/>
              <a:gd name="connsiteY808" fmla="*/ 4051740 h 9415521"/>
              <a:gd name="connsiteX809" fmla="*/ 4353755 w 9480340"/>
              <a:gd name="connsiteY809" fmla="*/ 4032652 h 9415521"/>
              <a:gd name="connsiteX810" fmla="*/ 4369920 w 9480340"/>
              <a:gd name="connsiteY810" fmla="*/ 4021195 h 9415521"/>
              <a:gd name="connsiteX811" fmla="*/ 4453578 w 9480340"/>
              <a:gd name="connsiteY811" fmla="*/ 3976745 h 9415521"/>
              <a:gd name="connsiteX812" fmla="*/ 4537655 w 9480340"/>
              <a:gd name="connsiteY812" fmla="*/ 3932295 h 9415521"/>
              <a:gd name="connsiteX813" fmla="*/ 4561548 w 9480340"/>
              <a:gd name="connsiteY813" fmla="*/ 3913245 h 9415521"/>
              <a:gd name="connsiteX814" fmla="*/ 4593101 w 9480340"/>
              <a:gd name="connsiteY814" fmla="*/ 3894195 h 9415521"/>
              <a:gd name="connsiteX815" fmla="*/ 4633155 w 9480340"/>
              <a:gd name="connsiteY815" fmla="*/ 3875145 h 9415521"/>
              <a:gd name="connsiteX816" fmla="*/ 4659474 w 9480340"/>
              <a:gd name="connsiteY816" fmla="*/ 3856095 h 9415521"/>
              <a:gd name="connsiteX817" fmla="*/ 4805793 w 9480340"/>
              <a:gd name="connsiteY817" fmla="*/ 3761097 h 9415521"/>
              <a:gd name="connsiteX818" fmla="*/ 4940513 w 9480340"/>
              <a:gd name="connsiteY818" fmla="*/ 3685383 h 9415521"/>
              <a:gd name="connsiteX819" fmla="*/ 5023063 w 9480340"/>
              <a:gd name="connsiteY819" fmla="*/ 3637828 h 9415521"/>
              <a:gd name="connsiteX820" fmla="*/ 5141155 w 9480340"/>
              <a:gd name="connsiteY820" fmla="*/ 3556256 h 9415521"/>
              <a:gd name="connsiteX821" fmla="*/ 5395155 w 9480340"/>
              <a:gd name="connsiteY821" fmla="*/ 3410710 h 9415521"/>
              <a:gd name="connsiteX822" fmla="*/ 5439605 w 9480340"/>
              <a:gd name="connsiteY822" fmla="*/ 3385976 h 9415521"/>
              <a:gd name="connsiteX823" fmla="*/ 5503105 w 9480340"/>
              <a:gd name="connsiteY823" fmla="*/ 3347944 h 9415521"/>
              <a:gd name="connsiteX824" fmla="*/ 5582480 w 9480340"/>
              <a:gd name="connsiteY824" fmla="*/ 3315140 h 9415521"/>
              <a:gd name="connsiteX825" fmla="*/ 5623755 w 9480340"/>
              <a:gd name="connsiteY825" fmla="*/ 3297295 h 9415521"/>
              <a:gd name="connsiteX826" fmla="*/ 5699955 w 9480340"/>
              <a:gd name="connsiteY826" fmla="*/ 3234236 h 9415521"/>
              <a:gd name="connsiteX827" fmla="*/ 5896805 w 9480340"/>
              <a:gd name="connsiteY827" fmla="*/ 3119495 h 9415521"/>
              <a:gd name="connsiteX828" fmla="*/ 6093655 w 9480340"/>
              <a:gd name="connsiteY828" fmla="*/ 3004754 h 9415521"/>
              <a:gd name="connsiteX829" fmla="*/ 6153980 w 9480340"/>
              <a:gd name="connsiteY829" fmla="*/ 2984719 h 9415521"/>
              <a:gd name="connsiteX830" fmla="*/ 6195255 w 9480340"/>
              <a:gd name="connsiteY830" fmla="*/ 2967095 h 9415521"/>
              <a:gd name="connsiteX831" fmla="*/ 6362296 w 9480340"/>
              <a:gd name="connsiteY831" fmla="*/ 2860117 h 9415521"/>
              <a:gd name="connsiteX832" fmla="*/ 6404321 w 9480340"/>
              <a:gd name="connsiteY832" fmla="*/ 2840878 h 9415521"/>
              <a:gd name="connsiteX833" fmla="*/ 6429846 w 9480340"/>
              <a:gd name="connsiteY833" fmla="*/ 2827395 h 9415521"/>
              <a:gd name="connsiteX834" fmla="*/ 6508472 w 9480340"/>
              <a:gd name="connsiteY834" fmla="*/ 2776290 h 9415521"/>
              <a:gd name="connsiteX835" fmla="*/ 6620705 w 9480340"/>
              <a:gd name="connsiteY835" fmla="*/ 2699257 h 9415521"/>
              <a:gd name="connsiteX836" fmla="*/ 6709605 w 9480340"/>
              <a:gd name="connsiteY836" fmla="*/ 2648898 h 9415521"/>
              <a:gd name="connsiteX837" fmla="*/ 6779455 w 9480340"/>
              <a:gd name="connsiteY837" fmla="*/ 2608713 h 9415521"/>
              <a:gd name="connsiteX838" fmla="*/ 6817555 w 9480340"/>
              <a:gd name="connsiteY838" fmla="*/ 2586095 h 9415521"/>
              <a:gd name="connsiteX839" fmla="*/ 6855655 w 9480340"/>
              <a:gd name="connsiteY839" fmla="*/ 2563477 h 9415521"/>
              <a:gd name="connsiteX840" fmla="*/ 6925505 w 9480340"/>
              <a:gd name="connsiteY840" fmla="*/ 2523292 h 9415521"/>
              <a:gd name="connsiteX841" fmla="*/ 7014405 w 9480340"/>
              <a:gd name="connsiteY841" fmla="*/ 2472933 h 9415521"/>
              <a:gd name="connsiteX842" fmla="*/ 7139338 w 9480340"/>
              <a:gd name="connsiteY842" fmla="*/ 2408600 h 9415521"/>
              <a:gd name="connsiteX843" fmla="*/ 7230664 w 9480340"/>
              <a:gd name="connsiteY843" fmla="*/ 2370195 h 9415521"/>
              <a:gd name="connsiteX844" fmla="*/ 7256189 w 9480340"/>
              <a:gd name="connsiteY844" fmla="*/ 2356712 h 9415521"/>
              <a:gd name="connsiteX845" fmla="*/ 7423980 w 9480340"/>
              <a:gd name="connsiteY845" fmla="*/ 2248340 h 9415521"/>
              <a:gd name="connsiteX846" fmla="*/ 7465255 w 9480340"/>
              <a:gd name="connsiteY846" fmla="*/ 2230495 h 9415521"/>
              <a:gd name="connsiteX847" fmla="*/ 7493830 w 9480340"/>
              <a:gd name="connsiteY847" fmla="*/ 2199950 h 9415521"/>
              <a:gd name="connsiteX848" fmla="*/ 7624005 w 9480340"/>
              <a:gd name="connsiteY848" fmla="*/ 2116082 h 9415521"/>
              <a:gd name="connsiteX849" fmla="*/ 7700205 w 9480340"/>
              <a:gd name="connsiteY849" fmla="*/ 2072097 h 9415521"/>
              <a:gd name="connsiteX850" fmla="*/ 7776405 w 9480340"/>
              <a:gd name="connsiteY850" fmla="*/ 2028109 h 9415521"/>
              <a:gd name="connsiteX851" fmla="*/ 7878005 w 9480340"/>
              <a:gd name="connsiteY851" fmla="*/ 1970330 h 9415521"/>
              <a:gd name="connsiteX852" fmla="*/ 8030663 w 9480340"/>
              <a:gd name="connsiteY852" fmla="*/ 1891823 h 9415521"/>
              <a:gd name="connsiteX853" fmla="*/ 8068763 w 9480340"/>
              <a:gd name="connsiteY853" fmla="*/ 1869151 h 9415521"/>
              <a:gd name="connsiteX854" fmla="*/ 8195505 w 9480340"/>
              <a:gd name="connsiteY854" fmla="*/ 1786102 h 9415521"/>
              <a:gd name="connsiteX855" fmla="*/ 8297105 w 9480340"/>
              <a:gd name="connsiteY855" fmla="*/ 1729364 h 9415521"/>
              <a:gd name="connsiteX856" fmla="*/ 8388141 w 9480340"/>
              <a:gd name="connsiteY856" fmla="*/ 1691345 h 9415521"/>
              <a:gd name="connsiteX857" fmla="*/ 7362448 w 9480340"/>
              <a:gd name="connsiteY857" fmla="*/ 751357 h 9415521"/>
              <a:gd name="connsiteX858" fmla="*/ 7437311 w 9480340"/>
              <a:gd name="connsiteY858" fmla="*/ 784611 h 9415521"/>
              <a:gd name="connsiteX859" fmla="*/ 7466405 w 9480340"/>
              <a:gd name="connsiteY859" fmla="*/ 808095 h 9415521"/>
              <a:gd name="connsiteX860" fmla="*/ 7594021 w 9480340"/>
              <a:gd name="connsiteY860" fmla="*/ 896995 h 9415521"/>
              <a:gd name="connsiteX861" fmla="*/ 7720502 w 9480340"/>
              <a:gd name="connsiteY861" fmla="*/ 985895 h 9415521"/>
              <a:gd name="connsiteX862" fmla="*/ 7709730 w 9480340"/>
              <a:gd name="connsiteY862" fmla="*/ 1055423 h 9415521"/>
              <a:gd name="connsiteX863" fmla="*/ 7645666 w 9480340"/>
              <a:gd name="connsiteY863" fmla="*/ 1100374 h 9415521"/>
              <a:gd name="connsiteX864" fmla="*/ 7592598 w 9480340"/>
              <a:gd name="connsiteY864" fmla="*/ 1138295 h 9415521"/>
              <a:gd name="connsiteX865" fmla="*/ 7496425 w 9480340"/>
              <a:gd name="connsiteY865" fmla="*/ 1177260 h 9415521"/>
              <a:gd name="connsiteX866" fmla="*/ 7344382 w 9480340"/>
              <a:gd name="connsiteY866" fmla="*/ 1274025 h 9415521"/>
              <a:gd name="connsiteX867" fmla="*/ 7306247 w 9480340"/>
              <a:gd name="connsiteY867" fmla="*/ 1296439 h 9415521"/>
              <a:gd name="connsiteX868" fmla="*/ 7170598 w 9480340"/>
              <a:gd name="connsiteY868" fmla="*/ 1372507 h 9415521"/>
              <a:gd name="connsiteX869" fmla="*/ 7088048 w 9480340"/>
              <a:gd name="connsiteY869" fmla="*/ 1420061 h 9415521"/>
              <a:gd name="connsiteX870" fmla="*/ 7001705 w 9480340"/>
              <a:gd name="connsiteY870" fmla="*/ 1464562 h 9415521"/>
              <a:gd name="connsiteX871" fmla="*/ 6957255 w 9480340"/>
              <a:gd name="connsiteY871" fmla="*/ 1488934 h 9415521"/>
              <a:gd name="connsiteX872" fmla="*/ 6703255 w 9480340"/>
              <a:gd name="connsiteY872" fmla="*/ 1634480 h 9415521"/>
              <a:gd name="connsiteX873" fmla="*/ 6658805 w 9480340"/>
              <a:gd name="connsiteY873" fmla="*/ 1659214 h 9415521"/>
              <a:gd name="connsiteX874" fmla="*/ 6528630 w 9480340"/>
              <a:gd name="connsiteY874" fmla="*/ 1742750 h 9415521"/>
              <a:gd name="connsiteX875" fmla="*/ 6500055 w 9480340"/>
              <a:gd name="connsiteY875" fmla="*/ 1773295 h 9415521"/>
              <a:gd name="connsiteX876" fmla="*/ 6458780 w 9480340"/>
              <a:gd name="connsiteY876" fmla="*/ 1791496 h 9415521"/>
              <a:gd name="connsiteX877" fmla="*/ 6394211 w 9480340"/>
              <a:gd name="connsiteY877" fmla="*/ 1823018 h 9415521"/>
              <a:gd name="connsiteX878" fmla="*/ 6356746 w 9480340"/>
              <a:gd name="connsiteY878" fmla="*/ 1860724 h 9415521"/>
              <a:gd name="connsiteX879" fmla="*/ 6319316 w 9480340"/>
              <a:gd name="connsiteY879" fmla="*/ 1874895 h 9415521"/>
              <a:gd name="connsiteX880" fmla="*/ 6288748 w 9480340"/>
              <a:gd name="connsiteY880" fmla="*/ 1893945 h 9415521"/>
              <a:gd name="connsiteX881" fmla="*/ 6262575 w 9480340"/>
              <a:gd name="connsiteY881" fmla="*/ 1912995 h 9415521"/>
              <a:gd name="connsiteX882" fmla="*/ 6211420 w 9480340"/>
              <a:gd name="connsiteY882" fmla="*/ 1938395 h 9415521"/>
              <a:gd name="connsiteX883" fmla="*/ 6161792 w 9480340"/>
              <a:gd name="connsiteY883" fmla="*/ 1963795 h 9415521"/>
              <a:gd name="connsiteX884" fmla="*/ 6144455 w 9480340"/>
              <a:gd name="connsiteY884" fmla="*/ 1973842 h 9415521"/>
              <a:gd name="connsiteX885" fmla="*/ 6071430 w 9480340"/>
              <a:gd name="connsiteY885" fmla="*/ 2012664 h 9415521"/>
              <a:gd name="connsiteX886" fmla="*/ 5960305 w 9480340"/>
              <a:gd name="connsiteY886" fmla="*/ 2066143 h 9415521"/>
              <a:gd name="connsiteX887" fmla="*/ 5884105 w 9480340"/>
              <a:gd name="connsiteY887" fmla="*/ 2110276 h 9415521"/>
              <a:gd name="connsiteX888" fmla="*/ 5744664 w 9480340"/>
              <a:gd name="connsiteY888" fmla="*/ 2199351 h 9415521"/>
              <a:gd name="connsiteX889" fmla="*/ 5706554 w 9480340"/>
              <a:gd name="connsiteY889" fmla="*/ 2221765 h 9415521"/>
              <a:gd name="connsiteX890" fmla="*/ 5560255 w 9480340"/>
              <a:gd name="connsiteY890" fmla="*/ 2294860 h 9415521"/>
              <a:gd name="connsiteX891" fmla="*/ 5499299 w 9480340"/>
              <a:gd name="connsiteY891" fmla="*/ 2347970 h 9415521"/>
              <a:gd name="connsiteX892" fmla="*/ 5471474 w 9480340"/>
              <a:gd name="connsiteY892" fmla="*/ 2370195 h 9415521"/>
              <a:gd name="connsiteX893" fmla="*/ 5439121 w 9480340"/>
              <a:gd name="connsiteY893" fmla="*/ 2383678 h 9415521"/>
              <a:gd name="connsiteX894" fmla="*/ 5397096 w 9480340"/>
              <a:gd name="connsiteY894" fmla="*/ 2402917 h 9415521"/>
              <a:gd name="connsiteX895" fmla="*/ 5325305 w 9480340"/>
              <a:gd name="connsiteY895" fmla="*/ 2433479 h 9415521"/>
              <a:gd name="connsiteX896" fmla="*/ 5249105 w 9480340"/>
              <a:gd name="connsiteY896" fmla="*/ 2477714 h 9415521"/>
              <a:gd name="connsiteX897" fmla="*/ 5172905 w 9480340"/>
              <a:gd name="connsiteY897" fmla="*/ 2522429 h 9415521"/>
              <a:gd name="connsiteX898" fmla="*/ 5115755 w 9480340"/>
              <a:gd name="connsiteY898" fmla="*/ 2556092 h 9415521"/>
              <a:gd name="connsiteX899" fmla="*/ 4999691 w 9480340"/>
              <a:gd name="connsiteY899" fmla="*/ 2632432 h 9415521"/>
              <a:gd name="connsiteX900" fmla="*/ 4895553 w 9480340"/>
              <a:gd name="connsiteY900" fmla="*/ 2700395 h 9415521"/>
              <a:gd name="connsiteX901" fmla="*/ 4741105 w 9480340"/>
              <a:gd name="connsiteY901" fmla="*/ 2773512 h 9415521"/>
              <a:gd name="connsiteX902" fmla="*/ 4683955 w 9480340"/>
              <a:gd name="connsiteY902" fmla="*/ 2805004 h 9415521"/>
              <a:gd name="connsiteX903" fmla="*/ 4651946 w 9480340"/>
              <a:gd name="connsiteY903" fmla="*/ 2835867 h 9415521"/>
              <a:gd name="connsiteX904" fmla="*/ 4613846 w 9480340"/>
              <a:gd name="connsiteY904" fmla="*/ 2858896 h 9415521"/>
              <a:gd name="connsiteX905" fmla="*/ 4552711 w 9480340"/>
              <a:gd name="connsiteY905" fmla="*/ 2889969 h 9415521"/>
              <a:gd name="connsiteX906" fmla="*/ 4515246 w 9480340"/>
              <a:gd name="connsiteY906" fmla="*/ 2927524 h 9415521"/>
              <a:gd name="connsiteX907" fmla="*/ 4477816 w 9480340"/>
              <a:gd name="connsiteY907" fmla="*/ 2941695 h 9415521"/>
              <a:gd name="connsiteX908" fmla="*/ 4447248 w 9480340"/>
              <a:gd name="connsiteY908" fmla="*/ 2960745 h 9415521"/>
              <a:gd name="connsiteX909" fmla="*/ 4427185 w 9480340"/>
              <a:gd name="connsiteY909" fmla="*/ 2979795 h 9415521"/>
              <a:gd name="connsiteX910" fmla="*/ 4309305 w 9480340"/>
              <a:gd name="connsiteY910" fmla="*/ 3043295 h 9415521"/>
              <a:gd name="connsiteX911" fmla="*/ 4194241 w 9480340"/>
              <a:gd name="connsiteY911" fmla="*/ 3106795 h 9415521"/>
              <a:gd name="connsiteX912" fmla="*/ 4061655 w 9480340"/>
              <a:gd name="connsiteY912" fmla="*/ 3168927 h 9415521"/>
              <a:gd name="connsiteX913" fmla="*/ 3966405 w 9480340"/>
              <a:gd name="connsiteY913" fmla="*/ 3221193 h 9415521"/>
              <a:gd name="connsiteX914" fmla="*/ 3902905 w 9480340"/>
              <a:gd name="connsiteY914" fmla="*/ 3259410 h 9415521"/>
              <a:gd name="connsiteX915" fmla="*/ 3826705 w 9480340"/>
              <a:gd name="connsiteY915" fmla="*/ 3304076 h 9415521"/>
              <a:gd name="connsiteX916" fmla="*/ 3662089 w 9480340"/>
              <a:gd name="connsiteY916" fmla="*/ 3423512 h 9415521"/>
              <a:gd name="connsiteX917" fmla="*/ 3636019 w 9480340"/>
              <a:gd name="connsiteY917" fmla="*/ 3436995 h 9415521"/>
              <a:gd name="connsiteX918" fmla="*/ 3563744 w 9480340"/>
              <a:gd name="connsiteY918" fmla="*/ 3463666 h 9415521"/>
              <a:gd name="connsiteX919" fmla="*/ 3483805 w 9480340"/>
              <a:gd name="connsiteY919" fmla="*/ 3502420 h 9415521"/>
              <a:gd name="connsiteX920" fmla="*/ 3407605 w 9480340"/>
              <a:gd name="connsiteY920" fmla="*/ 3545297 h 9415521"/>
              <a:gd name="connsiteX921" fmla="*/ 3331405 w 9480340"/>
              <a:gd name="connsiteY921" fmla="*/ 3589282 h 9415521"/>
              <a:gd name="connsiteX922" fmla="*/ 3267905 w 9480340"/>
              <a:gd name="connsiteY922" fmla="*/ 3627279 h 9415521"/>
              <a:gd name="connsiteX923" fmla="*/ 3191705 w 9480340"/>
              <a:gd name="connsiteY923" fmla="*/ 3671514 h 9415521"/>
              <a:gd name="connsiteX924" fmla="*/ 3115505 w 9480340"/>
              <a:gd name="connsiteY924" fmla="*/ 3715536 h 9415521"/>
              <a:gd name="connsiteX925" fmla="*/ 3026605 w 9480340"/>
              <a:gd name="connsiteY925" fmla="*/ 3766057 h 9415521"/>
              <a:gd name="connsiteX926" fmla="*/ 2914372 w 9480340"/>
              <a:gd name="connsiteY926" fmla="*/ 3843090 h 9415521"/>
              <a:gd name="connsiteX927" fmla="*/ 2834997 w 9480340"/>
              <a:gd name="connsiteY927" fmla="*/ 3894195 h 9415521"/>
              <a:gd name="connsiteX928" fmla="*/ 2817055 w 9480340"/>
              <a:gd name="connsiteY928" fmla="*/ 3905652 h 9415521"/>
              <a:gd name="connsiteX929" fmla="*/ 2775780 w 9480340"/>
              <a:gd name="connsiteY929" fmla="*/ 3924740 h 9415521"/>
              <a:gd name="connsiteX930" fmla="*/ 2629730 w 9480340"/>
              <a:gd name="connsiteY930" fmla="*/ 4003350 h 9415521"/>
              <a:gd name="connsiteX931" fmla="*/ 2601155 w 9480340"/>
              <a:gd name="connsiteY931" fmla="*/ 4033895 h 9415521"/>
              <a:gd name="connsiteX932" fmla="*/ 2559880 w 9480340"/>
              <a:gd name="connsiteY932" fmla="*/ 4051740 h 9415521"/>
              <a:gd name="connsiteX933" fmla="*/ 2480505 w 9480340"/>
              <a:gd name="connsiteY933" fmla="*/ 4084544 h 9415521"/>
              <a:gd name="connsiteX934" fmla="*/ 2417005 w 9480340"/>
              <a:gd name="connsiteY934" fmla="*/ 4122576 h 9415521"/>
              <a:gd name="connsiteX935" fmla="*/ 2372555 w 9480340"/>
              <a:gd name="connsiteY935" fmla="*/ 4147310 h 9415521"/>
              <a:gd name="connsiteX936" fmla="*/ 2239205 w 9480340"/>
              <a:gd name="connsiteY936" fmla="*/ 4224395 h 9415521"/>
              <a:gd name="connsiteX937" fmla="*/ 2029655 w 9480340"/>
              <a:gd name="connsiteY937" fmla="*/ 4364481 h 9415521"/>
              <a:gd name="connsiteX938" fmla="*/ 1994730 w 9480340"/>
              <a:gd name="connsiteY938" fmla="*/ 4377536 h 9415521"/>
              <a:gd name="connsiteX939" fmla="*/ 1911543 w 9480340"/>
              <a:gd name="connsiteY939" fmla="*/ 4422841 h 9415521"/>
              <a:gd name="connsiteX940" fmla="*/ 1852773 w 9480340"/>
              <a:gd name="connsiteY940" fmla="*/ 4465695 h 9415521"/>
              <a:gd name="connsiteX941" fmla="*/ 1826455 w 9480340"/>
              <a:gd name="connsiteY941" fmla="*/ 4484745 h 9415521"/>
              <a:gd name="connsiteX942" fmla="*/ 1793787 w 9480340"/>
              <a:gd name="connsiteY942" fmla="*/ 4503795 h 9415521"/>
              <a:gd name="connsiteX943" fmla="*/ 1585155 w 9480340"/>
              <a:gd name="connsiteY943" fmla="*/ 4603903 h 9415521"/>
              <a:gd name="connsiteX944" fmla="*/ 1489905 w 9480340"/>
              <a:gd name="connsiteY944" fmla="*/ 4656293 h 9415521"/>
              <a:gd name="connsiteX945" fmla="*/ 1426405 w 9480340"/>
              <a:gd name="connsiteY945" fmla="*/ 4694348 h 9415521"/>
              <a:gd name="connsiteX946" fmla="*/ 1356555 w 9480340"/>
              <a:gd name="connsiteY946" fmla="*/ 4735177 h 9415521"/>
              <a:gd name="connsiteX947" fmla="*/ 1324546 w 9480340"/>
              <a:gd name="connsiteY947" fmla="*/ 4766267 h 9415521"/>
              <a:gd name="connsiteX948" fmla="*/ 1286446 w 9480340"/>
              <a:gd name="connsiteY948" fmla="*/ 4788939 h 9415521"/>
              <a:gd name="connsiteX949" fmla="*/ 1115255 w 9480340"/>
              <a:gd name="connsiteY949" fmla="*/ 4898738 h 9415521"/>
              <a:gd name="connsiteX950" fmla="*/ 1097918 w 9480340"/>
              <a:gd name="connsiteY950" fmla="*/ 4910195 h 9415521"/>
              <a:gd name="connsiteX951" fmla="*/ 1048290 w 9480340"/>
              <a:gd name="connsiteY951" fmla="*/ 4935595 h 9415521"/>
              <a:gd name="connsiteX952" fmla="*/ 995777 w 9480340"/>
              <a:gd name="connsiteY952" fmla="*/ 4960995 h 9415521"/>
              <a:gd name="connsiteX953" fmla="*/ 975555 w 9480340"/>
              <a:gd name="connsiteY953" fmla="*/ 4972773 h 9415521"/>
              <a:gd name="connsiteX954" fmla="*/ 902530 w 9480340"/>
              <a:gd name="connsiteY954" fmla="*/ 5011324 h 9415521"/>
              <a:gd name="connsiteX955" fmla="*/ 791405 w 9480340"/>
              <a:gd name="connsiteY955" fmla="*/ 5063073 h 9415521"/>
              <a:gd name="connsiteX956" fmla="*/ 715205 w 9480340"/>
              <a:gd name="connsiteY956" fmla="*/ 5107948 h 9415521"/>
              <a:gd name="connsiteX957" fmla="*/ 575505 w 9480340"/>
              <a:gd name="connsiteY957" fmla="*/ 5190233 h 9415521"/>
              <a:gd name="connsiteX958" fmla="*/ 499305 w 9480340"/>
              <a:gd name="connsiteY958" fmla="*/ 5234476 h 9415521"/>
              <a:gd name="connsiteX959" fmla="*/ 334689 w 9480340"/>
              <a:gd name="connsiteY959" fmla="*/ 5353912 h 9415521"/>
              <a:gd name="connsiteX960" fmla="*/ 307541 w 9480340"/>
              <a:gd name="connsiteY960" fmla="*/ 5367395 h 9415521"/>
              <a:gd name="connsiteX961" fmla="*/ 151601 w 9480340"/>
              <a:gd name="connsiteY961" fmla="*/ 5449067 h 9415521"/>
              <a:gd name="connsiteX962" fmla="*/ 63206 w 9480340"/>
              <a:gd name="connsiteY962" fmla="*/ 5485540 h 9415521"/>
              <a:gd name="connsiteX963" fmla="*/ 609 w 9480340"/>
              <a:gd name="connsiteY963" fmla="*/ 5177054 h 9415521"/>
              <a:gd name="connsiteX964" fmla="*/ 29405 w 9480340"/>
              <a:gd name="connsiteY964" fmla="*/ 4988260 h 9415521"/>
              <a:gd name="connsiteX965" fmla="*/ 61155 w 9480340"/>
              <a:gd name="connsiteY965" fmla="*/ 4974273 h 9415521"/>
              <a:gd name="connsiteX966" fmla="*/ 248480 w 9480340"/>
              <a:gd name="connsiteY966" fmla="*/ 4877309 h 9415521"/>
              <a:gd name="connsiteX967" fmla="*/ 289755 w 9480340"/>
              <a:gd name="connsiteY967" fmla="*/ 4859395 h 9415521"/>
              <a:gd name="connsiteX968" fmla="*/ 318330 w 9480340"/>
              <a:gd name="connsiteY968" fmla="*/ 4828850 h 9415521"/>
              <a:gd name="connsiteX969" fmla="*/ 448505 w 9480340"/>
              <a:gd name="connsiteY969" fmla="*/ 4744982 h 9415521"/>
              <a:gd name="connsiteX970" fmla="*/ 524705 w 9480340"/>
              <a:gd name="connsiteY970" fmla="*/ 4700997 h 9415521"/>
              <a:gd name="connsiteX971" fmla="*/ 600905 w 9480340"/>
              <a:gd name="connsiteY971" fmla="*/ 4658120 h 9415521"/>
              <a:gd name="connsiteX972" fmla="*/ 680844 w 9480340"/>
              <a:gd name="connsiteY972" fmla="*/ 4619366 h 9415521"/>
              <a:gd name="connsiteX973" fmla="*/ 753238 w 9480340"/>
              <a:gd name="connsiteY973" fmla="*/ 4592695 h 9415521"/>
              <a:gd name="connsiteX974" fmla="*/ 774899 w 9480340"/>
              <a:gd name="connsiteY974" fmla="*/ 4570470 h 9415521"/>
              <a:gd name="connsiteX975" fmla="*/ 823155 w 9480340"/>
              <a:gd name="connsiteY975" fmla="*/ 4524265 h 9415521"/>
              <a:gd name="connsiteX976" fmla="*/ 1020005 w 9480340"/>
              <a:gd name="connsiteY976" fmla="*/ 4413799 h 9415521"/>
              <a:gd name="connsiteX977" fmla="*/ 1099380 w 9480340"/>
              <a:gd name="connsiteY977" fmla="*/ 4381940 h 9415521"/>
              <a:gd name="connsiteX978" fmla="*/ 1140655 w 9480340"/>
              <a:gd name="connsiteY978" fmla="*/ 4362852 h 9415521"/>
              <a:gd name="connsiteX979" fmla="*/ 1156820 w 9480340"/>
              <a:gd name="connsiteY979" fmla="*/ 4351395 h 9415521"/>
              <a:gd name="connsiteX980" fmla="*/ 1312992 w 9480340"/>
              <a:gd name="connsiteY980" fmla="*/ 4252112 h 9415521"/>
              <a:gd name="connsiteX981" fmla="*/ 1343855 w 9480340"/>
              <a:gd name="connsiteY981" fmla="*/ 4225331 h 9415521"/>
              <a:gd name="connsiteX982" fmla="*/ 1602157 w 9480340"/>
              <a:gd name="connsiteY982" fmla="*/ 4097395 h 9415521"/>
              <a:gd name="connsiteX983" fmla="*/ 1657543 w 9480340"/>
              <a:gd name="connsiteY983" fmla="*/ 4056120 h 9415521"/>
              <a:gd name="connsiteX984" fmla="*/ 1794705 w 9480340"/>
              <a:gd name="connsiteY984" fmla="*/ 3963385 h 9415521"/>
              <a:gd name="connsiteX985" fmla="*/ 1870905 w 9480340"/>
              <a:gd name="connsiteY985" fmla="*/ 3919379 h 9415521"/>
              <a:gd name="connsiteX986" fmla="*/ 1942696 w 9480340"/>
              <a:gd name="connsiteY986" fmla="*/ 3888817 h 9415521"/>
              <a:gd name="connsiteX987" fmla="*/ 1984721 w 9480340"/>
              <a:gd name="connsiteY987" fmla="*/ 3869578 h 9415521"/>
              <a:gd name="connsiteX988" fmla="*/ 2010718 w 9480340"/>
              <a:gd name="connsiteY988" fmla="*/ 3856095 h 9415521"/>
              <a:gd name="connsiteX989" fmla="*/ 2164193 w 9480340"/>
              <a:gd name="connsiteY989" fmla="*/ 3761097 h 9415521"/>
              <a:gd name="connsiteX990" fmla="*/ 2290005 w 9480340"/>
              <a:gd name="connsiteY990" fmla="*/ 3677830 h 9415521"/>
              <a:gd name="connsiteX991" fmla="*/ 2366205 w 9480340"/>
              <a:gd name="connsiteY991" fmla="*/ 3633493 h 9415521"/>
              <a:gd name="connsiteX992" fmla="*/ 2442405 w 9480340"/>
              <a:gd name="connsiteY992" fmla="*/ 3589508 h 9415521"/>
              <a:gd name="connsiteX993" fmla="*/ 2505905 w 9480340"/>
              <a:gd name="connsiteY993" fmla="*/ 3551144 h 9415521"/>
              <a:gd name="connsiteX994" fmla="*/ 2585280 w 9480340"/>
              <a:gd name="connsiteY994" fmla="*/ 3518340 h 9415521"/>
              <a:gd name="connsiteX995" fmla="*/ 2626555 w 9480340"/>
              <a:gd name="connsiteY995" fmla="*/ 3500495 h 9415521"/>
              <a:gd name="connsiteX996" fmla="*/ 2719699 w 9480340"/>
              <a:gd name="connsiteY996" fmla="*/ 3438072 h 9415521"/>
              <a:gd name="connsiteX997" fmla="*/ 2769864 w 9480340"/>
              <a:gd name="connsiteY997" fmla="*/ 3413066 h 9415521"/>
              <a:gd name="connsiteX998" fmla="*/ 2807294 w 9480340"/>
              <a:gd name="connsiteY998" fmla="*/ 3398895 h 9415521"/>
              <a:gd name="connsiteX999" fmla="*/ 2837862 w 9480340"/>
              <a:gd name="connsiteY999" fmla="*/ 3379845 h 9415521"/>
              <a:gd name="connsiteX1000" fmla="*/ 2864036 w 9480340"/>
              <a:gd name="connsiteY1000" fmla="*/ 3360795 h 9415521"/>
              <a:gd name="connsiteX1001" fmla="*/ 2915190 w 9480340"/>
              <a:gd name="connsiteY1001" fmla="*/ 3335395 h 9415521"/>
              <a:gd name="connsiteX1002" fmla="*/ 2964818 w 9480340"/>
              <a:gd name="connsiteY1002" fmla="*/ 3309995 h 9415521"/>
              <a:gd name="connsiteX1003" fmla="*/ 2982155 w 9480340"/>
              <a:gd name="connsiteY1003" fmla="*/ 3297295 h 9415521"/>
              <a:gd name="connsiteX1004" fmla="*/ 3000298 w 9480340"/>
              <a:gd name="connsiteY1004" fmla="*/ 3284595 h 9415521"/>
              <a:gd name="connsiteX1005" fmla="*/ 3037441 w 9480340"/>
              <a:gd name="connsiteY1005" fmla="*/ 3265594 h 9415521"/>
              <a:gd name="connsiteX1006" fmla="*/ 3213313 w 9480340"/>
              <a:gd name="connsiteY1006" fmla="*/ 3151983 h 9415521"/>
              <a:gd name="connsiteX1007" fmla="*/ 3295863 w 9480340"/>
              <a:gd name="connsiteY1007" fmla="*/ 3104428 h 9415521"/>
              <a:gd name="connsiteX1008" fmla="*/ 3413955 w 9480340"/>
              <a:gd name="connsiteY1008" fmla="*/ 3022856 h 9415521"/>
              <a:gd name="connsiteX1009" fmla="*/ 3667955 w 9480340"/>
              <a:gd name="connsiteY1009" fmla="*/ 2877310 h 9415521"/>
              <a:gd name="connsiteX1010" fmla="*/ 3712405 w 9480340"/>
              <a:gd name="connsiteY1010" fmla="*/ 2852576 h 9415521"/>
              <a:gd name="connsiteX1011" fmla="*/ 3775905 w 9480340"/>
              <a:gd name="connsiteY1011" fmla="*/ 2814544 h 9415521"/>
              <a:gd name="connsiteX1012" fmla="*/ 3855280 w 9480340"/>
              <a:gd name="connsiteY1012" fmla="*/ 2781740 h 9415521"/>
              <a:gd name="connsiteX1013" fmla="*/ 3896555 w 9480340"/>
              <a:gd name="connsiteY1013" fmla="*/ 2763508 h 9415521"/>
              <a:gd name="connsiteX1014" fmla="*/ 3922100 w 9480340"/>
              <a:gd name="connsiteY1014" fmla="*/ 2744799 h 9415521"/>
              <a:gd name="connsiteX1015" fmla="*/ 4109425 w 9480340"/>
              <a:gd name="connsiteY1015" fmla="*/ 2632055 h 9415521"/>
              <a:gd name="connsiteX1016" fmla="*/ 4290255 w 9480340"/>
              <a:gd name="connsiteY1016" fmla="*/ 2518517 h 9415521"/>
              <a:gd name="connsiteX1017" fmla="*/ 4347405 w 9480340"/>
              <a:gd name="connsiteY1017" fmla="*/ 2484393 h 9415521"/>
              <a:gd name="connsiteX1018" fmla="*/ 4426780 w 9480340"/>
              <a:gd name="connsiteY1018" fmla="*/ 2451540 h 9415521"/>
              <a:gd name="connsiteX1019" fmla="*/ 4468055 w 9480340"/>
              <a:gd name="connsiteY1019" fmla="*/ 2433308 h 9415521"/>
              <a:gd name="connsiteX1020" fmla="*/ 4653240 w 9480340"/>
              <a:gd name="connsiteY1020" fmla="*/ 2332095 h 9415521"/>
              <a:gd name="connsiteX1021" fmla="*/ 4679362 w 9480340"/>
              <a:gd name="connsiteY1021" fmla="*/ 2313045 h 9415521"/>
              <a:gd name="connsiteX1022" fmla="*/ 4703727 w 9480340"/>
              <a:gd name="connsiteY1022" fmla="*/ 2293995 h 9415521"/>
              <a:gd name="connsiteX1023" fmla="*/ 4769043 w 9480340"/>
              <a:gd name="connsiteY1023" fmla="*/ 2250946 h 9415521"/>
              <a:gd name="connsiteX1024" fmla="*/ 4982405 w 9480340"/>
              <a:gd name="connsiteY1024" fmla="*/ 2116097 h 9415521"/>
              <a:gd name="connsiteX1025" fmla="*/ 5045905 w 9480340"/>
              <a:gd name="connsiteY1025" fmla="*/ 2077880 h 9415521"/>
              <a:gd name="connsiteX1026" fmla="*/ 5122105 w 9480340"/>
              <a:gd name="connsiteY1026" fmla="*/ 2033214 h 9415521"/>
              <a:gd name="connsiteX1027" fmla="*/ 5198305 w 9480340"/>
              <a:gd name="connsiteY1027" fmla="*/ 1989623 h 9415521"/>
              <a:gd name="connsiteX1028" fmla="*/ 5287205 w 9480340"/>
              <a:gd name="connsiteY1028" fmla="*/ 1939533 h 9415521"/>
              <a:gd name="connsiteX1029" fmla="*/ 5412138 w 9480340"/>
              <a:gd name="connsiteY1029" fmla="*/ 1875200 h 9415521"/>
              <a:gd name="connsiteX1030" fmla="*/ 5503464 w 9480340"/>
              <a:gd name="connsiteY1030" fmla="*/ 1836795 h 9415521"/>
              <a:gd name="connsiteX1031" fmla="*/ 5528989 w 9480340"/>
              <a:gd name="connsiteY1031" fmla="*/ 1823312 h 9415521"/>
              <a:gd name="connsiteX1032" fmla="*/ 5693605 w 9480340"/>
              <a:gd name="connsiteY1032" fmla="*/ 1703014 h 9415521"/>
              <a:gd name="connsiteX1033" fmla="*/ 5769805 w 9480340"/>
              <a:gd name="connsiteY1033" fmla="*/ 1659201 h 9415521"/>
              <a:gd name="connsiteX1034" fmla="*/ 5912680 w 9480340"/>
              <a:gd name="connsiteY1034" fmla="*/ 1588411 h 9415521"/>
              <a:gd name="connsiteX1035" fmla="*/ 5953955 w 9480340"/>
              <a:gd name="connsiteY1035" fmla="*/ 1570095 h 9415521"/>
              <a:gd name="connsiteX1036" fmla="*/ 6125146 w 9480340"/>
              <a:gd name="connsiteY1036" fmla="*/ 1461539 h 9415521"/>
              <a:gd name="connsiteX1037" fmla="*/ 6163246 w 9480340"/>
              <a:gd name="connsiteY1037" fmla="*/ 1439125 h 9415521"/>
              <a:gd name="connsiteX1038" fmla="*/ 6303464 w 9480340"/>
              <a:gd name="connsiteY1038" fmla="*/ 1358165 h 9415521"/>
              <a:gd name="connsiteX1039" fmla="*/ 6341564 w 9480340"/>
              <a:gd name="connsiteY1039" fmla="*/ 1335751 h 9415521"/>
              <a:gd name="connsiteX1040" fmla="*/ 6468305 w 9480340"/>
              <a:gd name="connsiteY1040" fmla="*/ 1252814 h 9415521"/>
              <a:gd name="connsiteX1041" fmla="*/ 6512755 w 9480340"/>
              <a:gd name="connsiteY1041" fmla="*/ 1227904 h 9415521"/>
              <a:gd name="connsiteX1042" fmla="*/ 6593252 w 9480340"/>
              <a:gd name="connsiteY1042" fmla="*/ 1180249 h 9415521"/>
              <a:gd name="connsiteX1043" fmla="*/ 6688502 w 9480340"/>
              <a:gd name="connsiteY1043" fmla="*/ 1122609 h 9415521"/>
              <a:gd name="connsiteX1044" fmla="*/ 6755284 w 9480340"/>
              <a:gd name="connsiteY1044" fmla="*/ 1095088 h 9415521"/>
              <a:gd name="connsiteX1045" fmla="*/ 6981426 w 9480340"/>
              <a:gd name="connsiteY1045" fmla="*/ 965602 h 9415521"/>
              <a:gd name="connsiteX1046" fmla="*/ 7154363 w 9480340"/>
              <a:gd name="connsiteY1046" fmla="*/ 863123 h 9415521"/>
              <a:gd name="connsiteX1047" fmla="*/ 7192463 w 9480340"/>
              <a:gd name="connsiteY1047" fmla="*/ 840094 h 9415521"/>
              <a:gd name="connsiteX1048" fmla="*/ 7251176 w 9480340"/>
              <a:gd name="connsiteY1048" fmla="*/ 810229 h 9415521"/>
              <a:gd name="connsiteX1049" fmla="*/ 7295626 w 9480340"/>
              <a:gd name="connsiteY1049" fmla="*/ 780391 h 9415521"/>
              <a:gd name="connsiteX1050" fmla="*/ 7331905 w 9480340"/>
              <a:gd name="connsiteY1050" fmla="*/ 754105 h 9415521"/>
              <a:gd name="connsiteX1051" fmla="*/ 7362448 w 9480340"/>
              <a:gd name="connsiteY1051" fmla="*/ 751357 h 9415521"/>
              <a:gd name="connsiteX1052" fmla="*/ 5877737 w 9480340"/>
              <a:gd name="connsiteY1052" fmla="*/ 79682 h 9415521"/>
              <a:gd name="connsiteX1053" fmla="*/ 5922205 w 9480340"/>
              <a:gd name="connsiteY1053" fmla="*/ 96896 h 9415521"/>
              <a:gd name="connsiteX1054" fmla="*/ 5964230 w 9480340"/>
              <a:gd name="connsiteY1054" fmla="*/ 103324 h 9415521"/>
              <a:gd name="connsiteX1055" fmla="*/ 6042290 w 9480340"/>
              <a:gd name="connsiteY1055" fmla="*/ 122975 h 9415521"/>
              <a:gd name="connsiteX1056" fmla="*/ 6140576 w 9480340"/>
              <a:gd name="connsiteY1056" fmla="*/ 156354 h 9415521"/>
              <a:gd name="connsiteX1057" fmla="*/ 6209372 w 9480340"/>
              <a:gd name="connsiteY1057" fmla="*/ 181153 h 9415521"/>
              <a:gd name="connsiteX1058" fmla="*/ 6265105 w 9480340"/>
              <a:gd name="connsiteY1058" fmla="*/ 198495 h 9415521"/>
              <a:gd name="connsiteX1059" fmla="*/ 6322255 w 9480340"/>
              <a:gd name="connsiteY1059" fmla="*/ 217545 h 9415521"/>
              <a:gd name="connsiteX1060" fmla="*/ 6360551 w 9480340"/>
              <a:gd name="connsiteY1060" fmla="*/ 236596 h 9415521"/>
              <a:gd name="connsiteX1061" fmla="*/ 6391463 w 9480340"/>
              <a:gd name="connsiteY1061" fmla="*/ 290839 h 9415521"/>
              <a:gd name="connsiteX1062" fmla="*/ 6350587 w 9480340"/>
              <a:gd name="connsiteY1062" fmla="*/ 315491 h 9415521"/>
              <a:gd name="connsiteX1063" fmla="*/ 6258755 w 9480340"/>
              <a:gd name="connsiteY1063" fmla="*/ 377537 h 9415521"/>
              <a:gd name="connsiteX1064" fmla="*/ 6242590 w 9480340"/>
              <a:gd name="connsiteY1064" fmla="*/ 388996 h 9415521"/>
              <a:gd name="connsiteX1065" fmla="*/ 6162328 w 9480340"/>
              <a:gd name="connsiteY1065" fmla="*/ 431208 h 9415521"/>
              <a:gd name="connsiteX1066" fmla="*/ 6073717 w 9480340"/>
              <a:gd name="connsiteY1066" fmla="*/ 475701 h 9415521"/>
              <a:gd name="connsiteX1067" fmla="*/ 5861243 w 9480340"/>
              <a:gd name="connsiteY1067" fmla="*/ 599946 h 9415521"/>
              <a:gd name="connsiteX1068" fmla="*/ 5802027 w 9480340"/>
              <a:gd name="connsiteY1068" fmla="*/ 642995 h 9415521"/>
              <a:gd name="connsiteX1069" fmla="*/ 5716938 w 9480340"/>
              <a:gd name="connsiteY1069" fmla="*/ 681400 h 9415521"/>
              <a:gd name="connsiteX1070" fmla="*/ 5592005 w 9480340"/>
              <a:gd name="connsiteY1070" fmla="*/ 745733 h 9415521"/>
              <a:gd name="connsiteX1071" fmla="*/ 5407855 w 9480340"/>
              <a:gd name="connsiteY1071" fmla="*/ 872837 h 9415521"/>
              <a:gd name="connsiteX1072" fmla="*/ 5391690 w 9480340"/>
              <a:gd name="connsiteY1072" fmla="*/ 884295 h 9415521"/>
              <a:gd name="connsiteX1073" fmla="*/ 5308032 w 9480340"/>
              <a:gd name="connsiteY1073" fmla="*/ 928745 h 9415521"/>
              <a:gd name="connsiteX1074" fmla="*/ 5233885 w 9480340"/>
              <a:gd name="connsiteY1074" fmla="*/ 973195 h 9415521"/>
              <a:gd name="connsiteX1075" fmla="*/ 4976055 w 9480340"/>
              <a:gd name="connsiteY1075" fmla="*/ 1101080 h 9415521"/>
              <a:gd name="connsiteX1076" fmla="*/ 4931605 w 9480340"/>
              <a:gd name="connsiteY1076" fmla="*/ 1125814 h 9415521"/>
              <a:gd name="connsiteX1077" fmla="*/ 4801430 w 9480340"/>
              <a:gd name="connsiteY1077" fmla="*/ 1209350 h 9415521"/>
              <a:gd name="connsiteX1078" fmla="*/ 4772855 w 9480340"/>
              <a:gd name="connsiteY1078" fmla="*/ 1239895 h 9415521"/>
              <a:gd name="connsiteX1079" fmla="*/ 4731580 w 9480340"/>
              <a:gd name="connsiteY1079" fmla="*/ 1257740 h 9415521"/>
              <a:gd name="connsiteX1080" fmla="*/ 4563789 w 9480340"/>
              <a:gd name="connsiteY1080" fmla="*/ 1366112 h 9415521"/>
              <a:gd name="connsiteX1081" fmla="*/ 4537792 w 9480340"/>
              <a:gd name="connsiteY1081" fmla="*/ 1379595 h 9415521"/>
              <a:gd name="connsiteX1082" fmla="*/ 4464328 w 9480340"/>
              <a:gd name="connsiteY1082" fmla="*/ 1417254 h 9415521"/>
              <a:gd name="connsiteX1083" fmla="*/ 4371617 w 9480340"/>
              <a:gd name="connsiteY1083" fmla="*/ 1461893 h 9415521"/>
              <a:gd name="connsiteX1084" fmla="*/ 4296605 w 9480340"/>
              <a:gd name="connsiteY1084" fmla="*/ 1493895 h 9415521"/>
              <a:gd name="connsiteX1085" fmla="*/ 4233105 w 9480340"/>
              <a:gd name="connsiteY1085" fmla="*/ 1532460 h 9415521"/>
              <a:gd name="connsiteX1086" fmla="*/ 4156905 w 9480340"/>
              <a:gd name="connsiteY1086" fmla="*/ 1576797 h 9415521"/>
              <a:gd name="connsiteX1087" fmla="*/ 4080705 w 9480340"/>
              <a:gd name="connsiteY1087" fmla="*/ 1620782 h 9415521"/>
              <a:gd name="connsiteX1088" fmla="*/ 4017205 w 9480340"/>
              <a:gd name="connsiteY1088" fmla="*/ 1658351 h 9415521"/>
              <a:gd name="connsiteX1089" fmla="*/ 3928305 w 9480340"/>
              <a:gd name="connsiteY1089" fmla="*/ 1708657 h 9415521"/>
              <a:gd name="connsiteX1090" fmla="*/ 3816072 w 9480340"/>
              <a:gd name="connsiteY1090" fmla="*/ 1785690 h 9415521"/>
              <a:gd name="connsiteX1091" fmla="*/ 3737446 w 9480340"/>
              <a:gd name="connsiteY1091" fmla="*/ 1836795 h 9415521"/>
              <a:gd name="connsiteX1092" fmla="*/ 3711921 w 9480340"/>
              <a:gd name="connsiteY1092" fmla="*/ 1850278 h 9415521"/>
              <a:gd name="connsiteX1093" fmla="*/ 3669896 w 9480340"/>
              <a:gd name="connsiteY1093" fmla="*/ 1869517 h 9415521"/>
              <a:gd name="connsiteX1094" fmla="*/ 3598105 w 9480340"/>
              <a:gd name="connsiteY1094" fmla="*/ 1900079 h 9415521"/>
              <a:gd name="connsiteX1095" fmla="*/ 3521905 w 9480340"/>
              <a:gd name="connsiteY1095" fmla="*/ 1944314 h 9415521"/>
              <a:gd name="connsiteX1096" fmla="*/ 3445705 w 9480340"/>
              <a:gd name="connsiteY1096" fmla="*/ 1988278 h 9415521"/>
              <a:gd name="connsiteX1097" fmla="*/ 3344105 w 9480340"/>
              <a:gd name="connsiteY1097" fmla="*/ 2046986 h 9415521"/>
              <a:gd name="connsiteX1098" fmla="*/ 3232343 w 9480340"/>
              <a:gd name="connsiteY1098" fmla="*/ 2124076 h 9415521"/>
              <a:gd name="connsiteX1099" fmla="*/ 3166418 w 9480340"/>
              <a:gd name="connsiteY1099" fmla="*/ 2166995 h 9415521"/>
              <a:gd name="connsiteX1100" fmla="*/ 3140421 w 9480340"/>
              <a:gd name="connsiteY1100" fmla="*/ 2180478 h 9415521"/>
              <a:gd name="connsiteX1101" fmla="*/ 3098396 w 9480340"/>
              <a:gd name="connsiteY1101" fmla="*/ 2199717 h 9415521"/>
              <a:gd name="connsiteX1102" fmla="*/ 2931355 w 9480340"/>
              <a:gd name="connsiteY1102" fmla="*/ 2306695 h 9415521"/>
              <a:gd name="connsiteX1103" fmla="*/ 2890080 w 9480340"/>
              <a:gd name="connsiteY1103" fmla="*/ 2324896 h 9415521"/>
              <a:gd name="connsiteX1104" fmla="*/ 2825511 w 9480340"/>
              <a:gd name="connsiteY1104" fmla="*/ 2356418 h 9415521"/>
              <a:gd name="connsiteX1105" fmla="*/ 2788046 w 9480340"/>
              <a:gd name="connsiteY1105" fmla="*/ 2394124 h 9415521"/>
              <a:gd name="connsiteX1106" fmla="*/ 2750616 w 9480340"/>
              <a:gd name="connsiteY1106" fmla="*/ 2408295 h 9415521"/>
              <a:gd name="connsiteX1107" fmla="*/ 2720048 w 9480340"/>
              <a:gd name="connsiteY1107" fmla="*/ 2427345 h 9415521"/>
              <a:gd name="connsiteX1108" fmla="*/ 2696155 w 9480340"/>
              <a:gd name="connsiteY1108" fmla="*/ 2446395 h 9415521"/>
              <a:gd name="connsiteX1109" fmla="*/ 2605438 w 9480340"/>
              <a:gd name="connsiteY1109" fmla="*/ 2484800 h 9415521"/>
              <a:gd name="connsiteX1110" fmla="*/ 2480505 w 9480340"/>
              <a:gd name="connsiteY1110" fmla="*/ 2549133 h 9415521"/>
              <a:gd name="connsiteX1111" fmla="*/ 2391605 w 9480340"/>
              <a:gd name="connsiteY1111" fmla="*/ 2599654 h 9415521"/>
              <a:gd name="connsiteX1112" fmla="*/ 2315405 w 9480340"/>
              <a:gd name="connsiteY1112" fmla="*/ 2643676 h 9415521"/>
              <a:gd name="connsiteX1113" fmla="*/ 2239205 w 9480340"/>
              <a:gd name="connsiteY1113" fmla="*/ 2687911 h 9415521"/>
              <a:gd name="connsiteX1114" fmla="*/ 2175705 w 9480340"/>
              <a:gd name="connsiteY1114" fmla="*/ 2725697 h 9415521"/>
              <a:gd name="connsiteX1115" fmla="*/ 1996905 w 9480340"/>
              <a:gd name="connsiteY1115" fmla="*/ 2841372 h 9415521"/>
              <a:gd name="connsiteX1116" fmla="*/ 1969885 w 9480340"/>
              <a:gd name="connsiteY1116" fmla="*/ 2865495 h 9415521"/>
              <a:gd name="connsiteX1117" fmla="*/ 1940755 w 9480340"/>
              <a:gd name="connsiteY1117" fmla="*/ 2884545 h 9415521"/>
              <a:gd name="connsiteX1118" fmla="*/ 1901731 w 9480340"/>
              <a:gd name="connsiteY1118" fmla="*/ 2903595 h 9415521"/>
              <a:gd name="connsiteX1119" fmla="*/ 1862011 w 9480340"/>
              <a:gd name="connsiteY1119" fmla="*/ 2913132 h 9415521"/>
              <a:gd name="connsiteX1120" fmla="*/ 1788355 w 9480340"/>
              <a:gd name="connsiteY1120" fmla="*/ 2952185 h 9415521"/>
              <a:gd name="connsiteX1121" fmla="*/ 1654746 w 9480340"/>
              <a:gd name="connsiteY1121" fmla="*/ 3039325 h 9415521"/>
              <a:gd name="connsiteX1122" fmla="*/ 1616646 w 9480340"/>
              <a:gd name="connsiteY1122" fmla="*/ 3061739 h 9415521"/>
              <a:gd name="connsiteX1123" fmla="*/ 1540705 w 9480340"/>
              <a:gd name="connsiteY1123" fmla="*/ 3094095 h 9415521"/>
              <a:gd name="connsiteX1124" fmla="*/ 1477205 w 9480340"/>
              <a:gd name="connsiteY1124" fmla="*/ 3132660 h 9415521"/>
              <a:gd name="connsiteX1125" fmla="*/ 1293055 w 9480340"/>
              <a:gd name="connsiteY1125" fmla="*/ 3260438 h 9415521"/>
              <a:gd name="connsiteX1126" fmla="*/ 1274912 w 9480340"/>
              <a:gd name="connsiteY1126" fmla="*/ 3271895 h 9415521"/>
              <a:gd name="connsiteX1127" fmla="*/ 1083246 w 9480340"/>
              <a:gd name="connsiteY1127" fmla="*/ 3369525 h 9415521"/>
              <a:gd name="connsiteX1128" fmla="*/ 1045146 w 9480340"/>
              <a:gd name="connsiteY1128" fmla="*/ 3391939 h 9415521"/>
              <a:gd name="connsiteX1129" fmla="*/ 969205 w 9480340"/>
              <a:gd name="connsiteY1129" fmla="*/ 3424295 h 9415521"/>
              <a:gd name="connsiteX1130" fmla="*/ 905705 w 9480340"/>
              <a:gd name="connsiteY1130" fmla="*/ 3462860 h 9415521"/>
              <a:gd name="connsiteX1131" fmla="*/ 829505 w 9480340"/>
              <a:gd name="connsiteY1131" fmla="*/ 3507197 h 9415521"/>
              <a:gd name="connsiteX1132" fmla="*/ 753305 w 9480340"/>
              <a:gd name="connsiteY1132" fmla="*/ 3551182 h 9415521"/>
              <a:gd name="connsiteX1133" fmla="*/ 631426 w 9480340"/>
              <a:gd name="connsiteY1133" fmla="*/ 3632602 h 9415521"/>
              <a:gd name="connsiteX1134" fmla="*/ 405284 w 9480340"/>
              <a:gd name="connsiteY1134" fmla="*/ 3762088 h 9415521"/>
              <a:gd name="connsiteX1135" fmla="*/ 334205 w 9480340"/>
              <a:gd name="connsiteY1135" fmla="*/ 3792648 h 9415521"/>
              <a:gd name="connsiteX1136" fmla="*/ 264355 w 9480340"/>
              <a:gd name="connsiteY1136" fmla="*/ 3833477 h 9415521"/>
              <a:gd name="connsiteX1137" fmla="*/ 232347 w 9480340"/>
              <a:gd name="connsiteY1137" fmla="*/ 3864567 h 9415521"/>
              <a:gd name="connsiteX1138" fmla="*/ 194247 w 9480340"/>
              <a:gd name="connsiteY1138" fmla="*/ 3887020 h 9415521"/>
              <a:gd name="connsiteX1139" fmla="*/ 88904 w 9480340"/>
              <a:gd name="connsiteY1139" fmla="*/ 3939761 h 9415521"/>
              <a:gd name="connsiteX1140" fmla="*/ 41474 w 9480340"/>
              <a:gd name="connsiteY1140" fmla="*/ 3938058 h 9415521"/>
              <a:gd name="connsiteX1141" fmla="*/ 42105 w 9480340"/>
              <a:gd name="connsiteY1141" fmla="*/ 3830695 h 9415521"/>
              <a:gd name="connsiteX1142" fmla="*/ 60783 w 9480340"/>
              <a:gd name="connsiteY1142" fmla="*/ 3741795 h 9415521"/>
              <a:gd name="connsiteX1143" fmla="*/ 86633 w 9480340"/>
              <a:gd name="connsiteY1143" fmla="*/ 3654618 h 9415521"/>
              <a:gd name="connsiteX1144" fmla="*/ 105683 w 9480340"/>
              <a:gd name="connsiteY1144" fmla="*/ 3578418 h 9415521"/>
              <a:gd name="connsiteX1145" fmla="*/ 122772 w 9480340"/>
              <a:gd name="connsiteY1145" fmla="*/ 3505999 h 9415521"/>
              <a:gd name="connsiteX1146" fmla="*/ 149083 w 9480340"/>
              <a:gd name="connsiteY1146" fmla="*/ 3436149 h 9415521"/>
              <a:gd name="connsiteX1147" fmla="*/ 220318 w 9480340"/>
              <a:gd name="connsiteY1147" fmla="*/ 3360795 h 9415521"/>
              <a:gd name="connsiteX1148" fmla="*/ 251655 w 9480340"/>
              <a:gd name="connsiteY1148" fmla="*/ 3341745 h 9415521"/>
              <a:gd name="connsiteX1149" fmla="*/ 284323 w 9480340"/>
              <a:gd name="connsiteY1149" fmla="*/ 3322695 h 9415521"/>
              <a:gd name="connsiteX1150" fmla="*/ 349443 w 9480340"/>
              <a:gd name="connsiteY1150" fmla="*/ 3279535 h 9415521"/>
              <a:gd name="connsiteX1151" fmla="*/ 572947 w 9480340"/>
              <a:gd name="connsiteY1151" fmla="*/ 3146786 h 9415521"/>
              <a:gd name="connsiteX1152" fmla="*/ 655497 w 9480340"/>
              <a:gd name="connsiteY1152" fmla="*/ 3099707 h 9415521"/>
              <a:gd name="connsiteX1153" fmla="*/ 778705 w 9480340"/>
              <a:gd name="connsiteY1153" fmla="*/ 3017782 h 9415521"/>
              <a:gd name="connsiteX1154" fmla="*/ 854905 w 9480340"/>
              <a:gd name="connsiteY1154" fmla="*/ 2973797 h 9415521"/>
              <a:gd name="connsiteX1155" fmla="*/ 931105 w 9480340"/>
              <a:gd name="connsiteY1155" fmla="*/ 2930920 h 9415521"/>
              <a:gd name="connsiteX1156" fmla="*/ 1011044 w 9480340"/>
              <a:gd name="connsiteY1156" fmla="*/ 2892166 h 9415521"/>
              <a:gd name="connsiteX1157" fmla="*/ 1084468 w 9480340"/>
              <a:gd name="connsiteY1157" fmla="*/ 2865495 h 9415521"/>
              <a:gd name="connsiteX1158" fmla="*/ 1110662 w 9480340"/>
              <a:gd name="connsiteY1158" fmla="*/ 2846445 h 9415521"/>
              <a:gd name="connsiteX1159" fmla="*/ 1139474 w 9480340"/>
              <a:gd name="connsiteY1159" fmla="*/ 2827395 h 9415521"/>
              <a:gd name="connsiteX1160" fmla="*/ 1175146 w 9480340"/>
              <a:gd name="connsiteY1160" fmla="*/ 2813224 h 9415521"/>
              <a:gd name="connsiteX1161" fmla="*/ 1212611 w 9480340"/>
              <a:gd name="connsiteY1161" fmla="*/ 2775518 h 9415521"/>
              <a:gd name="connsiteX1162" fmla="*/ 1277180 w 9480340"/>
              <a:gd name="connsiteY1162" fmla="*/ 2743996 h 9415521"/>
              <a:gd name="connsiteX1163" fmla="*/ 1318455 w 9480340"/>
              <a:gd name="connsiteY1163" fmla="*/ 2725795 h 9415521"/>
              <a:gd name="connsiteX1164" fmla="*/ 1655011 w 9480340"/>
              <a:gd name="connsiteY1164" fmla="*/ 2535295 h 9415521"/>
              <a:gd name="connsiteX1165" fmla="*/ 1676599 w 9480340"/>
              <a:gd name="connsiteY1165" fmla="*/ 2513070 h 9415521"/>
              <a:gd name="connsiteX1166" fmla="*/ 1718505 w 9480340"/>
              <a:gd name="connsiteY1166" fmla="*/ 2470930 h 9415521"/>
              <a:gd name="connsiteX1167" fmla="*/ 1813719 w 9480340"/>
              <a:gd name="connsiteY1167" fmla="*/ 2420130 h 9415521"/>
              <a:gd name="connsiteX1168" fmla="*/ 1883828 w 9480340"/>
              <a:gd name="connsiteY1168" fmla="*/ 2386865 h 9415521"/>
              <a:gd name="connsiteX1169" fmla="*/ 1921964 w 9480340"/>
              <a:gd name="connsiteY1169" fmla="*/ 2363979 h 9415521"/>
              <a:gd name="connsiteX1170" fmla="*/ 1978855 w 9480340"/>
              <a:gd name="connsiteY1170" fmla="*/ 2324474 h 9415521"/>
              <a:gd name="connsiteX1171" fmla="*/ 2048705 w 9480340"/>
              <a:gd name="connsiteY1171" fmla="*/ 2281089 h 9415521"/>
              <a:gd name="connsiteX1172" fmla="*/ 2124905 w 9480340"/>
              <a:gd name="connsiteY1172" fmla="*/ 2237276 h 9415521"/>
              <a:gd name="connsiteX1173" fmla="*/ 2201105 w 9480340"/>
              <a:gd name="connsiteY1173" fmla="*/ 2193113 h 9415521"/>
              <a:gd name="connsiteX1174" fmla="*/ 2296355 w 9480340"/>
              <a:gd name="connsiteY1174" fmla="*/ 2139643 h 9415521"/>
              <a:gd name="connsiteX1175" fmla="*/ 2372555 w 9480340"/>
              <a:gd name="connsiteY1175" fmla="*/ 2095779 h 9415521"/>
              <a:gd name="connsiteX1176" fmla="*/ 2556705 w 9480340"/>
              <a:gd name="connsiteY1176" fmla="*/ 1989097 h 9415521"/>
              <a:gd name="connsiteX1177" fmla="*/ 2620205 w 9480340"/>
              <a:gd name="connsiteY1177" fmla="*/ 1950880 h 9415521"/>
              <a:gd name="connsiteX1178" fmla="*/ 2696405 w 9480340"/>
              <a:gd name="connsiteY1178" fmla="*/ 1906214 h 9415521"/>
              <a:gd name="connsiteX1179" fmla="*/ 2772605 w 9480340"/>
              <a:gd name="connsiteY1179" fmla="*/ 1861979 h 9415521"/>
              <a:gd name="connsiteX1180" fmla="*/ 2844396 w 9480340"/>
              <a:gd name="connsiteY1180" fmla="*/ 1831417 h 9415521"/>
              <a:gd name="connsiteX1181" fmla="*/ 2886421 w 9480340"/>
              <a:gd name="connsiteY1181" fmla="*/ 1812178 h 9415521"/>
              <a:gd name="connsiteX1182" fmla="*/ 2918773 w 9480340"/>
              <a:gd name="connsiteY1182" fmla="*/ 1798695 h 9415521"/>
              <a:gd name="connsiteX1183" fmla="*/ 2946599 w 9480340"/>
              <a:gd name="connsiteY1183" fmla="*/ 1776470 h 9415521"/>
              <a:gd name="connsiteX1184" fmla="*/ 2988505 w 9480340"/>
              <a:gd name="connsiteY1184" fmla="*/ 1734330 h 9415521"/>
              <a:gd name="connsiteX1185" fmla="*/ 3083143 w 9480340"/>
              <a:gd name="connsiteY1185" fmla="*/ 1683530 h 9415521"/>
              <a:gd name="connsiteX1186" fmla="*/ 3197854 w 9480340"/>
              <a:gd name="connsiteY1186" fmla="*/ 1633595 h 9415521"/>
              <a:gd name="connsiteX1187" fmla="*/ 3269972 w 9480340"/>
              <a:gd name="connsiteY1187" fmla="*/ 1582490 h 9415521"/>
              <a:gd name="connsiteX1188" fmla="*/ 3382205 w 9480340"/>
              <a:gd name="connsiteY1188" fmla="*/ 1505457 h 9415521"/>
              <a:gd name="connsiteX1189" fmla="*/ 3471105 w 9480340"/>
              <a:gd name="connsiteY1189" fmla="*/ 1455000 h 9415521"/>
              <a:gd name="connsiteX1190" fmla="*/ 3550480 w 9480340"/>
              <a:gd name="connsiteY1190" fmla="*/ 1422840 h 9415521"/>
              <a:gd name="connsiteX1191" fmla="*/ 3591755 w 9480340"/>
              <a:gd name="connsiteY1191" fmla="*/ 1403753 h 9415521"/>
              <a:gd name="connsiteX1192" fmla="*/ 3609092 w 9480340"/>
              <a:gd name="connsiteY1192" fmla="*/ 1392295 h 9415521"/>
              <a:gd name="connsiteX1193" fmla="*/ 3658720 w 9480340"/>
              <a:gd name="connsiteY1193" fmla="*/ 1366895 h 9415521"/>
              <a:gd name="connsiteX1194" fmla="*/ 3709875 w 9480340"/>
              <a:gd name="connsiteY1194" fmla="*/ 1341495 h 9415521"/>
              <a:gd name="connsiteX1195" fmla="*/ 3736048 w 9480340"/>
              <a:gd name="connsiteY1195" fmla="*/ 1322445 h 9415521"/>
              <a:gd name="connsiteX1196" fmla="*/ 3768407 w 9480340"/>
              <a:gd name="connsiteY1196" fmla="*/ 1303395 h 9415521"/>
              <a:gd name="connsiteX1197" fmla="*/ 3801789 w 9480340"/>
              <a:gd name="connsiteY1197" fmla="*/ 1289912 h 9415521"/>
              <a:gd name="connsiteX1198" fmla="*/ 3966405 w 9480340"/>
              <a:gd name="connsiteY1198" fmla="*/ 1169142 h 9415521"/>
              <a:gd name="connsiteX1199" fmla="*/ 4106105 w 9480340"/>
              <a:gd name="connsiteY1199" fmla="*/ 1087289 h 9415521"/>
              <a:gd name="connsiteX1200" fmla="*/ 4182305 w 9480340"/>
              <a:gd name="connsiteY1200" fmla="*/ 1043476 h 9415521"/>
              <a:gd name="connsiteX1201" fmla="*/ 4258505 w 9480340"/>
              <a:gd name="connsiteY1201" fmla="*/ 998810 h 9415521"/>
              <a:gd name="connsiteX1202" fmla="*/ 4322005 w 9480340"/>
              <a:gd name="connsiteY1202" fmla="*/ 960602 h 9415521"/>
              <a:gd name="connsiteX1203" fmla="*/ 4423605 w 9480340"/>
              <a:gd name="connsiteY1203" fmla="*/ 903040 h 9415521"/>
              <a:gd name="connsiteX1204" fmla="*/ 4576264 w 9480340"/>
              <a:gd name="connsiteY1204" fmla="*/ 825023 h 9415521"/>
              <a:gd name="connsiteX1205" fmla="*/ 4614364 w 9480340"/>
              <a:gd name="connsiteY1205" fmla="*/ 802351 h 9415521"/>
              <a:gd name="connsiteX1206" fmla="*/ 4756980 w 9480340"/>
              <a:gd name="connsiteY1206" fmla="*/ 724340 h 9415521"/>
              <a:gd name="connsiteX1207" fmla="*/ 4798255 w 9480340"/>
              <a:gd name="connsiteY1207" fmla="*/ 705253 h 9415521"/>
              <a:gd name="connsiteX1208" fmla="*/ 4814420 w 9480340"/>
              <a:gd name="connsiteY1208" fmla="*/ 693795 h 9415521"/>
              <a:gd name="connsiteX1209" fmla="*/ 4888657 w 9480340"/>
              <a:gd name="connsiteY1209" fmla="*/ 646170 h 9415521"/>
              <a:gd name="connsiteX1210" fmla="*/ 5028084 w 9480340"/>
              <a:gd name="connsiteY1210" fmla="*/ 561469 h 9415521"/>
              <a:gd name="connsiteX1211" fmla="*/ 5254226 w 9480340"/>
              <a:gd name="connsiteY1211" fmla="*/ 432202 h 9415521"/>
              <a:gd name="connsiteX1212" fmla="*/ 5388546 w 9480340"/>
              <a:gd name="connsiteY1212" fmla="*/ 356640 h 9415521"/>
              <a:gd name="connsiteX1213" fmla="*/ 5426646 w 9480340"/>
              <a:gd name="connsiteY1213" fmla="*/ 333968 h 9415521"/>
              <a:gd name="connsiteX1214" fmla="*/ 5526399 w 9480340"/>
              <a:gd name="connsiteY1214" fmla="*/ 275664 h 9415521"/>
              <a:gd name="connsiteX1215" fmla="*/ 5576564 w 9480340"/>
              <a:gd name="connsiteY1215" fmla="*/ 250767 h 9415521"/>
              <a:gd name="connsiteX1216" fmla="*/ 5613994 w 9480340"/>
              <a:gd name="connsiteY1216" fmla="*/ 236596 h 9415521"/>
              <a:gd name="connsiteX1217" fmla="*/ 5644562 w 9480340"/>
              <a:gd name="connsiteY1217" fmla="*/ 217545 h 9415521"/>
              <a:gd name="connsiteX1218" fmla="*/ 5675164 w 9480340"/>
              <a:gd name="connsiteY1218" fmla="*/ 198495 h 9415521"/>
              <a:gd name="connsiteX1219" fmla="*/ 5706789 w 9480340"/>
              <a:gd name="connsiteY1219" fmla="*/ 185013 h 9415521"/>
              <a:gd name="connsiteX1220" fmla="*/ 5807905 w 9480340"/>
              <a:gd name="connsiteY1220" fmla="*/ 103616 h 9415521"/>
              <a:gd name="connsiteX1221" fmla="*/ 5877737 w 9480340"/>
              <a:gd name="connsiteY1221" fmla="*/ 79682 h 9415521"/>
              <a:gd name="connsiteX1222" fmla="*/ 3964921 w 9480340"/>
              <a:gd name="connsiteY1222" fmla="*/ 329 h 9415521"/>
              <a:gd name="connsiteX1223" fmla="*/ 4188655 w 9480340"/>
              <a:gd name="connsiteY1223" fmla="*/ 24790 h 9415521"/>
              <a:gd name="connsiteX1224" fmla="*/ 4069405 w 9480340"/>
              <a:gd name="connsiteY1224" fmla="*/ 109596 h 9415521"/>
              <a:gd name="connsiteX1225" fmla="*/ 4039864 w 9480340"/>
              <a:gd name="connsiteY1225" fmla="*/ 123767 h 9415521"/>
              <a:gd name="connsiteX1226" fmla="*/ 3989699 w 9480340"/>
              <a:gd name="connsiteY1226" fmla="*/ 148664 h 9415521"/>
              <a:gd name="connsiteX1227" fmla="*/ 3889946 w 9480340"/>
              <a:gd name="connsiteY1227" fmla="*/ 206968 h 9415521"/>
              <a:gd name="connsiteX1228" fmla="*/ 3851846 w 9480340"/>
              <a:gd name="connsiteY1228" fmla="*/ 229639 h 9415521"/>
              <a:gd name="connsiteX1229" fmla="*/ 3712664 w 9480340"/>
              <a:gd name="connsiteY1229" fmla="*/ 307051 h 9415521"/>
              <a:gd name="connsiteX1230" fmla="*/ 3674554 w 9480340"/>
              <a:gd name="connsiteY1230" fmla="*/ 329466 h 9415521"/>
              <a:gd name="connsiteX1231" fmla="*/ 3623495 w 9480340"/>
              <a:gd name="connsiteY1231" fmla="*/ 351761 h 9415521"/>
              <a:gd name="connsiteX1232" fmla="*/ 3464791 w 9480340"/>
              <a:gd name="connsiteY1232" fmla="*/ 440214 h 9415521"/>
              <a:gd name="connsiteX1233" fmla="*/ 3275210 w 9480340"/>
              <a:gd name="connsiteY1233" fmla="*/ 566795 h 9415521"/>
              <a:gd name="connsiteX1234" fmla="*/ 3261555 w 9480340"/>
              <a:gd name="connsiteY1234" fmla="*/ 578253 h 9415521"/>
              <a:gd name="connsiteX1235" fmla="*/ 3220280 w 9480340"/>
              <a:gd name="connsiteY1235" fmla="*/ 597340 h 9415521"/>
              <a:gd name="connsiteX1236" fmla="*/ 3074230 w 9480340"/>
              <a:gd name="connsiteY1236" fmla="*/ 675950 h 9415521"/>
              <a:gd name="connsiteX1237" fmla="*/ 3045655 w 9480340"/>
              <a:gd name="connsiteY1237" fmla="*/ 706495 h 9415521"/>
              <a:gd name="connsiteX1238" fmla="*/ 3004380 w 9480340"/>
              <a:gd name="connsiteY1238" fmla="*/ 724340 h 9415521"/>
              <a:gd name="connsiteX1239" fmla="*/ 2829755 w 9480340"/>
              <a:gd name="connsiteY1239" fmla="*/ 834737 h 9415521"/>
              <a:gd name="connsiteX1240" fmla="*/ 2811342 w 9480340"/>
              <a:gd name="connsiteY1240" fmla="*/ 846195 h 9415521"/>
              <a:gd name="connsiteX1241" fmla="*/ 2737128 w 9480340"/>
              <a:gd name="connsiteY1241" fmla="*/ 883854 h 9415521"/>
              <a:gd name="connsiteX1242" fmla="*/ 2644417 w 9480340"/>
              <a:gd name="connsiteY1242" fmla="*/ 928493 h 9415521"/>
              <a:gd name="connsiteX1243" fmla="*/ 2569405 w 9480340"/>
              <a:gd name="connsiteY1243" fmla="*/ 960495 h 9415521"/>
              <a:gd name="connsiteX1244" fmla="*/ 2505905 w 9480340"/>
              <a:gd name="connsiteY1244" fmla="*/ 999060 h 9415521"/>
              <a:gd name="connsiteX1245" fmla="*/ 2429705 w 9480340"/>
              <a:gd name="connsiteY1245" fmla="*/ 1043397 h 9415521"/>
              <a:gd name="connsiteX1246" fmla="*/ 2353505 w 9480340"/>
              <a:gd name="connsiteY1246" fmla="*/ 1087382 h 9415521"/>
              <a:gd name="connsiteX1247" fmla="*/ 2231626 w 9480340"/>
              <a:gd name="connsiteY1247" fmla="*/ 1168802 h 9415521"/>
              <a:gd name="connsiteX1248" fmla="*/ 2005484 w 9480340"/>
              <a:gd name="connsiteY1248" fmla="*/ 1298288 h 9415521"/>
              <a:gd name="connsiteX1249" fmla="*/ 1871164 w 9480340"/>
              <a:gd name="connsiteY1249" fmla="*/ 1373851 h 9415521"/>
              <a:gd name="connsiteX1250" fmla="*/ 1833064 w 9480340"/>
              <a:gd name="connsiteY1250" fmla="*/ 1396523 h 9415521"/>
              <a:gd name="connsiteX1251" fmla="*/ 1718505 w 9480340"/>
              <a:gd name="connsiteY1251" fmla="*/ 1455040 h 9415521"/>
              <a:gd name="connsiteX1252" fmla="*/ 1616905 w 9480340"/>
              <a:gd name="connsiteY1252" fmla="*/ 1513586 h 9415521"/>
              <a:gd name="connsiteX1253" fmla="*/ 1505143 w 9480340"/>
              <a:gd name="connsiteY1253" fmla="*/ 1590676 h 9415521"/>
              <a:gd name="connsiteX1254" fmla="*/ 1439527 w 9480340"/>
              <a:gd name="connsiteY1254" fmla="*/ 1633595 h 9415521"/>
              <a:gd name="connsiteX1255" fmla="*/ 1329107 w 9480340"/>
              <a:gd name="connsiteY1255" fmla="*/ 1692909 h 9415521"/>
              <a:gd name="connsiteX1256" fmla="*/ 1230682 w 9480340"/>
              <a:gd name="connsiteY1256" fmla="*/ 1753887 h 9415521"/>
              <a:gd name="connsiteX1257" fmla="*/ 1204155 w 9480340"/>
              <a:gd name="connsiteY1257" fmla="*/ 1772908 h 9415521"/>
              <a:gd name="connsiteX1258" fmla="*/ 1162880 w 9480340"/>
              <a:gd name="connsiteY1258" fmla="*/ 1791140 h 9415521"/>
              <a:gd name="connsiteX1259" fmla="*/ 1083505 w 9480340"/>
              <a:gd name="connsiteY1259" fmla="*/ 1823993 h 9415521"/>
              <a:gd name="connsiteX1260" fmla="*/ 1026355 w 9480340"/>
              <a:gd name="connsiteY1260" fmla="*/ 1857636 h 9415521"/>
              <a:gd name="connsiteX1261" fmla="*/ 991903 w 9480340"/>
              <a:gd name="connsiteY1261" fmla="*/ 1891066 h 9415521"/>
              <a:gd name="connsiteX1262" fmla="*/ 937455 w 9480340"/>
              <a:gd name="connsiteY1262" fmla="*/ 1867308 h 9415521"/>
              <a:gd name="connsiteX1263" fmla="*/ 1177106 w 9480340"/>
              <a:gd name="connsiteY1263" fmla="*/ 1526277 h 9415521"/>
              <a:gd name="connsiteX1264" fmla="*/ 1655478 w 9480340"/>
              <a:gd name="connsiteY1264" fmla="*/ 1061844 h 9415521"/>
              <a:gd name="connsiteX1265" fmla="*/ 2012155 w 9480340"/>
              <a:gd name="connsiteY1265" fmla="*/ 808095 h 9415521"/>
              <a:gd name="connsiteX1266" fmla="*/ 2059577 w 9480340"/>
              <a:gd name="connsiteY1266" fmla="*/ 765755 h 9415521"/>
              <a:gd name="connsiteX1267" fmla="*/ 2118555 w 9480340"/>
              <a:gd name="connsiteY1267" fmla="*/ 715036 h 9415521"/>
              <a:gd name="connsiteX1268" fmla="*/ 2244925 w 9480340"/>
              <a:gd name="connsiteY1268" fmla="*/ 635857 h 9415521"/>
              <a:gd name="connsiteX1269" fmla="*/ 2321755 w 9480340"/>
              <a:gd name="connsiteY1269" fmla="*/ 587967 h 9415521"/>
              <a:gd name="connsiteX1270" fmla="*/ 2417005 w 9480340"/>
              <a:gd name="connsiteY1270" fmla="*/ 535127 h 9415521"/>
              <a:gd name="connsiteX1271" fmla="*/ 2539962 w 9480340"/>
              <a:gd name="connsiteY1271" fmla="*/ 478434 h 9415521"/>
              <a:gd name="connsiteX1272" fmla="*/ 2594686 w 9480340"/>
              <a:gd name="connsiteY1272" fmla="*/ 452687 h 9415521"/>
              <a:gd name="connsiteX1273" fmla="*/ 2632099 w 9480340"/>
              <a:gd name="connsiteY1273" fmla="*/ 439795 h 9415521"/>
              <a:gd name="connsiteX1274" fmla="*/ 2677355 w 9480340"/>
              <a:gd name="connsiteY1274" fmla="*/ 420746 h 9415521"/>
              <a:gd name="connsiteX1275" fmla="*/ 2715455 w 9480340"/>
              <a:gd name="connsiteY1275" fmla="*/ 401696 h 9415521"/>
              <a:gd name="connsiteX1276" fmla="*/ 2753555 w 9480340"/>
              <a:gd name="connsiteY1276" fmla="*/ 382646 h 9415521"/>
              <a:gd name="connsiteX1277" fmla="*/ 2786906 w 9480340"/>
              <a:gd name="connsiteY1277" fmla="*/ 363596 h 9415521"/>
              <a:gd name="connsiteX1278" fmla="*/ 2851838 w 9480340"/>
              <a:gd name="connsiteY1278" fmla="*/ 338196 h 9415521"/>
              <a:gd name="connsiteX1279" fmla="*/ 2920087 w 9480340"/>
              <a:gd name="connsiteY1279" fmla="*/ 312796 h 9415521"/>
              <a:gd name="connsiteX1280" fmla="*/ 2956755 w 9480340"/>
              <a:gd name="connsiteY1280" fmla="*/ 293746 h 9415521"/>
              <a:gd name="connsiteX1281" fmla="*/ 3001205 w 9480340"/>
              <a:gd name="connsiteY1281" fmla="*/ 274696 h 9415521"/>
              <a:gd name="connsiteX1282" fmla="*/ 3045655 w 9480340"/>
              <a:gd name="connsiteY1282" fmla="*/ 255645 h 9415521"/>
              <a:gd name="connsiteX1283" fmla="*/ 3102805 w 9480340"/>
              <a:gd name="connsiteY1283" fmla="*/ 236596 h 9415521"/>
              <a:gd name="connsiteX1284" fmla="*/ 3159955 w 9480340"/>
              <a:gd name="connsiteY1284" fmla="*/ 217545 h 9415521"/>
              <a:gd name="connsiteX1285" fmla="*/ 3209484 w 9480340"/>
              <a:gd name="connsiteY1285" fmla="*/ 198495 h 9415521"/>
              <a:gd name="connsiteX1286" fmla="*/ 3261904 w 9480340"/>
              <a:gd name="connsiteY1286" fmla="*/ 174898 h 9415521"/>
              <a:gd name="connsiteX1287" fmla="*/ 3334044 w 9480340"/>
              <a:gd name="connsiteY1287" fmla="*/ 149023 h 9415521"/>
              <a:gd name="connsiteX1288" fmla="*/ 3416594 w 9480340"/>
              <a:gd name="connsiteY1288" fmla="*/ 121899 h 9415521"/>
              <a:gd name="connsiteX1289" fmla="*/ 3491878 w 9480340"/>
              <a:gd name="connsiteY1289" fmla="*/ 103324 h 9415521"/>
              <a:gd name="connsiteX1290" fmla="*/ 3568078 w 9480340"/>
              <a:gd name="connsiteY1290" fmla="*/ 84274 h 9415521"/>
              <a:gd name="connsiteX1291" fmla="*/ 3646138 w 9480340"/>
              <a:gd name="connsiteY1291" fmla="*/ 65224 h 9415521"/>
              <a:gd name="connsiteX1292" fmla="*/ 3739764 w 9480340"/>
              <a:gd name="connsiteY1292" fmla="*/ 52445 h 9415521"/>
              <a:gd name="connsiteX1293" fmla="*/ 3831431 w 9480340"/>
              <a:gd name="connsiteY1293" fmla="*/ 26153 h 9415521"/>
              <a:gd name="connsiteX1294" fmla="*/ 3902905 w 9480340"/>
              <a:gd name="connsiteY1294" fmla="*/ 7996 h 9415521"/>
              <a:gd name="connsiteX1295" fmla="*/ 3964921 w 9480340"/>
              <a:gd name="connsiteY1295" fmla="*/ 329 h 9415521"/>
            </a:gdLst>
            <a:ahLst/>
            <a:cxnLst/>
            <a:rect l="l" t="t" r="r" b="b"/>
            <a:pathLst>
              <a:path w="9480340" h="9415521">
                <a:moveTo>
                  <a:pt x="8233065" y="7933142"/>
                </a:moveTo>
                <a:cubicBezTo>
                  <a:pt x="8242980" y="7933319"/>
                  <a:pt x="8254217" y="7937746"/>
                  <a:pt x="8259500" y="7946295"/>
                </a:cubicBezTo>
                <a:cubicBezTo>
                  <a:pt x="8264088" y="7953720"/>
                  <a:pt x="8258711" y="7969887"/>
                  <a:pt x="8247549" y="7982220"/>
                </a:cubicBezTo>
                <a:cubicBezTo>
                  <a:pt x="8236387" y="7994554"/>
                  <a:pt x="8227255" y="8008766"/>
                  <a:pt x="8227255" y="8013801"/>
                </a:cubicBezTo>
                <a:cubicBezTo>
                  <a:pt x="8227255" y="8018837"/>
                  <a:pt x="8173557" y="8069822"/>
                  <a:pt x="8107926" y="8127101"/>
                </a:cubicBezTo>
                <a:cubicBezTo>
                  <a:pt x="8042295" y="8184380"/>
                  <a:pt x="7960856" y="8257181"/>
                  <a:pt x="7926951" y="8288882"/>
                </a:cubicBezTo>
                <a:cubicBezTo>
                  <a:pt x="7893046" y="8320582"/>
                  <a:pt x="7836730" y="8368868"/>
                  <a:pt x="7801805" y="8396182"/>
                </a:cubicBezTo>
                <a:cubicBezTo>
                  <a:pt x="7766880" y="8423497"/>
                  <a:pt x="7732590" y="8451853"/>
                  <a:pt x="7725605" y="8459195"/>
                </a:cubicBezTo>
                <a:cubicBezTo>
                  <a:pt x="7649515" y="8539178"/>
                  <a:pt x="7604909" y="8580495"/>
                  <a:pt x="7594652" y="8580495"/>
                </a:cubicBezTo>
                <a:cubicBezTo>
                  <a:pt x="7587843" y="8580495"/>
                  <a:pt x="7578983" y="8589067"/>
                  <a:pt x="7574962" y="8599545"/>
                </a:cubicBezTo>
                <a:cubicBezTo>
                  <a:pt x="7570942" y="8610023"/>
                  <a:pt x="7558900" y="8618595"/>
                  <a:pt x="7548203" y="8618595"/>
                </a:cubicBezTo>
                <a:cubicBezTo>
                  <a:pt x="7537507" y="8618595"/>
                  <a:pt x="7528755" y="8624451"/>
                  <a:pt x="7528755" y="8631610"/>
                </a:cubicBezTo>
                <a:cubicBezTo>
                  <a:pt x="7528755" y="8638767"/>
                  <a:pt x="7514468" y="8650056"/>
                  <a:pt x="7497005" y="8656695"/>
                </a:cubicBezTo>
                <a:cubicBezTo>
                  <a:pt x="7479543" y="8663334"/>
                  <a:pt x="7465255" y="8674623"/>
                  <a:pt x="7465255" y="8681780"/>
                </a:cubicBezTo>
                <a:cubicBezTo>
                  <a:pt x="7465255" y="8688939"/>
                  <a:pt x="7459482" y="8694795"/>
                  <a:pt x="7452425" y="8694795"/>
                </a:cubicBezTo>
                <a:cubicBezTo>
                  <a:pt x="7445368" y="8694795"/>
                  <a:pt x="7411137" y="8714798"/>
                  <a:pt x="7376355" y="8739245"/>
                </a:cubicBezTo>
                <a:cubicBezTo>
                  <a:pt x="7341573" y="8763692"/>
                  <a:pt x="7310486" y="8783695"/>
                  <a:pt x="7307272" y="8783695"/>
                </a:cubicBezTo>
                <a:cubicBezTo>
                  <a:pt x="7304058" y="8783695"/>
                  <a:pt x="7276024" y="8800840"/>
                  <a:pt x="7244975" y="8821795"/>
                </a:cubicBezTo>
                <a:cubicBezTo>
                  <a:pt x="7213925" y="8842750"/>
                  <a:pt x="7184085" y="8859895"/>
                  <a:pt x="7178663" y="8859895"/>
                </a:cubicBezTo>
                <a:cubicBezTo>
                  <a:pt x="7155895" y="8859895"/>
                  <a:pt x="7052317" y="8914503"/>
                  <a:pt x="6879120" y="9017821"/>
                </a:cubicBezTo>
                <a:cubicBezTo>
                  <a:pt x="6825669" y="9049707"/>
                  <a:pt x="6775663" y="9075795"/>
                  <a:pt x="6767995" y="9075795"/>
                </a:cubicBezTo>
                <a:cubicBezTo>
                  <a:pt x="6760328" y="9075795"/>
                  <a:pt x="6754055" y="9081056"/>
                  <a:pt x="6754055" y="9087486"/>
                </a:cubicBezTo>
                <a:cubicBezTo>
                  <a:pt x="6754055" y="9093916"/>
                  <a:pt x="6737305" y="9102856"/>
                  <a:pt x="6716832" y="9107352"/>
                </a:cubicBezTo>
                <a:cubicBezTo>
                  <a:pt x="6696360" y="9111849"/>
                  <a:pt x="6672800" y="9123733"/>
                  <a:pt x="6664478" y="9133761"/>
                </a:cubicBezTo>
                <a:cubicBezTo>
                  <a:pt x="6656155" y="9143790"/>
                  <a:pt x="6636457" y="9151995"/>
                  <a:pt x="6620705" y="9151995"/>
                </a:cubicBezTo>
                <a:cubicBezTo>
                  <a:pt x="6604953" y="9151995"/>
                  <a:pt x="6584951" y="9160567"/>
                  <a:pt x="6576255" y="9171045"/>
                </a:cubicBezTo>
                <a:cubicBezTo>
                  <a:pt x="6567559" y="9181523"/>
                  <a:pt x="6544700" y="9190095"/>
                  <a:pt x="6525455" y="9190095"/>
                </a:cubicBezTo>
                <a:cubicBezTo>
                  <a:pt x="6506210" y="9190095"/>
                  <a:pt x="6483351" y="9198667"/>
                  <a:pt x="6474655" y="9209145"/>
                </a:cubicBezTo>
                <a:cubicBezTo>
                  <a:pt x="6465959" y="9219623"/>
                  <a:pt x="6443100" y="9228195"/>
                  <a:pt x="6423855" y="9228195"/>
                </a:cubicBezTo>
                <a:cubicBezTo>
                  <a:pt x="6404610" y="9228195"/>
                  <a:pt x="6382266" y="9236146"/>
                  <a:pt x="6374201" y="9245864"/>
                </a:cubicBezTo>
                <a:cubicBezTo>
                  <a:pt x="6366136" y="9255582"/>
                  <a:pt x="6334003" y="9267362"/>
                  <a:pt x="6302796" y="9272043"/>
                </a:cubicBezTo>
                <a:cubicBezTo>
                  <a:pt x="6271588" y="9276722"/>
                  <a:pt x="6246055" y="9285657"/>
                  <a:pt x="6246055" y="9291897"/>
                </a:cubicBezTo>
                <a:cubicBezTo>
                  <a:pt x="6246055" y="9298138"/>
                  <a:pt x="6221766" y="9303846"/>
                  <a:pt x="6192080" y="9304582"/>
                </a:cubicBezTo>
                <a:cubicBezTo>
                  <a:pt x="6158033" y="9305425"/>
                  <a:pt x="6128003" y="9315016"/>
                  <a:pt x="6110745" y="9330557"/>
                </a:cubicBezTo>
                <a:cubicBezTo>
                  <a:pt x="6095080" y="9344665"/>
                  <a:pt x="6065076" y="9355195"/>
                  <a:pt x="6040546" y="9355195"/>
                </a:cubicBezTo>
                <a:cubicBezTo>
                  <a:pt x="6016984" y="9355195"/>
                  <a:pt x="5983576" y="9360198"/>
                  <a:pt x="5966306" y="9366312"/>
                </a:cubicBezTo>
                <a:cubicBezTo>
                  <a:pt x="5949036" y="9372427"/>
                  <a:pt x="5912045" y="9380779"/>
                  <a:pt x="5884105" y="9384875"/>
                </a:cubicBezTo>
                <a:cubicBezTo>
                  <a:pt x="5856165" y="9388970"/>
                  <a:pt x="5814731" y="9398880"/>
                  <a:pt x="5792030" y="9406897"/>
                </a:cubicBezTo>
                <a:cubicBezTo>
                  <a:pt x="5758798" y="9418634"/>
                  <a:pt x="5749698" y="9418110"/>
                  <a:pt x="5745333" y="9404210"/>
                </a:cubicBezTo>
                <a:cubicBezTo>
                  <a:pt x="5737290" y="9378597"/>
                  <a:pt x="5780876" y="9311432"/>
                  <a:pt x="5808932" y="9306203"/>
                </a:cubicBezTo>
                <a:cubicBezTo>
                  <a:pt x="5862587" y="9296206"/>
                  <a:pt x="5876218" y="9290128"/>
                  <a:pt x="5929888" y="9252279"/>
                </a:cubicBezTo>
                <a:cubicBezTo>
                  <a:pt x="5996192" y="9205520"/>
                  <a:pt x="6100486" y="9151995"/>
                  <a:pt x="6125292" y="9151995"/>
                </a:cubicBezTo>
                <a:cubicBezTo>
                  <a:pt x="6135007" y="9151995"/>
                  <a:pt x="6146706" y="9145927"/>
                  <a:pt x="6151289" y="9138511"/>
                </a:cubicBezTo>
                <a:cubicBezTo>
                  <a:pt x="6176141" y="9098300"/>
                  <a:pt x="6266672" y="9039828"/>
                  <a:pt x="6319080" y="9030140"/>
                </a:cubicBezTo>
                <a:cubicBezTo>
                  <a:pt x="6341781" y="9025944"/>
                  <a:pt x="6360355" y="9017913"/>
                  <a:pt x="6360355" y="9012295"/>
                </a:cubicBezTo>
                <a:cubicBezTo>
                  <a:pt x="6360355" y="8996529"/>
                  <a:pt x="6398924" y="8970129"/>
                  <a:pt x="6550933" y="8881848"/>
                </a:cubicBezTo>
                <a:cubicBezTo>
                  <a:pt x="6596293" y="8855505"/>
                  <a:pt x="6641977" y="8828490"/>
                  <a:pt x="6652455" y="8821817"/>
                </a:cubicBezTo>
                <a:cubicBezTo>
                  <a:pt x="6691536" y="8796923"/>
                  <a:pt x="6905299" y="8694795"/>
                  <a:pt x="6918323" y="8694795"/>
                </a:cubicBezTo>
                <a:cubicBezTo>
                  <a:pt x="6925765" y="8694795"/>
                  <a:pt x="6931855" y="8689639"/>
                  <a:pt x="6931855" y="8683338"/>
                </a:cubicBezTo>
                <a:cubicBezTo>
                  <a:pt x="6931855" y="8677036"/>
                  <a:pt x="6944714" y="8662731"/>
                  <a:pt x="6960430" y="8651550"/>
                </a:cubicBezTo>
                <a:cubicBezTo>
                  <a:pt x="7011049" y="8615536"/>
                  <a:pt x="7064549" y="8581204"/>
                  <a:pt x="7090605" y="8568014"/>
                </a:cubicBezTo>
                <a:cubicBezTo>
                  <a:pt x="7104575" y="8560942"/>
                  <a:pt x="7124577" y="8549812"/>
                  <a:pt x="7135055" y="8543280"/>
                </a:cubicBezTo>
                <a:cubicBezTo>
                  <a:pt x="7165399" y="8524364"/>
                  <a:pt x="7385494" y="8415395"/>
                  <a:pt x="7393357" y="8415395"/>
                </a:cubicBezTo>
                <a:cubicBezTo>
                  <a:pt x="7397275" y="8415395"/>
                  <a:pt x="7422199" y="8396081"/>
                  <a:pt x="7448744" y="8372476"/>
                </a:cubicBezTo>
                <a:cubicBezTo>
                  <a:pt x="7475287" y="8348870"/>
                  <a:pt x="7525580" y="8314179"/>
                  <a:pt x="7560505" y="8295385"/>
                </a:cubicBezTo>
                <a:cubicBezTo>
                  <a:pt x="7595430" y="8276592"/>
                  <a:pt x="7641150" y="8250173"/>
                  <a:pt x="7662105" y="8236679"/>
                </a:cubicBezTo>
                <a:cubicBezTo>
                  <a:pt x="7683060" y="8223183"/>
                  <a:pt x="7717350" y="8203399"/>
                  <a:pt x="7738305" y="8192714"/>
                </a:cubicBezTo>
                <a:cubicBezTo>
                  <a:pt x="7759260" y="8182029"/>
                  <a:pt x="7793550" y="8162123"/>
                  <a:pt x="7814505" y="8148479"/>
                </a:cubicBezTo>
                <a:cubicBezTo>
                  <a:pt x="7835460" y="8134835"/>
                  <a:pt x="7867766" y="8121082"/>
                  <a:pt x="7886296" y="8117917"/>
                </a:cubicBezTo>
                <a:cubicBezTo>
                  <a:pt x="7904827" y="8114751"/>
                  <a:pt x="7923738" y="8106094"/>
                  <a:pt x="7928321" y="8098679"/>
                </a:cubicBezTo>
                <a:cubicBezTo>
                  <a:pt x="7932904" y="8091263"/>
                  <a:pt x="7947926" y="8085195"/>
                  <a:pt x="7961703" y="8085195"/>
                </a:cubicBezTo>
                <a:cubicBezTo>
                  <a:pt x="7975480" y="8085195"/>
                  <a:pt x="7990042" y="8076623"/>
                  <a:pt x="7994062" y="8066145"/>
                </a:cubicBezTo>
                <a:cubicBezTo>
                  <a:pt x="7998083" y="8055667"/>
                  <a:pt x="8007158" y="8047095"/>
                  <a:pt x="8014228" y="8047095"/>
                </a:cubicBezTo>
                <a:cubicBezTo>
                  <a:pt x="8021298" y="8047095"/>
                  <a:pt x="8060010" y="8027092"/>
                  <a:pt x="8100255" y="8002645"/>
                </a:cubicBezTo>
                <a:cubicBezTo>
                  <a:pt x="8140500" y="7978198"/>
                  <a:pt x="8182681" y="7958195"/>
                  <a:pt x="8193991" y="7958195"/>
                </a:cubicBezTo>
                <a:cubicBezTo>
                  <a:pt x="8205301" y="7958195"/>
                  <a:pt x="8214555" y="7952480"/>
                  <a:pt x="8214555" y="7945495"/>
                </a:cubicBezTo>
                <a:cubicBezTo>
                  <a:pt x="8214555" y="7937040"/>
                  <a:pt x="8223150" y="7932966"/>
                  <a:pt x="8233065" y="7933142"/>
                </a:cubicBezTo>
                <a:close/>
                <a:moveTo>
                  <a:pt x="9345963" y="5742294"/>
                </a:moveTo>
                <a:cubicBezTo>
                  <a:pt x="9359816" y="5740710"/>
                  <a:pt x="9375025" y="5744229"/>
                  <a:pt x="9387442" y="5753325"/>
                </a:cubicBezTo>
                <a:cubicBezTo>
                  <a:pt x="9406523" y="5767301"/>
                  <a:pt x="9408326" y="5775520"/>
                  <a:pt x="9396967" y="5796745"/>
                </a:cubicBezTo>
                <a:cubicBezTo>
                  <a:pt x="9389260" y="5811144"/>
                  <a:pt x="9380062" y="5839017"/>
                  <a:pt x="9376527" y="5858685"/>
                </a:cubicBezTo>
                <a:cubicBezTo>
                  <a:pt x="9372991" y="5878353"/>
                  <a:pt x="9365324" y="5911928"/>
                  <a:pt x="9359487" y="5933296"/>
                </a:cubicBezTo>
                <a:cubicBezTo>
                  <a:pt x="9353651" y="5954664"/>
                  <a:pt x="9345167" y="5995342"/>
                  <a:pt x="9340634" y="6023691"/>
                </a:cubicBezTo>
                <a:cubicBezTo>
                  <a:pt x="9336101" y="6052040"/>
                  <a:pt x="9320944" y="6088849"/>
                  <a:pt x="9306952" y="6105490"/>
                </a:cubicBezTo>
                <a:cubicBezTo>
                  <a:pt x="9292960" y="6122130"/>
                  <a:pt x="9281295" y="6150033"/>
                  <a:pt x="9281029" y="6167495"/>
                </a:cubicBezTo>
                <a:cubicBezTo>
                  <a:pt x="9280764" y="6184958"/>
                  <a:pt x="9275014" y="6213196"/>
                  <a:pt x="9268251" y="6230247"/>
                </a:cubicBezTo>
                <a:cubicBezTo>
                  <a:pt x="9261488" y="6247299"/>
                  <a:pt x="9255955" y="6270701"/>
                  <a:pt x="9255955" y="6282254"/>
                </a:cubicBezTo>
                <a:cubicBezTo>
                  <a:pt x="9255955" y="6309324"/>
                  <a:pt x="9214577" y="6346593"/>
                  <a:pt x="9170142" y="6359545"/>
                </a:cubicBezTo>
                <a:cubicBezTo>
                  <a:pt x="9116942" y="6375051"/>
                  <a:pt x="9104565" y="6382013"/>
                  <a:pt x="9000192" y="6455132"/>
                </a:cubicBezTo>
                <a:cubicBezTo>
                  <a:pt x="8946834" y="6492512"/>
                  <a:pt x="8896827" y="6523095"/>
                  <a:pt x="8889067" y="6523095"/>
                </a:cubicBezTo>
                <a:cubicBezTo>
                  <a:pt x="8881305" y="6523095"/>
                  <a:pt x="8874955" y="6528251"/>
                  <a:pt x="8874955" y="6534552"/>
                </a:cubicBezTo>
                <a:cubicBezTo>
                  <a:pt x="8874955" y="6540854"/>
                  <a:pt x="8856381" y="6549655"/>
                  <a:pt x="8833680" y="6554111"/>
                </a:cubicBezTo>
                <a:cubicBezTo>
                  <a:pt x="8775984" y="6565434"/>
                  <a:pt x="8715800" y="6599976"/>
                  <a:pt x="8718322" y="6620317"/>
                </a:cubicBezTo>
                <a:cubicBezTo>
                  <a:pt x="8719486" y="6629710"/>
                  <a:pt x="8713641" y="6637395"/>
                  <a:pt x="8705332" y="6637395"/>
                </a:cubicBezTo>
                <a:cubicBezTo>
                  <a:pt x="8697023" y="6637395"/>
                  <a:pt x="8659853" y="6657398"/>
                  <a:pt x="8622732" y="6681845"/>
                </a:cubicBezTo>
                <a:cubicBezTo>
                  <a:pt x="8585610" y="6706292"/>
                  <a:pt x="8547641" y="6726295"/>
                  <a:pt x="8538355" y="6726295"/>
                </a:cubicBezTo>
                <a:cubicBezTo>
                  <a:pt x="8511458" y="6726295"/>
                  <a:pt x="8504885" y="6729876"/>
                  <a:pt x="8415535" y="6793209"/>
                </a:cubicBezTo>
                <a:cubicBezTo>
                  <a:pt x="8368911" y="6826256"/>
                  <a:pt x="8324620" y="6853295"/>
                  <a:pt x="8317110" y="6853295"/>
                </a:cubicBezTo>
                <a:cubicBezTo>
                  <a:pt x="8309600" y="6853295"/>
                  <a:pt x="8303455" y="6858451"/>
                  <a:pt x="8303455" y="6864752"/>
                </a:cubicBezTo>
                <a:cubicBezTo>
                  <a:pt x="8303455" y="6871054"/>
                  <a:pt x="8284881" y="6879644"/>
                  <a:pt x="8262180" y="6883840"/>
                </a:cubicBezTo>
                <a:cubicBezTo>
                  <a:pt x="8223141" y="6891057"/>
                  <a:pt x="8176157" y="6916757"/>
                  <a:pt x="8119563" y="6961851"/>
                </a:cubicBezTo>
                <a:cubicBezTo>
                  <a:pt x="8105735" y="6972869"/>
                  <a:pt x="8088591" y="6983072"/>
                  <a:pt x="8081463" y="6984523"/>
                </a:cubicBezTo>
                <a:cubicBezTo>
                  <a:pt x="8062088" y="6988469"/>
                  <a:pt x="8009877" y="7015458"/>
                  <a:pt x="7966905" y="7043742"/>
                </a:cubicBezTo>
                <a:cubicBezTo>
                  <a:pt x="7945950" y="7057534"/>
                  <a:pt x="7917375" y="7074604"/>
                  <a:pt x="7903405" y="7081676"/>
                </a:cubicBezTo>
                <a:cubicBezTo>
                  <a:pt x="7889435" y="7088748"/>
                  <a:pt x="7870861" y="7103121"/>
                  <a:pt x="7862130" y="7113615"/>
                </a:cubicBezTo>
                <a:cubicBezTo>
                  <a:pt x="7853399" y="7124109"/>
                  <a:pt x="7833396" y="7135635"/>
                  <a:pt x="7817680" y="7139229"/>
                </a:cubicBezTo>
                <a:cubicBezTo>
                  <a:pt x="7784087" y="7146909"/>
                  <a:pt x="7731955" y="7181552"/>
                  <a:pt x="7731955" y="7196195"/>
                </a:cubicBezTo>
                <a:cubicBezTo>
                  <a:pt x="7731955" y="7201813"/>
                  <a:pt x="7713381" y="7209844"/>
                  <a:pt x="7690680" y="7214040"/>
                </a:cubicBezTo>
                <a:cubicBezTo>
                  <a:pt x="7667979" y="7218237"/>
                  <a:pt x="7632260" y="7232998"/>
                  <a:pt x="7611305" y="7246844"/>
                </a:cubicBezTo>
                <a:cubicBezTo>
                  <a:pt x="7590350" y="7260690"/>
                  <a:pt x="7561775" y="7278112"/>
                  <a:pt x="7547805" y="7285560"/>
                </a:cubicBezTo>
                <a:cubicBezTo>
                  <a:pt x="7533835" y="7293008"/>
                  <a:pt x="7499545" y="7312959"/>
                  <a:pt x="7471605" y="7329897"/>
                </a:cubicBezTo>
                <a:cubicBezTo>
                  <a:pt x="7443665" y="7346834"/>
                  <a:pt x="7409375" y="7366627"/>
                  <a:pt x="7395405" y="7373882"/>
                </a:cubicBezTo>
                <a:cubicBezTo>
                  <a:pt x="7368985" y="7387602"/>
                  <a:pt x="7314370" y="7422789"/>
                  <a:pt x="7265230" y="7457750"/>
                </a:cubicBezTo>
                <a:cubicBezTo>
                  <a:pt x="7249514" y="7468931"/>
                  <a:pt x="7236655" y="7483236"/>
                  <a:pt x="7236655" y="7489538"/>
                </a:cubicBezTo>
                <a:cubicBezTo>
                  <a:pt x="7236655" y="7495839"/>
                  <a:pt x="7229381" y="7500995"/>
                  <a:pt x="7220490" y="7500995"/>
                </a:cubicBezTo>
                <a:cubicBezTo>
                  <a:pt x="7211600" y="7500995"/>
                  <a:pt x="7173953" y="7520998"/>
                  <a:pt x="7136832" y="7545445"/>
                </a:cubicBezTo>
                <a:cubicBezTo>
                  <a:pt x="7099710" y="7569892"/>
                  <a:pt x="7061876" y="7589895"/>
                  <a:pt x="7052755" y="7589895"/>
                </a:cubicBezTo>
                <a:cubicBezTo>
                  <a:pt x="7043635" y="7589895"/>
                  <a:pt x="7032883" y="7598467"/>
                  <a:pt x="7028862" y="7608945"/>
                </a:cubicBezTo>
                <a:cubicBezTo>
                  <a:pt x="7024842" y="7619423"/>
                  <a:pt x="7011086" y="7627995"/>
                  <a:pt x="6998294" y="7627995"/>
                </a:cubicBezTo>
                <a:cubicBezTo>
                  <a:pt x="6985501" y="7627995"/>
                  <a:pt x="6968658" y="7634372"/>
                  <a:pt x="6960864" y="7642166"/>
                </a:cubicBezTo>
                <a:cubicBezTo>
                  <a:pt x="6953070" y="7649960"/>
                  <a:pt x="6930496" y="7661212"/>
                  <a:pt x="6910699" y="7667172"/>
                </a:cubicBezTo>
                <a:cubicBezTo>
                  <a:pt x="6869612" y="7679541"/>
                  <a:pt x="6817555" y="7714428"/>
                  <a:pt x="6817555" y="7729595"/>
                </a:cubicBezTo>
                <a:cubicBezTo>
                  <a:pt x="6817555" y="7735213"/>
                  <a:pt x="6798981" y="7743244"/>
                  <a:pt x="6776280" y="7747440"/>
                </a:cubicBezTo>
                <a:cubicBezTo>
                  <a:pt x="6736753" y="7754747"/>
                  <a:pt x="6683359" y="7784179"/>
                  <a:pt x="6637198" y="7824107"/>
                </a:cubicBezTo>
                <a:cubicBezTo>
                  <a:pt x="6625313" y="7834386"/>
                  <a:pt x="6588166" y="7855786"/>
                  <a:pt x="6554648" y="7871662"/>
                </a:cubicBezTo>
                <a:cubicBezTo>
                  <a:pt x="6521129" y="7887537"/>
                  <a:pt x="6482275" y="7907562"/>
                  <a:pt x="6468305" y="7916163"/>
                </a:cubicBezTo>
                <a:cubicBezTo>
                  <a:pt x="6454335" y="7924762"/>
                  <a:pt x="6434333" y="7935730"/>
                  <a:pt x="6423855" y="7940533"/>
                </a:cubicBezTo>
                <a:cubicBezTo>
                  <a:pt x="6405850" y="7948789"/>
                  <a:pt x="6210775" y="8060570"/>
                  <a:pt x="6169855" y="8086080"/>
                </a:cubicBezTo>
                <a:cubicBezTo>
                  <a:pt x="6159377" y="8092612"/>
                  <a:pt x="6139375" y="8103742"/>
                  <a:pt x="6125405" y="8110814"/>
                </a:cubicBezTo>
                <a:cubicBezTo>
                  <a:pt x="6099349" y="8124004"/>
                  <a:pt x="6045849" y="8158336"/>
                  <a:pt x="5995230" y="8194350"/>
                </a:cubicBezTo>
                <a:cubicBezTo>
                  <a:pt x="5979514" y="8205531"/>
                  <a:pt x="5966655" y="8219277"/>
                  <a:pt x="5966655" y="8224895"/>
                </a:cubicBezTo>
                <a:cubicBezTo>
                  <a:pt x="5966655" y="8230513"/>
                  <a:pt x="5948081" y="8238544"/>
                  <a:pt x="5925380" y="8242740"/>
                </a:cubicBezTo>
                <a:cubicBezTo>
                  <a:pt x="5902679" y="8246937"/>
                  <a:pt x="5866960" y="8261698"/>
                  <a:pt x="5846005" y="8275544"/>
                </a:cubicBezTo>
                <a:cubicBezTo>
                  <a:pt x="5825050" y="8289390"/>
                  <a:pt x="5796475" y="8305886"/>
                  <a:pt x="5782505" y="8312204"/>
                </a:cubicBezTo>
                <a:cubicBezTo>
                  <a:pt x="5756617" y="8323909"/>
                  <a:pt x="5505991" y="8468634"/>
                  <a:pt x="5471355" y="8491878"/>
                </a:cubicBezTo>
                <a:cubicBezTo>
                  <a:pt x="5413386" y="8530779"/>
                  <a:pt x="5395155" y="8545905"/>
                  <a:pt x="5395155" y="8555095"/>
                </a:cubicBezTo>
                <a:cubicBezTo>
                  <a:pt x="5395155" y="8560713"/>
                  <a:pt x="5376581" y="8568904"/>
                  <a:pt x="5353880" y="8573296"/>
                </a:cubicBezTo>
                <a:cubicBezTo>
                  <a:pt x="5331179" y="8577689"/>
                  <a:pt x="5302123" y="8591873"/>
                  <a:pt x="5289311" y="8604818"/>
                </a:cubicBezTo>
                <a:cubicBezTo>
                  <a:pt x="5276499" y="8617762"/>
                  <a:pt x="5259640" y="8634730"/>
                  <a:pt x="5251846" y="8642524"/>
                </a:cubicBezTo>
                <a:cubicBezTo>
                  <a:pt x="5244052" y="8650318"/>
                  <a:pt x="5227999" y="8656695"/>
                  <a:pt x="5216174" y="8656695"/>
                </a:cubicBezTo>
                <a:cubicBezTo>
                  <a:pt x="5204348" y="8656695"/>
                  <a:pt x="5191383" y="8665267"/>
                  <a:pt x="5187362" y="8675745"/>
                </a:cubicBezTo>
                <a:cubicBezTo>
                  <a:pt x="5183342" y="8686223"/>
                  <a:pt x="5171587" y="8694795"/>
                  <a:pt x="5161240" y="8694795"/>
                </a:cubicBezTo>
                <a:cubicBezTo>
                  <a:pt x="5142917" y="8694795"/>
                  <a:pt x="5079547" y="8724103"/>
                  <a:pt x="4963355" y="8786315"/>
                </a:cubicBezTo>
                <a:cubicBezTo>
                  <a:pt x="4931922" y="8803145"/>
                  <a:pt x="4884496" y="8835405"/>
                  <a:pt x="4857963" y="8858004"/>
                </a:cubicBezTo>
                <a:cubicBezTo>
                  <a:pt x="4831429" y="8880603"/>
                  <a:pt x="4794282" y="8901789"/>
                  <a:pt x="4775413" y="8905083"/>
                </a:cubicBezTo>
                <a:cubicBezTo>
                  <a:pt x="4756544" y="8908377"/>
                  <a:pt x="4723960" y="8922332"/>
                  <a:pt x="4703005" y="8936095"/>
                </a:cubicBezTo>
                <a:cubicBezTo>
                  <a:pt x="4682050" y="8949858"/>
                  <a:pt x="4653475" y="8966958"/>
                  <a:pt x="4639505" y="8974097"/>
                </a:cubicBezTo>
                <a:cubicBezTo>
                  <a:pt x="4549912" y="9019878"/>
                  <a:pt x="4467854" y="9071740"/>
                  <a:pt x="4426143" y="9108946"/>
                </a:cubicBezTo>
                <a:cubicBezTo>
                  <a:pt x="4399599" y="9132623"/>
                  <a:pt x="4369933" y="9151995"/>
                  <a:pt x="4360218" y="9151995"/>
                </a:cubicBezTo>
                <a:cubicBezTo>
                  <a:pt x="4350503" y="9151995"/>
                  <a:pt x="4338804" y="9158063"/>
                  <a:pt x="4334221" y="9165479"/>
                </a:cubicBezTo>
                <a:cubicBezTo>
                  <a:pt x="4329637" y="9172894"/>
                  <a:pt x="4310727" y="9181551"/>
                  <a:pt x="4292196" y="9184717"/>
                </a:cubicBezTo>
                <a:cubicBezTo>
                  <a:pt x="4273666" y="9187882"/>
                  <a:pt x="4241360" y="9201635"/>
                  <a:pt x="4220405" y="9215279"/>
                </a:cubicBezTo>
                <a:cubicBezTo>
                  <a:pt x="4199450" y="9228923"/>
                  <a:pt x="4165160" y="9248829"/>
                  <a:pt x="4144205" y="9259514"/>
                </a:cubicBezTo>
                <a:cubicBezTo>
                  <a:pt x="4123250" y="9270199"/>
                  <a:pt x="4088960" y="9290299"/>
                  <a:pt x="4068005" y="9304180"/>
                </a:cubicBezTo>
                <a:cubicBezTo>
                  <a:pt x="4047050" y="9318061"/>
                  <a:pt x="4018475" y="9335288"/>
                  <a:pt x="4004505" y="9342465"/>
                </a:cubicBezTo>
                <a:cubicBezTo>
                  <a:pt x="3990535" y="9349640"/>
                  <a:pt x="3962534" y="9370089"/>
                  <a:pt x="3942281" y="9387905"/>
                </a:cubicBezTo>
                <a:cubicBezTo>
                  <a:pt x="3905738" y="9420054"/>
                  <a:pt x="3904481" y="9420208"/>
                  <a:pt x="3777181" y="9408155"/>
                </a:cubicBezTo>
                <a:cubicBezTo>
                  <a:pt x="3706629" y="9401474"/>
                  <a:pt x="3621623" y="9393548"/>
                  <a:pt x="3588278" y="9390539"/>
                </a:cubicBezTo>
                <a:cubicBezTo>
                  <a:pt x="3554933" y="9387532"/>
                  <a:pt x="3520929" y="9378349"/>
                  <a:pt x="3512713" y="9370133"/>
                </a:cubicBezTo>
                <a:cubicBezTo>
                  <a:pt x="3504497" y="9361917"/>
                  <a:pt x="3477487" y="9352387"/>
                  <a:pt x="3452690" y="9348954"/>
                </a:cubicBezTo>
                <a:cubicBezTo>
                  <a:pt x="3379246" y="9338787"/>
                  <a:pt x="3299655" y="9301013"/>
                  <a:pt x="3299655" y="9276323"/>
                </a:cubicBezTo>
                <a:cubicBezTo>
                  <a:pt x="3299655" y="9238740"/>
                  <a:pt x="3404644" y="9157216"/>
                  <a:pt x="3466696" y="9146617"/>
                </a:cubicBezTo>
                <a:cubicBezTo>
                  <a:pt x="3485227" y="9143451"/>
                  <a:pt x="3504137" y="9134794"/>
                  <a:pt x="3508721" y="9127379"/>
                </a:cubicBezTo>
                <a:cubicBezTo>
                  <a:pt x="3513304" y="9119963"/>
                  <a:pt x="3528326" y="9113895"/>
                  <a:pt x="3542103" y="9113895"/>
                </a:cubicBezTo>
                <a:cubicBezTo>
                  <a:pt x="3555880" y="9113895"/>
                  <a:pt x="3570442" y="9105323"/>
                  <a:pt x="3574462" y="9094845"/>
                </a:cubicBezTo>
                <a:cubicBezTo>
                  <a:pt x="3578483" y="9084367"/>
                  <a:pt x="3590261" y="9075795"/>
                  <a:pt x="3600635" y="9075795"/>
                </a:cubicBezTo>
                <a:cubicBezTo>
                  <a:pt x="3611010" y="9075795"/>
                  <a:pt x="3634030" y="9064365"/>
                  <a:pt x="3651790" y="9050395"/>
                </a:cubicBezTo>
                <a:cubicBezTo>
                  <a:pt x="3669549" y="9036425"/>
                  <a:pt x="3691882" y="9024995"/>
                  <a:pt x="3701418" y="9024995"/>
                </a:cubicBezTo>
                <a:cubicBezTo>
                  <a:pt x="3710953" y="9024995"/>
                  <a:pt x="3718755" y="9019839"/>
                  <a:pt x="3718755" y="9013538"/>
                </a:cubicBezTo>
                <a:cubicBezTo>
                  <a:pt x="3718755" y="8990521"/>
                  <a:pt x="3841928" y="8912651"/>
                  <a:pt x="3893380" y="8903140"/>
                </a:cubicBezTo>
                <a:cubicBezTo>
                  <a:pt x="3916081" y="8898944"/>
                  <a:pt x="3934655" y="8890913"/>
                  <a:pt x="3934655" y="8885295"/>
                </a:cubicBezTo>
                <a:cubicBezTo>
                  <a:pt x="3934655" y="8864393"/>
                  <a:pt x="4058379" y="8785937"/>
                  <a:pt x="4105846" y="8776739"/>
                </a:cubicBezTo>
                <a:cubicBezTo>
                  <a:pt x="4126660" y="8772706"/>
                  <a:pt x="4143809" y="8762620"/>
                  <a:pt x="4143956" y="8754325"/>
                </a:cubicBezTo>
                <a:cubicBezTo>
                  <a:pt x="4144103" y="8746031"/>
                  <a:pt x="4161365" y="8730284"/>
                  <a:pt x="4182315" y="8719330"/>
                </a:cubicBezTo>
                <a:cubicBezTo>
                  <a:pt x="4229778" y="8694514"/>
                  <a:pt x="4329173" y="8640837"/>
                  <a:pt x="4351211" y="8628120"/>
                </a:cubicBezTo>
                <a:cubicBezTo>
                  <a:pt x="4360289" y="8622882"/>
                  <a:pt x="4378526" y="8618595"/>
                  <a:pt x="4391736" y="8618595"/>
                </a:cubicBezTo>
                <a:cubicBezTo>
                  <a:pt x="4404947" y="8618595"/>
                  <a:pt x="4419506" y="8612527"/>
                  <a:pt x="4424089" y="8605111"/>
                </a:cubicBezTo>
                <a:cubicBezTo>
                  <a:pt x="4442123" y="8575932"/>
                  <a:pt x="4514057" y="8523741"/>
                  <a:pt x="4588705" y="8485676"/>
                </a:cubicBezTo>
                <a:cubicBezTo>
                  <a:pt x="4609660" y="8474991"/>
                  <a:pt x="4643950" y="8455207"/>
                  <a:pt x="4664905" y="8441711"/>
                </a:cubicBezTo>
                <a:cubicBezTo>
                  <a:pt x="4718095" y="8407458"/>
                  <a:pt x="4825361" y="8350421"/>
                  <a:pt x="4853585" y="8341386"/>
                </a:cubicBezTo>
                <a:cubicBezTo>
                  <a:pt x="4866553" y="8337234"/>
                  <a:pt x="4886556" y="8323836"/>
                  <a:pt x="4898035" y="8311614"/>
                </a:cubicBezTo>
                <a:cubicBezTo>
                  <a:pt x="4909513" y="8299391"/>
                  <a:pt x="4927477" y="8285460"/>
                  <a:pt x="4937955" y="8280657"/>
                </a:cubicBezTo>
                <a:cubicBezTo>
                  <a:pt x="4955960" y="8272401"/>
                  <a:pt x="5151035" y="8160620"/>
                  <a:pt x="5191955" y="8135110"/>
                </a:cubicBezTo>
                <a:cubicBezTo>
                  <a:pt x="5202433" y="8128578"/>
                  <a:pt x="5222435" y="8117448"/>
                  <a:pt x="5236405" y="8110376"/>
                </a:cubicBezTo>
                <a:cubicBezTo>
                  <a:pt x="5250375" y="8103304"/>
                  <a:pt x="5278950" y="8086258"/>
                  <a:pt x="5299905" y="8072495"/>
                </a:cubicBezTo>
                <a:cubicBezTo>
                  <a:pt x="5320860" y="8058732"/>
                  <a:pt x="5355034" y="8044172"/>
                  <a:pt x="5375846" y="8040139"/>
                </a:cubicBezTo>
                <a:cubicBezTo>
                  <a:pt x="5396660" y="8036106"/>
                  <a:pt x="5413821" y="8026020"/>
                  <a:pt x="5413982" y="8017725"/>
                </a:cubicBezTo>
                <a:cubicBezTo>
                  <a:pt x="5414144" y="8009431"/>
                  <a:pt x="5439977" y="7989000"/>
                  <a:pt x="5471391" y="7972324"/>
                </a:cubicBezTo>
                <a:cubicBezTo>
                  <a:pt x="5570499" y="7919709"/>
                  <a:pt x="5650020" y="7881995"/>
                  <a:pt x="5661855" y="7881995"/>
                </a:cubicBezTo>
                <a:cubicBezTo>
                  <a:pt x="5668140" y="7881995"/>
                  <a:pt x="5694999" y="7862681"/>
                  <a:pt x="5721543" y="7839076"/>
                </a:cubicBezTo>
                <a:cubicBezTo>
                  <a:pt x="5748087" y="7815470"/>
                  <a:pt x="5798380" y="7780779"/>
                  <a:pt x="5833305" y="7761985"/>
                </a:cubicBezTo>
                <a:cubicBezTo>
                  <a:pt x="5868230" y="7743192"/>
                  <a:pt x="5913950" y="7717044"/>
                  <a:pt x="5934905" y="7703880"/>
                </a:cubicBezTo>
                <a:cubicBezTo>
                  <a:pt x="6016076" y="7652887"/>
                  <a:pt x="6143855" y="7589895"/>
                  <a:pt x="6166125" y="7589895"/>
                </a:cubicBezTo>
                <a:cubicBezTo>
                  <a:pt x="6173451" y="7589895"/>
                  <a:pt x="6186559" y="7581323"/>
                  <a:pt x="6195255" y="7570845"/>
                </a:cubicBezTo>
                <a:cubicBezTo>
                  <a:pt x="6203951" y="7560367"/>
                  <a:pt x="6218684" y="7551795"/>
                  <a:pt x="6227996" y="7551795"/>
                </a:cubicBezTo>
                <a:cubicBezTo>
                  <a:pt x="6237308" y="7551795"/>
                  <a:pt x="6263755" y="7534078"/>
                  <a:pt x="6286766" y="7512424"/>
                </a:cubicBezTo>
                <a:cubicBezTo>
                  <a:pt x="6309777" y="7490769"/>
                  <a:pt x="6340035" y="7467616"/>
                  <a:pt x="6354005" y="7460970"/>
                </a:cubicBezTo>
                <a:cubicBezTo>
                  <a:pt x="6367975" y="7454325"/>
                  <a:pt x="6402265" y="7435031"/>
                  <a:pt x="6430205" y="7418093"/>
                </a:cubicBezTo>
                <a:cubicBezTo>
                  <a:pt x="6458145" y="7401156"/>
                  <a:pt x="6492435" y="7381363"/>
                  <a:pt x="6506405" y="7374108"/>
                </a:cubicBezTo>
                <a:cubicBezTo>
                  <a:pt x="6520375" y="7366854"/>
                  <a:pt x="6548950" y="7349755"/>
                  <a:pt x="6569905" y="7336111"/>
                </a:cubicBezTo>
                <a:cubicBezTo>
                  <a:pt x="6590860" y="7322467"/>
                  <a:pt x="6625150" y="7302561"/>
                  <a:pt x="6646105" y="7291876"/>
                </a:cubicBezTo>
                <a:cubicBezTo>
                  <a:pt x="6667060" y="7281191"/>
                  <a:pt x="6701350" y="7261069"/>
                  <a:pt x="6722305" y="7247162"/>
                </a:cubicBezTo>
                <a:cubicBezTo>
                  <a:pt x="6743260" y="7233254"/>
                  <a:pt x="6768977" y="7218105"/>
                  <a:pt x="6779455" y="7213498"/>
                </a:cubicBezTo>
                <a:cubicBezTo>
                  <a:pt x="6789933" y="7208891"/>
                  <a:pt x="6847876" y="7180253"/>
                  <a:pt x="6908218" y="7149858"/>
                </a:cubicBezTo>
                <a:cubicBezTo>
                  <a:pt x="6968561" y="7119463"/>
                  <a:pt x="7024283" y="7094595"/>
                  <a:pt x="7032043" y="7094595"/>
                </a:cubicBezTo>
                <a:cubicBezTo>
                  <a:pt x="7039805" y="7094595"/>
                  <a:pt x="7046155" y="7089439"/>
                  <a:pt x="7046155" y="7083138"/>
                </a:cubicBezTo>
                <a:cubicBezTo>
                  <a:pt x="7046155" y="7060121"/>
                  <a:pt x="7169328" y="6982251"/>
                  <a:pt x="7220780" y="6972740"/>
                </a:cubicBezTo>
                <a:cubicBezTo>
                  <a:pt x="7243481" y="6968544"/>
                  <a:pt x="7262055" y="6960513"/>
                  <a:pt x="7262055" y="6954895"/>
                </a:cubicBezTo>
                <a:cubicBezTo>
                  <a:pt x="7262055" y="6949277"/>
                  <a:pt x="7274914" y="6935531"/>
                  <a:pt x="7290630" y="6924350"/>
                </a:cubicBezTo>
                <a:cubicBezTo>
                  <a:pt x="7341249" y="6888336"/>
                  <a:pt x="7394749" y="6854004"/>
                  <a:pt x="7420805" y="6840814"/>
                </a:cubicBezTo>
                <a:cubicBezTo>
                  <a:pt x="7434775" y="6833742"/>
                  <a:pt x="7454777" y="6822524"/>
                  <a:pt x="7465255" y="6815886"/>
                </a:cubicBezTo>
                <a:cubicBezTo>
                  <a:pt x="7497751" y="6795298"/>
                  <a:pt x="7699148" y="6680707"/>
                  <a:pt x="7719255" y="6671366"/>
                </a:cubicBezTo>
                <a:cubicBezTo>
                  <a:pt x="7729733" y="6666498"/>
                  <a:pt x="7755450" y="6651136"/>
                  <a:pt x="7776405" y="6637228"/>
                </a:cubicBezTo>
                <a:cubicBezTo>
                  <a:pt x="7797360" y="6623321"/>
                  <a:pt x="7831650" y="6603199"/>
                  <a:pt x="7852605" y="6592514"/>
                </a:cubicBezTo>
                <a:cubicBezTo>
                  <a:pt x="7873560" y="6581829"/>
                  <a:pt x="7907850" y="6562113"/>
                  <a:pt x="7928805" y="6548701"/>
                </a:cubicBezTo>
                <a:cubicBezTo>
                  <a:pt x="8011151" y="6495999"/>
                  <a:pt x="8031901" y="6485718"/>
                  <a:pt x="8071680" y="6477911"/>
                </a:cubicBezTo>
                <a:cubicBezTo>
                  <a:pt x="8094381" y="6473455"/>
                  <a:pt x="8112955" y="6464654"/>
                  <a:pt x="8112955" y="6458352"/>
                </a:cubicBezTo>
                <a:cubicBezTo>
                  <a:pt x="8112955" y="6452051"/>
                  <a:pt x="8120229" y="6446895"/>
                  <a:pt x="8129120" y="6446895"/>
                </a:cubicBezTo>
                <a:cubicBezTo>
                  <a:pt x="8138010" y="6446895"/>
                  <a:pt x="8175657" y="6426892"/>
                  <a:pt x="8212778" y="6402445"/>
                </a:cubicBezTo>
                <a:cubicBezTo>
                  <a:pt x="8249900" y="6377998"/>
                  <a:pt x="8285202" y="6357995"/>
                  <a:pt x="8291227" y="6357995"/>
                </a:cubicBezTo>
                <a:cubicBezTo>
                  <a:pt x="8297252" y="6357995"/>
                  <a:pt x="8323899" y="6338778"/>
                  <a:pt x="8350444" y="6315291"/>
                </a:cubicBezTo>
                <a:cubicBezTo>
                  <a:pt x="8376987" y="6291804"/>
                  <a:pt x="8424407" y="6258943"/>
                  <a:pt x="8455819" y="6242266"/>
                </a:cubicBezTo>
                <a:cubicBezTo>
                  <a:pt x="8487232" y="6225590"/>
                  <a:pt x="8515807" y="6208541"/>
                  <a:pt x="8519319" y="6204381"/>
                </a:cubicBezTo>
                <a:cubicBezTo>
                  <a:pt x="8532848" y="6188355"/>
                  <a:pt x="8603767" y="6154879"/>
                  <a:pt x="8643180" y="6145914"/>
                </a:cubicBezTo>
                <a:cubicBezTo>
                  <a:pt x="8665881" y="6140751"/>
                  <a:pt x="8684455" y="6132064"/>
                  <a:pt x="8684455" y="6126611"/>
                </a:cubicBezTo>
                <a:cubicBezTo>
                  <a:pt x="8684455" y="6121157"/>
                  <a:pt x="8692620" y="6116695"/>
                  <a:pt x="8702598" y="6116695"/>
                </a:cubicBezTo>
                <a:cubicBezTo>
                  <a:pt x="8712577" y="6116695"/>
                  <a:pt x="8729291" y="6108145"/>
                  <a:pt x="8739742" y="6097694"/>
                </a:cubicBezTo>
                <a:cubicBezTo>
                  <a:pt x="8804362" y="6033073"/>
                  <a:pt x="8902613" y="5970941"/>
                  <a:pt x="8960680" y="5957975"/>
                </a:cubicBezTo>
                <a:cubicBezTo>
                  <a:pt x="8976396" y="5954466"/>
                  <a:pt x="8996399" y="5942981"/>
                  <a:pt x="9005130" y="5932453"/>
                </a:cubicBezTo>
                <a:cubicBezTo>
                  <a:pt x="9020507" y="5913911"/>
                  <a:pt x="9071023" y="5885008"/>
                  <a:pt x="9097463" y="5879623"/>
                </a:cubicBezTo>
                <a:cubicBezTo>
                  <a:pt x="9104591" y="5878172"/>
                  <a:pt x="9121735" y="5867969"/>
                  <a:pt x="9135563" y="5856951"/>
                </a:cubicBezTo>
                <a:cubicBezTo>
                  <a:pt x="9189220" y="5814197"/>
                  <a:pt x="9238299" y="5786634"/>
                  <a:pt x="9270596" y="5781117"/>
                </a:cubicBezTo>
                <a:cubicBezTo>
                  <a:pt x="9289127" y="5777952"/>
                  <a:pt x="9308038" y="5769294"/>
                  <a:pt x="9312621" y="5761878"/>
                </a:cubicBezTo>
                <a:cubicBezTo>
                  <a:pt x="9319614" y="5750564"/>
                  <a:pt x="9332110" y="5743877"/>
                  <a:pt x="9345963" y="5742294"/>
                </a:cubicBezTo>
                <a:close/>
                <a:moveTo>
                  <a:pt x="9456516" y="4153743"/>
                </a:moveTo>
                <a:cubicBezTo>
                  <a:pt x="9484845" y="4154018"/>
                  <a:pt x="9483295" y="4205732"/>
                  <a:pt x="9475298" y="4405205"/>
                </a:cubicBezTo>
                <a:cubicBezTo>
                  <a:pt x="9468250" y="4581049"/>
                  <a:pt x="9460936" y="4652515"/>
                  <a:pt x="9449198" y="4660220"/>
                </a:cubicBezTo>
                <a:cubicBezTo>
                  <a:pt x="9434304" y="4669996"/>
                  <a:pt x="9372711" y="4702321"/>
                  <a:pt x="9236905" y="4771633"/>
                </a:cubicBezTo>
                <a:cubicBezTo>
                  <a:pt x="9208965" y="4785893"/>
                  <a:pt x="9168960" y="4808554"/>
                  <a:pt x="9148005" y="4821992"/>
                </a:cubicBezTo>
                <a:cubicBezTo>
                  <a:pt x="9127050" y="4835431"/>
                  <a:pt x="9095618" y="4853513"/>
                  <a:pt x="9078155" y="4862177"/>
                </a:cubicBezTo>
                <a:cubicBezTo>
                  <a:pt x="9060693" y="4870840"/>
                  <a:pt x="9046289" y="4884831"/>
                  <a:pt x="9046147" y="4893267"/>
                </a:cubicBezTo>
                <a:cubicBezTo>
                  <a:pt x="9046004" y="4901703"/>
                  <a:pt x="9028860" y="4912066"/>
                  <a:pt x="9008047" y="4916296"/>
                </a:cubicBezTo>
                <a:cubicBezTo>
                  <a:pt x="8987233" y="4920525"/>
                  <a:pt x="8959723" y="4934508"/>
                  <a:pt x="8946911" y="4947369"/>
                </a:cubicBezTo>
                <a:lnTo>
                  <a:pt x="8909446" y="4984924"/>
                </a:lnTo>
                <a:cubicBezTo>
                  <a:pt x="8901652" y="4992718"/>
                  <a:pt x="8885272" y="4999095"/>
                  <a:pt x="8873046" y="4999095"/>
                </a:cubicBezTo>
                <a:cubicBezTo>
                  <a:pt x="8860820" y="4999095"/>
                  <a:pt x="8843389" y="5003381"/>
                  <a:pt x="8834311" y="5008620"/>
                </a:cubicBezTo>
                <a:cubicBezTo>
                  <a:pt x="8825232" y="5013859"/>
                  <a:pt x="8794997" y="5029575"/>
                  <a:pt x="8767120" y="5043545"/>
                </a:cubicBezTo>
                <a:cubicBezTo>
                  <a:pt x="8739243" y="5057515"/>
                  <a:pt x="8690796" y="5090376"/>
                  <a:pt x="8659460" y="5116570"/>
                </a:cubicBezTo>
                <a:cubicBezTo>
                  <a:pt x="8628123" y="5142764"/>
                  <a:pt x="8598354" y="5164195"/>
                  <a:pt x="8593306" y="5164195"/>
                </a:cubicBezTo>
                <a:cubicBezTo>
                  <a:pt x="8581499" y="5164195"/>
                  <a:pt x="8469947" y="5216428"/>
                  <a:pt x="8436805" y="5237475"/>
                </a:cubicBezTo>
                <a:cubicBezTo>
                  <a:pt x="8422835" y="5246347"/>
                  <a:pt x="8394260" y="5262245"/>
                  <a:pt x="8373305" y="5272805"/>
                </a:cubicBezTo>
                <a:cubicBezTo>
                  <a:pt x="8329566" y="5294846"/>
                  <a:pt x="8270365" y="5332566"/>
                  <a:pt x="8233863" y="5361651"/>
                </a:cubicBezTo>
                <a:cubicBezTo>
                  <a:pt x="8220035" y="5372669"/>
                  <a:pt x="8202891" y="5382872"/>
                  <a:pt x="8195763" y="5384323"/>
                </a:cubicBezTo>
                <a:cubicBezTo>
                  <a:pt x="8176334" y="5388280"/>
                  <a:pt x="8124098" y="5415304"/>
                  <a:pt x="8081205" y="5443590"/>
                </a:cubicBezTo>
                <a:cubicBezTo>
                  <a:pt x="8060250" y="5457409"/>
                  <a:pt x="8034533" y="5472048"/>
                  <a:pt x="8024055" y="5476121"/>
                </a:cubicBezTo>
                <a:cubicBezTo>
                  <a:pt x="7978220" y="5493941"/>
                  <a:pt x="7922455" y="5538651"/>
                  <a:pt x="7922455" y="5557581"/>
                </a:cubicBezTo>
                <a:cubicBezTo>
                  <a:pt x="7922455" y="5564738"/>
                  <a:pt x="7911363" y="5570595"/>
                  <a:pt x="7897805" y="5570595"/>
                </a:cubicBezTo>
                <a:cubicBezTo>
                  <a:pt x="7884246" y="5570595"/>
                  <a:pt x="7869261" y="5576893"/>
                  <a:pt x="7864504" y="5584591"/>
                </a:cubicBezTo>
                <a:cubicBezTo>
                  <a:pt x="7859746" y="5592289"/>
                  <a:pt x="7835121" y="5603901"/>
                  <a:pt x="7809780" y="5610395"/>
                </a:cubicBezTo>
                <a:cubicBezTo>
                  <a:pt x="7784439" y="5616890"/>
                  <a:pt x="7746560" y="5633367"/>
                  <a:pt x="7725605" y="5647011"/>
                </a:cubicBezTo>
                <a:cubicBezTo>
                  <a:pt x="7704650" y="5660655"/>
                  <a:pt x="7676075" y="5677754"/>
                  <a:pt x="7662105" y="5685008"/>
                </a:cubicBezTo>
                <a:cubicBezTo>
                  <a:pt x="7648135" y="5692262"/>
                  <a:pt x="7613845" y="5712056"/>
                  <a:pt x="7585905" y="5728993"/>
                </a:cubicBezTo>
                <a:cubicBezTo>
                  <a:pt x="7557965" y="5745930"/>
                  <a:pt x="7523675" y="5765882"/>
                  <a:pt x="7509705" y="5773330"/>
                </a:cubicBezTo>
                <a:cubicBezTo>
                  <a:pt x="7475962" y="5791320"/>
                  <a:pt x="7414143" y="5832107"/>
                  <a:pt x="7382963" y="5856951"/>
                </a:cubicBezTo>
                <a:cubicBezTo>
                  <a:pt x="7369135" y="5867969"/>
                  <a:pt x="7351991" y="5878055"/>
                  <a:pt x="7344863" y="5879365"/>
                </a:cubicBezTo>
                <a:cubicBezTo>
                  <a:pt x="7309964" y="5885776"/>
                  <a:pt x="7204084" y="5947898"/>
                  <a:pt x="7194699" y="5967470"/>
                </a:cubicBezTo>
                <a:cubicBezTo>
                  <a:pt x="7188837" y="5979694"/>
                  <a:pt x="7175877" y="5989695"/>
                  <a:pt x="7165898" y="5989695"/>
                </a:cubicBezTo>
                <a:cubicBezTo>
                  <a:pt x="7155920" y="5989695"/>
                  <a:pt x="7147755" y="5994851"/>
                  <a:pt x="7147755" y="6001152"/>
                </a:cubicBezTo>
                <a:cubicBezTo>
                  <a:pt x="7147755" y="6007454"/>
                  <a:pt x="7129181" y="6016256"/>
                  <a:pt x="7106480" y="6020711"/>
                </a:cubicBezTo>
                <a:cubicBezTo>
                  <a:pt x="7048784" y="6032035"/>
                  <a:pt x="6988600" y="6066575"/>
                  <a:pt x="6991122" y="6086917"/>
                </a:cubicBezTo>
                <a:cubicBezTo>
                  <a:pt x="6992286" y="6096310"/>
                  <a:pt x="6986441" y="6103995"/>
                  <a:pt x="6978132" y="6103995"/>
                </a:cubicBezTo>
                <a:cubicBezTo>
                  <a:pt x="6969823" y="6103995"/>
                  <a:pt x="6934182" y="6122991"/>
                  <a:pt x="6898928" y="6146208"/>
                </a:cubicBezTo>
                <a:cubicBezTo>
                  <a:pt x="6863674" y="6169426"/>
                  <a:pt x="6823800" y="6189392"/>
                  <a:pt x="6810317" y="6190578"/>
                </a:cubicBezTo>
                <a:cubicBezTo>
                  <a:pt x="6782132" y="6193056"/>
                  <a:pt x="6781931" y="6193174"/>
                  <a:pt x="6644342" y="6287290"/>
                </a:cubicBezTo>
                <a:cubicBezTo>
                  <a:pt x="6587492" y="6326178"/>
                  <a:pt x="6537771" y="6357995"/>
                  <a:pt x="6533853" y="6357995"/>
                </a:cubicBezTo>
                <a:cubicBezTo>
                  <a:pt x="6524136" y="6357995"/>
                  <a:pt x="6410802" y="6411441"/>
                  <a:pt x="6379405" y="6430830"/>
                </a:cubicBezTo>
                <a:cubicBezTo>
                  <a:pt x="6365435" y="6439457"/>
                  <a:pt x="6336860" y="6455162"/>
                  <a:pt x="6315905" y="6465729"/>
                </a:cubicBezTo>
                <a:cubicBezTo>
                  <a:pt x="6244585" y="6501694"/>
                  <a:pt x="6169364" y="6556566"/>
                  <a:pt x="6151289" y="6585811"/>
                </a:cubicBezTo>
                <a:cubicBezTo>
                  <a:pt x="6146706" y="6593227"/>
                  <a:pt x="6131684" y="6599295"/>
                  <a:pt x="6117907" y="6599295"/>
                </a:cubicBezTo>
                <a:cubicBezTo>
                  <a:pt x="6104130" y="6599295"/>
                  <a:pt x="6089568" y="6607867"/>
                  <a:pt x="6085548" y="6618345"/>
                </a:cubicBezTo>
                <a:cubicBezTo>
                  <a:pt x="6081527" y="6628823"/>
                  <a:pt x="6069749" y="6637395"/>
                  <a:pt x="6059375" y="6637395"/>
                </a:cubicBezTo>
                <a:cubicBezTo>
                  <a:pt x="6049000" y="6637395"/>
                  <a:pt x="6025980" y="6648825"/>
                  <a:pt x="6008220" y="6662795"/>
                </a:cubicBezTo>
                <a:cubicBezTo>
                  <a:pt x="5990461" y="6676765"/>
                  <a:pt x="5968128" y="6688195"/>
                  <a:pt x="5958592" y="6688195"/>
                </a:cubicBezTo>
                <a:cubicBezTo>
                  <a:pt x="5949057" y="6688195"/>
                  <a:pt x="5941255" y="6693351"/>
                  <a:pt x="5941255" y="6699652"/>
                </a:cubicBezTo>
                <a:cubicBezTo>
                  <a:pt x="5941255" y="6705954"/>
                  <a:pt x="5922681" y="6714544"/>
                  <a:pt x="5899980" y="6718740"/>
                </a:cubicBezTo>
                <a:cubicBezTo>
                  <a:pt x="5862059" y="6725750"/>
                  <a:pt x="5831288" y="6742313"/>
                  <a:pt x="5753930" y="6797350"/>
                </a:cubicBezTo>
                <a:cubicBezTo>
                  <a:pt x="5738214" y="6808531"/>
                  <a:pt x="5725355" y="6822277"/>
                  <a:pt x="5725355" y="6827895"/>
                </a:cubicBezTo>
                <a:cubicBezTo>
                  <a:pt x="5725355" y="6833513"/>
                  <a:pt x="5706781" y="6841544"/>
                  <a:pt x="5684080" y="6845740"/>
                </a:cubicBezTo>
                <a:cubicBezTo>
                  <a:pt x="5645040" y="6852957"/>
                  <a:pt x="5598056" y="6878657"/>
                  <a:pt x="5541464" y="6923751"/>
                </a:cubicBezTo>
                <a:cubicBezTo>
                  <a:pt x="5527636" y="6934769"/>
                  <a:pt x="5510486" y="6944855"/>
                  <a:pt x="5503354" y="6946165"/>
                </a:cubicBezTo>
                <a:cubicBezTo>
                  <a:pt x="5490165" y="6948585"/>
                  <a:pt x="5459265" y="6964025"/>
                  <a:pt x="5357055" y="7019260"/>
                </a:cubicBezTo>
                <a:cubicBezTo>
                  <a:pt x="5325622" y="7036247"/>
                  <a:pt x="5298192" y="7060146"/>
                  <a:pt x="5296099" y="7072370"/>
                </a:cubicBezTo>
                <a:cubicBezTo>
                  <a:pt x="5294006" y="7084594"/>
                  <a:pt x="5281484" y="7094595"/>
                  <a:pt x="5268274" y="7094595"/>
                </a:cubicBezTo>
                <a:cubicBezTo>
                  <a:pt x="5255063" y="7094595"/>
                  <a:pt x="5240504" y="7100663"/>
                  <a:pt x="5235921" y="7108079"/>
                </a:cubicBezTo>
                <a:cubicBezTo>
                  <a:pt x="5231337" y="7115494"/>
                  <a:pt x="5212427" y="7124151"/>
                  <a:pt x="5193896" y="7127317"/>
                </a:cubicBezTo>
                <a:cubicBezTo>
                  <a:pt x="5175366" y="7130482"/>
                  <a:pt x="5143060" y="7144235"/>
                  <a:pt x="5122105" y="7157879"/>
                </a:cubicBezTo>
                <a:cubicBezTo>
                  <a:pt x="5101150" y="7171523"/>
                  <a:pt x="5066860" y="7191429"/>
                  <a:pt x="5045905" y="7202114"/>
                </a:cubicBezTo>
                <a:cubicBezTo>
                  <a:pt x="5024950" y="7212799"/>
                  <a:pt x="4990660" y="7232609"/>
                  <a:pt x="4969705" y="7246136"/>
                </a:cubicBezTo>
                <a:cubicBezTo>
                  <a:pt x="4948750" y="7259663"/>
                  <a:pt x="4908745" y="7282397"/>
                  <a:pt x="4880805" y="7296657"/>
                </a:cubicBezTo>
                <a:cubicBezTo>
                  <a:pt x="4852865" y="7310917"/>
                  <a:pt x="4802360" y="7345582"/>
                  <a:pt x="4768572" y="7373690"/>
                </a:cubicBezTo>
                <a:cubicBezTo>
                  <a:pt x="4734783" y="7401798"/>
                  <a:pt x="4702208" y="7424795"/>
                  <a:pt x="4696183" y="7424795"/>
                </a:cubicBezTo>
                <a:cubicBezTo>
                  <a:pt x="4682778" y="7424795"/>
                  <a:pt x="4587465" y="7471861"/>
                  <a:pt x="4493455" y="7524903"/>
                </a:cubicBezTo>
                <a:cubicBezTo>
                  <a:pt x="4455038" y="7546579"/>
                  <a:pt x="4412175" y="7570154"/>
                  <a:pt x="4398205" y="7577293"/>
                </a:cubicBezTo>
                <a:cubicBezTo>
                  <a:pt x="4366113" y="7593692"/>
                  <a:pt x="4304205" y="7634262"/>
                  <a:pt x="4271464" y="7660351"/>
                </a:cubicBezTo>
                <a:cubicBezTo>
                  <a:pt x="4257636" y="7671369"/>
                  <a:pt x="4240491" y="7681572"/>
                  <a:pt x="4233364" y="7683023"/>
                </a:cubicBezTo>
                <a:cubicBezTo>
                  <a:pt x="4201161" y="7689581"/>
                  <a:pt x="4138015" y="7726672"/>
                  <a:pt x="4008129" y="7815320"/>
                </a:cubicBezTo>
                <a:cubicBezTo>
                  <a:pt x="3954399" y="7851991"/>
                  <a:pt x="3904457" y="7881995"/>
                  <a:pt x="3897147" y="7881995"/>
                </a:cubicBezTo>
                <a:cubicBezTo>
                  <a:pt x="3889836" y="7881995"/>
                  <a:pt x="3883855" y="7886516"/>
                  <a:pt x="3883855" y="7892042"/>
                </a:cubicBezTo>
                <a:cubicBezTo>
                  <a:pt x="3883855" y="7897568"/>
                  <a:pt x="3849146" y="7916142"/>
                  <a:pt x="3806723" y="7933317"/>
                </a:cubicBezTo>
                <a:cubicBezTo>
                  <a:pt x="3696685" y="7977868"/>
                  <a:pt x="3661641" y="7997922"/>
                  <a:pt x="3661346" y="8016511"/>
                </a:cubicBezTo>
                <a:cubicBezTo>
                  <a:pt x="3661204" y="8025473"/>
                  <a:pt x="3644060" y="8036106"/>
                  <a:pt x="3623246" y="8040139"/>
                </a:cubicBezTo>
                <a:cubicBezTo>
                  <a:pt x="3573374" y="8049803"/>
                  <a:pt x="3482829" y="8109176"/>
                  <a:pt x="3458889" y="8147911"/>
                </a:cubicBezTo>
                <a:cubicBezTo>
                  <a:pt x="3454306" y="8155327"/>
                  <a:pt x="3442607" y="8161395"/>
                  <a:pt x="3432892" y="8161395"/>
                </a:cubicBezTo>
                <a:cubicBezTo>
                  <a:pt x="3413413" y="8161395"/>
                  <a:pt x="3330905" y="8200852"/>
                  <a:pt x="3223455" y="8261552"/>
                </a:cubicBezTo>
                <a:cubicBezTo>
                  <a:pt x="3185038" y="8283254"/>
                  <a:pt x="3145032" y="8304756"/>
                  <a:pt x="3134555" y="8309333"/>
                </a:cubicBezTo>
                <a:cubicBezTo>
                  <a:pt x="3124078" y="8313910"/>
                  <a:pt x="3106932" y="8324720"/>
                  <a:pt x="3096455" y="8333354"/>
                </a:cubicBezTo>
                <a:cubicBezTo>
                  <a:pt x="3085978" y="8341989"/>
                  <a:pt x="3048830" y="8364380"/>
                  <a:pt x="3013905" y="8383114"/>
                </a:cubicBezTo>
                <a:cubicBezTo>
                  <a:pt x="2938032" y="8423812"/>
                  <a:pt x="2890684" y="8452898"/>
                  <a:pt x="2826142" y="8498457"/>
                </a:cubicBezTo>
                <a:cubicBezTo>
                  <a:pt x="2799708" y="8517117"/>
                  <a:pt x="2768275" y="8536133"/>
                  <a:pt x="2756292" y="8540713"/>
                </a:cubicBezTo>
                <a:cubicBezTo>
                  <a:pt x="2708696" y="8558907"/>
                  <a:pt x="2670235" y="8581239"/>
                  <a:pt x="2655130" y="8599453"/>
                </a:cubicBezTo>
                <a:cubicBezTo>
                  <a:pt x="2646399" y="8609981"/>
                  <a:pt x="2626396" y="8621466"/>
                  <a:pt x="2610680" y="8624975"/>
                </a:cubicBezTo>
                <a:cubicBezTo>
                  <a:pt x="2552613" y="8637941"/>
                  <a:pt x="2454363" y="8700073"/>
                  <a:pt x="2389741" y="8764695"/>
                </a:cubicBezTo>
                <a:cubicBezTo>
                  <a:pt x="2379291" y="8775144"/>
                  <a:pt x="2363276" y="8783695"/>
                  <a:pt x="2354153" y="8783695"/>
                </a:cubicBezTo>
                <a:cubicBezTo>
                  <a:pt x="2345030" y="8783695"/>
                  <a:pt x="2330451" y="8792267"/>
                  <a:pt x="2321755" y="8802745"/>
                </a:cubicBezTo>
                <a:cubicBezTo>
                  <a:pt x="2313059" y="8813223"/>
                  <a:pt x="2287342" y="8821795"/>
                  <a:pt x="2264605" y="8821795"/>
                </a:cubicBezTo>
                <a:cubicBezTo>
                  <a:pt x="2241868" y="8821795"/>
                  <a:pt x="2216151" y="8813223"/>
                  <a:pt x="2207455" y="8802745"/>
                </a:cubicBezTo>
                <a:cubicBezTo>
                  <a:pt x="2198759" y="8792267"/>
                  <a:pt x="2184658" y="8783695"/>
                  <a:pt x="2176118" y="8783695"/>
                </a:cubicBezTo>
                <a:cubicBezTo>
                  <a:pt x="2167579" y="8783695"/>
                  <a:pt x="2150248" y="8772265"/>
                  <a:pt x="2137605" y="8758295"/>
                </a:cubicBezTo>
                <a:cubicBezTo>
                  <a:pt x="2124962" y="8744325"/>
                  <a:pt x="2109355" y="8732895"/>
                  <a:pt x="2102922" y="8732895"/>
                </a:cubicBezTo>
                <a:cubicBezTo>
                  <a:pt x="2096489" y="8732895"/>
                  <a:pt x="2055941" y="8705128"/>
                  <a:pt x="2012815" y="8671192"/>
                </a:cubicBezTo>
                <a:cubicBezTo>
                  <a:pt x="1969690" y="8637255"/>
                  <a:pt x="1924404" y="8608296"/>
                  <a:pt x="1912180" y="8606836"/>
                </a:cubicBezTo>
                <a:cubicBezTo>
                  <a:pt x="1884605" y="8603545"/>
                  <a:pt x="1872121" y="8543373"/>
                  <a:pt x="1893534" y="8516965"/>
                </a:cubicBezTo>
                <a:cubicBezTo>
                  <a:pt x="1902043" y="8506471"/>
                  <a:pt x="1940438" y="8481731"/>
                  <a:pt x="1978855" y="8461988"/>
                </a:cubicBezTo>
                <a:cubicBezTo>
                  <a:pt x="2017272" y="8442244"/>
                  <a:pt x="2065850" y="8415100"/>
                  <a:pt x="2086805" y="8401666"/>
                </a:cubicBezTo>
                <a:cubicBezTo>
                  <a:pt x="2107760" y="8388233"/>
                  <a:pt x="2142050" y="8368287"/>
                  <a:pt x="2163005" y="8357343"/>
                </a:cubicBezTo>
                <a:cubicBezTo>
                  <a:pt x="2209465" y="8333076"/>
                  <a:pt x="2252318" y="8307855"/>
                  <a:pt x="2302705" y="8275121"/>
                </a:cubicBezTo>
                <a:cubicBezTo>
                  <a:pt x="2323660" y="8261508"/>
                  <a:pt x="2359379" y="8246937"/>
                  <a:pt x="2382080" y="8242740"/>
                </a:cubicBezTo>
                <a:cubicBezTo>
                  <a:pt x="2404781" y="8238544"/>
                  <a:pt x="2423355" y="8230340"/>
                  <a:pt x="2423355" y="8224508"/>
                </a:cubicBezTo>
                <a:cubicBezTo>
                  <a:pt x="2423355" y="8205077"/>
                  <a:pt x="2571567" y="8123295"/>
                  <a:pt x="2606783" y="8123295"/>
                </a:cubicBezTo>
                <a:cubicBezTo>
                  <a:pt x="2616163" y="8123295"/>
                  <a:pt x="2627127" y="8114723"/>
                  <a:pt x="2631148" y="8104245"/>
                </a:cubicBezTo>
                <a:cubicBezTo>
                  <a:pt x="2635168" y="8093767"/>
                  <a:pt x="2649730" y="8085195"/>
                  <a:pt x="2663507" y="8085195"/>
                </a:cubicBezTo>
                <a:cubicBezTo>
                  <a:pt x="2677284" y="8085195"/>
                  <a:pt x="2692306" y="8079127"/>
                  <a:pt x="2696889" y="8071711"/>
                </a:cubicBezTo>
                <a:cubicBezTo>
                  <a:pt x="2714859" y="8042636"/>
                  <a:pt x="2789315" y="7988225"/>
                  <a:pt x="2861505" y="7951414"/>
                </a:cubicBezTo>
                <a:cubicBezTo>
                  <a:pt x="2882460" y="7940729"/>
                  <a:pt x="2916750" y="7920823"/>
                  <a:pt x="2937705" y="7907179"/>
                </a:cubicBezTo>
                <a:cubicBezTo>
                  <a:pt x="2958660" y="7893535"/>
                  <a:pt x="2991243" y="7879677"/>
                  <a:pt x="3010113" y="7876383"/>
                </a:cubicBezTo>
                <a:cubicBezTo>
                  <a:pt x="3028982" y="7873089"/>
                  <a:pt x="3066129" y="7851689"/>
                  <a:pt x="3092663" y="7828828"/>
                </a:cubicBezTo>
                <a:cubicBezTo>
                  <a:pt x="3141021" y="7787164"/>
                  <a:pt x="3175182" y="7763567"/>
                  <a:pt x="3210755" y="7747257"/>
                </a:cubicBezTo>
                <a:cubicBezTo>
                  <a:pt x="3228760" y="7739001"/>
                  <a:pt x="3423835" y="7627220"/>
                  <a:pt x="3464755" y="7601710"/>
                </a:cubicBezTo>
                <a:cubicBezTo>
                  <a:pt x="3475233" y="7595178"/>
                  <a:pt x="3495235" y="7584048"/>
                  <a:pt x="3509205" y="7576976"/>
                </a:cubicBezTo>
                <a:cubicBezTo>
                  <a:pt x="3523175" y="7569904"/>
                  <a:pt x="3551750" y="7552858"/>
                  <a:pt x="3572705" y="7539095"/>
                </a:cubicBezTo>
                <a:cubicBezTo>
                  <a:pt x="3593660" y="7525332"/>
                  <a:pt x="3627834" y="7510772"/>
                  <a:pt x="3648646" y="7506739"/>
                </a:cubicBezTo>
                <a:cubicBezTo>
                  <a:pt x="3669460" y="7502706"/>
                  <a:pt x="3686609" y="7492620"/>
                  <a:pt x="3686756" y="7484325"/>
                </a:cubicBezTo>
                <a:cubicBezTo>
                  <a:pt x="3686903" y="7476031"/>
                  <a:pt x="3704165" y="7460284"/>
                  <a:pt x="3725115" y="7449330"/>
                </a:cubicBezTo>
                <a:cubicBezTo>
                  <a:pt x="3818061" y="7400734"/>
                  <a:pt x="3877917" y="7367073"/>
                  <a:pt x="3883819" y="7360080"/>
                </a:cubicBezTo>
                <a:cubicBezTo>
                  <a:pt x="3889884" y="7352897"/>
                  <a:pt x="3927796" y="7331482"/>
                  <a:pt x="3998155" y="7295500"/>
                </a:cubicBezTo>
                <a:cubicBezTo>
                  <a:pt x="4015618" y="7286569"/>
                  <a:pt x="4032763" y="7275781"/>
                  <a:pt x="4036255" y="7271525"/>
                </a:cubicBezTo>
                <a:cubicBezTo>
                  <a:pt x="4052945" y="7251190"/>
                  <a:pt x="4187015" y="7182828"/>
                  <a:pt x="4223580" y="7176009"/>
                </a:cubicBezTo>
                <a:cubicBezTo>
                  <a:pt x="4246281" y="7171775"/>
                  <a:pt x="4264855" y="7163154"/>
                  <a:pt x="4264855" y="7156852"/>
                </a:cubicBezTo>
                <a:cubicBezTo>
                  <a:pt x="4264855" y="7150551"/>
                  <a:pt x="4272129" y="7145395"/>
                  <a:pt x="4281020" y="7145395"/>
                </a:cubicBezTo>
                <a:cubicBezTo>
                  <a:pt x="4289910" y="7145395"/>
                  <a:pt x="4327557" y="7125392"/>
                  <a:pt x="4364678" y="7100945"/>
                </a:cubicBezTo>
                <a:cubicBezTo>
                  <a:pt x="4401800" y="7076498"/>
                  <a:pt x="4439634" y="7056495"/>
                  <a:pt x="4448755" y="7056495"/>
                </a:cubicBezTo>
                <a:cubicBezTo>
                  <a:pt x="4457875" y="7056495"/>
                  <a:pt x="4468627" y="7047923"/>
                  <a:pt x="4472648" y="7037445"/>
                </a:cubicBezTo>
                <a:cubicBezTo>
                  <a:pt x="4476668" y="7026967"/>
                  <a:pt x="4488456" y="7018395"/>
                  <a:pt x="4498842" y="7018395"/>
                </a:cubicBezTo>
                <a:cubicBezTo>
                  <a:pt x="4509229" y="7018395"/>
                  <a:pt x="4536555" y="7000678"/>
                  <a:pt x="4559566" y="6979024"/>
                </a:cubicBezTo>
                <a:cubicBezTo>
                  <a:pt x="4582577" y="6957369"/>
                  <a:pt x="4612835" y="6934216"/>
                  <a:pt x="4626805" y="6927570"/>
                </a:cubicBezTo>
                <a:cubicBezTo>
                  <a:pt x="4640775" y="6920925"/>
                  <a:pt x="4675065" y="6901631"/>
                  <a:pt x="4703005" y="6884693"/>
                </a:cubicBezTo>
                <a:cubicBezTo>
                  <a:pt x="4730945" y="6867756"/>
                  <a:pt x="4765235" y="6847963"/>
                  <a:pt x="4779205" y="6840708"/>
                </a:cubicBezTo>
                <a:cubicBezTo>
                  <a:pt x="4793175" y="6833454"/>
                  <a:pt x="4821750" y="6816355"/>
                  <a:pt x="4842705" y="6802711"/>
                </a:cubicBezTo>
                <a:cubicBezTo>
                  <a:pt x="4863660" y="6789067"/>
                  <a:pt x="4897950" y="6769161"/>
                  <a:pt x="4918905" y="6758476"/>
                </a:cubicBezTo>
                <a:cubicBezTo>
                  <a:pt x="4939860" y="6747791"/>
                  <a:pt x="4974150" y="6727623"/>
                  <a:pt x="4995105" y="6713659"/>
                </a:cubicBezTo>
                <a:cubicBezTo>
                  <a:pt x="5016060" y="6699695"/>
                  <a:pt x="5051779" y="6684837"/>
                  <a:pt x="5074480" y="6680640"/>
                </a:cubicBezTo>
                <a:cubicBezTo>
                  <a:pt x="5097181" y="6676444"/>
                  <a:pt x="5115755" y="6667854"/>
                  <a:pt x="5115755" y="6661552"/>
                </a:cubicBezTo>
                <a:cubicBezTo>
                  <a:pt x="5115755" y="6655251"/>
                  <a:pt x="5123029" y="6650095"/>
                  <a:pt x="5131920" y="6650095"/>
                </a:cubicBezTo>
                <a:cubicBezTo>
                  <a:pt x="5140810" y="6650095"/>
                  <a:pt x="5178457" y="6630092"/>
                  <a:pt x="5215578" y="6605645"/>
                </a:cubicBezTo>
                <a:cubicBezTo>
                  <a:pt x="5252700" y="6581198"/>
                  <a:pt x="5290808" y="6561195"/>
                  <a:pt x="5300264" y="6561195"/>
                </a:cubicBezTo>
                <a:cubicBezTo>
                  <a:pt x="5309720" y="6561195"/>
                  <a:pt x="5321206" y="6555127"/>
                  <a:pt x="5325789" y="6547711"/>
                </a:cubicBezTo>
                <a:cubicBezTo>
                  <a:pt x="5350641" y="6507500"/>
                  <a:pt x="5441172" y="6449028"/>
                  <a:pt x="5493580" y="6439340"/>
                </a:cubicBezTo>
                <a:cubicBezTo>
                  <a:pt x="5516281" y="6435144"/>
                  <a:pt x="5534855" y="6427113"/>
                  <a:pt x="5534855" y="6421495"/>
                </a:cubicBezTo>
                <a:cubicBezTo>
                  <a:pt x="5534855" y="6415877"/>
                  <a:pt x="5547714" y="6402131"/>
                  <a:pt x="5563430" y="6390950"/>
                </a:cubicBezTo>
                <a:cubicBezTo>
                  <a:pt x="5610890" y="6357183"/>
                  <a:pt x="5666715" y="6321066"/>
                  <a:pt x="5693605" y="6306730"/>
                </a:cubicBezTo>
                <a:cubicBezTo>
                  <a:pt x="5707575" y="6299282"/>
                  <a:pt x="5741865" y="6279330"/>
                  <a:pt x="5769805" y="6262393"/>
                </a:cubicBezTo>
                <a:cubicBezTo>
                  <a:pt x="5797745" y="6245456"/>
                  <a:pt x="5832035" y="6226319"/>
                  <a:pt x="5846005" y="6219868"/>
                </a:cubicBezTo>
                <a:cubicBezTo>
                  <a:pt x="5859975" y="6213416"/>
                  <a:pt x="5895948" y="6196135"/>
                  <a:pt x="5925944" y="6181466"/>
                </a:cubicBezTo>
                <a:cubicBezTo>
                  <a:pt x="5955941" y="6166797"/>
                  <a:pt x="5985445" y="6154795"/>
                  <a:pt x="5991510" y="6154795"/>
                </a:cubicBezTo>
                <a:cubicBezTo>
                  <a:pt x="5997576" y="6154795"/>
                  <a:pt x="6032910" y="6134792"/>
                  <a:pt x="6070032" y="6110345"/>
                </a:cubicBezTo>
                <a:cubicBezTo>
                  <a:pt x="6107153" y="6085898"/>
                  <a:pt x="6144800" y="6065895"/>
                  <a:pt x="6153690" y="6065895"/>
                </a:cubicBezTo>
                <a:cubicBezTo>
                  <a:pt x="6162581" y="6065895"/>
                  <a:pt x="6169855" y="6060739"/>
                  <a:pt x="6169855" y="6054438"/>
                </a:cubicBezTo>
                <a:cubicBezTo>
                  <a:pt x="6169855" y="6037763"/>
                  <a:pt x="6261296" y="5974649"/>
                  <a:pt x="6354005" y="5927333"/>
                </a:cubicBezTo>
                <a:cubicBezTo>
                  <a:pt x="6381945" y="5913073"/>
                  <a:pt x="6438165" y="5884123"/>
                  <a:pt x="6478938" y="5863000"/>
                </a:cubicBezTo>
                <a:cubicBezTo>
                  <a:pt x="6519712" y="5841877"/>
                  <a:pt x="6558002" y="5824595"/>
                  <a:pt x="6564027" y="5824595"/>
                </a:cubicBezTo>
                <a:cubicBezTo>
                  <a:pt x="6570052" y="5824595"/>
                  <a:pt x="6596699" y="5805223"/>
                  <a:pt x="6623244" y="5781546"/>
                </a:cubicBezTo>
                <a:cubicBezTo>
                  <a:pt x="6664954" y="5744341"/>
                  <a:pt x="6747012" y="5692478"/>
                  <a:pt x="6836605" y="5646697"/>
                </a:cubicBezTo>
                <a:cubicBezTo>
                  <a:pt x="6850575" y="5639559"/>
                  <a:pt x="6879150" y="5622458"/>
                  <a:pt x="6900105" y="5608695"/>
                </a:cubicBezTo>
                <a:cubicBezTo>
                  <a:pt x="6921060" y="5594932"/>
                  <a:pt x="6954351" y="5580708"/>
                  <a:pt x="6974087" y="5577084"/>
                </a:cubicBezTo>
                <a:cubicBezTo>
                  <a:pt x="6993821" y="5573461"/>
                  <a:pt x="7018518" y="5561946"/>
                  <a:pt x="7028968" y="5551496"/>
                </a:cubicBezTo>
                <a:cubicBezTo>
                  <a:pt x="7039419" y="5541045"/>
                  <a:pt x="7055434" y="5532495"/>
                  <a:pt x="7064557" y="5532495"/>
                </a:cubicBezTo>
                <a:cubicBezTo>
                  <a:pt x="7073680" y="5532495"/>
                  <a:pt x="7088259" y="5523923"/>
                  <a:pt x="7096955" y="5513445"/>
                </a:cubicBezTo>
                <a:cubicBezTo>
                  <a:pt x="7105651" y="5502967"/>
                  <a:pt x="7123495" y="5494395"/>
                  <a:pt x="7136610" y="5494395"/>
                </a:cubicBezTo>
                <a:cubicBezTo>
                  <a:pt x="7149725" y="5494395"/>
                  <a:pt x="7160455" y="5488383"/>
                  <a:pt x="7160455" y="5481034"/>
                </a:cubicBezTo>
                <a:cubicBezTo>
                  <a:pt x="7160455" y="5473686"/>
                  <a:pt x="7177600" y="5461697"/>
                  <a:pt x="7198555" y="5454392"/>
                </a:cubicBezTo>
                <a:cubicBezTo>
                  <a:pt x="7219510" y="5447087"/>
                  <a:pt x="7236655" y="5435954"/>
                  <a:pt x="7236655" y="5429652"/>
                </a:cubicBezTo>
                <a:cubicBezTo>
                  <a:pt x="7236655" y="5423351"/>
                  <a:pt x="7245754" y="5418195"/>
                  <a:pt x="7256877" y="5418195"/>
                </a:cubicBezTo>
                <a:cubicBezTo>
                  <a:pt x="7267999" y="5418195"/>
                  <a:pt x="7291630" y="5406765"/>
                  <a:pt x="7309389" y="5392795"/>
                </a:cubicBezTo>
                <a:cubicBezTo>
                  <a:pt x="7327149" y="5378825"/>
                  <a:pt x="7349482" y="5367395"/>
                  <a:pt x="7359018" y="5367395"/>
                </a:cubicBezTo>
                <a:cubicBezTo>
                  <a:pt x="7368553" y="5367395"/>
                  <a:pt x="7376355" y="5362239"/>
                  <a:pt x="7376355" y="5355938"/>
                </a:cubicBezTo>
                <a:cubicBezTo>
                  <a:pt x="7376355" y="5344191"/>
                  <a:pt x="7409065" y="5317621"/>
                  <a:pt x="7465255" y="5283726"/>
                </a:cubicBezTo>
                <a:cubicBezTo>
                  <a:pt x="7482718" y="5273191"/>
                  <a:pt x="7514150" y="5253406"/>
                  <a:pt x="7535105" y="5239757"/>
                </a:cubicBezTo>
                <a:cubicBezTo>
                  <a:pt x="7556060" y="5226109"/>
                  <a:pt x="7590350" y="5206199"/>
                  <a:pt x="7611305" y="5195514"/>
                </a:cubicBezTo>
                <a:cubicBezTo>
                  <a:pt x="7632260" y="5184829"/>
                  <a:pt x="7666550" y="5164855"/>
                  <a:pt x="7687505" y="5151128"/>
                </a:cubicBezTo>
                <a:cubicBezTo>
                  <a:pt x="7708460" y="5137401"/>
                  <a:pt x="7744179" y="5122737"/>
                  <a:pt x="7766880" y="5118540"/>
                </a:cubicBezTo>
                <a:cubicBezTo>
                  <a:pt x="7789581" y="5114344"/>
                  <a:pt x="7808155" y="5105754"/>
                  <a:pt x="7808155" y="5099452"/>
                </a:cubicBezTo>
                <a:cubicBezTo>
                  <a:pt x="7808155" y="5093151"/>
                  <a:pt x="7814505" y="5087995"/>
                  <a:pt x="7822267" y="5087995"/>
                </a:cubicBezTo>
                <a:cubicBezTo>
                  <a:pt x="7830027" y="5087995"/>
                  <a:pt x="7880034" y="5057412"/>
                  <a:pt x="7933392" y="5020032"/>
                </a:cubicBezTo>
                <a:cubicBezTo>
                  <a:pt x="7986749" y="4982652"/>
                  <a:pt x="8038977" y="4948299"/>
                  <a:pt x="8049455" y="4943692"/>
                </a:cubicBezTo>
                <a:cubicBezTo>
                  <a:pt x="8059933" y="4939085"/>
                  <a:pt x="8085650" y="4924033"/>
                  <a:pt x="8106605" y="4910244"/>
                </a:cubicBezTo>
                <a:cubicBezTo>
                  <a:pt x="8127560" y="4896454"/>
                  <a:pt x="8161733" y="4881872"/>
                  <a:pt x="8182547" y="4877839"/>
                </a:cubicBezTo>
                <a:cubicBezTo>
                  <a:pt x="8203360" y="4873806"/>
                  <a:pt x="8220504" y="4863603"/>
                  <a:pt x="8220647" y="4855167"/>
                </a:cubicBezTo>
                <a:cubicBezTo>
                  <a:pt x="8220789" y="4846731"/>
                  <a:pt x="8235193" y="4832740"/>
                  <a:pt x="8252655" y="4824077"/>
                </a:cubicBezTo>
                <a:cubicBezTo>
                  <a:pt x="8270118" y="4815413"/>
                  <a:pt x="8301550" y="4797041"/>
                  <a:pt x="8322505" y="4783248"/>
                </a:cubicBezTo>
                <a:cubicBezTo>
                  <a:pt x="8343460" y="4769457"/>
                  <a:pt x="8375445" y="4755704"/>
                  <a:pt x="8393584" y="4752688"/>
                </a:cubicBezTo>
                <a:cubicBezTo>
                  <a:pt x="8425520" y="4747377"/>
                  <a:pt x="8578542" y="4659907"/>
                  <a:pt x="8619726" y="4623421"/>
                </a:cubicBezTo>
                <a:cubicBezTo>
                  <a:pt x="8664603" y="4583664"/>
                  <a:pt x="8815736" y="4503795"/>
                  <a:pt x="8846090" y="4503795"/>
                </a:cubicBezTo>
                <a:cubicBezTo>
                  <a:pt x="8854981" y="4503795"/>
                  <a:pt x="8862255" y="4498639"/>
                  <a:pt x="8862255" y="4492338"/>
                </a:cubicBezTo>
                <a:cubicBezTo>
                  <a:pt x="8862255" y="4481044"/>
                  <a:pt x="8882580" y="4464551"/>
                  <a:pt x="8957505" y="4415046"/>
                </a:cubicBezTo>
                <a:cubicBezTo>
                  <a:pt x="9009248" y="4380858"/>
                  <a:pt x="9041060" y="4365349"/>
                  <a:pt x="9074980" y="4357775"/>
                </a:cubicBezTo>
                <a:cubicBezTo>
                  <a:pt x="9090696" y="4354266"/>
                  <a:pt x="9110699" y="4342781"/>
                  <a:pt x="9119430" y="4332253"/>
                </a:cubicBezTo>
                <a:cubicBezTo>
                  <a:pt x="9128161" y="4321725"/>
                  <a:pt x="9149593" y="4306125"/>
                  <a:pt x="9167055" y="4297586"/>
                </a:cubicBezTo>
                <a:cubicBezTo>
                  <a:pt x="9184518" y="4289048"/>
                  <a:pt x="9201662" y="4278662"/>
                  <a:pt x="9205155" y="4274506"/>
                </a:cubicBezTo>
                <a:cubicBezTo>
                  <a:pt x="9212859" y="4265339"/>
                  <a:pt x="9314916" y="4210585"/>
                  <a:pt x="9353860" y="4194725"/>
                </a:cubicBezTo>
                <a:cubicBezTo>
                  <a:pt x="9369290" y="4188441"/>
                  <a:pt x="9397865" y="4175986"/>
                  <a:pt x="9417360" y="4167047"/>
                </a:cubicBezTo>
                <a:cubicBezTo>
                  <a:pt x="9434310" y="4159275"/>
                  <a:pt x="9447073" y="4153651"/>
                  <a:pt x="9456516" y="4153743"/>
                </a:cubicBezTo>
                <a:close/>
                <a:moveTo>
                  <a:pt x="9084322" y="2820431"/>
                </a:moveTo>
                <a:cubicBezTo>
                  <a:pt x="9101598" y="2822124"/>
                  <a:pt x="9114118" y="2835016"/>
                  <a:pt x="9122275" y="2859145"/>
                </a:cubicBezTo>
                <a:cubicBezTo>
                  <a:pt x="9129360" y="2880100"/>
                  <a:pt x="9145190" y="2907654"/>
                  <a:pt x="9157456" y="2920377"/>
                </a:cubicBezTo>
                <a:cubicBezTo>
                  <a:pt x="9169720" y="2933100"/>
                  <a:pt x="9177079" y="2953102"/>
                  <a:pt x="9173809" y="2964827"/>
                </a:cubicBezTo>
                <a:cubicBezTo>
                  <a:pt x="9170539" y="2976552"/>
                  <a:pt x="9179111" y="3000096"/>
                  <a:pt x="9192859" y="3017147"/>
                </a:cubicBezTo>
                <a:cubicBezTo>
                  <a:pt x="9206607" y="3034199"/>
                  <a:pt x="9217855" y="3063503"/>
                  <a:pt x="9217855" y="3082267"/>
                </a:cubicBezTo>
                <a:cubicBezTo>
                  <a:pt x="9217855" y="3101032"/>
                  <a:pt x="9226710" y="3123734"/>
                  <a:pt x="9237534" y="3132717"/>
                </a:cubicBezTo>
                <a:cubicBezTo>
                  <a:pt x="9265179" y="3155660"/>
                  <a:pt x="9246306" y="3232682"/>
                  <a:pt x="9205257" y="3264441"/>
                </a:cubicBezTo>
                <a:cubicBezTo>
                  <a:pt x="9187851" y="3277908"/>
                  <a:pt x="9166011" y="3296525"/>
                  <a:pt x="9156725" y="3305811"/>
                </a:cubicBezTo>
                <a:cubicBezTo>
                  <a:pt x="9147438" y="3315097"/>
                  <a:pt x="9133934" y="3322695"/>
                  <a:pt x="9126715" y="3322695"/>
                </a:cubicBezTo>
                <a:cubicBezTo>
                  <a:pt x="9119495" y="3322695"/>
                  <a:pt x="9088185" y="3339840"/>
                  <a:pt x="9057135" y="3360795"/>
                </a:cubicBezTo>
                <a:cubicBezTo>
                  <a:pt x="9026086" y="3381750"/>
                  <a:pt x="8993007" y="3398895"/>
                  <a:pt x="8983627" y="3398895"/>
                </a:cubicBezTo>
                <a:cubicBezTo>
                  <a:pt x="8974247" y="3398895"/>
                  <a:pt x="8963283" y="3407467"/>
                  <a:pt x="8959262" y="3417945"/>
                </a:cubicBezTo>
                <a:cubicBezTo>
                  <a:pt x="8955242" y="3428423"/>
                  <a:pt x="8940680" y="3436995"/>
                  <a:pt x="8926903" y="3436995"/>
                </a:cubicBezTo>
                <a:cubicBezTo>
                  <a:pt x="8913126" y="3436995"/>
                  <a:pt x="8898104" y="3443062"/>
                  <a:pt x="8893521" y="3450478"/>
                </a:cubicBezTo>
                <a:cubicBezTo>
                  <a:pt x="8888938" y="3457894"/>
                  <a:pt x="8870027" y="3466552"/>
                  <a:pt x="8851496" y="3469717"/>
                </a:cubicBezTo>
                <a:cubicBezTo>
                  <a:pt x="8832966" y="3472882"/>
                  <a:pt x="8800660" y="3486829"/>
                  <a:pt x="8779705" y="3500710"/>
                </a:cubicBezTo>
                <a:cubicBezTo>
                  <a:pt x="8758750" y="3514591"/>
                  <a:pt x="8724460" y="3534903"/>
                  <a:pt x="8703505" y="3545848"/>
                </a:cubicBezTo>
                <a:cubicBezTo>
                  <a:pt x="8658727" y="3569235"/>
                  <a:pt x="8616483" y="3593987"/>
                  <a:pt x="8563805" y="3627702"/>
                </a:cubicBezTo>
                <a:cubicBezTo>
                  <a:pt x="8542850" y="3641113"/>
                  <a:pt x="8508560" y="3660829"/>
                  <a:pt x="8487605" y="3671514"/>
                </a:cubicBezTo>
                <a:cubicBezTo>
                  <a:pt x="8441455" y="3695047"/>
                  <a:pt x="8380588" y="3734888"/>
                  <a:pt x="8353026" y="3759602"/>
                </a:cubicBezTo>
                <a:cubicBezTo>
                  <a:pt x="8312661" y="3795799"/>
                  <a:pt x="8159087" y="3883732"/>
                  <a:pt x="8126884" y="3889088"/>
                </a:cubicBezTo>
                <a:cubicBezTo>
                  <a:pt x="8108745" y="3892104"/>
                  <a:pt x="8076760" y="3905832"/>
                  <a:pt x="8055805" y="3919595"/>
                </a:cubicBezTo>
                <a:cubicBezTo>
                  <a:pt x="8034850" y="3933358"/>
                  <a:pt x="8006275" y="3950554"/>
                  <a:pt x="7992305" y="3957808"/>
                </a:cubicBezTo>
                <a:cubicBezTo>
                  <a:pt x="7978335" y="3965062"/>
                  <a:pt x="7944045" y="3984856"/>
                  <a:pt x="7916105" y="4001793"/>
                </a:cubicBezTo>
                <a:cubicBezTo>
                  <a:pt x="7888165" y="4018730"/>
                  <a:pt x="7853875" y="4038025"/>
                  <a:pt x="7839905" y="4044670"/>
                </a:cubicBezTo>
                <a:cubicBezTo>
                  <a:pt x="7825935" y="4051316"/>
                  <a:pt x="7795677" y="4074470"/>
                  <a:pt x="7772666" y="4096124"/>
                </a:cubicBezTo>
                <a:cubicBezTo>
                  <a:pt x="7749655" y="4117778"/>
                  <a:pt x="7725865" y="4135495"/>
                  <a:pt x="7719799" y="4135495"/>
                </a:cubicBezTo>
                <a:cubicBezTo>
                  <a:pt x="7713734" y="4135495"/>
                  <a:pt x="7678400" y="4155498"/>
                  <a:pt x="7641278" y="4179945"/>
                </a:cubicBezTo>
                <a:cubicBezTo>
                  <a:pt x="7604157" y="4204392"/>
                  <a:pt x="7566510" y="4224395"/>
                  <a:pt x="7557620" y="4224395"/>
                </a:cubicBezTo>
                <a:cubicBezTo>
                  <a:pt x="7548729" y="4224395"/>
                  <a:pt x="7541455" y="4229551"/>
                  <a:pt x="7541455" y="4235852"/>
                </a:cubicBezTo>
                <a:cubicBezTo>
                  <a:pt x="7541455" y="4242154"/>
                  <a:pt x="7522881" y="4250744"/>
                  <a:pt x="7500180" y="4254940"/>
                </a:cubicBezTo>
                <a:cubicBezTo>
                  <a:pt x="7462259" y="4261950"/>
                  <a:pt x="7431488" y="4278512"/>
                  <a:pt x="7354130" y="4333550"/>
                </a:cubicBezTo>
                <a:cubicBezTo>
                  <a:pt x="7338414" y="4344731"/>
                  <a:pt x="7325555" y="4358651"/>
                  <a:pt x="7325555" y="4364481"/>
                </a:cubicBezTo>
                <a:cubicBezTo>
                  <a:pt x="7325555" y="4370312"/>
                  <a:pt x="7309839" y="4376187"/>
                  <a:pt x="7290630" y="4377536"/>
                </a:cubicBezTo>
                <a:cubicBezTo>
                  <a:pt x="7271421" y="4378884"/>
                  <a:pt x="7233987" y="4399272"/>
                  <a:pt x="7207444" y="4422841"/>
                </a:cubicBezTo>
                <a:cubicBezTo>
                  <a:pt x="7180899" y="4446411"/>
                  <a:pt x="7150716" y="4465695"/>
                  <a:pt x="7140369" y="4465695"/>
                </a:cubicBezTo>
                <a:cubicBezTo>
                  <a:pt x="7130024" y="4465695"/>
                  <a:pt x="7118268" y="4474267"/>
                  <a:pt x="7114248" y="4484745"/>
                </a:cubicBezTo>
                <a:cubicBezTo>
                  <a:pt x="7110227" y="4495223"/>
                  <a:pt x="7097262" y="4503795"/>
                  <a:pt x="7085436" y="4503795"/>
                </a:cubicBezTo>
                <a:cubicBezTo>
                  <a:pt x="7073611" y="4503795"/>
                  <a:pt x="7057558" y="4510172"/>
                  <a:pt x="7049764" y="4517966"/>
                </a:cubicBezTo>
                <a:cubicBezTo>
                  <a:pt x="7041970" y="4525760"/>
                  <a:pt x="7019396" y="4537013"/>
                  <a:pt x="6999599" y="4542972"/>
                </a:cubicBezTo>
                <a:cubicBezTo>
                  <a:pt x="6958512" y="4555340"/>
                  <a:pt x="6906455" y="4590228"/>
                  <a:pt x="6906455" y="4605395"/>
                </a:cubicBezTo>
                <a:cubicBezTo>
                  <a:pt x="6906455" y="4611013"/>
                  <a:pt x="6887881" y="4619256"/>
                  <a:pt x="6865180" y="4623711"/>
                </a:cubicBezTo>
                <a:cubicBezTo>
                  <a:pt x="6825077" y="4631582"/>
                  <a:pt x="6801606" y="4643282"/>
                  <a:pt x="6722305" y="4694933"/>
                </a:cubicBezTo>
                <a:cubicBezTo>
                  <a:pt x="6701350" y="4708581"/>
                  <a:pt x="6667060" y="4728491"/>
                  <a:pt x="6646105" y="4739176"/>
                </a:cubicBezTo>
                <a:cubicBezTo>
                  <a:pt x="6568464" y="4778767"/>
                  <a:pt x="6474655" y="4845225"/>
                  <a:pt x="6474655" y="4860638"/>
                </a:cubicBezTo>
                <a:cubicBezTo>
                  <a:pt x="6474655" y="4866939"/>
                  <a:pt x="6466490" y="4872095"/>
                  <a:pt x="6456512" y="4872095"/>
                </a:cubicBezTo>
                <a:cubicBezTo>
                  <a:pt x="6423065" y="4872095"/>
                  <a:pt x="6335248" y="4914701"/>
                  <a:pt x="6312730" y="4941853"/>
                </a:cubicBezTo>
                <a:cubicBezTo>
                  <a:pt x="6303999" y="4952381"/>
                  <a:pt x="6283996" y="4963866"/>
                  <a:pt x="6268280" y="4967375"/>
                </a:cubicBezTo>
                <a:cubicBezTo>
                  <a:pt x="6211628" y="4980025"/>
                  <a:pt x="6055555" y="5077839"/>
                  <a:pt x="6055555" y="5100695"/>
                </a:cubicBezTo>
                <a:cubicBezTo>
                  <a:pt x="6055555" y="5106313"/>
                  <a:pt x="6036981" y="5114344"/>
                  <a:pt x="6014280" y="5118540"/>
                </a:cubicBezTo>
                <a:cubicBezTo>
                  <a:pt x="5975240" y="5125757"/>
                  <a:pt x="5928256" y="5151457"/>
                  <a:pt x="5871664" y="5196551"/>
                </a:cubicBezTo>
                <a:cubicBezTo>
                  <a:pt x="5857836" y="5207569"/>
                  <a:pt x="5840675" y="5217655"/>
                  <a:pt x="5833528" y="5218965"/>
                </a:cubicBezTo>
                <a:cubicBezTo>
                  <a:pt x="5803406" y="5224483"/>
                  <a:pt x="5702773" y="5285112"/>
                  <a:pt x="5658043" y="5324691"/>
                </a:cubicBezTo>
                <a:cubicBezTo>
                  <a:pt x="5631499" y="5348178"/>
                  <a:pt x="5603826" y="5367395"/>
                  <a:pt x="5596547" y="5367395"/>
                </a:cubicBezTo>
                <a:cubicBezTo>
                  <a:pt x="5589267" y="5367395"/>
                  <a:pt x="5568780" y="5378825"/>
                  <a:pt x="5551020" y="5392795"/>
                </a:cubicBezTo>
                <a:cubicBezTo>
                  <a:pt x="5533261" y="5406765"/>
                  <a:pt x="5510928" y="5418195"/>
                  <a:pt x="5501392" y="5418195"/>
                </a:cubicBezTo>
                <a:cubicBezTo>
                  <a:pt x="5491857" y="5418195"/>
                  <a:pt x="5484055" y="5423801"/>
                  <a:pt x="5484055" y="5430653"/>
                </a:cubicBezTo>
                <a:cubicBezTo>
                  <a:pt x="5484055" y="5437505"/>
                  <a:pt x="5469768" y="5446697"/>
                  <a:pt x="5452305" y="5451080"/>
                </a:cubicBezTo>
                <a:cubicBezTo>
                  <a:pt x="5434843" y="5455462"/>
                  <a:pt x="5420555" y="5463585"/>
                  <a:pt x="5420555" y="5469129"/>
                </a:cubicBezTo>
                <a:cubicBezTo>
                  <a:pt x="5420555" y="5474674"/>
                  <a:pt x="5401981" y="5482644"/>
                  <a:pt x="5379280" y="5486840"/>
                </a:cubicBezTo>
                <a:cubicBezTo>
                  <a:pt x="5340121" y="5494079"/>
                  <a:pt x="5291325" y="5520824"/>
                  <a:pt x="5237593" y="5564497"/>
                </a:cubicBezTo>
                <a:cubicBezTo>
                  <a:pt x="5194644" y="5599408"/>
                  <a:pt x="5102094" y="5659495"/>
                  <a:pt x="5091274" y="5659495"/>
                </a:cubicBezTo>
                <a:cubicBezTo>
                  <a:pt x="5085494" y="5659495"/>
                  <a:pt x="5073651" y="5668067"/>
                  <a:pt x="5064955" y="5678545"/>
                </a:cubicBezTo>
                <a:cubicBezTo>
                  <a:pt x="5056259" y="5689023"/>
                  <a:pt x="5041771" y="5697595"/>
                  <a:pt x="5032759" y="5697595"/>
                </a:cubicBezTo>
                <a:cubicBezTo>
                  <a:pt x="5023746" y="5697595"/>
                  <a:pt x="4983012" y="5714877"/>
                  <a:pt x="4942238" y="5736000"/>
                </a:cubicBezTo>
                <a:cubicBezTo>
                  <a:pt x="4901465" y="5757123"/>
                  <a:pt x="4845245" y="5786073"/>
                  <a:pt x="4817305" y="5800333"/>
                </a:cubicBezTo>
                <a:cubicBezTo>
                  <a:pt x="4789365" y="5814593"/>
                  <a:pt x="4749360" y="5837230"/>
                  <a:pt x="4728405" y="5850639"/>
                </a:cubicBezTo>
                <a:cubicBezTo>
                  <a:pt x="4707450" y="5864047"/>
                  <a:pt x="4678875" y="5880954"/>
                  <a:pt x="4664905" y="5888208"/>
                </a:cubicBezTo>
                <a:cubicBezTo>
                  <a:pt x="4650935" y="5895462"/>
                  <a:pt x="4616645" y="5915256"/>
                  <a:pt x="4588705" y="5932193"/>
                </a:cubicBezTo>
                <a:cubicBezTo>
                  <a:pt x="4560765" y="5949130"/>
                  <a:pt x="4526475" y="5969082"/>
                  <a:pt x="4512505" y="5976530"/>
                </a:cubicBezTo>
                <a:cubicBezTo>
                  <a:pt x="4485615" y="5990866"/>
                  <a:pt x="4429790" y="6026983"/>
                  <a:pt x="4382330" y="6060750"/>
                </a:cubicBezTo>
                <a:cubicBezTo>
                  <a:pt x="4366614" y="6071931"/>
                  <a:pt x="4353755" y="6086236"/>
                  <a:pt x="4353755" y="6092538"/>
                </a:cubicBezTo>
                <a:cubicBezTo>
                  <a:pt x="4353755" y="6098839"/>
                  <a:pt x="4344655" y="6103995"/>
                  <a:pt x="4333533" y="6103995"/>
                </a:cubicBezTo>
                <a:cubicBezTo>
                  <a:pt x="4322411" y="6103995"/>
                  <a:pt x="4298780" y="6115425"/>
                  <a:pt x="4281020" y="6129395"/>
                </a:cubicBezTo>
                <a:cubicBezTo>
                  <a:pt x="4263261" y="6143365"/>
                  <a:pt x="4240928" y="6154795"/>
                  <a:pt x="4231392" y="6154795"/>
                </a:cubicBezTo>
                <a:cubicBezTo>
                  <a:pt x="4221857" y="6154795"/>
                  <a:pt x="4214055" y="6159316"/>
                  <a:pt x="4214055" y="6164842"/>
                </a:cubicBezTo>
                <a:cubicBezTo>
                  <a:pt x="4214055" y="6170368"/>
                  <a:pt x="4181194" y="6187838"/>
                  <a:pt x="4141030" y="6203664"/>
                </a:cubicBezTo>
                <a:cubicBezTo>
                  <a:pt x="4100866" y="6219490"/>
                  <a:pt x="4050860" y="6243556"/>
                  <a:pt x="4029905" y="6257143"/>
                </a:cubicBezTo>
                <a:cubicBezTo>
                  <a:pt x="4008950" y="6270731"/>
                  <a:pt x="3974660" y="6290591"/>
                  <a:pt x="3953705" y="6301276"/>
                </a:cubicBezTo>
                <a:cubicBezTo>
                  <a:pt x="3932750" y="6311961"/>
                  <a:pt x="3898460" y="6331867"/>
                  <a:pt x="3877505" y="6345511"/>
                </a:cubicBezTo>
                <a:cubicBezTo>
                  <a:pt x="3856550" y="6359155"/>
                  <a:pt x="3827975" y="6376154"/>
                  <a:pt x="3814005" y="6383288"/>
                </a:cubicBezTo>
                <a:cubicBezTo>
                  <a:pt x="3800035" y="6390421"/>
                  <a:pt x="3754315" y="6416324"/>
                  <a:pt x="3712405" y="6440850"/>
                </a:cubicBezTo>
                <a:cubicBezTo>
                  <a:pt x="3670495" y="6465376"/>
                  <a:pt x="3621918" y="6492365"/>
                  <a:pt x="3604455" y="6500827"/>
                </a:cubicBezTo>
                <a:cubicBezTo>
                  <a:pt x="3586993" y="6509287"/>
                  <a:pt x="3570992" y="6526332"/>
                  <a:pt x="3568899" y="6538703"/>
                </a:cubicBezTo>
                <a:cubicBezTo>
                  <a:pt x="3566806" y="6551073"/>
                  <a:pt x="3555090" y="6561195"/>
                  <a:pt x="3542864" y="6561195"/>
                </a:cubicBezTo>
                <a:cubicBezTo>
                  <a:pt x="3530638" y="6561195"/>
                  <a:pt x="3514258" y="6567572"/>
                  <a:pt x="3506464" y="6575366"/>
                </a:cubicBezTo>
                <a:cubicBezTo>
                  <a:pt x="3498670" y="6583160"/>
                  <a:pt x="3476096" y="6594344"/>
                  <a:pt x="3456299" y="6600221"/>
                </a:cubicBezTo>
                <a:cubicBezTo>
                  <a:pt x="3436502" y="6606097"/>
                  <a:pt x="3408991" y="6620080"/>
                  <a:pt x="3395164" y="6631294"/>
                </a:cubicBezTo>
                <a:cubicBezTo>
                  <a:pt x="3381336" y="6642509"/>
                  <a:pt x="3364191" y="6652872"/>
                  <a:pt x="3357064" y="6654323"/>
                </a:cubicBezTo>
                <a:cubicBezTo>
                  <a:pt x="3337634" y="6658280"/>
                  <a:pt x="3285397" y="6685304"/>
                  <a:pt x="3242505" y="6713590"/>
                </a:cubicBezTo>
                <a:cubicBezTo>
                  <a:pt x="3221550" y="6727409"/>
                  <a:pt x="3195832" y="6742485"/>
                  <a:pt x="3185355" y="6747092"/>
                </a:cubicBezTo>
                <a:cubicBezTo>
                  <a:pt x="3174878" y="6751699"/>
                  <a:pt x="3122649" y="6786052"/>
                  <a:pt x="3069291" y="6823432"/>
                </a:cubicBezTo>
                <a:cubicBezTo>
                  <a:pt x="3015934" y="6860812"/>
                  <a:pt x="2969071" y="6891395"/>
                  <a:pt x="2965153" y="6891395"/>
                </a:cubicBezTo>
                <a:cubicBezTo>
                  <a:pt x="2955436" y="6891395"/>
                  <a:pt x="2842102" y="6944841"/>
                  <a:pt x="2810705" y="6964231"/>
                </a:cubicBezTo>
                <a:cubicBezTo>
                  <a:pt x="2796735" y="6972857"/>
                  <a:pt x="2768160" y="6988562"/>
                  <a:pt x="2747205" y="6999129"/>
                </a:cubicBezTo>
                <a:cubicBezTo>
                  <a:pt x="2675885" y="7035094"/>
                  <a:pt x="2600664" y="7089966"/>
                  <a:pt x="2582589" y="7119211"/>
                </a:cubicBezTo>
                <a:cubicBezTo>
                  <a:pt x="2578006" y="7126627"/>
                  <a:pt x="2562984" y="7132695"/>
                  <a:pt x="2549207" y="7132695"/>
                </a:cubicBezTo>
                <a:cubicBezTo>
                  <a:pt x="2535430" y="7132695"/>
                  <a:pt x="2520868" y="7141267"/>
                  <a:pt x="2516848" y="7151745"/>
                </a:cubicBezTo>
                <a:cubicBezTo>
                  <a:pt x="2512827" y="7162223"/>
                  <a:pt x="2501049" y="7170795"/>
                  <a:pt x="2490674" y="7170795"/>
                </a:cubicBezTo>
                <a:cubicBezTo>
                  <a:pt x="2480300" y="7170795"/>
                  <a:pt x="2457280" y="7182225"/>
                  <a:pt x="2439520" y="7196195"/>
                </a:cubicBezTo>
                <a:cubicBezTo>
                  <a:pt x="2421761" y="7210165"/>
                  <a:pt x="2399428" y="7221595"/>
                  <a:pt x="2389892" y="7221595"/>
                </a:cubicBezTo>
                <a:cubicBezTo>
                  <a:pt x="2380357" y="7221595"/>
                  <a:pt x="2372555" y="7226116"/>
                  <a:pt x="2372555" y="7231642"/>
                </a:cubicBezTo>
                <a:cubicBezTo>
                  <a:pt x="2372555" y="7237168"/>
                  <a:pt x="2339694" y="7254756"/>
                  <a:pt x="2299530" y="7270727"/>
                </a:cubicBezTo>
                <a:cubicBezTo>
                  <a:pt x="2200797" y="7309987"/>
                  <a:pt x="2150357" y="7339208"/>
                  <a:pt x="2150046" y="7357325"/>
                </a:cubicBezTo>
                <a:cubicBezTo>
                  <a:pt x="2149904" y="7365620"/>
                  <a:pt x="2132759" y="7375706"/>
                  <a:pt x="2111946" y="7379739"/>
                </a:cubicBezTo>
                <a:cubicBezTo>
                  <a:pt x="2091134" y="7383772"/>
                  <a:pt x="2056960" y="7398142"/>
                  <a:pt x="2036005" y="7411673"/>
                </a:cubicBezTo>
                <a:cubicBezTo>
                  <a:pt x="1975899" y="7450482"/>
                  <a:pt x="1947959" y="7466739"/>
                  <a:pt x="1875314" y="7505173"/>
                </a:cubicBezTo>
                <a:cubicBezTo>
                  <a:pt x="1837964" y="7524934"/>
                  <a:pt x="1801240" y="7552079"/>
                  <a:pt x="1793705" y="7565498"/>
                </a:cubicBezTo>
                <a:cubicBezTo>
                  <a:pt x="1786170" y="7578917"/>
                  <a:pt x="1774011" y="7589895"/>
                  <a:pt x="1766685" y="7589895"/>
                </a:cubicBezTo>
                <a:cubicBezTo>
                  <a:pt x="1759359" y="7589895"/>
                  <a:pt x="1746251" y="7598467"/>
                  <a:pt x="1737555" y="7608945"/>
                </a:cubicBezTo>
                <a:cubicBezTo>
                  <a:pt x="1728859" y="7619423"/>
                  <a:pt x="1714371" y="7627995"/>
                  <a:pt x="1705359" y="7627995"/>
                </a:cubicBezTo>
                <a:cubicBezTo>
                  <a:pt x="1696346" y="7627995"/>
                  <a:pt x="1655612" y="7645278"/>
                  <a:pt x="1614838" y="7666400"/>
                </a:cubicBezTo>
                <a:lnTo>
                  <a:pt x="1489905" y="7731089"/>
                </a:lnTo>
                <a:cubicBezTo>
                  <a:pt x="1434273" y="7759872"/>
                  <a:pt x="1413699" y="7771670"/>
                  <a:pt x="1337024" y="7818755"/>
                </a:cubicBezTo>
                <a:cubicBezTo>
                  <a:pt x="1251211" y="7871450"/>
                  <a:pt x="1236735" y="7881380"/>
                  <a:pt x="1214490" y="7902807"/>
                </a:cubicBezTo>
                <a:cubicBezTo>
                  <a:pt x="1202712" y="7914152"/>
                  <a:pt x="1184442" y="7920121"/>
                  <a:pt x="1173890" y="7916073"/>
                </a:cubicBezTo>
                <a:cubicBezTo>
                  <a:pt x="1163339" y="7912023"/>
                  <a:pt x="1116715" y="7861266"/>
                  <a:pt x="1070282" y="7803278"/>
                </a:cubicBezTo>
                <a:cubicBezTo>
                  <a:pt x="1023848" y="7745290"/>
                  <a:pt x="972109" y="7681578"/>
                  <a:pt x="955306" y="7661696"/>
                </a:cubicBezTo>
                <a:cubicBezTo>
                  <a:pt x="917106" y="7616496"/>
                  <a:pt x="916463" y="7576087"/>
                  <a:pt x="953330" y="7537535"/>
                </a:cubicBezTo>
                <a:cubicBezTo>
                  <a:pt x="992441" y="7496636"/>
                  <a:pt x="1025274" y="7477820"/>
                  <a:pt x="1073980" y="7468396"/>
                </a:cubicBezTo>
                <a:cubicBezTo>
                  <a:pt x="1096681" y="7464004"/>
                  <a:pt x="1115255" y="7455813"/>
                  <a:pt x="1115255" y="7450195"/>
                </a:cubicBezTo>
                <a:cubicBezTo>
                  <a:pt x="1115255" y="7444577"/>
                  <a:pt x="1128114" y="7430831"/>
                  <a:pt x="1143830" y="7419650"/>
                </a:cubicBezTo>
                <a:cubicBezTo>
                  <a:pt x="1192970" y="7384689"/>
                  <a:pt x="1247585" y="7349502"/>
                  <a:pt x="1274005" y="7335782"/>
                </a:cubicBezTo>
                <a:cubicBezTo>
                  <a:pt x="1287975" y="7328527"/>
                  <a:pt x="1320701" y="7309869"/>
                  <a:pt x="1346729" y="7294318"/>
                </a:cubicBezTo>
                <a:cubicBezTo>
                  <a:pt x="1372757" y="7278768"/>
                  <a:pt x="1421335" y="7251016"/>
                  <a:pt x="1454679" y="7232647"/>
                </a:cubicBezTo>
                <a:cubicBezTo>
                  <a:pt x="1488023" y="7214278"/>
                  <a:pt x="1535307" y="7187178"/>
                  <a:pt x="1559755" y="7172425"/>
                </a:cubicBezTo>
                <a:cubicBezTo>
                  <a:pt x="1613084" y="7140244"/>
                  <a:pt x="1662935" y="7115133"/>
                  <a:pt x="1680664" y="7111523"/>
                </a:cubicBezTo>
                <a:cubicBezTo>
                  <a:pt x="1687791" y="7110072"/>
                  <a:pt x="1704936" y="7099869"/>
                  <a:pt x="1718764" y="7088851"/>
                </a:cubicBezTo>
                <a:cubicBezTo>
                  <a:pt x="1772420" y="7046097"/>
                  <a:pt x="1821500" y="7018534"/>
                  <a:pt x="1853796" y="7013017"/>
                </a:cubicBezTo>
                <a:cubicBezTo>
                  <a:pt x="1872327" y="7009851"/>
                  <a:pt x="1891238" y="7001194"/>
                  <a:pt x="1895821" y="6993779"/>
                </a:cubicBezTo>
                <a:cubicBezTo>
                  <a:pt x="1900404" y="6986363"/>
                  <a:pt x="1912621" y="6980295"/>
                  <a:pt x="1922969" y="6980295"/>
                </a:cubicBezTo>
                <a:cubicBezTo>
                  <a:pt x="1933317" y="6980295"/>
                  <a:pt x="1954411" y="6966704"/>
                  <a:pt x="1969844" y="6950093"/>
                </a:cubicBezTo>
                <a:cubicBezTo>
                  <a:pt x="1999586" y="6918080"/>
                  <a:pt x="2120370" y="6853295"/>
                  <a:pt x="2150311" y="6853295"/>
                </a:cubicBezTo>
                <a:cubicBezTo>
                  <a:pt x="2160091" y="6853295"/>
                  <a:pt x="2169806" y="6843294"/>
                  <a:pt x="2171899" y="6831070"/>
                </a:cubicBezTo>
                <a:cubicBezTo>
                  <a:pt x="2173992" y="6818846"/>
                  <a:pt x="2195707" y="6798054"/>
                  <a:pt x="2220155" y="6784865"/>
                </a:cubicBezTo>
                <a:cubicBezTo>
                  <a:pt x="2340802" y="6719777"/>
                  <a:pt x="2382011" y="6696652"/>
                  <a:pt x="2417005" y="6674399"/>
                </a:cubicBezTo>
                <a:cubicBezTo>
                  <a:pt x="2437960" y="6661073"/>
                  <a:pt x="2473679" y="6646737"/>
                  <a:pt x="2496380" y="6642540"/>
                </a:cubicBezTo>
                <a:cubicBezTo>
                  <a:pt x="2519081" y="6638344"/>
                  <a:pt x="2537655" y="6630313"/>
                  <a:pt x="2537655" y="6624695"/>
                </a:cubicBezTo>
                <a:cubicBezTo>
                  <a:pt x="2537655" y="6609528"/>
                  <a:pt x="2589712" y="6574641"/>
                  <a:pt x="2630799" y="6562272"/>
                </a:cubicBezTo>
                <a:cubicBezTo>
                  <a:pt x="2650596" y="6556312"/>
                  <a:pt x="2673170" y="6545060"/>
                  <a:pt x="2680964" y="6537266"/>
                </a:cubicBezTo>
                <a:cubicBezTo>
                  <a:pt x="2688758" y="6529472"/>
                  <a:pt x="2705422" y="6523095"/>
                  <a:pt x="2717995" y="6523095"/>
                </a:cubicBezTo>
                <a:cubicBezTo>
                  <a:pt x="2730568" y="6523095"/>
                  <a:pt x="2740855" y="6517201"/>
                  <a:pt x="2740855" y="6509997"/>
                </a:cubicBezTo>
                <a:cubicBezTo>
                  <a:pt x="2740855" y="6502792"/>
                  <a:pt x="2747999" y="6490513"/>
                  <a:pt x="2756730" y="6482710"/>
                </a:cubicBezTo>
                <a:cubicBezTo>
                  <a:pt x="2773023" y="6468148"/>
                  <a:pt x="2986727" y="6357995"/>
                  <a:pt x="2998685" y="6357995"/>
                </a:cubicBezTo>
                <a:cubicBezTo>
                  <a:pt x="3002344" y="6357995"/>
                  <a:pt x="3032983" y="6334998"/>
                  <a:pt x="3066772" y="6306890"/>
                </a:cubicBezTo>
                <a:cubicBezTo>
                  <a:pt x="3100560" y="6278782"/>
                  <a:pt x="3151065" y="6244117"/>
                  <a:pt x="3179005" y="6229857"/>
                </a:cubicBezTo>
                <a:cubicBezTo>
                  <a:pt x="3206945" y="6215597"/>
                  <a:pt x="3246950" y="6192960"/>
                  <a:pt x="3267905" y="6179551"/>
                </a:cubicBezTo>
                <a:cubicBezTo>
                  <a:pt x="3288860" y="6166143"/>
                  <a:pt x="3323034" y="6151872"/>
                  <a:pt x="3343846" y="6147839"/>
                </a:cubicBezTo>
                <a:cubicBezTo>
                  <a:pt x="3364660" y="6143806"/>
                  <a:pt x="3381804" y="6133603"/>
                  <a:pt x="3381946" y="6125167"/>
                </a:cubicBezTo>
                <a:cubicBezTo>
                  <a:pt x="3382089" y="6116731"/>
                  <a:pt x="3396493" y="6102740"/>
                  <a:pt x="3413955" y="6094077"/>
                </a:cubicBezTo>
                <a:cubicBezTo>
                  <a:pt x="3431418" y="6085413"/>
                  <a:pt x="3462850" y="6067019"/>
                  <a:pt x="3483805" y="6053200"/>
                </a:cubicBezTo>
                <a:cubicBezTo>
                  <a:pt x="3504760" y="6039381"/>
                  <a:pt x="3530477" y="6024606"/>
                  <a:pt x="3540955" y="6020366"/>
                </a:cubicBezTo>
                <a:lnTo>
                  <a:pt x="3572705" y="6007387"/>
                </a:lnTo>
                <a:cubicBezTo>
                  <a:pt x="3579690" y="6004488"/>
                  <a:pt x="3602550" y="5990833"/>
                  <a:pt x="3623505" y="5977044"/>
                </a:cubicBezTo>
                <a:cubicBezTo>
                  <a:pt x="3644460" y="5963254"/>
                  <a:pt x="3673035" y="5945878"/>
                  <a:pt x="3687005" y="5938430"/>
                </a:cubicBezTo>
                <a:cubicBezTo>
                  <a:pt x="3700975" y="5930982"/>
                  <a:pt x="3735265" y="5911030"/>
                  <a:pt x="3763205" y="5894093"/>
                </a:cubicBezTo>
                <a:cubicBezTo>
                  <a:pt x="3791145" y="5877156"/>
                  <a:pt x="3825435" y="5857362"/>
                  <a:pt x="3839405" y="5850108"/>
                </a:cubicBezTo>
                <a:cubicBezTo>
                  <a:pt x="3853375" y="5842854"/>
                  <a:pt x="3881950" y="5825590"/>
                  <a:pt x="3902905" y="5811744"/>
                </a:cubicBezTo>
                <a:cubicBezTo>
                  <a:pt x="3923860" y="5797899"/>
                  <a:pt x="3959579" y="5783137"/>
                  <a:pt x="3982280" y="5778940"/>
                </a:cubicBezTo>
                <a:cubicBezTo>
                  <a:pt x="4004981" y="5774744"/>
                  <a:pt x="4023555" y="5766713"/>
                  <a:pt x="4023555" y="5761095"/>
                </a:cubicBezTo>
                <a:cubicBezTo>
                  <a:pt x="4023555" y="5748262"/>
                  <a:pt x="4061252" y="5721235"/>
                  <a:pt x="4150555" y="5670042"/>
                </a:cubicBezTo>
                <a:cubicBezTo>
                  <a:pt x="4188972" y="5648020"/>
                  <a:pt x="4223263" y="5626636"/>
                  <a:pt x="4226755" y="5622523"/>
                </a:cubicBezTo>
                <a:cubicBezTo>
                  <a:pt x="4243473" y="5602836"/>
                  <a:pt x="4397984" y="5532495"/>
                  <a:pt x="4424512" y="5532495"/>
                </a:cubicBezTo>
                <a:cubicBezTo>
                  <a:pt x="4434491" y="5532495"/>
                  <a:pt x="4442655" y="5527339"/>
                  <a:pt x="4442655" y="5521038"/>
                </a:cubicBezTo>
                <a:cubicBezTo>
                  <a:pt x="4442655" y="5498021"/>
                  <a:pt x="4565828" y="5420151"/>
                  <a:pt x="4617280" y="5410640"/>
                </a:cubicBezTo>
                <a:cubicBezTo>
                  <a:pt x="4639981" y="5406444"/>
                  <a:pt x="4658555" y="5397854"/>
                  <a:pt x="4658555" y="5391552"/>
                </a:cubicBezTo>
                <a:cubicBezTo>
                  <a:pt x="4658555" y="5385251"/>
                  <a:pt x="4666357" y="5380095"/>
                  <a:pt x="4675892" y="5380095"/>
                </a:cubicBezTo>
                <a:cubicBezTo>
                  <a:pt x="4685428" y="5380095"/>
                  <a:pt x="4707761" y="5368665"/>
                  <a:pt x="4725520" y="5354695"/>
                </a:cubicBezTo>
                <a:cubicBezTo>
                  <a:pt x="4743280" y="5340725"/>
                  <a:pt x="4766435" y="5329295"/>
                  <a:pt x="4776975" y="5329295"/>
                </a:cubicBezTo>
                <a:cubicBezTo>
                  <a:pt x="4787515" y="5329295"/>
                  <a:pt x="4795186" y="5322094"/>
                  <a:pt x="4794022" y="5313291"/>
                </a:cubicBezTo>
                <a:cubicBezTo>
                  <a:pt x="4792858" y="5304489"/>
                  <a:pt x="4849055" y="5264164"/>
                  <a:pt x="4918905" y="5223679"/>
                </a:cubicBezTo>
                <a:cubicBezTo>
                  <a:pt x="4988755" y="5183194"/>
                  <a:pt x="5054477" y="5144662"/>
                  <a:pt x="5064955" y="5138052"/>
                </a:cubicBezTo>
                <a:cubicBezTo>
                  <a:pt x="5075433" y="5131442"/>
                  <a:pt x="5095435" y="5120248"/>
                  <a:pt x="5109405" y="5113176"/>
                </a:cubicBezTo>
                <a:cubicBezTo>
                  <a:pt x="5123375" y="5106104"/>
                  <a:pt x="5151950" y="5088990"/>
                  <a:pt x="5172905" y="5075144"/>
                </a:cubicBezTo>
                <a:cubicBezTo>
                  <a:pt x="5193860" y="5061299"/>
                  <a:pt x="5229579" y="5046537"/>
                  <a:pt x="5252280" y="5042340"/>
                </a:cubicBezTo>
                <a:cubicBezTo>
                  <a:pt x="5274981" y="5038144"/>
                  <a:pt x="5293555" y="5030113"/>
                  <a:pt x="5293555" y="5024495"/>
                </a:cubicBezTo>
                <a:cubicBezTo>
                  <a:pt x="5293555" y="5009328"/>
                  <a:pt x="5345612" y="4974440"/>
                  <a:pt x="5386699" y="4962072"/>
                </a:cubicBezTo>
                <a:cubicBezTo>
                  <a:pt x="5406496" y="4956113"/>
                  <a:pt x="5429070" y="4944860"/>
                  <a:pt x="5436864" y="4937066"/>
                </a:cubicBezTo>
                <a:cubicBezTo>
                  <a:pt x="5444658" y="4929272"/>
                  <a:pt x="5461501" y="4922895"/>
                  <a:pt x="5474294" y="4922895"/>
                </a:cubicBezTo>
                <a:cubicBezTo>
                  <a:pt x="5487086" y="4922895"/>
                  <a:pt x="5500842" y="4914323"/>
                  <a:pt x="5504862" y="4903845"/>
                </a:cubicBezTo>
                <a:cubicBezTo>
                  <a:pt x="5508883" y="4893367"/>
                  <a:pt x="5520661" y="4884795"/>
                  <a:pt x="5531035" y="4884795"/>
                </a:cubicBezTo>
                <a:cubicBezTo>
                  <a:pt x="5541410" y="4884795"/>
                  <a:pt x="5564430" y="4873365"/>
                  <a:pt x="5582190" y="4859395"/>
                </a:cubicBezTo>
                <a:cubicBezTo>
                  <a:pt x="5599949" y="4845425"/>
                  <a:pt x="5622282" y="4833995"/>
                  <a:pt x="5631818" y="4833995"/>
                </a:cubicBezTo>
                <a:cubicBezTo>
                  <a:pt x="5641353" y="4833995"/>
                  <a:pt x="5649155" y="4828839"/>
                  <a:pt x="5649155" y="4822538"/>
                </a:cubicBezTo>
                <a:cubicBezTo>
                  <a:pt x="5649155" y="4799521"/>
                  <a:pt x="5772328" y="4721651"/>
                  <a:pt x="5823780" y="4712140"/>
                </a:cubicBezTo>
                <a:cubicBezTo>
                  <a:pt x="5846481" y="4707944"/>
                  <a:pt x="5865055" y="4699913"/>
                  <a:pt x="5865055" y="4694295"/>
                </a:cubicBezTo>
                <a:cubicBezTo>
                  <a:pt x="5865055" y="4688677"/>
                  <a:pt x="5877914" y="4674931"/>
                  <a:pt x="5893630" y="4663750"/>
                </a:cubicBezTo>
                <a:cubicBezTo>
                  <a:pt x="5943721" y="4628112"/>
                  <a:pt x="5997624" y="4593471"/>
                  <a:pt x="6023805" y="4580093"/>
                </a:cubicBezTo>
                <a:cubicBezTo>
                  <a:pt x="6037775" y="4572954"/>
                  <a:pt x="6080638" y="4549379"/>
                  <a:pt x="6119055" y="4527703"/>
                </a:cubicBezTo>
                <a:cubicBezTo>
                  <a:pt x="6226827" y="4466896"/>
                  <a:pt x="6309050" y="4427595"/>
                  <a:pt x="6328492" y="4427595"/>
                </a:cubicBezTo>
                <a:cubicBezTo>
                  <a:pt x="6338207" y="4427595"/>
                  <a:pt x="6349906" y="4421528"/>
                  <a:pt x="6354489" y="4414112"/>
                </a:cubicBezTo>
                <a:cubicBezTo>
                  <a:pt x="6372523" y="4384932"/>
                  <a:pt x="6444457" y="4332741"/>
                  <a:pt x="6519105" y="4294676"/>
                </a:cubicBezTo>
                <a:cubicBezTo>
                  <a:pt x="6540060" y="4283991"/>
                  <a:pt x="6574350" y="4264181"/>
                  <a:pt x="6595305" y="4250654"/>
                </a:cubicBezTo>
                <a:cubicBezTo>
                  <a:pt x="6616260" y="4237127"/>
                  <a:pt x="6656265" y="4214393"/>
                  <a:pt x="6684205" y="4200133"/>
                </a:cubicBezTo>
                <a:cubicBezTo>
                  <a:pt x="6712145" y="4185873"/>
                  <a:pt x="6768365" y="4156923"/>
                  <a:pt x="6809138" y="4135800"/>
                </a:cubicBezTo>
                <a:cubicBezTo>
                  <a:pt x="6849912" y="4114677"/>
                  <a:pt x="6888202" y="4097395"/>
                  <a:pt x="6894227" y="4097395"/>
                </a:cubicBezTo>
                <a:cubicBezTo>
                  <a:pt x="6900252" y="4097395"/>
                  <a:pt x="6926899" y="4078023"/>
                  <a:pt x="6953444" y="4054346"/>
                </a:cubicBezTo>
                <a:cubicBezTo>
                  <a:pt x="6995154" y="4017141"/>
                  <a:pt x="7077212" y="3965278"/>
                  <a:pt x="7166805" y="3919497"/>
                </a:cubicBezTo>
                <a:cubicBezTo>
                  <a:pt x="7180775" y="3912359"/>
                  <a:pt x="7209350" y="3895258"/>
                  <a:pt x="7230305" y="3881495"/>
                </a:cubicBezTo>
                <a:cubicBezTo>
                  <a:pt x="7251260" y="3867732"/>
                  <a:pt x="7285433" y="3853172"/>
                  <a:pt x="7306247" y="3849139"/>
                </a:cubicBezTo>
                <a:cubicBezTo>
                  <a:pt x="7327060" y="3845106"/>
                  <a:pt x="7344204" y="3834903"/>
                  <a:pt x="7344347" y="3826467"/>
                </a:cubicBezTo>
                <a:cubicBezTo>
                  <a:pt x="7344489" y="3818031"/>
                  <a:pt x="7358893" y="3804054"/>
                  <a:pt x="7376355" y="3795408"/>
                </a:cubicBezTo>
                <a:cubicBezTo>
                  <a:pt x="7393818" y="3786762"/>
                  <a:pt x="7428108" y="3767502"/>
                  <a:pt x="7452555" y="3752608"/>
                </a:cubicBezTo>
                <a:cubicBezTo>
                  <a:pt x="7477002" y="3737714"/>
                  <a:pt x="7519865" y="3712981"/>
                  <a:pt x="7547805" y="3697647"/>
                </a:cubicBezTo>
                <a:cubicBezTo>
                  <a:pt x="7575745" y="3682311"/>
                  <a:pt x="7621052" y="3655968"/>
                  <a:pt x="7648489" y="3639105"/>
                </a:cubicBezTo>
                <a:cubicBezTo>
                  <a:pt x="7778725" y="3559058"/>
                  <a:pt x="7843268" y="3525597"/>
                  <a:pt x="7881180" y="3518470"/>
                </a:cubicBezTo>
                <a:cubicBezTo>
                  <a:pt x="7903881" y="3514202"/>
                  <a:pt x="7922455" y="3506113"/>
                  <a:pt x="7922455" y="3500495"/>
                </a:cubicBezTo>
                <a:cubicBezTo>
                  <a:pt x="7922455" y="3480197"/>
                  <a:pt x="8046272" y="3400901"/>
                  <a:pt x="8089496" y="3393517"/>
                </a:cubicBezTo>
                <a:cubicBezTo>
                  <a:pt x="8108027" y="3390352"/>
                  <a:pt x="8126938" y="3381694"/>
                  <a:pt x="8131521" y="3374278"/>
                </a:cubicBezTo>
                <a:cubicBezTo>
                  <a:pt x="8136104" y="3366862"/>
                  <a:pt x="8147590" y="3360795"/>
                  <a:pt x="8157046" y="3360795"/>
                </a:cubicBezTo>
                <a:cubicBezTo>
                  <a:pt x="8166501" y="3360795"/>
                  <a:pt x="8201883" y="3337798"/>
                  <a:pt x="8235672" y="3309690"/>
                </a:cubicBezTo>
                <a:cubicBezTo>
                  <a:pt x="8269460" y="3281582"/>
                  <a:pt x="8319965" y="3246917"/>
                  <a:pt x="8347905" y="3232657"/>
                </a:cubicBezTo>
                <a:cubicBezTo>
                  <a:pt x="8375845" y="3218397"/>
                  <a:pt x="8415850" y="3195827"/>
                  <a:pt x="8436805" y="3182501"/>
                </a:cubicBezTo>
                <a:cubicBezTo>
                  <a:pt x="8457760" y="3169175"/>
                  <a:pt x="8500623" y="3143461"/>
                  <a:pt x="8532055" y="3125359"/>
                </a:cubicBezTo>
                <a:cubicBezTo>
                  <a:pt x="8563487" y="3107258"/>
                  <a:pt x="8612065" y="3078953"/>
                  <a:pt x="8640005" y="3062461"/>
                </a:cubicBezTo>
                <a:cubicBezTo>
                  <a:pt x="8667945" y="3045969"/>
                  <a:pt x="8713665" y="3020760"/>
                  <a:pt x="8741605" y="3006441"/>
                </a:cubicBezTo>
                <a:cubicBezTo>
                  <a:pt x="8769545" y="2992122"/>
                  <a:pt x="8825765" y="2963123"/>
                  <a:pt x="8866538" y="2942000"/>
                </a:cubicBezTo>
                <a:cubicBezTo>
                  <a:pt x="8907312" y="2920877"/>
                  <a:pt x="8948746" y="2903595"/>
                  <a:pt x="8958613" y="2903595"/>
                </a:cubicBezTo>
                <a:cubicBezTo>
                  <a:pt x="8968481" y="2903595"/>
                  <a:pt x="8976555" y="2898351"/>
                  <a:pt x="8976555" y="2891941"/>
                </a:cubicBezTo>
                <a:cubicBezTo>
                  <a:pt x="8976555" y="2885531"/>
                  <a:pt x="8995129" y="2866166"/>
                  <a:pt x="9017830" y="2848908"/>
                </a:cubicBezTo>
                <a:cubicBezTo>
                  <a:pt x="9045013" y="2828243"/>
                  <a:pt x="9067046" y="2818738"/>
                  <a:pt x="9084322" y="2820431"/>
                </a:cubicBezTo>
                <a:close/>
                <a:moveTo>
                  <a:pt x="8388141" y="1691345"/>
                </a:moveTo>
                <a:lnTo>
                  <a:pt x="8423183" y="1704848"/>
                </a:lnTo>
                <a:cubicBezTo>
                  <a:pt x="8459849" y="1718919"/>
                  <a:pt x="8644036" y="1970269"/>
                  <a:pt x="8653106" y="2018613"/>
                </a:cubicBezTo>
                <a:cubicBezTo>
                  <a:pt x="8661398" y="2062818"/>
                  <a:pt x="8660361" y="2064318"/>
                  <a:pt x="8612711" y="2077010"/>
                </a:cubicBezTo>
                <a:cubicBezTo>
                  <a:pt x="8585813" y="2084175"/>
                  <a:pt x="8529515" y="2110173"/>
                  <a:pt x="8487605" y="2134785"/>
                </a:cubicBezTo>
                <a:cubicBezTo>
                  <a:pt x="8445695" y="2159396"/>
                  <a:pt x="8399975" y="2185369"/>
                  <a:pt x="8386005" y="2192502"/>
                </a:cubicBezTo>
                <a:cubicBezTo>
                  <a:pt x="8372035" y="2199636"/>
                  <a:pt x="8343460" y="2216635"/>
                  <a:pt x="8322505" y="2230279"/>
                </a:cubicBezTo>
                <a:cubicBezTo>
                  <a:pt x="8301550" y="2243923"/>
                  <a:pt x="8267260" y="2263828"/>
                  <a:pt x="8246305" y="2274514"/>
                </a:cubicBezTo>
                <a:cubicBezTo>
                  <a:pt x="8225350" y="2285199"/>
                  <a:pt x="8191060" y="2305299"/>
                  <a:pt x="8170105" y="2319180"/>
                </a:cubicBezTo>
                <a:cubicBezTo>
                  <a:pt x="8149150" y="2333061"/>
                  <a:pt x="8120575" y="2350204"/>
                  <a:pt x="8106605" y="2357276"/>
                </a:cubicBezTo>
                <a:cubicBezTo>
                  <a:pt x="8092635" y="2364348"/>
                  <a:pt x="8072633" y="2375451"/>
                  <a:pt x="8062155" y="2381948"/>
                </a:cubicBezTo>
                <a:cubicBezTo>
                  <a:pt x="8051677" y="2388446"/>
                  <a:pt x="8034533" y="2397095"/>
                  <a:pt x="8024055" y="2401168"/>
                </a:cubicBezTo>
                <a:cubicBezTo>
                  <a:pt x="8013577" y="2405242"/>
                  <a:pt x="7987860" y="2419881"/>
                  <a:pt x="7966905" y="2433700"/>
                </a:cubicBezTo>
                <a:cubicBezTo>
                  <a:pt x="7945950" y="2447519"/>
                  <a:pt x="7914518" y="2465913"/>
                  <a:pt x="7897055" y="2474577"/>
                </a:cubicBezTo>
                <a:cubicBezTo>
                  <a:pt x="7879593" y="2483240"/>
                  <a:pt x="7865189" y="2497230"/>
                  <a:pt x="7865047" y="2505667"/>
                </a:cubicBezTo>
                <a:cubicBezTo>
                  <a:pt x="7864904" y="2514103"/>
                  <a:pt x="7847760" y="2524306"/>
                  <a:pt x="7826947" y="2528339"/>
                </a:cubicBezTo>
                <a:cubicBezTo>
                  <a:pt x="7806133" y="2532372"/>
                  <a:pt x="7771960" y="2546835"/>
                  <a:pt x="7751005" y="2560479"/>
                </a:cubicBezTo>
                <a:cubicBezTo>
                  <a:pt x="7730050" y="2574123"/>
                  <a:pt x="7695760" y="2594246"/>
                  <a:pt x="7674805" y="2605198"/>
                </a:cubicBezTo>
                <a:cubicBezTo>
                  <a:pt x="7631979" y="2627580"/>
                  <a:pt x="7591168" y="2651848"/>
                  <a:pt x="7535105" y="2688268"/>
                </a:cubicBezTo>
                <a:cubicBezTo>
                  <a:pt x="7462613" y="2735362"/>
                  <a:pt x="7439855" y="2753728"/>
                  <a:pt x="7439855" y="2765137"/>
                </a:cubicBezTo>
                <a:cubicBezTo>
                  <a:pt x="7439855" y="2771439"/>
                  <a:pt x="7432581" y="2776595"/>
                  <a:pt x="7423690" y="2776595"/>
                </a:cubicBezTo>
                <a:cubicBezTo>
                  <a:pt x="7414800" y="2776595"/>
                  <a:pt x="7377153" y="2796597"/>
                  <a:pt x="7340032" y="2821045"/>
                </a:cubicBezTo>
                <a:cubicBezTo>
                  <a:pt x="7302910" y="2845493"/>
                  <a:pt x="7265076" y="2865495"/>
                  <a:pt x="7255955" y="2865495"/>
                </a:cubicBezTo>
                <a:cubicBezTo>
                  <a:pt x="7246835" y="2865495"/>
                  <a:pt x="7236083" y="2874068"/>
                  <a:pt x="7232062" y="2884545"/>
                </a:cubicBezTo>
                <a:cubicBezTo>
                  <a:pt x="7228042" y="2895022"/>
                  <a:pt x="7213480" y="2903595"/>
                  <a:pt x="7199703" y="2903595"/>
                </a:cubicBezTo>
                <a:cubicBezTo>
                  <a:pt x="7185926" y="2903595"/>
                  <a:pt x="7170904" y="2909662"/>
                  <a:pt x="7166321" y="2917078"/>
                </a:cubicBezTo>
                <a:cubicBezTo>
                  <a:pt x="7161738" y="2924494"/>
                  <a:pt x="7142827" y="2933152"/>
                  <a:pt x="7124296" y="2936317"/>
                </a:cubicBezTo>
                <a:cubicBezTo>
                  <a:pt x="7105766" y="2939482"/>
                  <a:pt x="7073460" y="2953429"/>
                  <a:pt x="7052505" y="2967310"/>
                </a:cubicBezTo>
                <a:cubicBezTo>
                  <a:pt x="7031550" y="2981191"/>
                  <a:pt x="6997260" y="3001291"/>
                  <a:pt x="6976305" y="3011976"/>
                </a:cubicBezTo>
                <a:cubicBezTo>
                  <a:pt x="6929547" y="3035819"/>
                  <a:pt x="6869292" y="3074715"/>
                  <a:pt x="6840398" y="3099707"/>
                </a:cubicBezTo>
                <a:cubicBezTo>
                  <a:pt x="6828513" y="3109987"/>
                  <a:pt x="6791366" y="3131386"/>
                  <a:pt x="6757848" y="3147262"/>
                </a:cubicBezTo>
                <a:cubicBezTo>
                  <a:pt x="6724329" y="3163137"/>
                  <a:pt x="6685475" y="3183162"/>
                  <a:pt x="6671505" y="3191762"/>
                </a:cubicBezTo>
                <a:cubicBezTo>
                  <a:pt x="6657535" y="3200363"/>
                  <a:pt x="6637533" y="3211329"/>
                  <a:pt x="6627055" y="3216134"/>
                </a:cubicBezTo>
                <a:cubicBezTo>
                  <a:pt x="6609051" y="3224389"/>
                  <a:pt x="6413975" y="3336171"/>
                  <a:pt x="6373055" y="3361680"/>
                </a:cubicBezTo>
                <a:cubicBezTo>
                  <a:pt x="6362577" y="3368212"/>
                  <a:pt x="6342575" y="3379342"/>
                  <a:pt x="6328605" y="3386414"/>
                </a:cubicBezTo>
                <a:cubicBezTo>
                  <a:pt x="6302549" y="3399604"/>
                  <a:pt x="6249049" y="3433936"/>
                  <a:pt x="6198430" y="3469950"/>
                </a:cubicBezTo>
                <a:cubicBezTo>
                  <a:pt x="6182714" y="3481131"/>
                  <a:pt x="6169855" y="3494336"/>
                  <a:pt x="6169855" y="3499293"/>
                </a:cubicBezTo>
                <a:cubicBezTo>
                  <a:pt x="6169855" y="3504251"/>
                  <a:pt x="6145566" y="3514964"/>
                  <a:pt x="6115880" y="3523101"/>
                </a:cubicBezTo>
                <a:cubicBezTo>
                  <a:pt x="6086194" y="3531238"/>
                  <a:pt x="6034260" y="3560913"/>
                  <a:pt x="6000472" y="3589045"/>
                </a:cubicBezTo>
                <a:cubicBezTo>
                  <a:pt x="5966683" y="3617178"/>
                  <a:pt x="5934108" y="3640195"/>
                  <a:pt x="5928083" y="3640195"/>
                </a:cubicBezTo>
                <a:cubicBezTo>
                  <a:pt x="5906619" y="3640195"/>
                  <a:pt x="5691511" y="3754516"/>
                  <a:pt x="5626930" y="3800246"/>
                </a:cubicBezTo>
                <a:cubicBezTo>
                  <a:pt x="5611214" y="3811374"/>
                  <a:pt x="5598355" y="3825077"/>
                  <a:pt x="5598355" y="3830695"/>
                </a:cubicBezTo>
                <a:cubicBezTo>
                  <a:pt x="5598355" y="3836313"/>
                  <a:pt x="5579781" y="3844344"/>
                  <a:pt x="5557080" y="3848540"/>
                </a:cubicBezTo>
                <a:cubicBezTo>
                  <a:pt x="5504672" y="3858228"/>
                  <a:pt x="5414141" y="3916699"/>
                  <a:pt x="5389289" y="3956912"/>
                </a:cubicBezTo>
                <a:cubicBezTo>
                  <a:pt x="5384706" y="3964328"/>
                  <a:pt x="5373007" y="3970395"/>
                  <a:pt x="5363292" y="3970395"/>
                </a:cubicBezTo>
                <a:cubicBezTo>
                  <a:pt x="5343850" y="3970395"/>
                  <a:pt x="5261627" y="4009696"/>
                  <a:pt x="5153855" y="4070503"/>
                </a:cubicBezTo>
                <a:cubicBezTo>
                  <a:pt x="5115438" y="4092179"/>
                  <a:pt x="5072575" y="4115754"/>
                  <a:pt x="5058605" y="4122893"/>
                </a:cubicBezTo>
                <a:cubicBezTo>
                  <a:pt x="5044635" y="4130031"/>
                  <a:pt x="5016060" y="4147035"/>
                  <a:pt x="4995105" y="4160679"/>
                </a:cubicBezTo>
                <a:cubicBezTo>
                  <a:pt x="4974150" y="4174323"/>
                  <a:pt x="4939860" y="4194229"/>
                  <a:pt x="4918905" y="4204914"/>
                </a:cubicBezTo>
                <a:cubicBezTo>
                  <a:pt x="4876279" y="4226650"/>
                  <a:pt x="4817379" y="4264639"/>
                  <a:pt x="4779464" y="4294851"/>
                </a:cubicBezTo>
                <a:cubicBezTo>
                  <a:pt x="4765636" y="4305869"/>
                  <a:pt x="4748491" y="4316072"/>
                  <a:pt x="4741364" y="4317523"/>
                </a:cubicBezTo>
                <a:cubicBezTo>
                  <a:pt x="4721283" y="4321612"/>
                  <a:pt x="4671954" y="4346822"/>
                  <a:pt x="4588705" y="4395540"/>
                </a:cubicBezTo>
                <a:cubicBezTo>
                  <a:pt x="4546795" y="4420066"/>
                  <a:pt x="4501075" y="4445969"/>
                  <a:pt x="4487105" y="4453102"/>
                </a:cubicBezTo>
                <a:cubicBezTo>
                  <a:pt x="4460934" y="4466466"/>
                  <a:pt x="4407062" y="4501083"/>
                  <a:pt x="4356930" y="4536750"/>
                </a:cubicBezTo>
                <a:cubicBezTo>
                  <a:pt x="4341214" y="4547931"/>
                  <a:pt x="4328355" y="4561851"/>
                  <a:pt x="4328355" y="4567681"/>
                </a:cubicBezTo>
                <a:cubicBezTo>
                  <a:pt x="4328355" y="4573512"/>
                  <a:pt x="4312639" y="4579387"/>
                  <a:pt x="4293430" y="4580736"/>
                </a:cubicBezTo>
                <a:cubicBezTo>
                  <a:pt x="4274221" y="4582084"/>
                  <a:pt x="4236787" y="4602472"/>
                  <a:pt x="4210243" y="4626041"/>
                </a:cubicBezTo>
                <a:cubicBezTo>
                  <a:pt x="4183699" y="4649611"/>
                  <a:pt x="4153696" y="4668895"/>
                  <a:pt x="4143568" y="4668895"/>
                </a:cubicBezTo>
                <a:cubicBezTo>
                  <a:pt x="4133441" y="4668895"/>
                  <a:pt x="4125155" y="4674752"/>
                  <a:pt x="4125155" y="4681909"/>
                </a:cubicBezTo>
                <a:cubicBezTo>
                  <a:pt x="4125155" y="4689067"/>
                  <a:pt x="4109439" y="4697010"/>
                  <a:pt x="4090230" y="4699559"/>
                </a:cubicBezTo>
                <a:cubicBezTo>
                  <a:pt x="4035384" y="4706839"/>
                  <a:pt x="3756855" y="4872211"/>
                  <a:pt x="3756855" y="4897495"/>
                </a:cubicBezTo>
                <a:cubicBezTo>
                  <a:pt x="3756855" y="4903113"/>
                  <a:pt x="3738281" y="4911304"/>
                  <a:pt x="3715580" y="4915697"/>
                </a:cubicBezTo>
                <a:cubicBezTo>
                  <a:pt x="3692879" y="4920089"/>
                  <a:pt x="3663823" y="4934273"/>
                  <a:pt x="3651011" y="4947218"/>
                </a:cubicBezTo>
                <a:cubicBezTo>
                  <a:pt x="3638199" y="4960162"/>
                  <a:pt x="3621340" y="4977130"/>
                  <a:pt x="3613546" y="4984924"/>
                </a:cubicBezTo>
                <a:cubicBezTo>
                  <a:pt x="3605752" y="4992718"/>
                  <a:pt x="3589088" y="4999095"/>
                  <a:pt x="3576515" y="4999095"/>
                </a:cubicBezTo>
                <a:cubicBezTo>
                  <a:pt x="3563942" y="4999095"/>
                  <a:pt x="3553655" y="5004300"/>
                  <a:pt x="3553655" y="5010662"/>
                </a:cubicBezTo>
                <a:cubicBezTo>
                  <a:pt x="3553655" y="5017024"/>
                  <a:pt x="3526509" y="5031174"/>
                  <a:pt x="3493330" y="5042107"/>
                </a:cubicBezTo>
                <a:cubicBezTo>
                  <a:pt x="3460151" y="5053039"/>
                  <a:pt x="3405360" y="5084982"/>
                  <a:pt x="3371572" y="5113090"/>
                </a:cubicBezTo>
                <a:cubicBezTo>
                  <a:pt x="3337783" y="5141198"/>
                  <a:pt x="3305421" y="5164195"/>
                  <a:pt x="3299655" y="5164195"/>
                </a:cubicBezTo>
                <a:cubicBezTo>
                  <a:pt x="3293889" y="5164195"/>
                  <a:pt x="3255812" y="5181477"/>
                  <a:pt x="3215038" y="5202600"/>
                </a:cubicBezTo>
                <a:cubicBezTo>
                  <a:pt x="3174265" y="5223723"/>
                  <a:pt x="3118045" y="5252673"/>
                  <a:pt x="3090105" y="5266933"/>
                </a:cubicBezTo>
                <a:cubicBezTo>
                  <a:pt x="2997396" y="5314249"/>
                  <a:pt x="2905955" y="5377363"/>
                  <a:pt x="2905955" y="5394038"/>
                </a:cubicBezTo>
                <a:cubicBezTo>
                  <a:pt x="2905955" y="5400339"/>
                  <a:pt x="2897791" y="5405495"/>
                  <a:pt x="2887812" y="5405495"/>
                </a:cubicBezTo>
                <a:cubicBezTo>
                  <a:pt x="2877834" y="5405495"/>
                  <a:pt x="2862071" y="5413093"/>
                  <a:pt x="2852785" y="5422379"/>
                </a:cubicBezTo>
                <a:cubicBezTo>
                  <a:pt x="2843499" y="5431665"/>
                  <a:pt x="2817537" y="5444524"/>
                  <a:pt x="2795093" y="5450954"/>
                </a:cubicBezTo>
                <a:cubicBezTo>
                  <a:pt x="2749428" y="5464036"/>
                  <a:pt x="2626555" y="5543516"/>
                  <a:pt x="2626555" y="5559972"/>
                </a:cubicBezTo>
                <a:cubicBezTo>
                  <a:pt x="2626555" y="5565815"/>
                  <a:pt x="2617455" y="5570595"/>
                  <a:pt x="2606333" y="5570595"/>
                </a:cubicBezTo>
                <a:cubicBezTo>
                  <a:pt x="2595211" y="5570595"/>
                  <a:pt x="2571580" y="5582025"/>
                  <a:pt x="2553820" y="5595995"/>
                </a:cubicBezTo>
                <a:cubicBezTo>
                  <a:pt x="2536061" y="5609965"/>
                  <a:pt x="2513728" y="5621395"/>
                  <a:pt x="2504192" y="5621395"/>
                </a:cubicBezTo>
                <a:cubicBezTo>
                  <a:pt x="2494657" y="5621395"/>
                  <a:pt x="2486855" y="5626551"/>
                  <a:pt x="2486855" y="5632852"/>
                </a:cubicBezTo>
                <a:cubicBezTo>
                  <a:pt x="2486855" y="5639154"/>
                  <a:pt x="2468281" y="5647744"/>
                  <a:pt x="2445580" y="5651940"/>
                </a:cubicBezTo>
                <a:cubicBezTo>
                  <a:pt x="2422879" y="5656137"/>
                  <a:pt x="2387160" y="5670899"/>
                  <a:pt x="2366205" y="5684744"/>
                </a:cubicBezTo>
                <a:cubicBezTo>
                  <a:pt x="2345250" y="5698590"/>
                  <a:pt x="2316675" y="5716012"/>
                  <a:pt x="2302705" y="5723460"/>
                </a:cubicBezTo>
                <a:cubicBezTo>
                  <a:pt x="2288735" y="5730908"/>
                  <a:pt x="2254445" y="5750860"/>
                  <a:pt x="2226505" y="5767797"/>
                </a:cubicBezTo>
                <a:cubicBezTo>
                  <a:pt x="2198565" y="5784734"/>
                  <a:pt x="2164275" y="5804528"/>
                  <a:pt x="2150305" y="5811782"/>
                </a:cubicBezTo>
                <a:cubicBezTo>
                  <a:pt x="2136335" y="5819036"/>
                  <a:pt x="2107760" y="5835943"/>
                  <a:pt x="2086805" y="5849351"/>
                </a:cubicBezTo>
                <a:cubicBezTo>
                  <a:pt x="2065850" y="5862760"/>
                  <a:pt x="2025845" y="5885397"/>
                  <a:pt x="1997905" y="5899657"/>
                </a:cubicBezTo>
                <a:cubicBezTo>
                  <a:pt x="1969965" y="5913917"/>
                  <a:pt x="1919460" y="5948582"/>
                  <a:pt x="1885672" y="5976690"/>
                </a:cubicBezTo>
                <a:cubicBezTo>
                  <a:pt x="1851883" y="6004798"/>
                  <a:pt x="1815985" y="6027795"/>
                  <a:pt x="1805898" y="6027795"/>
                </a:cubicBezTo>
                <a:cubicBezTo>
                  <a:pt x="1795811" y="6027795"/>
                  <a:pt x="1784268" y="6036367"/>
                  <a:pt x="1780248" y="6046845"/>
                </a:cubicBezTo>
                <a:cubicBezTo>
                  <a:pt x="1776227" y="6057323"/>
                  <a:pt x="1763262" y="6065895"/>
                  <a:pt x="1751436" y="6065895"/>
                </a:cubicBezTo>
                <a:cubicBezTo>
                  <a:pt x="1739610" y="6065895"/>
                  <a:pt x="1723558" y="6072272"/>
                  <a:pt x="1715764" y="6080066"/>
                </a:cubicBezTo>
                <a:cubicBezTo>
                  <a:pt x="1707970" y="6087860"/>
                  <a:pt x="1685396" y="6098947"/>
                  <a:pt x="1665599" y="6104704"/>
                </a:cubicBezTo>
                <a:cubicBezTo>
                  <a:pt x="1624946" y="6116527"/>
                  <a:pt x="1571464" y="6143084"/>
                  <a:pt x="1515305" y="6179336"/>
                </a:cubicBezTo>
                <a:cubicBezTo>
                  <a:pt x="1494350" y="6192863"/>
                  <a:pt x="1454345" y="6215597"/>
                  <a:pt x="1426405" y="6229857"/>
                </a:cubicBezTo>
                <a:cubicBezTo>
                  <a:pt x="1398465" y="6244117"/>
                  <a:pt x="1347960" y="6278782"/>
                  <a:pt x="1314172" y="6306890"/>
                </a:cubicBezTo>
                <a:cubicBezTo>
                  <a:pt x="1280383" y="6334998"/>
                  <a:pt x="1245364" y="6357995"/>
                  <a:pt x="1236352" y="6357995"/>
                </a:cubicBezTo>
                <a:cubicBezTo>
                  <a:pt x="1227339" y="6357995"/>
                  <a:pt x="1212851" y="6366567"/>
                  <a:pt x="1204155" y="6377045"/>
                </a:cubicBezTo>
                <a:cubicBezTo>
                  <a:pt x="1195459" y="6387523"/>
                  <a:pt x="1183829" y="6396095"/>
                  <a:pt x="1178308" y="6396095"/>
                </a:cubicBezTo>
                <a:cubicBezTo>
                  <a:pt x="1172788" y="6396095"/>
                  <a:pt x="1137900" y="6416098"/>
                  <a:pt x="1100778" y="6440545"/>
                </a:cubicBezTo>
                <a:cubicBezTo>
                  <a:pt x="1063657" y="6464992"/>
                  <a:pt x="1026010" y="6484995"/>
                  <a:pt x="1017120" y="6484995"/>
                </a:cubicBezTo>
                <a:cubicBezTo>
                  <a:pt x="1008229" y="6484995"/>
                  <a:pt x="1000955" y="6490151"/>
                  <a:pt x="1000955" y="6496452"/>
                </a:cubicBezTo>
                <a:cubicBezTo>
                  <a:pt x="1000955" y="6502754"/>
                  <a:pt x="982381" y="6511344"/>
                  <a:pt x="959680" y="6515540"/>
                </a:cubicBezTo>
                <a:cubicBezTo>
                  <a:pt x="907273" y="6525228"/>
                  <a:pt x="816742" y="6583700"/>
                  <a:pt x="791889" y="6623911"/>
                </a:cubicBezTo>
                <a:cubicBezTo>
                  <a:pt x="787306" y="6631327"/>
                  <a:pt x="775607" y="6637395"/>
                  <a:pt x="765892" y="6637395"/>
                </a:cubicBezTo>
                <a:cubicBezTo>
                  <a:pt x="724372" y="6637395"/>
                  <a:pt x="505655" y="6766599"/>
                  <a:pt x="505655" y="6791126"/>
                </a:cubicBezTo>
                <a:cubicBezTo>
                  <a:pt x="505655" y="6797379"/>
                  <a:pt x="491776" y="6802495"/>
                  <a:pt x="474812" y="6802495"/>
                </a:cubicBezTo>
                <a:cubicBezTo>
                  <a:pt x="440042" y="6802495"/>
                  <a:pt x="404055" y="6772349"/>
                  <a:pt x="404055" y="6743223"/>
                </a:cubicBezTo>
                <a:cubicBezTo>
                  <a:pt x="404055" y="6732575"/>
                  <a:pt x="393117" y="6705837"/>
                  <a:pt x="379748" y="6683805"/>
                </a:cubicBezTo>
                <a:cubicBezTo>
                  <a:pt x="345841" y="6627923"/>
                  <a:pt x="315155" y="6552128"/>
                  <a:pt x="315155" y="6524259"/>
                </a:cubicBezTo>
                <a:cubicBezTo>
                  <a:pt x="315155" y="6511359"/>
                  <a:pt x="306583" y="6493691"/>
                  <a:pt x="296105" y="6484995"/>
                </a:cubicBezTo>
                <a:cubicBezTo>
                  <a:pt x="269327" y="6462772"/>
                  <a:pt x="272423" y="6416923"/>
                  <a:pt x="302542" y="6389666"/>
                </a:cubicBezTo>
                <a:cubicBezTo>
                  <a:pt x="316561" y="6376980"/>
                  <a:pt x="337992" y="6356337"/>
                  <a:pt x="350167" y="6343793"/>
                </a:cubicBezTo>
                <a:cubicBezTo>
                  <a:pt x="362343" y="6331249"/>
                  <a:pt x="387145" y="6318357"/>
                  <a:pt x="405284" y="6315145"/>
                </a:cubicBezTo>
                <a:cubicBezTo>
                  <a:pt x="437662" y="6309410"/>
                  <a:pt x="591570" y="6221042"/>
                  <a:pt x="631426" y="6185302"/>
                </a:cubicBezTo>
                <a:cubicBezTo>
                  <a:pt x="672631" y="6148354"/>
                  <a:pt x="772143" y="6089385"/>
                  <a:pt x="804364" y="6082823"/>
                </a:cubicBezTo>
                <a:cubicBezTo>
                  <a:pt x="811491" y="6081372"/>
                  <a:pt x="828636" y="6071169"/>
                  <a:pt x="842464" y="6060151"/>
                </a:cubicBezTo>
                <a:cubicBezTo>
                  <a:pt x="899056" y="6015057"/>
                  <a:pt x="946040" y="5989357"/>
                  <a:pt x="985080" y="5982140"/>
                </a:cubicBezTo>
                <a:cubicBezTo>
                  <a:pt x="1007781" y="5977944"/>
                  <a:pt x="1026355" y="5969354"/>
                  <a:pt x="1026355" y="5963052"/>
                </a:cubicBezTo>
                <a:cubicBezTo>
                  <a:pt x="1026355" y="5956751"/>
                  <a:pt x="1032705" y="5951595"/>
                  <a:pt x="1040466" y="5951595"/>
                </a:cubicBezTo>
                <a:cubicBezTo>
                  <a:pt x="1048228" y="5951595"/>
                  <a:pt x="1101885" y="5923020"/>
                  <a:pt x="1159705" y="5888095"/>
                </a:cubicBezTo>
                <a:cubicBezTo>
                  <a:pt x="1217525" y="5853170"/>
                  <a:pt x="1268039" y="5824595"/>
                  <a:pt x="1271957" y="5824595"/>
                </a:cubicBezTo>
                <a:cubicBezTo>
                  <a:pt x="1275876" y="5824595"/>
                  <a:pt x="1300799" y="5805223"/>
                  <a:pt x="1327343" y="5781546"/>
                </a:cubicBezTo>
                <a:cubicBezTo>
                  <a:pt x="1369054" y="5744341"/>
                  <a:pt x="1451112" y="5692478"/>
                  <a:pt x="1540705" y="5646697"/>
                </a:cubicBezTo>
                <a:cubicBezTo>
                  <a:pt x="1554675" y="5639559"/>
                  <a:pt x="1583250" y="5622555"/>
                  <a:pt x="1604205" y="5608911"/>
                </a:cubicBezTo>
                <a:cubicBezTo>
                  <a:pt x="1625160" y="5595267"/>
                  <a:pt x="1659450" y="5575361"/>
                  <a:pt x="1680405" y="5564676"/>
                </a:cubicBezTo>
                <a:cubicBezTo>
                  <a:pt x="1701360" y="5553991"/>
                  <a:pt x="1735650" y="5533823"/>
                  <a:pt x="1756605" y="5519859"/>
                </a:cubicBezTo>
                <a:cubicBezTo>
                  <a:pt x="1777560" y="5505895"/>
                  <a:pt x="1813279" y="5491037"/>
                  <a:pt x="1835980" y="5486840"/>
                </a:cubicBezTo>
                <a:cubicBezTo>
                  <a:pt x="1858681" y="5482644"/>
                  <a:pt x="1877255" y="5474054"/>
                  <a:pt x="1877255" y="5467752"/>
                </a:cubicBezTo>
                <a:cubicBezTo>
                  <a:pt x="1877255" y="5461451"/>
                  <a:pt x="1888348" y="5456295"/>
                  <a:pt x="1901905" y="5456295"/>
                </a:cubicBezTo>
                <a:cubicBezTo>
                  <a:pt x="1915463" y="5456295"/>
                  <a:pt x="1930306" y="5450228"/>
                  <a:pt x="1934889" y="5442812"/>
                </a:cubicBezTo>
                <a:cubicBezTo>
                  <a:pt x="1953065" y="5413402"/>
                  <a:pt x="2026305" y="5361316"/>
                  <a:pt x="2112205" y="5316708"/>
                </a:cubicBezTo>
                <a:cubicBezTo>
                  <a:pt x="2126175" y="5309454"/>
                  <a:pt x="2154750" y="5292190"/>
                  <a:pt x="2175705" y="5278344"/>
                </a:cubicBezTo>
                <a:cubicBezTo>
                  <a:pt x="2196660" y="5264499"/>
                  <a:pt x="2232379" y="5249737"/>
                  <a:pt x="2255080" y="5245540"/>
                </a:cubicBezTo>
                <a:cubicBezTo>
                  <a:pt x="2277781" y="5241344"/>
                  <a:pt x="2296355" y="5232754"/>
                  <a:pt x="2296355" y="5226452"/>
                </a:cubicBezTo>
                <a:cubicBezTo>
                  <a:pt x="2296355" y="5220151"/>
                  <a:pt x="2303629" y="5214995"/>
                  <a:pt x="2312520" y="5214995"/>
                </a:cubicBezTo>
                <a:cubicBezTo>
                  <a:pt x="2321410" y="5214995"/>
                  <a:pt x="2358392" y="5195430"/>
                  <a:pt x="2394701" y="5171518"/>
                </a:cubicBezTo>
                <a:cubicBezTo>
                  <a:pt x="2431010" y="5147605"/>
                  <a:pt x="2472314" y="5124360"/>
                  <a:pt x="2486486" y="5119862"/>
                </a:cubicBezTo>
                <a:cubicBezTo>
                  <a:pt x="2500659" y="5115364"/>
                  <a:pt x="2512255" y="5106354"/>
                  <a:pt x="2512255" y="5099839"/>
                </a:cubicBezTo>
                <a:cubicBezTo>
                  <a:pt x="2512255" y="5093325"/>
                  <a:pt x="2520541" y="5087995"/>
                  <a:pt x="2530668" y="5087995"/>
                </a:cubicBezTo>
                <a:cubicBezTo>
                  <a:pt x="2547959" y="5087995"/>
                  <a:pt x="2630789" y="5036974"/>
                  <a:pt x="2684893" y="4992997"/>
                </a:cubicBezTo>
                <a:cubicBezTo>
                  <a:pt x="2738625" y="4949324"/>
                  <a:pt x="2787421" y="4922579"/>
                  <a:pt x="2826580" y="4915340"/>
                </a:cubicBezTo>
                <a:cubicBezTo>
                  <a:pt x="2849281" y="4911144"/>
                  <a:pt x="2867855" y="4902554"/>
                  <a:pt x="2867855" y="4896252"/>
                </a:cubicBezTo>
                <a:cubicBezTo>
                  <a:pt x="2867855" y="4889951"/>
                  <a:pt x="2875129" y="4884795"/>
                  <a:pt x="2884020" y="4884795"/>
                </a:cubicBezTo>
                <a:cubicBezTo>
                  <a:pt x="2892910" y="4884795"/>
                  <a:pt x="2930556" y="4864792"/>
                  <a:pt x="2967678" y="4840345"/>
                </a:cubicBezTo>
                <a:cubicBezTo>
                  <a:pt x="3004800" y="4815898"/>
                  <a:pt x="3042770" y="4795895"/>
                  <a:pt x="3052055" y="4795895"/>
                </a:cubicBezTo>
                <a:cubicBezTo>
                  <a:pt x="3061341" y="4795895"/>
                  <a:pt x="3067986" y="4788694"/>
                  <a:pt x="3066822" y="4779891"/>
                </a:cubicBezTo>
                <a:cubicBezTo>
                  <a:pt x="3065120" y="4767022"/>
                  <a:pt x="3305390" y="4630795"/>
                  <a:pt x="3329790" y="4630795"/>
                </a:cubicBezTo>
                <a:cubicBezTo>
                  <a:pt x="3333471" y="4630795"/>
                  <a:pt x="3361886" y="4613650"/>
                  <a:pt x="3392935" y="4592695"/>
                </a:cubicBezTo>
                <a:cubicBezTo>
                  <a:pt x="3423985" y="4571740"/>
                  <a:pt x="3455295" y="4554595"/>
                  <a:pt x="3462515" y="4554595"/>
                </a:cubicBezTo>
                <a:cubicBezTo>
                  <a:pt x="3469734" y="4554595"/>
                  <a:pt x="3480335" y="4544527"/>
                  <a:pt x="3486073" y="4532222"/>
                </a:cubicBezTo>
                <a:cubicBezTo>
                  <a:pt x="3491811" y="4519916"/>
                  <a:pt x="3510793" y="4502711"/>
                  <a:pt x="3528255" y="4493987"/>
                </a:cubicBezTo>
                <a:cubicBezTo>
                  <a:pt x="3545718" y="4485263"/>
                  <a:pt x="3577150" y="4466841"/>
                  <a:pt x="3598105" y="4453048"/>
                </a:cubicBezTo>
                <a:cubicBezTo>
                  <a:pt x="3619060" y="4439257"/>
                  <a:pt x="3651366" y="4425382"/>
                  <a:pt x="3669896" y="4422217"/>
                </a:cubicBezTo>
                <a:cubicBezTo>
                  <a:pt x="3688427" y="4419052"/>
                  <a:pt x="3707337" y="4410394"/>
                  <a:pt x="3711921" y="4402978"/>
                </a:cubicBezTo>
                <a:cubicBezTo>
                  <a:pt x="3716504" y="4395562"/>
                  <a:pt x="3731526" y="4389495"/>
                  <a:pt x="3745303" y="4389495"/>
                </a:cubicBezTo>
                <a:cubicBezTo>
                  <a:pt x="3759080" y="4389495"/>
                  <a:pt x="3773642" y="4380923"/>
                  <a:pt x="3777662" y="4370445"/>
                </a:cubicBezTo>
                <a:cubicBezTo>
                  <a:pt x="3781683" y="4359967"/>
                  <a:pt x="3795091" y="4351395"/>
                  <a:pt x="3807459" y="4351395"/>
                </a:cubicBezTo>
                <a:cubicBezTo>
                  <a:pt x="3819826" y="4351395"/>
                  <a:pt x="3836876" y="4343044"/>
                  <a:pt x="3845347" y="4332837"/>
                </a:cubicBezTo>
                <a:cubicBezTo>
                  <a:pt x="3853818" y="4322630"/>
                  <a:pt x="3872252" y="4310628"/>
                  <a:pt x="3886311" y="4306165"/>
                </a:cubicBezTo>
                <a:cubicBezTo>
                  <a:pt x="3900371" y="4301703"/>
                  <a:pt x="3929859" y="4280907"/>
                  <a:pt x="3951840" y="4259952"/>
                </a:cubicBezTo>
                <a:cubicBezTo>
                  <a:pt x="3973820" y="4238998"/>
                  <a:pt x="4003235" y="4216416"/>
                  <a:pt x="4017205" y="4209770"/>
                </a:cubicBezTo>
                <a:cubicBezTo>
                  <a:pt x="4031175" y="4203125"/>
                  <a:pt x="4065465" y="4183830"/>
                  <a:pt x="4093405" y="4166893"/>
                </a:cubicBezTo>
                <a:cubicBezTo>
                  <a:pt x="4121345" y="4149956"/>
                  <a:pt x="4155635" y="4130162"/>
                  <a:pt x="4169605" y="4122908"/>
                </a:cubicBezTo>
                <a:cubicBezTo>
                  <a:pt x="4183575" y="4115654"/>
                  <a:pt x="4212150" y="4098390"/>
                  <a:pt x="4233105" y="4084544"/>
                </a:cubicBezTo>
                <a:cubicBezTo>
                  <a:pt x="4254060" y="4070699"/>
                  <a:pt x="4289779" y="4055937"/>
                  <a:pt x="4312480" y="4051740"/>
                </a:cubicBezTo>
                <a:cubicBezTo>
                  <a:pt x="4335181" y="4047544"/>
                  <a:pt x="4353755" y="4038954"/>
                  <a:pt x="4353755" y="4032652"/>
                </a:cubicBezTo>
                <a:cubicBezTo>
                  <a:pt x="4353755" y="4026351"/>
                  <a:pt x="4361029" y="4021195"/>
                  <a:pt x="4369920" y="4021195"/>
                </a:cubicBezTo>
                <a:cubicBezTo>
                  <a:pt x="4378810" y="4021195"/>
                  <a:pt x="4416457" y="4001192"/>
                  <a:pt x="4453578" y="3976745"/>
                </a:cubicBezTo>
                <a:cubicBezTo>
                  <a:pt x="4490700" y="3952298"/>
                  <a:pt x="4528534" y="3932295"/>
                  <a:pt x="4537655" y="3932295"/>
                </a:cubicBezTo>
                <a:cubicBezTo>
                  <a:pt x="4546775" y="3932295"/>
                  <a:pt x="4557527" y="3923723"/>
                  <a:pt x="4561548" y="3913245"/>
                </a:cubicBezTo>
                <a:cubicBezTo>
                  <a:pt x="4565568" y="3902767"/>
                  <a:pt x="4579768" y="3894195"/>
                  <a:pt x="4593101" y="3894195"/>
                </a:cubicBezTo>
                <a:cubicBezTo>
                  <a:pt x="4606435" y="3894195"/>
                  <a:pt x="4624459" y="3885623"/>
                  <a:pt x="4633155" y="3875145"/>
                </a:cubicBezTo>
                <a:cubicBezTo>
                  <a:pt x="4641851" y="3864667"/>
                  <a:pt x="4653694" y="3856095"/>
                  <a:pt x="4659474" y="3856095"/>
                </a:cubicBezTo>
                <a:cubicBezTo>
                  <a:pt x="4670294" y="3856095"/>
                  <a:pt x="4762844" y="3796008"/>
                  <a:pt x="4805793" y="3761097"/>
                </a:cubicBezTo>
                <a:cubicBezTo>
                  <a:pt x="4856783" y="3719653"/>
                  <a:pt x="4907506" y="3691145"/>
                  <a:pt x="4940513" y="3685383"/>
                </a:cubicBezTo>
                <a:cubicBezTo>
                  <a:pt x="4959382" y="3682089"/>
                  <a:pt x="4996529" y="3660689"/>
                  <a:pt x="5023063" y="3637828"/>
                </a:cubicBezTo>
                <a:cubicBezTo>
                  <a:pt x="5071421" y="3596164"/>
                  <a:pt x="5105582" y="3572567"/>
                  <a:pt x="5141155" y="3556256"/>
                </a:cubicBezTo>
                <a:cubicBezTo>
                  <a:pt x="5159160" y="3548001"/>
                  <a:pt x="5354235" y="3436219"/>
                  <a:pt x="5395155" y="3410710"/>
                </a:cubicBezTo>
                <a:cubicBezTo>
                  <a:pt x="5405633" y="3404178"/>
                  <a:pt x="5425635" y="3393048"/>
                  <a:pt x="5439605" y="3385976"/>
                </a:cubicBezTo>
                <a:cubicBezTo>
                  <a:pt x="5453575" y="3378904"/>
                  <a:pt x="5482150" y="3361790"/>
                  <a:pt x="5503105" y="3347944"/>
                </a:cubicBezTo>
                <a:cubicBezTo>
                  <a:pt x="5524060" y="3334099"/>
                  <a:pt x="5559779" y="3319337"/>
                  <a:pt x="5582480" y="3315140"/>
                </a:cubicBezTo>
                <a:cubicBezTo>
                  <a:pt x="5605181" y="3310944"/>
                  <a:pt x="5623755" y="3302913"/>
                  <a:pt x="5623755" y="3297295"/>
                </a:cubicBezTo>
                <a:cubicBezTo>
                  <a:pt x="5623755" y="3288086"/>
                  <a:pt x="5644063" y="3271281"/>
                  <a:pt x="5699955" y="3234236"/>
                </a:cubicBezTo>
                <a:cubicBezTo>
                  <a:pt x="5710433" y="3227291"/>
                  <a:pt x="5799015" y="3175658"/>
                  <a:pt x="5896805" y="3119495"/>
                </a:cubicBezTo>
                <a:cubicBezTo>
                  <a:pt x="5994595" y="3063332"/>
                  <a:pt x="6083177" y="3011699"/>
                  <a:pt x="6093655" y="3004754"/>
                </a:cubicBezTo>
                <a:cubicBezTo>
                  <a:pt x="6104133" y="2997810"/>
                  <a:pt x="6131279" y="2988794"/>
                  <a:pt x="6153980" y="2984719"/>
                </a:cubicBezTo>
                <a:cubicBezTo>
                  <a:pt x="6176681" y="2980644"/>
                  <a:pt x="6195255" y="2972713"/>
                  <a:pt x="6195255" y="2967095"/>
                </a:cubicBezTo>
                <a:cubicBezTo>
                  <a:pt x="6195255" y="2946797"/>
                  <a:pt x="6319072" y="2867500"/>
                  <a:pt x="6362296" y="2860117"/>
                </a:cubicBezTo>
                <a:cubicBezTo>
                  <a:pt x="6380827" y="2856952"/>
                  <a:pt x="6399737" y="2848294"/>
                  <a:pt x="6404321" y="2840878"/>
                </a:cubicBezTo>
                <a:cubicBezTo>
                  <a:pt x="6408904" y="2833462"/>
                  <a:pt x="6420390" y="2827395"/>
                  <a:pt x="6429846" y="2827395"/>
                </a:cubicBezTo>
                <a:cubicBezTo>
                  <a:pt x="6439302" y="2827395"/>
                  <a:pt x="6474683" y="2804398"/>
                  <a:pt x="6508472" y="2776290"/>
                </a:cubicBezTo>
                <a:cubicBezTo>
                  <a:pt x="6542260" y="2748182"/>
                  <a:pt x="6592765" y="2713517"/>
                  <a:pt x="6620705" y="2699257"/>
                </a:cubicBezTo>
                <a:cubicBezTo>
                  <a:pt x="6648645" y="2684997"/>
                  <a:pt x="6688650" y="2662336"/>
                  <a:pt x="6709605" y="2648898"/>
                </a:cubicBezTo>
                <a:cubicBezTo>
                  <a:pt x="6730560" y="2635460"/>
                  <a:pt x="6761993" y="2617377"/>
                  <a:pt x="6779455" y="2608713"/>
                </a:cubicBezTo>
                <a:cubicBezTo>
                  <a:pt x="6796918" y="2600050"/>
                  <a:pt x="6814062" y="2589872"/>
                  <a:pt x="6817555" y="2586095"/>
                </a:cubicBezTo>
                <a:cubicBezTo>
                  <a:pt x="6821048" y="2582318"/>
                  <a:pt x="6838193" y="2572140"/>
                  <a:pt x="6855655" y="2563477"/>
                </a:cubicBezTo>
                <a:cubicBezTo>
                  <a:pt x="6873118" y="2554813"/>
                  <a:pt x="6904550" y="2536730"/>
                  <a:pt x="6925505" y="2523292"/>
                </a:cubicBezTo>
                <a:cubicBezTo>
                  <a:pt x="6946460" y="2509854"/>
                  <a:pt x="6986465" y="2487193"/>
                  <a:pt x="7014405" y="2472933"/>
                </a:cubicBezTo>
                <a:cubicBezTo>
                  <a:pt x="7042345" y="2458673"/>
                  <a:pt x="7098565" y="2429723"/>
                  <a:pt x="7139338" y="2408600"/>
                </a:cubicBezTo>
                <a:cubicBezTo>
                  <a:pt x="7180112" y="2387477"/>
                  <a:pt x="7221209" y="2370195"/>
                  <a:pt x="7230664" y="2370195"/>
                </a:cubicBezTo>
                <a:cubicBezTo>
                  <a:pt x="7240120" y="2370195"/>
                  <a:pt x="7251606" y="2364128"/>
                  <a:pt x="7256189" y="2356712"/>
                </a:cubicBezTo>
                <a:cubicBezTo>
                  <a:pt x="7281041" y="2316500"/>
                  <a:pt x="7371572" y="2258028"/>
                  <a:pt x="7423980" y="2248340"/>
                </a:cubicBezTo>
                <a:cubicBezTo>
                  <a:pt x="7446681" y="2244144"/>
                  <a:pt x="7465255" y="2236113"/>
                  <a:pt x="7465255" y="2230495"/>
                </a:cubicBezTo>
                <a:cubicBezTo>
                  <a:pt x="7465255" y="2224877"/>
                  <a:pt x="7478114" y="2211131"/>
                  <a:pt x="7493830" y="2199950"/>
                </a:cubicBezTo>
                <a:cubicBezTo>
                  <a:pt x="7542970" y="2164989"/>
                  <a:pt x="7597585" y="2129802"/>
                  <a:pt x="7624005" y="2116082"/>
                </a:cubicBezTo>
                <a:cubicBezTo>
                  <a:pt x="7637975" y="2108827"/>
                  <a:pt x="7672265" y="2089034"/>
                  <a:pt x="7700205" y="2072097"/>
                </a:cubicBezTo>
                <a:cubicBezTo>
                  <a:pt x="7728145" y="2055160"/>
                  <a:pt x="7762435" y="2035365"/>
                  <a:pt x="7776405" y="2028109"/>
                </a:cubicBezTo>
                <a:cubicBezTo>
                  <a:pt x="7790375" y="2020853"/>
                  <a:pt x="7836095" y="1994852"/>
                  <a:pt x="7878005" y="1970330"/>
                </a:cubicBezTo>
                <a:cubicBezTo>
                  <a:pt x="7962979" y="1920611"/>
                  <a:pt x="8011284" y="1895770"/>
                  <a:pt x="8030663" y="1891823"/>
                </a:cubicBezTo>
                <a:cubicBezTo>
                  <a:pt x="8037791" y="1890372"/>
                  <a:pt x="8054935" y="1880169"/>
                  <a:pt x="8068763" y="1869151"/>
                </a:cubicBezTo>
                <a:cubicBezTo>
                  <a:pt x="8101530" y="1843042"/>
                  <a:pt x="8163437" y="1802477"/>
                  <a:pt x="8195505" y="1786102"/>
                </a:cubicBezTo>
                <a:cubicBezTo>
                  <a:pt x="8209475" y="1778969"/>
                  <a:pt x="8255195" y="1753437"/>
                  <a:pt x="8297105" y="1729364"/>
                </a:cubicBezTo>
                <a:cubicBezTo>
                  <a:pt x="8339015" y="1705291"/>
                  <a:pt x="8379981" y="1688183"/>
                  <a:pt x="8388141" y="1691345"/>
                </a:cubicBezTo>
                <a:close/>
                <a:moveTo>
                  <a:pt x="7362448" y="751357"/>
                </a:moveTo>
                <a:cubicBezTo>
                  <a:pt x="7393376" y="752583"/>
                  <a:pt x="7423678" y="765216"/>
                  <a:pt x="7437311" y="784611"/>
                </a:cubicBezTo>
                <a:cubicBezTo>
                  <a:pt x="7446389" y="797527"/>
                  <a:pt x="7459482" y="808095"/>
                  <a:pt x="7466405" y="808095"/>
                </a:cubicBezTo>
                <a:cubicBezTo>
                  <a:pt x="7473327" y="808095"/>
                  <a:pt x="7530755" y="848100"/>
                  <a:pt x="7594021" y="896995"/>
                </a:cubicBezTo>
                <a:cubicBezTo>
                  <a:pt x="7657287" y="945890"/>
                  <a:pt x="7714203" y="985895"/>
                  <a:pt x="7720502" y="985895"/>
                </a:cubicBezTo>
                <a:cubicBezTo>
                  <a:pt x="7742147" y="985895"/>
                  <a:pt x="7732491" y="1048224"/>
                  <a:pt x="7709730" y="1055423"/>
                </a:cubicBezTo>
                <a:cubicBezTo>
                  <a:pt x="7697506" y="1059289"/>
                  <a:pt x="7668677" y="1079517"/>
                  <a:pt x="7645666" y="1100374"/>
                </a:cubicBezTo>
                <a:cubicBezTo>
                  <a:pt x="7622655" y="1121231"/>
                  <a:pt x="7598774" y="1138295"/>
                  <a:pt x="7592598" y="1138295"/>
                </a:cubicBezTo>
                <a:cubicBezTo>
                  <a:pt x="7578046" y="1138295"/>
                  <a:pt x="7543359" y="1152349"/>
                  <a:pt x="7496425" y="1177260"/>
                </a:cubicBezTo>
                <a:cubicBezTo>
                  <a:pt x="7369863" y="1244437"/>
                  <a:pt x="7344646" y="1260486"/>
                  <a:pt x="7344382" y="1274025"/>
                </a:cubicBezTo>
                <a:cubicBezTo>
                  <a:pt x="7344221" y="1282320"/>
                  <a:pt x="7327060" y="1292406"/>
                  <a:pt x="7306247" y="1296439"/>
                </a:cubicBezTo>
                <a:cubicBezTo>
                  <a:pt x="7269545" y="1303551"/>
                  <a:pt x="7214877" y="1334208"/>
                  <a:pt x="7170598" y="1372507"/>
                </a:cubicBezTo>
                <a:cubicBezTo>
                  <a:pt x="7158713" y="1382787"/>
                  <a:pt x="7121566" y="1404186"/>
                  <a:pt x="7088048" y="1420061"/>
                </a:cubicBezTo>
                <a:cubicBezTo>
                  <a:pt x="7054529" y="1435937"/>
                  <a:pt x="7015675" y="1455962"/>
                  <a:pt x="7001705" y="1464562"/>
                </a:cubicBezTo>
                <a:cubicBezTo>
                  <a:pt x="6987735" y="1473162"/>
                  <a:pt x="6967733" y="1484129"/>
                  <a:pt x="6957255" y="1488934"/>
                </a:cubicBezTo>
                <a:cubicBezTo>
                  <a:pt x="6939251" y="1497189"/>
                  <a:pt x="6744175" y="1608971"/>
                  <a:pt x="6703255" y="1634480"/>
                </a:cubicBezTo>
                <a:cubicBezTo>
                  <a:pt x="6692777" y="1641012"/>
                  <a:pt x="6672775" y="1652142"/>
                  <a:pt x="6658805" y="1659214"/>
                </a:cubicBezTo>
                <a:cubicBezTo>
                  <a:pt x="6632749" y="1672404"/>
                  <a:pt x="6579249" y="1706736"/>
                  <a:pt x="6528630" y="1742750"/>
                </a:cubicBezTo>
                <a:cubicBezTo>
                  <a:pt x="6512914" y="1753931"/>
                  <a:pt x="6500055" y="1767677"/>
                  <a:pt x="6500055" y="1773295"/>
                </a:cubicBezTo>
                <a:cubicBezTo>
                  <a:pt x="6500055" y="1778913"/>
                  <a:pt x="6481481" y="1787104"/>
                  <a:pt x="6458780" y="1791496"/>
                </a:cubicBezTo>
                <a:cubicBezTo>
                  <a:pt x="6436079" y="1795889"/>
                  <a:pt x="6407023" y="1810074"/>
                  <a:pt x="6394211" y="1823018"/>
                </a:cubicBezTo>
                <a:cubicBezTo>
                  <a:pt x="6381399" y="1835962"/>
                  <a:pt x="6364540" y="1852930"/>
                  <a:pt x="6356746" y="1860724"/>
                </a:cubicBezTo>
                <a:cubicBezTo>
                  <a:pt x="6348952" y="1868518"/>
                  <a:pt x="6332109" y="1874895"/>
                  <a:pt x="6319316" y="1874895"/>
                </a:cubicBezTo>
                <a:cubicBezTo>
                  <a:pt x="6306524" y="1874895"/>
                  <a:pt x="6292768" y="1883468"/>
                  <a:pt x="6288748" y="1893945"/>
                </a:cubicBezTo>
                <a:cubicBezTo>
                  <a:pt x="6284727" y="1904422"/>
                  <a:pt x="6272949" y="1912995"/>
                  <a:pt x="6262575" y="1912995"/>
                </a:cubicBezTo>
                <a:cubicBezTo>
                  <a:pt x="6252200" y="1912995"/>
                  <a:pt x="6229180" y="1924425"/>
                  <a:pt x="6211420" y="1938395"/>
                </a:cubicBezTo>
                <a:cubicBezTo>
                  <a:pt x="6193661" y="1952365"/>
                  <a:pt x="6171328" y="1963795"/>
                  <a:pt x="6161792" y="1963795"/>
                </a:cubicBezTo>
                <a:cubicBezTo>
                  <a:pt x="6152257" y="1963795"/>
                  <a:pt x="6144455" y="1968316"/>
                  <a:pt x="6144455" y="1973842"/>
                </a:cubicBezTo>
                <a:cubicBezTo>
                  <a:pt x="6144455" y="1979368"/>
                  <a:pt x="6111594" y="1996838"/>
                  <a:pt x="6071430" y="2012664"/>
                </a:cubicBezTo>
                <a:cubicBezTo>
                  <a:pt x="6031266" y="2028490"/>
                  <a:pt x="5981260" y="2052556"/>
                  <a:pt x="5960305" y="2066143"/>
                </a:cubicBezTo>
                <a:cubicBezTo>
                  <a:pt x="5939350" y="2079731"/>
                  <a:pt x="5905060" y="2099591"/>
                  <a:pt x="5884105" y="2110276"/>
                </a:cubicBezTo>
                <a:cubicBezTo>
                  <a:pt x="5839943" y="2132795"/>
                  <a:pt x="5780681" y="2170652"/>
                  <a:pt x="5744664" y="2199351"/>
                </a:cubicBezTo>
                <a:cubicBezTo>
                  <a:pt x="5730836" y="2210369"/>
                  <a:pt x="5713686" y="2220455"/>
                  <a:pt x="5706554" y="2221765"/>
                </a:cubicBezTo>
                <a:cubicBezTo>
                  <a:pt x="5693365" y="2224186"/>
                  <a:pt x="5662465" y="2239624"/>
                  <a:pt x="5560255" y="2294860"/>
                </a:cubicBezTo>
                <a:cubicBezTo>
                  <a:pt x="5528822" y="2311847"/>
                  <a:pt x="5501392" y="2335746"/>
                  <a:pt x="5499299" y="2347970"/>
                </a:cubicBezTo>
                <a:cubicBezTo>
                  <a:pt x="5497206" y="2360194"/>
                  <a:pt x="5484684" y="2370195"/>
                  <a:pt x="5471474" y="2370195"/>
                </a:cubicBezTo>
                <a:cubicBezTo>
                  <a:pt x="5458263" y="2370195"/>
                  <a:pt x="5443704" y="2376262"/>
                  <a:pt x="5439121" y="2383678"/>
                </a:cubicBezTo>
                <a:cubicBezTo>
                  <a:pt x="5434537" y="2391094"/>
                  <a:pt x="5415627" y="2399752"/>
                  <a:pt x="5397096" y="2402917"/>
                </a:cubicBezTo>
                <a:cubicBezTo>
                  <a:pt x="5378566" y="2406082"/>
                  <a:pt x="5346260" y="2419835"/>
                  <a:pt x="5325305" y="2433479"/>
                </a:cubicBezTo>
                <a:cubicBezTo>
                  <a:pt x="5304350" y="2447123"/>
                  <a:pt x="5270060" y="2467028"/>
                  <a:pt x="5249105" y="2477714"/>
                </a:cubicBezTo>
                <a:cubicBezTo>
                  <a:pt x="5228150" y="2488399"/>
                  <a:pt x="5193860" y="2508521"/>
                  <a:pt x="5172905" y="2522429"/>
                </a:cubicBezTo>
                <a:cubicBezTo>
                  <a:pt x="5151950" y="2536336"/>
                  <a:pt x="5126233" y="2551485"/>
                  <a:pt x="5115755" y="2556092"/>
                </a:cubicBezTo>
                <a:cubicBezTo>
                  <a:pt x="5105277" y="2560699"/>
                  <a:pt x="5053049" y="2595052"/>
                  <a:pt x="4999691" y="2632432"/>
                </a:cubicBezTo>
                <a:cubicBezTo>
                  <a:pt x="4946334" y="2669812"/>
                  <a:pt x="4899471" y="2700395"/>
                  <a:pt x="4895553" y="2700395"/>
                </a:cubicBezTo>
                <a:cubicBezTo>
                  <a:pt x="4885528" y="2700395"/>
                  <a:pt x="4771679" y="2754292"/>
                  <a:pt x="4741105" y="2773512"/>
                </a:cubicBezTo>
                <a:cubicBezTo>
                  <a:pt x="4727135" y="2782294"/>
                  <a:pt x="4701418" y="2796465"/>
                  <a:pt x="4683955" y="2805004"/>
                </a:cubicBezTo>
                <a:cubicBezTo>
                  <a:pt x="4666493" y="2813542"/>
                  <a:pt x="4652089" y="2827430"/>
                  <a:pt x="4651946" y="2835867"/>
                </a:cubicBezTo>
                <a:cubicBezTo>
                  <a:pt x="4651804" y="2844303"/>
                  <a:pt x="4634660" y="2854666"/>
                  <a:pt x="4613846" y="2858896"/>
                </a:cubicBezTo>
                <a:cubicBezTo>
                  <a:pt x="4593034" y="2863125"/>
                  <a:pt x="4565523" y="2877108"/>
                  <a:pt x="4552711" y="2889969"/>
                </a:cubicBezTo>
                <a:lnTo>
                  <a:pt x="4515246" y="2927524"/>
                </a:lnTo>
                <a:cubicBezTo>
                  <a:pt x="4507452" y="2935318"/>
                  <a:pt x="4490609" y="2941695"/>
                  <a:pt x="4477816" y="2941695"/>
                </a:cubicBezTo>
                <a:cubicBezTo>
                  <a:pt x="4465024" y="2941695"/>
                  <a:pt x="4451268" y="2950268"/>
                  <a:pt x="4447248" y="2960745"/>
                </a:cubicBezTo>
                <a:cubicBezTo>
                  <a:pt x="4443227" y="2971222"/>
                  <a:pt x="4434199" y="2979795"/>
                  <a:pt x="4427185" y="2979795"/>
                </a:cubicBezTo>
                <a:cubicBezTo>
                  <a:pt x="4420171" y="2979795"/>
                  <a:pt x="4367125" y="3008370"/>
                  <a:pt x="4309305" y="3043295"/>
                </a:cubicBezTo>
                <a:cubicBezTo>
                  <a:pt x="4251485" y="3078220"/>
                  <a:pt x="4199706" y="3106795"/>
                  <a:pt x="4194241" y="3106795"/>
                </a:cubicBezTo>
                <a:cubicBezTo>
                  <a:pt x="4178931" y="3106795"/>
                  <a:pt x="4138122" y="3125918"/>
                  <a:pt x="4061655" y="3168927"/>
                </a:cubicBezTo>
                <a:cubicBezTo>
                  <a:pt x="4023238" y="3190535"/>
                  <a:pt x="3980375" y="3214054"/>
                  <a:pt x="3966405" y="3221193"/>
                </a:cubicBezTo>
                <a:cubicBezTo>
                  <a:pt x="3952435" y="3228331"/>
                  <a:pt x="3923860" y="3245529"/>
                  <a:pt x="3902905" y="3259410"/>
                </a:cubicBezTo>
                <a:cubicBezTo>
                  <a:pt x="3881950" y="3273291"/>
                  <a:pt x="3847660" y="3293391"/>
                  <a:pt x="3826705" y="3304076"/>
                </a:cubicBezTo>
                <a:cubicBezTo>
                  <a:pt x="3752057" y="3342141"/>
                  <a:pt x="3680123" y="3394332"/>
                  <a:pt x="3662089" y="3423512"/>
                </a:cubicBezTo>
                <a:cubicBezTo>
                  <a:pt x="3657506" y="3430928"/>
                  <a:pt x="3645775" y="3436995"/>
                  <a:pt x="3636019" y="3436995"/>
                </a:cubicBezTo>
                <a:cubicBezTo>
                  <a:pt x="3626265" y="3436995"/>
                  <a:pt x="3593741" y="3448997"/>
                  <a:pt x="3563744" y="3463666"/>
                </a:cubicBezTo>
                <a:cubicBezTo>
                  <a:pt x="3533748" y="3478335"/>
                  <a:pt x="3497775" y="3495774"/>
                  <a:pt x="3483805" y="3502420"/>
                </a:cubicBezTo>
                <a:cubicBezTo>
                  <a:pt x="3469835" y="3509065"/>
                  <a:pt x="3435545" y="3528360"/>
                  <a:pt x="3407605" y="3545297"/>
                </a:cubicBezTo>
                <a:cubicBezTo>
                  <a:pt x="3379665" y="3562234"/>
                  <a:pt x="3345375" y="3582028"/>
                  <a:pt x="3331405" y="3589282"/>
                </a:cubicBezTo>
                <a:cubicBezTo>
                  <a:pt x="3317435" y="3596536"/>
                  <a:pt x="3288860" y="3613635"/>
                  <a:pt x="3267905" y="3627279"/>
                </a:cubicBezTo>
                <a:cubicBezTo>
                  <a:pt x="3246950" y="3640923"/>
                  <a:pt x="3212660" y="3660829"/>
                  <a:pt x="3191705" y="3671514"/>
                </a:cubicBezTo>
                <a:cubicBezTo>
                  <a:pt x="3170750" y="3682199"/>
                  <a:pt x="3136460" y="3702009"/>
                  <a:pt x="3115505" y="3715536"/>
                </a:cubicBezTo>
                <a:cubicBezTo>
                  <a:pt x="3094550" y="3729063"/>
                  <a:pt x="3054545" y="3751797"/>
                  <a:pt x="3026605" y="3766057"/>
                </a:cubicBezTo>
                <a:cubicBezTo>
                  <a:pt x="2998665" y="3780317"/>
                  <a:pt x="2948160" y="3814982"/>
                  <a:pt x="2914372" y="3843090"/>
                </a:cubicBezTo>
                <a:cubicBezTo>
                  <a:pt x="2880583" y="3871198"/>
                  <a:pt x="2844864" y="3894195"/>
                  <a:pt x="2834997" y="3894195"/>
                </a:cubicBezTo>
                <a:cubicBezTo>
                  <a:pt x="2825129" y="3894195"/>
                  <a:pt x="2817055" y="3899351"/>
                  <a:pt x="2817055" y="3905652"/>
                </a:cubicBezTo>
                <a:cubicBezTo>
                  <a:pt x="2817055" y="3911954"/>
                  <a:pt x="2798481" y="3920544"/>
                  <a:pt x="2775780" y="3924740"/>
                </a:cubicBezTo>
                <a:cubicBezTo>
                  <a:pt x="2737859" y="3931750"/>
                  <a:pt x="2707088" y="3948312"/>
                  <a:pt x="2629730" y="4003350"/>
                </a:cubicBezTo>
                <a:cubicBezTo>
                  <a:pt x="2614014" y="4014531"/>
                  <a:pt x="2601155" y="4028277"/>
                  <a:pt x="2601155" y="4033895"/>
                </a:cubicBezTo>
                <a:cubicBezTo>
                  <a:pt x="2601155" y="4039513"/>
                  <a:pt x="2582581" y="4047544"/>
                  <a:pt x="2559880" y="4051740"/>
                </a:cubicBezTo>
                <a:cubicBezTo>
                  <a:pt x="2537179" y="4055937"/>
                  <a:pt x="2501460" y="4070699"/>
                  <a:pt x="2480505" y="4084544"/>
                </a:cubicBezTo>
                <a:cubicBezTo>
                  <a:pt x="2459550" y="4098390"/>
                  <a:pt x="2430975" y="4115504"/>
                  <a:pt x="2417005" y="4122576"/>
                </a:cubicBezTo>
                <a:cubicBezTo>
                  <a:pt x="2403035" y="4129648"/>
                  <a:pt x="2383032" y="4140778"/>
                  <a:pt x="2372555" y="4147310"/>
                </a:cubicBezTo>
                <a:cubicBezTo>
                  <a:pt x="2362078" y="4153842"/>
                  <a:pt x="2302070" y="4188530"/>
                  <a:pt x="2239205" y="4224395"/>
                </a:cubicBezTo>
                <a:cubicBezTo>
                  <a:pt x="2071230" y="4320226"/>
                  <a:pt x="2029655" y="4348020"/>
                  <a:pt x="2029655" y="4364481"/>
                </a:cubicBezTo>
                <a:cubicBezTo>
                  <a:pt x="2029655" y="4370312"/>
                  <a:pt x="2013939" y="4376187"/>
                  <a:pt x="1994730" y="4377536"/>
                </a:cubicBezTo>
                <a:cubicBezTo>
                  <a:pt x="1975521" y="4378884"/>
                  <a:pt x="1938087" y="4399272"/>
                  <a:pt x="1911543" y="4422841"/>
                </a:cubicBezTo>
                <a:cubicBezTo>
                  <a:pt x="1884999" y="4446411"/>
                  <a:pt x="1858553" y="4465695"/>
                  <a:pt x="1852773" y="4465695"/>
                </a:cubicBezTo>
                <a:cubicBezTo>
                  <a:pt x="1846994" y="4465695"/>
                  <a:pt x="1835151" y="4474267"/>
                  <a:pt x="1826455" y="4484745"/>
                </a:cubicBezTo>
                <a:cubicBezTo>
                  <a:pt x="1817759" y="4495223"/>
                  <a:pt x="1803059" y="4503795"/>
                  <a:pt x="1793787" y="4503795"/>
                </a:cubicBezTo>
                <a:cubicBezTo>
                  <a:pt x="1775075" y="4503795"/>
                  <a:pt x="1691554" y="4543871"/>
                  <a:pt x="1585155" y="4603903"/>
                </a:cubicBezTo>
                <a:cubicBezTo>
                  <a:pt x="1546737" y="4625579"/>
                  <a:pt x="1503875" y="4649154"/>
                  <a:pt x="1489905" y="4656293"/>
                </a:cubicBezTo>
                <a:cubicBezTo>
                  <a:pt x="1475935" y="4663431"/>
                  <a:pt x="1447360" y="4680557"/>
                  <a:pt x="1426405" y="4694348"/>
                </a:cubicBezTo>
                <a:cubicBezTo>
                  <a:pt x="1405450" y="4708141"/>
                  <a:pt x="1374018" y="4726513"/>
                  <a:pt x="1356555" y="4735177"/>
                </a:cubicBezTo>
                <a:cubicBezTo>
                  <a:pt x="1339093" y="4743840"/>
                  <a:pt x="1324689" y="4757831"/>
                  <a:pt x="1324546" y="4766267"/>
                </a:cubicBezTo>
                <a:cubicBezTo>
                  <a:pt x="1324404" y="4774703"/>
                  <a:pt x="1307259" y="4784906"/>
                  <a:pt x="1286446" y="4788939"/>
                </a:cubicBezTo>
                <a:cubicBezTo>
                  <a:pt x="1237314" y="4798460"/>
                  <a:pt x="1115255" y="4876746"/>
                  <a:pt x="1115255" y="4898738"/>
                </a:cubicBezTo>
                <a:cubicBezTo>
                  <a:pt x="1115255" y="4905039"/>
                  <a:pt x="1107453" y="4910195"/>
                  <a:pt x="1097918" y="4910195"/>
                </a:cubicBezTo>
                <a:cubicBezTo>
                  <a:pt x="1088382" y="4910195"/>
                  <a:pt x="1066049" y="4921625"/>
                  <a:pt x="1048290" y="4935595"/>
                </a:cubicBezTo>
                <a:cubicBezTo>
                  <a:pt x="1030530" y="4949565"/>
                  <a:pt x="1006899" y="4960995"/>
                  <a:pt x="995777" y="4960995"/>
                </a:cubicBezTo>
                <a:cubicBezTo>
                  <a:pt x="984655" y="4960995"/>
                  <a:pt x="975555" y="4966295"/>
                  <a:pt x="975555" y="4972773"/>
                </a:cubicBezTo>
                <a:cubicBezTo>
                  <a:pt x="975555" y="4979250"/>
                  <a:pt x="942694" y="4996599"/>
                  <a:pt x="902530" y="5011324"/>
                </a:cubicBezTo>
                <a:cubicBezTo>
                  <a:pt x="862366" y="5026050"/>
                  <a:pt x="812360" y="5049337"/>
                  <a:pt x="791405" y="5063073"/>
                </a:cubicBezTo>
                <a:cubicBezTo>
                  <a:pt x="770450" y="5076809"/>
                  <a:pt x="736160" y="5097003"/>
                  <a:pt x="715205" y="5107948"/>
                </a:cubicBezTo>
                <a:cubicBezTo>
                  <a:pt x="668461" y="5132362"/>
                  <a:pt x="625549" y="5157638"/>
                  <a:pt x="575505" y="5190233"/>
                </a:cubicBezTo>
                <a:cubicBezTo>
                  <a:pt x="554550" y="5203881"/>
                  <a:pt x="520260" y="5223791"/>
                  <a:pt x="499305" y="5234476"/>
                </a:cubicBezTo>
                <a:cubicBezTo>
                  <a:pt x="424657" y="5272541"/>
                  <a:pt x="352723" y="5324732"/>
                  <a:pt x="334689" y="5353912"/>
                </a:cubicBezTo>
                <a:cubicBezTo>
                  <a:pt x="330106" y="5361328"/>
                  <a:pt x="317889" y="5367395"/>
                  <a:pt x="307541" y="5367395"/>
                </a:cubicBezTo>
                <a:cubicBezTo>
                  <a:pt x="273491" y="5367395"/>
                  <a:pt x="208118" y="5401633"/>
                  <a:pt x="151601" y="5449067"/>
                </a:cubicBezTo>
                <a:cubicBezTo>
                  <a:pt x="105493" y="5487764"/>
                  <a:pt x="90396" y="5493993"/>
                  <a:pt x="63206" y="5485540"/>
                </a:cubicBezTo>
                <a:cubicBezTo>
                  <a:pt x="11832" y="5469567"/>
                  <a:pt x="-3405" y="5394481"/>
                  <a:pt x="609" y="5177054"/>
                </a:cubicBezTo>
                <a:cubicBezTo>
                  <a:pt x="3794" y="5004518"/>
                  <a:pt x="5586" y="4992765"/>
                  <a:pt x="29405" y="4988260"/>
                </a:cubicBezTo>
                <a:cubicBezTo>
                  <a:pt x="43375" y="4985618"/>
                  <a:pt x="57663" y="4979324"/>
                  <a:pt x="61155" y="4974273"/>
                </a:cubicBezTo>
                <a:cubicBezTo>
                  <a:pt x="75003" y="4954245"/>
                  <a:pt x="209642" y="4884552"/>
                  <a:pt x="248480" y="4877309"/>
                </a:cubicBezTo>
                <a:cubicBezTo>
                  <a:pt x="271181" y="4873074"/>
                  <a:pt x="289755" y="4865013"/>
                  <a:pt x="289755" y="4859395"/>
                </a:cubicBezTo>
                <a:cubicBezTo>
                  <a:pt x="289755" y="4853777"/>
                  <a:pt x="302614" y="4840031"/>
                  <a:pt x="318330" y="4828850"/>
                </a:cubicBezTo>
                <a:cubicBezTo>
                  <a:pt x="367470" y="4793889"/>
                  <a:pt x="422085" y="4758702"/>
                  <a:pt x="448505" y="4744982"/>
                </a:cubicBezTo>
                <a:cubicBezTo>
                  <a:pt x="462475" y="4737728"/>
                  <a:pt x="496765" y="4717934"/>
                  <a:pt x="524705" y="4700997"/>
                </a:cubicBezTo>
                <a:cubicBezTo>
                  <a:pt x="552645" y="4684060"/>
                  <a:pt x="586935" y="4664765"/>
                  <a:pt x="600905" y="4658120"/>
                </a:cubicBezTo>
                <a:cubicBezTo>
                  <a:pt x="614875" y="4651474"/>
                  <a:pt x="650848" y="4634035"/>
                  <a:pt x="680844" y="4619366"/>
                </a:cubicBezTo>
                <a:cubicBezTo>
                  <a:pt x="710840" y="4604697"/>
                  <a:pt x="743418" y="4592695"/>
                  <a:pt x="753238" y="4592695"/>
                </a:cubicBezTo>
                <a:cubicBezTo>
                  <a:pt x="763058" y="4592695"/>
                  <a:pt x="772806" y="4582694"/>
                  <a:pt x="774899" y="4570470"/>
                </a:cubicBezTo>
                <a:cubicBezTo>
                  <a:pt x="776992" y="4558246"/>
                  <a:pt x="798707" y="4537454"/>
                  <a:pt x="823155" y="4524265"/>
                </a:cubicBezTo>
                <a:cubicBezTo>
                  <a:pt x="943802" y="4459177"/>
                  <a:pt x="985011" y="4436052"/>
                  <a:pt x="1020005" y="4413799"/>
                </a:cubicBezTo>
                <a:cubicBezTo>
                  <a:pt x="1040960" y="4400473"/>
                  <a:pt x="1076679" y="4386137"/>
                  <a:pt x="1099380" y="4381940"/>
                </a:cubicBezTo>
                <a:cubicBezTo>
                  <a:pt x="1122081" y="4377744"/>
                  <a:pt x="1140655" y="4369154"/>
                  <a:pt x="1140655" y="4362852"/>
                </a:cubicBezTo>
                <a:cubicBezTo>
                  <a:pt x="1140655" y="4356551"/>
                  <a:pt x="1147929" y="4351395"/>
                  <a:pt x="1156820" y="4351395"/>
                </a:cubicBezTo>
                <a:cubicBezTo>
                  <a:pt x="1174850" y="4351395"/>
                  <a:pt x="1294562" y="4275292"/>
                  <a:pt x="1312992" y="4252112"/>
                </a:cubicBezTo>
                <a:cubicBezTo>
                  <a:pt x="1319489" y="4243942"/>
                  <a:pt x="1333378" y="4231890"/>
                  <a:pt x="1343855" y="4225331"/>
                </a:cubicBezTo>
                <a:cubicBezTo>
                  <a:pt x="1373866" y="4206543"/>
                  <a:pt x="1594235" y="4097395"/>
                  <a:pt x="1602157" y="4097395"/>
                </a:cubicBezTo>
                <a:cubicBezTo>
                  <a:pt x="1606076" y="4097395"/>
                  <a:pt x="1630999" y="4078821"/>
                  <a:pt x="1657543" y="4056120"/>
                </a:cubicBezTo>
                <a:cubicBezTo>
                  <a:pt x="1711332" y="4010118"/>
                  <a:pt x="1738744" y="3991585"/>
                  <a:pt x="1794705" y="3963385"/>
                </a:cubicBezTo>
                <a:cubicBezTo>
                  <a:pt x="1815660" y="3952826"/>
                  <a:pt x="1849950" y="3933023"/>
                  <a:pt x="1870905" y="3919379"/>
                </a:cubicBezTo>
                <a:cubicBezTo>
                  <a:pt x="1891860" y="3905735"/>
                  <a:pt x="1924166" y="3891982"/>
                  <a:pt x="1942696" y="3888817"/>
                </a:cubicBezTo>
                <a:cubicBezTo>
                  <a:pt x="1961227" y="3885652"/>
                  <a:pt x="1980138" y="3876994"/>
                  <a:pt x="1984721" y="3869578"/>
                </a:cubicBezTo>
                <a:cubicBezTo>
                  <a:pt x="1989304" y="3862162"/>
                  <a:pt x="2001003" y="3856095"/>
                  <a:pt x="2010718" y="3856095"/>
                </a:cubicBezTo>
                <a:cubicBezTo>
                  <a:pt x="2027387" y="3856095"/>
                  <a:pt x="2110965" y="3804362"/>
                  <a:pt x="2164193" y="3761097"/>
                </a:cubicBezTo>
                <a:cubicBezTo>
                  <a:pt x="2193627" y="3737174"/>
                  <a:pt x="2255476" y="3696239"/>
                  <a:pt x="2290005" y="3677830"/>
                </a:cubicBezTo>
                <a:cubicBezTo>
                  <a:pt x="2303975" y="3670382"/>
                  <a:pt x="2338265" y="3650430"/>
                  <a:pt x="2366205" y="3633493"/>
                </a:cubicBezTo>
                <a:cubicBezTo>
                  <a:pt x="2394145" y="3616556"/>
                  <a:pt x="2428435" y="3596762"/>
                  <a:pt x="2442405" y="3589508"/>
                </a:cubicBezTo>
                <a:cubicBezTo>
                  <a:pt x="2456375" y="3582254"/>
                  <a:pt x="2484950" y="3564990"/>
                  <a:pt x="2505905" y="3551144"/>
                </a:cubicBezTo>
                <a:cubicBezTo>
                  <a:pt x="2526860" y="3537299"/>
                  <a:pt x="2562579" y="3522537"/>
                  <a:pt x="2585280" y="3518340"/>
                </a:cubicBezTo>
                <a:cubicBezTo>
                  <a:pt x="2607981" y="3514144"/>
                  <a:pt x="2626555" y="3506113"/>
                  <a:pt x="2626555" y="3500495"/>
                </a:cubicBezTo>
                <a:cubicBezTo>
                  <a:pt x="2626555" y="3485328"/>
                  <a:pt x="2678612" y="3450440"/>
                  <a:pt x="2719699" y="3438072"/>
                </a:cubicBezTo>
                <a:cubicBezTo>
                  <a:pt x="2739496" y="3432113"/>
                  <a:pt x="2762070" y="3420860"/>
                  <a:pt x="2769864" y="3413066"/>
                </a:cubicBezTo>
                <a:cubicBezTo>
                  <a:pt x="2777658" y="3405272"/>
                  <a:pt x="2794501" y="3398895"/>
                  <a:pt x="2807294" y="3398895"/>
                </a:cubicBezTo>
                <a:cubicBezTo>
                  <a:pt x="2820086" y="3398895"/>
                  <a:pt x="2833842" y="3390323"/>
                  <a:pt x="2837862" y="3379845"/>
                </a:cubicBezTo>
                <a:cubicBezTo>
                  <a:pt x="2841883" y="3369367"/>
                  <a:pt x="2853661" y="3360795"/>
                  <a:pt x="2864036" y="3360795"/>
                </a:cubicBezTo>
                <a:cubicBezTo>
                  <a:pt x="2874410" y="3360795"/>
                  <a:pt x="2897430" y="3349365"/>
                  <a:pt x="2915190" y="3335395"/>
                </a:cubicBezTo>
                <a:cubicBezTo>
                  <a:pt x="2932949" y="3321425"/>
                  <a:pt x="2955282" y="3309995"/>
                  <a:pt x="2964818" y="3309995"/>
                </a:cubicBezTo>
                <a:cubicBezTo>
                  <a:pt x="2974353" y="3309995"/>
                  <a:pt x="2982155" y="3304280"/>
                  <a:pt x="2982155" y="3297295"/>
                </a:cubicBezTo>
                <a:cubicBezTo>
                  <a:pt x="2982155" y="3290310"/>
                  <a:pt x="2990319" y="3284595"/>
                  <a:pt x="3000298" y="3284595"/>
                </a:cubicBezTo>
                <a:cubicBezTo>
                  <a:pt x="3010276" y="3284595"/>
                  <a:pt x="3026991" y="3276045"/>
                  <a:pt x="3037441" y="3265594"/>
                </a:cubicBezTo>
                <a:cubicBezTo>
                  <a:pt x="3096021" y="3207015"/>
                  <a:pt x="3169322" y="3159663"/>
                  <a:pt x="3213313" y="3151983"/>
                </a:cubicBezTo>
                <a:cubicBezTo>
                  <a:pt x="3232182" y="3148688"/>
                  <a:pt x="3269329" y="3127289"/>
                  <a:pt x="3295863" y="3104428"/>
                </a:cubicBezTo>
                <a:cubicBezTo>
                  <a:pt x="3344221" y="3062764"/>
                  <a:pt x="3378382" y="3039167"/>
                  <a:pt x="3413955" y="3022856"/>
                </a:cubicBezTo>
                <a:cubicBezTo>
                  <a:pt x="3431960" y="3014601"/>
                  <a:pt x="3627035" y="2902819"/>
                  <a:pt x="3667955" y="2877310"/>
                </a:cubicBezTo>
                <a:cubicBezTo>
                  <a:pt x="3678433" y="2870778"/>
                  <a:pt x="3698435" y="2859648"/>
                  <a:pt x="3712405" y="2852576"/>
                </a:cubicBezTo>
                <a:cubicBezTo>
                  <a:pt x="3726375" y="2845504"/>
                  <a:pt x="3754950" y="2828390"/>
                  <a:pt x="3775905" y="2814544"/>
                </a:cubicBezTo>
                <a:cubicBezTo>
                  <a:pt x="3796860" y="2800699"/>
                  <a:pt x="3832579" y="2785937"/>
                  <a:pt x="3855280" y="2781740"/>
                </a:cubicBezTo>
                <a:cubicBezTo>
                  <a:pt x="3877981" y="2777544"/>
                  <a:pt x="3896555" y="2769339"/>
                  <a:pt x="3896555" y="2763508"/>
                </a:cubicBezTo>
                <a:cubicBezTo>
                  <a:pt x="3896555" y="2757678"/>
                  <a:pt x="3908050" y="2749258"/>
                  <a:pt x="3922100" y="2744799"/>
                </a:cubicBezTo>
                <a:cubicBezTo>
                  <a:pt x="3936149" y="2740340"/>
                  <a:pt x="4020445" y="2689605"/>
                  <a:pt x="4109425" y="2632055"/>
                </a:cubicBezTo>
                <a:cubicBezTo>
                  <a:pt x="4198404" y="2574506"/>
                  <a:pt x="4279777" y="2523413"/>
                  <a:pt x="4290255" y="2518517"/>
                </a:cubicBezTo>
                <a:cubicBezTo>
                  <a:pt x="4300733" y="2513621"/>
                  <a:pt x="4326450" y="2498265"/>
                  <a:pt x="4347405" y="2484393"/>
                </a:cubicBezTo>
                <a:cubicBezTo>
                  <a:pt x="4368360" y="2470520"/>
                  <a:pt x="4404079" y="2455737"/>
                  <a:pt x="4426780" y="2451540"/>
                </a:cubicBezTo>
                <a:cubicBezTo>
                  <a:pt x="4449481" y="2447344"/>
                  <a:pt x="4468055" y="2439139"/>
                  <a:pt x="4468055" y="2433308"/>
                </a:cubicBezTo>
                <a:cubicBezTo>
                  <a:pt x="4468055" y="2413298"/>
                  <a:pt x="4616628" y="2332095"/>
                  <a:pt x="4653240" y="2332095"/>
                </a:cubicBezTo>
                <a:cubicBezTo>
                  <a:pt x="4663587" y="2332095"/>
                  <a:pt x="4675342" y="2323522"/>
                  <a:pt x="4679362" y="2313045"/>
                </a:cubicBezTo>
                <a:cubicBezTo>
                  <a:pt x="4683383" y="2302568"/>
                  <a:pt x="4694347" y="2293995"/>
                  <a:pt x="4703727" y="2293995"/>
                </a:cubicBezTo>
                <a:cubicBezTo>
                  <a:pt x="4713107" y="2293995"/>
                  <a:pt x="4742499" y="2274623"/>
                  <a:pt x="4769043" y="2250946"/>
                </a:cubicBezTo>
                <a:cubicBezTo>
                  <a:pt x="4810754" y="2213741"/>
                  <a:pt x="4892812" y="2161878"/>
                  <a:pt x="4982405" y="2116097"/>
                </a:cubicBezTo>
                <a:cubicBezTo>
                  <a:pt x="4996375" y="2108958"/>
                  <a:pt x="5024950" y="2091761"/>
                  <a:pt x="5045905" y="2077880"/>
                </a:cubicBezTo>
                <a:cubicBezTo>
                  <a:pt x="5066860" y="2063999"/>
                  <a:pt x="5101150" y="2043899"/>
                  <a:pt x="5122105" y="2033214"/>
                </a:cubicBezTo>
                <a:cubicBezTo>
                  <a:pt x="5143060" y="2022528"/>
                  <a:pt x="5177350" y="2002912"/>
                  <a:pt x="5198305" y="1989623"/>
                </a:cubicBezTo>
                <a:cubicBezTo>
                  <a:pt x="5219260" y="1976333"/>
                  <a:pt x="5259265" y="1953793"/>
                  <a:pt x="5287205" y="1939533"/>
                </a:cubicBezTo>
                <a:cubicBezTo>
                  <a:pt x="5315145" y="1925273"/>
                  <a:pt x="5371365" y="1896323"/>
                  <a:pt x="5412138" y="1875200"/>
                </a:cubicBezTo>
                <a:cubicBezTo>
                  <a:pt x="5452912" y="1854077"/>
                  <a:pt x="5494008" y="1836795"/>
                  <a:pt x="5503464" y="1836795"/>
                </a:cubicBezTo>
                <a:cubicBezTo>
                  <a:pt x="5512920" y="1836795"/>
                  <a:pt x="5524406" y="1830728"/>
                  <a:pt x="5528989" y="1823312"/>
                </a:cubicBezTo>
                <a:cubicBezTo>
                  <a:pt x="5546959" y="1794236"/>
                  <a:pt x="5621415" y="1739825"/>
                  <a:pt x="5693605" y="1703014"/>
                </a:cubicBezTo>
                <a:cubicBezTo>
                  <a:pt x="5714560" y="1692328"/>
                  <a:pt x="5748850" y="1672613"/>
                  <a:pt x="5769805" y="1659201"/>
                </a:cubicBezTo>
                <a:cubicBezTo>
                  <a:pt x="5852151" y="1606499"/>
                  <a:pt x="5872901" y="1596218"/>
                  <a:pt x="5912680" y="1588411"/>
                </a:cubicBezTo>
                <a:cubicBezTo>
                  <a:pt x="5935381" y="1583956"/>
                  <a:pt x="5953955" y="1575713"/>
                  <a:pt x="5953955" y="1570095"/>
                </a:cubicBezTo>
                <a:cubicBezTo>
                  <a:pt x="5953955" y="1549193"/>
                  <a:pt x="6077679" y="1470737"/>
                  <a:pt x="6125146" y="1461539"/>
                </a:cubicBezTo>
                <a:cubicBezTo>
                  <a:pt x="6145960" y="1457506"/>
                  <a:pt x="6163104" y="1447420"/>
                  <a:pt x="6163246" y="1439125"/>
                </a:cubicBezTo>
                <a:cubicBezTo>
                  <a:pt x="6163476" y="1425754"/>
                  <a:pt x="6269837" y="1364342"/>
                  <a:pt x="6303464" y="1358165"/>
                </a:cubicBezTo>
                <a:cubicBezTo>
                  <a:pt x="6310591" y="1356855"/>
                  <a:pt x="6327736" y="1346769"/>
                  <a:pt x="6341564" y="1335751"/>
                </a:cubicBezTo>
                <a:cubicBezTo>
                  <a:pt x="6374631" y="1309402"/>
                  <a:pt x="6436514" y="1268908"/>
                  <a:pt x="6468305" y="1252814"/>
                </a:cubicBezTo>
                <a:cubicBezTo>
                  <a:pt x="6482275" y="1245742"/>
                  <a:pt x="6502277" y="1234533"/>
                  <a:pt x="6512755" y="1227904"/>
                </a:cubicBezTo>
                <a:cubicBezTo>
                  <a:pt x="6523233" y="1221276"/>
                  <a:pt x="6559456" y="1199831"/>
                  <a:pt x="6593252" y="1180249"/>
                </a:cubicBezTo>
                <a:cubicBezTo>
                  <a:pt x="6627048" y="1160667"/>
                  <a:pt x="6669911" y="1134729"/>
                  <a:pt x="6688502" y="1122609"/>
                </a:cubicBezTo>
                <a:cubicBezTo>
                  <a:pt x="6707094" y="1110489"/>
                  <a:pt x="6737145" y="1098104"/>
                  <a:pt x="6755284" y="1095088"/>
                </a:cubicBezTo>
                <a:cubicBezTo>
                  <a:pt x="6787487" y="1089733"/>
                  <a:pt x="6941061" y="1001798"/>
                  <a:pt x="6981426" y="965602"/>
                </a:cubicBezTo>
                <a:cubicBezTo>
                  <a:pt x="7022631" y="928653"/>
                  <a:pt x="7122143" y="869685"/>
                  <a:pt x="7154363" y="863123"/>
                </a:cubicBezTo>
                <a:cubicBezTo>
                  <a:pt x="7161491" y="861672"/>
                  <a:pt x="7178635" y="851309"/>
                  <a:pt x="7192463" y="840094"/>
                </a:cubicBezTo>
                <a:cubicBezTo>
                  <a:pt x="7206291" y="828880"/>
                  <a:pt x="7232712" y="815440"/>
                  <a:pt x="7251176" y="810229"/>
                </a:cubicBezTo>
                <a:cubicBezTo>
                  <a:pt x="7269639" y="805017"/>
                  <a:pt x="7289642" y="791590"/>
                  <a:pt x="7295626" y="780391"/>
                </a:cubicBezTo>
                <a:cubicBezTo>
                  <a:pt x="7301609" y="769191"/>
                  <a:pt x="7317935" y="757363"/>
                  <a:pt x="7331905" y="754105"/>
                </a:cubicBezTo>
                <a:cubicBezTo>
                  <a:pt x="7341759" y="751807"/>
                  <a:pt x="7352138" y="750948"/>
                  <a:pt x="7362448" y="751357"/>
                </a:cubicBezTo>
                <a:close/>
                <a:moveTo>
                  <a:pt x="5877737" y="79682"/>
                </a:moveTo>
                <a:cubicBezTo>
                  <a:pt x="5898143" y="78482"/>
                  <a:pt x="5914322" y="84140"/>
                  <a:pt x="5922205" y="96896"/>
                </a:cubicBezTo>
                <a:cubicBezTo>
                  <a:pt x="5926522" y="103881"/>
                  <a:pt x="5945433" y="106773"/>
                  <a:pt x="5964230" y="103324"/>
                </a:cubicBezTo>
                <a:cubicBezTo>
                  <a:pt x="5985448" y="99430"/>
                  <a:pt x="6015043" y="106880"/>
                  <a:pt x="6042290" y="122975"/>
                </a:cubicBezTo>
                <a:cubicBezTo>
                  <a:pt x="6066426" y="137231"/>
                  <a:pt x="6110655" y="152253"/>
                  <a:pt x="6140576" y="156354"/>
                </a:cubicBezTo>
                <a:cubicBezTo>
                  <a:pt x="6170498" y="160455"/>
                  <a:pt x="6201456" y="171615"/>
                  <a:pt x="6209372" y="181153"/>
                </a:cubicBezTo>
                <a:cubicBezTo>
                  <a:pt x="6217288" y="190692"/>
                  <a:pt x="6242368" y="198495"/>
                  <a:pt x="6265105" y="198495"/>
                </a:cubicBezTo>
                <a:cubicBezTo>
                  <a:pt x="6287842" y="198495"/>
                  <a:pt x="6313559" y="207068"/>
                  <a:pt x="6322255" y="217545"/>
                </a:cubicBezTo>
                <a:cubicBezTo>
                  <a:pt x="6330951" y="228023"/>
                  <a:pt x="6348184" y="236596"/>
                  <a:pt x="6360551" y="236596"/>
                </a:cubicBezTo>
                <a:cubicBezTo>
                  <a:pt x="6385045" y="236596"/>
                  <a:pt x="6401319" y="265154"/>
                  <a:pt x="6391463" y="290839"/>
                </a:cubicBezTo>
                <a:cubicBezTo>
                  <a:pt x="6388056" y="299718"/>
                  <a:pt x="6369661" y="310811"/>
                  <a:pt x="6350587" y="315491"/>
                </a:cubicBezTo>
                <a:cubicBezTo>
                  <a:pt x="6311006" y="325201"/>
                  <a:pt x="6258755" y="360505"/>
                  <a:pt x="6258755" y="377537"/>
                </a:cubicBezTo>
                <a:cubicBezTo>
                  <a:pt x="6258755" y="383839"/>
                  <a:pt x="6251481" y="388996"/>
                  <a:pt x="6242590" y="388996"/>
                </a:cubicBezTo>
                <a:cubicBezTo>
                  <a:pt x="6233700" y="388996"/>
                  <a:pt x="6197582" y="407992"/>
                  <a:pt x="6162328" y="431208"/>
                </a:cubicBezTo>
                <a:cubicBezTo>
                  <a:pt x="6127074" y="454426"/>
                  <a:pt x="6087200" y="474447"/>
                  <a:pt x="6073717" y="475701"/>
                </a:cubicBezTo>
                <a:cubicBezTo>
                  <a:pt x="6038465" y="478978"/>
                  <a:pt x="5917674" y="549611"/>
                  <a:pt x="5861243" y="599946"/>
                </a:cubicBezTo>
                <a:cubicBezTo>
                  <a:pt x="5834699" y="623623"/>
                  <a:pt x="5808052" y="642995"/>
                  <a:pt x="5802027" y="642995"/>
                </a:cubicBezTo>
                <a:cubicBezTo>
                  <a:pt x="5796002" y="642995"/>
                  <a:pt x="5757712" y="660277"/>
                  <a:pt x="5716938" y="681400"/>
                </a:cubicBezTo>
                <a:cubicBezTo>
                  <a:pt x="5676165" y="702523"/>
                  <a:pt x="5619945" y="731473"/>
                  <a:pt x="5592005" y="745733"/>
                </a:cubicBezTo>
                <a:cubicBezTo>
                  <a:pt x="5499296" y="793049"/>
                  <a:pt x="5407855" y="856163"/>
                  <a:pt x="5407855" y="872837"/>
                </a:cubicBezTo>
                <a:cubicBezTo>
                  <a:pt x="5407855" y="879139"/>
                  <a:pt x="5400581" y="884295"/>
                  <a:pt x="5391690" y="884295"/>
                </a:cubicBezTo>
                <a:cubicBezTo>
                  <a:pt x="5382800" y="884295"/>
                  <a:pt x="5345153" y="904297"/>
                  <a:pt x="5308032" y="928745"/>
                </a:cubicBezTo>
                <a:cubicBezTo>
                  <a:pt x="5270910" y="953193"/>
                  <a:pt x="5237544" y="973195"/>
                  <a:pt x="5233885" y="973195"/>
                </a:cubicBezTo>
                <a:cubicBezTo>
                  <a:pt x="5226361" y="973195"/>
                  <a:pt x="5005353" y="1082816"/>
                  <a:pt x="4976055" y="1101080"/>
                </a:cubicBezTo>
                <a:cubicBezTo>
                  <a:pt x="4965577" y="1107612"/>
                  <a:pt x="4945575" y="1118742"/>
                  <a:pt x="4931605" y="1125814"/>
                </a:cubicBezTo>
                <a:cubicBezTo>
                  <a:pt x="4905549" y="1139004"/>
                  <a:pt x="4852049" y="1173336"/>
                  <a:pt x="4801430" y="1209350"/>
                </a:cubicBezTo>
                <a:cubicBezTo>
                  <a:pt x="4785714" y="1220531"/>
                  <a:pt x="4772855" y="1234277"/>
                  <a:pt x="4772855" y="1239895"/>
                </a:cubicBezTo>
                <a:cubicBezTo>
                  <a:pt x="4772855" y="1245513"/>
                  <a:pt x="4754281" y="1253544"/>
                  <a:pt x="4731580" y="1257740"/>
                </a:cubicBezTo>
                <a:cubicBezTo>
                  <a:pt x="4679172" y="1267428"/>
                  <a:pt x="4588641" y="1325900"/>
                  <a:pt x="4563789" y="1366112"/>
                </a:cubicBezTo>
                <a:cubicBezTo>
                  <a:pt x="4559206" y="1373527"/>
                  <a:pt x="4547507" y="1379595"/>
                  <a:pt x="4537792" y="1379595"/>
                </a:cubicBezTo>
                <a:cubicBezTo>
                  <a:pt x="4528077" y="1379595"/>
                  <a:pt x="4495018" y="1396542"/>
                  <a:pt x="4464328" y="1417254"/>
                </a:cubicBezTo>
                <a:cubicBezTo>
                  <a:pt x="4433638" y="1437967"/>
                  <a:pt x="4391918" y="1458054"/>
                  <a:pt x="4371617" y="1461893"/>
                </a:cubicBezTo>
                <a:cubicBezTo>
                  <a:pt x="4351315" y="1465731"/>
                  <a:pt x="4317560" y="1480132"/>
                  <a:pt x="4296605" y="1493895"/>
                </a:cubicBezTo>
                <a:cubicBezTo>
                  <a:pt x="4275650" y="1507658"/>
                  <a:pt x="4247075" y="1525012"/>
                  <a:pt x="4233105" y="1532460"/>
                </a:cubicBezTo>
                <a:cubicBezTo>
                  <a:pt x="4219135" y="1539908"/>
                  <a:pt x="4184845" y="1559859"/>
                  <a:pt x="4156905" y="1576797"/>
                </a:cubicBezTo>
                <a:cubicBezTo>
                  <a:pt x="4128965" y="1593734"/>
                  <a:pt x="4094675" y="1613527"/>
                  <a:pt x="4080705" y="1620782"/>
                </a:cubicBezTo>
                <a:cubicBezTo>
                  <a:pt x="4066735" y="1628037"/>
                  <a:pt x="4038160" y="1644943"/>
                  <a:pt x="4017205" y="1658351"/>
                </a:cubicBezTo>
                <a:cubicBezTo>
                  <a:pt x="3996250" y="1671760"/>
                  <a:pt x="3956245" y="1694397"/>
                  <a:pt x="3928305" y="1708657"/>
                </a:cubicBezTo>
                <a:cubicBezTo>
                  <a:pt x="3900365" y="1722917"/>
                  <a:pt x="3849860" y="1757582"/>
                  <a:pt x="3816072" y="1785690"/>
                </a:cubicBezTo>
                <a:cubicBezTo>
                  <a:pt x="3782283" y="1813798"/>
                  <a:pt x="3746902" y="1836795"/>
                  <a:pt x="3737446" y="1836795"/>
                </a:cubicBezTo>
                <a:cubicBezTo>
                  <a:pt x="3727990" y="1836795"/>
                  <a:pt x="3716504" y="1842862"/>
                  <a:pt x="3711921" y="1850278"/>
                </a:cubicBezTo>
                <a:cubicBezTo>
                  <a:pt x="3707337" y="1857694"/>
                  <a:pt x="3688427" y="1866352"/>
                  <a:pt x="3669896" y="1869517"/>
                </a:cubicBezTo>
                <a:cubicBezTo>
                  <a:pt x="3651366" y="1872682"/>
                  <a:pt x="3619060" y="1886435"/>
                  <a:pt x="3598105" y="1900079"/>
                </a:cubicBezTo>
                <a:cubicBezTo>
                  <a:pt x="3577150" y="1913723"/>
                  <a:pt x="3542860" y="1933628"/>
                  <a:pt x="3521905" y="1944314"/>
                </a:cubicBezTo>
                <a:cubicBezTo>
                  <a:pt x="3500950" y="1954999"/>
                  <a:pt x="3466660" y="1974783"/>
                  <a:pt x="3445705" y="1988278"/>
                </a:cubicBezTo>
                <a:cubicBezTo>
                  <a:pt x="3424750" y="2001773"/>
                  <a:pt x="3379030" y="2028192"/>
                  <a:pt x="3344105" y="2046986"/>
                </a:cubicBezTo>
                <a:cubicBezTo>
                  <a:pt x="3309180" y="2065779"/>
                  <a:pt x="3258887" y="2100470"/>
                  <a:pt x="3232343" y="2124076"/>
                </a:cubicBezTo>
                <a:cubicBezTo>
                  <a:pt x="3205799" y="2147681"/>
                  <a:pt x="3176133" y="2166995"/>
                  <a:pt x="3166418" y="2166995"/>
                </a:cubicBezTo>
                <a:cubicBezTo>
                  <a:pt x="3156703" y="2166995"/>
                  <a:pt x="3145004" y="2173062"/>
                  <a:pt x="3140421" y="2180478"/>
                </a:cubicBezTo>
                <a:cubicBezTo>
                  <a:pt x="3135838" y="2187894"/>
                  <a:pt x="3116927" y="2196552"/>
                  <a:pt x="3098396" y="2199717"/>
                </a:cubicBezTo>
                <a:cubicBezTo>
                  <a:pt x="3055172" y="2207100"/>
                  <a:pt x="2931355" y="2286397"/>
                  <a:pt x="2931355" y="2306695"/>
                </a:cubicBezTo>
                <a:cubicBezTo>
                  <a:pt x="2931355" y="2312313"/>
                  <a:pt x="2912781" y="2320504"/>
                  <a:pt x="2890080" y="2324896"/>
                </a:cubicBezTo>
                <a:cubicBezTo>
                  <a:pt x="2867379" y="2329289"/>
                  <a:pt x="2838323" y="2343474"/>
                  <a:pt x="2825511" y="2356418"/>
                </a:cubicBezTo>
                <a:cubicBezTo>
                  <a:pt x="2812699" y="2369362"/>
                  <a:pt x="2795840" y="2386330"/>
                  <a:pt x="2788046" y="2394124"/>
                </a:cubicBezTo>
                <a:cubicBezTo>
                  <a:pt x="2780252" y="2401918"/>
                  <a:pt x="2763409" y="2408295"/>
                  <a:pt x="2750616" y="2408295"/>
                </a:cubicBezTo>
                <a:cubicBezTo>
                  <a:pt x="2737824" y="2408295"/>
                  <a:pt x="2724068" y="2416868"/>
                  <a:pt x="2720048" y="2427345"/>
                </a:cubicBezTo>
                <a:cubicBezTo>
                  <a:pt x="2716027" y="2437822"/>
                  <a:pt x="2705275" y="2446395"/>
                  <a:pt x="2696155" y="2446395"/>
                </a:cubicBezTo>
                <a:cubicBezTo>
                  <a:pt x="2687034" y="2446395"/>
                  <a:pt x="2646212" y="2463677"/>
                  <a:pt x="2605438" y="2484800"/>
                </a:cubicBezTo>
                <a:cubicBezTo>
                  <a:pt x="2564665" y="2505923"/>
                  <a:pt x="2508445" y="2534873"/>
                  <a:pt x="2480505" y="2549133"/>
                </a:cubicBezTo>
                <a:cubicBezTo>
                  <a:pt x="2452565" y="2563393"/>
                  <a:pt x="2412560" y="2586127"/>
                  <a:pt x="2391605" y="2599654"/>
                </a:cubicBezTo>
                <a:cubicBezTo>
                  <a:pt x="2370650" y="2613181"/>
                  <a:pt x="2336360" y="2632991"/>
                  <a:pt x="2315405" y="2643676"/>
                </a:cubicBezTo>
                <a:cubicBezTo>
                  <a:pt x="2294450" y="2654362"/>
                  <a:pt x="2260160" y="2674267"/>
                  <a:pt x="2239205" y="2687911"/>
                </a:cubicBezTo>
                <a:cubicBezTo>
                  <a:pt x="2218250" y="2701555"/>
                  <a:pt x="2189675" y="2718558"/>
                  <a:pt x="2175705" y="2725697"/>
                </a:cubicBezTo>
                <a:cubicBezTo>
                  <a:pt x="2079756" y="2774726"/>
                  <a:pt x="2008617" y="2820750"/>
                  <a:pt x="1996905" y="2841372"/>
                </a:cubicBezTo>
                <a:cubicBezTo>
                  <a:pt x="1989370" y="2854640"/>
                  <a:pt x="1977211" y="2865495"/>
                  <a:pt x="1969885" y="2865495"/>
                </a:cubicBezTo>
                <a:cubicBezTo>
                  <a:pt x="1962559" y="2865495"/>
                  <a:pt x="1949451" y="2874068"/>
                  <a:pt x="1940755" y="2884545"/>
                </a:cubicBezTo>
                <a:cubicBezTo>
                  <a:pt x="1932059" y="2895022"/>
                  <a:pt x="1914499" y="2903595"/>
                  <a:pt x="1901731" y="2903595"/>
                </a:cubicBezTo>
                <a:cubicBezTo>
                  <a:pt x="1888963" y="2903595"/>
                  <a:pt x="1871089" y="2907887"/>
                  <a:pt x="1862011" y="2913132"/>
                </a:cubicBezTo>
                <a:cubicBezTo>
                  <a:pt x="1852933" y="2918377"/>
                  <a:pt x="1819788" y="2935951"/>
                  <a:pt x="1788355" y="2952185"/>
                </a:cubicBezTo>
                <a:cubicBezTo>
                  <a:pt x="1679117" y="3008604"/>
                  <a:pt x="1655003" y="3024331"/>
                  <a:pt x="1654746" y="3039325"/>
                </a:cubicBezTo>
                <a:cubicBezTo>
                  <a:pt x="1654604" y="3047620"/>
                  <a:pt x="1637459" y="3057706"/>
                  <a:pt x="1616646" y="3061739"/>
                </a:cubicBezTo>
                <a:cubicBezTo>
                  <a:pt x="1595834" y="3065772"/>
                  <a:pt x="1561660" y="3080332"/>
                  <a:pt x="1540705" y="3094095"/>
                </a:cubicBezTo>
                <a:cubicBezTo>
                  <a:pt x="1519750" y="3107858"/>
                  <a:pt x="1491175" y="3125212"/>
                  <a:pt x="1477205" y="3132660"/>
                </a:cubicBezTo>
                <a:cubicBezTo>
                  <a:pt x="1382240" y="3183290"/>
                  <a:pt x="1293055" y="3245174"/>
                  <a:pt x="1293055" y="3260438"/>
                </a:cubicBezTo>
                <a:cubicBezTo>
                  <a:pt x="1293055" y="3266739"/>
                  <a:pt x="1284891" y="3271895"/>
                  <a:pt x="1274912" y="3271895"/>
                </a:cubicBezTo>
                <a:cubicBezTo>
                  <a:pt x="1235511" y="3271895"/>
                  <a:pt x="1083594" y="3349279"/>
                  <a:pt x="1083246" y="3369525"/>
                </a:cubicBezTo>
                <a:cubicBezTo>
                  <a:pt x="1083104" y="3377820"/>
                  <a:pt x="1065959" y="3387906"/>
                  <a:pt x="1045146" y="3391939"/>
                </a:cubicBezTo>
                <a:cubicBezTo>
                  <a:pt x="1024334" y="3395972"/>
                  <a:pt x="990160" y="3410532"/>
                  <a:pt x="969205" y="3424295"/>
                </a:cubicBezTo>
                <a:cubicBezTo>
                  <a:pt x="948250" y="3438058"/>
                  <a:pt x="919675" y="3455412"/>
                  <a:pt x="905705" y="3462860"/>
                </a:cubicBezTo>
                <a:cubicBezTo>
                  <a:pt x="891735" y="3470308"/>
                  <a:pt x="857445" y="3490260"/>
                  <a:pt x="829505" y="3507197"/>
                </a:cubicBezTo>
                <a:cubicBezTo>
                  <a:pt x="801565" y="3524134"/>
                  <a:pt x="767275" y="3543928"/>
                  <a:pt x="753305" y="3551182"/>
                </a:cubicBezTo>
                <a:cubicBezTo>
                  <a:pt x="716917" y="3570078"/>
                  <a:pt x="655096" y="3611377"/>
                  <a:pt x="631426" y="3632602"/>
                </a:cubicBezTo>
                <a:cubicBezTo>
                  <a:pt x="591061" y="3668799"/>
                  <a:pt x="437487" y="3756732"/>
                  <a:pt x="405284" y="3762088"/>
                </a:cubicBezTo>
                <a:cubicBezTo>
                  <a:pt x="387145" y="3765104"/>
                  <a:pt x="355160" y="3778857"/>
                  <a:pt x="334205" y="3792648"/>
                </a:cubicBezTo>
                <a:cubicBezTo>
                  <a:pt x="313250" y="3806441"/>
                  <a:pt x="281818" y="3824813"/>
                  <a:pt x="264355" y="3833477"/>
                </a:cubicBezTo>
                <a:cubicBezTo>
                  <a:pt x="246893" y="3842140"/>
                  <a:pt x="232489" y="3856131"/>
                  <a:pt x="232347" y="3864567"/>
                </a:cubicBezTo>
                <a:cubicBezTo>
                  <a:pt x="232204" y="3873003"/>
                  <a:pt x="215059" y="3883107"/>
                  <a:pt x="194247" y="3887020"/>
                </a:cubicBezTo>
                <a:cubicBezTo>
                  <a:pt x="153135" y="3894749"/>
                  <a:pt x="133949" y="3904355"/>
                  <a:pt x="88904" y="3939761"/>
                </a:cubicBezTo>
                <a:cubicBezTo>
                  <a:pt x="60374" y="3962187"/>
                  <a:pt x="58969" y="3962137"/>
                  <a:pt x="41474" y="3938058"/>
                </a:cubicBezTo>
                <a:cubicBezTo>
                  <a:pt x="18704" y="3906722"/>
                  <a:pt x="18913" y="3871266"/>
                  <a:pt x="42105" y="3830695"/>
                </a:cubicBezTo>
                <a:cubicBezTo>
                  <a:pt x="52087" y="3813233"/>
                  <a:pt x="60493" y="3773228"/>
                  <a:pt x="60783" y="3741795"/>
                </a:cubicBezTo>
                <a:cubicBezTo>
                  <a:pt x="61134" y="3703806"/>
                  <a:pt x="69801" y="3674578"/>
                  <a:pt x="86633" y="3654618"/>
                </a:cubicBezTo>
                <a:cubicBezTo>
                  <a:pt x="105353" y="3632421"/>
                  <a:pt x="110320" y="3612553"/>
                  <a:pt x="105683" y="3578418"/>
                </a:cubicBezTo>
                <a:cubicBezTo>
                  <a:pt x="101144" y="3545000"/>
                  <a:pt x="105864" y="3524995"/>
                  <a:pt x="122772" y="3505999"/>
                </a:cubicBezTo>
                <a:cubicBezTo>
                  <a:pt x="135620" y="3491563"/>
                  <a:pt x="147460" y="3460130"/>
                  <a:pt x="149083" y="3436149"/>
                </a:cubicBezTo>
                <a:cubicBezTo>
                  <a:pt x="151950" y="3393784"/>
                  <a:pt x="183136" y="3360795"/>
                  <a:pt x="220318" y="3360795"/>
                </a:cubicBezTo>
                <a:cubicBezTo>
                  <a:pt x="228858" y="3360795"/>
                  <a:pt x="242959" y="3352223"/>
                  <a:pt x="251655" y="3341745"/>
                </a:cubicBezTo>
                <a:cubicBezTo>
                  <a:pt x="260351" y="3331267"/>
                  <a:pt x="275051" y="3322695"/>
                  <a:pt x="284323" y="3322695"/>
                </a:cubicBezTo>
                <a:cubicBezTo>
                  <a:pt x="293595" y="3322695"/>
                  <a:pt x="322899" y="3303273"/>
                  <a:pt x="349443" y="3279535"/>
                </a:cubicBezTo>
                <a:cubicBezTo>
                  <a:pt x="397859" y="3236236"/>
                  <a:pt x="459431" y="3199666"/>
                  <a:pt x="572947" y="3146786"/>
                </a:cubicBezTo>
                <a:cubicBezTo>
                  <a:pt x="606466" y="3131172"/>
                  <a:pt x="643613" y="3109987"/>
                  <a:pt x="655497" y="3099707"/>
                </a:cubicBezTo>
                <a:cubicBezTo>
                  <a:pt x="681264" y="3077420"/>
                  <a:pt x="743319" y="3036158"/>
                  <a:pt x="778705" y="3017782"/>
                </a:cubicBezTo>
                <a:cubicBezTo>
                  <a:pt x="792675" y="3010527"/>
                  <a:pt x="826965" y="2990734"/>
                  <a:pt x="854905" y="2973797"/>
                </a:cubicBezTo>
                <a:cubicBezTo>
                  <a:pt x="882845" y="2956860"/>
                  <a:pt x="917135" y="2937565"/>
                  <a:pt x="931105" y="2930920"/>
                </a:cubicBezTo>
                <a:cubicBezTo>
                  <a:pt x="945075" y="2924274"/>
                  <a:pt x="981048" y="2906835"/>
                  <a:pt x="1011044" y="2892166"/>
                </a:cubicBezTo>
                <a:cubicBezTo>
                  <a:pt x="1041040" y="2877497"/>
                  <a:pt x="1074081" y="2865495"/>
                  <a:pt x="1084468" y="2865495"/>
                </a:cubicBezTo>
                <a:cubicBezTo>
                  <a:pt x="1094854" y="2865495"/>
                  <a:pt x="1106642" y="2856922"/>
                  <a:pt x="1110662" y="2846445"/>
                </a:cubicBezTo>
                <a:cubicBezTo>
                  <a:pt x="1114683" y="2835968"/>
                  <a:pt x="1127648" y="2827395"/>
                  <a:pt x="1139474" y="2827395"/>
                </a:cubicBezTo>
                <a:cubicBezTo>
                  <a:pt x="1151299" y="2827395"/>
                  <a:pt x="1167352" y="2821018"/>
                  <a:pt x="1175146" y="2813224"/>
                </a:cubicBezTo>
                <a:cubicBezTo>
                  <a:pt x="1182940" y="2805430"/>
                  <a:pt x="1199799" y="2788462"/>
                  <a:pt x="1212611" y="2775518"/>
                </a:cubicBezTo>
                <a:cubicBezTo>
                  <a:pt x="1225423" y="2762574"/>
                  <a:pt x="1254479" y="2748389"/>
                  <a:pt x="1277180" y="2743996"/>
                </a:cubicBezTo>
                <a:cubicBezTo>
                  <a:pt x="1299881" y="2739604"/>
                  <a:pt x="1318455" y="2731413"/>
                  <a:pt x="1318455" y="2725795"/>
                </a:cubicBezTo>
                <a:cubicBezTo>
                  <a:pt x="1318455" y="2699985"/>
                  <a:pt x="1609412" y="2535295"/>
                  <a:pt x="1655011" y="2535295"/>
                </a:cubicBezTo>
                <a:cubicBezTo>
                  <a:pt x="1664791" y="2535295"/>
                  <a:pt x="1674506" y="2525294"/>
                  <a:pt x="1676599" y="2513070"/>
                </a:cubicBezTo>
                <a:cubicBezTo>
                  <a:pt x="1678692" y="2500846"/>
                  <a:pt x="1697550" y="2481883"/>
                  <a:pt x="1718505" y="2470930"/>
                </a:cubicBezTo>
                <a:cubicBezTo>
                  <a:pt x="1739460" y="2459976"/>
                  <a:pt x="1782307" y="2437116"/>
                  <a:pt x="1813719" y="2420130"/>
                </a:cubicBezTo>
                <a:cubicBezTo>
                  <a:pt x="1845132" y="2403143"/>
                  <a:pt x="1876681" y="2388174"/>
                  <a:pt x="1883828" y="2386865"/>
                </a:cubicBezTo>
                <a:cubicBezTo>
                  <a:pt x="1890975" y="2385555"/>
                  <a:pt x="1908136" y="2375257"/>
                  <a:pt x="1921964" y="2363979"/>
                </a:cubicBezTo>
                <a:cubicBezTo>
                  <a:pt x="1935791" y="2352702"/>
                  <a:pt x="1961393" y="2334924"/>
                  <a:pt x="1978855" y="2324474"/>
                </a:cubicBezTo>
                <a:cubicBezTo>
                  <a:pt x="1996318" y="2314023"/>
                  <a:pt x="2027750" y="2294500"/>
                  <a:pt x="2048705" y="2281089"/>
                </a:cubicBezTo>
                <a:cubicBezTo>
                  <a:pt x="2069660" y="2267677"/>
                  <a:pt x="2103950" y="2247962"/>
                  <a:pt x="2124905" y="2237276"/>
                </a:cubicBezTo>
                <a:cubicBezTo>
                  <a:pt x="2145860" y="2226591"/>
                  <a:pt x="2180150" y="2206717"/>
                  <a:pt x="2201105" y="2193113"/>
                </a:cubicBezTo>
                <a:cubicBezTo>
                  <a:pt x="2222060" y="2179509"/>
                  <a:pt x="2264922" y="2155447"/>
                  <a:pt x="2296355" y="2139643"/>
                </a:cubicBezTo>
                <a:cubicBezTo>
                  <a:pt x="2327788" y="2123839"/>
                  <a:pt x="2362078" y="2104101"/>
                  <a:pt x="2372555" y="2095779"/>
                </a:cubicBezTo>
                <a:cubicBezTo>
                  <a:pt x="2390451" y="2081566"/>
                  <a:pt x="2500425" y="2017856"/>
                  <a:pt x="2556705" y="1989097"/>
                </a:cubicBezTo>
                <a:cubicBezTo>
                  <a:pt x="2570675" y="1981958"/>
                  <a:pt x="2599250" y="1964761"/>
                  <a:pt x="2620205" y="1950880"/>
                </a:cubicBezTo>
                <a:cubicBezTo>
                  <a:pt x="2641160" y="1936999"/>
                  <a:pt x="2675450" y="1916899"/>
                  <a:pt x="2696405" y="1906214"/>
                </a:cubicBezTo>
                <a:cubicBezTo>
                  <a:pt x="2717360" y="1895528"/>
                  <a:pt x="2751650" y="1875623"/>
                  <a:pt x="2772605" y="1861979"/>
                </a:cubicBezTo>
                <a:cubicBezTo>
                  <a:pt x="2793560" y="1848335"/>
                  <a:pt x="2825866" y="1834582"/>
                  <a:pt x="2844396" y="1831417"/>
                </a:cubicBezTo>
                <a:cubicBezTo>
                  <a:pt x="2862927" y="1828252"/>
                  <a:pt x="2881838" y="1819594"/>
                  <a:pt x="2886421" y="1812178"/>
                </a:cubicBezTo>
                <a:cubicBezTo>
                  <a:pt x="2891004" y="1804762"/>
                  <a:pt x="2905563" y="1798695"/>
                  <a:pt x="2918773" y="1798695"/>
                </a:cubicBezTo>
                <a:cubicBezTo>
                  <a:pt x="2931984" y="1798695"/>
                  <a:pt x="2944506" y="1788694"/>
                  <a:pt x="2946599" y="1776470"/>
                </a:cubicBezTo>
                <a:cubicBezTo>
                  <a:pt x="2948692" y="1764246"/>
                  <a:pt x="2967550" y="1745283"/>
                  <a:pt x="2988505" y="1734330"/>
                </a:cubicBezTo>
                <a:cubicBezTo>
                  <a:pt x="3009460" y="1723376"/>
                  <a:pt x="3052047" y="1700516"/>
                  <a:pt x="3083143" y="1683530"/>
                </a:cubicBezTo>
                <a:cubicBezTo>
                  <a:pt x="3146037" y="1649172"/>
                  <a:pt x="3181822" y="1633595"/>
                  <a:pt x="3197854" y="1633595"/>
                </a:cubicBezTo>
                <a:cubicBezTo>
                  <a:pt x="3203730" y="1633595"/>
                  <a:pt x="3236183" y="1610598"/>
                  <a:pt x="3269972" y="1582490"/>
                </a:cubicBezTo>
                <a:cubicBezTo>
                  <a:pt x="3303760" y="1554382"/>
                  <a:pt x="3354265" y="1519717"/>
                  <a:pt x="3382205" y="1505457"/>
                </a:cubicBezTo>
                <a:cubicBezTo>
                  <a:pt x="3410145" y="1491198"/>
                  <a:pt x="3450150" y="1468492"/>
                  <a:pt x="3471105" y="1455000"/>
                </a:cubicBezTo>
                <a:cubicBezTo>
                  <a:pt x="3492060" y="1441509"/>
                  <a:pt x="3527779" y="1427037"/>
                  <a:pt x="3550480" y="1422840"/>
                </a:cubicBezTo>
                <a:cubicBezTo>
                  <a:pt x="3573181" y="1418644"/>
                  <a:pt x="3591755" y="1410054"/>
                  <a:pt x="3591755" y="1403753"/>
                </a:cubicBezTo>
                <a:cubicBezTo>
                  <a:pt x="3591755" y="1397451"/>
                  <a:pt x="3599557" y="1392295"/>
                  <a:pt x="3609092" y="1392295"/>
                </a:cubicBezTo>
                <a:cubicBezTo>
                  <a:pt x="3618628" y="1392295"/>
                  <a:pt x="3640961" y="1380865"/>
                  <a:pt x="3658720" y="1366895"/>
                </a:cubicBezTo>
                <a:cubicBezTo>
                  <a:pt x="3676480" y="1352925"/>
                  <a:pt x="3699500" y="1341495"/>
                  <a:pt x="3709875" y="1341495"/>
                </a:cubicBezTo>
                <a:cubicBezTo>
                  <a:pt x="3720249" y="1341495"/>
                  <a:pt x="3732027" y="1332922"/>
                  <a:pt x="3736048" y="1322445"/>
                </a:cubicBezTo>
                <a:cubicBezTo>
                  <a:pt x="3740068" y="1311968"/>
                  <a:pt x="3754630" y="1303395"/>
                  <a:pt x="3768407" y="1303395"/>
                </a:cubicBezTo>
                <a:cubicBezTo>
                  <a:pt x="3782184" y="1303395"/>
                  <a:pt x="3797206" y="1297327"/>
                  <a:pt x="3801789" y="1289912"/>
                </a:cubicBezTo>
                <a:cubicBezTo>
                  <a:pt x="3819529" y="1261208"/>
                  <a:pt x="3892170" y="1207916"/>
                  <a:pt x="3966405" y="1169142"/>
                </a:cubicBezTo>
                <a:cubicBezTo>
                  <a:pt x="4011183" y="1145755"/>
                  <a:pt x="4053427" y="1121003"/>
                  <a:pt x="4106105" y="1087289"/>
                </a:cubicBezTo>
                <a:cubicBezTo>
                  <a:pt x="4127060" y="1073877"/>
                  <a:pt x="4161350" y="1054162"/>
                  <a:pt x="4182305" y="1043476"/>
                </a:cubicBezTo>
                <a:cubicBezTo>
                  <a:pt x="4203260" y="1032791"/>
                  <a:pt x="4237550" y="1012691"/>
                  <a:pt x="4258505" y="998810"/>
                </a:cubicBezTo>
                <a:cubicBezTo>
                  <a:pt x="4279460" y="984929"/>
                  <a:pt x="4308035" y="967736"/>
                  <a:pt x="4322005" y="960602"/>
                </a:cubicBezTo>
                <a:cubicBezTo>
                  <a:pt x="4335975" y="953469"/>
                  <a:pt x="4381695" y="927566"/>
                  <a:pt x="4423605" y="903040"/>
                </a:cubicBezTo>
                <a:cubicBezTo>
                  <a:pt x="4506854" y="854322"/>
                  <a:pt x="4556183" y="829112"/>
                  <a:pt x="4576264" y="825023"/>
                </a:cubicBezTo>
                <a:cubicBezTo>
                  <a:pt x="4583391" y="823572"/>
                  <a:pt x="4600536" y="813369"/>
                  <a:pt x="4614364" y="802351"/>
                </a:cubicBezTo>
                <a:cubicBezTo>
                  <a:pt x="4670956" y="757257"/>
                  <a:pt x="4717940" y="731557"/>
                  <a:pt x="4756980" y="724340"/>
                </a:cubicBezTo>
                <a:cubicBezTo>
                  <a:pt x="4779681" y="720144"/>
                  <a:pt x="4798255" y="711554"/>
                  <a:pt x="4798255" y="705253"/>
                </a:cubicBezTo>
                <a:cubicBezTo>
                  <a:pt x="4798255" y="698951"/>
                  <a:pt x="4805529" y="693795"/>
                  <a:pt x="4814420" y="693795"/>
                </a:cubicBezTo>
                <a:cubicBezTo>
                  <a:pt x="4823310" y="693795"/>
                  <a:pt x="4856717" y="672364"/>
                  <a:pt x="4888657" y="646170"/>
                </a:cubicBezTo>
                <a:cubicBezTo>
                  <a:pt x="4968787" y="580456"/>
                  <a:pt x="4990044" y="567542"/>
                  <a:pt x="5028084" y="561469"/>
                </a:cubicBezTo>
                <a:cubicBezTo>
                  <a:pt x="5060184" y="556344"/>
                  <a:pt x="5213550" y="468677"/>
                  <a:pt x="5254226" y="432202"/>
                </a:cubicBezTo>
                <a:cubicBezTo>
                  <a:pt x="5294984" y="395655"/>
                  <a:pt x="5351615" y="363796"/>
                  <a:pt x="5388546" y="356640"/>
                </a:cubicBezTo>
                <a:cubicBezTo>
                  <a:pt x="5409360" y="352607"/>
                  <a:pt x="5426504" y="342404"/>
                  <a:pt x="5426646" y="333968"/>
                </a:cubicBezTo>
                <a:cubicBezTo>
                  <a:pt x="5426926" y="317369"/>
                  <a:pt x="5469031" y="292759"/>
                  <a:pt x="5526399" y="275664"/>
                </a:cubicBezTo>
                <a:cubicBezTo>
                  <a:pt x="5546196" y="269765"/>
                  <a:pt x="5568770" y="258560"/>
                  <a:pt x="5576564" y="250767"/>
                </a:cubicBezTo>
                <a:cubicBezTo>
                  <a:pt x="5584358" y="242973"/>
                  <a:pt x="5601201" y="236596"/>
                  <a:pt x="5613994" y="236596"/>
                </a:cubicBezTo>
                <a:cubicBezTo>
                  <a:pt x="5626786" y="236596"/>
                  <a:pt x="5640542" y="228023"/>
                  <a:pt x="5644562" y="217545"/>
                </a:cubicBezTo>
                <a:cubicBezTo>
                  <a:pt x="5648583" y="207068"/>
                  <a:pt x="5662354" y="198495"/>
                  <a:pt x="5675164" y="198495"/>
                </a:cubicBezTo>
                <a:cubicBezTo>
                  <a:pt x="5687975" y="198495"/>
                  <a:pt x="5702206" y="192428"/>
                  <a:pt x="5706789" y="185013"/>
                </a:cubicBezTo>
                <a:cubicBezTo>
                  <a:pt x="5720757" y="162413"/>
                  <a:pt x="5754587" y="135179"/>
                  <a:pt x="5807905" y="103616"/>
                </a:cubicBezTo>
                <a:cubicBezTo>
                  <a:pt x="5832697" y="88939"/>
                  <a:pt x="5857330" y="80882"/>
                  <a:pt x="5877737" y="79682"/>
                </a:cubicBezTo>
                <a:close/>
                <a:moveTo>
                  <a:pt x="3964921" y="329"/>
                </a:moveTo>
                <a:cubicBezTo>
                  <a:pt x="4051077" y="-2148"/>
                  <a:pt x="4188655" y="9708"/>
                  <a:pt x="4188655" y="24790"/>
                </a:cubicBezTo>
                <a:cubicBezTo>
                  <a:pt x="4188655" y="42853"/>
                  <a:pt x="4094805" y="109596"/>
                  <a:pt x="4069405" y="109596"/>
                </a:cubicBezTo>
                <a:cubicBezTo>
                  <a:pt x="4060952" y="109596"/>
                  <a:pt x="4047658" y="115973"/>
                  <a:pt x="4039864" y="123767"/>
                </a:cubicBezTo>
                <a:cubicBezTo>
                  <a:pt x="4032070" y="131561"/>
                  <a:pt x="4009496" y="142765"/>
                  <a:pt x="3989699" y="148664"/>
                </a:cubicBezTo>
                <a:cubicBezTo>
                  <a:pt x="3932331" y="165760"/>
                  <a:pt x="3890226" y="190368"/>
                  <a:pt x="3889946" y="206968"/>
                </a:cubicBezTo>
                <a:cubicBezTo>
                  <a:pt x="3889804" y="215404"/>
                  <a:pt x="3872660" y="225607"/>
                  <a:pt x="3851846" y="229639"/>
                </a:cubicBezTo>
                <a:cubicBezTo>
                  <a:pt x="3815705" y="236644"/>
                  <a:pt x="3767097" y="263678"/>
                  <a:pt x="3712664" y="307051"/>
                </a:cubicBezTo>
                <a:cubicBezTo>
                  <a:pt x="3698836" y="318070"/>
                  <a:pt x="3681686" y="328155"/>
                  <a:pt x="3674554" y="329466"/>
                </a:cubicBezTo>
                <a:cubicBezTo>
                  <a:pt x="3667421" y="330775"/>
                  <a:pt x="3644445" y="340808"/>
                  <a:pt x="3623495" y="351761"/>
                </a:cubicBezTo>
                <a:cubicBezTo>
                  <a:pt x="3536280" y="397361"/>
                  <a:pt x="3470778" y="433868"/>
                  <a:pt x="3464791" y="440214"/>
                </a:cubicBezTo>
                <a:cubicBezTo>
                  <a:pt x="3445206" y="460973"/>
                  <a:pt x="3286716" y="566795"/>
                  <a:pt x="3275210" y="566795"/>
                </a:cubicBezTo>
                <a:cubicBezTo>
                  <a:pt x="3267700" y="566795"/>
                  <a:pt x="3261555" y="571951"/>
                  <a:pt x="3261555" y="578253"/>
                </a:cubicBezTo>
                <a:cubicBezTo>
                  <a:pt x="3261555" y="584554"/>
                  <a:pt x="3242981" y="593144"/>
                  <a:pt x="3220280" y="597340"/>
                </a:cubicBezTo>
                <a:cubicBezTo>
                  <a:pt x="3182359" y="604350"/>
                  <a:pt x="3151588" y="620912"/>
                  <a:pt x="3074230" y="675950"/>
                </a:cubicBezTo>
                <a:cubicBezTo>
                  <a:pt x="3058514" y="687131"/>
                  <a:pt x="3045655" y="700877"/>
                  <a:pt x="3045655" y="706495"/>
                </a:cubicBezTo>
                <a:cubicBezTo>
                  <a:pt x="3045655" y="712113"/>
                  <a:pt x="3027081" y="720144"/>
                  <a:pt x="3004380" y="724340"/>
                </a:cubicBezTo>
                <a:cubicBezTo>
                  <a:pt x="2952928" y="733852"/>
                  <a:pt x="2829755" y="811721"/>
                  <a:pt x="2829755" y="834737"/>
                </a:cubicBezTo>
                <a:cubicBezTo>
                  <a:pt x="2829755" y="841039"/>
                  <a:pt x="2821469" y="846195"/>
                  <a:pt x="2811342" y="846195"/>
                </a:cubicBezTo>
                <a:cubicBezTo>
                  <a:pt x="2801214" y="846195"/>
                  <a:pt x="2767818" y="863142"/>
                  <a:pt x="2737128" y="883854"/>
                </a:cubicBezTo>
                <a:cubicBezTo>
                  <a:pt x="2706438" y="904567"/>
                  <a:pt x="2664718" y="924654"/>
                  <a:pt x="2644417" y="928493"/>
                </a:cubicBezTo>
                <a:cubicBezTo>
                  <a:pt x="2624115" y="932331"/>
                  <a:pt x="2590360" y="946732"/>
                  <a:pt x="2569405" y="960495"/>
                </a:cubicBezTo>
                <a:cubicBezTo>
                  <a:pt x="2548450" y="974258"/>
                  <a:pt x="2519875" y="991612"/>
                  <a:pt x="2505905" y="999060"/>
                </a:cubicBezTo>
                <a:cubicBezTo>
                  <a:pt x="2491935" y="1006508"/>
                  <a:pt x="2457645" y="1026459"/>
                  <a:pt x="2429705" y="1043397"/>
                </a:cubicBezTo>
                <a:cubicBezTo>
                  <a:pt x="2401765" y="1060334"/>
                  <a:pt x="2367475" y="1080127"/>
                  <a:pt x="2353505" y="1087382"/>
                </a:cubicBezTo>
                <a:cubicBezTo>
                  <a:pt x="2317117" y="1106278"/>
                  <a:pt x="2255296" y="1147577"/>
                  <a:pt x="2231626" y="1168802"/>
                </a:cubicBezTo>
                <a:cubicBezTo>
                  <a:pt x="2191261" y="1204998"/>
                  <a:pt x="2037687" y="1292933"/>
                  <a:pt x="2005484" y="1298288"/>
                </a:cubicBezTo>
                <a:cubicBezTo>
                  <a:pt x="1973848" y="1303549"/>
                  <a:pt x="1924678" y="1331210"/>
                  <a:pt x="1871164" y="1373851"/>
                </a:cubicBezTo>
                <a:cubicBezTo>
                  <a:pt x="1857336" y="1384869"/>
                  <a:pt x="1840191" y="1395072"/>
                  <a:pt x="1833064" y="1396523"/>
                </a:cubicBezTo>
                <a:cubicBezTo>
                  <a:pt x="1814487" y="1400306"/>
                  <a:pt x="1762749" y="1426734"/>
                  <a:pt x="1718505" y="1455040"/>
                </a:cubicBezTo>
                <a:cubicBezTo>
                  <a:pt x="1697550" y="1468446"/>
                  <a:pt x="1651830" y="1494792"/>
                  <a:pt x="1616905" y="1513586"/>
                </a:cubicBezTo>
                <a:cubicBezTo>
                  <a:pt x="1581980" y="1532380"/>
                  <a:pt x="1531687" y="1567070"/>
                  <a:pt x="1505143" y="1590676"/>
                </a:cubicBezTo>
                <a:cubicBezTo>
                  <a:pt x="1478599" y="1614281"/>
                  <a:pt x="1449072" y="1633595"/>
                  <a:pt x="1439527" y="1633595"/>
                </a:cubicBezTo>
                <a:cubicBezTo>
                  <a:pt x="1412074" y="1633595"/>
                  <a:pt x="1405175" y="1637301"/>
                  <a:pt x="1329107" y="1692909"/>
                </a:cubicBezTo>
                <a:cubicBezTo>
                  <a:pt x="1289563" y="1721816"/>
                  <a:pt x="1245272" y="1749257"/>
                  <a:pt x="1230682" y="1753887"/>
                </a:cubicBezTo>
                <a:cubicBezTo>
                  <a:pt x="1216092" y="1758518"/>
                  <a:pt x="1204155" y="1767078"/>
                  <a:pt x="1204155" y="1772908"/>
                </a:cubicBezTo>
                <a:cubicBezTo>
                  <a:pt x="1204155" y="1778739"/>
                  <a:pt x="1185581" y="1786944"/>
                  <a:pt x="1162880" y="1791140"/>
                </a:cubicBezTo>
                <a:cubicBezTo>
                  <a:pt x="1140179" y="1795337"/>
                  <a:pt x="1104460" y="1810120"/>
                  <a:pt x="1083505" y="1823993"/>
                </a:cubicBezTo>
                <a:cubicBezTo>
                  <a:pt x="1062550" y="1837865"/>
                  <a:pt x="1036832" y="1853004"/>
                  <a:pt x="1026355" y="1857636"/>
                </a:cubicBezTo>
                <a:cubicBezTo>
                  <a:pt x="1015878" y="1862267"/>
                  <a:pt x="1000374" y="1877310"/>
                  <a:pt x="991903" y="1891066"/>
                </a:cubicBezTo>
                <a:cubicBezTo>
                  <a:pt x="971134" y="1924790"/>
                  <a:pt x="937455" y="1910095"/>
                  <a:pt x="937455" y="1867308"/>
                </a:cubicBezTo>
                <a:cubicBezTo>
                  <a:pt x="937455" y="1818277"/>
                  <a:pt x="993824" y="1738062"/>
                  <a:pt x="1177106" y="1526277"/>
                </a:cubicBezTo>
                <a:cubicBezTo>
                  <a:pt x="1265636" y="1423980"/>
                  <a:pt x="1531502" y="1165860"/>
                  <a:pt x="1655478" y="1061844"/>
                </a:cubicBezTo>
                <a:cubicBezTo>
                  <a:pt x="1758552" y="975364"/>
                  <a:pt x="1993671" y="808095"/>
                  <a:pt x="2012155" y="808095"/>
                </a:cubicBezTo>
                <a:cubicBezTo>
                  <a:pt x="2016277" y="808095"/>
                  <a:pt x="2037617" y="789042"/>
                  <a:pt x="2059577" y="765755"/>
                </a:cubicBezTo>
                <a:cubicBezTo>
                  <a:pt x="2081537" y="742468"/>
                  <a:pt x="2108078" y="719644"/>
                  <a:pt x="2118555" y="715036"/>
                </a:cubicBezTo>
                <a:cubicBezTo>
                  <a:pt x="2139687" y="705741"/>
                  <a:pt x="2160026" y="692997"/>
                  <a:pt x="2244925" y="635857"/>
                </a:cubicBezTo>
                <a:cubicBezTo>
                  <a:pt x="2276704" y="614469"/>
                  <a:pt x="2311278" y="592919"/>
                  <a:pt x="2321755" y="587967"/>
                </a:cubicBezTo>
                <a:cubicBezTo>
                  <a:pt x="2332232" y="583016"/>
                  <a:pt x="2375095" y="559238"/>
                  <a:pt x="2417005" y="535127"/>
                </a:cubicBezTo>
                <a:cubicBezTo>
                  <a:pt x="2458915" y="511015"/>
                  <a:pt x="2514245" y="485504"/>
                  <a:pt x="2539962" y="478434"/>
                </a:cubicBezTo>
                <a:cubicBezTo>
                  <a:pt x="2565678" y="471364"/>
                  <a:pt x="2590304" y="459778"/>
                  <a:pt x="2594686" y="452687"/>
                </a:cubicBezTo>
                <a:cubicBezTo>
                  <a:pt x="2599068" y="445597"/>
                  <a:pt x="2615904" y="439795"/>
                  <a:pt x="2632099" y="439795"/>
                </a:cubicBezTo>
                <a:cubicBezTo>
                  <a:pt x="2648294" y="439795"/>
                  <a:pt x="2668659" y="431223"/>
                  <a:pt x="2677355" y="420746"/>
                </a:cubicBezTo>
                <a:cubicBezTo>
                  <a:pt x="2686051" y="410268"/>
                  <a:pt x="2703195" y="401696"/>
                  <a:pt x="2715455" y="401696"/>
                </a:cubicBezTo>
                <a:cubicBezTo>
                  <a:pt x="2727715" y="401696"/>
                  <a:pt x="2744859" y="393123"/>
                  <a:pt x="2753555" y="382646"/>
                </a:cubicBezTo>
                <a:cubicBezTo>
                  <a:pt x="2762251" y="372168"/>
                  <a:pt x="2777259" y="363596"/>
                  <a:pt x="2786906" y="363596"/>
                </a:cubicBezTo>
                <a:cubicBezTo>
                  <a:pt x="2796554" y="363596"/>
                  <a:pt x="2825773" y="352166"/>
                  <a:pt x="2851838" y="338196"/>
                </a:cubicBezTo>
                <a:cubicBezTo>
                  <a:pt x="2877903" y="324225"/>
                  <a:pt x="2908615" y="312796"/>
                  <a:pt x="2920087" y="312796"/>
                </a:cubicBezTo>
                <a:cubicBezTo>
                  <a:pt x="2931559" y="312796"/>
                  <a:pt x="2948059" y="304223"/>
                  <a:pt x="2956755" y="293746"/>
                </a:cubicBezTo>
                <a:cubicBezTo>
                  <a:pt x="2965451" y="283267"/>
                  <a:pt x="2985453" y="274696"/>
                  <a:pt x="3001205" y="274696"/>
                </a:cubicBezTo>
                <a:cubicBezTo>
                  <a:pt x="3016957" y="274696"/>
                  <a:pt x="3036959" y="266124"/>
                  <a:pt x="3045655" y="255645"/>
                </a:cubicBezTo>
                <a:cubicBezTo>
                  <a:pt x="3054351" y="245168"/>
                  <a:pt x="3080068" y="236596"/>
                  <a:pt x="3102805" y="236596"/>
                </a:cubicBezTo>
                <a:cubicBezTo>
                  <a:pt x="3125542" y="236596"/>
                  <a:pt x="3151259" y="228023"/>
                  <a:pt x="3159955" y="217545"/>
                </a:cubicBezTo>
                <a:cubicBezTo>
                  <a:pt x="3168651" y="207068"/>
                  <a:pt x="3190939" y="198495"/>
                  <a:pt x="3209484" y="198495"/>
                </a:cubicBezTo>
                <a:cubicBezTo>
                  <a:pt x="3228030" y="198495"/>
                  <a:pt x="3251619" y="187877"/>
                  <a:pt x="3261904" y="174898"/>
                </a:cubicBezTo>
                <a:cubicBezTo>
                  <a:pt x="3274102" y="159506"/>
                  <a:pt x="3299187" y="150508"/>
                  <a:pt x="3334044" y="149023"/>
                </a:cubicBezTo>
                <a:cubicBezTo>
                  <a:pt x="3365960" y="147663"/>
                  <a:pt x="3399207" y="136738"/>
                  <a:pt x="3416594" y="121899"/>
                </a:cubicBezTo>
                <a:cubicBezTo>
                  <a:pt x="3438012" y="103618"/>
                  <a:pt x="3457906" y="98710"/>
                  <a:pt x="3491878" y="103324"/>
                </a:cubicBezTo>
                <a:cubicBezTo>
                  <a:pt x="3526013" y="107961"/>
                  <a:pt x="3545881" y="102994"/>
                  <a:pt x="3568078" y="84274"/>
                </a:cubicBezTo>
                <a:cubicBezTo>
                  <a:pt x="3590538" y="65333"/>
                  <a:pt x="3610210" y="60533"/>
                  <a:pt x="3646138" y="65224"/>
                </a:cubicBezTo>
                <a:cubicBezTo>
                  <a:pt x="3674151" y="68882"/>
                  <a:pt x="3713174" y="63556"/>
                  <a:pt x="3739764" y="52445"/>
                </a:cubicBezTo>
                <a:cubicBezTo>
                  <a:pt x="3764840" y="41969"/>
                  <a:pt x="3806090" y="30137"/>
                  <a:pt x="3831431" y="26153"/>
                </a:cubicBezTo>
                <a:cubicBezTo>
                  <a:pt x="3856772" y="22170"/>
                  <a:pt x="3888935" y="13999"/>
                  <a:pt x="3902905" y="7996"/>
                </a:cubicBezTo>
                <a:cubicBezTo>
                  <a:pt x="3913197" y="3573"/>
                  <a:pt x="3936202" y="1155"/>
                  <a:pt x="3964921" y="32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1630923" y="6417553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11206437" y="6417553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0787712" y="6417553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10374342" y="6417553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accent3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6308203" y="2033484"/>
            <a:ext cx="1018454" cy="69521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118507" tIns="59252" rIns="118507" bIns="59252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6497666" y="1314645"/>
            <a:ext cx="639534" cy="1281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7326657" y="2618369"/>
            <a:ext cx="4920034" cy="151285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教学方法应用</a:t>
            </a:r>
            <a:endParaRPr kumimoji="1" lang="zh-CN" altLang="en-US" dirty="0"/>
          </a:p>
        </p:txBody>
      </p:sp>
      <p:sp>
        <p:nvSpPr>
          <p:cNvPr id="32" name="标题 1"/>
          <p:cNvSpPr txBox="1"/>
          <p:nvPr/>
        </p:nvSpPr>
        <p:spPr>
          <a:xfrm>
            <a:off x="10925106" y="466725"/>
            <a:ext cx="710634" cy="89741"/>
          </a:xfrm>
          <a:custGeom>
            <a:avLst/>
            <a:gdLst/>
            <a:ahLst/>
            <a:cxnLst/>
            <a:rect l="0" t="0" r="0" b="0"/>
            <a:pathLst>
              <a:path w="3396967" h="884881">
                <a:moveTo>
                  <a:pt x="2094059" y="34080"/>
                </a:moveTo>
                <a:cubicBezTo>
                  <a:pt x="2023837" y="51267"/>
                  <a:pt x="2005660" y="62046"/>
                  <a:pt x="1934235" y="128856"/>
                </a:cubicBezTo>
                <a:cubicBezTo>
                  <a:pt x="1890708" y="169570"/>
                  <a:pt x="1853965" y="223248"/>
                  <a:pt x="1812664" y="306462"/>
                </a:cubicBezTo>
                <a:cubicBezTo>
                  <a:pt x="1780109" y="372053"/>
                  <a:pt x="1740366" y="439860"/>
                  <a:pt x="1724347" y="457145"/>
                </a:cubicBezTo>
                <a:cubicBezTo>
                  <a:pt x="1656617" y="530228"/>
                  <a:pt x="1537824" y="473033"/>
                  <a:pt x="1421788" y="311473"/>
                </a:cubicBezTo>
                <a:cubicBezTo>
                  <a:pt x="1281144" y="115650"/>
                  <a:pt x="1208345" y="68276"/>
                  <a:pt x="1051199" y="70315"/>
                </a:cubicBezTo>
                <a:cubicBezTo>
                  <a:pt x="977432" y="71271"/>
                  <a:pt x="957529" y="76498"/>
                  <a:pt x="923920" y="103742"/>
                </a:cubicBezTo>
                <a:cubicBezTo>
                  <a:pt x="861266" y="154528"/>
                  <a:pt x="726721" y="312668"/>
                  <a:pt x="707957" y="357577"/>
                </a:cubicBezTo>
                <a:cubicBezTo>
                  <a:pt x="697453" y="382716"/>
                  <a:pt x="675572" y="404654"/>
                  <a:pt x="650815" y="414869"/>
                </a:cubicBezTo>
                <a:cubicBezTo>
                  <a:pt x="628749" y="423973"/>
                  <a:pt x="597830" y="449996"/>
                  <a:pt x="582107" y="472697"/>
                </a:cubicBezTo>
                <a:cubicBezTo>
                  <a:pt x="566383" y="495398"/>
                  <a:pt x="545377" y="513972"/>
                  <a:pt x="535427" y="513972"/>
                </a:cubicBezTo>
                <a:cubicBezTo>
                  <a:pt x="515374" y="513972"/>
                  <a:pt x="456617" y="455351"/>
                  <a:pt x="445414" y="424167"/>
                </a:cubicBezTo>
                <a:cubicBezTo>
                  <a:pt x="441471" y="413192"/>
                  <a:pt x="424132" y="367472"/>
                  <a:pt x="406883" y="322567"/>
                </a:cubicBezTo>
                <a:cubicBezTo>
                  <a:pt x="389633" y="277662"/>
                  <a:pt x="368419" y="210652"/>
                  <a:pt x="359740" y="173655"/>
                </a:cubicBezTo>
                <a:cubicBezTo>
                  <a:pt x="338883" y="84746"/>
                  <a:pt x="303604" y="56772"/>
                  <a:pt x="212338" y="56772"/>
                </a:cubicBezTo>
                <a:cubicBezTo>
                  <a:pt x="125554" y="56772"/>
                  <a:pt x="67316" y="81001"/>
                  <a:pt x="30785" y="132304"/>
                </a:cubicBezTo>
                <a:cubicBezTo>
                  <a:pt x="5993" y="167121"/>
                  <a:pt x="1926" y="189365"/>
                  <a:pt x="916" y="295665"/>
                </a:cubicBezTo>
                <a:cubicBezTo>
                  <a:pt x="0" y="392080"/>
                  <a:pt x="4976" y="429720"/>
                  <a:pt x="23896" y="469522"/>
                </a:cubicBezTo>
                <a:cubicBezTo>
                  <a:pt x="91609" y="611966"/>
                  <a:pt x="209257" y="737814"/>
                  <a:pt x="339207" y="806808"/>
                </a:cubicBezTo>
                <a:cubicBezTo>
                  <a:pt x="486253" y="884880"/>
                  <a:pt x="700187" y="846531"/>
                  <a:pt x="849638" y="715312"/>
                </a:cubicBezTo>
                <a:cubicBezTo>
                  <a:pt x="906412" y="665463"/>
                  <a:pt x="982809" y="561005"/>
                  <a:pt x="982809" y="533225"/>
                </a:cubicBezTo>
                <a:cubicBezTo>
                  <a:pt x="982809" y="500458"/>
                  <a:pt x="1064287" y="425072"/>
                  <a:pt x="1099703" y="425072"/>
                </a:cubicBezTo>
                <a:cubicBezTo>
                  <a:pt x="1174407" y="425072"/>
                  <a:pt x="1308372" y="548415"/>
                  <a:pt x="1406676" y="707706"/>
                </a:cubicBezTo>
                <a:cubicBezTo>
                  <a:pt x="1430896" y="746952"/>
                  <a:pt x="1550063" y="812060"/>
                  <a:pt x="1622574" y="825662"/>
                </a:cubicBezTo>
                <a:cubicBezTo>
                  <a:pt x="1649834" y="830777"/>
                  <a:pt x="1703314" y="827578"/>
                  <a:pt x="1747570" y="818186"/>
                </a:cubicBezTo>
                <a:cubicBezTo>
                  <a:pt x="1817014" y="803449"/>
                  <a:pt x="1830375" y="795177"/>
                  <a:pt x="1878299" y="737247"/>
                </a:cubicBezTo>
                <a:cubicBezTo>
                  <a:pt x="1935776" y="667768"/>
                  <a:pt x="2035541" y="520632"/>
                  <a:pt x="2089129" y="426307"/>
                </a:cubicBezTo>
                <a:cubicBezTo>
                  <a:pt x="2119547" y="372765"/>
                  <a:pt x="2126076" y="368123"/>
                  <a:pt x="2167837" y="370342"/>
                </a:cubicBezTo>
                <a:cubicBezTo>
                  <a:pt x="2238657" y="374106"/>
                  <a:pt x="2257387" y="386807"/>
                  <a:pt x="2337115" y="485131"/>
                </a:cubicBezTo>
                <a:cubicBezTo>
                  <a:pt x="2378059" y="535626"/>
                  <a:pt x="2439557" y="610963"/>
                  <a:pt x="2473778" y="652546"/>
                </a:cubicBezTo>
                <a:cubicBezTo>
                  <a:pt x="2507998" y="694129"/>
                  <a:pt x="2536573" y="730021"/>
                  <a:pt x="2537278" y="732306"/>
                </a:cubicBezTo>
                <a:cubicBezTo>
                  <a:pt x="2540620" y="743142"/>
                  <a:pt x="2661568" y="819417"/>
                  <a:pt x="2702584" y="836554"/>
                </a:cubicBezTo>
                <a:cubicBezTo>
                  <a:pt x="2728021" y="847182"/>
                  <a:pt x="2787246" y="856646"/>
                  <a:pt x="2834196" y="857584"/>
                </a:cubicBezTo>
                <a:cubicBezTo>
                  <a:pt x="2923435" y="859367"/>
                  <a:pt x="3052909" y="829140"/>
                  <a:pt x="3052909" y="806523"/>
                </a:cubicBezTo>
                <a:cubicBezTo>
                  <a:pt x="3052909" y="799290"/>
                  <a:pt x="3058518" y="793372"/>
                  <a:pt x="3065374" y="793372"/>
                </a:cubicBezTo>
                <a:cubicBezTo>
                  <a:pt x="3085891" y="793372"/>
                  <a:pt x="3173655" y="701796"/>
                  <a:pt x="3205343" y="647322"/>
                </a:cubicBezTo>
                <a:cubicBezTo>
                  <a:pt x="3221597" y="619382"/>
                  <a:pt x="3250320" y="576519"/>
                  <a:pt x="3269172" y="552072"/>
                </a:cubicBezTo>
                <a:cubicBezTo>
                  <a:pt x="3308622" y="500913"/>
                  <a:pt x="3343559" y="418405"/>
                  <a:pt x="3360593" y="336172"/>
                </a:cubicBezTo>
                <a:cubicBezTo>
                  <a:pt x="3367104" y="304739"/>
                  <a:pt x="3378326" y="253499"/>
                  <a:pt x="3385531" y="222304"/>
                </a:cubicBezTo>
                <a:cubicBezTo>
                  <a:pt x="3396966" y="172793"/>
                  <a:pt x="3395184" y="159882"/>
                  <a:pt x="3371510" y="120704"/>
                </a:cubicBezTo>
                <a:cubicBezTo>
                  <a:pt x="3298572" y="0"/>
                  <a:pt x="3163307" y="1126"/>
                  <a:pt x="3083443" y="123101"/>
                </a:cubicBezTo>
                <a:cubicBezTo>
                  <a:pt x="3039553" y="190133"/>
                  <a:pt x="3027509" y="216905"/>
                  <a:pt x="3027509" y="247430"/>
                </a:cubicBezTo>
                <a:cubicBezTo>
                  <a:pt x="3027509" y="260488"/>
                  <a:pt x="3022442" y="274305"/>
                  <a:pt x="3016249" y="278132"/>
                </a:cubicBezTo>
                <a:cubicBezTo>
                  <a:pt x="3010056" y="281960"/>
                  <a:pt x="3001328" y="304605"/>
                  <a:pt x="2996853" y="328456"/>
                </a:cubicBezTo>
                <a:cubicBezTo>
                  <a:pt x="2992379" y="352306"/>
                  <a:pt x="2980301" y="375050"/>
                  <a:pt x="2970013" y="378997"/>
                </a:cubicBezTo>
                <a:cubicBezTo>
                  <a:pt x="2959726" y="382945"/>
                  <a:pt x="2951309" y="398442"/>
                  <a:pt x="2951309" y="413436"/>
                </a:cubicBezTo>
                <a:cubicBezTo>
                  <a:pt x="2951309" y="428643"/>
                  <a:pt x="2930559" y="459703"/>
                  <a:pt x="2904377" y="483684"/>
                </a:cubicBezTo>
                <a:cubicBezTo>
                  <a:pt x="2864099" y="520578"/>
                  <a:pt x="2851045" y="525651"/>
                  <a:pt x="2812302" y="519471"/>
                </a:cubicBezTo>
                <a:cubicBezTo>
                  <a:pt x="2719779" y="504712"/>
                  <a:pt x="2578575" y="375334"/>
                  <a:pt x="2498956" y="232369"/>
                </a:cubicBezTo>
                <a:cubicBezTo>
                  <a:pt x="2458241" y="159261"/>
                  <a:pt x="2277275" y="41926"/>
                  <a:pt x="2182959" y="27481"/>
                </a:cubicBezTo>
                <a:cubicBezTo>
                  <a:pt x="2162004" y="24272"/>
                  <a:pt x="2121999" y="27241"/>
                  <a:pt x="2094059" y="3408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FA6B60"/>
      </a:accent1>
      <a:accent2>
        <a:srgbClr val="58C1DF"/>
      </a:accent2>
      <a:accent3>
        <a:srgbClr val="F1564D"/>
      </a:accent3>
      <a:accent4>
        <a:srgbClr val="0F4281"/>
      </a:accent4>
      <a:accent5>
        <a:srgbClr val="535353"/>
      </a:accent5>
      <a:accent6>
        <a:srgbClr val="404040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510</Words>
  <Application>Microsoft Office PowerPoint</Application>
  <PresentationFormat>宽屏</PresentationFormat>
  <Paragraphs>82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OPPOSans B</vt:lpstr>
      <vt:lpstr>HelloFont WenYiHei</vt:lpstr>
      <vt:lpstr>Source Han Serif SC Bold</vt:lpstr>
      <vt:lpstr>Source Han Sans CN Bold</vt:lpstr>
      <vt:lpstr>OPPOSans H</vt:lpstr>
      <vt:lpstr>Source Han Sans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1</cp:revision>
  <dcterms:modified xsi:type="dcterms:W3CDTF">2025-02-20T01:02:37Z</dcterms:modified>
</cp:coreProperties>
</file>