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embeddedFontLst>
    <p:embeddedFont>
      <p:font typeface="HelloFont WenYiHei" panose="020B0604020202020204" charset="-122"/>
      <p:regular r:id="rId21"/>
    </p:embeddedFont>
    <p:embeddedFont>
      <p:font typeface="OPPOSans B" panose="020B0604020202020204" charset="-122"/>
      <p:regular r:id="rId22"/>
    </p:embeddedFont>
    <p:embeddedFont>
      <p:font typeface="OPPOSans H" panose="020B0604020202020204" charset="-122"/>
      <p:regular r:id="rId23"/>
    </p:embeddedFont>
    <p:embeddedFont>
      <p:font typeface="OPPOSans R" panose="020B0604020202020204" charset="-122"/>
      <p:regular r:id="rId24"/>
    </p:embeddedFont>
    <p:embeddedFont>
      <p:font typeface="Source Han Sans" panose="020B0604020202020204" charset="-128"/>
      <p:regular r:id="rId25"/>
    </p:embeddedFont>
    <p:embeddedFont>
      <p:font typeface="Source Han Sans CN Bold" panose="020B0604020202020204" charset="-128"/>
      <p:regular r:id="rId26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 flipH="1">
            <a:off x="445" y="2525806"/>
            <a:ext cx="5834027" cy="4332194"/>
          </a:xfrm>
          <a:custGeom>
            <a:avLst/>
            <a:gdLst>
              <a:gd name="connsiteX0" fmla="*/ 4182889 w 5834027"/>
              <a:gd name="connsiteY0" fmla="*/ 134 h 4332194"/>
              <a:gd name="connsiteX1" fmla="*/ 4058711 w 5834027"/>
              <a:gd name="connsiteY1" fmla="*/ 17305 h 4332194"/>
              <a:gd name="connsiteX2" fmla="*/ 3966003 w 5834027"/>
              <a:gd name="connsiteY2" fmla="*/ 70349 h 4332194"/>
              <a:gd name="connsiteX3" fmla="*/ 3512398 w 5834027"/>
              <a:gd name="connsiteY3" fmla="*/ 668039 h 4332194"/>
              <a:gd name="connsiteX4" fmla="*/ 3382387 w 5834027"/>
              <a:gd name="connsiteY4" fmla="*/ 925885 h 4332194"/>
              <a:gd name="connsiteX5" fmla="*/ 3279474 w 5834027"/>
              <a:gd name="connsiteY5" fmla="*/ 1072951 h 4332194"/>
              <a:gd name="connsiteX6" fmla="*/ 3163619 w 5834027"/>
              <a:gd name="connsiteY6" fmla="*/ 1193847 h 4332194"/>
              <a:gd name="connsiteX7" fmla="*/ 2829388 w 5834027"/>
              <a:gd name="connsiteY7" fmla="*/ 1330091 h 4332194"/>
              <a:gd name="connsiteX8" fmla="*/ 2596728 w 5834027"/>
              <a:gd name="connsiteY8" fmla="*/ 1329310 h 4332194"/>
              <a:gd name="connsiteX9" fmla="*/ 2267454 w 5834027"/>
              <a:gd name="connsiteY9" fmla="*/ 1244100 h 4332194"/>
              <a:gd name="connsiteX10" fmla="*/ 1552567 w 5834027"/>
              <a:gd name="connsiteY10" fmla="*/ 1087503 h 4332194"/>
              <a:gd name="connsiteX11" fmla="*/ 1095582 w 5834027"/>
              <a:gd name="connsiteY11" fmla="*/ 1232450 h 4332194"/>
              <a:gd name="connsiteX12" fmla="*/ 917643 w 5834027"/>
              <a:gd name="connsiteY12" fmla="*/ 1667656 h 4332194"/>
              <a:gd name="connsiteX13" fmla="*/ 1005280 w 5834027"/>
              <a:gd name="connsiteY13" fmla="*/ 2171629 h 4332194"/>
              <a:gd name="connsiteX14" fmla="*/ 993807 w 5834027"/>
              <a:gd name="connsiteY14" fmla="*/ 2994024 h 4332194"/>
              <a:gd name="connsiteX15" fmla="*/ 756968 w 5834027"/>
              <a:gd name="connsiteY15" fmla="*/ 3174044 h 4332194"/>
              <a:gd name="connsiteX16" fmla="*/ 547034 w 5834027"/>
              <a:gd name="connsiteY16" fmla="*/ 3243929 h 4332194"/>
              <a:gd name="connsiteX17" fmla="*/ 47196 w 5834027"/>
              <a:gd name="connsiteY17" fmla="*/ 3563118 h 4332194"/>
              <a:gd name="connsiteX18" fmla="*/ 0 w 5834027"/>
              <a:gd name="connsiteY18" fmla="*/ 3636666 h 4332194"/>
              <a:gd name="connsiteX19" fmla="*/ 201 w 5834027"/>
              <a:gd name="connsiteY19" fmla="*/ 3871072 h 4332194"/>
              <a:gd name="connsiteX20" fmla="*/ 40340 w 5834027"/>
              <a:gd name="connsiteY20" fmla="*/ 4275423 h 4332194"/>
              <a:gd name="connsiteX21" fmla="*/ 54325 w 5834027"/>
              <a:gd name="connsiteY21" fmla="*/ 4332194 h 4332194"/>
              <a:gd name="connsiteX22" fmla="*/ 5834027 w 5834027"/>
              <a:gd name="connsiteY22" fmla="*/ 4332194 h 4332194"/>
              <a:gd name="connsiteX23" fmla="*/ 5834027 w 5834027"/>
              <a:gd name="connsiteY23" fmla="*/ 692955 h 4332194"/>
              <a:gd name="connsiteX24" fmla="*/ 5820879 w 5834027"/>
              <a:gd name="connsiteY24" fmla="*/ 700556 h 4332194"/>
              <a:gd name="connsiteX25" fmla="*/ 5617306 w 5834027"/>
              <a:gd name="connsiteY25" fmla="*/ 741578 h 4332194"/>
              <a:gd name="connsiteX26" fmla="*/ 5305588 w 5834027"/>
              <a:gd name="connsiteY26" fmla="*/ 661789 h 4332194"/>
              <a:gd name="connsiteX27" fmla="*/ 4942035 w 5834027"/>
              <a:gd name="connsiteY27" fmla="*/ 375811 h 4332194"/>
              <a:gd name="connsiteX28" fmla="*/ 4490025 w 5834027"/>
              <a:gd name="connsiteY28" fmla="*/ 43870 h 4332194"/>
              <a:gd name="connsiteX29" fmla="*/ 4255920 w 5834027"/>
              <a:gd name="connsiteY29" fmla="*/ 575 h 4332194"/>
              <a:gd name="connsiteX30" fmla="*/ 4182889 w 5834027"/>
              <a:gd name="connsiteY30" fmla="*/ 134 h 4332194"/>
            </a:gdLst>
            <a:ahLst/>
            <a:cxnLst/>
            <a:rect l="l" t="t" r="r" b="b"/>
            <a:pathLst>
              <a:path w="5834027" h="4332194">
                <a:moveTo>
                  <a:pt x="4182889" y="134"/>
                </a:moveTo>
                <a:cubicBezTo>
                  <a:pt x="4120732" y="986"/>
                  <a:pt x="4088241" y="5953"/>
                  <a:pt x="4058711" y="17305"/>
                </a:cubicBezTo>
                <a:cubicBezTo>
                  <a:pt x="4030719" y="28064"/>
                  <a:pt x="3989001" y="51934"/>
                  <a:pt x="3966003" y="70349"/>
                </a:cubicBezTo>
                <a:cubicBezTo>
                  <a:pt x="3701757" y="281935"/>
                  <a:pt x="3646369" y="354916"/>
                  <a:pt x="3512398" y="668039"/>
                </a:cubicBezTo>
                <a:cubicBezTo>
                  <a:pt x="3466311" y="775757"/>
                  <a:pt x="3407807" y="891788"/>
                  <a:pt x="3382387" y="925885"/>
                </a:cubicBezTo>
                <a:cubicBezTo>
                  <a:pt x="3356971" y="959982"/>
                  <a:pt x="3310659" y="1026162"/>
                  <a:pt x="3279474" y="1072951"/>
                </a:cubicBezTo>
                <a:cubicBezTo>
                  <a:pt x="3240352" y="1131644"/>
                  <a:pt x="3204429" y="1169132"/>
                  <a:pt x="3163619" y="1193847"/>
                </a:cubicBezTo>
                <a:cubicBezTo>
                  <a:pt x="3059922" y="1256652"/>
                  <a:pt x="2929261" y="1309914"/>
                  <a:pt x="2829388" y="1330091"/>
                </a:cubicBezTo>
                <a:cubicBezTo>
                  <a:pt x="2738298" y="1348494"/>
                  <a:pt x="2724225" y="1348447"/>
                  <a:pt x="2596728" y="1329310"/>
                </a:cubicBezTo>
                <a:cubicBezTo>
                  <a:pt x="2507873" y="1315973"/>
                  <a:pt x="2394193" y="1286555"/>
                  <a:pt x="2267454" y="1244100"/>
                </a:cubicBezTo>
                <a:cubicBezTo>
                  <a:pt x="1927633" y="1130268"/>
                  <a:pt x="1732402" y="1087503"/>
                  <a:pt x="1552567" y="1087503"/>
                </a:cubicBezTo>
                <a:cubicBezTo>
                  <a:pt x="1355164" y="1087503"/>
                  <a:pt x="1236251" y="1125219"/>
                  <a:pt x="1095582" y="1232450"/>
                </a:cubicBezTo>
                <a:cubicBezTo>
                  <a:pt x="970638" y="1327694"/>
                  <a:pt x="917958" y="1456536"/>
                  <a:pt x="917643" y="1667656"/>
                </a:cubicBezTo>
                <a:cubicBezTo>
                  <a:pt x="917433" y="1807750"/>
                  <a:pt x="932233" y="1892856"/>
                  <a:pt x="1005280" y="2171629"/>
                </a:cubicBezTo>
                <a:cubicBezTo>
                  <a:pt x="1129731" y="2646575"/>
                  <a:pt x="1128518" y="2733534"/>
                  <a:pt x="993807" y="2994024"/>
                </a:cubicBezTo>
                <a:cubicBezTo>
                  <a:pt x="962104" y="3055331"/>
                  <a:pt x="941277" y="3071160"/>
                  <a:pt x="756968" y="3174044"/>
                </a:cubicBezTo>
                <a:cubicBezTo>
                  <a:pt x="725442" y="3191642"/>
                  <a:pt x="630971" y="3223091"/>
                  <a:pt x="547034" y="3243929"/>
                </a:cubicBezTo>
                <a:cubicBezTo>
                  <a:pt x="304497" y="3304141"/>
                  <a:pt x="150114" y="3402727"/>
                  <a:pt x="47196" y="3563118"/>
                </a:cubicBezTo>
                <a:lnTo>
                  <a:pt x="0" y="3636666"/>
                </a:lnTo>
                <a:lnTo>
                  <a:pt x="201" y="3871072"/>
                </a:lnTo>
                <a:cubicBezTo>
                  <a:pt x="387" y="4089546"/>
                  <a:pt x="3116" y="4117028"/>
                  <a:pt x="40340" y="4275423"/>
                </a:cubicBezTo>
                <a:lnTo>
                  <a:pt x="54325" y="4332194"/>
                </a:lnTo>
                <a:lnTo>
                  <a:pt x="5834027" y="4332194"/>
                </a:lnTo>
                <a:lnTo>
                  <a:pt x="5834027" y="692955"/>
                </a:lnTo>
                <a:lnTo>
                  <a:pt x="5820879" y="700556"/>
                </a:lnTo>
                <a:cubicBezTo>
                  <a:pt x="5743180" y="738930"/>
                  <a:pt x="5730865" y="741411"/>
                  <a:pt x="5617306" y="741578"/>
                </a:cubicBezTo>
                <a:cubicBezTo>
                  <a:pt x="5486476" y="741767"/>
                  <a:pt x="5425533" y="726169"/>
                  <a:pt x="5305588" y="661789"/>
                </a:cubicBezTo>
                <a:cubicBezTo>
                  <a:pt x="5203537" y="607013"/>
                  <a:pt x="5151845" y="566351"/>
                  <a:pt x="4942035" y="375811"/>
                </a:cubicBezTo>
                <a:cubicBezTo>
                  <a:pt x="4727497" y="180981"/>
                  <a:pt x="4626360" y="106709"/>
                  <a:pt x="4490025" y="43870"/>
                </a:cubicBezTo>
                <a:cubicBezTo>
                  <a:pt x="4406974" y="5592"/>
                  <a:pt x="4394344" y="3257"/>
                  <a:pt x="4255920" y="575"/>
                </a:cubicBezTo>
                <a:cubicBezTo>
                  <a:pt x="4227621" y="27"/>
                  <a:pt x="4203607" y="-149"/>
                  <a:pt x="4182889" y="134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alphaModFix amt="10000"/>
          </a:blip>
          <a:srcRect/>
          <a:stretch>
            <a:fillRect/>
          </a:stretch>
        </p:blipFill>
        <p:spPr>
          <a:xfrm flipH="1">
            <a:off x="3942089" y="4370488"/>
            <a:ext cx="2440498" cy="1827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alphaModFix amt="10000"/>
          </a:blip>
          <a:srcRect/>
          <a:stretch>
            <a:fillRect/>
          </a:stretch>
        </p:blipFill>
        <p:spPr>
          <a:xfrm flipH="1">
            <a:off x="371825" y="1215342"/>
            <a:ext cx="1691488" cy="126653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标题 1"/>
          <p:cNvSpPr txBox="1"/>
          <p:nvPr/>
        </p:nvSpPr>
        <p:spPr>
          <a:xfrm>
            <a:off x="0" y="491217"/>
            <a:ext cx="2222340" cy="434842"/>
          </a:xfrm>
          <a:custGeom>
            <a:avLst/>
            <a:gdLst>
              <a:gd name="connsiteX0" fmla="*/ 0 w 2222340"/>
              <a:gd name="connsiteY0" fmla="*/ 0 h 434842"/>
              <a:gd name="connsiteX1" fmla="*/ 2004919 w 2222340"/>
              <a:gd name="connsiteY1" fmla="*/ 0 h 434842"/>
              <a:gd name="connsiteX2" fmla="*/ 2222340 w 2222340"/>
              <a:gd name="connsiteY2" fmla="*/ 217421 h 434842"/>
              <a:gd name="connsiteX3" fmla="*/ 2222339 w 2222340"/>
              <a:gd name="connsiteY3" fmla="*/ 217421 h 434842"/>
              <a:gd name="connsiteX4" fmla="*/ 2004918 w 2222340"/>
              <a:gd name="connsiteY4" fmla="*/ 434842 h 434842"/>
              <a:gd name="connsiteX5" fmla="*/ 0 w 2222340"/>
              <a:gd name="connsiteY5" fmla="*/ 434841 h 434842"/>
            </a:gdLst>
            <a:ahLst/>
            <a:cxnLst/>
            <a:rect l="l" t="t" r="r" b="b"/>
            <a:pathLst>
              <a:path w="2222340" h="434842">
                <a:moveTo>
                  <a:pt x="0" y="0"/>
                </a:moveTo>
                <a:lnTo>
                  <a:pt x="2004919" y="0"/>
                </a:lnTo>
                <a:cubicBezTo>
                  <a:pt x="2124997" y="0"/>
                  <a:pt x="2222340" y="97343"/>
                  <a:pt x="2222340" y="217421"/>
                </a:cubicBezTo>
                <a:lnTo>
                  <a:pt x="2222339" y="217421"/>
                </a:lnTo>
                <a:cubicBezTo>
                  <a:pt x="2222339" y="337499"/>
                  <a:pt x="2124996" y="434842"/>
                  <a:pt x="2004918" y="434842"/>
                </a:cubicBezTo>
                <a:lnTo>
                  <a:pt x="0" y="434841"/>
                </a:lnTo>
                <a:close/>
              </a:path>
            </a:pathLst>
          </a:custGeom>
          <a:solidFill>
            <a:schemeClr val="accent1"/>
          </a:solidFill>
          <a:ln w="5879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0509385" y="592131"/>
            <a:ext cx="1365453" cy="27699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5879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" y="5290458"/>
            <a:ext cx="1415143" cy="1567543"/>
          </a:xfrm>
          <a:custGeom>
            <a:avLst/>
            <a:gdLst>
              <a:gd name="connsiteX0" fmla="*/ 0 w 1415143"/>
              <a:gd name="connsiteY0" fmla="*/ 0 h 1567543"/>
              <a:gd name="connsiteX1" fmla="*/ 1415143 w 1415143"/>
              <a:gd name="connsiteY1" fmla="*/ 1415143 h 1567543"/>
              <a:gd name="connsiteX2" fmla="*/ 1407837 w 1415143"/>
              <a:gd name="connsiteY2" fmla="*/ 1559833 h 1567543"/>
              <a:gd name="connsiteX3" fmla="*/ 1406660 w 1415143"/>
              <a:gd name="connsiteY3" fmla="*/ 1567543 h 1567543"/>
              <a:gd name="connsiteX4" fmla="*/ 888206 w 1415143"/>
              <a:gd name="connsiteY4" fmla="*/ 1567543 h 1567543"/>
              <a:gd name="connsiteX5" fmla="*/ 903569 w 1415143"/>
              <a:gd name="connsiteY5" fmla="*/ 1415143 h 1567543"/>
              <a:gd name="connsiteX6" fmla="*/ 0 w 1415143"/>
              <a:gd name="connsiteY6" fmla="*/ 511574 h 1567543"/>
            </a:gdLst>
            <a:ahLst/>
            <a:cxnLst/>
            <a:rect l="l" t="t" r="r" b="b"/>
            <a:pathLst>
              <a:path w="1415143" h="1567543">
                <a:moveTo>
                  <a:pt x="0" y="0"/>
                </a:moveTo>
                <a:cubicBezTo>
                  <a:pt x="781562" y="0"/>
                  <a:pt x="1415143" y="633581"/>
                  <a:pt x="1415143" y="1415143"/>
                </a:cubicBezTo>
                <a:cubicBezTo>
                  <a:pt x="1415143" y="1463991"/>
                  <a:pt x="1412668" y="1512260"/>
                  <a:pt x="1407837" y="1559833"/>
                </a:cubicBezTo>
                <a:lnTo>
                  <a:pt x="1406660" y="1567543"/>
                </a:lnTo>
                <a:lnTo>
                  <a:pt x="888206" y="1567543"/>
                </a:lnTo>
                <a:lnTo>
                  <a:pt x="903569" y="1415143"/>
                </a:lnTo>
                <a:cubicBezTo>
                  <a:pt x="903569" y="916116"/>
                  <a:pt x="499027" y="511574"/>
                  <a:pt x="0" y="511574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1646164" y="6401581"/>
            <a:ext cx="129755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11221678" y="6401581"/>
            <a:ext cx="137688" cy="129774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0802953" y="6401581"/>
            <a:ext cx="134100" cy="129774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10389583" y="6401581"/>
            <a:ext cx="119802" cy="129774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6300432" y="5386471"/>
            <a:ext cx="1901915" cy="215444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400" dirty="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汇报时间：202X.X</a:t>
            </a:r>
            <a:endParaRPr kumimoji="1" lang="zh-CN" altLang="en-US" dirty="0"/>
          </a:p>
        </p:txBody>
      </p:sp>
      <p:sp>
        <p:nvSpPr>
          <p:cNvPr id="29" name="标题 1"/>
          <p:cNvSpPr txBox="1"/>
          <p:nvPr/>
        </p:nvSpPr>
        <p:spPr>
          <a:xfrm>
            <a:off x="3420792" y="1644295"/>
            <a:ext cx="4243029" cy="112489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400" dirty="0" err="1">
                <a:ln w="12700">
                  <a:noFill/>
                </a:ln>
                <a:solidFill>
                  <a:srgbClr val="006BEB">
                    <a:alpha val="100000"/>
                  </a:srgbClr>
                </a:solidFill>
                <a:latin typeface="HelloFont WenYiHei"/>
                <a:ea typeface="HelloFont WenYiHei"/>
                <a:cs typeface="HelloFont WenYiHei"/>
              </a:rPr>
              <a:t>篮球战术二防三</a:t>
            </a:r>
            <a:endParaRPr kumimoji="1" lang="zh-CN" altLang="en-US" dirty="0"/>
          </a:p>
        </p:txBody>
      </p:sp>
      <p:sp>
        <p:nvSpPr>
          <p:cNvPr id="31" name="标题 1"/>
          <p:cNvSpPr txBox="1"/>
          <p:nvPr/>
        </p:nvSpPr>
        <p:spPr>
          <a:xfrm>
            <a:off x="11539347" y="2296445"/>
            <a:ext cx="213634" cy="213634"/>
          </a:xfrm>
          <a:custGeom>
            <a:avLst/>
            <a:gdLst>
              <a:gd name="connsiteX0" fmla="*/ 215383 w 229714"/>
              <a:gd name="connsiteY0" fmla="*/ 14321 h 229714"/>
              <a:gd name="connsiteX1" fmla="*/ 215383 w 229714"/>
              <a:gd name="connsiteY1" fmla="*/ 229714 h 229714"/>
              <a:gd name="connsiteX2" fmla="*/ 229714 w 229714"/>
              <a:gd name="connsiteY2" fmla="*/ 229714 h 229714"/>
              <a:gd name="connsiteX3" fmla="*/ 229714 w 229714"/>
              <a:gd name="connsiteY3" fmla="*/ 0 h 229714"/>
              <a:gd name="connsiteX4" fmla="*/ 0 w 229714"/>
              <a:gd name="connsiteY4" fmla="*/ 0 h 229714"/>
              <a:gd name="connsiteX5" fmla="*/ 0 w 229714"/>
              <a:gd name="connsiteY5" fmla="*/ 14321 h 229714"/>
              <a:gd name="connsiteX6" fmla="*/ 215383 w 229714"/>
              <a:gd name="connsiteY6" fmla="*/ 14321 h 229714"/>
            </a:gdLst>
            <a:ahLst/>
            <a:cxnLst/>
            <a:rect l="l" t="t" r="r" b="b"/>
            <a:pathLst>
              <a:path w="229714" h="229714">
                <a:moveTo>
                  <a:pt x="215383" y="14321"/>
                </a:moveTo>
                <a:lnTo>
                  <a:pt x="215383" y="229714"/>
                </a:lnTo>
                <a:lnTo>
                  <a:pt x="229714" y="229714"/>
                </a:lnTo>
                <a:lnTo>
                  <a:pt x="229714" y="0"/>
                </a:lnTo>
                <a:lnTo>
                  <a:pt x="0" y="0"/>
                </a:lnTo>
                <a:lnTo>
                  <a:pt x="0" y="14321"/>
                </a:lnTo>
                <a:lnTo>
                  <a:pt x="215383" y="14321"/>
                </a:lnTo>
                <a:close/>
              </a:path>
            </a:pathLst>
          </a:custGeom>
          <a:solidFill>
            <a:schemeClr val="accent2"/>
          </a:solidFill>
          <a:ln w="3189" cap="flat">
            <a:noFill/>
            <a:miter/>
          </a:ln>
          <a:effectLst/>
        </p:spPr>
        <p:txBody>
          <a:bodyPr vert="horz" wrap="square" lIns="85039" tIns="42520" rIns="85039" bIns="425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 flipH="1">
            <a:off x="5717463" y="3898871"/>
            <a:ext cx="91440" cy="91440"/>
          </a:xfrm>
          <a:prstGeom prst="ellipse">
            <a:avLst/>
          </a:prstGeom>
          <a:noFill/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5">
            <a:alphaModFix/>
          </a:blip>
          <a:srcRect l="3918" t="1508" r="5253" b="4912"/>
          <a:stretch>
            <a:fillRect/>
          </a:stretch>
        </p:blipFill>
        <p:spPr>
          <a:xfrm>
            <a:off x="7238357" y="1738259"/>
            <a:ext cx="4966428" cy="5116843"/>
          </a:xfrm>
          <a:custGeom>
            <a:avLst/>
            <a:gdLst>
              <a:gd name="connsiteX0" fmla="*/ 0 w 4966428"/>
              <a:gd name="connsiteY0" fmla="*/ 0 h 5116843"/>
              <a:gd name="connsiteX1" fmla="*/ 4966428 w 4966428"/>
              <a:gd name="connsiteY1" fmla="*/ 0 h 5116843"/>
              <a:gd name="connsiteX2" fmla="*/ 4966428 w 4966428"/>
              <a:gd name="connsiteY2" fmla="*/ 5116843 h 5116843"/>
              <a:gd name="connsiteX3" fmla="*/ 0 w 4966428"/>
              <a:gd name="connsiteY3" fmla="*/ 5116843 h 5116843"/>
            </a:gdLst>
            <a:ahLst/>
            <a:cxnLst/>
            <a:rect l="l" t="t" r="r" b="b"/>
            <a:pathLst>
              <a:path w="4966428" h="5116843">
                <a:moveTo>
                  <a:pt x="0" y="0"/>
                </a:moveTo>
                <a:lnTo>
                  <a:pt x="4966428" y="0"/>
                </a:lnTo>
                <a:lnTo>
                  <a:pt x="4966428" y="5116843"/>
                </a:lnTo>
                <a:lnTo>
                  <a:pt x="0" y="5116843"/>
                </a:ln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V="1">
            <a:off x="5991771" y="3831713"/>
            <a:ext cx="5693746" cy="2800177"/>
          </a:xfrm>
          <a:prstGeom prst="roundRect">
            <a:avLst>
              <a:gd name="adj" fmla="val 36841"/>
            </a:avLst>
          </a:prstGeom>
          <a:gradFill>
            <a:gsLst>
              <a:gs pos="10000">
                <a:schemeClr val="accent1">
                  <a:lumMod val="20000"/>
                  <a:lumOff val="80000"/>
                  <a:alpha val="0"/>
                </a:schemeClr>
              </a:gs>
              <a:gs pos="100000">
                <a:schemeClr val="accent1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8181421" y="3370945"/>
            <a:ext cx="1314446" cy="13144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 cap="sq">
            <a:solidFill>
              <a:schemeClr val="tx1">
                <a:lumMod val="85000"/>
                <a:lumOff val="15000"/>
              </a:schemeClr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164144" y="4686128"/>
            <a:ext cx="5349000" cy="54506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完整与分解示范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164144" y="5302698"/>
            <a:ext cx="5349000" cy="88855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教师完整示范二防三战术配合，让学生对战术流程有整体认识；再分解示范各环节，边做边讲解要点，如防守站位、脚步移动、干扰动作等，便于学生逐个环节学习与掌握。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8529762" y="3719286"/>
            <a:ext cx="617764" cy="617764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680610" y="3875232"/>
            <a:ext cx="316068" cy="305872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186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26104" y="1378548"/>
            <a:ext cx="5693746" cy="2800177"/>
          </a:xfrm>
          <a:prstGeom prst="roundRect">
            <a:avLst>
              <a:gd name="adj" fmla="val 36841"/>
            </a:avLst>
          </a:prstGeom>
          <a:gradFill>
            <a:gsLst>
              <a:gs pos="10000">
                <a:schemeClr val="accent1">
                  <a:lumMod val="20000"/>
                  <a:lumOff val="80000"/>
                  <a:alpha val="0"/>
                </a:schemeClr>
              </a:gs>
              <a:gs pos="100000">
                <a:schemeClr val="accent1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915754" y="3370945"/>
            <a:ext cx="1314446" cy="13144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19050" cap="sq">
            <a:solidFill>
              <a:schemeClr val="tx1">
                <a:lumMod val="85000"/>
                <a:lumOff val="15000"/>
              </a:schemeClr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98477" y="1771651"/>
            <a:ext cx="5349000" cy="54506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战术概念与要点讲解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98477" y="2388221"/>
            <a:ext cx="5349000" cy="88855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103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教师运用简洁语言讲解二防三战术概念、防守站位、脚步移动、干扰动作等要点，让学生在理论层面建立正确防守概念。
结合标准动作示范，将战术要点直观呈现，如防守站位的保持、脚步移动的规范等，帮助学生更好地理解与记忆战术细节。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3264095" y="3719286"/>
            <a:ext cx="617764" cy="617764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3431793" y="3875232"/>
            <a:ext cx="282368" cy="305872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186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99900" y="392435"/>
            <a:ext cx="106190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讲解示范法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rot="16200000">
            <a:off x="433600" y="446435"/>
            <a:ext cx="360000" cy="360000"/>
          </a:xfrm>
          <a:prstGeom prst="diamond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16200000">
            <a:off x="292966" y="446435"/>
            <a:ext cx="360000" cy="360000"/>
          </a:xfrm>
          <a:prstGeom prst="diamond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0379075" y="1377565"/>
            <a:ext cx="3143250" cy="314325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>
            <a:outerShdw blurRad="762000" dist="2540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4" name="标题 1"/>
          <p:cNvCxnSpPr/>
          <p:nvPr/>
        </p:nvCxnSpPr>
        <p:spPr>
          <a:xfrm>
            <a:off x="10914380" y="2949190"/>
            <a:ext cx="363220" cy="0"/>
          </a:xfrm>
          <a:prstGeom prst="straightConnector1">
            <a:avLst/>
          </a:prstGeom>
          <a:noFill/>
          <a:ln w="57150" cap="sq">
            <a:solidFill>
              <a:srgbClr val="FFFFFF">
                <a:alpha val="100000"/>
              </a:srgbClr>
            </a:solidFill>
            <a:miter/>
            <a:tailEnd type="triangle"/>
          </a:ln>
        </p:spPr>
      </p:cxnSp>
      <p:cxnSp>
        <p:nvCxnSpPr>
          <p:cNvPr id="5" name="标题 1"/>
          <p:cNvCxnSpPr/>
          <p:nvPr/>
        </p:nvCxnSpPr>
        <p:spPr>
          <a:xfrm>
            <a:off x="1118785" y="2949190"/>
            <a:ext cx="4816471" cy="1"/>
          </a:xfrm>
          <a:prstGeom prst="line">
            <a:avLst/>
          </a:prstGeom>
          <a:noFill/>
          <a:ln w="10477" cap="sq">
            <a:solidFill>
              <a:schemeClr val="bg1">
                <a:lumMod val="85000"/>
              </a:schemeClr>
            </a:solidFill>
            <a:miter/>
          </a:ln>
        </p:spPr>
      </p:cxnSp>
      <p:sp>
        <p:nvSpPr>
          <p:cNvPr id="6" name="标题 1"/>
          <p:cNvSpPr txBox="1"/>
          <p:nvPr/>
        </p:nvSpPr>
        <p:spPr>
          <a:xfrm>
            <a:off x="1042349" y="2895817"/>
            <a:ext cx="106747" cy="106747"/>
          </a:xfrm>
          <a:prstGeom prst="ellipse">
            <a:avLst/>
          </a:prstGeom>
          <a:solidFill>
            <a:schemeClr val="bg1"/>
          </a:solidFill>
          <a:ln w="13970" cap="sq">
            <a:solidFill>
              <a:schemeClr val="accent1"/>
            </a:solidFill>
            <a:miter/>
          </a:ln>
          <a:effectLst>
            <a:outerShdw blurRad="88900" dist="38100" dir="5400000" algn="t" rotWithShape="0">
              <a:srgbClr val="000000">
                <a:alpha val="11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828509" y="2895817"/>
            <a:ext cx="106747" cy="106747"/>
          </a:xfrm>
          <a:prstGeom prst="ellipse">
            <a:avLst/>
          </a:prstGeom>
          <a:solidFill>
            <a:schemeClr val="bg1"/>
          </a:solidFill>
          <a:ln w="13970" cap="sq">
            <a:solidFill>
              <a:schemeClr val="accent1"/>
            </a:solidFill>
            <a:miter/>
          </a:ln>
          <a:effectLst>
            <a:outerShdw blurRad="88900" dist="38100" dir="5400000" algn="t" rotWithShape="0">
              <a:srgbClr val="000000">
                <a:alpha val="11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985248" y="3335625"/>
            <a:ext cx="458868" cy="497065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38100" tIns="38100" rIns="38100" bIns="381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807188" y="3335625"/>
            <a:ext cx="435245" cy="497065"/>
          </a:xfrm>
          <a:custGeom>
            <a:avLst/>
            <a:gdLst>
              <a:gd name="connsiteX0" fmla="*/ 1449958 w 1449958"/>
              <a:gd name="connsiteY0" fmla="*/ 669913 h 1655898"/>
              <a:gd name="connsiteX1" fmla="*/ 1449586 w 1449958"/>
              <a:gd name="connsiteY1" fmla="*/ 666192 h 1655898"/>
              <a:gd name="connsiteX2" fmla="*/ 1449586 w 1449958"/>
              <a:gd name="connsiteY2" fmla="*/ 665634 h 1655898"/>
              <a:gd name="connsiteX3" fmla="*/ 1448098 w 1449958"/>
              <a:gd name="connsiteY3" fmla="*/ 658006 h 1655898"/>
              <a:gd name="connsiteX4" fmla="*/ 1445307 w 1449958"/>
              <a:gd name="connsiteY4" fmla="*/ 650379 h 1655898"/>
              <a:gd name="connsiteX5" fmla="*/ 1443633 w 1449958"/>
              <a:gd name="connsiteY5" fmla="*/ 646844 h 1655898"/>
              <a:gd name="connsiteX6" fmla="*/ 1441772 w 1449958"/>
              <a:gd name="connsiteY6" fmla="*/ 643496 h 1655898"/>
              <a:gd name="connsiteX7" fmla="*/ 1441400 w 1449958"/>
              <a:gd name="connsiteY7" fmla="*/ 643124 h 1655898"/>
              <a:gd name="connsiteX8" fmla="*/ 1439354 w 1449958"/>
              <a:gd name="connsiteY8" fmla="*/ 640147 h 1655898"/>
              <a:gd name="connsiteX9" fmla="*/ 1439168 w 1449958"/>
              <a:gd name="connsiteY9" fmla="*/ 639775 h 1655898"/>
              <a:gd name="connsiteX10" fmla="*/ 1436936 w 1449958"/>
              <a:gd name="connsiteY10" fmla="*/ 636798 h 1655898"/>
              <a:gd name="connsiteX11" fmla="*/ 1436378 w 1449958"/>
              <a:gd name="connsiteY11" fmla="*/ 636240 h 1655898"/>
              <a:gd name="connsiteX12" fmla="*/ 1433773 w 1449958"/>
              <a:gd name="connsiteY12" fmla="*/ 633450 h 1655898"/>
              <a:gd name="connsiteX13" fmla="*/ 816136 w 1449958"/>
              <a:gd name="connsiteY13" fmla="*/ 15813 h 1655898"/>
              <a:gd name="connsiteX14" fmla="*/ 813346 w 1449958"/>
              <a:gd name="connsiteY14" fmla="*/ 13208 h 1655898"/>
              <a:gd name="connsiteX15" fmla="*/ 812788 w 1449958"/>
              <a:gd name="connsiteY15" fmla="*/ 12650 h 1655898"/>
              <a:gd name="connsiteX16" fmla="*/ 809997 w 1449958"/>
              <a:gd name="connsiteY16" fmla="*/ 10418 h 1655898"/>
              <a:gd name="connsiteX17" fmla="*/ 809625 w 1449958"/>
              <a:gd name="connsiteY17" fmla="*/ 10232 h 1655898"/>
              <a:gd name="connsiteX18" fmla="*/ 806834 w 1449958"/>
              <a:gd name="connsiteY18" fmla="*/ 8372 h 1655898"/>
              <a:gd name="connsiteX19" fmla="*/ 806276 w 1449958"/>
              <a:gd name="connsiteY19" fmla="*/ 8000 h 1655898"/>
              <a:gd name="connsiteX20" fmla="*/ 802928 w 1449958"/>
              <a:gd name="connsiteY20" fmla="*/ 6139 h 1655898"/>
              <a:gd name="connsiteX21" fmla="*/ 802742 w 1449958"/>
              <a:gd name="connsiteY21" fmla="*/ 6139 h 1655898"/>
              <a:gd name="connsiteX22" fmla="*/ 799207 w 1449958"/>
              <a:gd name="connsiteY22" fmla="*/ 4465 h 1655898"/>
              <a:gd name="connsiteX23" fmla="*/ 799021 w 1449958"/>
              <a:gd name="connsiteY23" fmla="*/ 4465 h 1655898"/>
              <a:gd name="connsiteX24" fmla="*/ 791580 w 1449958"/>
              <a:gd name="connsiteY24" fmla="*/ 1860 h 1655898"/>
              <a:gd name="connsiteX25" fmla="*/ 791394 w 1449958"/>
              <a:gd name="connsiteY25" fmla="*/ 1860 h 1655898"/>
              <a:gd name="connsiteX26" fmla="*/ 783766 w 1449958"/>
              <a:gd name="connsiteY26" fmla="*/ 372 h 1655898"/>
              <a:gd name="connsiteX27" fmla="*/ 783022 w 1449958"/>
              <a:gd name="connsiteY27" fmla="*/ 372 h 1655898"/>
              <a:gd name="connsiteX28" fmla="*/ 779301 w 1449958"/>
              <a:gd name="connsiteY28" fmla="*/ 0 h 1655898"/>
              <a:gd name="connsiteX29" fmla="*/ 261751 w 1449958"/>
              <a:gd name="connsiteY29" fmla="*/ 0 h 1655898"/>
              <a:gd name="connsiteX30" fmla="*/ 0 w 1449958"/>
              <a:gd name="connsiteY30" fmla="*/ 261751 h 1655898"/>
              <a:gd name="connsiteX31" fmla="*/ 0 w 1449958"/>
              <a:gd name="connsiteY31" fmla="*/ 1394148 h 1655898"/>
              <a:gd name="connsiteX32" fmla="*/ 261751 w 1449958"/>
              <a:gd name="connsiteY32" fmla="*/ 1655899 h 1655898"/>
              <a:gd name="connsiteX33" fmla="*/ 1188207 w 1449958"/>
              <a:gd name="connsiteY33" fmla="*/ 1655899 h 1655898"/>
              <a:gd name="connsiteX34" fmla="*/ 1449958 w 1449958"/>
              <a:gd name="connsiteY34" fmla="*/ 1394148 h 1655898"/>
              <a:gd name="connsiteX35" fmla="*/ 1449958 w 1449958"/>
              <a:gd name="connsiteY35" fmla="*/ 672889 h 1655898"/>
              <a:gd name="connsiteX36" fmla="*/ 1449958 w 1449958"/>
              <a:gd name="connsiteY36" fmla="*/ 669913 h 1655898"/>
              <a:gd name="connsiteX37" fmla="*/ 832321 w 1449958"/>
              <a:gd name="connsiteY37" fmla="*/ 466948 h 1655898"/>
              <a:gd name="connsiteX38" fmla="*/ 832321 w 1449958"/>
              <a:gd name="connsiteY38" fmla="*/ 189942 h 1655898"/>
              <a:gd name="connsiteX39" fmla="*/ 1259458 w 1449958"/>
              <a:gd name="connsiteY39" fmla="*/ 617079 h 1655898"/>
              <a:gd name="connsiteX40" fmla="*/ 982452 w 1449958"/>
              <a:gd name="connsiteY40" fmla="*/ 617079 h 1655898"/>
              <a:gd name="connsiteX41" fmla="*/ 832321 w 1449958"/>
              <a:gd name="connsiteY41" fmla="*/ 466948 h 1655898"/>
              <a:gd name="connsiteX42" fmla="*/ 1338337 w 1449958"/>
              <a:gd name="connsiteY42" fmla="*/ 1393403 h 1655898"/>
              <a:gd name="connsiteX43" fmla="*/ 1188207 w 1449958"/>
              <a:gd name="connsiteY43" fmla="*/ 1543534 h 1655898"/>
              <a:gd name="connsiteX44" fmla="*/ 261751 w 1449958"/>
              <a:gd name="connsiteY44" fmla="*/ 1543534 h 1655898"/>
              <a:gd name="connsiteX45" fmla="*/ 111621 w 1449958"/>
              <a:gd name="connsiteY45" fmla="*/ 1393403 h 1655898"/>
              <a:gd name="connsiteX46" fmla="*/ 111621 w 1449958"/>
              <a:gd name="connsiteY46" fmla="*/ 261007 h 1655898"/>
              <a:gd name="connsiteX47" fmla="*/ 261751 w 1449958"/>
              <a:gd name="connsiteY47" fmla="*/ 110877 h 1655898"/>
              <a:gd name="connsiteX48" fmla="*/ 720700 w 1449958"/>
              <a:gd name="connsiteY48" fmla="*/ 110877 h 1655898"/>
              <a:gd name="connsiteX49" fmla="*/ 720700 w 1449958"/>
              <a:gd name="connsiteY49" fmla="*/ 466948 h 1655898"/>
              <a:gd name="connsiteX50" fmla="*/ 982452 w 1449958"/>
              <a:gd name="connsiteY50" fmla="*/ 728700 h 1655898"/>
              <a:gd name="connsiteX51" fmla="*/ 1338523 w 1449958"/>
              <a:gd name="connsiteY51" fmla="*/ 728700 h 1655898"/>
              <a:gd name="connsiteX52" fmla="*/ 1338523 w 1449958"/>
              <a:gd name="connsiteY52" fmla="*/ 1393403 h 1655898"/>
            </a:gdLst>
            <a:ahLst/>
            <a:cxnLst/>
            <a:rect l="l" t="t" r="r" b="b"/>
            <a:pathLst>
              <a:path w="1449958" h="1655898">
                <a:moveTo>
                  <a:pt x="1449958" y="669913"/>
                </a:moveTo>
                <a:cubicBezTo>
                  <a:pt x="1449958" y="668610"/>
                  <a:pt x="1449772" y="667308"/>
                  <a:pt x="1449586" y="666192"/>
                </a:cubicBezTo>
                <a:lnTo>
                  <a:pt x="1449586" y="665634"/>
                </a:lnTo>
                <a:cubicBezTo>
                  <a:pt x="1449214" y="663029"/>
                  <a:pt x="1448656" y="660425"/>
                  <a:pt x="1448098" y="658006"/>
                </a:cubicBezTo>
                <a:cubicBezTo>
                  <a:pt x="1447354" y="655402"/>
                  <a:pt x="1446423" y="652797"/>
                  <a:pt x="1445307" y="650379"/>
                </a:cubicBezTo>
                <a:cubicBezTo>
                  <a:pt x="1444749" y="649077"/>
                  <a:pt x="1444191" y="647960"/>
                  <a:pt x="1443633" y="646844"/>
                </a:cubicBezTo>
                <a:cubicBezTo>
                  <a:pt x="1443075" y="645728"/>
                  <a:pt x="1442331" y="644612"/>
                  <a:pt x="1441772" y="643496"/>
                </a:cubicBezTo>
                <a:cubicBezTo>
                  <a:pt x="1441587" y="643310"/>
                  <a:pt x="1441587" y="643124"/>
                  <a:pt x="1441400" y="643124"/>
                </a:cubicBezTo>
                <a:cubicBezTo>
                  <a:pt x="1440842" y="642193"/>
                  <a:pt x="1440098" y="641077"/>
                  <a:pt x="1439354" y="640147"/>
                </a:cubicBezTo>
                <a:cubicBezTo>
                  <a:pt x="1439354" y="640147"/>
                  <a:pt x="1439168" y="639961"/>
                  <a:pt x="1439168" y="639775"/>
                </a:cubicBezTo>
                <a:cubicBezTo>
                  <a:pt x="1438424" y="638845"/>
                  <a:pt x="1437680" y="637729"/>
                  <a:pt x="1436936" y="636798"/>
                </a:cubicBezTo>
                <a:lnTo>
                  <a:pt x="1436378" y="636240"/>
                </a:lnTo>
                <a:cubicBezTo>
                  <a:pt x="1435633" y="635310"/>
                  <a:pt x="1434703" y="634380"/>
                  <a:pt x="1433773" y="633450"/>
                </a:cubicBezTo>
                <a:lnTo>
                  <a:pt x="816136" y="15813"/>
                </a:lnTo>
                <a:cubicBezTo>
                  <a:pt x="815206" y="14883"/>
                  <a:pt x="814276" y="14139"/>
                  <a:pt x="813346" y="13208"/>
                </a:cubicBezTo>
                <a:lnTo>
                  <a:pt x="812788" y="12650"/>
                </a:lnTo>
                <a:lnTo>
                  <a:pt x="809997" y="10418"/>
                </a:lnTo>
                <a:cubicBezTo>
                  <a:pt x="809811" y="10418"/>
                  <a:pt x="809811" y="10232"/>
                  <a:pt x="809625" y="10232"/>
                </a:cubicBezTo>
                <a:cubicBezTo>
                  <a:pt x="808695" y="9488"/>
                  <a:pt x="807765" y="8930"/>
                  <a:pt x="806834" y="8372"/>
                </a:cubicBezTo>
                <a:cubicBezTo>
                  <a:pt x="806649" y="8186"/>
                  <a:pt x="806462" y="8186"/>
                  <a:pt x="806276" y="8000"/>
                </a:cubicBezTo>
                <a:cubicBezTo>
                  <a:pt x="805160" y="7255"/>
                  <a:pt x="804044" y="6697"/>
                  <a:pt x="802928" y="6139"/>
                </a:cubicBezTo>
                <a:lnTo>
                  <a:pt x="802742" y="6139"/>
                </a:lnTo>
                <a:cubicBezTo>
                  <a:pt x="801626" y="5581"/>
                  <a:pt x="800509" y="5023"/>
                  <a:pt x="799207" y="4465"/>
                </a:cubicBezTo>
                <a:lnTo>
                  <a:pt x="799021" y="4465"/>
                </a:lnTo>
                <a:cubicBezTo>
                  <a:pt x="796603" y="3349"/>
                  <a:pt x="793998" y="2418"/>
                  <a:pt x="791580" y="1860"/>
                </a:cubicBezTo>
                <a:lnTo>
                  <a:pt x="791394" y="1860"/>
                </a:lnTo>
                <a:cubicBezTo>
                  <a:pt x="788975" y="1116"/>
                  <a:pt x="786371" y="744"/>
                  <a:pt x="783766" y="372"/>
                </a:cubicBezTo>
                <a:lnTo>
                  <a:pt x="783022" y="372"/>
                </a:lnTo>
                <a:cubicBezTo>
                  <a:pt x="781720" y="186"/>
                  <a:pt x="780604" y="186"/>
                  <a:pt x="779301" y="0"/>
                </a:cubicBezTo>
                <a:lnTo>
                  <a:pt x="261751" y="0"/>
                </a:lnTo>
                <a:cubicBezTo>
                  <a:pt x="117388" y="0"/>
                  <a:pt x="0" y="117388"/>
                  <a:pt x="0" y="261751"/>
                </a:cubicBezTo>
                <a:lnTo>
                  <a:pt x="0" y="1394148"/>
                </a:lnTo>
                <a:cubicBezTo>
                  <a:pt x="0" y="1538511"/>
                  <a:pt x="117388" y="1655899"/>
                  <a:pt x="261751" y="1655899"/>
                </a:cubicBezTo>
                <a:lnTo>
                  <a:pt x="1188207" y="1655899"/>
                </a:lnTo>
                <a:cubicBezTo>
                  <a:pt x="1332570" y="1655899"/>
                  <a:pt x="1449958" y="1538511"/>
                  <a:pt x="1449958" y="1394148"/>
                </a:cubicBezTo>
                <a:lnTo>
                  <a:pt x="1449958" y="672889"/>
                </a:lnTo>
                <a:lnTo>
                  <a:pt x="1449958" y="669913"/>
                </a:lnTo>
                <a:close/>
                <a:moveTo>
                  <a:pt x="832321" y="466948"/>
                </a:moveTo>
                <a:lnTo>
                  <a:pt x="832321" y="189942"/>
                </a:lnTo>
                <a:lnTo>
                  <a:pt x="1259458" y="617079"/>
                </a:lnTo>
                <a:lnTo>
                  <a:pt x="982452" y="617079"/>
                </a:lnTo>
                <a:cubicBezTo>
                  <a:pt x="899666" y="617079"/>
                  <a:pt x="832321" y="549734"/>
                  <a:pt x="832321" y="466948"/>
                </a:cubicBezTo>
                <a:close/>
                <a:moveTo>
                  <a:pt x="1338337" y="1393403"/>
                </a:moveTo>
                <a:cubicBezTo>
                  <a:pt x="1338337" y="1476189"/>
                  <a:pt x="1270992" y="1543534"/>
                  <a:pt x="1188207" y="1543534"/>
                </a:cubicBezTo>
                <a:lnTo>
                  <a:pt x="261751" y="1543534"/>
                </a:lnTo>
                <a:cubicBezTo>
                  <a:pt x="178966" y="1543534"/>
                  <a:pt x="111621" y="1476189"/>
                  <a:pt x="111621" y="1393403"/>
                </a:cubicBezTo>
                <a:lnTo>
                  <a:pt x="111621" y="261007"/>
                </a:lnTo>
                <a:cubicBezTo>
                  <a:pt x="111621" y="178222"/>
                  <a:pt x="178966" y="110877"/>
                  <a:pt x="261751" y="110877"/>
                </a:cubicBezTo>
                <a:lnTo>
                  <a:pt x="720700" y="110877"/>
                </a:lnTo>
                <a:lnTo>
                  <a:pt x="720700" y="466948"/>
                </a:lnTo>
                <a:cubicBezTo>
                  <a:pt x="720700" y="611312"/>
                  <a:pt x="838088" y="728700"/>
                  <a:pt x="982452" y="728700"/>
                </a:cubicBezTo>
                <a:lnTo>
                  <a:pt x="1338523" y="728700"/>
                </a:lnTo>
                <a:lnTo>
                  <a:pt x="1338523" y="139340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38100" tIns="38100" rIns="38100" bIns="381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966149" y="4011217"/>
            <a:ext cx="4023055" cy="165211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216000" bIns="3600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86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将二防三战术拆分为防守站位、脚步移动、干扰动作等环节，引导学生逐步练习。先进行无球模仿防守站位练习，让学生熟悉站位要点与协同防守态势；再进行脚步移动练习，强调侧滑步、碎步的规范与灵活运用；最后结合干扰动作，让学生在不同防守情况下做出合理反应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5776278" y="4011216"/>
            <a:ext cx="3946855" cy="165211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216000" bIns="3600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通过分步练习，学生逐步攻克战术难点，掌握每个环节技巧，为完整战术配合打下坚实基础。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028700" y="1270873"/>
            <a:ext cx="8941164" cy="1219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战术环节拆分与练习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99900" y="392435"/>
            <a:ext cx="106190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分解练习法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6200000">
            <a:off x="433600" y="446435"/>
            <a:ext cx="360000" cy="360000"/>
          </a:xfrm>
          <a:prstGeom prst="diamond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16200000">
            <a:off x="292966" y="446435"/>
            <a:ext cx="360000" cy="360000"/>
          </a:xfrm>
          <a:prstGeom prst="diamond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 flipH="1">
            <a:off x="0" y="3078182"/>
            <a:ext cx="5090159" cy="3779817"/>
          </a:xfrm>
          <a:custGeom>
            <a:avLst/>
            <a:gdLst>
              <a:gd name="connsiteX0" fmla="*/ 4182889 w 5834027"/>
              <a:gd name="connsiteY0" fmla="*/ 134 h 4332194"/>
              <a:gd name="connsiteX1" fmla="*/ 4058711 w 5834027"/>
              <a:gd name="connsiteY1" fmla="*/ 17305 h 4332194"/>
              <a:gd name="connsiteX2" fmla="*/ 3966003 w 5834027"/>
              <a:gd name="connsiteY2" fmla="*/ 70349 h 4332194"/>
              <a:gd name="connsiteX3" fmla="*/ 3512398 w 5834027"/>
              <a:gd name="connsiteY3" fmla="*/ 668039 h 4332194"/>
              <a:gd name="connsiteX4" fmla="*/ 3382387 w 5834027"/>
              <a:gd name="connsiteY4" fmla="*/ 925885 h 4332194"/>
              <a:gd name="connsiteX5" fmla="*/ 3279474 w 5834027"/>
              <a:gd name="connsiteY5" fmla="*/ 1072951 h 4332194"/>
              <a:gd name="connsiteX6" fmla="*/ 3163619 w 5834027"/>
              <a:gd name="connsiteY6" fmla="*/ 1193847 h 4332194"/>
              <a:gd name="connsiteX7" fmla="*/ 2829388 w 5834027"/>
              <a:gd name="connsiteY7" fmla="*/ 1330091 h 4332194"/>
              <a:gd name="connsiteX8" fmla="*/ 2596728 w 5834027"/>
              <a:gd name="connsiteY8" fmla="*/ 1329310 h 4332194"/>
              <a:gd name="connsiteX9" fmla="*/ 2267454 w 5834027"/>
              <a:gd name="connsiteY9" fmla="*/ 1244100 h 4332194"/>
              <a:gd name="connsiteX10" fmla="*/ 1552567 w 5834027"/>
              <a:gd name="connsiteY10" fmla="*/ 1087503 h 4332194"/>
              <a:gd name="connsiteX11" fmla="*/ 1095582 w 5834027"/>
              <a:gd name="connsiteY11" fmla="*/ 1232450 h 4332194"/>
              <a:gd name="connsiteX12" fmla="*/ 917643 w 5834027"/>
              <a:gd name="connsiteY12" fmla="*/ 1667656 h 4332194"/>
              <a:gd name="connsiteX13" fmla="*/ 1005280 w 5834027"/>
              <a:gd name="connsiteY13" fmla="*/ 2171629 h 4332194"/>
              <a:gd name="connsiteX14" fmla="*/ 993807 w 5834027"/>
              <a:gd name="connsiteY14" fmla="*/ 2994024 h 4332194"/>
              <a:gd name="connsiteX15" fmla="*/ 756968 w 5834027"/>
              <a:gd name="connsiteY15" fmla="*/ 3174044 h 4332194"/>
              <a:gd name="connsiteX16" fmla="*/ 547034 w 5834027"/>
              <a:gd name="connsiteY16" fmla="*/ 3243929 h 4332194"/>
              <a:gd name="connsiteX17" fmla="*/ 47196 w 5834027"/>
              <a:gd name="connsiteY17" fmla="*/ 3563118 h 4332194"/>
              <a:gd name="connsiteX18" fmla="*/ 0 w 5834027"/>
              <a:gd name="connsiteY18" fmla="*/ 3636666 h 4332194"/>
              <a:gd name="connsiteX19" fmla="*/ 201 w 5834027"/>
              <a:gd name="connsiteY19" fmla="*/ 3871072 h 4332194"/>
              <a:gd name="connsiteX20" fmla="*/ 40340 w 5834027"/>
              <a:gd name="connsiteY20" fmla="*/ 4275423 h 4332194"/>
              <a:gd name="connsiteX21" fmla="*/ 54325 w 5834027"/>
              <a:gd name="connsiteY21" fmla="*/ 4332194 h 4332194"/>
              <a:gd name="connsiteX22" fmla="*/ 5834027 w 5834027"/>
              <a:gd name="connsiteY22" fmla="*/ 4332194 h 4332194"/>
              <a:gd name="connsiteX23" fmla="*/ 5834027 w 5834027"/>
              <a:gd name="connsiteY23" fmla="*/ 692955 h 4332194"/>
              <a:gd name="connsiteX24" fmla="*/ 5820879 w 5834027"/>
              <a:gd name="connsiteY24" fmla="*/ 700556 h 4332194"/>
              <a:gd name="connsiteX25" fmla="*/ 5617306 w 5834027"/>
              <a:gd name="connsiteY25" fmla="*/ 741578 h 4332194"/>
              <a:gd name="connsiteX26" fmla="*/ 5305588 w 5834027"/>
              <a:gd name="connsiteY26" fmla="*/ 661789 h 4332194"/>
              <a:gd name="connsiteX27" fmla="*/ 4942035 w 5834027"/>
              <a:gd name="connsiteY27" fmla="*/ 375811 h 4332194"/>
              <a:gd name="connsiteX28" fmla="*/ 4490025 w 5834027"/>
              <a:gd name="connsiteY28" fmla="*/ 43870 h 4332194"/>
              <a:gd name="connsiteX29" fmla="*/ 4255920 w 5834027"/>
              <a:gd name="connsiteY29" fmla="*/ 575 h 4332194"/>
              <a:gd name="connsiteX30" fmla="*/ 4182889 w 5834027"/>
              <a:gd name="connsiteY30" fmla="*/ 134 h 4332194"/>
            </a:gdLst>
            <a:ahLst/>
            <a:cxnLst/>
            <a:rect l="l" t="t" r="r" b="b"/>
            <a:pathLst>
              <a:path w="5834027" h="4332194">
                <a:moveTo>
                  <a:pt x="4182889" y="134"/>
                </a:moveTo>
                <a:cubicBezTo>
                  <a:pt x="4120732" y="986"/>
                  <a:pt x="4088241" y="5953"/>
                  <a:pt x="4058711" y="17305"/>
                </a:cubicBezTo>
                <a:cubicBezTo>
                  <a:pt x="4030719" y="28064"/>
                  <a:pt x="3989001" y="51934"/>
                  <a:pt x="3966003" y="70349"/>
                </a:cubicBezTo>
                <a:cubicBezTo>
                  <a:pt x="3701757" y="281935"/>
                  <a:pt x="3646369" y="354916"/>
                  <a:pt x="3512398" y="668039"/>
                </a:cubicBezTo>
                <a:cubicBezTo>
                  <a:pt x="3466311" y="775757"/>
                  <a:pt x="3407807" y="891788"/>
                  <a:pt x="3382387" y="925885"/>
                </a:cubicBezTo>
                <a:cubicBezTo>
                  <a:pt x="3356971" y="959982"/>
                  <a:pt x="3310659" y="1026162"/>
                  <a:pt x="3279474" y="1072951"/>
                </a:cubicBezTo>
                <a:cubicBezTo>
                  <a:pt x="3240352" y="1131644"/>
                  <a:pt x="3204429" y="1169132"/>
                  <a:pt x="3163619" y="1193847"/>
                </a:cubicBezTo>
                <a:cubicBezTo>
                  <a:pt x="3059922" y="1256652"/>
                  <a:pt x="2929261" y="1309914"/>
                  <a:pt x="2829388" y="1330091"/>
                </a:cubicBezTo>
                <a:cubicBezTo>
                  <a:pt x="2738298" y="1348494"/>
                  <a:pt x="2724225" y="1348447"/>
                  <a:pt x="2596728" y="1329310"/>
                </a:cubicBezTo>
                <a:cubicBezTo>
                  <a:pt x="2507873" y="1315973"/>
                  <a:pt x="2394193" y="1286555"/>
                  <a:pt x="2267454" y="1244100"/>
                </a:cubicBezTo>
                <a:cubicBezTo>
                  <a:pt x="1927633" y="1130268"/>
                  <a:pt x="1732402" y="1087503"/>
                  <a:pt x="1552567" y="1087503"/>
                </a:cubicBezTo>
                <a:cubicBezTo>
                  <a:pt x="1355164" y="1087503"/>
                  <a:pt x="1236251" y="1125219"/>
                  <a:pt x="1095582" y="1232450"/>
                </a:cubicBezTo>
                <a:cubicBezTo>
                  <a:pt x="970638" y="1327694"/>
                  <a:pt x="917958" y="1456536"/>
                  <a:pt x="917643" y="1667656"/>
                </a:cubicBezTo>
                <a:cubicBezTo>
                  <a:pt x="917433" y="1807750"/>
                  <a:pt x="932233" y="1892856"/>
                  <a:pt x="1005280" y="2171629"/>
                </a:cubicBezTo>
                <a:cubicBezTo>
                  <a:pt x="1129731" y="2646575"/>
                  <a:pt x="1128518" y="2733534"/>
                  <a:pt x="993807" y="2994024"/>
                </a:cubicBezTo>
                <a:cubicBezTo>
                  <a:pt x="962104" y="3055331"/>
                  <a:pt x="941277" y="3071160"/>
                  <a:pt x="756968" y="3174044"/>
                </a:cubicBezTo>
                <a:cubicBezTo>
                  <a:pt x="725442" y="3191642"/>
                  <a:pt x="630971" y="3223091"/>
                  <a:pt x="547034" y="3243929"/>
                </a:cubicBezTo>
                <a:cubicBezTo>
                  <a:pt x="304497" y="3304141"/>
                  <a:pt x="150114" y="3402727"/>
                  <a:pt x="47196" y="3563118"/>
                </a:cubicBezTo>
                <a:lnTo>
                  <a:pt x="0" y="3636666"/>
                </a:lnTo>
                <a:lnTo>
                  <a:pt x="201" y="3871072"/>
                </a:lnTo>
                <a:cubicBezTo>
                  <a:pt x="387" y="4089546"/>
                  <a:pt x="3116" y="4117028"/>
                  <a:pt x="40340" y="4275423"/>
                </a:cubicBezTo>
                <a:lnTo>
                  <a:pt x="54325" y="4332194"/>
                </a:lnTo>
                <a:lnTo>
                  <a:pt x="5834027" y="4332194"/>
                </a:lnTo>
                <a:lnTo>
                  <a:pt x="5834027" y="692955"/>
                </a:lnTo>
                <a:lnTo>
                  <a:pt x="5820879" y="700556"/>
                </a:lnTo>
                <a:cubicBezTo>
                  <a:pt x="5743180" y="738930"/>
                  <a:pt x="5730865" y="741411"/>
                  <a:pt x="5617306" y="741578"/>
                </a:cubicBezTo>
                <a:cubicBezTo>
                  <a:pt x="5486476" y="741767"/>
                  <a:pt x="5425533" y="726169"/>
                  <a:pt x="5305588" y="661789"/>
                </a:cubicBezTo>
                <a:cubicBezTo>
                  <a:pt x="5203537" y="607013"/>
                  <a:pt x="5151845" y="566351"/>
                  <a:pt x="4942035" y="375811"/>
                </a:cubicBezTo>
                <a:cubicBezTo>
                  <a:pt x="4727497" y="180981"/>
                  <a:pt x="4626360" y="106709"/>
                  <a:pt x="4490025" y="43870"/>
                </a:cubicBezTo>
                <a:cubicBezTo>
                  <a:pt x="4406974" y="5592"/>
                  <a:pt x="4394344" y="3257"/>
                  <a:pt x="4255920" y="575"/>
                </a:cubicBezTo>
                <a:cubicBezTo>
                  <a:pt x="4227621" y="27"/>
                  <a:pt x="4203607" y="-149"/>
                  <a:pt x="4182889" y="134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alphaModFix amt="10000"/>
          </a:blip>
          <a:srcRect/>
          <a:stretch>
            <a:fillRect/>
          </a:stretch>
        </p:blipFill>
        <p:spPr>
          <a:xfrm flipH="1">
            <a:off x="3942089" y="4370488"/>
            <a:ext cx="2440498" cy="1827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alphaModFix amt="10000"/>
          </a:blip>
          <a:srcRect/>
          <a:stretch>
            <a:fillRect/>
          </a:stretch>
        </p:blipFill>
        <p:spPr>
          <a:xfrm flipH="1">
            <a:off x="371825" y="1215342"/>
            <a:ext cx="1691488" cy="126653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标题 1"/>
          <p:cNvSpPr txBox="1"/>
          <p:nvPr/>
        </p:nvSpPr>
        <p:spPr>
          <a:xfrm>
            <a:off x="498231" y="343723"/>
            <a:ext cx="1321317" cy="164080"/>
          </a:xfrm>
          <a:custGeom>
            <a:avLst/>
            <a:gdLst>
              <a:gd name="connsiteX0" fmla="*/ 353068 w 1228797"/>
              <a:gd name="connsiteY0" fmla="*/ 146933 h 152590"/>
              <a:gd name="connsiteX1" fmla="*/ 353259 w 1228797"/>
              <a:gd name="connsiteY1" fmla="*/ 146971 h 152590"/>
              <a:gd name="connsiteX2" fmla="*/ 352878 w 1228797"/>
              <a:gd name="connsiteY2" fmla="*/ 146971 h 152590"/>
              <a:gd name="connsiteX3" fmla="*/ 463654 w 1228797"/>
              <a:gd name="connsiteY3" fmla="*/ 28766 h 152590"/>
              <a:gd name="connsiteX4" fmla="*/ 457368 w 1228797"/>
              <a:gd name="connsiteY4" fmla="*/ 35052 h 152590"/>
              <a:gd name="connsiteX5" fmla="*/ 457368 w 1228797"/>
              <a:gd name="connsiteY5" fmla="*/ 66866 h 152590"/>
              <a:gd name="connsiteX6" fmla="*/ 463464 w 1228797"/>
              <a:gd name="connsiteY6" fmla="*/ 73152 h 152590"/>
              <a:gd name="connsiteX7" fmla="*/ 463654 w 1228797"/>
              <a:gd name="connsiteY7" fmla="*/ 73152 h 152590"/>
              <a:gd name="connsiteX8" fmla="*/ 502611 w 1228797"/>
              <a:gd name="connsiteY8" fmla="*/ 73152 h 152590"/>
              <a:gd name="connsiteX9" fmla="*/ 525281 w 1228797"/>
              <a:gd name="connsiteY9" fmla="*/ 51911 h 152590"/>
              <a:gd name="connsiteX10" fmla="*/ 504450 w 1228797"/>
              <a:gd name="connsiteY10" fmla="*/ 28795 h 152590"/>
              <a:gd name="connsiteX11" fmla="*/ 503183 w 1228797"/>
              <a:gd name="connsiteY11" fmla="*/ 28766 h 152590"/>
              <a:gd name="connsiteX12" fmla="*/ 1154216 w 1228797"/>
              <a:gd name="connsiteY12" fmla="*/ 28194 h 152590"/>
              <a:gd name="connsiteX13" fmla="*/ 1154216 w 1228797"/>
              <a:gd name="connsiteY13" fmla="*/ 28765 h 152590"/>
              <a:gd name="connsiteX14" fmla="*/ 1104877 w 1228797"/>
              <a:gd name="connsiteY14" fmla="*/ 77914 h 152590"/>
              <a:gd name="connsiteX15" fmla="*/ 1154026 w 1228797"/>
              <a:gd name="connsiteY15" fmla="*/ 127254 h 152590"/>
              <a:gd name="connsiteX16" fmla="*/ 1203365 w 1228797"/>
              <a:gd name="connsiteY16" fmla="*/ 78105 h 152590"/>
              <a:gd name="connsiteX17" fmla="*/ 1203365 w 1228797"/>
              <a:gd name="connsiteY17" fmla="*/ 78009 h 152590"/>
              <a:gd name="connsiteX18" fmla="*/ 1154502 w 1228797"/>
              <a:gd name="connsiteY18" fmla="*/ 28195 h 152590"/>
              <a:gd name="connsiteX19" fmla="*/ 1154216 w 1228797"/>
              <a:gd name="connsiteY19" fmla="*/ 28194 h 152590"/>
              <a:gd name="connsiteX20" fmla="*/ 836558 w 1228797"/>
              <a:gd name="connsiteY20" fmla="*/ 25718 h 152590"/>
              <a:gd name="connsiteX21" fmla="*/ 787314 w 1228797"/>
              <a:gd name="connsiteY21" fmla="*/ 74962 h 152590"/>
              <a:gd name="connsiteX22" fmla="*/ 836558 w 1228797"/>
              <a:gd name="connsiteY22" fmla="*/ 124207 h 152590"/>
              <a:gd name="connsiteX23" fmla="*/ 885802 w 1228797"/>
              <a:gd name="connsiteY23" fmla="*/ 74962 h 152590"/>
              <a:gd name="connsiteX24" fmla="*/ 885802 w 1228797"/>
              <a:gd name="connsiteY24" fmla="*/ 74867 h 152590"/>
              <a:gd name="connsiteX25" fmla="*/ 836558 w 1228797"/>
              <a:gd name="connsiteY25" fmla="*/ 25718 h 152590"/>
              <a:gd name="connsiteX26" fmla="*/ 200954 w 1228797"/>
              <a:gd name="connsiteY26" fmla="*/ 25527 h 152590"/>
              <a:gd name="connsiteX27" fmla="*/ 200954 w 1228797"/>
              <a:gd name="connsiteY27" fmla="*/ 25908 h 152590"/>
              <a:gd name="connsiteX28" fmla="*/ 151424 w 1228797"/>
              <a:gd name="connsiteY28" fmla="*/ 75248 h 152590"/>
              <a:gd name="connsiteX29" fmla="*/ 200764 w 1228797"/>
              <a:gd name="connsiteY29" fmla="*/ 124778 h 152590"/>
              <a:gd name="connsiteX30" fmla="*/ 250294 w 1228797"/>
              <a:gd name="connsiteY30" fmla="*/ 75438 h 152590"/>
              <a:gd name="connsiteX31" fmla="*/ 250294 w 1228797"/>
              <a:gd name="connsiteY31" fmla="*/ 75248 h 152590"/>
              <a:gd name="connsiteX32" fmla="*/ 201145 w 1228797"/>
              <a:gd name="connsiteY32" fmla="*/ 25528 h 152590"/>
              <a:gd name="connsiteX33" fmla="*/ 200954 w 1228797"/>
              <a:gd name="connsiteY33" fmla="*/ 25527 h 152590"/>
              <a:gd name="connsiteX34" fmla="*/ 437841 w 1228797"/>
              <a:gd name="connsiteY34" fmla="*/ 3429 h 152590"/>
              <a:gd name="connsiteX35" fmla="*/ 502040 w 1228797"/>
              <a:gd name="connsiteY35" fmla="*/ 3429 h 152590"/>
              <a:gd name="connsiteX36" fmla="*/ 535949 w 1228797"/>
              <a:gd name="connsiteY36" fmla="*/ 16764 h 152590"/>
              <a:gd name="connsiteX37" fmla="*/ 550808 w 1228797"/>
              <a:gd name="connsiteY37" fmla="*/ 49340 h 152590"/>
              <a:gd name="connsiteX38" fmla="*/ 528615 w 1228797"/>
              <a:gd name="connsiteY38" fmla="*/ 91345 h 152590"/>
              <a:gd name="connsiteX39" fmla="*/ 526233 w 1228797"/>
              <a:gd name="connsiteY39" fmla="*/ 99251 h 152590"/>
              <a:gd name="connsiteX40" fmla="*/ 544712 w 1228797"/>
              <a:gd name="connsiteY40" fmla="*/ 138017 h 152590"/>
              <a:gd name="connsiteX41" fmla="*/ 541683 w 1228797"/>
              <a:gd name="connsiteY41" fmla="*/ 146377 h 152590"/>
              <a:gd name="connsiteX42" fmla="*/ 538997 w 1228797"/>
              <a:gd name="connsiteY42" fmla="*/ 146971 h 152590"/>
              <a:gd name="connsiteX43" fmla="*/ 525567 w 1228797"/>
              <a:gd name="connsiteY43" fmla="*/ 146971 h 152590"/>
              <a:gd name="connsiteX44" fmla="*/ 519947 w 1228797"/>
              <a:gd name="connsiteY44" fmla="*/ 143447 h 152590"/>
              <a:gd name="connsiteX45" fmla="*/ 500230 w 1228797"/>
              <a:gd name="connsiteY45" fmla="*/ 102203 h 152590"/>
              <a:gd name="connsiteX46" fmla="*/ 494611 w 1228797"/>
              <a:gd name="connsiteY46" fmla="*/ 98679 h 152590"/>
              <a:gd name="connsiteX47" fmla="*/ 463654 w 1228797"/>
              <a:gd name="connsiteY47" fmla="*/ 98679 h 152590"/>
              <a:gd name="connsiteX48" fmla="*/ 457368 w 1228797"/>
              <a:gd name="connsiteY48" fmla="*/ 104773 h 152590"/>
              <a:gd name="connsiteX49" fmla="*/ 457368 w 1228797"/>
              <a:gd name="connsiteY49" fmla="*/ 104966 h 152590"/>
              <a:gd name="connsiteX50" fmla="*/ 457368 w 1228797"/>
              <a:gd name="connsiteY50" fmla="*/ 140684 h 152590"/>
              <a:gd name="connsiteX51" fmla="*/ 451081 w 1228797"/>
              <a:gd name="connsiteY51" fmla="*/ 146971 h 152590"/>
              <a:gd name="connsiteX52" fmla="*/ 437841 w 1228797"/>
              <a:gd name="connsiteY52" fmla="*/ 146971 h 152590"/>
              <a:gd name="connsiteX53" fmla="*/ 431555 w 1228797"/>
              <a:gd name="connsiteY53" fmla="*/ 140684 h 152590"/>
              <a:gd name="connsiteX54" fmla="*/ 431555 w 1228797"/>
              <a:gd name="connsiteY54" fmla="*/ 9716 h 152590"/>
              <a:gd name="connsiteX55" fmla="*/ 437841 w 1228797"/>
              <a:gd name="connsiteY55" fmla="*/ 3429 h 152590"/>
              <a:gd name="connsiteX56" fmla="*/ 293633 w 1228797"/>
              <a:gd name="connsiteY56" fmla="*/ 3429 h 152590"/>
              <a:gd name="connsiteX57" fmla="*/ 306777 w 1228797"/>
              <a:gd name="connsiteY57" fmla="*/ 3429 h 152590"/>
              <a:gd name="connsiteX58" fmla="*/ 312683 w 1228797"/>
              <a:gd name="connsiteY58" fmla="*/ 9715 h 152590"/>
              <a:gd name="connsiteX59" fmla="*/ 312683 w 1228797"/>
              <a:gd name="connsiteY59" fmla="*/ 80677 h 152590"/>
              <a:gd name="connsiteX60" fmla="*/ 350592 w 1228797"/>
              <a:gd name="connsiteY60" fmla="*/ 123032 h 152590"/>
              <a:gd name="connsiteX61" fmla="*/ 392950 w 1228797"/>
              <a:gd name="connsiteY61" fmla="*/ 85118 h 152590"/>
              <a:gd name="connsiteX62" fmla="*/ 392978 w 1228797"/>
              <a:gd name="connsiteY62" fmla="*/ 81248 h 152590"/>
              <a:gd name="connsiteX63" fmla="*/ 392978 w 1228797"/>
              <a:gd name="connsiteY63" fmla="*/ 9715 h 152590"/>
              <a:gd name="connsiteX64" fmla="*/ 399265 w 1228797"/>
              <a:gd name="connsiteY64" fmla="*/ 3429 h 152590"/>
              <a:gd name="connsiteX65" fmla="*/ 412505 w 1228797"/>
              <a:gd name="connsiteY65" fmla="*/ 3429 h 152590"/>
              <a:gd name="connsiteX66" fmla="*/ 418696 w 1228797"/>
              <a:gd name="connsiteY66" fmla="*/ 9715 h 152590"/>
              <a:gd name="connsiteX67" fmla="*/ 418696 w 1228797"/>
              <a:gd name="connsiteY67" fmla="*/ 81153 h 152590"/>
              <a:gd name="connsiteX68" fmla="*/ 378496 w 1228797"/>
              <a:gd name="connsiteY68" fmla="*/ 141799 h 152590"/>
              <a:gd name="connsiteX69" fmla="*/ 353068 w 1228797"/>
              <a:gd name="connsiteY69" fmla="*/ 146933 h 152590"/>
              <a:gd name="connsiteX70" fmla="*/ 327634 w 1228797"/>
              <a:gd name="connsiteY70" fmla="*/ 141836 h 152590"/>
              <a:gd name="connsiteX71" fmla="*/ 287346 w 1228797"/>
              <a:gd name="connsiteY71" fmla="*/ 81248 h 152590"/>
              <a:gd name="connsiteX72" fmla="*/ 287346 w 1228797"/>
              <a:gd name="connsiteY72" fmla="*/ 81153 h 152590"/>
              <a:gd name="connsiteX73" fmla="*/ 287346 w 1228797"/>
              <a:gd name="connsiteY73" fmla="*/ 9715 h 152590"/>
              <a:gd name="connsiteX74" fmla="*/ 293633 w 1228797"/>
              <a:gd name="connsiteY74" fmla="*/ 3429 h 152590"/>
              <a:gd name="connsiteX75" fmla="*/ 6264 w 1228797"/>
              <a:gd name="connsiteY75" fmla="*/ 3333 h 152590"/>
              <a:gd name="connsiteX76" fmla="*/ 18646 w 1228797"/>
              <a:gd name="connsiteY76" fmla="*/ 3333 h 152590"/>
              <a:gd name="connsiteX77" fmla="*/ 23790 w 1228797"/>
              <a:gd name="connsiteY77" fmla="*/ 6000 h 152590"/>
              <a:gd name="connsiteX78" fmla="*/ 61890 w 1228797"/>
              <a:gd name="connsiteY78" fmla="*/ 59817 h 152590"/>
              <a:gd name="connsiteX79" fmla="*/ 67033 w 1228797"/>
              <a:gd name="connsiteY79" fmla="*/ 62388 h 152590"/>
              <a:gd name="connsiteX80" fmla="*/ 72081 w 1228797"/>
              <a:gd name="connsiteY80" fmla="*/ 59817 h 152590"/>
              <a:gd name="connsiteX81" fmla="*/ 110181 w 1228797"/>
              <a:gd name="connsiteY81" fmla="*/ 6000 h 152590"/>
              <a:gd name="connsiteX82" fmla="*/ 115325 w 1228797"/>
              <a:gd name="connsiteY82" fmla="*/ 3333 h 152590"/>
              <a:gd name="connsiteX83" fmla="*/ 127707 w 1228797"/>
              <a:gd name="connsiteY83" fmla="*/ 3333 h 152590"/>
              <a:gd name="connsiteX84" fmla="*/ 134065 w 1228797"/>
              <a:gd name="connsiteY84" fmla="*/ 9548 h 152590"/>
              <a:gd name="connsiteX85" fmla="*/ 132851 w 1228797"/>
              <a:gd name="connsiteY85" fmla="*/ 13335 h 152590"/>
              <a:gd name="connsiteX86" fmla="*/ 81702 w 1228797"/>
              <a:gd name="connsiteY86" fmla="*/ 83724 h 152590"/>
              <a:gd name="connsiteX87" fmla="*/ 79987 w 1228797"/>
              <a:gd name="connsiteY87" fmla="*/ 89154 h 152590"/>
              <a:gd name="connsiteX88" fmla="*/ 79987 w 1228797"/>
              <a:gd name="connsiteY88" fmla="*/ 140684 h 152590"/>
              <a:gd name="connsiteX89" fmla="*/ 73701 w 1228797"/>
              <a:gd name="connsiteY89" fmla="*/ 146970 h 152590"/>
              <a:gd name="connsiteX90" fmla="*/ 60270 w 1228797"/>
              <a:gd name="connsiteY90" fmla="*/ 146970 h 152590"/>
              <a:gd name="connsiteX91" fmla="*/ 53984 w 1228797"/>
              <a:gd name="connsiteY91" fmla="*/ 140684 h 152590"/>
              <a:gd name="connsiteX92" fmla="*/ 53984 w 1228797"/>
              <a:gd name="connsiteY92" fmla="*/ 89154 h 152590"/>
              <a:gd name="connsiteX93" fmla="*/ 52269 w 1228797"/>
              <a:gd name="connsiteY93" fmla="*/ 83724 h 152590"/>
              <a:gd name="connsiteX94" fmla="*/ 1215 w 1228797"/>
              <a:gd name="connsiteY94" fmla="*/ 13335 h 152590"/>
              <a:gd name="connsiteX95" fmla="*/ 2572 w 1228797"/>
              <a:gd name="connsiteY95" fmla="*/ 4549 h 152590"/>
              <a:gd name="connsiteX96" fmla="*/ 6264 w 1228797"/>
              <a:gd name="connsiteY96" fmla="*/ 3333 h 152590"/>
              <a:gd name="connsiteX97" fmla="*/ 1154026 w 1228797"/>
              <a:gd name="connsiteY97" fmla="*/ 3238 h 152590"/>
              <a:gd name="connsiteX98" fmla="*/ 1228797 w 1228797"/>
              <a:gd name="connsiteY98" fmla="*/ 77819 h 152590"/>
              <a:gd name="connsiteX99" fmla="*/ 1228797 w 1228797"/>
              <a:gd name="connsiteY99" fmla="*/ 77914 h 152590"/>
              <a:gd name="connsiteX100" fmla="*/ 1154216 w 1228797"/>
              <a:gd name="connsiteY100" fmla="*/ 152590 h 152590"/>
              <a:gd name="connsiteX101" fmla="*/ 1079445 w 1228797"/>
              <a:gd name="connsiteY101" fmla="*/ 78009 h 152590"/>
              <a:gd name="connsiteX102" fmla="*/ 1154026 w 1228797"/>
              <a:gd name="connsiteY102" fmla="*/ 3238 h 152590"/>
              <a:gd name="connsiteX103" fmla="*/ 646058 w 1228797"/>
              <a:gd name="connsiteY103" fmla="*/ 2096 h 152590"/>
              <a:gd name="connsiteX104" fmla="*/ 659774 w 1228797"/>
              <a:gd name="connsiteY104" fmla="*/ 2096 h 152590"/>
              <a:gd name="connsiteX105" fmla="*/ 666060 w 1228797"/>
              <a:gd name="connsiteY105" fmla="*/ 8382 h 152590"/>
              <a:gd name="connsiteX106" fmla="*/ 666060 w 1228797"/>
              <a:gd name="connsiteY106" fmla="*/ 116491 h 152590"/>
              <a:gd name="connsiteX107" fmla="*/ 672346 w 1228797"/>
              <a:gd name="connsiteY107" fmla="*/ 122778 h 152590"/>
              <a:gd name="connsiteX108" fmla="*/ 750166 w 1228797"/>
              <a:gd name="connsiteY108" fmla="*/ 122778 h 152590"/>
              <a:gd name="connsiteX109" fmla="*/ 756452 w 1228797"/>
              <a:gd name="connsiteY109" fmla="*/ 129064 h 152590"/>
              <a:gd name="connsiteX110" fmla="*/ 756452 w 1228797"/>
              <a:gd name="connsiteY110" fmla="*/ 141733 h 152590"/>
              <a:gd name="connsiteX111" fmla="*/ 750356 w 1228797"/>
              <a:gd name="connsiteY111" fmla="*/ 148019 h 152590"/>
              <a:gd name="connsiteX112" fmla="*/ 750166 w 1228797"/>
              <a:gd name="connsiteY112" fmla="*/ 148019 h 152590"/>
              <a:gd name="connsiteX113" fmla="*/ 646058 w 1228797"/>
              <a:gd name="connsiteY113" fmla="*/ 148019 h 152590"/>
              <a:gd name="connsiteX114" fmla="*/ 639771 w 1228797"/>
              <a:gd name="connsiteY114" fmla="*/ 141733 h 152590"/>
              <a:gd name="connsiteX115" fmla="*/ 639771 w 1228797"/>
              <a:gd name="connsiteY115" fmla="*/ 8382 h 152590"/>
              <a:gd name="connsiteX116" fmla="*/ 646058 w 1228797"/>
              <a:gd name="connsiteY116" fmla="*/ 2096 h 152590"/>
              <a:gd name="connsiteX117" fmla="*/ 995720 w 1228797"/>
              <a:gd name="connsiteY117" fmla="*/ 191 h 152590"/>
              <a:gd name="connsiteX118" fmla="*/ 1040488 w 1228797"/>
              <a:gd name="connsiteY118" fmla="*/ 15621 h 152590"/>
              <a:gd name="connsiteX119" fmla="*/ 1051060 w 1228797"/>
              <a:gd name="connsiteY119" fmla="*/ 25146 h 152590"/>
              <a:gd name="connsiteX120" fmla="*/ 1051251 w 1228797"/>
              <a:gd name="connsiteY120" fmla="*/ 25418 h 152590"/>
              <a:gd name="connsiteX121" fmla="*/ 1049536 w 1228797"/>
              <a:gd name="connsiteY121" fmla="*/ 34004 h 152590"/>
              <a:gd name="connsiteX122" fmla="*/ 1038964 w 1228797"/>
              <a:gd name="connsiteY122" fmla="*/ 41434 h 152590"/>
              <a:gd name="connsiteX123" fmla="*/ 1030867 w 1228797"/>
              <a:gd name="connsiteY123" fmla="*/ 40767 h 152590"/>
              <a:gd name="connsiteX124" fmla="*/ 1028010 w 1228797"/>
              <a:gd name="connsiteY124" fmla="*/ 38100 h 152590"/>
              <a:gd name="connsiteX125" fmla="*/ 1027343 w 1228797"/>
              <a:gd name="connsiteY125" fmla="*/ 37624 h 152590"/>
              <a:gd name="connsiteX126" fmla="*/ 995911 w 1228797"/>
              <a:gd name="connsiteY126" fmla="*/ 26194 h 152590"/>
              <a:gd name="connsiteX127" fmla="*/ 993815 w 1228797"/>
              <a:gd name="connsiteY127" fmla="*/ 26194 h 152590"/>
              <a:gd name="connsiteX128" fmla="*/ 990386 w 1228797"/>
              <a:gd name="connsiteY128" fmla="*/ 26194 h 152590"/>
              <a:gd name="connsiteX129" fmla="*/ 981623 w 1228797"/>
              <a:gd name="connsiteY129" fmla="*/ 28004 h 152590"/>
              <a:gd name="connsiteX130" fmla="*/ 947638 w 1228797"/>
              <a:gd name="connsiteY130" fmla="*/ 64456 h 152590"/>
              <a:gd name="connsiteX131" fmla="*/ 984957 w 1228797"/>
              <a:gd name="connsiteY131" fmla="*/ 123254 h 152590"/>
              <a:gd name="connsiteX132" fmla="*/ 988957 w 1228797"/>
              <a:gd name="connsiteY132" fmla="*/ 124016 h 152590"/>
              <a:gd name="connsiteX133" fmla="*/ 992291 w 1228797"/>
              <a:gd name="connsiteY133" fmla="*/ 122968 h 152590"/>
              <a:gd name="connsiteX134" fmla="*/ 1001816 w 1228797"/>
              <a:gd name="connsiteY134" fmla="*/ 122968 h 152590"/>
              <a:gd name="connsiteX135" fmla="*/ 1009150 w 1228797"/>
              <a:gd name="connsiteY135" fmla="*/ 121920 h 152590"/>
              <a:gd name="connsiteX136" fmla="*/ 1010484 w 1228797"/>
              <a:gd name="connsiteY136" fmla="*/ 121920 h 152590"/>
              <a:gd name="connsiteX137" fmla="*/ 1011817 w 1228797"/>
              <a:gd name="connsiteY137" fmla="*/ 121920 h 152590"/>
              <a:gd name="connsiteX138" fmla="*/ 1017437 w 1228797"/>
              <a:gd name="connsiteY138" fmla="*/ 119920 h 152590"/>
              <a:gd name="connsiteX139" fmla="*/ 1018580 w 1228797"/>
              <a:gd name="connsiteY139" fmla="*/ 119444 h 152590"/>
              <a:gd name="connsiteX140" fmla="*/ 1019723 w 1228797"/>
              <a:gd name="connsiteY140" fmla="*/ 118967 h 152590"/>
              <a:gd name="connsiteX141" fmla="*/ 1020866 w 1228797"/>
              <a:gd name="connsiteY141" fmla="*/ 118396 h 152590"/>
              <a:gd name="connsiteX142" fmla="*/ 1023438 w 1228797"/>
              <a:gd name="connsiteY142" fmla="*/ 117062 h 152590"/>
              <a:gd name="connsiteX143" fmla="*/ 1024200 w 1228797"/>
              <a:gd name="connsiteY143" fmla="*/ 116491 h 152590"/>
              <a:gd name="connsiteX144" fmla="*/ 1041154 w 1228797"/>
              <a:gd name="connsiteY144" fmla="*/ 95345 h 152590"/>
              <a:gd name="connsiteX145" fmla="*/ 1040202 w 1228797"/>
              <a:gd name="connsiteY145" fmla="*/ 90297 h 152590"/>
              <a:gd name="connsiteX146" fmla="*/ 1036106 w 1228797"/>
              <a:gd name="connsiteY146" fmla="*/ 88583 h 152590"/>
              <a:gd name="connsiteX147" fmla="*/ 1008579 w 1228797"/>
              <a:gd name="connsiteY147" fmla="*/ 88583 h 152590"/>
              <a:gd name="connsiteX148" fmla="*/ 1002292 w 1228797"/>
              <a:gd name="connsiteY148" fmla="*/ 82296 h 152590"/>
              <a:gd name="connsiteX149" fmla="*/ 1002292 w 1228797"/>
              <a:gd name="connsiteY149" fmla="*/ 69437 h 152590"/>
              <a:gd name="connsiteX150" fmla="*/ 1002292 w 1228797"/>
              <a:gd name="connsiteY150" fmla="*/ 69245 h 152590"/>
              <a:gd name="connsiteX151" fmla="*/ 1008579 w 1228797"/>
              <a:gd name="connsiteY151" fmla="*/ 63151 h 152590"/>
              <a:gd name="connsiteX152" fmla="*/ 1065729 w 1228797"/>
              <a:gd name="connsiteY152" fmla="*/ 63151 h 152590"/>
              <a:gd name="connsiteX153" fmla="*/ 1066205 w 1228797"/>
              <a:gd name="connsiteY153" fmla="*/ 63151 h 152590"/>
              <a:gd name="connsiteX154" fmla="*/ 1066777 w 1228797"/>
              <a:gd name="connsiteY154" fmla="*/ 63151 h 152590"/>
              <a:gd name="connsiteX155" fmla="*/ 1068205 w 1228797"/>
              <a:gd name="connsiteY155" fmla="*/ 68771 h 152590"/>
              <a:gd name="connsiteX156" fmla="*/ 1068205 w 1228797"/>
              <a:gd name="connsiteY156" fmla="*/ 80391 h 152590"/>
              <a:gd name="connsiteX157" fmla="*/ 1043155 w 1228797"/>
              <a:gd name="connsiteY157" fmla="*/ 136112 h 152590"/>
              <a:gd name="connsiteX158" fmla="*/ 1040869 w 1228797"/>
              <a:gd name="connsiteY158" fmla="*/ 138113 h 152590"/>
              <a:gd name="connsiteX159" fmla="*/ 1039630 w 1228797"/>
              <a:gd name="connsiteY159" fmla="*/ 139065 h 152590"/>
              <a:gd name="connsiteX160" fmla="*/ 1037249 w 1228797"/>
              <a:gd name="connsiteY160" fmla="*/ 140780 h 152590"/>
              <a:gd name="connsiteX161" fmla="*/ 1036011 w 1228797"/>
              <a:gd name="connsiteY161" fmla="*/ 141637 h 152590"/>
              <a:gd name="connsiteX162" fmla="*/ 1033630 w 1228797"/>
              <a:gd name="connsiteY162" fmla="*/ 143161 h 152590"/>
              <a:gd name="connsiteX163" fmla="*/ 1032391 w 1228797"/>
              <a:gd name="connsiteY163" fmla="*/ 143923 h 152590"/>
              <a:gd name="connsiteX164" fmla="*/ 1029915 w 1228797"/>
              <a:gd name="connsiteY164" fmla="*/ 145352 h 152590"/>
              <a:gd name="connsiteX165" fmla="*/ 1029343 w 1228797"/>
              <a:gd name="connsiteY165" fmla="*/ 145352 h 152590"/>
              <a:gd name="connsiteX166" fmla="*/ 1025343 w 1228797"/>
              <a:gd name="connsiteY166" fmla="*/ 147257 h 152590"/>
              <a:gd name="connsiteX167" fmla="*/ 1024676 w 1228797"/>
              <a:gd name="connsiteY167" fmla="*/ 147257 h 152590"/>
              <a:gd name="connsiteX168" fmla="*/ 1022104 w 1228797"/>
              <a:gd name="connsiteY168" fmla="*/ 148209 h 152590"/>
              <a:gd name="connsiteX169" fmla="*/ 1020866 w 1228797"/>
              <a:gd name="connsiteY169" fmla="*/ 148209 h 152590"/>
              <a:gd name="connsiteX170" fmla="*/ 1020104 w 1228797"/>
              <a:gd name="connsiteY170" fmla="*/ 148209 h 152590"/>
              <a:gd name="connsiteX171" fmla="*/ 1018009 w 1228797"/>
              <a:gd name="connsiteY171" fmla="*/ 148971 h 152590"/>
              <a:gd name="connsiteX172" fmla="*/ 1017151 w 1228797"/>
              <a:gd name="connsiteY172" fmla="*/ 148971 h 152590"/>
              <a:gd name="connsiteX173" fmla="*/ 1015913 w 1228797"/>
              <a:gd name="connsiteY173" fmla="*/ 148971 h 152590"/>
              <a:gd name="connsiteX174" fmla="*/ 1015056 w 1228797"/>
              <a:gd name="connsiteY174" fmla="*/ 148971 h 152590"/>
              <a:gd name="connsiteX175" fmla="*/ 1013151 w 1228797"/>
              <a:gd name="connsiteY175" fmla="*/ 149447 h 152590"/>
              <a:gd name="connsiteX176" fmla="*/ 1012103 w 1228797"/>
              <a:gd name="connsiteY176" fmla="*/ 149447 h 152590"/>
              <a:gd name="connsiteX177" fmla="*/ 1010960 w 1228797"/>
              <a:gd name="connsiteY177" fmla="*/ 149447 h 152590"/>
              <a:gd name="connsiteX178" fmla="*/ 1009912 w 1228797"/>
              <a:gd name="connsiteY178" fmla="*/ 149447 h 152590"/>
              <a:gd name="connsiteX179" fmla="*/ 1008103 w 1228797"/>
              <a:gd name="connsiteY179" fmla="*/ 149447 h 152590"/>
              <a:gd name="connsiteX180" fmla="*/ 1006960 w 1228797"/>
              <a:gd name="connsiteY180" fmla="*/ 149447 h 152590"/>
              <a:gd name="connsiteX181" fmla="*/ 1005817 w 1228797"/>
              <a:gd name="connsiteY181" fmla="*/ 149447 h 152590"/>
              <a:gd name="connsiteX182" fmla="*/ 1004578 w 1228797"/>
              <a:gd name="connsiteY182" fmla="*/ 149447 h 152590"/>
              <a:gd name="connsiteX183" fmla="*/ 1002864 w 1228797"/>
              <a:gd name="connsiteY183" fmla="*/ 149447 h 152590"/>
              <a:gd name="connsiteX184" fmla="*/ 995720 w 1228797"/>
              <a:gd name="connsiteY184" fmla="*/ 149447 h 152590"/>
              <a:gd name="connsiteX185" fmla="*/ 990386 w 1228797"/>
              <a:gd name="connsiteY185" fmla="*/ 149447 h 152590"/>
              <a:gd name="connsiteX186" fmla="*/ 918425 w 1228797"/>
              <a:gd name="connsiteY186" fmla="*/ 72152 h 152590"/>
              <a:gd name="connsiteX187" fmla="*/ 995720 w 1228797"/>
              <a:gd name="connsiteY187" fmla="*/ 191 h 152590"/>
              <a:gd name="connsiteX188" fmla="*/ 836558 w 1228797"/>
              <a:gd name="connsiteY188" fmla="*/ 191 h 152590"/>
              <a:gd name="connsiteX189" fmla="*/ 911234 w 1228797"/>
              <a:gd name="connsiteY189" fmla="*/ 74867 h 152590"/>
              <a:gd name="connsiteX190" fmla="*/ 836558 w 1228797"/>
              <a:gd name="connsiteY190" fmla="*/ 149543 h 152590"/>
              <a:gd name="connsiteX191" fmla="*/ 761882 w 1228797"/>
              <a:gd name="connsiteY191" fmla="*/ 74867 h 152590"/>
              <a:gd name="connsiteX192" fmla="*/ 836558 w 1228797"/>
              <a:gd name="connsiteY192" fmla="*/ 191 h 152590"/>
              <a:gd name="connsiteX193" fmla="*/ 200954 w 1228797"/>
              <a:gd name="connsiteY193" fmla="*/ 0 h 152590"/>
              <a:gd name="connsiteX194" fmla="*/ 275821 w 1228797"/>
              <a:gd name="connsiteY194" fmla="*/ 74867 h 152590"/>
              <a:gd name="connsiteX195" fmla="*/ 200954 w 1228797"/>
              <a:gd name="connsiteY195" fmla="*/ 149733 h 152590"/>
              <a:gd name="connsiteX196" fmla="*/ 126088 w 1228797"/>
              <a:gd name="connsiteY196" fmla="*/ 74867 h 152590"/>
              <a:gd name="connsiteX197" fmla="*/ 200954 w 1228797"/>
              <a:gd name="connsiteY197" fmla="*/ 0 h 152590"/>
            </a:gdLst>
            <a:ahLst/>
            <a:cxnLst/>
            <a:rect l="l" t="t" r="r" b="b"/>
            <a:pathLst>
              <a:path w="1228797" h="152590">
                <a:moveTo>
                  <a:pt x="353068" y="146933"/>
                </a:moveTo>
                <a:lnTo>
                  <a:pt x="353259" y="146971"/>
                </a:lnTo>
                <a:lnTo>
                  <a:pt x="352878" y="146971"/>
                </a:lnTo>
                <a:close/>
                <a:moveTo>
                  <a:pt x="463654" y="28766"/>
                </a:moveTo>
                <a:cubicBezTo>
                  <a:pt x="460187" y="28766"/>
                  <a:pt x="457368" y="31580"/>
                  <a:pt x="457368" y="35052"/>
                </a:cubicBezTo>
                <a:lnTo>
                  <a:pt x="457368" y="66866"/>
                </a:lnTo>
                <a:cubicBezTo>
                  <a:pt x="457311" y="70284"/>
                  <a:pt x="460044" y="73099"/>
                  <a:pt x="463464" y="73152"/>
                </a:cubicBezTo>
                <a:cubicBezTo>
                  <a:pt x="463530" y="73153"/>
                  <a:pt x="463588" y="73153"/>
                  <a:pt x="463654" y="73152"/>
                </a:cubicBezTo>
                <a:lnTo>
                  <a:pt x="502611" y="73152"/>
                </a:lnTo>
                <a:cubicBezTo>
                  <a:pt x="514613" y="73223"/>
                  <a:pt x="524576" y="63892"/>
                  <a:pt x="525281" y="51911"/>
                </a:cubicBezTo>
                <a:cubicBezTo>
                  <a:pt x="525910" y="39775"/>
                  <a:pt x="516585" y="29427"/>
                  <a:pt x="504450" y="28795"/>
                </a:cubicBezTo>
                <a:cubicBezTo>
                  <a:pt x="504031" y="28773"/>
                  <a:pt x="503602" y="28763"/>
                  <a:pt x="503183" y="28766"/>
                </a:cubicBezTo>
                <a:close/>
                <a:moveTo>
                  <a:pt x="1154216" y="28194"/>
                </a:moveTo>
                <a:lnTo>
                  <a:pt x="1154216" y="28765"/>
                </a:lnTo>
                <a:cubicBezTo>
                  <a:pt x="1127022" y="28713"/>
                  <a:pt x="1104934" y="50717"/>
                  <a:pt x="1104877" y="77914"/>
                </a:cubicBezTo>
                <a:cubicBezTo>
                  <a:pt x="1104820" y="105111"/>
                  <a:pt x="1126832" y="127201"/>
                  <a:pt x="1154026" y="127254"/>
                </a:cubicBezTo>
                <a:cubicBezTo>
                  <a:pt x="1181220" y="127306"/>
                  <a:pt x="1203308" y="105301"/>
                  <a:pt x="1203365" y="78105"/>
                </a:cubicBezTo>
                <a:cubicBezTo>
                  <a:pt x="1203365" y="78073"/>
                  <a:pt x="1203365" y="78041"/>
                  <a:pt x="1203365" y="78009"/>
                </a:cubicBezTo>
                <a:cubicBezTo>
                  <a:pt x="1203632" y="50761"/>
                  <a:pt x="1181753" y="28458"/>
                  <a:pt x="1154502" y="28195"/>
                </a:cubicBezTo>
                <a:cubicBezTo>
                  <a:pt x="1154407" y="28195"/>
                  <a:pt x="1154312" y="28194"/>
                  <a:pt x="1154216" y="28194"/>
                </a:cubicBezTo>
                <a:close/>
                <a:moveTo>
                  <a:pt x="836558" y="25718"/>
                </a:moveTo>
                <a:cubicBezTo>
                  <a:pt x="809364" y="25718"/>
                  <a:pt x="787314" y="47766"/>
                  <a:pt x="787314" y="74962"/>
                </a:cubicBezTo>
                <a:cubicBezTo>
                  <a:pt x="787314" y="102159"/>
                  <a:pt x="809364" y="124207"/>
                  <a:pt x="836558" y="124207"/>
                </a:cubicBezTo>
                <a:cubicBezTo>
                  <a:pt x="863752" y="124207"/>
                  <a:pt x="885802" y="102159"/>
                  <a:pt x="885802" y="74962"/>
                </a:cubicBezTo>
                <a:cubicBezTo>
                  <a:pt x="885802" y="74931"/>
                  <a:pt x="885802" y="74898"/>
                  <a:pt x="885802" y="74867"/>
                </a:cubicBezTo>
                <a:cubicBezTo>
                  <a:pt x="885745" y="47707"/>
                  <a:pt x="863714" y="25718"/>
                  <a:pt x="836558" y="25718"/>
                </a:cubicBezTo>
                <a:close/>
                <a:moveTo>
                  <a:pt x="200954" y="25527"/>
                </a:moveTo>
                <a:lnTo>
                  <a:pt x="200954" y="25908"/>
                </a:lnTo>
                <a:cubicBezTo>
                  <a:pt x="173652" y="25856"/>
                  <a:pt x="151477" y="47945"/>
                  <a:pt x="151424" y="75248"/>
                </a:cubicBezTo>
                <a:cubicBezTo>
                  <a:pt x="151372" y="102550"/>
                  <a:pt x="173462" y="124725"/>
                  <a:pt x="200764" y="124778"/>
                </a:cubicBezTo>
                <a:cubicBezTo>
                  <a:pt x="228063" y="124830"/>
                  <a:pt x="250237" y="102740"/>
                  <a:pt x="250294" y="75438"/>
                </a:cubicBezTo>
                <a:cubicBezTo>
                  <a:pt x="250294" y="75374"/>
                  <a:pt x="250294" y="75311"/>
                  <a:pt x="250294" y="75248"/>
                </a:cubicBezTo>
                <a:cubicBezTo>
                  <a:pt x="250456" y="47946"/>
                  <a:pt x="228444" y="25686"/>
                  <a:pt x="201145" y="25528"/>
                </a:cubicBezTo>
                <a:cubicBezTo>
                  <a:pt x="201078" y="25527"/>
                  <a:pt x="201021" y="25527"/>
                  <a:pt x="200954" y="25527"/>
                </a:cubicBezTo>
                <a:close/>
                <a:moveTo>
                  <a:pt x="437841" y="3429"/>
                </a:moveTo>
                <a:lnTo>
                  <a:pt x="502040" y="3429"/>
                </a:lnTo>
                <a:cubicBezTo>
                  <a:pt x="514623" y="3414"/>
                  <a:pt x="526748" y="8180"/>
                  <a:pt x="535949" y="16764"/>
                </a:cubicBezTo>
                <a:cubicBezTo>
                  <a:pt x="545074" y="25190"/>
                  <a:pt x="550427" y="36928"/>
                  <a:pt x="550808" y="49340"/>
                </a:cubicBezTo>
                <a:cubicBezTo>
                  <a:pt x="551303" y="66268"/>
                  <a:pt x="542883" y="82215"/>
                  <a:pt x="528615" y="91345"/>
                </a:cubicBezTo>
                <a:cubicBezTo>
                  <a:pt x="525881" y="92959"/>
                  <a:pt x="524852" y="96397"/>
                  <a:pt x="526233" y="99251"/>
                </a:cubicBezTo>
                <a:lnTo>
                  <a:pt x="544712" y="138017"/>
                </a:lnTo>
                <a:cubicBezTo>
                  <a:pt x="546188" y="141161"/>
                  <a:pt x="544826" y="144904"/>
                  <a:pt x="541683" y="146377"/>
                </a:cubicBezTo>
                <a:cubicBezTo>
                  <a:pt x="540845" y="146772"/>
                  <a:pt x="539930" y="146974"/>
                  <a:pt x="538997" y="146971"/>
                </a:cubicBezTo>
                <a:lnTo>
                  <a:pt x="525567" y="146971"/>
                </a:lnTo>
                <a:cubicBezTo>
                  <a:pt x="523166" y="146983"/>
                  <a:pt x="520976" y="145611"/>
                  <a:pt x="519947" y="143447"/>
                </a:cubicBezTo>
                <a:lnTo>
                  <a:pt x="500230" y="102203"/>
                </a:lnTo>
                <a:cubicBezTo>
                  <a:pt x="499221" y="100023"/>
                  <a:pt x="497011" y="98643"/>
                  <a:pt x="494611" y="98679"/>
                </a:cubicBezTo>
                <a:lnTo>
                  <a:pt x="463654" y="98679"/>
                </a:lnTo>
                <a:cubicBezTo>
                  <a:pt x="460235" y="98626"/>
                  <a:pt x="457425" y="101355"/>
                  <a:pt x="457368" y="104773"/>
                </a:cubicBezTo>
                <a:cubicBezTo>
                  <a:pt x="457368" y="104838"/>
                  <a:pt x="457368" y="104902"/>
                  <a:pt x="457368" y="104966"/>
                </a:cubicBezTo>
                <a:lnTo>
                  <a:pt x="457368" y="140684"/>
                </a:lnTo>
                <a:cubicBezTo>
                  <a:pt x="457368" y="144156"/>
                  <a:pt x="454558" y="146971"/>
                  <a:pt x="451081" y="146971"/>
                </a:cubicBezTo>
                <a:lnTo>
                  <a:pt x="437841" y="146971"/>
                </a:lnTo>
                <a:cubicBezTo>
                  <a:pt x="434365" y="146971"/>
                  <a:pt x="431555" y="144156"/>
                  <a:pt x="431555" y="140684"/>
                </a:cubicBezTo>
                <a:lnTo>
                  <a:pt x="431555" y="9716"/>
                </a:lnTo>
                <a:cubicBezTo>
                  <a:pt x="431603" y="6265"/>
                  <a:pt x="434393" y="3480"/>
                  <a:pt x="437841" y="3429"/>
                </a:cubicBezTo>
                <a:close/>
                <a:moveTo>
                  <a:pt x="293633" y="3429"/>
                </a:moveTo>
                <a:lnTo>
                  <a:pt x="306777" y="3429"/>
                </a:lnTo>
                <a:cubicBezTo>
                  <a:pt x="310101" y="3631"/>
                  <a:pt x="312692" y="6387"/>
                  <a:pt x="312683" y="9715"/>
                </a:cubicBezTo>
                <a:lnTo>
                  <a:pt x="312683" y="80677"/>
                </a:lnTo>
                <a:cubicBezTo>
                  <a:pt x="311454" y="102842"/>
                  <a:pt x="328427" y="121805"/>
                  <a:pt x="350592" y="123032"/>
                </a:cubicBezTo>
                <a:cubicBezTo>
                  <a:pt x="372757" y="124258"/>
                  <a:pt x="391721" y="107284"/>
                  <a:pt x="392950" y="85118"/>
                </a:cubicBezTo>
                <a:cubicBezTo>
                  <a:pt x="393026" y="83830"/>
                  <a:pt x="393035" y="82538"/>
                  <a:pt x="392978" y="81248"/>
                </a:cubicBezTo>
                <a:lnTo>
                  <a:pt x="392978" y="9715"/>
                </a:lnTo>
                <a:cubicBezTo>
                  <a:pt x="393026" y="6265"/>
                  <a:pt x="395817" y="3480"/>
                  <a:pt x="399265" y="3429"/>
                </a:cubicBezTo>
                <a:lnTo>
                  <a:pt x="412505" y="3429"/>
                </a:lnTo>
                <a:cubicBezTo>
                  <a:pt x="415943" y="3481"/>
                  <a:pt x="418696" y="6281"/>
                  <a:pt x="418696" y="9715"/>
                </a:cubicBezTo>
                <a:lnTo>
                  <a:pt x="418696" y="81153"/>
                </a:lnTo>
                <a:cubicBezTo>
                  <a:pt x="418696" y="108416"/>
                  <a:pt x="402119" y="131807"/>
                  <a:pt x="378496" y="141799"/>
                </a:cubicBezTo>
                <a:lnTo>
                  <a:pt x="353068" y="146933"/>
                </a:lnTo>
                <a:lnTo>
                  <a:pt x="327634" y="141836"/>
                </a:lnTo>
                <a:cubicBezTo>
                  <a:pt x="303998" y="131878"/>
                  <a:pt x="287389" y="108511"/>
                  <a:pt x="287346" y="81248"/>
                </a:cubicBezTo>
                <a:cubicBezTo>
                  <a:pt x="287346" y="81217"/>
                  <a:pt x="287346" y="81184"/>
                  <a:pt x="287346" y="81153"/>
                </a:cubicBezTo>
                <a:lnTo>
                  <a:pt x="287346" y="9715"/>
                </a:lnTo>
                <a:cubicBezTo>
                  <a:pt x="287394" y="6265"/>
                  <a:pt x="290184" y="3480"/>
                  <a:pt x="293633" y="3429"/>
                </a:cubicBezTo>
                <a:close/>
                <a:moveTo>
                  <a:pt x="6264" y="3333"/>
                </a:moveTo>
                <a:lnTo>
                  <a:pt x="18646" y="3333"/>
                </a:lnTo>
                <a:cubicBezTo>
                  <a:pt x="20692" y="3332"/>
                  <a:pt x="22611" y="4327"/>
                  <a:pt x="23790" y="6000"/>
                </a:cubicBezTo>
                <a:lnTo>
                  <a:pt x="61890" y="59817"/>
                </a:lnTo>
                <a:cubicBezTo>
                  <a:pt x="63109" y="61430"/>
                  <a:pt x="65011" y="62381"/>
                  <a:pt x="67033" y="62388"/>
                </a:cubicBezTo>
                <a:cubicBezTo>
                  <a:pt x="69032" y="62397"/>
                  <a:pt x="70913" y="61439"/>
                  <a:pt x="72081" y="59817"/>
                </a:cubicBezTo>
                <a:lnTo>
                  <a:pt x="110181" y="6000"/>
                </a:lnTo>
                <a:cubicBezTo>
                  <a:pt x="111360" y="4327"/>
                  <a:pt x="113279" y="3332"/>
                  <a:pt x="115325" y="3333"/>
                </a:cubicBezTo>
                <a:lnTo>
                  <a:pt x="127707" y="3333"/>
                </a:lnTo>
                <a:cubicBezTo>
                  <a:pt x="131179" y="3293"/>
                  <a:pt x="134026" y="6076"/>
                  <a:pt x="134065" y="9548"/>
                </a:cubicBezTo>
                <a:cubicBezTo>
                  <a:pt x="134082" y="10908"/>
                  <a:pt x="133655" y="12237"/>
                  <a:pt x="132851" y="13335"/>
                </a:cubicBezTo>
                <a:lnTo>
                  <a:pt x="81702" y="83724"/>
                </a:lnTo>
                <a:cubicBezTo>
                  <a:pt x="80555" y="85300"/>
                  <a:pt x="79953" y="87206"/>
                  <a:pt x="79987" y="89154"/>
                </a:cubicBezTo>
                <a:lnTo>
                  <a:pt x="79987" y="140684"/>
                </a:lnTo>
                <a:cubicBezTo>
                  <a:pt x="79987" y="144156"/>
                  <a:pt x="77172" y="146970"/>
                  <a:pt x="73701" y="146970"/>
                </a:cubicBezTo>
                <a:lnTo>
                  <a:pt x="60270" y="146970"/>
                </a:lnTo>
                <a:cubicBezTo>
                  <a:pt x="56798" y="146970"/>
                  <a:pt x="53984" y="144156"/>
                  <a:pt x="53984" y="140684"/>
                </a:cubicBezTo>
                <a:lnTo>
                  <a:pt x="53984" y="89154"/>
                </a:lnTo>
                <a:cubicBezTo>
                  <a:pt x="54018" y="87206"/>
                  <a:pt x="53416" y="85300"/>
                  <a:pt x="52269" y="83724"/>
                </a:cubicBezTo>
                <a:lnTo>
                  <a:pt x="1215" y="13335"/>
                </a:lnTo>
                <a:cubicBezTo>
                  <a:pt x="-836" y="10533"/>
                  <a:pt x="-229" y="6600"/>
                  <a:pt x="2572" y="4549"/>
                </a:cubicBezTo>
                <a:cubicBezTo>
                  <a:pt x="3643" y="3764"/>
                  <a:pt x="4936" y="3338"/>
                  <a:pt x="6264" y="3333"/>
                </a:cubicBezTo>
                <a:close/>
                <a:moveTo>
                  <a:pt x="1154026" y="3238"/>
                </a:moveTo>
                <a:cubicBezTo>
                  <a:pt x="1195269" y="3186"/>
                  <a:pt x="1228740" y="36577"/>
                  <a:pt x="1228797" y="77819"/>
                </a:cubicBezTo>
                <a:cubicBezTo>
                  <a:pt x="1228797" y="77850"/>
                  <a:pt x="1228797" y="77883"/>
                  <a:pt x="1228797" y="77914"/>
                </a:cubicBezTo>
                <a:cubicBezTo>
                  <a:pt x="1228740" y="119097"/>
                  <a:pt x="1195402" y="152485"/>
                  <a:pt x="1154216" y="152590"/>
                </a:cubicBezTo>
                <a:cubicBezTo>
                  <a:pt x="1112973" y="152642"/>
                  <a:pt x="1079502" y="119252"/>
                  <a:pt x="1079445" y="78009"/>
                </a:cubicBezTo>
                <a:cubicBezTo>
                  <a:pt x="1079388" y="36767"/>
                  <a:pt x="1112783" y="3290"/>
                  <a:pt x="1154026" y="3238"/>
                </a:cubicBezTo>
                <a:close/>
                <a:moveTo>
                  <a:pt x="646058" y="2096"/>
                </a:moveTo>
                <a:lnTo>
                  <a:pt x="659774" y="2096"/>
                </a:lnTo>
                <a:cubicBezTo>
                  <a:pt x="663250" y="2096"/>
                  <a:pt x="666060" y="4911"/>
                  <a:pt x="666060" y="8382"/>
                </a:cubicBezTo>
                <a:lnTo>
                  <a:pt x="666060" y="116491"/>
                </a:lnTo>
                <a:cubicBezTo>
                  <a:pt x="666060" y="119963"/>
                  <a:pt x="668870" y="122778"/>
                  <a:pt x="672346" y="122778"/>
                </a:cubicBezTo>
                <a:lnTo>
                  <a:pt x="750166" y="122778"/>
                </a:lnTo>
                <a:cubicBezTo>
                  <a:pt x="753633" y="122778"/>
                  <a:pt x="756452" y="125592"/>
                  <a:pt x="756452" y="129064"/>
                </a:cubicBezTo>
                <a:lnTo>
                  <a:pt x="756452" y="141733"/>
                </a:lnTo>
                <a:cubicBezTo>
                  <a:pt x="756509" y="145151"/>
                  <a:pt x="753776" y="147966"/>
                  <a:pt x="750356" y="148019"/>
                </a:cubicBezTo>
                <a:cubicBezTo>
                  <a:pt x="750290" y="148020"/>
                  <a:pt x="750232" y="148020"/>
                  <a:pt x="750166" y="148019"/>
                </a:cubicBezTo>
                <a:lnTo>
                  <a:pt x="646058" y="148019"/>
                </a:lnTo>
                <a:cubicBezTo>
                  <a:pt x="642581" y="148019"/>
                  <a:pt x="639771" y="145204"/>
                  <a:pt x="639771" y="141733"/>
                </a:cubicBezTo>
                <a:lnTo>
                  <a:pt x="639771" y="8382"/>
                </a:lnTo>
                <a:cubicBezTo>
                  <a:pt x="639819" y="4932"/>
                  <a:pt x="642609" y="2147"/>
                  <a:pt x="646058" y="2096"/>
                </a:cubicBezTo>
                <a:close/>
                <a:moveTo>
                  <a:pt x="995720" y="191"/>
                </a:moveTo>
                <a:cubicBezTo>
                  <a:pt x="1011922" y="355"/>
                  <a:pt x="1027629" y="5769"/>
                  <a:pt x="1040488" y="15621"/>
                </a:cubicBezTo>
                <a:cubicBezTo>
                  <a:pt x="1044298" y="18466"/>
                  <a:pt x="1047831" y="21654"/>
                  <a:pt x="1051060" y="25146"/>
                </a:cubicBezTo>
                <a:cubicBezTo>
                  <a:pt x="1051127" y="25235"/>
                  <a:pt x="1051194" y="25326"/>
                  <a:pt x="1051251" y="25418"/>
                </a:cubicBezTo>
                <a:cubicBezTo>
                  <a:pt x="1053146" y="28264"/>
                  <a:pt x="1052384" y="32107"/>
                  <a:pt x="1049536" y="34004"/>
                </a:cubicBezTo>
                <a:lnTo>
                  <a:pt x="1038964" y="41434"/>
                </a:lnTo>
                <a:cubicBezTo>
                  <a:pt x="1036478" y="43261"/>
                  <a:pt x="1033020" y="42976"/>
                  <a:pt x="1030867" y="40767"/>
                </a:cubicBezTo>
                <a:cubicBezTo>
                  <a:pt x="1029962" y="39830"/>
                  <a:pt x="1029010" y="38939"/>
                  <a:pt x="1028010" y="38100"/>
                </a:cubicBezTo>
                <a:cubicBezTo>
                  <a:pt x="1027753" y="37997"/>
                  <a:pt x="1027524" y="37834"/>
                  <a:pt x="1027343" y="37624"/>
                </a:cubicBezTo>
                <a:cubicBezTo>
                  <a:pt x="1018532" y="30242"/>
                  <a:pt x="1007407" y="26196"/>
                  <a:pt x="995911" y="26194"/>
                </a:cubicBezTo>
                <a:lnTo>
                  <a:pt x="993815" y="26194"/>
                </a:lnTo>
                <a:cubicBezTo>
                  <a:pt x="992672" y="26099"/>
                  <a:pt x="991529" y="26099"/>
                  <a:pt x="990386" y="26194"/>
                </a:cubicBezTo>
                <a:cubicBezTo>
                  <a:pt x="987414" y="26512"/>
                  <a:pt x="984481" y="27118"/>
                  <a:pt x="981623" y="28004"/>
                </a:cubicBezTo>
                <a:cubicBezTo>
                  <a:pt x="964526" y="33101"/>
                  <a:pt x="951524" y="47046"/>
                  <a:pt x="947638" y="64456"/>
                </a:cubicBezTo>
                <a:cubicBezTo>
                  <a:pt x="941704" y="90998"/>
                  <a:pt x="958411" y="117323"/>
                  <a:pt x="984957" y="123254"/>
                </a:cubicBezTo>
                <a:lnTo>
                  <a:pt x="988957" y="124016"/>
                </a:lnTo>
                <a:lnTo>
                  <a:pt x="992291" y="122968"/>
                </a:lnTo>
                <a:lnTo>
                  <a:pt x="1001816" y="122968"/>
                </a:lnTo>
                <a:cubicBezTo>
                  <a:pt x="1004274" y="122753"/>
                  <a:pt x="1006731" y="122403"/>
                  <a:pt x="1009150" y="121920"/>
                </a:cubicBezTo>
                <a:lnTo>
                  <a:pt x="1010484" y="121920"/>
                </a:lnTo>
                <a:lnTo>
                  <a:pt x="1011817" y="121920"/>
                </a:lnTo>
                <a:lnTo>
                  <a:pt x="1017437" y="119920"/>
                </a:lnTo>
                <a:lnTo>
                  <a:pt x="1018580" y="119444"/>
                </a:lnTo>
                <a:lnTo>
                  <a:pt x="1019723" y="118967"/>
                </a:lnTo>
                <a:lnTo>
                  <a:pt x="1020866" y="118396"/>
                </a:lnTo>
                <a:lnTo>
                  <a:pt x="1023438" y="117062"/>
                </a:lnTo>
                <a:lnTo>
                  <a:pt x="1024200" y="116491"/>
                </a:lnTo>
                <a:cubicBezTo>
                  <a:pt x="1031496" y="110931"/>
                  <a:pt x="1037316" y="103671"/>
                  <a:pt x="1041154" y="95345"/>
                </a:cubicBezTo>
                <a:cubicBezTo>
                  <a:pt x="1041764" y="93613"/>
                  <a:pt x="1041393" y="91690"/>
                  <a:pt x="1040202" y="90297"/>
                </a:cubicBezTo>
                <a:cubicBezTo>
                  <a:pt x="1039135" y="89178"/>
                  <a:pt x="1037649" y="88556"/>
                  <a:pt x="1036106" y="88583"/>
                </a:cubicBezTo>
                <a:lnTo>
                  <a:pt x="1008579" y="88583"/>
                </a:lnTo>
                <a:cubicBezTo>
                  <a:pt x="1005102" y="88583"/>
                  <a:pt x="1002292" y="85768"/>
                  <a:pt x="1002292" y="82296"/>
                </a:cubicBezTo>
                <a:lnTo>
                  <a:pt x="1002292" y="69437"/>
                </a:lnTo>
                <a:cubicBezTo>
                  <a:pt x="1002292" y="69373"/>
                  <a:pt x="1002292" y="69310"/>
                  <a:pt x="1002292" y="69245"/>
                </a:cubicBezTo>
                <a:cubicBezTo>
                  <a:pt x="1002350" y="65826"/>
                  <a:pt x="1005159" y="63097"/>
                  <a:pt x="1008579" y="63151"/>
                </a:cubicBezTo>
                <a:lnTo>
                  <a:pt x="1065729" y="63151"/>
                </a:lnTo>
                <a:lnTo>
                  <a:pt x="1066205" y="63151"/>
                </a:lnTo>
                <a:lnTo>
                  <a:pt x="1066777" y="63151"/>
                </a:lnTo>
                <a:cubicBezTo>
                  <a:pt x="1068139" y="64680"/>
                  <a:pt x="1068672" y="66776"/>
                  <a:pt x="1068205" y="68771"/>
                </a:cubicBezTo>
                <a:lnTo>
                  <a:pt x="1068205" y="80391"/>
                </a:lnTo>
                <a:cubicBezTo>
                  <a:pt x="1068244" y="101700"/>
                  <a:pt x="1059119" y="121997"/>
                  <a:pt x="1043155" y="136112"/>
                </a:cubicBezTo>
                <a:lnTo>
                  <a:pt x="1040869" y="138113"/>
                </a:lnTo>
                <a:lnTo>
                  <a:pt x="1039630" y="139065"/>
                </a:lnTo>
                <a:cubicBezTo>
                  <a:pt x="1038878" y="139697"/>
                  <a:pt x="1038087" y="140270"/>
                  <a:pt x="1037249" y="140780"/>
                </a:cubicBezTo>
                <a:lnTo>
                  <a:pt x="1036011" y="141637"/>
                </a:lnTo>
                <a:lnTo>
                  <a:pt x="1033630" y="143161"/>
                </a:lnTo>
                <a:lnTo>
                  <a:pt x="1032391" y="143923"/>
                </a:lnTo>
                <a:lnTo>
                  <a:pt x="1029915" y="145352"/>
                </a:lnTo>
                <a:lnTo>
                  <a:pt x="1029343" y="145352"/>
                </a:lnTo>
                <a:lnTo>
                  <a:pt x="1025343" y="147257"/>
                </a:lnTo>
                <a:lnTo>
                  <a:pt x="1024676" y="147257"/>
                </a:lnTo>
                <a:lnTo>
                  <a:pt x="1022104" y="148209"/>
                </a:lnTo>
                <a:lnTo>
                  <a:pt x="1020866" y="148209"/>
                </a:lnTo>
                <a:lnTo>
                  <a:pt x="1020104" y="148209"/>
                </a:lnTo>
                <a:lnTo>
                  <a:pt x="1018009" y="148971"/>
                </a:lnTo>
                <a:lnTo>
                  <a:pt x="1017151" y="148971"/>
                </a:lnTo>
                <a:lnTo>
                  <a:pt x="1015913" y="148971"/>
                </a:lnTo>
                <a:lnTo>
                  <a:pt x="1015056" y="148971"/>
                </a:lnTo>
                <a:lnTo>
                  <a:pt x="1013151" y="149447"/>
                </a:lnTo>
                <a:lnTo>
                  <a:pt x="1012103" y="149447"/>
                </a:lnTo>
                <a:lnTo>
                  <a:pt x="1010960" y="149447"/>
                </a:lnTo>
                <a:lnTo>
                  <a:pt x="1009912" y="149447"/>
                </a:lnTo>
                <a:lnTo>
                  <a:pt x="1008103" y="149447"/>
                </a:lnTo>
                <a:lnTo>
                  <a:pt x="1006960" y="149447"/>
                </a:lnTo>
                <a:lnTo>
                  <a:pt x="1005817" y="149447"/>
                </a:lnTo>
                <a:lnTo>
                  <a:pt x="1004578" y="149447"/>
                </a:lnTo>
                <a:lnTo>
                  <a:pt x="1002864" y="149447"/>
                </a:lnTo>
                <a:lnTo>
                  <a:pt x="995720" y="149447"/>
                </a:lnTo>
                <a:cubicBezTo>
                  <a:pt x="993939" y="149511"/>
                  <a:pt x="992167" y="149511"/>
                  <a:pt x="990386" y="149447"/>
                </a:cubicBezTo>
                <a:cubicBezTo>
                  <a:pt x="949171" y="147975"/>
                  <a:pt x="916948" y="113368"/>
                  <a:pt x="918425" y="72152"/>
                </a:cubicBezTo>
                <a:cubicBezTo>
                  <a:pt x="919901" y="30936"/>
                  <a:pt x="954505" y="-1282"/>
                  <a:pt x="995720" y="191"/>
                </a:cubicBezTo>
                <a:close/>
                <a:moveTo>
                  <a:pt x="836558" y="191"/>
                </a:moveTo>
                <a:cubicBezTo>
                  <a:pt x="877801" y="191"/>
                  <a:pt x="911234" y="33625"/>
                  <a:pt x="911234" y="74867"/>
                </a:cubicBezTo>
                <a:cubicBezTo>
                  <a:pt x="911234" y="116109"/>
                  <a:pt x="877801" y="149543"/>
                  <a:pt x="836558" y="149543"/>
                </a:cubicBezTo>
                <a:cubicBezTo>
                  <a:pt x="795315" y="149543"/>
                  <a:pt x="761882" y="116109"/>
                  <a:pt x="761882" y="74867"/>
                </a:cubicBezTo>
                <a:cubicBezTo>
                  <a:pt x="761882" y="33625"/>
                  <a:pt x="795315" y="191"/>
                  <a:pt x="836558" y="191"/>
                </a:cubicBezTo>
                <a:close/>
                <a:moveTo>
                  <a:pt x="200954" y="0"/>
                </a:moveTo>
                <a:cubicBezTo>
                  <a:pt x="242302" y="0"/>
                  <a:pt x="275821" y="33518"/>
                  <a:pt x="275821" y="74867"/>
                </a:cubicBezTo>
                <a:cubicBezTo>
                  <a:pt x="275821" y="116215"/>
                  <a:pt x="242302" y="149733"/>
                  <a:pt x="200954" y="149733"/>
                </a:cubicBezTo>
                <a:cubicBezTo>
                  <a:pt x="159606" y="149733"/>
                  <a:pt x="126088" y="116215"/>
                  <a:pt x="126088" y="74867"/>
                </a:cubicBezTo>
                <a:cubicBezTo>
                  <a:pt x="126088" y="33518"/>
                  <a:pt x="159606" y="0"/>
                  <a:pt x="20095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" y="5290458"/>
            <a:ext cx="1415143" cy="1567543"/>
          </a:xfrm>
          <a:custGeom>
            <a:avLst/>
            <a:gdLst>
              <a:gd name="connsiteX0" fmla="*/ 0 w 1415143"/>
              <a:gd name="connsiteY0" fmla="*/ 0 h 1567543"/>
              <a:gd name="connsiteX1" fmla="*/ 1415143 w 1415143"/>
              <a:gd name="connsiteY1" fmla="*/ 1415143 h 1567543"/>
              <a:gd name="connsiteX2" fmla="*/ 1407837 w 1415143"/>
              <a:gd name="connsiteY2" fmla="*/ 1559833 h 1567543"/>
              <a:gd name="connsiteX3" fmla="*/ 1406660 w 1415143"/>
              <a:gd name="connsiteY3" fmla="*/ 1567543 h 1567543"/>
              <a:gd name="connsiteX4" fmla="*/ 888206 w 1415143"/>
              <a:gd name="connsiteY4" fmla="*/ 1567543 h 1567543"/>
              <a:gd name="connsiteX5" fmla="*/ 903569 w 1415143"/>
              <a:gd name="connsiteY5" fmla="*/ 1415143 h 1567543"/>
              <a:gd name="connsiteX6" fmla="*/ 0 w 1415143"/>
              <a:gd name="connsiteY6" fmla="*/ 511574 h 1567543"/>
            </a:gdLst>
            <a:ahLst/>
            <a:cxnLst/>
            <a:rect l="l" t="t" r="r" b="b"/>
            <a:pathLst>
              <a:path w="1415143" h="1567543">
                <a:moveTo>
                  <a:pt x="0" y="0"/>
                </a:moveTo>
                <a:cubicBezTo>
                  <a:pt x="781562" y="0"/>
                  <a:pt x="1415143" y="633581"/>
                  <a:pt x="1415143" y="1415143"/>
                </a:cubicBezTo>
                <a:cubicBezTo>
                  <a:pt x="1415143" y="1463991"/>
                  <a:pt x="1412668" y="1512260"/>
                  <a:pt x="1407837" y="1559833"/>
                </a:cubicBezTo>
                <a:lnTo>
                  <a:pt x="1406660" y="1567543"/>
                </a:lnTo>
                <a:lnTo>
                  <a:pt x="888206" y="1567543"/>
                </a:lnTo>
                <a:lnTo>
                  <a:pt x="903569" y="1415143"/>
                </a:lnTo>
                <a:cubicBezTo>
                  <a:pt x="903569" y="916116"/>
                  <a:pt x="499027" y="511574"/>
                  <a:pt x="0" y="511574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1646164" y="6401581"/>
            <a:ext cx="129755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1221678" y="6401581"/>
            <a:ext cx="137688" cy="129774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0802953" y="6401581"/>
            <a:ext cx="134100" cy="129774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0389583" y="6401581"/>
            <a:ext cx="119802" cy="129774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6053014" y="962994"/>
            <a:ext cx="1335548" cy="161147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l">
              <a:lnSpc>
                <a:spcPct val="10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A28D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04</a:t>
            </a:r>
            <a:endParaRPr kumimoji="1" lang="zh-CN" altLang="en-US"/>
          </a:p>
        </p:txBody>
      </p:sp>
      <p:cxnSp>
        <p:nvCxnSpPr>
          <p:cNvPr id="20" name="标题 1"/>
          <p:cNvCxnSpPr/>
          <p:nvPr/>
        </p:nvCxnSpPr>
        <p:spPr>
          <a:xfrm>
            <a:off x="7000177" y="2326880"/>
            <a:ext cx="773750" cy="0"/>
          </a:xfrm>
          <a:prstGeom prst="line">
            <a:avLst/>
          </a:prstGeom>
          <a:noFill/>
          <a:ln w="6350" cap="sq">
            <a:solidFill>
              <a:schemeClr val="accent3">
                <a:alpha val="50000"/>
              </a:schemeClr>
            </a:solidFill>
            <a:prstDash val="dash"/>
            <a:miter/>
          </a:ln>
        </p:spPr>
      </p:cxnSp>
      <p:sp>
        <p:nvSpPr>
          <p:cNvPr id="21" name="标题 1"/>
          <p:cNvSpPr txBox="1"/>
          <p:nvPr/>
        </p:nvSpPr>
        <p:spPr>
          <a:xfrm>
            <a:off x="7088229" y="2683209"/>
            <a:ext cx="4336569" cy="144568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500" dirty="0" err="1">
                <a:ln w="12700">
                  <a:noFill/>
                </a:ln>
                <a:solidFill>
                  <a:srgbClr val="006BEB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教学过程设计</a:t>
            </a:r>
            <a:endParaRPr kumimoji="1" lang="zh-CN" altLang="en-US" dirty="0"/>
          </a:p>
        </p:txBody>
      </p:sp>
      <p:sp>
        <p:nvSpPr>
          <p:cNvPr id="26" name="标题 1"/>
          <p:cNvSpPr txBox="1"/>
          <p:nvPr/>
        </p:nvSpPr>
        <p:spPr>
          <a:xfrm>
            <a:off x="11118781" y="360876"/>
            <a:ext cx="129755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 flipH="1">
            <a:off x="4377906" y="1371375"/>
            <a:ext cx="91440" cy="91440"/>
          </a:xfrm>
          <a:prstGeom prst="ellipse">
            <a:avLst/>
          </a:prstGeom>
          <a:noFill/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5">
            <a:alphaModFix/>
          </a:blip>
          <a:srcRect l="3918" t="1508" r="5253" b="4912"/>
          <a:stretch>
            <a:fillRect/>
          </a:stretch>
        </p:blipFill>
        <p:spPr>
          <a:xfrm>
            <a:off x="852777" y="1188289"/>
            <a:ext cx="4966428" cy="5116843"/>
          </a:xfrm>
          <a:custGeom>
            <a:avLst/>
            <a:gdLst>
              <a:gd name="connsiteX0" fmla="*/ 0 w 4966428"/>
              <a:gd name="connsiteY0" fmla="*/ 0 h 5116843"/>
              <a:gd name="connsiteX1" fmla="*/ 4966428 w 4966428"/>
              <a:gd name="connsiteY1" fmla="*/ 0 h 5116843"/>
              <a:gd name="connsiteX2" fmla="*/ 4966428 w 4966428"/>
              <a:gd name="connsiteY2" fmla="*/ 5116843 h 5116843"/>
              <a:gd name="connsiteX3" fmla="*/ 0 w 4966428"/>
              <a:gd name="connsiteY3" fmla="*/ 5116843 h 5116843"/>
            </a:gdLst>
            <a:ahLst/>
            <a:cxnLst/>
            <a:rect l="l" t="t" r="r" b="b"/>
            <a:pathLst>
              <a:path w="4966428" h="5116843">
                <a:moveTo>
                  <a:pt x="0" y="0"/>
                </a:moveTo>
                <a:lnTo>
                  <a:pt x="4966428" y="0"/>
                </a:lnTo>
                <a:lnTo>
                  <a:pt x="4966428" y="5116843"/>
                </a:lnTo>
                <a:lnTo>
                  <a:pt x="0" y="5116843"/>
                </a:ln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0962478" y="1629055"/>
            <a:ext cx="556421" cy="556421"/>
          </a:xfrm>
          <a:prstGeom prst="roundRect">
            <a:avLst>
              <a:gd name="adj" fmla="val 11829"/>
            </a:avLst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459514" y="4915345"/>
            <a:ext cx="720000" cy="720000"/>
          </a:xfrm>
          <a:prstGeom prst="roundRect">
            <a:avLst>
              <a:gd name="adj" fmla="val 9410"/>
            </a:avLst>
          </a:prstGeom>
          <a:solidFill>
            <a:schemeClr val="accent2"/>
          </a:solidFill>
          <a:ln w="12700" cap="sq">
            <a:noFill/>
            <a:miter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81331" y="3246042"/>
            <a:ext cx="4996324" cy="936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开始部分，教师集合整队，营造课堂氛围，宣布教学内容与目标，明确学习方向，同时强调安全注意事项，为教学活动顺利开展奠定基础。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60400" y="3337736"/>
            <a:ext cx="90000" cy="9000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881331" y="4588136"/>
            <a:ext cx="4996324" cy="936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准备部分，通过慢跑热身、热身操与专项热身，活动学生身体各关节与肌肉，预防运动损伤，同时让学生熟悉防守移动技巧，为后续战术练习做好准备。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60400" y="4679830"/>
            <a:ext cx="90000" cy="9000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60398" y="1740264"/>
            <a:ext cx="5217257" cy="11913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课堂导入与热身</a:t>
            </a:r>
            <a:endParaRPr kumimoji="1"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459514" y="1629055"/>
            <a:ext cx="3920068" cy="18777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7385961" y="3660070"/>
            <a:ext cx="4145639" cy="1975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标题 1"/>
          <p:cNvSpPr txBox="1"/>
          <p:nvPr/>
        </p:nvSpPr>
        <p:spPr>
          <a:xfrm>
            <a:off x="899900" y="392435"/>
            <a:ext cx="106190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开始与准备部分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16200000">
            <a:off x="433600" y="446435"/>
            <a:ext cx="360000" cy="360000"/>
          </a:xfrm>
          <a:prstGeom prst="diamond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6200000">
            <a:off x="292966" y="446435"/>
            <a:ext cx="360000" cy="360000"/>
          </a:xfrm>
          <a:prstGeom prst="diamond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431194" y="1943972"/>
            <a:ext cx="5040000" cy="3420000"/>
          </a:xfrm>
          <a:prstGeom prst="roundRect">
            <a:avLst>
              <a:gd name="adj" fmla="val 5592"/>
            </a:avLst>
          </a:prstGeom>
          <a:solidFill>
            <a:schemeClr val="bg1">
              <a:lumMod val="95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0582900" y="1900428"/>
            <a:ext cx="936000" cy="936000"/>
          </a:xfrm>
          <a:custGeom>
            <a:avLst/>
            <a:gdLst>
              <a:gd name="connsiteX0" fmla="*/ 2120077 w 2455259"/>
              <a:gd name="connsiteY0" fmla="*/ 0 h 2448912"/>
              <a:gd name="connsiteX1" fmla="*/ 117902 w 2455259"/>
              <a:gd name="connsiteY1" fmla="*/ 0 h 2448912"/>
              <a:gd name="connsiteX2" fmla="*/ 34736 w 2455259"/>
              <a:gd name="connsiteY2" fmla="*/ 200742 h 2448912"/>
              <a:gd name="connsiteX3" fmla="*/ 1865113 w 2455259"/>
              <a:gd name="connsiteY3" fmla="*/ 2031084 h 2448912"/>
              <a:gd name="connsiteX4" fmla="*/ 1881653 w 2455259"/>
              <a:gd name="connsiteY4" fmla="*/ 2043668 h 2448912"/>
              <a:gd name="connsiteX5" fmla="*/ 1891181 w 2455259"/>
              <a:gd name="connsiteY5" fmla="*/ 2050860 h 2448912"/>
              <a:gd name="connsiteX6" fmla="*/ 2254517 w 2455259"/>
              <a:gd name="connsiteY6" fmla="*/ 2414231 h 2448912"/>
              <a:gd name="connsiteX7" fmla="*/ 2455259 w 2455259"/>
              <a:gd name="connsiteY7" fmla="*/ 2331101 h 2448912"/>
              <a:gd name="connsiteX8" fmla="*/ 2455259 w 2455259"/>
              <a:gd name="connsiteY8" fmla="*/ 335254 h 2448912"/>
              <a:gd name="connsiteX9" fmla="*/ 2120077 w 2455259"/>
              <a:gd name="connsiteY9" fmla="*/ 0 h 2448912"/>
            </a:gdLst>
            <a:ahLst/>
            <a:cxnLst/>
            <a:rect l="l" t="t" r="r" b="b"/>
            <a:pathLst>
              <a:path w="2455259" h="2448912">
                <a:moveTo>
                  <a:pt x="2120077" y="0"/>
                </a:moveTo>
                <a:lnTo>
                  <a:pt x="117902" y="0"/>
                </a:lnTo>
                <a:cubicBezTo>
                  <a:pt x="13126" y="0"/>
                  <a:pt x="-39477" y="126673"/>
                  <a:pt x="34736" y="200742"/>
                </a:cubicBezTo>
                <a:lnTo>
                  <a:pt x="1865113" y="2031084"/>
                </a:lnTo>
                <a:cubicBezTo>
                  <a:pt x="1870014" y="2036028"/>
                  <a:pt x="1875584" y="2040263"/>
                  <a:pt x="1881653" y="2043668"/>
                </a:cubicBezTo>
                <a:cubicBezTo>
                  <a:pt x="1885151" y="2045603"/>
                  <a:pt x="1888362" y="2048023"/>
                  <a:pt x="1891181" y="2050860"/>
                </a:cubicBezTo>
                <a:lnTo>
                  <a:pt x="2254517" y="2414231"/>
                </a:lnTo>
                <a:cubicBezTo>
                  <a:pt x="2328586" y="2488336"/>
                  <a:pt x="2455259" y="2435805"/>
                  <a:pt x="2455259" y="2331101"/>
                </a:cubicBezTo>
                <a:lnTo>
                  <a:pt x="2455259" y="335254"/>
                </a:lnTo>
                <a:cubicBezTo>
                  <a:pt x="2455259" y="150126"/>
                  <a:pt x="2305204" y="40"/>
                  <a:pt x="2120077" y="0"/>
                </a:cubicBez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  <a:miter/>
          </a:ln>
          <a:effectLst>
            <a:outerShdw blurRad="317500" dist="190500" dir="8100000" algn="tr" rotWithShape="0">
              <a:schemeClr val="tx1">
                <a:lumMod val="50000"/>
                <a:lumOff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0942900" y="2075799"/>
            <a:ext cx="576000" cy="36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67943" y="1943972"/>
            <a:ext cx="5040000" cy="3420000"/>
          </a:xfrm>
          <a:prstGeom prst="roundRect">
            <a:avLst>
              <a:gd name="adj" fmla="val 5592"/>
            </a:avLst>
          </a:prstGeom>
          <a:solidFill>
            <a:schemeClr val="bg1">
              <a:lumMod val="95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819649" y="1900428"/>
            <a:ext cx="936000" cy="936000"/>
          </a:xfrm>
          <a:custGeom>
            <a:avLst/>
            <a:gdLst>
              <a:gd name="connsiteX0" fmla="*/ 2120077 w 2455259"/>
              <a:gd name="connsiteY0" fmla="*/ 0 h 2448912"/>
              <a:gd name="connsiteX1" fmla="*/ 117902 w 2455259"/>
              <a:gd name="connsiteY1" fmla="*/ 0 h 2448912"/>
              <a:gd name="connsiteX2" fmla="*/ 34736 w 2455259"/>
              <a:gd name="connsiteY2" fmla="*/ 200742 h 2448912"/>
              <a:gd name="connsiteX3" fmla="*/ 1865113 w 2455259"/>
              <a:gd name="connsiteY3" fmla="*/ 2031084 h 2448912"/>
              <a:gd name="connsiteX4" fmla="*/ 1881653 w 2455259"/>
              <a:gd name="connsiteY4" fmla="*/ 2043668 h 2448912"/>
              <a:gd name="connsiteX5" fmla="*/ 1891181 w 2455259"/>
              <a:gd name="connsiteY5" fmla="*/ 2050860 h 2448912"/>
              <a:gd name="connsiteX6" fmla="*/ 2254517 w 2455259"/>
              <a:gd name="connsiteY6" fmla="*/ 2414231 h 2448912"/>
              <a:gd name="connsiteX7" fmla="*/ 2455259 w 2455259"/>
              <a:gd name="connsiteY7" fmla="*/ 2331101 h 2448912"/>
              <a:gd name="connsiteX8" fmla="*/ 2455259 w 2455259"/>
              <a:gd name="connsiteY8" fmla="*/ 335254 h 2448912"/>
              <a:gd name="connsiteX9" fmla="*/ 2120077 w 2455259"/>
              <a:gd name="connsiteY9" fmla="*/ 0 h 2448912"/>
            </a:gdLst>
            <a:ahLst/>
            <a:cxnLst/>
            <a:rect l="l" t="t" r="r" b="b"/>
            <a:pathLst>
              <a:path w="2455259" h="2448912">
                <a:moveTo>
                  <a:pt x="2120077" y="0"/>
                </a:moveTo>
                <a:lnTo>
                  <a:pt x="117902" y="0"/>
                </a:lnTo>
                <a:cubicBezTo>
                  <a:pt x="13126" y="0"/>
                  <a:pt x="-39477" y="126673"/>
                  <a:pt x="34736" y="200742"/>
                </a:cubicBezTo>
                <a:lnTo>
                  <a:pt x="1865113" y="2031084"/>
                </a:lnTo>
                <a:cubicBezTo>
                  <a:pt x="1870014" y="2036028"/>
                  <a:pt x="1875584" y="2040263"/>
                  <a:pt x="1881653" y="2043668"/>
                </a:cubicBezTo>
                <a:cubicBezTo>
                  <a:pt x="1885151" y="2045603"/>
                  <a:pt x="1888362" y="2048023"/>
                  <a:pt x="1891181" y="2050860"/>
                </a:cubicBezTo>
                <a:lnTo>
                  <a:pt x="2254517" y="2414231"/>
                </a:lnTo>
                <a:cubicBezTo>
                  <a:pt x="2328586" y="2488336"/>
                  <a:pt x="2455259" y="2435805"/>
                  <a:pt x="2455259" y="2331101"/>
                </a:cubicBezTo>
                <a:lnTo>
                  <a:pt x="2455259" y="335254"/>
                </a:lnTo>
                <a:cubicBezTo>
                  <a:pt x="2455259" y="150126"/>
                  <a:pt x="2305204" y="40"/>
                  <a:pt x="2120077" y="0"/>
                </a:cubicBez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  <a:miter/>
          </a:ln>
          <a:effectLst>
            <a:outerShdw blurRad="317500" dist="190500" dir="8100000" algn="tr" rotWithShape="0">
              <a:schemeClr val="tx1">
                <a:lumMod val="50000"/>
                <a:lumOff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5179649" y="2075799"/>
            <a:ext cx="576000" cy="36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91943" y="2359072"/>
            <a:ext cx="4189657" cy="4320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战术讲解与练习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991943" y="3045556"/>
            <a:ext cx="4392000" cy="19438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87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基本部分，教师详细讲解二防三战术概念与要点，并进行完整与分解示范。学生分组进行无球模仿防守站位与脚步移动练习，教师巡回纠错，帮助学生掌握防守技巧。
无球二防三练习中，学生五人一组，三人无球跑位，两人防守，按战术站位和移动，练习防守动作与协同配合，教师观察并纠正防守站位与移动问题。
有球二防三练习，加入进攻球员，学生在对抗中运用战术防守，教师纠正学生对抗中防守失误与补防不及时问题，提高学生战术运用能力。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755194" y="2359072"/>
            <a:ext cx="4192206" cy="4320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综合练习与游戏竞赛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755194" y="3045556"/>
            <a:ext cx="4392000" cy="19438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巩固练习部分，设置标志桶模拟进攻跑位，学生分组进行综合练习，要求防守动作连贯，根据进攻变化调整策略，教师指导学生依进攻变化调整防守。
开展“二防三防守积分赛”防守游戏，分组对抗，成功防守一次得1分，造成进攻失误得2分，限时内积分高组胜，通过游戏竞赛激发学生学习兴趣，强化防守能力，提高学生在比赛中的防守运用能力。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99900" y="392435"/>
            <a:ext cx="106190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基本与巩固部分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6200000">
            <a:off x="433600" y="446435"/>
            <a:ext cx="360000" cy="360000"/>
          </a:xfrm>
          <a:prstGeom prst="diamond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16200000">
            <a:off x="292966" y="446435"/>
            <a:ext cx="360000" cy="360000"/>
          </a:xfrm>
          <a:prstGeom prst="diamond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500776" y="1568359"/>
            <a:ext cx="3917577" cy="2304000"/>
          </a:xfrm>
          <a:custGeom>
            <a:avLst/>
            <a:gdLst>
              <a:gd name="T0" fmla="*/ 7349 w 9135"/>
              <a:gd name="T1" fmla="*/ 4439 h 4440"/>
              <a:gd name="T2" fmla="*/ 0 w 9135"/>
              <a:gd name="T3" fmla="*/ 4439 h 4440"/>
              <a:gd name="T4" fmla="*/ 1786 w 9135"/>
              <a:gd name="T5" fmla="*/ 2219 h 4440"/>
              <a:gd name="T6" fmla="*/ 0 w 9135"/>
              <a:gd name="T7" fmla="*/ 0 h 4440"/>
              <a:gd name="T8" fmla="*/ 7349 w 9135"/>
              <a:gd name="T9" fmla="*/ 0 h 4440"/>
              <a:gd name="T10" fmla="*/ 9134 w 9135"/>
              <a:gd name="T11" fmla="*/ 2219 h 4440"/>
              <a:gd name="T12" fmla="*/ 7349 w 9135"/>
              <a:gd name="T13" fmla="*/ 4439 h 4440"/>
            </a:gdLst>
            <a:ahLst/>
            <a:cxnLst/>
            <a:rect l="0" t="0" r="r" b="b"/>
            <a:pathLst>
              <a:path w="9135" h="4440">
                <a:moveTo>
                  <a:pt x="7349" y="4439"/>
                </a:moveTo>
                <a:lnTo>
                  <a:pt x="0" y="4439"/>
                </a:lnTo>
                <a:lnTo>
                  <a:pt x="1786" y="2219"/>
                </a:lnTo>
                <a:lnTo>
                  <a:pt x="0" y="0"/>
                </a:lnTo>
                <a:lnTo>
                  <a:pt x="7349" y="0"/>
                </a:lnTo>
                <a:lnTo>
                  <a:pt x="9134" y="2219"/>
                </a:lnTo>
                <a:lnTo>
                  <a:pt x="7349" y="4439"/>
                </a:lnTo>
              </a:path>
            </a:pathLst>
          </a:custGeom>
          <a:solidFill>
            <a:schemeClr val="accent1"/>
          </a:solidFill>
          <a:ln cap="sq">
            <a:noFill/>
          </a:ln>
          <a:effectLst/>
        </p:spPr>
        <p:txBody>
          <a:bodyPr vert="horz" wrap="non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386263" y="1825480"/>
            <a:ext cx="2419600" cy="177393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结束部分，进行放松活动，如深呼吸、拍打肌肉等，缓解学生身体疲劳，促进身体恢复。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750136" y="1568359"/>
            <a:ext cx="3915688" cy="2304000"/>
          </a:xfrm>
          <a:custGeom>
            <a:avLst/>
            <a:gdLst>
              <a:gd name="T0" fmla="*/ 7348 w 9133"/>
              <a:gd name="T1" fmla="*/ 4439 h 4440"/>
              <a:gd name="T2" fmla="*/ 0 w 9133"/>
              <a:gd name="T3" fmla="*/ 4439 h 4440"/>
              <a:gd name="T4" fmla="*/ 1785 w 9133"/>
              <a:gd name="T5" fmla="*/ 2219 h 4440"/>
              <a:gd name="T6" fmla="*/ 0 w 9133"/>
              <a:gd name="T7" fmla="*/ 0 h 4440"/>
              <a:gd name="T8" fmla="*/ 7348 w 9133"/>
              <a:gd name="T9" fmla="*/ 0 h 4440"/>
              <a:gd name="T10" fmla="*/ 9132 w 9133"/>
              <a:gd name="T11" fmla="*/ 2219 h 4440"/>
              <a:gd name="T12" fmla="*/ 7348 w 9133"/>
              <a:gd name="T13" fmla="*/ 4439 h 4440"/>
            </a:gdLst>
            <a:ahLst/>
            <a:cxnLst/>
            <a:rect l="0" t="0" r="r" b="b"/>
            <a:pathLst>
              <a:path w="9133" h="4440">
                <a:moveTo>
                  <a:pt x="7348" y="4439"/>
                </a:moveTo>
                <a:lnTo>
                  <a:pt x="0" y="4439"/>
                </a:lnTo>
                <a:lnTo>
                  <a:pt x="1785" y="2219"/>
                </a:lnTo>
                <a:lnTo>
                  <a:pt x="0" y="0"/>
                </a:lnTo>
                <a:lnTo>
                  <a:pt x="7348" y="0"/>
                </a:lnTo>
                <a:lnTo>
                  <a:pt x="9132" y="2219"/>
                </a:lnTo>
                <a:lnTo>
                  <a:pt x="7348" y="4439"/>
                </a:lnTo>
              </a:path>
            </a:pathLst>
          </a:custGeom>
          <a:solidFill>
            <a:schemeClr val="accent2"/>
          </a:solidFill>
          <a:ln cap="sq">
            <a:noFill/>
          </a:ln>
          <a:effectLst/>
        </p:spPr>
        <p:txBody>
          <a:bodyPr vert="horz" wrap="non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7689681" y="1825480"/>
            <a:ext cx="2329248" cy="17686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课堂小结时，回顾防守要点，表扬学生优点，指出不足之处，并鼓励学生课后继续练习，巩固所学防守知识与技能。</a:t>
            </a:r>
            <a:endParaRPr kumimoji="1" lang="zh-CN" altLang="en-US"/>
          </a:p>
        </p:txBody>
      </p:sp>
      <p:cxnSp>
        <p:nvCxnSpPr>
          <p:cNvPr id="7" name="标题 1"/>
          <p:cNvCxnSpPr/>
          <p:nvPr/>
        </p:nvCxnSpPr>
        <p:spPr>
          <a:xfrm>
            <a:off x="4930140" y="4287385"/>
            <a:ext cx="2306320" cy="0"/>
          </a:xfrm>
          <a:prstGeom prst="line">
            <a:avLst/>
          </a:prstGeom>
          <a:noFill/>
          <a:ln w="6350" cap="sq">
            <a:solidFill>
              <a:schemeClr val="tx1">
                <a:lumMod val="50000"/>
                <a:lumOff val="50000"/>
              </a:schemeClr>
            </a:solidFill>
            <a:miter/>
          </a:ln>
        </p:spPr>
      </p:cxnSp>
      <p:sp>
        <p:nvSpPr>
          <p:cNvPr id="8" name="标题 1"/>
          <p:cNvSpPr txBox="1"/>
          <p:nvPr/>
        </p:nvSpPr>
        <p:spPr>
          <a:xfrm>
            <a:off x="1498600" y="4504477"/>
            <a:ext cx="9169400" cy="13339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放松与课堂小结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99900" y="392435"/>
            <a:ext cx="106190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结束部分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16200000">
            <a:off x="433600" y="446435"/>
            <a:ext cx="360000" cy="360000"/>
          </a:xfrm>
          <a:prstGeom prst="diamond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16200000">
            <a:off x="292966" y="446435"/>
            <a:ext cx="360000" cy="360000"/>
          </a:xfrm>
          <a:prstGeom prst="diamond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 flipH="1">
            <a:off x="0" y="3078182"/>
            <a:ext cx="5090159" cy="3779817"/>
          </a:xfrm>
          <a:custGeom>
            <a:avLst/>
            <a:gdLst>
              <a:gd name="connsiteX0" fmla="*/ 4182889 w 5834027"/>
              <a:gd name="connsiteY0" fmla="*/ 134 h 4332194"/>
              <a:gd name="connsiteX1" fmla="*/ 4058711 w 5834027"/>
              <a:gd name="connsiteY1" fmla="*/ 17305 h 4332194"/>
              <a:gd name="connsiteX2" fmla="*/ 3966003 w 5834027"/>
              <a:gd name="connsiteY2" fmla="*/ 70349 h 4332194"/>
              <a:gd name="connsiteX3" fmla="*/ 3512398 w 5834027"/>
              <a:gd name="connsiteY3" fmla="*/ 668039 h 4332194"/>
              <a:gd name="connsiteX4" fmla="*/ 3382387 w 5834027"/>
              <a:gd name="connsiteY4" fmla="*/ 925885 h 4332194"/>
              <a:gd name="connsiteX5" fmla="*/ 3279474 w 5834027"/>
              <a:gd name="connsiteY5" fmla="*/ 1072951 h 4332194"/>
              <a:gd name="connsiteX6" fmla="*/ 3163619 w 5834027"/>
              <a:gd name="connsiteY6" fmla="*/ 1193847 h 4332194"/>
              <a:gd name="connsiteX7" fmla="*/ 2829388 w 5834027"/>
              <a:gd name="connsiteY7" fmla="*/ 1330091 h 4332194"/>
              <a:gd name="connsiteX8" fmla="*/ 2596728 w 5834027"/>
              <a:gd name="connsiteY8" fmla="*/ 1329310 h 4332194"/>
              <a:gd name="connsiteX9" fmla="*/ 2267454 w 5834027"/>
              <a:gd name="connsiteY9" fmla="*/ 1244100 h 4332194"/>
              <a:gd name="connsiteX10" fmla="*/ 1552567 w 5834027"/>
              <a:gd name="connsiteY10" fmla="*/ 1087503 h 4332194"/>
              <a:gd name="connsiteX11" fmla="*/ 1095582 w 5834027"/>
              <a:gd name="connsiteY11" fmla="*/ 1232450 h 4332194"/>
              <a:gd name="connsiteX12" fmla="*/ 917643 w 5834027"/>
              <a:gd name="connsiteY12" fmla="*/ 1667656 h 4332194"/>
              <a:gd name="connsiteX13" fmla="*/ 1005280 w 5834027"/>
              <a:gd name="connsiteY13" fmla="*/ 2171629 h 4332194"/>
              <a:gd name="connsiteX14" fmla="*/ 993807 w 5834027"/>
              <a:gd name="connsiteY14" fmla="*/ 2994024 h 4332194"/>
              <a:gd name="connsiteX15" fmla="*/ 756968 w 5834027"/>
              <a:gd name="connsiteY15" fmla="*/ 3174044 h 4332194"/>
              <a:gd name="connsiteX16" fmla="*/ 547034 w 5834027"/>
              <a:gd name="connsiteY16" fmla="*/ 3243929 h 4332194"/>
              <a:gd name="connsiteX17" fmla="*/ 47196 w 5834027"/>
              <a:gd name="connsiteY17" fmla="*/ 3563118 h 4332194"/>
              <a:gd name="connsiteX18" fmla="*/ 0 w 5834027"/>
              <a:gd name="connsiteY18" fmla="*/ 3636666 h 4332194"/>
              <a:gd name="connsiteX19" fmla="*/ 201 w 5834027"/>
              <a:gd name="connsiteY19" fmla="*/ 3871072 h 4332194"/>
              <a:gd name="connsiteX20" fmla="*/ 40340 w 5834027"/>
              <a:gd name="connsiteY20" fmla="*/ 4275423 h 4332194"/>
              <a:gd name="connsiteX21" fmla="*/ 54325 w 5834027"/>
              <a:gd name="connsiteY21" fmla="*/ 4332194 h 4332194"/>
              <a:gd name="connsiteX22" fmla="*/ 5834027 w 5834027"/>
              <a:gd name="connsiteY22" fmla="*/ 4332194 h 4332194"/>
              <a:gd name="connsiteX23" fmla="*/ 5834027 w 5834027"/>
              <a:gd name="connsiteY23" fmla="*/ 692955 h 4332194"/>
              <a:gd name="connsiteX24" fmla="*/ 5820879 w 5834027"/>
              <a:gd name="connsiteY24" fmla="*/ 700556 h 4332194"/>
              <a:gd name="connsiteX25" fmla="*/ 5617306 w 5834027"/>
              <a:gd name="connsiteY25" fmla="*/ 741578 h 4332194"/>
              <a:gd name="connsiteX26" fmla="*/ 5305588 w 5834027"/>
              <a:gd name="connsiteY26" fmla="*/ 661789 h 4332194"/>
              <a:gd name="connsiteX27" fmla="*/ 4942035 w 5834027"/>
              <a:gd name="connsiteY27" fmla="*/ 375811 h 4332194"/>
              <a:gd name="connsiteX28" fmla="*/ 4490025 w 5834027"/>
              <a:gd name="connsiteY28" fmla="*/ 43870 h 4332194"/>
              <a:gd name="connsiteX29" fmla="*/ 4255920 w 5834027"/>
              <a:gd name="connsiteY29" fmla="*/ 575 h 4332194"/>
              <a:gd name="connsiteX30" fmla="*/ 4182889 w 5834027"/>
              <a:gd name="connsiteY30" fmla="*/ 134 h 4332194"/>
            </a:gdLst>
            <a:ahLst/>
            <a:cxnLst/>
            <a:rect l="l" t="t" r="r" b="b"/>
            <a:pathLst>
              <a:path w="5834027" h="4332194">
                <a:moveTo>
                  <a:pt x="4182889" y="134"/>
                </a:moveTo>
                <a:cubicBezTo>
                  <a:pt x="4120732" y="986"/>
                  <a:pt x="4088241" y="5953"/>
                  <a:pt x="4058711" y="17305"/>
                </a:cubicBezTo>
                <a:cubicBezTo>
                  <a:pt x="4030719" y="28064"/>
                  <a:pt x="3989001" y="51934"/>
                  <a:pt x="3966003" y="70349"/>
                </a:cubicBezTo>
                <a:cubicBezTo>
                  <a:pt x="3701757" y="281935"/>
                  <a:pt x="3646369" y="354916"/>
                  <a:pt x="3512398" y="668039"/>
                </a:cubicBezTo>
                <a:cubicBezTo>
                  <a:pt x="3466311" y="775757"/>
                  <a:pt x="3407807" y="891788"/>
                  <a:pt x="3382387" y="925885"/>
                </a:cubicBezTo>
                <a:cubicBezTo>
                  <a:pt x="3356971" y="959982"/>
                  <a:pt x="3310659" y="1026162"/>
                  <a:pt x="3279474" y="1072951"/>
                </a:cubicBezTo>
                <a:cubicBezTo>
                  <a:pt x="3240352" y="1131644"/>
                  <a:pt x="3204429" y="1169132"/>
                  <a:pt x="3163619" y="1193847"/>
                </a:cubicBezTo>
                <a:cubicBezTo>
                  <a:pt x="3059922" y="1256652"/>
                  <a:pt x="2929261" y="1309914"/>
                  <a:pt x="2829388" y="1330091"/>
                </a:cubicBezTo>
                <a:cubicBezTo>
                  <a:pt x="2738298" y="1348494"/>
                  <a:pt x="2724225" y="1348447"/>
                  <a:pt x="2596728" y="1329310"/>
                </a:cubicBezTo>
                <a:cubicBezTo>
                  <a:pt x="2507873" y="1315973"/>
                  <a:pt x="2394193" y="1286555"/>
                  <a:pt x="2267454" y="1244100"/>
                </a:cubicBezTo>
                <a:cubicBezTo>
                  <a:pt x="1927633" y="1130268"/>
                  <a:pt x="1732402" y="1087503"/>
                  <a:pt x="1552567" y="1087503"/>
                </a:cubicBezTo>
                <a:cubicBezTo>
                  <a:pt x="1355164" y="1087503"/>
                  <a:pt x="1236251" y="1125219"/>
                  <a:pt x="1095582" y="1232450"/>
                </a:cubicBezTo>
                <a:cubicBezTo>
                  <a:pt x="970638" y="1327694"/>
                  <a:pt x="917958" y="1456536"/>
                  <a:pt x="917643" y="1667656"/>
                </a:cubicBezTo>
                <a:cubicBezTo>
                  <a:pt x="917433" y="1807750"/>
                  <a:pt x="932233" y="1892856"/>
                  <a:pt x="1005280" y="2171629"/>
                </a:cubicBezTo>
                <a:cubicBezTo>
                  <a:pt x="1129731" y="2646575"/>
                  <a:pt x="1128518" y="2733534"/>
                  <a:pt x="993807" y="2994024"/>
                </a:cubicBezTo>
                <a:cubicBezTo>
                  <a:pt x="962104" y="3055331"/>
                  <a:pt x="941277" y="3071160"/>
                  <a:pt x="756968" y="3174044"/>
                </a:cubicBezTo>
                <a:cubicBezTo>
                  <a:pt x="725442" y="3191642"/>
                  <a:pt x="630971" y="3223091"/>
                  <a:pt x="547034" y="3243929"/>
                </a:cubicBezTo>
                <a:cubicBezTo>
                  <a:pt x="304497" y="3304141"/>
                  <a:pt x="150114" y="3402727"/>
                  <a:pt x="47196" y="3563118"/>
                </a:cubicBezTo>
                <a:lnTo>
                  <a:pt x="0" y="3636666"/>
                </a:lnTo>
                <a:lnTo>
                  <a:pt x="201" y="3871072"/>
                </a:lnTo>
                <a:cubicBezTo>
                  <a:pt x="387" y="4089546"/>
                  <a:pt x="3116" y="4117028"/>
                  <a:pt x="40340" y="4275423"/>
                </a:cubicBezTo>
                <a:lnTo>
                  <a:pt x="54325" y="4332194"/>
                </a:lnTo>
                <a:lnTo>
                  <a:pt x="5834027" y="4332194"/>
                </a:lnTo>
                <a:lnTo>
                  <a:pt x="5834027" y="692955"/>
                </a:lnTo>
                <a:lnTo>
                  <a:pt x="5820879" y="700556"/>
                </a:lnTo>
                <a:cubicBezTo>
                  <a:pt x="5743180" y="738930"/>
                  <a:pt x="5730865" y="741411"/>
                  <a:pt x="5617306" y="741578"/>
                </a:cubicBezTo>
                <a:cubicBezTo>
                  <a:pt x="5486476" y="741767"/>
                  <a:pt x="5425533" y="726169"/>
                  <a:pt x="5305588" y="661789"/>
                </a:cubicBezTo>
                <a:cubicBezTo>
                  <a:pt x="5203537" y="607013"/>
                  <a:pt x="5151845" y="566351"/>
                  <a:pt x="4942035" y="375811"/>
                </a:cubicBezTo>
                <a:cubicBezTo>
                  <a:pt x="4727497" y="180981"/>
                  <a:pt x="4626360" y="106709"/>
                  <a:pt x="4490025" y="43870"/>
                </a:cubicBezTo>
                <a:cubicBezTo>
                  <a:pt x="4406974" y="5592"/>
                  <a:pt x="4394344" y="3257"/>
                  <a:pt x="4255920" y="575"/>
                </a:cubicBezTo>
                <a:cubicBezTo>
                  <a:pt x="4227621" y="27"/>
                  <a:pt x="4203607" y="-149"/>
                  <a:pt x="4182889" y="134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alphaModFix amt="10000"/>
          </a:blip>
          <a:srcRect/>
          <a:stretch>
            <a:fillRect/>
          </a:stretch>
        </p:blipFill>
        <p:spPr>
          <a:xfrm flipH="1">
            <a:off x="3942089" y="4370488"/>
            <a:ext cx="2440498" cy="1827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alphaModFix amt="10000"/>
          </a:blip>
          <a:srcRect/>
          <a:stretch>
            <a:fillRect/>
          </a:stretch>
        </p:blipFill>
        <p:spPr>
          <a:xfrm flipH="1">
            <a:off x="371825" y="1215342"/>
            <a:ext cx="1691488" cy="126653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标题 1"/>
          <p:cNvSpPr txBox="1"/>
          <p:nvPr/>
        </p:nvSpPr>
        <p:spPr>
          <a:xfrm>
            <a:off x="498231" y="343723"/>
            <a:ext cx="1321317" cy="164080"/>
          </a:xfrm>
          <a:custGeom>
            <a:avLst/>
            <a:gdLst>
              <a:gd name="connsiteX0" fmla="*/ 353068 w 1228797"/>
              <a:gd name="connsiteY0" fmla="*/ 146933 h 152590"/>
              <a:gd name="connsiteX1" fmla="*/ 353259 w 1228797"/>
              <a:gd name="connsiteY1" fmla="*/ 146971 h 152590"/>
              <a:gd name="connsiteX2" fmla="*/ 352878 w 1228797"/>
              <a:gd name="connsiteY2" fmla="*/ 146971 h 152590"/>
              <a:gd name="connsiteX3" fmla="*/ 463654 w 1228797"/>
              <a:gd name="connsiteY3" fmla="*/ 28766 h 152590"/>
              <a:gd name="connsiteX4" fmla="*/ 457368 w 1228797"/>
              <a:gd name="connsiteY4" fmla="*/ 35052 h 152590"/>
              <a:gd name="connsiteX5" fmla="*/ 457368 w 1228797"/>
              <a:gd name="connsiteY5" fmla="*/ 66866 h 152590"/>
              <a:gd name="connsiteX6" fmla="*/ 463464 w 1228797"/>
              <a:gd name="connsiteY6" fmla="*/ 73152 h 152590"/>
              <a:gd name="connsiteX7" fmla="*/ 463654 w 1228797"/>
              <a:gd name="connsiteY7" fmla="*/ 73152 h 152590"/>
              <a:gd name="connsiteX8" fmla="*/ 502611 w 1228797"/>
              <a:gd name="connsiteY8" fmla="*/ 73152 h 152590"/>
              <a:gd name="connsiteX9" fmla="*/ 525281 w 1228797"/>
              <a:gd name="connsiteY9" fmla="*/ 51911 h 152590"/>
              <a:gd name="connsiteX10" fmla="*/ 504450 w 1228797"/>
              <a:gd name="connsiteY10" fmla="*/ 28795 h 152590"/>
              <a:gd name="connsiteX11" fmla="*/ 503183 w 1228797"/>
              <a:gd name="connsiteY11" fmla="*/ 28766 h 152590"/>
              <a:gd name="connsiteX12" fmla="*/ 1154216 w 1228797"/>
              <a:gd name="connsiteY12" fmla="*/ 28194 h 152590"/>
              <a:gd name="connsiteX13" fmla="*/ 1154216 w 1228797"/>
              <a:gd name="connsiteY13" fmla="*/ 28765 h 152590"/>
              <a:gd name="connsiteX14" fmla="*/ 1104877 w 1228797"/>
              <a:gd name="connsiteY14" fmla="*/ 77914 h 152590"/>
              <a:gd name="connsiteX15" fmla="*/ 1154026 w 1228797"/>
              <a:gd name="connsiteY15" fmla="*/ 127254 h 152590"/>
              <a:gd name="connsiteX16" fmla="*/ 1203365 w 1228797"/>
              <a:gd name="connsiteY16" fmla="*/ 78105 h 152590"/>
              <a:gd name="connsiteX17" fmla="*/ 1203365 w 1228797"/>
              <a:gd name="connsiteY17" fmla="*/ 78009 h 152590"/>
              <a:gd name="connsiteX18" fmla="*/ 1154502 w 1228797"/>
              <a:gd name="connsiteY18" fmla="*/ 28195 h 152590"/>
              <a:gd name="connsiteX19" fmla="*/ 1154216 w 1228797"/>
              <a:gd name="connsiteY19" fmla="*/ 28194 h 152590"/>
              <a:gd name="connsiteX20" fmla="*/ 836558 w 1228797"/>
              <a:gd name="connsiteY20" fmla="*/ 25718 h 152590"/>
              <a:gd name="connsiteX21" fmla="*/ 787314 w 1228797"/>
              <a:gd name="connsiteY21" fmla="*/ 74962 h 152590"/>
              <a:gd name="connsiteX22" fmla="*/ 836558 w 1228797"/>
              <a:gd name="connsiteY22" fmla="*/ 124207 h 152590"/>
              <a:gd name="connsiteX23" fmla="*/ 885802 w 1228797"/>
              <a:gd name="connsiteY23" fmla="*/ 74962 h 152590"/>
              <a:gd name="connsiteX24" fmla="*/ 885802 w 1228797"/>
              <a:gd name="connsiteY24" fmla="*/ 74867 h 152590"/>
              <a:gd name="connsiteX25" fmla="*/ 836558 w 1228797"/>
              <a:gd name="connsiteY25" fmla="*/ 25718 h 152590"/>
              <a:gd name="connsiteX26" fmla="*/ 200954 w 1228797"/>
              <a:gd name="connsiteY26" fmla="*/ 25527 h 152590"/>
              <a:gd name="connsiteX27" fmla="*/ 200954 w 1228797"/>
              <a:gd name="connsiteY27" fmla="*/ 25908 h 152590"/>
              <a:gd name="connsiteX28" fmla="*/ 151424 w 1228797"/>
              <a:gd name="connsiteY28" fmla="*/ 75248 h 152590"/>
              <a:gd name="connsiteX29" fmla="*/ 200764 w 1228797"/>
              <a:gd name="connsiteY29" fmla="*/ 124778 h 152590"/>
              <a:gd name="connsiteX30" fmla="*/ 250294 w 1228797"/>
              <a:gd name="connsiteY30" fmla="*/ 75438 h 152590"/>
              <a:gd name="connsiteX31" fmla="*/ 250294 w 1228797"/>
              <a:gd name="connsiteY31" fmla="*/ 75248 h 152590"/>
              <a:gd name="connsiteX32" fmla="*/ 201145 w 1228797"/>
              <a:gd name="connsiteY32" fmla="*/ 25528 h 152590"/>
              <a:gd name="connsiteX33" fmla="*/ 200954 w 1228797"/>
              <a:gd name="connsiteY33" fmla="*/ 25527 h 152590"/>
              <a:gd name="connsiteX34" fmla="*/ 437841 w 1228797"/>
              <a:gd name="connsiteY34" fmla="*/ 3429 h 152590"/>
              <a:gd name="connsiteX35" fmla="*/ 502040 w 1228797"/>
              <a:gd name="connsiteY35" fmla="*/ 3429 h 152590"/>
              <a:gd name="connsiteX36" fmla="*/ 535949 w 1228797"/>
              <a:gd name="connsiteY36" fmla="*/ 16764 h 152590"/>
              <a:gd name="connsiteX37" fmla="*/ 550808 w 1228797"/>
              <a:gd name="connsiteY37" fmla="*/ 49340 h 152590"/>
              <a:gd name="connsiteX38" fmla="*/ 528615 w 1228797"/>
              <a:gd name="connsiteY38" fmla="*/ 91345 h 152590"/>
              <a:gd name="connsiteX39" fmla="*/ 526233 w 1228797"/>
              <a:gd name="connsiteY39" fmla="*/ 99251 h 152590"/>
              <a:gd name="connsiteX40" fmla="*/ 544712 w 1228797"/>
              <a:gd name="connsiteY40" fmla="*/ 138017 h 152590"/>
              <a:gd name="connsiteX41" fmla="*/ 541683 w 1228797"/>
              <a:gd name="connsiteY41" fmla="*/ 146377 h 152590"/>
              <a:gd name="connsiteX42" fmla="*/ 538997 w 1228797"/>
              <a:gd name="connsiteY42" fmla="*/ 146971 h 152590"/>
              <a:gd name="connsiteX43" fmla="*/ 525567 w 1228797"/>
              <a:gd name="connsiteY43" fmla="*/ 146971 h 152590"/>
              <a:gd name="connsiteX44" fmla="*/ 519947 w 1228797"/>
              <a:gd name="connsiteY44" fmla="*/ 143447 h 152590"/>
              <a:gd name="connsiteX45" fmla="*/ 500230 w 1228797"/>
              <a:gd name="connsiteY45" fmla="*/ 102203 h 152590"/>
              <a:gd name="connsiteX46" fmla="*/ 494611 w 1228797"/>
              <a:gd name="connsiteY46" fmla="*/ 98679 h 152590"/>
              <a:gd name="connsiteX47" fmla="*/ 463654 w 1228797"/>
              <a:gd name="connsiteY47" fmla="*/ 98679 h 152590"/>
              <a:gd name="connsiteX48" fmla="*/ 457368 w 1228797"/>
              <a:gd name="connsiteY48" fmla="*/ 104773 h 152590"/>
              <a:gd name="connsiteX49" fmla="*/ 457368 w 1228797"/>
              <a:gd name="connsiteY49" fmla="*/ 104966 h 152590"/>
              <a:gd name="connsiteX50" fmla="*/ 457368 w 1228797"/>
              <a:gd name="connsiteY50" fmla="*/ 140684 h 152590"/>
              <a:gd name="connsiteX51" fmla="*/ 451081 w 1228797"/>
              <a:gd name="connsiteY51" fmla="*/ 146971 h 152590"/>
              <a:gd name="connsiteX52" fmla="*/ 437841 w 1228797"/>
              <a:gd name="connsiteY52" fmla="*/ 146971 h 152590"/>
              <a:gd name="connsiteX53" fmla="*/ 431555 w 1228797"/>
              <a:gd name="connsiteY53" fmla="*/ 140684 h 152590"/>
              <a:gd name="connsiteX54" fmla="*/ 431555 w 1228797"/>
              <a:gd name="connsiteY54" fmla="*/ 9716 h 152590"/>
              <a:gd name="connsiteX55" fmla="*/ 437841 w 1228797"/>
              <a:gd name="connsiteY55" fmla="*/ 3429 h 152590"/>
              <a:gd name="connsiteX56" fmla="*/ 293633 w 1228797"/>
              <a:gd name="connsiteY56" fmla="*/ 3429 h 152590"/>
              <a:gd name="connsiteX57" fmla="*/ 306777 w 1228797"/>
              <a:gd name="connsiteY57" fmla="*/ 3429 h 152590"/>
              <a:gd name="connsiteX58" fmla="*/ 312683 w 1228797"/>
              <a:gd name="connsiteY58" fmla="*/ 9715 h 152590"/>
              <a:gd name="connsiteX59" fmla="*/ 312683 w 1228797"/>
              <a:gd name="connsiteY59" fmla="*/ 80677 h 152590"/>
              <a:gd name="connsiteX60" fmla="*/ 350592 w 1228797"/>
              <a:gd name="connsiteY60" fmla="*/ 123032 h 152590"/>
              <a:gd name="connsiteX61" fmla="*/ 392950 w 1228797"/>
              <a:gd name="connsiteY61" fmla="*/ 85118 h 152590"/>
              <a:gd name="connsiteX62" fmla="*/ 392978 w 1228797"/>
              <a:gd name="connsiteY62" fmla="*/ 81248 h 152590"/>
              <a:gd name="connsiteX63" fmla="*/ 392978 w 1228797"/>
              <a:gd name="connsiteY63" fmla="*/ 9715 h 152590"/>
              <a:gd name="connsiteX64" fmla="*/ 399265 w 1228797"/>
              <a:gd name="connsiteY64" fmla="*/ 3429 h 152590"/>
              <a:gd name="connsiteX65" fmla="*/ 412505 w 1228797"/>
              <a:gd name="connsiteY65" fmla="*/ 3429 h 152590"/>
              <a:gd name="connsiteX66" fmla="*/ 418696 w 1228797"/>
              <a:gd name="connsiteY66" fmla="*/ 9715 h 152590"/>
              <a:gd name="connsiteX67" fmla="*/ 418696 w 1228797"/>
              <a:gd name="connsiteY67" fmla="*/ 81153 h 152590"/>
              <a:gd name="connsiteX68" fmla="*/ 378496 w 1228797"/>
              <a:gd name="connsiteY68" fmla="*/ 141799 h 152590"/>
              <a:gd name="connsiteX69" fmla="*/ 353068 w 1228797"/>
              <a:gd name="connsiteY69" fmla="*/ 146933 h 152590"/>
              <a:gd name="connsiteX70" fmla="*/ 327634 w 1228797"/>
              <a:gd name="connsiteY70" fmla="*/ 141836 h 152590"/>
              <a:gd name="connsiteX71" fmla="*/ 287346 w 1228797"/>
              <a:gd name="connsiteY71" fmla="*/ 81248 h 152590"/>
              <a:gd name="connsiteX72" fmla="*/ 287346 w 1228797"/>
              <a:gd name="connsiteY72" fmla="*/ 81153 h 152590"/>
              <a:gd name="connsiteX73" fmla="*/ 287346 w 1228797"/>
              <a:gd name="connsiteY73" fmla="*/ 9715 h 152590"/>
              <a:gd name="connsiteX74" fmla="*/ 293633 w 1228797"/>
              <a:gd name="connsiteY74" fmla="*/ 3429 h 152590"/>
              <a:gd name="connsiteX75" fmla="*/ 6264 w 1228797"/>
              <a:gd name="connsiteY75" fmla="*/ 3333 h 152590"/>
              <a:gd name="connsiteX76" fmla="*/ 18646 w 1228797"/>
              <a:gd name="connsiteY76" fmla="*/ 3333 h 152590"/>
              <a:gd name="connsiteX77" fmla="*/ 23790 w 1228797"/>
              <a:gd name="connsiteY77" fmla="*/ 6000 h 152590"/>
              <a:gd name="connsiteX78" fmla="*/ 61890 w 1228797"/>
              <a:gd name="connsiteY78" fmla="*/ 59817 h 152590"/>
              <a:gd name="connsiteX79" fmla="*/ 67033 w 1228797"/>
              <a:gd name="connsiteY79" fmla="*/ 62388 h 152590"/>
              <a:gd name="connsiteX80" fmla="*/ 72081 w 1228797"/>
              <a:gd name="connsiteY80" fmla="*/ 59817 h 152590"/>
              <a:gd name="connsiteX81" fmla="*/ 110181 w 1228797"/>
              <a:gd name="connsiteY81" fmla="*/ 6000 h 152590"/>
              <a:gd name="connsiteX82" fmla="*/ 115325 w 1228797"/>
              <a:gd name="connsiteY82" fmla="*/ 3333 h 152590"/>
              <a:gd name="connsiteX83" fmla="*/ 127707 w 1228797"/>
              <a:gd name="connsiteY83" fmla="*/ 3333 h 152590"/>
              <a:gd name="connsiteX84" fmla="*/ 134065 w 1228797"/>
              <a:gd name="connsiteY84" fmla="*/ 9548 h 152590"/>
              <a:gd name="connsiteX85" fmla="*/ 132851 w 1228797"/>
              <a:gd name="connsiteY85" fmla="*/ 13335 h 152590"/>
              <a:gd name="connsiteX86" fmla="*/ 81702 w 1228797"/>
              <a:gd name="connsiteY86" fmla="*/ 83724 h 152590"/>
              <a:gd name="connsiteX87" fmla="*/ 79987 w 1228797"/>
              <a:gd name="connsiteY87" fmla="*/ 89154 h 152590"/>
              <a:gd name="connsiteX88" fmla="*/ 79987 w 1228797"/>
              <a:gd name="connsiteY88" fmla="*/ 140684 h 152590"/>
              <a:gd name="connsiteX89" fmla="*/ 73701 w 1228797"/>
              <a:gd name="connsiteY89" fmla="*/ 146970 h 152590"/>
              <a:gd name="connsiteX90" fmla="*/ 60270 w 1228797"/>
              <a:gd name="connsiteY90" fmla="*/ 146970 h 152590"/>
              <a:gd name="connsiteX91" fmla="*/ 53984 w 1228797"/>
              <a:gd name="connsiteY91" fmla="*/ 140684 h 152590"/>
              <a:gd name="connsiteX92" fmla="*/ 53984 w 1228797"/>
              <a:gd name="connsiteY92" fmla="*/ 89154 h 152590"/>
              <a:gd name="connsiteX93" fmla="*/ 52269 w 1228797"/>
              <a:gd name="connsiteY93" fmla="*/ 83724 h 152590"/>
              <a:gd name="connsiteX94" fmla="*/ 1215 w 1228797"/>
              <a:gd name="connsiteY94" fmla="*/ 13335 h 152590"/>
              <a:gd name="connsiteX95" fmla="*/ 2572 w 1228797"/>
              <a:gd name="connsiteY95" fmla="*/ 4549 h 152590"/>
              <a:gd name="connsiteX96" fmla="*/ 6264 w 1228797"/>
              <a:gd name="connsiteY96" fmla="*/ 3333 h 152590"/>
              <a:gd name="connsiteX97" fmla="*/ 1154026 w 1228797"/>
              <a:gd name="connsiteY97" fmla="*/ 3238 h 152590"/>
              <a:gd name="connsiteX98" fmla="*/ 1228797 w 1228797"/>
              <a:gd name="connsiteY98" fmla="*/ 77819 h 152590"/>
              <a:gd name="connsiteX99" fmla="*/ 1228797 w 1228797"/>
              <a:gd name="connsiteY99" fmla="*/ 77914 h 152590"/>
              <a:gd name="connsiteX100" fmla="*/ 1154216 w 1228797"/>
              <a:gd name="connsiteY100" fmla="*/ 152590 h 152590"/>
              <a:gd name="connsiteX101" fmla="*/ 1079445 w 1228797"/>
              <a:gd name="connsiteY101" fmla="*/ 78009 h 152590"/>
              <a:gd name="connsiteX102" fmla="*/ 1154026 w 1228797"/>
              <a:gd name="connsiteY102" fmla="*/ 3238 h 152590"/>
              <a:gd name="connsiteX103" fmla="*/ 646058 w 1228797"/>
              <a:gd name="connsiteY103" fmla="*/ 2096 h 152590"/>
              <a:gd name="connsiteX104" fmla="*/ 659774 w 1228797"/>
              <a:gd name="connsiteY104" fmla="*/ 2096 h 152590"/>
              <a:gd name="connsiteX105" fmla="*/ 666060 w 1228797"/>
              <a:gd name="connsiteY105" fmla="*/ 8382 h 152590"/>
              <a:gd name="connsiteX106" fmla="*/ 666060 w 1228797"/>
              <a:gd name="connsiteY106" fmla="*/ 116491 h 152590"/>
              <a:gd name="connsiteX107" fmla="*/ 672346 w 1228797"/>
              <a:gd name="connsiteY107" fmla="*/ 122778 h 152590"/>
              <a:gd name="connsiteX108" fmla="*/ 750166 w 1228797"/>
              <a:gd name="connsiteY108" fmla="*/ 122778 h 152590"/>
              <a:gd name="connsiteX109" fmla="*/ 756452 w 1228797"/>
              <a:gd name="connsiteY109" fmla="*/ 129064 h 152590"/>
              <a:gd name="connsiteX110" fmla="*/ 756452 w 1228797"/>
              <a:gd name="connsiteY110" fmla="*/ 141733 h 152590"/>
              <a:gd name="connsiteX111" fmla="*/ 750356 w 1228797"/>
              <a:gd name="connsiteY111" fmla="*/ 148019 h 152590"/>
              <a:gd name="connsiteX112" fmla="*/ 750166 w 1228797"/>
              <a:gd name="connsiteY112" fmla="*/ 148019 h 152590"/>
              <a:gd name="connsiteX113" fmla="*/ 646058 w 1228797"/>
              <a:gd name="connsiteY113" fmla="*/ 148019 h 152590"/>
              <a:gd name="connsiteX114" fmla="*/ 639771 w 1228797"/>
              <a:gd name="connsiteY114" fmla="*/ 141733 h 152590"/>
              <a:gd name="connsiteX115" fmla="*/ 639771 w 1228797"/>
              <a:gd name="connsiteY115" fmla="*/ 8382 h 152590"/>
              <a:gd name="connsiteX116" fmla="*/ 646058 w 1228797"/>
              <a:gd name="connsiteY116" fmla="*/ 2096 h 152590"/>
              <a:gd name="connsiteX117" fmla="*/ 995720 w 1228797"/>
              <a:gd name="connsiteY117" fmla="*/ 191 h 152590"/>
              <a:gd name="connsiteX118" fmla="*/ 1040488 w 1228797"/>
              <a:gd name="connsiteY118" fmla="*/ 15621 h 152590"/>
              <a:gd name="connsiteX119" fmla="*/ 1051060 w 1228797"/>
              <a:gd name="connsiteY119" fmla="*/ 25146 h 152590"/>
              <a:gd name="connsiteX120" fmla="*/ 1051251 w 1228797"/>
              <a:gd name="connsiteY120" fmla="*/ 25418 h 152590"/>
              <a:gd name="connsiteX121" fmla="*/ 1049536 w 1228797"/>
              <a:gd name="connsiteY121" fmla="*/ 34004 h 152590"/>
              <a:gd name="connsiteX122" fmla="*/ 1038964 w 1228797"/>
              <a:gd name="connsiteY122" fmla="*/ 41434 h 152590"/>
              <a:gd name="connsiteX123" fmla="*/ 1030867 w 1228797"/>
              <a:gd name="connsiteY123" fmla="*/ 40767 h 152590"/>
              <a:gd name="connsiteX124" fmla="*/ 1028010 w 1228797"/>
              <a:gd name="connsiteY124" fmla="*/ 38100 h 152590"/>
              <a:gd name="connsiteX125" fmla="*/ 1027343 w 1228797"/>
              <a:gd name="connsiteY125" fmla="*/ 37624 h 152590"/>
              <a:gd name="connsiteX126" fmla="*/ 995911 w 1228797"/>
              <a:gd name="connsiteY126" fmla="*/ 26194 h 152590"/>
              <a:gd name="connsiteX127" fmla="*/ 993815 w 1228797"/>
              <a:gd name="connsiteY127" fmla="*/ 26194 h 152590"/>
              <a:gd name="connsiteX128" fmla="*/ 990386 w 1228797"/>
              <a:gd name="connsiteY128" fmla="*/ 26194 h 152590"/>
              <a:gd name="connsiteX129" fmla="*/ 981623 w 1228797"/>
              <a:gd name="connsiteY129" fmla="*/ 28004 h 152590"/>
              <a:gd name="connsiteX130" fmla="*/ 947638 w 1228797"/>
              <a:gd name="connsiteY130" fmla="*/ 64456 h 152590"/>
              <a:gd name="connsiteX131" fmla="*/ 984957 w 1228797"/>
              <a:gd name="connsiteY131" fmla="*/ 123254 h 152590"/>
              <a:gd name="connsiteX132" fmla="*/ 988957 w 1228797"/>
              <a:gd name="connsiteY132" fmla="*/ 124016 h 152590"/>
              <a:gd name="connsiteX133" fmla="*/ 992291 w 1228797"/>
              <a:gd name="connsiteY133" fmla="*/ 122968 h 152590"/>
              <a:gd name="connsiteX134" fmla="*/ 1001816 w 1228797"/>
              <a:gd name="connsiteY134" fmla="*/ 122968 h 152590"/>
              <a:gd name="connsiteX135" fmla="*/ 1009150 w 1228797"/>
              <a:gd name="connsiteY135" fmla="*/ 121920 h 152590"/>
              <a:gd name="connsiteX136" fmla="*/ 1010484 w 1228797"/>
              <a:gd name="connsiteY136" fmla="*/ 121920 h 152590"/>
              <a:gd name="connsiteX137" fmla="*/ 1011817 w 1228797"/>
              <a:gd name="connsiteY137" fmla="*/ 121920 h 152590"/>
              <a:gd name="connsiteX138" fmla="*/ 1017437 w 1228797"/>
              <a:gd name="connsiteY138" fmla="*/ 119920 h 152590"/>
              <a:gd name="connsiteX139" fmla="*/ 1018580 w 1228797"/>
              <a:gd name="connsiteY139" fmla="*/ 119444 h 152590"/>
              <a:gd name="connsiteX140" fmla="*/ 1019723 w 1228797"/>
              <a:gd name="connsiteY140" fmla="*/ 118967 h 152590"/>
              <a:gd name="connsiteX141" fmla="*/ 1020866 w 1228797"/>
              <a:gd name="connsiteY141" fmla="*/ 118396 h 152590"/>
              <a:gd name="connsiteX142" fmla="*/ 1023438 w 1228797"/>
              <a:gd name="connsiteY142" fmla="*/ 117062 h 152590"/>
              <a:gd name="connsiteX143" fmla="*/ 1024200 w 1228797"/>
              <a:gd name="connsiteY143" fmla="*/ 116491 h 152590"/>
              <a:gd name="connsiteX144" fmla="*/ 1041154 w 1228797"/>
              <a:gd name="connsiteY144" fmla="*/ 95345 h 152590"/>
              <a:gd name="connsiteX145" fmla="*/ 1040202 w 1228797"/>
              <a:gd name="connsiteY145" fmla="*/ 90297 h 152590"/>
              <a:gd name="connsiteX146" fmla="*/ 1036106 w 1228797"/>
              <a:gd name="connsiteY146" fmla="*/ 88583 h 152590"/>
              <a:gd name="connsiteX147" fmla="*/ 1008579 w 1228797"/>
              <a:gd name="connsiteY147" fmla="*/ 88583 h 152590"/>
              <a:gd name="connsiteX148" fmla="*/ 1002292 w 1228797"/>
              <a:gd name="connsiteY148" fmla="*/ 82296 h 152590"/>
              <a:gd name="connsiteX149" fmla="*/ 1002292 w 1228797"/>
              <a:gd name="connsiteY149" fmla="*/ 69437 h 152590"/>
              <a:gd name="connsiteX150" fmla="*/ 1002292 w 1228797"/>
              <a:gd name="connsiteY150" fmla="*/ 69245 h 152590"/>
              <a:gd name="connsiteX151" fmla="*/ 1008579 w 1228797"/>
              <a:gd name="connsiteY151" fmla="*/ 63151 h 152590"/>
              <a:gd name="connsiteX152" fmla="*/ 1065729 w 1228797"/>
              <a:gd name="connsiteY152" fmla="*/ 63151 h 152590"/>
              <a:gd name="connsiteX153" fmla="*/ 1066205 w 1228797"/>
              <a:gd name="connsiteY153" fmla="*/ 63151 h 152590"/>
              <a:gd name="connsiteX154" fmla="*/ 1066777 w 1228797"/>
              <a:gd name="connsiteY154" fmla="*/ 63151 h 152590"/>
              <a:gd name="connsiteX155" fmla="*/ 1068205 w 1228797"/>
              <a:gd name="connsiteY155" fmla="*/ 68771 h 152590"/>
              <a:gd name="connsiteX156" fmla="*/ 1068205 w 1228797"/>
              <a:gd name="connsiteY156" fmla="*/ 80391 h 152590"/>
              <a:gd name="connsiteX157" fmla="*/ 1043155 w 1228797"/>
              <a:gd name="connsiteY157" fmla="*/ 136112 h 152590"/>
              <a:gd name="connsiteX158" fmla="*/ 1040869 w 1228797"/>
              <a:gd name="connsiteY158" fmla="*/ 138113 h 152590"/>
              <a:gd name="connsiteX159" fmla="*/ 1039630 w 1228797"/>
              <a:gd name="connsiteY159" fmla="*/ 139065 h 152590"/>
              <a:gd name="connsiteX160" fmla="*/ 1037249 w 1228797"/>
              <a:gd name="connsiteY160" fmla="*/ 140780 h 152590"/>
              <a:gd name="connsiteX161" fmla="*/ 1036011 w 1228797"/>
              <a:gd name="connsiteY161" fmla="*/ 141637 h 152590"/>
              <a:gd name="connsiteX162" fmla="*/ 1033630 w 1228797"/>
              <a:gd name="connsiteY162" fmla="*/ 143161 h 152590"/>
              <a:gd name="connsiteX163" fmla="*/ 1032391 w 1228797"/>
              <a:gd name="connsiteY163" fmla="*/ 143923 h 152590"/>
              <a:gd name="connsiteX164" fmla="*/ 1029915 w 1228797"/>
              <a:gd name="connsiteY164" fmla="*/ 145352 h 152590"/>
              <a:gd name="connsiteX165" fmla="*/ 1029343 w 1228797"/>
              <a:gd name="connsiteY165" fmla="*/ 145352 h 152590"/>
              <a:gd name="connsiteX166" fmla="*/ 1025343 w 1228797"/>
              <a:gd name="connsiteY166" fmla="*/ 147257 h 152590"/>
              <a:gd name="connsiteX167" fmla="*/ 1024676 w 1228797"/>
              <a:gd name="connsiteY167" fmla="*/ 147257 h 152590"/>
              <a:gd name="connsiteX168" fmla="*/ 1022104 w 1228797"/>
              <a:gd name="connsiteY168" fmla="*/ 148209 h 152590"/>
              <a:gd name="connsiteX169" fmla="*/ 1020866 w 1228797"/>
              <a:gd name="connsiteY169" fmla="*/ 148209 h 152590"/>
              <a:gd name="connsiteX170" fmla="*/ 1020104 w 1228797"/>
              <a:gd name="connsiteY170" fmla="*/ 148209 h 152590"/>
              <a:gd name="connsiteX171" fmla="*/ 1018009 w 1228797"/>
              <a:gd name="connsiteY171" fmla="*/ 148971 h 152590"/>
              <a:gd name="connsiteX172" fmla="*/ 1017151 w 1228797"/>
              <a:gd name="connsiteY172" fmla="*/ 148971 h 152590"/>
              <a:gd name="connsiteX173" fmla="*/ 1015913 w 1228797"/>
              <a:gd name="connsiteY173" fmla="*/ 148971 h 152590"/>
              <a:gd name="connsiteX174" fmla="*/ 1015056 w 1228797"/>
              <a:gd name="connsiteY174" fmla="*/ 148971 h 152590"/>
              <a:gd name="connsiteX175" fmla="*/ 1013151 w 1228797"/>
              <a:gd name="connsiteY175" fmla="*/ 149447 h 152590"/>
              <a:gd name="connsiteX176" fmla="*/ 1012103 w 1228797"/>
              <a:gd name="connsiteY176" fmla="*/ 149447 h 152590"/>
              <a:gd name="connsiteX177" fmla="*/ 1010960 w 1228797"/>
              <a:gd name="connsiteY177" fmla="*/ 149447 h 152590"/>
              <a:gd name="connsiteX178" fmla="*/ 1009912 w 1228797"/>
              <a:gd name="connsiteY178" fmla="*/ 149447 h 152590"/>
              <a:gd name="connsiteX179" fmla="*/ 1008103 w 1228797"/>
              <a:gd name="connsiteY179" fmla="*/ 149447 h 152590"/>
              <a:gd name="connsiteX180" fmla="*/ 1006960 w 1228797"/>
              <a:gd name="connsiteY180" fmla="*/ 149447 h 152590"/>
              <a:gd name="connsiteX181" fmla="*/ 1005817 w 1228797"/>
              <a:gd name="connsiteY181" fmla="*/ 149447 h 152590"/>
              <a:gd name="connsiteX182" fmla="*/ 1004578 w 1228797"/>
              <a:gd name="connsiteY182" fmla="*/ 149447 h 152590"/>
              <a:gd name="connsiteX183" fmla="*/ 1002864 w 1228797"/>
              <a:gd name="connsiteY183" fmla="*/ 149447 h 152590"/>
              <a:gd name="connsiteX184" fmla="*/ 995720 w 1228797"/>
              <a:gd name="connsiteY184" fmla="*/ 149447 h 152590"/>
              <a:gd name="connsiteX185" fmla="*/ 990386 w 1228797"/>
              <a:gd name="connsiteY185" fmla="*/ 149447 h 152590"/>
              <a:gd name="connsiteX186" fmla="*/ 918425 w 1228797"/>
              <a:gd name="connsiteY186" fmla="*/ 72152 h 152590"/>
              <a:gd name="connsiteX187" fmla="*/ 995720 w 1228797"/>
              <a:gd name="connsiteY187" fmla="*/ 191 h 152590"/>
              <a:gd name="connsiteX188" fmla="*/ 836558 w 1228797"/>
              <a:gd name="connsiteY188" fmla="*/ 191 h 152590"/>
              <a:gd name="connsiteX189" fmla="*/ 911234 w 1228797"/>
              <a:gd name="connsiteY189" fmla="*/ 74867 h 152590"/>
              <a:gd name="connsiteX190" fmla="*/ 836558 w 1228797"/>
              <a:gd name="connsiteY190" fmla="*/ 149543 h 152590"/>
              <a:gd name="connsiteX191" fmla="*/ 761882 w 1228797"/>
              <a:gd name="connsiteY191" fmla="*/ 74867 h 152590"/>
              <a:gd name="connsiteX192" fmla="*/ 836558 w 1228797"/>
              <a:gd name="connsiteY192" fmla="*/ 191 h 152590"/>
              <a:gd name="connsiteX193" fmla="*/ 200954 w 1228797"/>
              <a:gd name="connsiteY193" fmla="*/ 0 h 152590"/>
              <a:gd name="connsiteX194" fmla="*/ 275821 w 1228797"/>
              <a:gd name="connsiteY194" fmla="*/ 74867 h 152590"/>
              <a:gd name="connsiteX195" fmla="*/ 200954 w 1228797"/>
              <a:gd name="connsiteY195" fmla="*/ 149733 h 152590"/>
              <a:gd name="connsiteX196" fmla="*/ 126088 w 1228797"/>
              <a:gd name="connsiteY196" fmla="*/ 74867 h 152590"/>
              <a:gd name="connsiteX197" fmla="*/ 200954 w 1228797"/>
              <a:gd name="connsiteY197" fmla="*/ 0 h 152590"/>
            </a:gdLst>
            <a:ahLst/>
            <a:cxnLst/>
            <a:rect l="l" t="t" r="r" b="b"/>
            <a:pathLst>
              <a:path w="1228797" h="152590">
                <a:moveTo>
                  <a:pt x="353068" y="146933"/>
                </a:moveTo>
                <a:lnTo>
                  <a:pt x="353259" y="146971"/>
                </a:lnTo>
                <a:lnTo>
                  <a:pt x="352878" y="146971"/>
                </a:lnTo>
                <a:close/>
                <a:moveTo>
                  <a:pt x="463654" y="28766"/>
                </a:moveTo>
                <a:cubicBezTo>
                  <a:pt x="460187" y="28766"/>
                  <a:pt x="457368" y="31580"/>
                  <a:pt x="457368" y="35052"/>
                </a:cubicBezTo>
                <a:lnTo>
                  <a:pt x="457368" y="66866"/>
                </a:lnTo>
                <a:cubicBezTo>
                  <a:pt x="457311" y="70284"/>
                  <a:pt x="460044" y="73099"/>
                  <a:pt x="463464" y="73152"/>
                </a:cubicBezTo>
                <a:cubicBezTo>
                  <a:pt x="463530" y="73153"/>
                  <a:pt x="463588" y="73153"/>
                  <a:pt x="463654" y="73152"/>
                </a:cubicBezTo>
                <a:lnTo>
                  <a:pt x="502611" y="73152"/>
                </a:lnTo>
                <a:cubicBezTo>
                  <a:pt x="514613" y="73223"/>
                  <a:pt x="524576" y="63892"/>
                  <a:pt x="525281" y="51911"/>
                </a:cubicBezTo>
                <a:cubicBezTo>
                  <a:pt x="525910" y="39775"/>
                  <a:pt x="516585" y="29427"/>
                  <a:pt x="504450" y="28795"/>
                </a:cubicBezTo>
                <a:cubicBezTo>
                  <a:pt x="504031" y="28773"/>
                  <a:pt x="503602" y="28763"/>
                  <a:pt x="503183" y="28766"/>
                </a:cubicBezTo>
                <a:close/>
                <a:moveTo>
                  <a:pt x="1154216" y="28194"/>
                </a:moveTo>
                <a:lnTo>
                  <a:pt x="1154216" y="28765"/>
                </a:lnTo>
                <a:cubicBezTo>
                  <a:pt x="1127022" y="28713"/>
                  <a:pt x="1104934" y="50717"/>
                  <a:pt x="1104877" y="77914"/>
                </a:cubicBezTo>
                <a:cubicBezTo>
                  <a:pt x="1104820" y="105111"/>
                  <a:pt x="1126832" y="127201"/>
                  <a:pt x="1154026" y="127254"/>
                </a:cubicBezTo>
                <a:cubicBezTo>
                  <a:pt x="1181220" y="127306"/>
                  <a:pt x="1203308" y="105301"/>
                  <a:pt x="1203365" y="78105"/>
                </a:cubicBezTo>
                <a:cubicBezTo>
                  <a:pt x="1203365" y="78073"/>
                  <a:pt x="1203365" y="78041"/>
                  <a:pt x="1203365" y="78009"/>
                </a:cubicBezTo>
                <a:cubicBezTo>
                  <a:pt x="1203632" y="50761"/>
                  <a:pt x="1181753" y="28458"/>
                  <a:pt x="1154502" y="28195"/>
                </a:cubicBezTo>
                <a:cubicBezTo>
                  <a:pt x="1154407" y="28195"/>
                  <a:pt x="1154312" y="28194"/>
                  <a:pt x="1154216" y="28194"/>
                </a:cubicBezTo>
                <a:close/>
                <a:moveTo>
                  <a:pt x="836558" y="25718"/>
                </a:moveTo>
                <a:cubicBezTo>
                  <a:pt x="809364" y="25718"/>
                  <a:pt x="787314" y="47766"/>
                  <a:pt x="787314" y="74962"/>
                </a:cubicBezTo>
                <a:cubicBezTo>
                  <a:pt x="787314" y="102159"/>
                  <a:pt x="809364" y="124207"/>
                  <a:pt x="836558" y="124207"/>
                </a:cubicBezTo>
                <a:cubicBezTo>
                  <a:pt x="863752" y="124207"/>
                  <a:pt x="885802" y="102159"/>
                  <a:pt x="885802" y="74962"/>
                </a:cubicBezTo>
                <a:cubicBezTo>
                  <a:pt x="885802" y="74931"/>
                  <a:pt x="885802" y="74898"/>
                  <a:pt x="885802" y="74867"/>
                </a:cubicBezTo>
                <a:cubicBezTo>
                  <a:pt x="885745" y="47707"/>
                  <a:pt x="863714" y="25718"/>
                  <a:pt x="836558" y="25718"/>
                </a:cubicBezTo>
                <a:close/>
                <a:moveTo>
                  <a:pt x="200954" y="25527"/>
                </a:moveTo>
                <a:lnTo>
                  <a:pt x="200954" y="25908"/>
                </a:lnTo>
                <a:cubicBezTo>
                  <a:pt x="173652" y="25856"/>
                  <a:pt x="151477" y="47945"/>
                  <a:pt x="151424" y="75248"/>
                </a:cubicBezTo>
                <a:cubicBezTo>
                  <a:pt x="151372" y="102550"/>
                  <a:pt x="173462" y="124725"/>
                  <a:pt x="200764" y="124778"/>
                </a:cubicBezTo>
                <a:cubicBezTo>
                  <a:pt x="228063" y="124830"/>
                  <a:pt x="250237" y="102740"/>
                  <a:pt x="250294" y="75438"/>
                </a:cubicBezTo>
                <a:cubicBezTo>
                  <a:pt x="250294" y="75374"/>
                  <a:pt x="250294" y="75311"/>
                  <a:pt x="250294" y="75248"/>
                </a:cubicBezTo>
                <a:cubicBezTo>
                  <a:pt x="250456" y="47946"/>
                  <a:pt x="228444" y="25686"/>
                  <a:pt x="201145" y="25528"/>
                </a:cubicBezTo>
                <a:cubicBezTo>
                  <a:pt x="201078" y="25527"/>
                  <a:pt x="201021" y="25527"/>
                  <a:pt x="200954" y="25527"/>
                </a:cubicBezTo>
                <a:close/>
                <a:moveTo>
                  <a:pt x="437841" y="3429"/>
                </a:moveTo>
                <a:lnTo>
                  <a:pt x="502040" y="3429"/>
                </a:lnTo>
                <a:cubicBezTo>
                  <a:pt x="514623" y="3414"/>
                  <a:pt x="526748" y="8180"/>
                  <a:pt x="535949" y="16764"/>
                </a:cubicBezTo>
                <a:cubicBezTo>
                  <a:pt x="545074" y="25190"/>
                  <a:pt x="550427" y="36928"/>
                  <a:pt x="550808" y="49340"/>
                </a:cubicBezTo>
                <a:cubicBezTo>
                  <a:pt x="551303" y="66268"/>
                  <a:pt x="542883" y="82215"/>
                  <a:pt x="528615" y="91345"/>
                </a:cubicBezTo>
                <a:cubicBezTo>
                  <a:pt x="525881" y="92959"/>
                  <a:pt x="524852" y="96397"/>
                  <a:pt x="526233" y="99251"/>
                </a:cubicBezTo>
                <a:lnTo>
                  <a:pt x="544712" y="138017"/>
                </a:lnTo>
                <a:cubicBezTo>
                  <a:pt x="546188" y="141161"/>
                  <a:pt x="544826" y="144904"/>
                  <a:pt x="541683" y="146377"/>
                </a:cubicBezTo>
                <a:cubicBezTo>
                  <a:pt x="540845" y="146772"/>
                  <a:pt x="539930" y="146974"/>
                  <a:pt x="538997" y="146971"/>
                </a:cubicBezTo>
                <a:lnTo>
                  <a:pt x="525567" y="146971"/>
                </a:lnTo>
                <a:cubicBezTo>
                  <a:pt x="523166" y="146983"/>
                  <a:pt x="520976" y="145611"/>
                  <a:pt x="519947" y="143447"/>
                </a:cubicBezTo>
                <a:lnTo>
                  <a:pt x="500230" y="102203"/>
                </a:lnTo>
                <a:cubicBezTo>
                  <a:pt x="499221" y="100023"/>
                  <a:pt x="497011" y="98643"/>
                  <a:pt x="494611" y="98679"/>
                </a:cubicBezTo>
                <a:lnTo>
                  <a:pt x="463654" y="98679"/>
                </a:lnTo>
                <a:cubicBezTo>
                  <a:pt x="460235" y="98626"/>
                  <a:pt x="457425" y="101355"/>
                  <a:pt x="457368" y="104773"/>
                </a:cubicBezTo>
                <a:cubicBezTo>
                  <a:pt x="457368" y="104838"/>
                  <a:pt x="457368" y="104902"/>
                  <a:pt x="457368" y="104966"/>
                </a:cubicBezTo>
                <a:lnTo>
                  <a:pt x="457368" y="140684"/>
                </a:lnTo>
                <a:cubicBezTo>
                  <a:pt x="457368" y="144156"/>
                  <a:pt x="454558" y="146971"/>
                  <a:pt x="451081" y="146971"/>
                </a:cubicBezTo>
                <a:lnTo>
                  <a:pt x="437841" y="146971"/>
                </a:lnTo>
                <a:cubicBezTo>
                  <a:pt x="434365" y="146971"/>
                  <a:pt x="431555" y="144156"/>
                  <a:pt x="431555" y="140684"/>
                </a:cubicBezTo>
                <a:lnTo>
                  <a:pt x="431555" y="9716"/>
                </a:lnTo>
                <a:cubicBezTo>
                  <a:pt x="431603" y="6265"/>
                  <a:pt x="434393" y="3480"/>
                  <a:pt x="437841" y="3429"/>
                </a:cubicBezTo>
                <a:close/>
                <a:moveTo>
                  <a:pt x="293633" y="3429"/>
                </a:moveTo>
                <a:lnTo>
                  <a:pt x="306777" y="3429"/>
                </a:lnTo>
                <a:cubicBezTo>
                  <a:pt x="310101" y="3631"/>
                  <a:pt x="312692" y="6387"/>
                  <a:pt x="312683" y="9715"/>
                </a:cubicBezTo>
                <a:lnTo>
                  <a:pt x="312683" y="80677"/>
                </a:lnTo>
                <a:cubicBezTo>
                  <a:pt x="311454" y="102842"/>
                  <a:pt x="328427" y="121805"/>
                  <a:pt x="350592" y="123032"/>
                </a:cubicBezTo>
                <a:cubicBezTo>
                  <a:pt x="372757" y="124258"/>
                  <a:pt x="391721" y="107284"/>
                  <a:pt x="392950" y="85118"/>
                </a:cubicBezTo>
                <a:cubicBezTo>
                  <a:pt x="393026" y="83830"/>
                  <a:pt x="393035" y="82538"/>
                  <a:pt x="392978" y="81248"/>
                </a:cubicBezTo>
                <a:lnTo>
                  <a:pt x="392978" y="9715"/>
                </a:lnTo>
                <a:cubicBezTo>
                  <a:pt x="393026" y="6265"/>
                  <a:pt x="395817" y="3480"/>
                  <a:pt x="399265" y="3429"/>
                </a:cubicBezTo>
                <a:lnTo>
                  <a:pt x="412505" y="3429"/>
                </a:lnTo>
                <a:cubicBezTo>
                  <a:pt x="415943" y="3481"/>
                  <a:pt x="418696" y="6281"/>
                  <a:pt x="418696" y="9715"/>
                </a:cubicBezTo>
                <a:lnTo>
                  <a:pt x="418696" y="81153"/>
                </a:lnTo>
                <a:cubicBezTo>
                  <a:pt x="418696" y="108416"/>
                  <a:pt x="402119" y="131807"/>
                  <a:pt x="378496" y="141799"/>
                </a:cubicBezTo>
                <a:lnTo>
                  <a:pt x="353068" y="146933"/>
                </a:lnTo>
                <a:lnTo>
                  <a:pt x="327634" y="141836"/>
                </a:lnTo>
                <a:cubicBezTo>
                  <a:pt x="303998" y="131878"/>
                  <a:pt x="287389" y="108511"/>
                  <a:pt x="287346" y="81248"/>
                </a:cubicBezTo>
                <a:cubicBezTo>
                  <a:pt x="287346" y="81217"/>
                  <a:pt x="287346" y="81184"/>
                  <a:pt x="287346" y="81153"/>
                </a:cubicBezTo>
                <a:lnTo>
                  <a:pt x="287346" y="9715"/>
                </a:lnTo>
                <a:cubicBezTo>
                  <a:pt x="287394" y="6265"/>
                  <a:pt x="290184" y="3480"/>
                  <a:pt x="293633" y="3429"/>
                </a:cubicBezTo>
                <a:close/>
                <a:moveTo>
                  <a:pt x="6264" y="3333"/>
                </a:moveTo>
                <a:lnTo>
                  <a:pt x="18646" y="3333"/>
                </a:lnTo>
                <a:cubicBezTo>
                  <a:pt x="20692" y="3332"/>
                  <a:pt x="22611" y="4327"/>
                  <a:pt x="23790" y="6000"/>
                </a:cubicBezTo>
                <a:lnTo>
                  <a:pt x="61890" y="59817"/>
                </a:lnTo>
                <a:cubicBezTo>
                  <a:pt x="63109" y="61430"/>
                  <a:pt x="65011" y="62381"/>
                  <a:pt x="67033" y="62388"/>
                </a:cubicBezTo>
                <a:cubicBezTo>
                  <a:pt x="69032" y="62397"/>
                  <a:pt x="70913" y="61439"/>
                  <a:pt x="72081" y="59817"/>
                </a:cubicBezTo>
                <a:lnTo>
                  <a:pt x="110181" y="6000"/>
                </a:lnTo>
                <a:cubicBezTo>
                  <a:pt x="111360" y="4327"/>
                  <a:pt x="113279" y="3332"/>
                  <a:pt x="115325" y="3333"/>
                </a:cubicBezTo>
                <a:lnTo>
                  <a:pt x="127707" y="3333"/>
                </a:lnTo>
                <a:cubicBezTo>
                  <a:pt x="131179" y="3293"/>
                  <a:pt x="134026" y="6076"/>
                  <a:pt x="134065" y="9548"/>
                </a:cubicBezTo>
                <a:cubicBezTo>
                  <a:pt x="134082" y="10908"/>
                  <a:pt x="133655" y="12237"/>
                  <a:pt x="132851" y="13335"/>
                </a:cubicBezTo>
                <a:lnTo>
                  <a:pt x="81702" y="83724"/>
                </a:lnTo>
                <a:cubicBezTo>
                  <a:pt x="80555" y="85300"/>
                  <a:pt x="79953" y="87206"/>
                  <a:pt x="79987" y="89154"/>
                </a:cubicBezTo>
                <a:lnTo>
                  <a:pt x="79987" y="140684"/>
                </a:lnTo>
                <a:cubicBezTo>
                  <a:pt x="79987" y="144156"/>
                  <a:pt x="77172" y="146970"/>
                  <a:pt x="73701" y="146970"/>
                </a:cubicBezTo>
                <a:lnTo>
                  <a:pt x="60270" y="146970"/>
                </a:lnTo>
                <a:cubicBezTo>
                  <a:pt x="56798" y="146970"/>
                  <a:pt x="53984" y="144156"/>
                  <a:pt x="53984" y="140684"/>
                </a:cubicBezTo>
                <a:lnTo>
                  <a:pt x="53984" y="89154"/>
                </a:lnTo>
                <a:cubicBezTo>
                  <a:pt x="54018" y="87206"/>
                  <a:pt x="53416" y="85300"/>
                  <a:pt x="52269" y="83724"/>
                </a:cubicBezTo>
                <a:lnTo>
                  <a:pt x="1215" y="13335"/>
                </a:lnTo>
                <a:cubicBezTo>
                  <a:pt x="-836" y="10533"/>
                  <a:pt x="-229" y="6600"/>
                  <a:pt x="2572" y="4549"/>
                </a:cubicBezTo>
                <a:cubicBezTo>
                  <a:pt x="3643" y="3764"/>
                  <a:pt x="4936" y="3338"/>
                  <a:pt x="6264" y="3333"/>
                </a:cubicBezTo>
                <a:close/>
                <a:moveTo>
                  <a:pt x="1154026" y="3238"/>
                </a:moveTo>
                <a:cubicBezTo>
                  <a:pt x="1195269" y="3186"/>
                  <a:pt x="1228740" y="36577"/>
                  <a:pt x="1228797" y="77819"/>
                </a:cubicBezTo>
                <a:cubicBezTo>
                  <a:pt x="1228797" y="77850"/>
                  <a:pt x="1228797" y="77883"/>
                  <a:pt x="1228797" y="77914"/>
                </a:cubicBezTo>
                <a:cubicBezTo>
                  <a:pt x="1228740" y="119097"/>
                  <a:pt x="1195402" y="152485"/>
                  <a:pt x="1154216" y="152590"/>
                </a:cubicBezTo>
                <a:cubicBezTo>
                  <a:pt x="1112973" y="152642"/>
                  <a:pt x="1079502" y="119252"/>
                  <a:pt x="1079445" y="78009"/>
                </a:cubicBezTo>
                <a:cubicBezTo>
                  <a:pt x="1079388" y="36767"/>
                  <a:pt x="1112783" y="3290"/>
                  <a:pt x="1154026" y="3238"/>
                </a:cubicBezTo>
                <a:close/>
                <a:moveTo>
                  <a:pt x="646058" y="2096"/>
                </a:moveTo>
                <a:lnTo>
                  <a:pt x="659774" y="2096"/>
                </a:lnTo>
                <a:cubicBezTo>
                  <a:pt x="663250" y="2096"/>
                  <a:pt x="666060" y="4911"/>
                  <a:pt x="666060" y="8382"/>
                </a:cubicBezTo>
                <a:lnTo>
                  <a:pt x="666060" y="116491"/>
                </a:lnTo>
                <a:cubicBezTo>
                  <a:pt x="666060" y="119963"/>
                  <a:pt x="668870" y="122778"/>
                  <a:pt x="672346" y="122778"/>
                </a:cubicBezTo>
                <a:lnTo>
                  <a:pt x="750166" y="122778"/>
                </a:lnTo>
                <a:cubicBezTo>
                  <a:pt x="753633" y="122778"/>
                  <a:pt x="756452" y="125592"/>
                  <a:pt x="756452" y="129064"/>
                </a:cubicBezTo>
                <a:lnTo>
                  <a:pt x="756452" y="141733"/>
                </a:lnTo>
                <a:cubicBezTo>
                  <a:pt x="756509" y="145151"/>
                  <a:pt x="753776" y="147966"/>
                  <a:pt x="750356" y="148019"/>
                </a:cubicBezTo>
                <a:cubicBezTo>
                  <a:pt x="750290" y="148020"/>
                  <a:pt x="750232" y="148020"/>
                  <a:pt x="750166" y="148019"/>
                </a:cubicBezTo>
                <a:lnTo>
                  <a:pt x="646058" y="148019"/>
                </a:lnTo>
                <a:cubicBezTo>
                  <a:pt x="642581" y="148019"/>
                  <a:pt x="639771" y="145204"/>
                  <a:pt x="639771" y="141733"/>
                </a:cubicBezTo>
                <a:lnTo>
                  <a:pt x="639771" y="8382"/>
                </a:lnTo>
                <a:cubicBezTo>
                  <a:pt x="639819" y="4932"/>
                  <a:pt x="642609" y="2147"/>
                  <a:pt x="646058" y="2096"/>
                </a:cubicBezTo>
                <a:close/>
                <a:moveTo>
                  <a:pt x="995720" y="191"/>
                </a:moveTo>
                <a:cubicBezTo>
                  <a:pt x="1011922" y="355"/>
                  <a:pt x="1027629" y="5769"/>
                  <a:pt x="1040488" y="15621"/>
                </a:cubicBezTo>
                <a:cubicBezTo>
                  <a:pt x="1044298" y="18466"/>
                  <a:pt x="1047831" y="21654"/>
                  <a:pt x="1051060" y="25146"/>
                </a:cubicBezTo>
                <a:cubicBezTo>
                  <a:pt x="1051127" y="25235"/>
                  <a:pt x="1051194" y="25326"/>
                  <a:pt x="1051251" y="25418"/>
                </a:cubicBezTo>
                <a:cubicBezTo>
                  <a:pt x="1053146" y="28264"/>
                  <a:pt x="1052384" y="32107"/>
                  <a:pt x="1049536" y="34004"/>
                </a:cubicBezTo>
                <a:lnTo>
                  <a:pt x="1038964" y="41434"/>
                </a:lnTo>
                <a:cubicBezTo>
                  <a:pt x="1036478" y="43261"/>
                  <a:pt x="1033020" y="42976"/>
                  <a:pt x="1030867" y="40767"/>
                </a:cubicBezTo>
                <a:cubicBezTo>
                  <a:pt x="1029962" y="39830"/>
                  <a:pt x="1029010" y="38939"/>
                  <a:pt x="1028010" y="38100"/>
                </a:cubicBezTo>
                <a:cubicBezTo>
                  <a:pt x="1027753" y="37997"/>
                  <a:pt x="1027524" y="37834"/>
                  <a:pt x="1027343" y="37624"/>
                </a:cubicBezTo>
                <a:cubicBezTo>
                  <a:pt x="1018532" y="30242"/>
                  <a:pt x="1007407" y="26196"/>
                  <a:pt x="995911" y="26194"/>
                </a:cubicBezTo>
                <a:lnTo>
                  <a:pt x="993815" y="26194"/>
                </a:lnTo>
                <a:cubicBezTo>
                  <a:pt x="992672" y="26099"/>
                  <a:pt x="991529" y="26099"/>
                  <a:pt x="990386" y="26194"/>
                </a:cubicBezTo>
                <a:cubicBezTo>
                  <a:pt x="987414" y="26512"/>
                  <a:pt x="984481" y="27118"/>
                  <a:pt x="981623" y="28004"/>
                </a:cubicBezTo>
                <a:cubicBezTo>
                  <a:pt x="964526" y="33101"/>
                  <a:pt x="951524" y="47046"/>
                  <a:pt x="947638" y="64456"/>
                </a:cubicBezTo>
                <a:cubicBezTo>
                  <a:pt x="941704" y="90998"/>
                  <a:pt x="958411" y="117323"/>
                  <a:pt x="984957" y="123254"/>
                </a:cubicBezTo>
                <a:lnTo>
                  <a:pt x="988957" y="124016"/>
                </a:lnTo>
                <a:lnTo>
                  <a:pt x="992291" y="122968"/>
                </a:lnTo>
                <a:lnTo>
                  <a:pt x="1001816" y="122968"/>
                </a:lnTo>
                <a:cubicBezTo>
                  <a:pt x="1004274" y="122753"/>
                  <a:pt x="1006731" y="122403"/>
                  <a:pt x="1009150" y="121920"/>
                </a:cubicBezTo>
                <a:lnTo>
                  <a:pt x="1010484" y="121920"/>
                </a:lnTo>
                <a:lnTo>
                  <a:pt x="1011817" y="121920"/>
                </a:lnTo>
                <a:lnTo>
                  <a:pt x="1017437" y="119920"/>
                </a:lnTo>
                <a:lnTo>
                  <a:pt x="1018580" y="119444"/>
                </a:lnTo>
                <a:lnTo>
                  <a:pt x="1019723" y="118967"/>
                </a:lnTo>
                <a:lnTo>
                  <a:pt x="1020866" y="118396"/>
                </a:lnTo>
                <a:lnTo>
                  <a:pt x="1023438" y="117062"/>
                </a:lnTo>
                <a:lnTo>
                  <a:pt x="1024200" y="116491"/>
                </a:lnTo>
                <a:cubicBezTo>
                  <a:pt x="1031496" y="110931"/>
                  <a:pt x="1037316" y="103671"/>
                  <a:pt x="1041154" y="95345"/>
                </a:cubicBezTo>
                <a:cubicBezTo>
                  <a:pt x="1041764" y="93613"/>
                  <a:pt x="1041393" y="91690"/>
                  <a:pt x="1040202" y="90297"/>
                </a:cubicBezTo>
                <a:cubicBezTo>
                  <a:pt x="1039135" y="89178"/>
                  <a:pt x="1037649" y="88556"/>
                  <a:pt x="1036106" y="88583"/>
                </a:cubicBezTo>
                <a:lnTo>
                  <a:pt x="1008579" y="88583"/>
                </a:lnTo>
                <a:cubicBezTo>
                  <a:pt x="1005102" y="88583"/>
                  <a:pt x="1002292" y="85768"/>
                  <a:pt x="1002292" y="82296"/>
                </a:cubicBezTo>
                <a:lnTo>
                  <a:pt x="1002292" y="69437"/>
                </a:lnTo>
                <a:cubicBezTo>
                  <a:pt x="1002292" y="69373"/>
                  <a:pt x="1002292" y="69310"/>
                  <a:pt x="1002292" y="69245"/>
                </a:cubicBezTo>
                <a:cubicBezTo>
                  <a:pt x="1002350" y="65826"/>
                  <a:pt x="1005159" y="63097"/>
                  <a:pt x="1008579" y="63151"/>
                </a:cubicBezTo>
                <a:lnTo>
                  <a:pt x="1065729" y="63151"/>
                </a:lnTo>
                <a:lnTo>
                  <a:pt x="1066205" y="63151"/>
                </a:lnTo>
                <a:lnTo>
                  <a:pt x="1066777" y="63151"/>
                </a:lnTo>
                <a:cubicBezTo>
                  <a:pt x="1068139" y="64680"/>
                  <a:pt x="1068672" y="66776"/>
                  <a:pt x="1068205" y="68771"/>
                </a:cubicBezTo>
                <a:lnTo>
                  <a:pt x="1068205" y="80391"/>
                </a:lnTo>
                <a:cubicBezTo>
                  <a:pt x="1068244" y="101700"/>
                  <a:pt x="1059119" y="121997"/>
                  <a:pt x="1043155" y="136112"/>
                </a:cubicBezTo>
                <a:lnTo>
                  <a:pt x="1040869" y="138113"/>
                </a:lnTo>
                <a:lnTo>
                  <a:pt x="1039630" y="139065"/>
                </a:lnTo>
                <a:cubicBezTo>
                  <a:pt x="1038878" y="139697"/>
                  <a:pt x="1038087" y="140270"/>
                  <a:pt x="1037249" y="140780"/>
                </a:cubicBezTo>
                <a:lnTo>
                  <a:pt x="1036011" y="141637"/>
                </a:lnTo>
                <a:lnTo>
                  <a:pt x="1033630" y="143161"/>
                </a:lnTo>
                <a:lnTo>
                  <a:pt x="1032391" y="143923"/>
                </a:lnTo>
                <a:lnTo>
                  <a:pt x="1029915" y="145352"/>
                </a:lnTo>
                <a:lnTo>
                  <a:pt x="1029343" y="145352"/>
                </a:lnTo>
                <a:lnTo>
                  <a:pt x="1025343" y="147257"/>
                </a:lnTo>
                <a:lnTo>
                  <a:pt x="1024676" y="147257"/>
                </a:lnTo>
                <a:lnTo>
                  <a:pt x="1022104" y="148209"/>
                </a:lnTo>
                <a:lnTo>
                  <a:pt x="1020866" y="148209"/>
                </a:lnTo>
                <a:lnTo>
                  <a:pt x="1020104" y="148209"/>
                </a:lnTo>
                <a:lnTo>
                  <a:pt x="1018009" y="148971"/>
                </a:lnTo>
                <a:lnTo>
                  <a:pt x="1017151" y="148971"/>
                </a:lnTo>
                <a:lnTo>
                  <a:pt x="1015913" y="148971"/>
                </a:lnTo>
                <a:lnTo>
                  <a:pt x="1015056" y="148971"/>
                </a:lnTo>
                <a:lnTo>
                  <a:pt x="1013151" y="149447"/>
                </a:lnTo>
                <a:lnTo>
                  <a:pt x="1012103" y="149447"/>
                </a:lnTo>
                <a:lnTo>
                  <a:pt x="1010960" y="149447"/>
                </a:lnTo>
                <a:lnTo>
                  <a:pt x="1009912" y="149447"/>
                </a:lnTo>
                <a:lnTo>
                  <a:pt x="1008103" y="149447"/>
                </a:lnTo>
                <a:lnTo>
                  <a:pt x="1006960" y="149447"/>
                </a:lnTo>
                <a:lnTo>
                  <a:pt x="1005817" y="149447"/>
                </a:lnTo>
                <a:lnTo>
                  <a:pt x="1004578" y="149447"/>
                </a:lnTo>
                <a:lnTo>
                  <a:pt x="1002864" y="149447"/>
                </a:lnTo>
                <a:lnTo>
                  <a:pt x="995720" y="149447"/>
                </a:lnTo>
                <a:cubicBezTo>
                  <a:pt x="993939" y="149511"/>
                  <a:pt x="992167" y="149511"/>
                  <a:pt x="990386" y="149447"/>
                </a:cubicBezTo>
                <a:cubicBezTo>
                  <a:pt x="949171" y="147975"/>
                  <a:pt x="916948" y="113368"/>
                  <a:pt x="918425" y="72152"/>
                </a:cubicBezTo>
                <a:cubicBezTo>
                  <a:pt x="919901" y="30936"/>
                  <a:pt x="954505" y="-1282"/>
                  <a:pt x="995720" y="191"/>
                </a:cubicBezTo>
                <a:close/>
                <a:moveTo>
                  <a:pt x="836558" y="191"/>
                </a:moveTo>
                <a:cubicBezTo>
                  <a:pt x="877801" y="191"/>
                  <a:pt x="911234" y="33625"/>
                  <a:pt x="911234" y="74867"/>
                </a:cubicBezTo>
                <a:cubicBezTo>
                  <a:pt x="911234" y="116109"/>
                  <a:pt x="877801" y="149543"/>
                  <a:pt x="836558" y="149543"/>
                </a:cubicBezTo>
                <a:cubicBezTo>
                  <a:pt x="795315" y="149543"/>
                  <a:pt x="761882" y="116109"/>
                  <a:pt x="761882" y="74867"/>
                </a:cubicBezTo>
                <a:cubicBezTo>
                  <a:pt x="761882" y="33625"/>
                  <a:pt x="795315" y="191"/>
                  <a:pt x="836558" y="191"/>
                </a:cubicBezTo>
                <a:close/>
                <a:moveTo>
                  <a:pt x="200954" y="0"/>
                </a:moveTo>
                <a:cubicBezTo>
                  <a:pt x="242302" y="0"/>
                  <a:pt x="275821" y="33518"/>
                  <a:pt x="275821" y="74867"/>
                </a:cubicBezTo>
                <a:cubicBezTo>
                  <a:pt x="275821" y="116215"/>
                  <a:pt x="242302" y="149733"/>
                  <a:pt x="200954" y="149733"/>
                </a:cubicBezTo>
                <a:cubicBezTo>
                  <a:pt x="159606" y="149733"/>
                  <a:pt x="126088" y="116215"/>
                  <a:pt x="126088" y="74867"/>
                </a:cubicBezTo>
                <a:cubicBezTo>
                  <a:pt x="126088" y="33518"/>
                  <a:pt x="159606" y="0"/>
                  <a:pt x="20095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" y="5290458"/>
            <a:ext cx="1415143" cy="1567543"/>
          </a:xfrm>
          <a:custGeom>
            <a:avLst/>
            <a:gdLst>
              <a:gd name="connsiteX0" fmla="*/ 0 w 1415143"/>
              <a:gd name="connsiteY0" fmla="*/ 0 h 1567543"/>
              <a:gd name="connsiteX1" fmla="*/ 1415143 w 1415143"/>
              <a:gd name="connsiteY1" fmla="*/ 1415143 h 1567543"/>
              <a:gd name="connsiteX2" fmla="*/ 1407837 w 1415143"/>
              <a:gd name="connsiteY2" fmla="*/ 1559833 h 1567543"/>
              <a:gd name="connsiteX3" fmla="*/ 1406660 w 1415143"/>
              <a:gd name="connsiteY3" fmla="*/ 1567543 h 1567543"/>
              <a:gd name="connsiteX4" fmla="*/ 888206 w 1415143"/>
              <a:gd name="connsiteY4" fmla="*/ 1567543 h 1567543"/>
              <a:gd name="connsiteX5" fmla="*/ 903569 w 1415143"/>
              <a:gd name="connsiteY5" fmla="*/ 1415143 h 1567543"/>
              <a:gd name="connsiteX6" fmla="*/ 0 w 1415143"/>
              <a:gd name="connsiteY6" fmla="*/ 511574 h 1567543"/>
            </a:gdLst>
            <a:ahLst/>
            <a:cxnLst/>
            <a:rect l="l" t="t" r="r" b="b"/>
            <a:pathLst>
              <a:path w="1415143" h="1567543">
                <a:moveTo>
                  <a:pt x="0" y="0"/>
                </a:moveTo>
                <a:cubicBezTo>
                  <a:pt x="781562" y="0"/>
                  <a:pt x="1415143" y="633581"/>
                  <a:pt x="1415143" y="1415143"/>
                </a:cubicBezTo>
                <a:cubicBezTo>
                  <a:pt x="1415143" y="1463991"/>
                  <a:pt x="1412668" y="1512260"/>
                  <a:pt x="1407837" y="1559833"/>
                </a:cubicBezTo>
                <a:lnTo>
                  <a:pt x="1406660" y="1567543"/>
                </a:lnTo>
                <a:lnTo>
                  <a:pt x="888206" y="1567543"/>
                </a:lnTo>
                <a:lnTo>
                  <a:pt x="903569" y="1415143"/>
                </a:lnTo>
                <a:cubicBezTo>
                  <a:pt x="903569" y="916116"/>
                  <a:pt x="499027" y="511574"/>
                  <a:pt x="0" y="511574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1646164" y="6401581"/>
            <a:ext cx="129755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1221678" y="6401581"/>
            <a:ext cx="137688" cy="129774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0802953" y="6401581"/>
            <a:ext cx="134100" cy="129774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0389583" y="6401581"/>
            <a:ext cx="119802" cy="129774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6053014" y="962994"/>
            <a:ext cx="1335548" cy="161147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l">
              <a:lnSpc>
                <a:spcPct val="10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A28D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05</a:t>
            </a:r>
            <a:endParaRPr kumimoji="1" lang="zh-CN" altLang="en-US"/>
          </a:p>
        </p:txBody>
      </p:sp>
      <p:cxnSp>
        <p:nvCxnSpPr>
          <p:cNvPr id="20" name="标题 1"/>
          <p:cNvCxnSpPr/>
          <p:nvPr/>
        </p:nvCxnSpPr>
        <p:spPr>
          <a:xfrm>
            <a:off x="7000177" y="2326880"/>
            <a:ext cx="773750" cy="0"/>
          </a:xfrm>
          <a:prstGeom prst="line">
            <a:avLst/>
          </a:prstGeom>
          <a:noFill/>
          <a:ln w="6350" cap="sq">
            <a:solidFill>
              <a:schemeClr val="accent3">
                <a:alpha val="50000"/>
              </a:schemeClr>
            </a:solidFill>
            <a:prstDash val="dash"/>
            <a:miter/>
          </a:ln>
        </p:spPr>
      </p:cxnSp>
      <p:sp>
        <p:nvSpPr>
          <p:cNvPr id="21" name="标题 1"/>
          <p:cNvSpPr txBox="1"/>
          <p:nvPr/>
        </p:nvSpPr>
        <p:spPr>
          <a:xfrm>
            <a:off x="6882852" y="2706153"/>
            <a:ext cx="4456371" cy="144569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500" dirty="0" err="1">
                <a:ln w="12700">
                  <a:noFill/>
                </a:ln>
                <a:solidFill>
                  <a:srgbClr val="006BEB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教学资源与评价</a:t>
            </a:r>
            <a:endParaRPr kumimoji="1" lang="zh-CN" altLang="en-US" dirty="0"/>
          </a:p>
        </p:txBody>
      </p:sp>
      <p:sp>
        <p:nvSpPr>
          <p:cNvPr id="26" name="标题 1"/>
          <p:cNvSpPr txBox="1"/>
          <p:nvPr/>
        </p:nvSpPr>
        <p:spPr>
          <a:xfrm>
            <a:off x="11118781" y="360876"/>
            <a:ext cx="129755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 flipH="1">
            <a:off x="4377906" y="1371375"/>
            <a:ext cx="91440" cy="91440"/>
          </a:xfrm>
          <a:prstGeom prst="ellipse">
            <a:avLst/>
          </a:prstGeom>
          <a:noFill/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5">
            <a:alphaModFix/>
          </a:blip>
          <a:srcRect l="3918" t="1508" r="5253" b="4912"/>
          <a:stretch>
            <a:fillRect/>
          </a:stretch>
        </p:blipFill>
        <p:spPr>
          <a:xfrm>
            <a:off x="852777" y="1188289"/>
            <a:ext cx="4966428" cy="5116843"/>
          </a:xfrm>
          <a:custGeom>
            <a:avLst/>
            <a:gdLst>
              <a:gd name="connsiteX0" fmla="*/ 0 w 4966428"/>
              <a:gd name="connsiteY0" fmla="*/ 0 h 5116843"/>
              <a:gd name="connsiteX1" fmla="*/ 4966428 w 4966428"/>
              <a:gd name="connsiteY1" fmla="*/ 0 h 5116843"/>
              <a:gd name="connsiteX2" fmla="*/ 4966428 w 4966428"/>
              <a:gd name="connsiteY2" fmla="*/ 5116843 h 5116843"/>
              <a:gd name="connsiteX3" fmla="*/ 0 w 4966428"/>
              <a:gd name="connsiteY3" fmla="*/ 5116843 h 5116843"/>
            </a:gdLst>
            <a:ahLst/>
            <a:cxnLst/>
            <a:rect l="l" t="t" r="r" b="b"/>
            <a:pathLst>
              <a:path w="4966428" h="5116843">
                <a:moveTo>
                  <a:pt x="0" y="0"/>
                </a:moveTo>
                <a:lnTo>
                  <a:pt x="4966428" y="0"/>
                </a:lnTo>
                <a:lnTo>
                  <a:pt x="4966428" y="5116843"/>
                </a:lnTo>
                <a:lnTo>
                  <a:pt x="0" y="5116843"/>
                </a:ln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 t="5019" b="5019"/>
          <a:stretch>
            <a:fillRect/>
          </a:stretch>
        </p:blipFill>
        <p:spPr>
          <a:xfrm>
            <a:off x="7108825" y="0"/>
            <a:ext cx="50831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6096000" y="1151791"/>
            <a:ext cx="4168141" cy="1144369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  <a:effectLst>
            <a:outerShdw blurRad="762000" dist="254000" dir="5400000" algn="t" rotWithShape="0">
              <a:srgbClr val="000000">
                <a:alpha val="40000"/>
              </a:srgbClr>
            </a:outerShdw>
          </a:effectLst>
        </p:spPr>
        <p:txBody>
          <a:bodyPr vert="horz" wrap="square" lIns="180000" tIns="45720" rIns="360000" bIns="108000" rtlCol="0" anchor="b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336189" y="1231533"/>
            <a:ext cx="3687762" cy="98488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场地与器材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60401" y="1741428"/>
            <a:ext cx="4991100" cy="27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216000" bIns="36000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en-US" altLang="zh-CN" sz="1034">
                <a:ln w="12700">
                  <a:noFill/>
                </a:ln>
                <a:solidFill>
                  <a:srgbClr val="000000">
                    <a:alpha val="70000"/>
                  </a:srgbClr>
                </a:solidFill>
                <a:latin typeface="Source Han Sans"/>
                <a:ea typeface="Source Han Sans"/>
                <a:cs typeface="Source Han Sans"/>
              </a:rPr>
              <a:t>准备标准篮球场一块，确保场地平整、标志清晰，为教学活动提供良好场地条件。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54864" y="3683857"/>
            <a:ext cx="5016500" cy="8721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216000" bIns="36000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70000"/>
                  </a:srgbClr>
                </a:solidFill>
                <a:latin typeface="Source Han Sans"/>
                <a:ea typeface="Source Han Sans"/>
                <a:cs typeface="Source Han Sans"/>
              </a:rPr>
              <a:t>提供足够篮球，保证两人一球，满足学生练习需求；配备口哨一个，用于课堂指挥与组织；准备若干标志桶，用于模拟进攻跑位与战术练习辅助。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99900" y="392435"/>
            <a:ext cx="106190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教学资源准备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6200000">
            <a:off x="433600" y="446435"/>
            <a:ext cx="360000" cy="360000"/>
          </a:xfrm>
          <a:prstGeom prst="diamond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16200000">
            <a:off x="292966" y="446435"/>
            <a:ext cx="360000" cy="360000"/>
          </a:xfrm>
          <a:prstGeom prst="diamond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574001" y="2743353"/>
            <a:ext cx="1418491" cy="1418491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574000" y="4330768"/>
            <a:ext cx="3663264" cy="16120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36000" rtlCol="0" anchor="t"/>
          <a:lstStyle/>
          <a:p>
            <a:pPr algn="just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过程性评价贯穿教学全程，教师观察学生课堂参与度、积极性、防守动作掌握进度，及时给予鼓励与指导，帮助学生调整学习状态与方法。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954735" y="2743352"/>
            <a:ext cx="1418491" cy="1418491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954736" y="4330768"/>
            <a:ext cx="3663264" cy="16120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36000" rtlCol="0" anchor="t"/>
          <a:lstStyle/>
          <a:p>
            <a:pPr algn="just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终结性评价通过技能考核进行，规定时间内让学生完成二防三防守，从防守动作准确性、防守效果、反应速度等方面打分，并结合比赛运用情况综合评价学生防守掌握程度，为学生学习成果提供客观评价依据。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845489" y="3396321"/>
            <a:ext cx="256249" cy="256249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69751" y="1390426"/>
            <a:ext cx="476250" cy="377952"/>
          </a:xfrm>
          <a:custGeom>
            <a:avLst/>
            <a:gdLst>
              <a:gd name="connsiteX0" fmla="*/ 476250 w 476250"/>
              <a:gd name="connsiteY0" fmla="*/ 0 h 377952"/>
              <a:gd name="connsiteX1" fmla="*/ 476250 w 476250"/>
              <a:gd name="connsiteY1" fmla="*/ 81725 h 377952"/>
              <a:gd name="connsiteX2" fmla="*/ 367570 w 476250"/>
              <a:gd name="connsiteY2" fmla="*/ 187452 h 377952"/>
              <a:gd name="connsiteX3" fmla="*/ 476250 w 476250"/>
              <a:gd name="connsiteY3" fmla="*/ 187452 h 377952"/>
              <a:gd name="connsiteX4" fmla="*/ 476250 w 476250"/>
              <a:gd name="connsiteY4" fmla="*/ 377952 h 377952"/>
              <a:gd name="connsiteX5" fmla="*/ 285750 w 476250"/>
              <a:gd name="connsiteY5" fmla="*/ 377952 h 377952"/>
              <a:gd name="connsiteX6" fmla="*/ 285750 w 476250"/>
              <a:gd name="connsiteY6" fmla="*/ 187452 h 377952"/>
              <a:gd name="connsiteX7" fmla="*/ 476250 w 476250"/>
              <a:gd name="connsiteY7" fmla="*/ 0 h 377952"/>
              <a:gd name="connsiteX8" fmla="*/ 190500 w 476250"/>
              <a:gd name="connsiteY8" fmla="*/ 0 h 377952"/>
              <a:gd name="connsiteX9" fmla="*/ 190500 w 476250"/>
              <a:gd name="connsiteY9" fmla="*/ 81725 h 377952"/>
              <a:gd name="connsiteX10" fmla="*/ 81820 w 476250"/>
              <a:gd name="connsiteY10" fmla="*/ 187452 h 377952"/>
              <a:gd name="connsiteX11" fmla="*/ 190500 w 476250"/>
              <a:gd name="connsiteY11" fmla="*/ 187452 h 377952"/>
              <a:gd name="connsiteX12" fmla="*/ 190500 w 476250"/>
              <a:gd name="connsiteY12" fmla="*/ 377952 h 377952"/>
              <a:gd name="connsiteX13" fmla="*/ 0 w 476250"/>
              <a:gd name="connsiteY13" fmla="*/ 377952 h 377952"/>
              <a:gd name="connsiteX14" fmla="*/ 0 w 476250"/>
              <a:gd name="connsiteY14" fmla="*/ 187452 h 377952"/>
              <a:gd name="connsiteX15" fmla="*/ 190500 w 476250"/>
              <a:gd name="connsiteY15" fmla="*/ 0 h 377952"/>
            </a:gdLst>
            <a:ahLst/>
            <a:cxnLst/>
            <a:rect l="l" t="t" r="r" b="b"/>
            <a:pathLst>
              <a:path w="476250" h="377952">
                <a:moveTo>
                  <a:pt x="476250" y="0"/>
                </a:moveTo>
                <a:lnTo>
                  <a:pt x="476250" y="81725"/>
                </a:lnTo>
                <a:cubicBezTo>
                  <a:pt x="417383" y="81753"/>
                  <a:pt x="369219" y="128608"/>
                  <a:pt x="367570" y="187452"/>
                </a:cubicBezTo>
                <a:lnTo>
                  <a:pt x="476250" y="187452"/>
                </a:lnTo>
                <a:lnTo>
                  <a:pt x="476250" y="377952"/>
                </a:lnTo>
                <a:lnTo>
                  <a:pt x="285750" y="377952"/>
                </a:lnTo>
                <a:lnTo>
                  <a:pt x="285750" y="187452"/>
                </a:lnTo>
                <a:cubicBezTo>
                  <a:pt x="287415" y="83434"/>
                  <a:pt x="372219" y="-13"/>
                  <a:pt x="476250" y="0"/>
                </a:cubicBezTo>
                <a:close/>
                <a:moveTo>
                  <a:pt x="190500" y="0"/>
                </a:moveTo>
                <a:lnTo>
                  <a:pt x="190500" y="81725"/>
                </a:lnTo>
                <a:cubicBezTo>
                  <a:pt x="131633" y="81753"/>
                  <a:pt x="83469" y="128608"/>
                  <a:pt x="81820" y="187452"/>
                </a:cubicBezTo>
                <a:lnTo>
                  <a:pt x="190500" y="187452"/>
                </a:lnTo>
                <a:lnTo>
                  <a:pt x="190500" y="377952"/>
                </a:lnTo>
                <a:lnTo>
                  <a:pt x="0" y="377952"/>
                </a:lnTo>
                <a:lnTo>
                  <a:pt x="0" y="187452"/>
                </a:lnTo>
                <a:cubicBezTo>
                  <a:pt x="1665" y="83434"/>
                  <a:pt x="86469" y="-13"/>
                  <a:pt x="190500" y="0"/>
                </a:cubicBezTo>
                <a:close/>
              </a:path>
            </a:pathLst>
          </a:custGeom>
          <a:solidFill>
            <a:schemeClr val="accent1"/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365076" y="1448514"/>
            <a:ext cx="9846853" cy="12313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过程性与终结性评价结合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991146" y="3160499"/>
            <a:ext cx="584200" cy="584200"/>
          </a:xfrm>
          <a:prstGeom prst="chevron">
            <a:avLst/>
          </a:prstGeom>
          <a:solidFill>
            <a:schemeClr val="bg1"/>
          </a:solidFill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439446" y="3160499"/>
            <a:ext cx="584200" cy="584200"/>
          </a:xfrm>
          <a:prstGeom prst="chevron">
            <a:avLst/>
          </a:prstGeom>
          <a:solidFill>
            <a:schemeClr val="bg1"/>
          </a:solidFill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99900" y="392435"/>
            <a:ext cx="106190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教学评价实施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16200000">
            <a:off x="433600" y="446435"/>
            <a:ext cx="360000" cy="360000"/>
          </a:xfrm>
          <a:prstGeom prst="diamond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6200000">
            <a:off x="292966" y="446435"/>
            <a:ext cx="360000" cy="360000"/>
          </a:xfrm>
          <a:prstGeom prst="diamond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 flipH="1">
            <a:off x="1" y="2525806"/>
            <a:ext cx="5834027" cy="4332194"/>
          </a:xfrm>
          <a:custGeom>
            <a:avLst/>
            <a:gdLst>
              <a:gd name="connsiteX0" fmla="*/ 4182889 w 5834027"/>
              <a:gd name="connsiteY0" fmla="*/ 134 h 4332194"/>
              <a:gd name="connsiteX1" fmla="*/ 4058711 w 5834027"/>
              <a:gd name="connsiteY1" fmla="*/ 17305 h 4332194"/>
              <a:gd name="connsiteX2" fmla="*/ 3966003 w 5834027"/>
              <a:gd name="connsiteY2" fmla="*/ 70349 h 4332194"/>
              <a:gd name="connsiteX3" fmla="*/ 3512398 w 5834027"/>
              <a:gd name="connsiteY3" fmla="*/ 668039 h 4332194"/>
              <a:gd name="connsiteX4" fmla="*/ 3382387 w 5834027"/>
              <a:gd name="connsiteY4" fmla="*/ 925885 h 4332194"/>
              <a:gd name="connsiteX5" fmla="*/ 3279474 w 5834027"/>
              <a:gd name="connsiteY5" fmla="*/ 1072951 h 4332194"/>
              <a:gd name="connsiteX6" fmla="*/ 3163619 w 5834027"/>
              <a:gd name="connsiteY6" fmla="*/ 1193847 h 4332194"/>
              <a:gd name="connsiteX7" fmla="*/ 2829388 w 5834027"/>
              <a:gd name="connsiteY7" fmla="*/ 1330091 h 4332194"/>
              <a:gd name="connsiteX8" fmla="*/ 2596728 w 5834027"/>
              <a:gd name="connsiteY8" fmla="*/ 1329310 h 4332194"/>
              <a:gd name="connsiteX9" fmla="*/ 2267454 w 5834027"/>
              <a:gd name="connsiteY9" fmla="*/ 1244100 h 4332194"/>
              <a:gd name="connsiteX10" fmla="*/ 1552567 w 5834027"/>
              <a:gd name="connsiteY10" fmla="*/ 1087503 h 4332194"/>
              <a:gd name="connsiteX11" fmla="*/ 1095582 w 5834027"/>
              <a:gd name="connsiteY11" fmla="*/ 1232450 h 4332194"/>
              <a:gd name="connsiteX12" fmla="*/ 917643 w 5834027"/>
              <a:gd name="connsiteY12" fmla="*/ 1667656 h 4332194"/>
              <a:gd name="connsiteX13" fmla="*/ 1005280 w 5834027"/>
              <a:gd name="connsiteY13" fmla="*/ 2171629 h 4332194"/>
              <a:gd name="connsiteX14" fmla="*/ 993807 w 5834027"/>
              <a:gd name="connsiteY14" fmla="*/ 2994024 h 4332194"/>
              <a:gd name="connsiteX15" fmla="*/ 756968 w 5834027"/>
              <a:gd name="connsiteY15" fmla="*/ 3174044 h 4332194"/>
              <a:gd name="connsiteX16" fmla="*/ 547034 w 5834027"/>
              <a:gd name="connsiteY16" fmla="*/ 3243929 h 4332194"/>
              <a:gd name="connsiteX17" fmla="*/ 47196 w 5834027"/>
              <a:gd name="connsiteY17" fmla="*/ 3563118 h 4332194"/>
              <a:gd name="connsiteX18" fmla="*/ 0 w 5834027"/>
              <a:gd name="connsiteY18" fmla="*/ 3636666 h 4332194"/>
              <a:gd name="connsiteX19" fmla="*/ 201 w 5834027"/>
              <a:gd name="connsiteY19" fmla="*/ 3871072 h 4332194"/>
              <a:gd name="connsiteX20" fmla="*/ 40340 w 5834027"/>
              <a:gd name="connsiteY20" fmla="*/ 4275423 h 4332194"/>
              <a:gd name="connsiteX21" fmla="*/ 54325 w 5834027"/>
              <a:gd name="connsiteY21" fmla="*/ 4332194 h 4332194"/>
              <a:gd name="connsiteX22" fmla="*/ 5834027 w 5834027"/>
              <a:gd name="connsiteY22" fmla="*/ 4332194 h 4332194"/>
              <a:gd name="connsiteX23" fmla="*/ 5834027 w 5834027"/>
              <a:gd name="connsiteY23" fmla="*/ 692955 h 4332194"/>
              <a:gd name="connsiteX24" fmla="*/ 5820879 w 5834027"/>
              <a:gd name="connsiteY24" fmla="*/ 700556 h 4332194"/>
              <a:gd name="connsiteX25" fmla="*/ 5617306 w 5834027"/>
              <a:gd name="connsiteY25" fmla="*/ 741578 h 4332194"/>
              <a:gd name="connsiteX26" fmla="*/ 5305588 w 5834027"/>
              <a:gd name="connsiteY26" fmla="*/ 661789 h 4332194"/>
              <a:gd name="connsiteX27" fmla="*/ 4942035 w 5834027"/>
              <a:gd name="connsiteY27" fmla="*/ 375811 h 4332194"/>
              <a:gd name="connsiteX28" fmla="*/ 4490025 w 5834027"/>
              <a:gd name="connsiteY28" fmla="*/ 43870 h 4332194"/>
              <a:gd name="connsiteX29" fmla="*/ 4255920 w 5834027"/>
              <a:gd name="connsiteY29" fmla="*/ 575 h 4332194"/>
              <a:gd name="connsiteX30" fmla="*/ 4182889 w 5834027"/>
              <a:gd name="connsiteY30" fmla="*/ 134 h 4332194"/>
            </a:gdLst>
            <a:ahLst/>
            <a:cxnLst/>
            <a:rect l="l" t="t" r="r" b="b"/>
            <a:pathLst>
              <a:path w="5834027" h="4332194">
                <a:moveTo>
                  <a:pt x="4182889" y="134"/>
                </a:moveTo>
                <a:cubicBezTo>
                  <a:pt x="4120732" y="986"/>
                  <a:pt x="4088241" y="5953"/>
                  <a:pt x="4058711" y="17305"/>
                </a:cubicBezTo>
                <a:cubicBezTo>
                  <a:pt x="4030719" y="28064"/>
                  <a:pt x="3989001" y="51934"/>
                  <a:pt x="3966003" y="70349"/>
                </a:cubicBezTo>
                <a:cubicBezTo>
                  <a:pt x="3701757" y="281935"/>
                  <a:pt x="3646369" y="354916"/>
                  <a:pt x="3512398" y="668039"/>
                </a:cubicBezTo>
                <a:cubicBezTo>
                  <a:pt x="3466311" y="775757"/>
                  <a:pt x="3407807" y="891788"/>
                  <a:pt x="3382387" y="925885"/>
                </a:cubicBezTo>
                <a:cubicBezTo>
                  <a:pt x="3356971" y="959982"/>
                  <a:pt x="3310659" y="1026162"/>
                  <a:pt x="3279474" y="1072951"/>
                </a:cubicBezTo>
                <a:cubicBezTo>
                  <a:pt x="3240352" y="1131644"/>
                  <a:pt x="3204429" y="1169132"/>
                  <a:pt x="3163619" y="1193847"/>
                </a:cubicBezTo>
                <a:cubicBezTo>
                  <a:pt x="3059922" y="1256652"/>
                  <a:pt x="2929261" y="1309914"/>
                  <a:pt x="2829388" y="1330091"/>
                </a:cubicBezTo>
                <a:cubicBezTo>
                  <a:pt x="2738298" y="1348494"/>
                  <a:pt x="2724225" y="1348447"/>
                  <a:pt x="2596728" y="1329310"/>
                </a:cubicBezTo>
                <a:cubicBezTo>
                  <a:pt x="2507873" y="1315973"/>
                  <a:pt x="2394193" y="1286555"/>
                  <a:pt x="2267454" y="1244100"/>
                </a:cubicBezTo>
                <a:cubicBezTo>
                  <a:pt x="1927633" y="1130268"/>
                  <a:pt x="1732402" y="1087503"/>
                  <a:pt x="1552567" y="1087503"/>
                </a:cubicBezTo>
                <a:cubicBezTo>
                  <a:pt x="1355164" y="1087503"/>
                  <a:pt x="1236251" y="1125219"/>
                  <a:pt x="1095582" y="1232450"/>
                </a:cubicBezTo>
                <a:cubicBezTo>
                  <a:pt x="970638" y="1327694"/>
                  <a:pt x="917958" y="1456536"/>
                  <a:pt x="917643" y="1667656"/>
                </a:cubicBezTo>
                <a:cubicBezTo>
                  <a:pt x="917433" y="1807750"/>
                  <a:pt x="932233" y="1892856"/>
                  <a:pt x="1005280" y="2171629"/>
                </a:cubicBezTo>
                <a:cubicBezTo>
                  <a:pt x="1129731" y="2646575"/>
                  <a:pt x="1128518" y="2733534"/>
                  <a:pt x="993807" y="2994024"/>
                </a:cubicBezTo>
                <a:cubicBezTo>
                  <a:pt x="962104" y="3055331"/>
                  <a:pt x="941277" y="3071160"/>
                  <a:pt x="756968" y="3174044"/>
                </a:cubicBezTo>
                <a:cubicBezTo>
                  <a:pt x="725442" y="3191642"/>
                  <a:pt x="630971" y="3223091"/>
                  <a:pt x="547034" y="3243929"/>
                </a:cubicBezTo>
                <a:cubicBezTo>
                  <a:pt x="304497" y="3304141"/>
                  <a:pt x="150114" y="3402727"/>
                  <a:pt x="47196" y="3563118"/>
                </a:cubicBezTo>
                <a:lnTo>
                  <a:pt x="0" y="3636666"/>
                </a:lnTo>
                <a:lnTo>
                  <a:pt x="201" y="3871072"/>
                </a:lnTo>
                <a:cubicBezTo>
                  <a:pt x="387" y="4089546"/>
                  <a:pt x="3116" y="4117028"/>
                  <a:pt x="40340" y="4275423"/>
                </a:cubicBezTo>
                <a:lnTo>
                  <a:pt x="54325" y="4332194"/>
                </a:lnTo>
                <a:lnTo>
                  <a:pt x="5834027" y="4332194"/>
                </a:lnTo>
                <a:lnTo>
                  <a:pt x="5834027" y="692955"/>
                </a:lnTo>
                <a:lnTo>
                  <a:pt x="5820879" y="700556"/>
                </a:lnTo>
                <a:cubicBezTo>
                  <a:pt x="5743180" y="738930"/>
                  <a:pt x="5730865" y="741411"/>
                  <a:pt x="5617306" y="741578"/>
                </a:cubicBezTo>
                <a:cubicBezTo>
                  <a:pt x="5486476" y="741767"/>
                  <a:pt x="5425533" y="726169"/>
                  <a:pt x="5305588" y="661789"/>
                </a:cubicBezTo>
                <a:cubicBezTo>
                  <a:pt x="5203537" y="607013"/>
                  <a:pt x="5151845" y="566351"/>
                  <a:pt x="4942035" y="375811"/>
                </a:cubicBezTo>
                <a:cubicBezTo>
                  <a:pt x="4727497" y="180981"/>
                  <a:pt x="4626360" y="106709"/>
                  <a:pt x="4490025" y="43870"/>
                </a:cubicBezTo>
                <a:cubicBezTo>
                  <a:pt x="4406974" y="5592"/>
                  <a:pt x="4394344" y="3257"/>
                  <a:pt x="4255920" y="575"/>
                </a:cubicBezTo>
                <a:cubicBezTo>
                  <a:pt x="4227621" y="27"/>
                  <a:pt x="4203607" y="-149"/>
                  <a:pt x="4182889" y="134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alphaModFix amt="10000"/>
          </a:blip>
          <a:srcRect/>
          <a:stretch>
            <a:fillRect/>
          </a:stretch>
        </p:blipFill>
        <p:spPr>
          <a:xfrm flipH="1">
            <a:off x="3942089" y="4370488"/>
            <a:ext cx="2440498" cy="1827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alphaModFix amt="10000"/>
          </a:blip>
          <a:srcRect/>
          <a:stretch>
            <a:fillRect/>
          </a:stretch>
        </p:blipFill>
        <p:spPr>
          <a:xfrm flipH="1">
            <a:off x="371825" y="1215342"/>
            <a:ext cx="1691488" cy="126653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标题 1"/>
          <p:cNvSpPr txBox="1"/>
          <p:nvPr/>
        </p:nvSpPr>
        <p:spPr>
          <a:xfrm>
            <a:off x="498231" y="343723"/>
            <a:ext cx="1321317" cy="164080"/>
          </a:xfrm>
          <a:custGeom>
            <a:avLst/>
            <a:gdLst>
              <a:gd name="connsiteX0" fmla="*/ 353068 w 1228797"/>
              <a:gd name="connsiteY0" fmla="*/ 146933 h 152590"/>
              <a:gd name="connsiteX1" fmla="*/ 353259 w 1228797"/>
              <a:gd name="connsiteY1" fmla="*/ 146971 h 152590"/>
              <a:gd name="connsiteX2" fmla="*/ 352878 w 1228797"/>
              <a:gd name="connsiteY2" fmla="*/ 146971 h 152590"/>
              <a:gd name="connsiteX3" fmla="*/ 463654 w 1228797"/>
              <a:gd name="connsiteY3" fmla="*/ 28766 h 152590"/>
              <a:gd name="connsiteX4" fmla="*/ 457368 w 1228797"/>
              <a:gd name="connsiteY4" fmla="*/ 35052 h 152590"/>
              <a:gd name="connsiteX5" fmla="*/ 457368 w 1228797"/>
              <a:gd name="connsiteY5" fmla="*/ 66866 h 152590"/>
              <a:gd name="connsiteX6" fmla="*/ 463464 w 1228797"/>
              <a:gd name="connsiteY6" fmla="*/ 73152 h 152590"/>
              <a:gd name="connsiteX7" fmla="*/ 463654 w 1228797"/>
              <a:gd name="connsiteY7" fmla="*/ 73152 h 152590"/>
              <a:gd name="connsiteX8" fmla="*/ 502611 w 1228797"/>
              <a:gd name="connsiteY8" fmla="*/ 73152 h 152590"/>
              <a:gd name="connsiteX9" fmla="*/ 525281 w 1228797"/>
              <a:gd name="connsiteY9" fmla="*/ 51911 h 152590"/>
              <a:gd name="connsiteX10" fmla="*/ 504450 w 1228797"/>
              <a:gd name="connsiteY10" fmla="*/ 28795 h 152590"/>
              <a:gd name="connsiteX11" fmla="*/ 503183 w 1228797"/>
              <a:gd name="connsiteY11" fmla="*/ 28766 h 152590"/>
              <a:gd name="connsiteX12" fmla="*/ 1154216 w 1228797"/>
              <a:gd name="connsiteY12" fmla="*/ 28194 h 152590"/>
              <a:gd name="connsiteX13" fmla="*/ 1154216 w 1228797"/>
              <a:gd name="connsiteY13" fmla="*/ 28765 h 152590"/>
              <a:gd name="connsiteX14" fmla="*/ 1104877 w 1228797"/>
              <a:gd name="connsiteY14" fmla="*/ 77914 h 152590"/>
              <a:gd name="connsiteX15" fmla="*/ 1154026 w 1228797"/>
              <a:gd name="connsiteY15" fmla="*/ 127254 h 152590"/>
              <a:gd name="connsiteX16" fmla="*/ 1203365 w 1228797"/>
              <a:gd name="connsiteY16" fmla="*/ 78105 h 152590"/>
              <a:gd name="connsiteX17" fmla="*/ 1203365 w 1228797"/>
              <a:gd name="connsiteY17" fmla="*/ 78009 h 152590"/>
              <a:gd name="connsiteX18" fmla="*/ 1154502 w 1228797"/>
              <a:gd name="connsiteY18" fmla="*/ 28195 h 152590"/>
              <a:gd name="connsiteX19" fmla="*/ 1154216 w 1228797"/>
              <a:gd name="connsiteY19" fmla="*/ 28194 h 152590"/>
              <a:gd name="connsiteX20" fmla="*/ 836558 w 1228797"/>
              <a:gd name="connsiteY20" fmla="*/ 25718 h 152590"/>
              <a:gd name="connsiteX21" fmla="*/ 787314 w 1228797"/>
              <a:gd name="connsiteY21" fmla="*/ 74962 h 152590"/>
              <a:gd name="connsiteX22" fmla="*/ 836558 w 1228797"/>
              <a:gd name="connsiteY22" fmla="*/ 124207 h 152590"/>
              <a:gd name="connsiteX23" fmla="*/ 885802 w 1228797"/>
              <a:gd name="connsiteY23" fmla="*/ 74962 h 152590"/>
              <a:gd name="connsiteX24" fmla="*/ 885802 w 1228797"/>
              <a:gd name="connsiteY24" fmla="*/ 74867 h 152590"/>
              <a:gd name="connsiteX25" fmla="*/ 836558 w 1228797"/>
              <a:gd name="connsiteY25" fmla="*/ 25718 h 152590"/>
              <a:gd name="connsiteX26" fmla="*/ 200954 w 1228797"/>
              <a:gd name="connsiteY26" fmla="*/ 25527 h 152590"/>
              <a:gd name="connsiteX27" fmla="*/ 200954 w 1228797"/>
              <a:gd name="connsiteY27" fmla="*/ 25908 h 152590"/>
              <a:gd name="connsiteX28" fmla="*/ 151424 w 1228797"/>
              <a:gd name="connsiteY28" fmla="*/ 75248 h 152590"/>
              <a:gd name="connsiteX29" fmla="*/ 200764 w 1228797"/>
              <a:gd name="connsiteY29" fmla="*/ 124778 h 152590"/>
              <a:gd name="connsiteX30" fmla="*/ 250294 w 1228797"/>
              <a:gd name="connsiteY30" fmla="*/ 75438 h 152590"/>
              <a:gd name="connsiteX31" fmla="*/ 250294 w 1228797"/>
              <a:gd name="connsiteY31" fmla="*/ 75248 h 152590"/>
              <a:gd name="connsiteX32" fmla="*/ 201145 w 1228797"/>
              <a:gd name="connsiteY32" fmla="*/ 25528 h 152590"/>
              <a:gd name="connsiteX33" fmla="*/ 200954 w 1228797"/>
              <a:gd name="connsiteY33" fmla="*/ 25527 h 152590"/>
              <a:gd name="connsiteX34" fmla="*/ 437841 w 1228797"/>
              <a:gd name="connsiteY34" fmla="*/ 3429 h 152590"/>
              <a:gd name="connsiteX35" fmla="*/ 502040 w 1228797"/>
              <a:gd name="connsiteY35" fmla="*/ 3429 h 152590"/>
              <a:gd name="connsiteX36" fmla="*/ 535949 w 1228797"/>
              <a:gd name="connsiteY36" fmla="*/ 16764 h 152590"/>
              <a:gd name="connsiteX37" fmla="*/ 550808 w 1228797"/>
              <a:gd name="connsiteY37" fmla="*/ 49340 h 152590"/>
              <a:gd name="connsiteX38" fmla="*/ 528615 w 1228797"/>
              <a:gd name="connsiteY38" fmla="*/ 91345 h 152590"/>
              <a:gd name="connsiteX39" fmla="*/ 526233 w 1228797"/>
              <a:gd name="connsiteY39" fmla="*/ 99251 h 152590"/>
              <a:gd name="connsiteX40" fmla="*/ 544712 w 1228797"/>
              <a:gd name="connsiteY40" fmla="*/ 138017 h 152590"/>
              <a:gd name="connsiteX41" fmla="*/ 541683 w 1228797"/>
              <a:gd name="connsiteY41" fmla="*/ 146377 h 152590"/>
              <a:gd name="connsiteX42" fmla="*/ 538997 w 1228797"/>
              <a:gd name="connsiteY42" fmla="*/ 146971 h 152590"/>
              <a:gd name="connsiteX43" fmla="*/ 525567 w 1228797"/>
              <a:gd name="connsiteY43" fmla="*/ 146971 h 152590"/>
              <a:gd name="connsiteX44" fmla="*/ 519947 w 1228797"/>
              <a:gd name="connsiteY44" fmla="*/ 143447 h 152590"/>
              <a:gd name="connsiteX45" fmla="*/ 500230 w 1228797"/>
              <a:gd name="connsiteY45" fmla="*/ 102203 h 152590"/>
              <a:gd name="connsiteX46" fmla="*/ 494611 w 1228797"/>
              <a:gd name="connsiteY46" fmla="*/ 98679 h 152590"/>
              <a:gd name="connsiteX47" fmla="*/ 463654 w 1228797"/>
              <a:gd name="connsiteY47" fmla="*/ 98679 h 152590"/>
              <a:gd name="connsiteX48" fmla="*/ 457368 w 1228797"/>
              <a:gd name="connsiteY48" fmla="*/ 104773 h 152590"/>
              <a:gd name="connsiteX49" fmla="*/ 457368 w 1228797"/>
              <a:gd name="connsiteY49" fmla="*/ 104966 h 152590"/>
              <a:gd name="connsiteX50" fmla="*/ 457368 w 1228797"/>
              <a:gd name="connsiteY50" fmla="*/ 140684 h 152590"/>
              <a:gd name="connsiteX51" fmla="*/ 451081 w 1228797"/>
              <a:gd name="connsiteY51" fmla="*/ 146971 h 152590"/>
              <a:gd name="connsiteX52" fmla="*/ 437841 w 1228797"/>
              <a:gd name="connsiteY52" fmla="*/ 146971 h 152590"/>
              <a:gd name="connsiteX53" fmla="*/ 431555 w 1228797"/>
              <a:gd name="connsiteY53" fmla="*/ 140684 h 152590"/>
              <a:gd name="connsiteX54" fmla="*/ 431555 w 1228797"/>
              <a:gd name="connsiteY54" fmla="*/ 9716 h 152590"/>
              <a:gd name="connsiteX55" fmla="*/ 437841 w 1228797"/>
              <a:gd name="connsiteY55" fmla="*/ 3429 h 152590"/>
              <a:gd name="connsiteX56" fmla="*/ 293633 w 1228797"/>
              <a:gd name="connsiteY56" fmla="*/ 3429 h 152590"/>
              <a:gd name="connsiteX57" fmla="*/ 306777 w 1228797"/>
              <a:gd name="connsiteY57" fmla="*/ 3429 h 152590"/>
              <a:gd name="connsiteX58" fmla="*/ 312683 w 1228797"/>
              <a:gd name="connsiteY58" fmla="*/ 9715 h 152590"/>
              <a:gd name="connsiteX59" fmla="*/ 312683 w 1228797"/>
              <a:gd name="connsiteY59" fmla="*/ 80677 h 152590"/>
              <a:gd name="connsiteX60" fmla="*/ 350592 w 1228797"/>
              <a:gd name="connsiteY60" fmla="*/ 123032 h 152590"/>
              <a:gd name="connsiteX61" fmla="*/ 392950 w 1228797"/>
              <a:gd name="connsiteY61" fmla="*/ 85118 h 152590"/>
              <a:gd name="connsiteX62" fmla="*/ 392978 w 1228797"/>
              <a:gd name="connsiteY62" fmla="*/ 81248 h 152590"/>
              <a:gd name="connsiteX63" fmla="*/ 392978 w 1228797"/>
              <a:gd name="connsiteY63" fmla="*/ 9715 h 152590"/>
              <a:gd name="connsiteX64" fmla="*/ 399265 w 1228797"/>
              <a:gd name="connsiteY64" fmla="*/ 3429 h 152590"/>
              <a:gd name="connsiteX65" fmla="*/ 412505 w 1228797"/>
              <a:gd name="connsiteY65" fmla="*/ 3429 h 152590"/>
              <a:gd name="connsiteX66" fmla="*/ 418696 w 1228797"/>
              <a:gd name="connsiteY66" fmla="*/ 9715 h 152590"/>
              <a:gd name="connsiteX67" fmla="*/ 418696 w 1228797"/>
              <a:gd name="connsiteY67" fmla="*/ 81153 h 152590"/>
              <a:gd name="connsiteX68" fmla="*/ 378496 w 1228797"/>
              <a:gd name="connsiteY68" fmla="*/ 141799 h 152590"/>
              <a:gd name="connsiteX69" fmla="*/ 353068 w 1228797"/>
              <a:gd name="connsiteY69" fmla="*/ 146933 h 152590"/>
              <a:gd name="connsiteX70" fmla="*/ 327634 w 1228797"/>
              <a:gd name="connsiteY70" fmla="*/ 141836 h 152590"/>
              <a:gd name="connsiteX71" fmla="*/ 287346 w 1228797"/>
              <a:gd name="connsiteY71" fmla="*/ 81248 h 152590"/>
              <a:gd name="connsiteX72" fmla="*/ 287346 w 1228797"/>
              <a:gd name="connsiteY72" fmla="*/ 81153 h 152590"/>
              <a:gd name="connsiteX73" fmla="*/ 287346 w 1228797"/>
              <a:gd name="connsiteY73" fmla="*/ 9715 h 152590"/>
              <a:gd name="connsiteX74" fmla="*/ 293633 w 1228797"/>
              <a:gd name="connsiteY74" fmla="*/ 3429 h 152590"/>
              <a:gd name="connsiteX75" fmla="*/ 6264 w 1228797"/>
              <a:gd name="connsiteY75" fmla="*/ 3333 h 152590"/>
              <a:gd name="connsiteX76" fmla="*/ 18646 w 1228797"/>
              <a:gd name="connsiteY76" fmla="*/ 3333 h 152590"/>
              <a:gd name="connsiteX77" fmla="*/ 23790 w 1228797"/>
              <a:gd name="connsiteY77" fmla="*/ 6000 h 152590"/>
              <a:gd name="connsiteX78" fmla="*/ 61890 w 1228797"/>
              <a:gd name="connsiteY78" fmla="*/ 59817 h 152590"/>
              <a:gd name="connsiteX79" fmla="*/ 67033 w 1228797"/>
              <a:gd name="connsiteY79" fmla="*/ 62388 h 152590"/>
              <a:gd name="connsiteX80" fmla="*/ 72081 w 1228797"/>
              <a:gd name="connsiteY80" fmla="*/ 59817 h 152590"/>
              <a:gd name="connsiteX81" fmla="*/ 110181 w 1228797"/>
              <a:gd name="connsiteY81" fmla="*/ 6000 h 152590"/>
              <a:gd name="connsiteX82" fmla="*/ 115325 w 1228797"/>
              <a:gd name="connsiteY82" fmla="*/ 3333 h 152590"/>
              <a:gd name="connsiteX83" fmla="*/ 127707 w 1228797"/>
              <a:gd name="connsiteY83" fmla="*/ 3333 h 152590"/>
              <a:gd name="connsiteX84" fmla="*/ 134065 w 1228797"/>
              <a:gd name="connsiteY84" fmla="*/ 9548 h 152590"/>
              <a:gd name="connsiteX85" fmla="*/ 132851 w 1228797"/>
              <a:gd name="connsiteY85" fmla="*/ 13335 h 152590"/>
              <a:gd name="connsiteX86" fmla="*/ 81702 w 1228797"/>
              <a:gd name="connsiteY86" fmla="*/ 83724 h 152590"/>
              <a:gd name="connsiteX87" fmla="*/ 79987 w 1228797"/>
              <a:gd name="connsiteY87" fmla="*/ 89154 h 152590"/>
              <a:gd name="connsiteX88" fmla="*/ 79987 w 1228797"/>
              <a:gd name="connsiteY88" fmla="*/ 140684 h 152590"/>
              <a:gd name="connsiteX89" fmla="*/ 73701 w 1228797"/>
              <a:gd name="connsiteY89" fmla="*/ 146970 h 152590"/>
              <a:gd name="connsiteX90" fmla="*/ 60270 w 1228797"/>
              <a:gd name="connsiteY90" fmla="*/ 146970 h 152590"/>
              <a:gd name="connsiteX91" fmla="*/ 53984 w 1228797"/>
              <a:gd name="connsiteY91" fmla="*/ 140684 h 152590"/>
              <a:gd name="connsiteX92" fmla="*/ 53984 w 1228797"/>
              <a:gd name="connsiteY92" fmla="*/ 89154 h 152590"/>
              <a:gd name="connsiteX93" fmla="*/ 52269 w 1228797"/>
              <a:gd name="connsiteY93" fmla="*/ 83724 h 152590"/>
              <a:gd name="connsiteX94" fmla="*/ 1215 w 1228797"/>
              <a:gd name="connsiteY94" fmla="*/ 13335 h 152590"/>
              <a:gd name="connsiteX95" fmla="*/ 2572 w 1228797"/>
              <a:gd name="connsiteY95" fmla="*/ 4549 h 152590"/>
              <a:gd name="connsiteX96" fmla="*/ 6264 w 1228797"/>
              <a:gd name="connsiteY96" fmla="*/ 3333 h 152590"/>
              <a:gd name="connsiteX97" fmla="*/ 1154026 w 1228797"/>
              <a:gd name="connsiteY97" fmla="*/ 3238 h 152590"/>
              <a:gd name="connsiteX98" fmla="*/ 1228797 w 1228797"/>
              <a:gd name="connsiteY98" fmla="*/ 77819 h 152590"/>
              <a:gd name="connsiteX99" fmla="*/ 1228797 w 1228797"/>
              <a:gd name="connsiteY99" fmla="*/ 77914 h 152590"/>
              <a:gd name="connsiteX100" fmla="*/ 1154216 w 1228797"/>
              <a:gd name="connsiteY100" fmla="*/ 152590 h 152590"/>
              <a:gd name="connsiteX101" fmla="*/ 1079445 w 1228797"/>
              <a:gd name="connsiteY101" fmla="*/ 78009 h 152590"/>
              <a:gd name="connsiteX102" fmla="*/ 1154026 w 1228797"/>
              <a:gd name="connsiteY102" fmla="*/ 3238 h 152590"/>
              <a:gd name="connsiteX103" fmla="*/ 646058 w 1228797"/>
              <a:gd name="connsiteY103" fmla="*/ 2096 h 152590"/>
              <a:gd name="connsiteX104" fmla="*/ 659774 w 1228797"/>
              <a:gd name="connsiteY104" fmla="*/ 2096 h 152590"/>
              <a:gd name="connsiteX105" fmla="*/ 666060 w 1228797"/>
              <a:gd name="connsiteY105" fmla="*/ 8382 h 152590"/>
              <a:gd name="connsiteX106" fmla="*/ 666060 w 1228797"/>
              <a:gd name="connsiteY106" fmla="*/ 116491 h 152590"/>
              <a:gd name="connsiteX107" fmla="*/ 672346 w 1228797"/>
              <a:gd name="connsiteY107" fmla="*/ 122778 h 152590"/>
              <a:gd name="connsiteX108" fmla="*/ 750166 w 1228797"/>
              <a:gd name="connsiteY108" fmla="*/ 122778 h 152590"/>
              <a:gd name="connsiteX109" fmla="*/ 756452 w 1228797"/>
              <a:gd name="connsiteY109" fmla="*/ 129064 h 152590"/>
              <a:gd name="connsiteX110" fmla="*/ 756452 w 1228797"/>
              <a:gd name="connsiteY110" fmla="*/ 141733 h 152590"/>
              <a:gd name="connsiteX111" fmla="*/ 750356 w 1228797"/>
              <a:gd name="connsiteY111" fmla="*/ 148019 h 152590"/>
              <a:gd name="connsiteX112" fmla="*/ 750166 w 1228797"/>
              <a:gd name="connsiteY112" fmla="*/ 148019 h 152590"/>
              <a:gd name="connsiteX113" fmla="*/ 646058 w 1228797"/>
              <a:gd name="connsiteY113" fmla="*/ 148019 h 152590"/>
              <a:gd name="connsiteX114" fmla="*/ 639771 w 1228797"/>
              <a:gd name="connsiteY114" fmla="*/ 141733 h 152590"/>
              <a:gd name="connsiteX115" fmla="*/ 639771 w 1228797"/>
              <a:gd name="connsiteY115" fmla="*/ 8382 h 152590"/>
              <a:gd name="connsiteX116" fmla="*/ 646058 w 1228797"/>
              <a:gd name="connsiteY116" fmla="*/ 2096 h 152590"/>
              <a:gd name="connsiteX117" fmla="*/ 995720 w 1228797"/>
              <a:gd name="connsiteY117" fmla="*/ 191 h 152590"/>
              <a:gd name="connsiteX118" fmla="*/ 1040488 w 1228797"/>
              <a:gd name="connsiteY118" fmla="*/ 15621 h 152590"/>
              <a:gd name="connsiteX119" fmla="*/ 1051060 w 1228797"/>
              <a:gd name="connsiteY119" fmla="*/ 25146 h 152590"/>
              <a:gd name="connsiteX120" fmla="*/ 1051251 w 1228797"/>
              <a:gd name="connsiteY120" fmla="*/ 25418 h 152590"/>
              <a:gd name="connsiteX121" fmla="*/ 1049536 w 1228797"/>
              <a:gd name="connsiteY121" fmla="*/ 34004 h 152590"/>
              <a:gd name="connsiteX122" fmla="*/ 1038964 w 1228797"/>
              <a:gd name="connsiteY122" fmla="*/ 41434 h 152590"/>
              <a:gd name="connsiteX123" fmla="*/ 1030867 w 1228797"/>
              <a:gd name="connsiteY123" fmla="*/ 40767 h 152590"/>
              <a:gd name="connsiteX124" fmla="*/ 1028010 w 1228797"/>
              <a:gd name="connsiteY124" fmla="*/ 38100 h 152590"/>
              <a:gd name="connsiteX125" fmla="*/ 1027343 w 1228797"/>
              <a:gd name="connsiteY125" fmla="*/ 37624 h 152590"/>
              <a:gd name="connsiteX126" fmla="*/ 995911 w 1228797"/>
              <a:gd name="connsiteY126" fmla="*/ 26194 h 152590"/>
              <a:gd name="connsiteX127" fmla="*/ 993815 w 1228797"/>
              <a:gd name="connsiteY127" fmla="*/ 26194 h 152590"/>
              <a:gd name="connsiteX128" fmla="*/ 990386 w 1228797"/>
              <a:gd name="connsiteY128" fmla="*/ 26194 h 152590"/>
              <a:gd name="connsiteX129" fmla="*/ 981623 w 1228797"/>
              <a:gd name="connsiteY129" fmla="*/ 28004 h 152590"/>
              <a:gd name="connsiteX130" fmla="*/ 947638 w 1228797"/>
              <a:gd name="connsiteY130" fmla="*/ 64456 h 152590"/>
              <a:gd name="connsiteX131" fmla="*/ 984957 w 1228797"/>
              <a:gd name="connsiteY131" fmla="*/ 123254 h 152590"/>
              <a:gd name="connsiteX132" fmla="*/ 988957 w 1228797"/>
              <a:gd name="connsiteY132" fmla="*/ 124016 h 152590"/>
              <a:gd name="connsiteX133" fmla="*/ 992291 w 1228797"/>
              <a:gd name="connsiteY133" fmla="*/ 122968 h 152590"/>
              <a:gd name="connsiteX134" fmla="*/ 1001816 w 1228797"/>
              <a:gd name="connsiteY134" fmla="*/ 122968 h 152590"/>
              <a:gd name="connsiteX135" fmla="*/ 1009150 w 1228797"/>
              <a:gd name="connsiteY135" fmla="*/ 121920 h 152590"/>
              <a:gd name="connsiteX136" fmla="*/ 1010484 w 1228797"/>
              <a:gd name="connsiteY136" fmla="*/ 121920 h 152590"/>
              <a:gd name="connsiteX137" fmla="*/ 1011817 w 1228797"/>
              <a:gd name="connsiteY137" fmla="*/ 121920 h 152590"/>
              <a:gd name="connsiteX138" fmla="*/ 1017437 w 1228797"/>
              <a:gd name="connsiteY138" fmla="*/ 119920 h 152590"/>
              <a:gd name="connsiteX139" fmla="*/ 1018580 w 1228797"/>
              <a:gd name="connsiteY139" fmla="*/ 119444 h 152590"/>
              <a:gd name="connsiteX140" fmla="*/ 1019723 w 1228797"/>
              <a:gd name="connsiteY140" fmla="*/ 118967 h 152590"/>
              <a:gd name="connsiteX141" fmla="*/ 1020866 w 1228797"/>
              <a:gd name="connsiteY141" fmla="*/ 118396 h 152590"/>
              <a:gd name="connsiteX142" fmla="*/ 1023438 w 1228797"/>
              <a:gd name="connsiteY142" fmla="*/ 117062 h 152590"/>
              <a:gd name="connsiteX143" fmla="*/ 1024200 w 1228797"/>
              <a:gd name="connsiteY143" fmla="*/ 116491 h 152590"/>
              <a:gd name="connsiteX144" fmla="*/ 1041154 w 1228797"/>
              <a:gd name="connsiteY144" fmla="*/ 95345 h 152590"/>
              <a:gd name="connsiteX145" fmla="*/ 1040202 w 1228797"/>
              <a:gd name="connsiteY145" fmla="*/ 90297 h 152590"/>
              <a:gd name="connsiteX146" fmla="*/ 1036106 w 1228797"/>
              <a:gd name="connsiteY146" fmla="*/ 88583 h 152590"/>
              <a:gd name="connsiteX147" fmla="*/ 1008579 w 1228797"/>
              <a:gd name="connsiteY147" fmla="*/ 88583 h 152590"/>
              <a:gd name="connsiteX148" fmla="*/ 1002292 w 1228797"/>
              <a:gd name="connsiteY148" fmla="*/ 82296 h 152590"/>
              <a:gd name="connsiteX149" fmla="*/ 1002292 w 1228797"/>
              <a:gd name="connsiteY149" fmla="*/ 69437 h 152590"/>
              <a:gd name="connsiteX150" fmla="*/ 1002292 w 1228797"/>
              <a:gd name="connsiteY150" fmla="*/ 69245 h 152590"/>
              <a:gd name="connsiteX151" fmla="*/ 1008579 w 1228797"/>
              <a:gd name="connsiteY151" fmla="*/ 63151 h 152590"/>
              <a:gd name="connsiteX152" fmla="*/ 1065729 w 1228797"/>
              <a:gd name="connsiteY152" fmla="*/ 63151 h 152590"/>
              <a:gd name="connsiteX153" fmla="*/ 1066205 w 1228797"/>
              <a:gd name="connsiteY153" fmla="*/ 63151 h 152590"/>
              <a:gd name="connsiteX154" fmla="*/ 1066777 w 1228797"/>
              <a:gd name="connsiteY154" fmla="*/ 63151 h 152590"/>
              <a:gd name="connsiteX155" fmla="*/ 1068205 w 1228797"/>
              <a:gd name="connsiteY155" fmla="*/ 68771 h 152590"/>
              <a:gd name="connsiteX156" fmla="*/ 1068205 w 1228797"/>
              <a:gd name="connsiteY156" fmla="*/ 80391 h 152590"/>
              <a:gd name="connsiteX157" fmla="*/ 1043155 w 1228797"/>
              <a:gd name="connsiteY157" fmla="*/ 136112 h 152590"/>
              <a:gd name="connsiteX158" fmla="*/ 1040869 w 1228797"/>
              <a:gd name="connsiteY158" fmla="*/ 138113 h 152590"/>
              <a:gd name="connsiteX159" fmla="*/ 1039630 w 1228797"/>
              <a:gd name="connsiteY159" fmla="*/ 139065 h 152590"/>
              <a:gd name="connsiteX160" fmla="*/ 1037249 w 1228797"/>
              <a:gd name="connsiteY160" fmla="*/ 140780 h 152590"/>
              <a:gd name="connsiteX161" fmla="*/ 1036011 w 1228797"/>
              <a:gd name="connsiteY161" fmla="*/ 141637 h 152590"/>
              <a:gd name="connsiteX162" fmla="*/ 1033630 w 1228797"/>
              <a:gd name="connsiteY162" fmla="*/ 143161 h 152590"/>
              <a:gd name="connsiteX163" fmla="*/ 1032391 w 1228797"/>
              <a:gd name="connsiteY163" fmla="*/ 143923 h 152590"/>
              <a:gd name="connsiteX164" fmla="*/ 1029915 w 1228797"/>
              <a:gd name="connsiteY164" fmla="*/ 145352 h 152590"/>
              <a:gd name="connsiteX165" fmla="*/ 1029343 w 1228797"/>
              <a:gd name="connsiteY165" fmla="*/ 145352 h 152590"/>
              <a:gd name="connsiteX166" fmla="*/ 1025343 w 1228797"/>
              <a:gd name="connsiteY166" fmla="*/ 147257 h 152590"/>
              <a:gd name="connsiteX167" fmla="*/ 1024676 w 1228797"/>
              <a:gd name="connsiteY167" fmla="*/ 147257 h 152590"/>
              <a:gd name="connsiteX168" fmla="*/ 1022104 w 1228797"/>
              <a:gd name="connsiteY168" fmla="*/ 148209 h 152590"/>
              <a:gd name="connsiteX169" fmla="*/ 1020866 w 1228797"/>
              <a:gd name="connsiteY169" fmla="*/ 148209 h 152590"/>
              <a:gd name="connsiteX170" fmla="*/ 1020104 w 1228797"/>
              <a:gd name="connsiteY170" fmla="*/ 148209 h 152590"/>
              <a:gd name="connsiteX171" fmla="*/ 1018009 w 1228797"/>
              <a:gd name="connsiteY171" fmla="*/ 148971 h 152590"/>
              <a:gd name="connsiteX172" fmla="*/ 1017151 w 1228797"/>
              <a:gd name="connsiteY172" fmla="*/ 148971 h 152590"/>
              <a:gd name="connsiteX173" fmla="*/ 1015913 w 1228797"/>
              <a:gd name="connsiteY173" fmla="*/ 148971 h 152590"/>
              <a:gd name="connsiteX174" fmla="*/ 1015056 w 1228797"/>
              <a:gd name="connsiteY174" fmla="*/ 148971 h 152590"/>
              <a:gd name="connsiteX175" fmla="*/ 1013151 w 1228797"/>
              <a:gd name="connsiteY175" fmla="*/ 149447 h 152590"/>
              <a:gd name="connsiteX176" fmla="*/ 1012103 w 1228797"/>
              <a:gd name="connsiteY176" fmla="*/ 149447 h 152590"/>
              <a:gd name="connsiteX177" fmla="*/ 1010960 w 1228797"/>
              <a:gd name="connsiteY177" fmla="*/ 149447 h 152590"/>
              <a:gd name="connsiteX178" fmla="*/ 1009912 w 1228797"/>
              <a:gd name="connsiteY178" fmla="*/ 149447 h 152590"/>
              <a:gd name="connsiteX179" fmla="*/ 1008103 w 1228797"/>
              <a:gd name="connsiteY179" fmla="*/ 149447 h 152590"/>
              <a:gd name="connsiteX180" fmla="*/ 1006960 w 1228797"/>
              <a:gd name="connsiteY180" fmla="*/ 149447 h 152590"/>
              <a:gd name="connsiteX181" fmla="*/ 1005817 w 1228797"/>
              <a:gd name="connsiteY181" fmla="*/ 149447 h 152590"/>
              <a:gd name="connsiteX182" fmla="*/ 1004578 w 1228797"/>
              <a:gd name="connsiteY182" fmla="*/ 149447 h 152590"/>
              <a:gd name="connsiteX183" fmla="*/ 1002864 w 1228797"/>
              <a:gd name="connsiteY183" fmla="*/ 149447 h 152590"/>
              <a:gd name="connsiteX184" fmla="*/ 995720 w 1228797"/>
              <a:gd name="connsiteY184" fmla="*/ 149447 h 152590"/>
              <a:gd name="connsiteX185" fmla="*/ 990386 w 1228797"/>
              <a:gd name="connsiteY185" fmla="*/ 149447 h 152590"/>
              <a:gd name="connsiteX186" fmla="*/ 918425 w 1228797"/>
              <a:gd name="connsiteY186" fmla="*/ 72152 h 152590"/>
              <a:gd name="connsiteX187" fmla="*/ 995720 w 1228797"/>
              <a:gd name="connsiteY187" fmla="*/ 191 h 152590"/>
              <a:gd name="connsiteX188" fmla="*/ 836558 w 1228797"/>
              <a:gd name="connsiteY188" fmla="*/ 191 h 152590"/>
              <a:gd name="connsiteX189" fmla="*/ 911234 w 1228797"/>
              <a:gd name="connsiteY189" fmla="*/ 74867 h 152590"/>
              <a:gd name="connsiteX190" fmla="*/ 836558 w 1228797"/>
              <a:gd name="connsiteY190" fmla="*/ 149543 h 152590"/>
              <a:gd name="connsiteX191" fmla="*/ 761882 w 1228797"/>
              <a:gd name="connsiteY191" fmla="*/ 74867 h 152590"/>
              <a:gd name="connsiteX192" fmla="*/ 836558 w 1228797"/>
              <a:gd name="connsiteY192" fmla="*/ 191 h 152590"/>
              <a:gd name="connsiteX193" fmla="*/ 200954 w 1228797"/>
              <a:gd name="connsiteY193" fmla="*/ 0 h 152590"/>
              <a:gd name="connsiteX194" fmla="*/ 275821 w 1228797"/>
              <a:gd name="connsiteY194" fmla="*/ 74867 h 152590"/>
              <a:gd name="connsiteX195" fmla="*/ 200954 w 1228797"/>
              <a:gd name="connsiteY195" fmla="*/ 149733 h 152590"/>
              <a:gd name="connsiteX196" fmla="*/ 126088 w 1228797"/>
              <a:gd name="connsiteY196" fmla="*/ 74867 h 152590"/>
              <a:gd name="connsiteX197" fmla="*/ 200954 w 1228797"/>
              <a:gd name="connsiteY197" fmla="*/ 0 h 152590"/>
            </a:gdLst>
            <a:ahLst/>
            <a:cxnLst/>
            <a:rect l="l" t="t" r="r" b="b"/>
            <a:pathLst>
              <a:path w="1228797" h="152590">
                <a:moveTo>
                  <a:pt x="353068" y="146933"/>
                </a:moveTo>
                <a:lnTo>
                  <a:pt x="353259" y="146971"/>
                </a:lnTo>
                <a:lnTo>
                  <a:pt x="352878" y="146971"/>
                </a:lnTo>
                <a:close/>
                <a:moveTo>
                  <a:pt x="463654" y="28766"/>
                </a:moveTo>
                <a:cubicBezTo>
                  <a:pt x="460187" y="28766"/>
                  <a:pt x="457368" y="31580"/>
                  <a:pt x="457368" y="35052"/>
                </a:cubicBezTo>
                <a:lnTo>
                  <a:pt x="457368" y="66866"/>
                </a:lnTo>
                <a:cubicBezTo>
                  <a:pt x="457311" y="70284"/>
                  <a:pt x="460044" y="73099"/>
                  <a:pt x="463464" y="73152"/>
                </a:cubicBezTo>
                <a:cubicBezTo>
                  <a:pt x="463530" y="73153"/>
                  <a:pt x="463588" y="73153"/>
                  <a:pt x="463654" y="73152"/>
                </a:cubicBezTo>
                <a:lnTo>
                  <a:pt x="502611" y="73152"/>
                </a:lnTo>
                <a:cubicBezTo>
                  <a:pt x="514613" y="73223"/>
                  <a:pt x="524576" y="63892"/>
                  <a:pt x="525281" y="51911"/>
                </a:cubicBezTo>
                <a:cubicBezTo>
                  <a:pt x="525910" y="39775"/>
                  <a:pt x="516585" y="29427"/>
                  <a:pt x="504450" y="28795"/>
                </a:cubicBezTo>
                <a:cubicBezTo>
                  <a:pt x="504031" y="28773"/>
                  <a:pt x="503602" y="28763"/>
                  <a:pt x="503183" y="28766"/>
                </a:cubicBezTo>
                <a:close/>
                <a:moveTo>
                  <a:pt x="1154216" y="28194"/>
                </a:moveTo>
                <a:lnTo>
                  <a:pt x="1154216" y="28765"/>
                </a:lnTo>
                <a:cubicBezTo>
                  <a:pt x="1127022" y="28713"/>
                  <a:pt x="1104934" y="50717"/>
                  <a:pt x="1104877" y="77914"/>
                </a:cubicBezTo>
                <a:cubicBezTo>
                  <a:pt x="1104820" y="105111"/>
                  <a:pt x="1126832" y="127201"/>
                  <a:pt x="1154026" y="127254"/>
                </a:cubicBezTo>
                <a:cubicBezTo>
                  <a:pt x="1181220" y="127306"/>
                  <a:pt x="1203308" y="105301"/>
                  <a:pt x="1203365" y="78105"/>
                </a:cubicBezTo>
                <a:cubicBezTo>
                  <a:pt x="1203365" y="78073"/>
                  <a:pt x="1203365" y="78041"/>
                  <a:pt x="1203365" y="78009"/>
                </a:cubicBezTo>
                <a:cubicBezTo>
                  <a:pt x="1203632" y="50761"/>
                  <a:pt x="1181753" y="28458"/>
                  <a:pt x="1154502" y="28195"/>
                </a:cubicBezTo>
                <a:cubicBezTo>
                  <a:pt x="1154407" y="28195"/>
                  <a:pt x="1154312" y="28194"/>
                  <a:pt x="1154216" y="28194"/>
                </a:cubicBezTo>
                <a:close/>
                <a:moveTo>
                  <a:pt x="836558" y="25718"/>
                </a:moveTo>
                <a:cubicBezTo>
                  <a:pt x="809364" y="25718"/>
                  <a:pt x="787314" y="47766"/>
                  <a:pt x="787314" y="74962"/>
                </a:cubicBezTo>
                <a:cubicBezTo>
                  <a:pt x="787314" y="102159"/>
                  <a:pt x="809364" y="124207"/>
                  <a:pt x="836558" y="124207"/>
                </a:cubicBezTo>
                <a:cubicBezTo>
                  <a:pt x="863752" y="124207"/>
                  <a:pt x="885802" y="102159"/>
                  <a:pt x="885802" y="74962"/>
                </a:cubicBezTo>
                <a:cubicBezTo>
                  <a:pt x="885802" y="74931"/>
                  <a:pt x="885802" y="74898"/>
                  <a:pt x="885802" y="74867"/>
                </a:cubicBezTo>
                <a:cubicBezTo>
                  <a:pt x="885745" y="47707"/>
                  <a:pt x="863714" y="25718"/>
                  <a:pt x="836558" y="25718"/>
                </a:cubicBezTo>
                <a:close/>
                <a:moveTo>
                  <a:pt x="200954" y="25527"/>
                </a:moveTo>
                <a:lnTo>
                  <a:pt x="200954" y="25908"/>
                </a:lnTo>
                <a:cubicBezTo>
                  <a:pt x="173652" y="25856"/>
                  <a:pt x="151477" y="47945"/>
                  <a:pt x="151424" y="75248"/>
                </a:cubicBezTo>
                <a:cubicBezTo>
                  <a:pt x="151372" y="102550"/>
                  <a:pt x="173462" y="124725"/>
                  <a:pt x="200764" y="124778"/>
                </a:cubicBezTo>
                <a:cubicBezTo>
                  <a:pt x="228063" y="124830"/>
                  <a:pt x="250237" y="102740"/>
                  <a:pt x="250294" y="75438"/>
                </a:cubicBezTo>
                <a:cubicBezTo>
                  <a:pt x="250294" y="75374"/>
                  <a:pt x="250294" y="75311"/>
                  <a:pt x="250294" y="75248"/>
                </a:cubicBezTo>
                <a:cubicBezTo>
                  <a:pt x="250456" y="47946"/>
                  <a:pt x="228444" y="25686"/>
                  <a:pt x="201145" y="25528"/>
                </a:cubicBezTo>
                <a:cubicBezTo>
                  <a:pt x="201078" y="25527"/>
                  <a:pt x="201021" y="25527"/>
                  <a:pt x="200954" y="25527"/>
                </a:cubicBezTo>
                <a:close/>
                <a:moveTo>
                  <a:pt x="437841" y="3429"/>
                </a:moveTo>
                <a:lnTo>
                  <a:pt x="502040" y="3429"/>
                </a:lnTo>
                <a:cubicBezTo>
                  <a:pt x="514623" y="3414"/>
                  <a:pt x="526748" y="8180"/>
                  <a:pt x="535949" y="16764"/>
                </a:cubicBezTo>
                <a:cubicBezTo>
                  <a:pt x="545074" y="25190"/>
                  <a:pt x="550427" y="36928"/>
                  <a:pt x="550808" y="49340"/>
                </a:cubicBezTo>
                <a:cubicBezTo>
                  <a:pt x="551303" y="66268"/>
                  <a:pt x="542883" y="82215"/>
                  <a:pt x="528615" y="91345"/>
                </a:cubicBezTo>
                <a:cubicBezTo>
                  <a:pt x="525881" y="92959"/>
                  <a:pt x="524852" y="96397"/>
                  <a:pt x="526233" y="99251"/>
                </a:cubicBezTo>
                <a:lnTo>
                  <a:pt x="544712" y="138017"/>
                </a:lnTo>
                <a:cubicBezTo>
                  <a:pt x="546188" y="141161"/>
                  <a:pt x="544826" y="144904"/>
                  <a:pt x="541683" y="146377"/>
                </a:cubicBezTo>
                <a:cubicBezTo>
                  <a:pt x="540845" y="146772"/>
                  <a:pt x="539930" y="146974"/>
                  <a:pt x="538997" y="146971"/>
                </a:cubicBezTo>
                <a:lnTo>
                  <a:pt x="525567" y="146971"/>
                </a:lnTo>
                <a:cubicBezTo>
                  <a:pt x="523166" y="146983"/>
                  <a:pt x="520976" y="145611"/>
                  <a:pt x="519947" y="143447"/>
                </a:cubicBezTo>
                <a:lnTo>
                  <a:pt x="500230" y="102203"/>
                </a:lnTo>
                <a:cubicBezTo>
                  <a:pt x="499221" y="100023"/>
                  <a:pt x="497011" y="98643"/>
                  <a:pt x="494611" y="98679"/>
                </a:cubicBezTo>
                <a:lnTo>
                  <a:pt x="463654" y="98679"/>
                </a:lnTo>
                <a:cubicBezTo>
                  <a:pt x="460235" y="98626"/>
                  <a:pt x="457425" y="101355"/>
                  <a:pt x="457368" y="104773"/>
                </a:cubicBezTo>
                <a:cubicBezTo>
                  <a:pt x="457368" y="104838"/>
                  <a:pt x="457368" y="104902"/>
                  <a:pt x="457368" y="104966"/>
                </a:cubicBezTo>
                <a:lnTo>
                  <a:pt x="457368" y="140684"/>
                </a:lnTo>
                <a:cubicBezTo>
                  <a:pt x="457368" y="144156"/>
                  <a:pt x="454558" y="146971"/>
                  <a:pt x="451081" y="146971"/>
                </a:cubicBezTo>
                <a:lnTo>
                  <a:pt x="437841" y="146971"/>
                </a:lnTo>
                <a:cubicBezTo>
                  <a:pt x="434365" y="146971"/>
                  <a:pt x="431555" y="144156"/>
                  <a:pt x="431555" y="140684"/>
                </a:cubicBezTo>
                <a:lnTo>
                  <a:pt x="431555" y="9716"/>
                </a:lnTo>
                <a:cubicBezTo>
                  <a:pt x="431603" y="6265"/>
                  <a:pt x="434393" y="3480"/>
                  <a:pt x="437841" y="3429"/>
                </a:cubicBezTo>
                <a:close/>
                <a:moveTo>
                  <a:pt x="293633" y="3429"/>
                </a:moveTo>
                <a:lnTo>
                  <a:pt x="306777" y="3429"/>
                </a:lnTo>
                <a:cubicBezTo>
                  <a:pt x="310101" y="3631"/>
                  <a:pt x="312692" y="6387"/>
                  <a:pt x="312683" y="9715"/>
                </a:cubicBezTo>
                <a:lnTo>
                  <a:pt x="312683" y="80677"/>
                </a:lnTo>
                <a:cubicBezTo>
                  <a:pt x="311454" y="102842"/>
                  <a:pt x="328427" y="121805"/>
                  <a:pt x="350592" y="123032"/>
                </a:cubicBezTo>
                <a:cubicBezTo>
                  <a:pt x="372757" y="124258"/>
                  <a:pt x="391721" y="107284"/>
                  <a:pt x="392950" y="85118"/>
                </a:cubicBezTo>
                <a:cubicBezTo>
                  <a:pt x="393026" y="83830"/>
                  <a:pt x="393035" y="82538"/>
                  <a:pt x="392978" y="81248"/>
                </a:cubicBezTo>
                <a:lnTo>
                  <a:pt x="392978" y="9715"/>
                </a:lnTo>
                <a:cubicBezTo>
                  <a:pt x="393026" y="6265"/>
                  <a:pt x="395817" y="3480"/>
                  <a:pt x="399265" y="3429"/>
                </a:cubicBezTo>
                <a:lnTo>
                  <a:pt x="412505" y="3429"/>
                </a:lnTo>
                <a:cubicBezTo>
                  <a:pt x="415943" y="3481"/>
                  <a:pt x="418696" y="6281"/>
                  <a:pt x="418696" y="9715"/>
                </a:cubicBezTo>
                <a:lnTo>
                  <a:pt x="418696" y="81153"/>
                </a:lnTo>
                <a:cubicBezTo>
                  <a:pt x="418696" y="108416"/>
                  <a:pt x="402119" y="131807"/>
                  <a:pt x="378496" y="141799"/>
                </a:cubicBezTo>
                <a:lnTo>
                  <a:pt x="353068" y="146933"/>
                </a:lnTo>
                <a:lnTo>
                  <a:pt x="327634" y="141836"/>
                </a:lnTo>
                <a:cubicBezTo>
                  <a:pt x="303998" y="131878"/>
                  <a:pt x="287389" y="108511"/>
                  <a:pt x="287346" y="81248"/>
                </a:cubicBezTo>
                <a:cubicBezTo>
                  <a:pt x="287346" y="81217"/>
                  <a:pt x="287346" y="81184"/>
                  <a:pt x="287346" y="81153"/>
                </a:cubicBezTo>
                <a:lnTo>
                  <a:pt x="287346" y="9715"/>
                </a:lnTo>
                <a:cubicBezTo>
                  <a:pt x="287394" y="6265"/>
                  <a:pt x="290184" y="3480"/>
                  <a:pt x="293633" y="3429"/>
                </a:cubicBezTo>
                <a:close/>
                <a:moveTo>
                  <a:pt x="6264" y="3333"/>
                </a:moveTo>
                <a:lnTo>
                  <a:pt x="18646" y="3333"/>
                </a:lnTo>
                <a:cubicBezTo>
                  <a:pt x="20692" y="3332"/>
                  <a:pt x="22611" y="4327"/>
                  <a:pt x="23790" y="6000"/>
                </a:cubicBezTo>
                <a:lnTo>
                  <a:pt x="61890" y="59817"/>
                </a:lnTo>
                <a:cubicBezTo>
                  <a:pt x="63109" y="61430"/>
                  <a:pt x="65011" y="62381"/>
                  <a:pt x="67033" y="62388"/>
                </a:cubicBezTo>
                <a:cubicBezTo>
                  <a:pt x="69032" y="62397"/>
                  <a:pt x="70913" y="61439"/>
                  <a:pt x="72081" y="59817"/>
                </a:cubicBezTo>
                <a:lnTo>
                  <a:pt x="110181" y="6000"/>
                </a:lnTo>
                <a:cubicBezTo>
                  <a:pt x="111360" y="4327"/>
                  <a:pt x="113279" y="3332"/>
                  <a:pt x="115325" y="3333"/>
                </a:cubicBezTo>
                <a:lnTo>
                  <a:pt x="127707" y="3333"/>
                </a:lnTo>
                <a:cubicBezTo>
                  <a:pt x="131179" y="3293"/>
                  <a:pt x="134026" y="6076"/>
                  <a:pt x="134065" y="9548"/>
                </a:cubicBezTo>
                <a:cubicBezTo>
                  <a:pt x="134082" y="10908"/>
                  <a:pt x="133655" y="12237"/>
                  <a:pt x="132851" y="13335"/>
                </a:cubicBezTo>
                <a:lnTo>
                  <a:pt x="81702" y="83724"/>
                </a:lnTo>
                <a:cubicBezTo>
                  <a:pt x="80555" y="85300"/>
                  <a:pt x="79953" y="87206"/>
                  <a:pt x="79987" y="89154"/>
                </a:cubicBezTo>
                <a:lnTo>
                  <a:pt x="79987" y="140684"/>
                </a:lnTo>
                <a:cubicBezTo>
                  <a:pt x="79987" y="144156"/>
                  <a:pt x="77172" y="146970"/>
                  <a:pt x="73701" y="146970"/>
                </a:cubicBezTo>
                <a:lnTo>
                  <a:pt x="60270" y="146970"/>
                </a:lnTo>
                <a:cubicBezTo>
                  <a:pt x="56798" y="146970"/>
                  <a:pt x="53984" y="144156"/>
                  <a:pt x="53984" y="140684"/>
                </a:cubicBezTo>
                <a:lnTo>
                  <a:pt x="53984" y="89154"/>
                </a:lnTo>
                <a:cubicBezTo>
                  <a:pt x="54018" y="87206"/>
                  <a:pt x="53416" y="85300"/>
                  <a:pt x="52269" y="83724"/>
                </a:cubicBezTo>
                <a:lnTo>
                  <a:pt x="1215" y="13335"/>
                </a:lnTo>
                <a:cubicBezTo>
                  <a:pt x="-836" y="10533"/>
                  <a:pt x="-229" y="6600"/>
                  <a:pt x="2572" y="4549"/>
                </a:cubicBezTo>
                <a:cubicBezTo>
                  <a:pt x="3643" y="3764"/>
                  <a:pt x="4936" y="3338"/>
                  <a:pt x="6264" y="3333"/>
                </a:cubicBezTo>
                <a:close/>
                <a:moveTo>
                  <a:pt x="1154026" y="3238"/>
                </a:moveTo>
                <a:cubicBezTo>
                  <a:pt x="1195269" y="3186"/>
                  <a:pt x="1228740" y="36577"/>
                  <a:pt x="1228797" y="77819"/>
                </a:cubicBezTo>
                <a:cubicBezTo>
                  <a:pt x="1228797" y="77850"/>
                  <a:pt x="1228797" y="77883"/>
                  <a:pt x="1228797" y="77914"/>
                </a:cubicBezTo>
                <a:cubicBezTo>
                  <a:pt x="1228740" y="119097"/>
                  <a:pt x="1195402" y="152485"/>
                  <a:pt x="1154216" y="152590"/>
                </a:cubicBezTo>
                <a:cubicBezTo>
                  <a:pt x="1112973" y="152642"/>
                  <a:pt x="1079502" y="119252"/>
                  <a:pt x="1079445" y="78009"/>
                </a:cubicBezTo>
                <a:cubicBezTo>
                  <a:pt x="1079388" y="36767"/>
                  <a:pt x="1112783" y="3290"/>
                  <a:pt x="1154026" y="3238"/>
                </a:cubicBezTo>
                <a:close/>
                <a:moveTo>
                  <a:pt x="646058" y="2096"/>
                </a:moveTo>
                <a:lnTo>
                  <a:pt x="659774" y="2096"/>
                </a:lnTo>
                <a:cubicBezTo>
                  <a:pt x="663250" y="2096"/>
                  <a:pt x="666060" y="4911"/>
                  <a:pt x="666060" y="8382"/>
                </a:cubicBezTo>
                <a:lnTo>
                  <a:pt x="666060" y="116491"/>
                </a:lnTo>
                <a:cubicBezTo>
                  <a:pt x="666060" y="119963"/>
                  <a:pt x="668870" y="122778"/>
                  <a:pt x="672346" y="122778"/>
                </a:cubicBezTo>
                <a:lnTo>
                  <a:pt x="750166" y="122778"/>
                </a:lnTo>
                <a:cubicBezTo>
                  <a:pt x="753633" y="122778"/>
                  <a:pt x="756452" y="125592"/>
                  <a:pt x="756452" y="129064"/>
                </a:cubicBezTo>
                <a:lnTo>
                  <a:pt x="756452" y="141733"/>
                </a:lnTo>
                <a:cubicBezTo>
                  <a:pt x="756509" y="145151"/>
                  <a:pt x="753776" y="147966"/>
                  <a:pt x="750356" y="148019"/>
                </a:cubicBezTo>
                <a:cubicBezTo>
                  <a:pt x="750290" y="148020"/>
                  <a:pt x="750232" y="148020"/>
                  <a:pt x="750166" y="148019"/>
                </a:cubicBezTo>
                <a:lnTo>
                  <a:pt x="646058" y="148019"/>
                </a:lnTo>
                <a:cubicBezTo>
                  <a:pt x="642581" y="148019"/>
                  <a:pt x="639771" y="145204"/>
                  <a:pt x="639771" y="141733"/>
                </a:cubicBezTo>
                <a:lnTo>
                  <a:pt x="639771" y="8382"/>
                </a:lnTo>
                <a:cubicBezTo>
                  <a:pt x="639819" y="4932"/>
                  <a:pt x="642609" y="2147"/>
                  <a:pt x="646058" y="2096"/>
                </a:cubicBezTo>
                <a:close/>
                <a:moveTo>
                  <a:pt x="995720" y="191"/>
                </a:moveTo>
                <a:cubicBezTo>
                  <a:pt x="1011922" y="355"/>
                  <a:pt x="1027629" y="5769"/>
                  <a:pt x="1040488" y="15621"/>
                </a:cubicBezTo>
                <a:cubicBezTo>
                  <a:pt x="1044298" y="18466"/>
                  <a:pt x="1047831" y="21654"/>
                  <a:pt x="1051060" y="25146"/>
                </a:cubicBezTo>
                <a:cubicBezTo>
                  <a:pt x="1051127" y="25235"/>
                  <a:pt x="1051194" y="25326"/>
                  <a:pt x="1051251" y="25418"/>
                </a:cubicBezTo>
                <a:cubicBezTo>
                  <a:pt x="1053146" y="28264"/>
                  <a:pt x="1052384" y="32107"/>
                  <a:pt x="1049536" y="34004"/>
                </a:cubicBezTo>
                <a:lnTo>
                  <a:pt x="1038964" y="41434"/>
                </a:lnTo>
                <a:cubicBezTo>
                  <a:pt x="1036478" y="43261"/>
                  <a:pt x="1033020" y="42976"/>
                  <a:pt x="1030867" y="40767"/>
                </a:cubicBezTo>
                <a:cubicBezTo>
                  <a:pt x="1029962" y="39830"/>
                  <a:pt x="1029010" y="38939"/>
                  <a:pt x="1028010" y="38100"/>
                </a:cubicBezTo>
                <a:cubicBezTo>
                  <a:pt x="1027753" y="37997"/>
                  <a:pt x="1027524" y="37834"/>
                  <a:pt x="1027343" y="37624"/>
                </a:cubicBezTo>
                <a:cubicBezTo>
                  <a:pt x="1018532" y="30242"/>
                  <a:pt x="1007407" y="26196"/>
                  <a:pt x="995911" y="26194"/>
                </a:cubicBezTo>
                <a:lnTo>
                  <a:pt x="993815" y="26194"/>
                </a:lnTo>
                <a:cubicBezTo>
                  <a:pt x="992672" y="26099"/>
                  <a:pt x="991529" y="26099"/>
                  <a:pt x="990386" y="26194"/>
                </a:cubicBezTo>
                <a:cubicBezTo>
                  <a:pt x="987414" y="26512"/>
                  <a:pt x="984481" y="27118"/>
                  <a:pt x="981623" y="28004"/>
                </a:cubicBezTo>
                <a:cubicBezTo>
                  <a:pt x="964526" y="33101"/>
                  <a:pt x="951524" y="47046"/>
                  <a:pt x="947638" y="64456"/>
                </a:cubicBezTo>
                <a:cubicBezTo>
                  <a:pt x="941704" y="90998"/>
                  <a:pt x="958411" y="117323"/>
                  <a:pt x="984957" y="123254"/>
                </a:cubicBezTo>
                <a:lnTo>
                  <a:pt x="988957" y="124016"/>
                </a:lnTo>
                <a:lnTo>
                  <a:pt x="992291" y="122968"/>
                </a:lnTo>
                <a:lnTo>
                  <a:pt x="1001816" y="122968"/>
                </a:lnTo>
                <a:cubicBezTo>
                  <a:pt x="1004274" y="122753"/>
                  <a:pt x="1006731" y="122403"/>
                  <a:pt x="1009150" y="121920"/>
                </a:cubicBezTo>
                <a:lnTo>
                  <a:pt x="1010484" y="121920"/>
                </a:lnTo>
                <a:lnTo>
                  <a:pt x="1011817" y="121920"/>
                </a:lnTo>
                <a:lnTo>
                  <a:pt x="1017437" y="119920"/>
                </a:lnTo>
                <a:lnTo>
                  <a:pt x="1018580" y="119444"/>
                </a:lnTo>
                <a:lnTo>
                  <a:pt x="1019723" y="118967"/>
                </a:lnTo>
                <a:lnTo>
                  <a:pt x="1020866" y="118396"/>
                </a:lnTo>
                <a:lnTo>
                  <a:pt x="1023438" y="117062"/>
                </a:lnTo>
                <a:lnTo>
                  <a:pt x="1024200" y="116491"/>
                </a:lnTo>
                <a:cubicBezTo>
                  <a:pt x="1031496" y="110931"/>
                  <a:pt x="1037316" y="103671"/>
                  <a:pt x="1041154" y="95345"/>
                </a:cubicBezTo>
                <a:cubicBezTo>
                  <a:pt x="1041764" y="93613"/>
                  <a:pt x="1041393" y="91690"/>
                  <a:pt x="1040202" y="90297"/>
                </a:cubicBezTo>
                <a:cubicBezTo>
                  <a:pt x="1039135" y="89178"/>
                  <a:pt x="1037649" y="88556"/>
                  <a:pt x="1036106" y="88583"/>
                </a:cubicBezTo>
                <a:lnTo>
                  <a:pt x="1008579" y="88583"/>
                </a:lnTo>
                <a:cubicBezTo>
                  <a:pt x="1005102" y="88583"/>
                  <a:pt x="1002292" y="85768"/>
                  <a:pt x="1002292" y="82296"/>
                </a:cubicBezTo>
                <a:lnTo>
                  <a:pt x="1002292" y="69437"/>
                </a:lnTo>
                <a:cubicBezTo>
                  <a:pt x="1002292" y="69373"/>
                  <a:pt x="1002292" y="69310"/>
                  <a:pt x="1002292" y="69245"/>
                </a:cubicBezTo>
                <a:cubicBezTo>
                  <a:pt x="1002350" y="65826"/>
                  <a:pt x="1005159" y="63097"/>
                  <a:pt x="1008579" y="63151"/>
                </a:cubicBezTo>
                <a:lnTo>
                  <a:pt x="1065729" y="63151"/>
                </a:lnTo>
                <a:lnTo>
                  <a:pt x="1066205" y="63151"/>
                </a:lnTo>
                <a:lnTo>
                  <a:pt x="1066777" y="63151"/>
                </a:lnTo>
                <a:cubicBezTo>
                  <a:pt x="1068139" y="64680"/>
                  <a:pt x="1068672" y="66776"/>
                  <a:pt x="1068205" y="68771"/>
                </a:cubicBezTo>
                <a:lnTo>
                  <a:pt x="1068205" y="80391"/>
                </a:lnTo>
                <a:cubicBezTo>
                  <a:pt x="1068244" y="101700"/>
                  <a:pt x="1059119" y="121997"/>
                  <a:pt x="1043155" y="136112"/>
                </a:cubicBezTo>
                <a:lnTo>
                  <a:pt x="1040869" y="138113"/>
                </a:lnTo>
                <a:lnTo>
                  <a:pt x="1039630" y="139065"/>
                </a:lnTo>
                <a:cubicBezTo>
                  <a:pt x="1038878" y="139697"/>
                  <a:pt x="1038087" y="140270"/>
                  <a:pt x="1037249" y="140780"/>
                </a:cubicBezTo>
                <a:lnTo>
                  <a:pt x="1036011" y="141637"/>
                </a:lnTo>
                <a:lnTo>
                  <a:pt x="1033630" y="143161"/>
                </a:lnTo>
                <a:lnTo>
                  <a:pt x="1032391" y="143923"/>
                </a:lnTo>
                <a:lnTo>
                  <a:pt x="1029915" y="145352"/>
                </a:lnTo>
                <a:lnTo>
                  <a:pt x="1029343" y="145352"/>
                </a:lnTo>
                <a:lnTo>
                  <a:pt x="1025343" y="147257"/>
                </a:lnTo>
                <a:lnTo>
                  <a:pt x="1024676" y="147257"/>
                </a:lnTo>
                <a:lnTo>
                  <a:pt x="1022104" y="148209"/>
                </a:lnTo>
                <a:lnTo>
                  <a:pt x="1020866" y="148209"/>
                </a:lnTo>
                <a:lnTo>
                  <a:pt x="1020104" y="148209"/>
                </a:lnTo>
                <a:lnTo>
                  <a:pt x="1018009" y="148971"/>
                </a:lnTo>
                <a:lnTo>
                  <a:pt x="1017151" y="148971"/>
                </a:lnTo>
                <a:lnTo>
                  <a:pt x="1015913" y="148971"/>
                </a:lnTo>
                <a:lnTo>
                  <a:pt x="1015056" y="148971"/>
                </a:lnTo>
                <a:lnTo>
                  <a:pt x="1013151" y="149447"/>
                </a:lnTo>
                <a:lnTo>
                  <a:pt x="1012103" y="149447"/>
                </a:lnTo>
                <a:lnTo>
                  <a:pt x="1010960" y="149447"/>
                </a:lnTo>
                <a:lnTo>
                  <a:pt x="1009912" y="149447"/>
                </a:lnTo>
                <a:lnTo>
                  <a:pt x="1008103" y="149447"/>
                </a:lnTo>
                <a:lnTo>
                  <a:pt x="1006960" y="149447"/>
                </a:lnTo>
                <a:lnTo>
                  <a:pt x="1005817" y="149447"/>
                </a:lnTo>
                <a:lnTo>
                  <a:pt x="1004578" y="149447"/>
                </a:lnTo>
                <a:lnTo>
                  <a:pt x="1002864" y="149447"/>
                </a:lnTo>
                <a:lnTo>
                  <a:pt x="995720" y="149447"/>
                </a:lnTo>
                <a:cubicBezTo>
                  <a:pt x="993939" y="149511"/>
                  <a:pt x="992167" y="149511"/>
                  <a:pt x="990386" y="149447"/>
                </a:cubicBezTo>
                <a:cubicBezTo>
                  <a:pt x="949171" y="147975"/>
                  <a:pt x="916948" y="113368"/>
                  <a:pt x="918425" y="72152"/>
                </a:cubicBezTo>
                <a:cubicBezTo>
                  <a:pt x="919901" y="30936"/>
                  <a:pt x="954505" y="-1282"/>
                  <a:pt x="995720" y="191"/>
                </a:cubicBezTo>
                <a:close/>
                <a:moveTo>
                  <a:pt x="836558" y="191"/>
                </a:moveTo>
                <a:cubicBezTo>
                  <a:pt x="877801" y="191"/>
                  <a:pt x="911234" y="33625"/>
                  <a:pt x="911234" y="74867"/>
                </a:cubicBezTo>
                <a:cubicBezTo>
                  <a:pt x="911234" y="116109"/>
                  <a:pt x="877801" y="149543"/>
                  <a:pt x="836558" y="149543"/>
                </a:cubicBezTo>
                <a:cubicBezTo>
                  <a:pt x="795315" y="149543"/>
                  <a:pt x="761882" y="116109"/>
                  <a:pt x="761882" y="74867"/>
                </a:cubicBezTo>
                <a:cubicBezTo>
                  <a:pt x="761882" y="33625"/>
                  <a:pt x="795315" y="191"/>
                  <a:pt x="836558" y="191"/>
                </a:cubicBezTo>
                <a:close/>
                <a:moveTo>
                  <a:pt x="200954" y="0"/>
                </a:moveTo>
                <a:cubicBezTo>
                  <a:pt x="242302" y="0"/>
                  <a:pt x="275821" y="33518"/>
                  <a:pt x="275821" y="74867"/>
                </a:cubicBezTo>
                <a:cubicBezTo>
                  <a:pt x="275821" y="116215"/>
                  <a:pt x="242302" y="149733"/>
                  <a:pt x="200954" y="149733"/>
                </a:cubicBezTo>
                <a:cubicBezTo>
                  <a:pt x="159606" y="149733"/>
                  <a:pt x="126088" y="116215"/>
                  <a:pt x="126088" y="74867"/>
                </a:cubicBezTo>
                <a:cubicBezTo>
                  <a:pt x="126088" y="33518"/>
                  <a:pt x="159606" y="0"/>
                  <a:pt x="20095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" y="5290458"/>
            <a:ext cx="1415143" cy="1567543"/>
          </a:xfrm>
          <a:custGeom>
            <a:avLst/>
            <a:gdLst>
              <a:gd name="connsiteX0" fmla="*/ 0 w 1415143"/>
              <a:gd name="connsiteY0" fmla="*/ 0 h 1567543"/>
              <a:gd name="connsiteX1" fmla="*/ 1415143 w 1415143"/>
              <a:gd name="connsiteY1" fmla="*/ 1415143 h 1567543"/>
              <a:gd name="connsiteX2" fmla="*/ 1407837 w 1415143"/>
              <a:gd name="connsiteY2" fmla="*/ 1559833 h 1567543"/>
              <a:gd name="connsiteX3" fmla="*/ 1406660 w 1415143"/>
              <a:gd name="connsiteY3" fmla="*/ 1567543 h 1567543"/>
              <a:gd name="connsiteX4" fmla="*/ 888206 w 1415143"/>
              <a:gd name="connsiteY4" fmla="*/ 1567543 h 1567543"/>
              <a:gd name="connsiteX5" fmla="*/ 903569 w 1415143"/>
              <a:gd name="connsiteY5" fmla="*/ 1415143 h 1567543"/>
              <a:gd name="connsiteX6" fmla="*/ 0 w 1415143"/>
              <a:gd name="connsiteY6" fmla="*/ 511574 h 1567543"/>
            </a:gdLst>
            <a:ahLst/>
            <a:cxnLst/>
            <a:rect l="l" t="t" r="r" b="b"/>
            <a:pathLst>
              <a:path w="1415143" h="1567543">
                <a:moveTo>
                  <a:pt x="0" y="0"/>
                </a:moveTo>
                <a:cubicBezTo>
                  <a:pt x="781562" y="0"/>
                  <a:pt x="1415143" y="633581"/>
                  <a:pt x="1415143" y="1415143"/>
                </a:cubicBezTo>
                <a:cubicBezTo>
                  <a:pt x="1415143" y="1463991"/>
                  <a:pt x="1412668" y="1512260"/>
                  <a:pt x="1407837" y="1559833"/>
                </a:cubicBezTo>
                <a:lnTo>
                  <a:pt x="1406660" y="1567543"/>
                </a:lnTo>
                <a:lnTo>
                  <a:pt x="888206" y="1567543"/>
                </a:lnTo>
                <a:lnTo>
                  <a:pt x="903569" y="1415143"/>
                </a:lnTo>
                <a:cubicBezTo>
                  <a:pt x="903569" y="916116"/>
                  <a:pt x="499027" y="511574"/>
                  <a:pt x="0" y="511574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1646164" y="6401581"/>
            <a:ext cx="129755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11221678" y="6401581"/>
            <a:ext cx="137688" cy="129774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0802953" y="6401581"/>
            <a:ext cx="134100" cy="129774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10389583" y="6401581"/>
            <a:ext cx="119802" cy="129774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6280297" y="4784243"/>
            <a:ext cx="1651788" cy="215444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汇报人：AiPPT</a:t>
            </a: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6300432" y="5386471"/>
            <a:ext cx="1901915" cy="215444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汇报时间：202X.X</a:t>
            </a: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6866506" y="2296445"/>
            <a:ext cx="3182657" cy="158044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5400" dirty="0" err="1">
                <a:ln w="12700">
                  <a:noFill/>
                </a:ln>
                <a:solidFill>
                  <a:srgbClr val="006BEB">
                    <a:alpha val="100000"/>
                  </a:srgbClr>
                </a:solidFill>
                <a:latin typeface="HelloFont WenYiHei"/>
                <a:ea typeface="HelloFont WenYiHei"/>
                <a:cs typeface="HelloFont WenYiHei"/>
              </a:rPr>
              <a:t>谢谢大家</a:t>
            </a:r>
            <a:endParaRPr kumimoji="1" lang="zh-CN" altLang="en-US" sz="2400" dirty="0"/>
          </a:p>
        </p:txBody>
      </p:sp>
      <p:sp>
        <p:nvSpPr>
          <p:cNvPr id="31" name="标题 1"/>
          <p:cNvSpPr txBox="1"/>
          <p:nvPr/>
        </p:nvSpPr>
        <p:spPr>
          <a:xfrm>
            <a:off x="11539347" y="2296445"/>
            <a:ext cx="213634" cy="213634"/>
          </a:xfrm>
          <a:custGeom>
            <a:avLst/>
            <a:gdLst>
              <a:gd name="connsiteX0" fmla="*/ 215383 w 229714"/>
              <a:gd name="connsiteY0" fmla="*/ 14321 h 229714"/>
              <a:gd name="connsiteX1" fmla="*/ 215383 w 229714"/>
              <a:gd name="connsiteY1" fmla="*/ 229714 h 229714"/>
              <a:gd name="connsiteX2" fmla="*/ 229714 w 229714"/>
              <a:gd name="connsiteY2" fmla="*/ 229714 h 229714"/>
              <a:gd name="connsiteX3" fmla="*/ 229714 w 229714"/>
              <a:gd name="connsiteY3" fmla="*/ 0 h 229714"/>
              <a:gd name="connsiteX4" fmla="*/ 0 w 229714"/>
              <a:gd name="connsiteY4" fmla="*/ 0 h 229714"/>
              <a:gd name="connsiteX5" fmla="*/ 0 w 229714"/>
              <a:gd name="connsiteY5" fmla="*/ 14321 h 229714"/>
              <a:gd name="connsiteX6" fmla="*/ 215383 w 229714"/>
              <a:gd name="connsiteY6" fmla="*/ 14321 h 229714"/>
            </a:gdLst>
            <a:ahLst/>
            <a:cxnLst/>
            <a:rect l="l" t="t" r="r" b="b"/>
            <a:pathLst>
              <a:path w="229714" h="229714">
                <a:moveTo>
                  <a:pt x="215383" y="14321"/>
                </a:moveTo>
                <a:lnTo>
                  <a:pt x="215383" y="229714"/>
                </a:lnTo>
                <a:lnTo>
                  <a:pt x="229714" y="229714"/>
                </a:lnTo>
                <a:lnTo>
                  <a:pt x="229714" y="0"/>
                </a:lnTo>
                <a:lnTo>
                  <a:pt x="0" y="0"/>
                </a:lnTo>
                <a:lnTo>
                  <a:pt x="0" y="14321"/>
                </a:lnTo>
                <a:lnTo>
                  <a:pt x="215383" y="14321"/>
                </a:lnTo>
                <a:close/>
              </a:path>
            </a:pathLst>
          </a:custGeom>
          <a:solidFill>
            <a:schemeClr val="accent2"/>
          </a:solidFill>
          <a:ln w="3189" cap="flat">
            <a:noFill/>
            <a:miter/>
          </a:ln>
          <a:effectLst/>
        </p:spPr>
        <p:txBody>
          <a:bodyPr vert="horz" wrap="square" lIns="85039" tIns="42520" rIns="85039" bIns="425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 flipH="1">
            <a:off x="5717463" y="3898871"/>
            <a:ext cx="91440" cy="91440"/>
          </a:xfrm>
          <a:prstGeom prst="ellipse">
            <a:avLst/>
          </a:prstGeom>
          <a:noFill/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5">
            <a:alphaModFix/>
          </a:blip>
          <a:srcRect l="3918" t="1508" r="5253" b="4912"/>
          <a:stretch>
            <a:fillRect/>
          </a:stretch>
        </p:blipFill>
        <p:spPr>
          <a:xfrm>
            <a:off x="767202" y="1215343"/>
            <a:ext cx="4966428" cy="5116843"/>
          </a:xfrm>
          <a:custGeom>
            <a:avLst/>
            <a:gdLst>
              <a:gd name="connsiteX0" fmla="*/ 0 w 4966428"/>
              <a:gd name="connsiteY0" fmla="*/ 0 h 5116843"/>
              <a:gd name="connsiteX1" fmla="*/ 4966428 w 4966428"/>
              <a:gd name="connsiteY1" fmla="*/ 0 h 5116843"/>
              <a:gd name="connsiteX2" fmla="*/ 4966428 w 4966428"/>
              <a:gd name="connsiteY2" fmla="*/ 5116843 h 5116843"/>
              <a:gd name="connsiteX3" fmla="*/ 0 w 4966428"/>
              <a:gd name="connsiteY3" fmla="*/ 5116843 h 5116843"/>
            </a:gdLst>
            <a:ahLst/>
            <a:cxnLst/>
            <a:rect l="l" t="t" r="r" b="b"/>
            <a:pathLst>
              <a:path w="4966428" h="5116843">
                <a:moveTo>
                  <a:pt x="0" y="0"/>
                </a:moveTo>
                <a:lnTo>
                  <a:pt x="4966428" y="0"/>
                </a:lnTo>
                <a:lnTo>
                  <a:pt x="4966428" y="5116843"/>
                </a:lnTo>
                <a:lnTo>
                  <a:pt x="0" y="5116843"/>
                </a:ln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H="1" flipV="1">
            <a:off x="6161314" y="0"/>
            <a:ext cx="6030686" cy="6030686"/>
          </a:xfrm>
          <a:prstGeom prst="rtTriangle">
            <a:avLst/>
          </a:prstGeom>
          <a:gradFill>
            <a:gsLst>
              <a:gs pos="0">
                <a:schemeClr val="accent1">
                  <a:alpha val="45000"/>
                </a:schemeClr>
              </a:gs>
              <a:gs pos="40000">
                <a:schemeClr val="accent1">
                  <a:alpha val="0"/>
                </a:schemeClr>
              </a:gs>
            </a:gsLst>
            <a:lin ang="189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0" y="3207656"/>
            <a:ext cx="3650343" cy="3650343"/>
          </a:xfrm>
          <a:prstGeom prst="rtTriangle">
            <a:avLst/>
          </a:prstGeom>
          <a:gradFill>
            <a:gsLst>
              <a:gs pos="0">
                <a:schemeClr val="accent1">
                  <a:alpha val="45000"/>
                </a:schemeClr>
              </a:gs>
              <a:gs pos="40000">
                <a:schemeClr val="accent1">
                  <a:alpha val="0"/>
                </a:schemeClr>
              </a:gs>
            </a:gsLst>
            <a:lin ang="189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1544300" y="6475067"/>
            <a:ext cx="342900" cy="111047"/>
            <a:chOff x="11544300" y="6475067"/>
            <a:chExt cx="342900" cy="111047"/>
          </a:xfrm>
        </p:grpSpPr>
        <p:sp>
          <p:nvSpPr>
            <p:cNvPr id="6" name="标题 1"/>
            <p:cNvSpPr txBox="1"/>
            <p:nvPr/>
          </p:nvSpPr>
          <p:spPr>
            <a:xfrm>
              <a:off x="11544300" y="6475067"/>
              <a:ext cx="342900" cy="288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00000"/>
                </a:lnSpc>
              </a:pPr>
              <a:endParaRPr kumimoji="1" lang="zh-CN" altLang="en-US"/>
            </a:p>
          </p:txBody>
        </p:sp>
        <p:sp>
          <p:nvSpPr>
            <p:cNvPr id="7" name="标题 1"/>
            <p:cNvSpPr txBox="1"/>
            <p:nvPr/>
          </p:nvSpPr>
          <p:spPr>
            <a:xfrm>
              <a:off x="11642926" y="6557314"/>
              <a:ext cx="244273" cy="288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00000"/>
                </a:lnSpc>
              </a:pPr>
              <a:endParaRPr kumimoji="1" lang="zh-CN" altLang="en-US"/>
            </a:p>
          </p:txBody>
        </p:sp>
      </p:grpSp>
      <p:cxnSp>
        <p:nvCxnSpPr>
          <p:cNvPr id="8" name="标题 1"/>
          <p:cNvCxnSpPr/>
          <p:nvPr/>
        </p:nvCxnSpPr>
        <p:spPr>
          <a:xfrm>
            <a:off x="0" y="723736"/>
            <a:ext cx="12192000" cy="0"/>
          </a:xfrm>
          <a:prstGeom prst="line">
            <a:avLst/>
          </a:prstGeom>
          <a:noFill/>
          <a:ln w="25400" cap="sq">
            <a:solidFill>
              <a:schemeClr val="tx1"/>
            </a:solidFill>
            <a:miter/>
          </a:ln>
        </p:spPr>
      </p:cxnSp>
      <p:cxnSp>
        <p:nvCxnSpPr>
          <p:cNvPr id="9" name="标题 1"/>
          <p:cNvCxnSpPr/>
          <p:nvPr/>
        </p:nvCxnSpPr>
        <p:spPr>
          <a:xfrm>
            <a:off x="0" y="6134265"/>
            <a:ext cx="12192000" cy="0"/>
          </a:xfrm>
          <a:prstGeom prst="line">
            <a:avLst/>
          </a:prstGeom>
          <a:noFill/>
          <a:ln w="25400" cap="sq">
            <a:solidFill>
              <a:schemeClr val="tx1"/>
            </a:solidFill>
            <a:miter/>
          </a:ln>
        </p:spPr>
      </p:cxnSp>
      <p:sp>
        <p:nvSpPr>
          <p:cNvPr id="14" name="标题 1"/>
          <p:cNvSpPr txBox="1"/>
          <p:nvPr/>
        </p:nvSpPr>
        <p:spPr>
          <a:xfrm>
            <a:off x="441059" y="855594"/>
            <a:ext cx="1895542" cy="5175089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71601" y="1953244"/>
            <a:ext cx="1890980" cy="297978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8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目
录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3615702" y="1278871"/>
            <a:ext cx="1332110" cy="1332110"/>
          </a:xfrm>
          <a:prstGeom prst="rect">
            <a:avLst/>
          </a:prstGeom>
          <a:solidFill>
            <a:schemeClr val="bg1">
              <a:lumMod val="95000"/>
              <a:alpha val="45000"/>
            </a:schemeClr>
          </a:solidFill>
          <a:ln w="12700" cap="flat">
            <a:solidFill>
              <a:schemeClr val="tx1">
                <a:lumMod val="75000"/>
                <a:lumOff val="25000"/>
              </a:schemeClr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3253903" y="2649905"/>
            <a:ext cx="2055709" cy="898976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教学目标与价值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3333986" y="1268746"/>
            <a:ext cx="1895542" cy="1199367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6600">
                <a:ln w="12700">
                  <a:noFill/>
                </a:ln>
                <a:solidFill>
                  <a:srgbClr val="006BEB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6206757" y="1278871"/>
            <a:ext cx="1332110" cy="1332110"/>
          </a:xfrm>
          <a:prstGeom prst="rect">
            <a:avLst/>
          </a:prstGeom>
          <a:solidFill>
            <a:schemeClr val="bg1">
              <a:lumMod val="95000"/>
              <a:alpha val="45000"/>
            </a:schemeClr>
          </a:solidFill>
          <a:ln w="12700" cap="flat">
            <a:solidFill>
              <a:schemeClr val="tx1">
                <a:lumMod val="75000"/>
                <a:lumOff val="25000"/>
              </a:schemeClr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5844958" y="2649905"/>
            <a:ext cx="2055709" cy="898976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教学重难点解析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5925041" y="1268746"/>
            <a:ext cx="1895542" cy="1199367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6600">
                <a:ln w="12700">
                  <a:noFill/>
                </a:ln>
                <a:solidFill>
                  <a:srgbClr val="006BEB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8872566" y="1278871"/>
            <a:ext cx="1332110" cy="1332110"/>
          </a:xfrm>
          <a:prstGeom prst="rect">
            <a:avLst/>
          </a:prstGeom>
          <a:solidFill>
            <a:schemeClr val="bg1">
              <a:lumMod val="95000"/>
              <a:alpha val="45000"/>
            </a:schemeClr>
          </a:solidFill>
          <a:ln w="12700" cap="flat">
            <a:solidFill>
              <a:schemeClr val="tx1">
                <a:lumMod val="75000"/>
                <a:lumOff val="25000"/>
              </a:schemeClr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8510767" y="2649905"/>
            <a:ext cx="2055709" cy="898976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教学方法应用</a:t>
            </a: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8590850" y="1268746"/>
            <a:ext cx="1895542" cy="1199367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6600">
                <a:ln w="12700">
                  <a:noFill/>
                </a:ln>
                <a:solidFill>
                  <a:srgbClr val="006BEB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03</a:t>
            </a: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3615702" y="3633890"/>
            <a:ext cx="1332110" cy="1332110"/>
          </a:xfrm>
          <a:prstGeom prst="rect">
            <a:avLst/>
          </a:prstGeom>
          <a:solidFill>
            <a:schemeClr val="bg1">
              <a:lumMod val="95000"/>
              <a:alpha val="45000"/>
            </a:schemeClr>
          </a:solidFill>
          <a:ln w="12700" cap="flat">
            <a:solidFill>
              <a:schemeClr val="tx1">
                <a:lumMod val="75000"/>
                <a:lumOff val="25000"/>
              </a:schemeClr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3253903" y="5004924"/>
            <a:ext cx="2055709" cy="898976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教学过程设计</a:t>
            </a: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3333986" y="3623765"/>
            <a:ext cx="1895542" cy="1199367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6600">
                <a:ln w="12700">
                  <a:noFill/>
                </a:ln>
                <a:solidFill>
                  <a:srgbClr val="006BEB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04</a:t>
            </a: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6206757" y="3633890"/>
            <a:ext cx="1332110" cy="1332110"/>
          </a:xfrm>
          <a:prstGeom prst="rect">
            <a:avLst/>
          </a:prstGeom>
          <a:solidFill>
            <a:schemeClr val="bg1">
              <a:lumMod val="95000"/>
              <a:alpha val="45000"/>
            </a:schemeClr>
          </a:solidFill>
          <a:ln w="12700" cap="flat">
            <a:solidFill>
              <a:schemeClr val="tx1">
                <a:lumMod val="75000"/>
                <a:lumOff val="25000"/>
              </a:schemeClr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5844958" y="5004924"/>
            <a:ext cx="2055709" cy="898976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教学资源与评价</a:t>
            </a: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>
            <a:off x="5925041" y="3623765"/>
            <a:ext cx="1895542" cy="1199367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6600">
                <a:ln w="12700">
                  <a:noFill/>
                </a:ln>
                <a:solidFill>
                  <a:srgbClr val="006BEB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05</a:t>
            </a: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 rot="16200000">
            <a:off x="-604819" y="3018471"/>
            <a:ext cx="4775696" cy="84933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5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F2F2F2">
                    <a:alpha val="15000"/>
                  </a:srgbClr>
                </a:solidFill>
                <a:latin typeface="OPPOSans H"/>
                <a:ea typeface="OPPOSans H"/>
                <a:cs typeface="OPPOSans H"/>
              </a:rPr>
              <a:t>CONTENTS</a:t>
            </a:r>
            <a:endParaRPr kumimoji="1"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 flipH="1">
            <a:off x="0" y="3078182"/>
            <a:ext cx="5090159" cy="3779817"/>
          </a:xfrm>
          <a:custGeom>
            <a:avLst/>
            <a:gdLst>
              <a:gd name="connsiteX0" fmla="*/ 4182889 w 5834027"/>
              <a:gd name="connsiteY0" fmla="*/ 134 h 4332194"/>
              <a:gd name="connsiteX1" fmla="*/ 4058711 w 5834027"/>
              <a:gd name="connsiteY1" fmla="*/ 17305 h 4332194"/>
              <a:gd name="connsiteX2" fmla="*/ 3966003 w 5834027"/>
              <a:gd name="connsiteY2" fmla="*/ 70349 h 4332194"/>
              <a:gd name="connsiteX3" fmla="*/ 3512398 w 5834027"/>
              <a:gd name="connsiteY3" fmla="*/ 668039 h 4332194"/>
              <a:gd name="connsiteX4" fmla="*/ 3382387 w 5834027"/>
              <a:gd name="connsiteY4" fmla="*/ 925885 h 4332194"/>
              <a:gd name="connsiteX5" fmla="*/ 3279474 w 5834027"/>
              <a:gd name="connsiteY5" fmla="*/ 1072951 h 4332194"/>
              <a:gd name="connsiteX6" fmla="*/ 3163619 w 5834027"/>
              <a:gd name="connsiteY6" fmla="*/ 1193847 h 4332194"/>
              <a:gd name="connsiteX7" fmla="*/ 2829388 w 5834027"/>
              <a:gd name="connsiteY7" fmla="*/ 1330091 h 4332194"/>
              <a:gd name="connsiteX8" fmla="*/ 2596728 w 5834027"/>
              <a:gd name="connsiteY8" fmla="*/ 1329310 h 4332194"/>
              <a:gd name="connsiteX9" fmla="*/ 2267454 w 5834027"/>
              <a:gd name="connsiteY9" fmla="*/ 1244100 h 4332194"/>
              <a:gd name="connsiteX10" fmla="*/ 1552567 w 5834027"/>
              <a:gd name="connsiteY10" fmla="*/ 1087503 h 4332194"/>
              <a:gd name="connsiteX11" fmla="*/ 1095582 w 5834027"/>
              <a:gd name="connsiteY11" fmla="*/ 1232450 h 4332194"/>
              <a:gd name="connsiteX12" fmla="*/ 917643 w 5834027"/>
              <a:gd name="connsiteY12" fmla="*/ 1667656 h 4332194"/>
              <a:gd name="connsiteX13" fmla="*/ 1005280 w 5834027"/>
              <a:gd name="connsiteY13" fmla="*/ 2171629 h 4332194"/>
              <a:gd name="connsiteX14" fmla="*/ 993807 w 5834027"/>
              <a:gd name="connsiteY14" fmla="*/ 2994024 h 4332194"/>
              <a:gd name="connsiteX15" fmla="*/ 756968 w 5834027"/>
              <a:gd name="connsiteY15" fmla="*/ 3174044 h 4332194"/>
              <a:gd name="connsiteX16" fmla="*/ 547034 w 5834027"/>
              <a:gd name="connsiteY16" fmla="*/ 3243929 h 4332194"/>
              <a:gd name="connsiteX17" fmla="*/ 47196 w 5834027"/>
              <a:gd name="connsiteY17" fmla="*/ 3563118 h 4332194"/>
              <a:gd name="connsiteX18" fmla="*/ 0 w 5834027"/>
              <a:gd name="connsiteY18" fmla="*/ 3636666 h 4332194"/>
              <a:gd name="connsiteX19" fmla="*/ 201 w 5834027"/>
              <a:gd name="connsiteY19" fmla="*/ 3871072 h 4332194"/>
              <a:gd name="connsiteX20" fmla="*/ 40340 w 5834027"/>
              <a:gd name="connsiteY20" fmla="*/ 4275423 h 4332194"/>
              <a:gd name="connsiteX21" fmla="*/ 54325 w 5834027"/>
              <a:gd name="connsiteY21" fmla="*/ 4332194 h 4332194"/>
              <a:gd name="connsiteX22" fmla="*/ 5834027 w 5834027"/>
              <a:gd name="connsiteY22" fmla="*/ 4332194 h 4332194"/>
              <a:gd name="connsiteX23" fmla="*/ 5834027 w 5834027"/>
              <a:gd name="connsiteY23" fmla="*/ 692955 h 4332194"/>
              <a:gd name="connsiteX24" fmla="*/ 5820879 w 5834027"/>
              <a:gd name="connsiteY24" fmla="*/ 700556 h 4332194"/>
              <a:gd name="connsiteX25" fmla="*/ 5617306 w 5834027"/>
              <a:gd name="connsiteY25" fmla="*/ 741578 h 4332194"/>
              <a:gd name="connsiteX26" fmla="*/ 5305588 w 5834027"/>
              <a:gd name="connsiteY26" fmla="*/ 661789 h 4332194"/>
              <a:gd name="connsiteX27" fmla="*/ 4942035 w 5834027"/>
              <a:gd name="connsiteY27" fmla="*/ 375811 h 4332194"/>
              <a:gd name="connsiteX28" fmla="*/ 4490025 w 5834027"/>
              <a:gd name="connsiteY28" fmla="*/ 43870 h 4332194"/>
              <a:gd name="connsiteX29" fmla="*/ 4255920 w 5834027"/>
              <a:gd name="connsiteY29" fmla="*/ 575 h 4332194"/>
              <a:gd name="connsiteX30" fmla="*/ 4182889 w 5834027"/>
              <a:gd name="connsiteY30" fmla="*/ 134 h 4332194"/>
            </a:gdLst>
            <a:ahLst/>
            <a:cxnLst/>
            <a:rect l="l" t="t" r="r" b="b"/>
            <a:pathLst>
              <a:path w="5834027" h="4332194">
                <a:moveTo>
                  <a:pt x="4182889" y="134"/>
                </a:moveTo>
                <a:cubicBezTo>
                  <a:pt x="4120732" y="986"/>
                  <a:pt x="4088241" y="5953"/>
                  <a:pt x="4058711" y="17305"/>
                </a:cubicBezTo>
                <a:cubicBezTo>
                  <a:pt x="4030719" y="28064"/>
                  <a:pt x="3989001" y="51934"/>
                  <a:pt x="3966003" y="70349"/>
                </a:cubicBezTo>
                <a:cubicBezTo>
                  <a:pt x="3701757" y="281935"/>
                  <a:pt x="3646369" y="354916"/>
                  <a:pt x="3512398" y="668039"/>
                </a:cubicBezTo>
                <a:cubicBezTo>
                  <a:pt x="3466311" y="775757"/>
                  <a:pt x="3407807" y="891788"/>
                  <a:pt x="3382387" y="925885"/>
                </a:cubicBezTo>
                <a:cubicBezTo>
                  <a:pt x="3356971" y="959982"/>
                  <a:pt x="3310659" y="1026162"/>
                  <a:pt x="3279474" y="1072951"/>
                </a:cubicBezTo>
                <a:cubicBezTo>
                  <a:pt x="3240352" y="1131644"/>
                  <a:pt x="3204429" y="1169132"/>
                  <a:pt x="3163619" y="1193847"/>
                </a:cubicBezTo>
                <a:cubicBezTo>
                  <a:pt x="3059922" y="1256652"/>
                  <a:pt x="2929261" y="1309914"/>
                  <a:pt x="2829388" y="1330091"/>
                </a:cubicBezTo>
                <a:cubicBezTo>
                  <a:pt x="2738298" y="1348494"/>
                  <a:pt x="2724225" y="1348447"/>
                  <a:pt x="2596728" y="1329310"/>
                </a:cubicBezTo>
                <a:cubicBezTo>
                  <a:pt x="2507873" y="1315973"/>
                  <a:pt x="2394193" y="1286555"/>
                  <a:pt x="2267454" y="1244100"/>
                </a:cubicBezTo>
                <a:cubicBezTo>
                  <a:pt x="1927633" y="1130268"/>
                  <a:pt x="1732402" y="1087503"/>
                  <a:pt x="1552567" y="1087503"/>
                </a:cubicBezTo>
                <a:cubicBezTo>
                  <a:pt x="1355164" y="1087503"/>
                  <a:pt x="1236251" y="1125219"/>
                  <a:pt x="1095582" y="1232450"/>
                </a:cubicBezTo>
                <a:cubicBezTo>
                  <a:pt x="970638" y="1327694"/>
                  <a:pt x="917958" y="1456536"/>
                  <a:pt x="917643" y="1667656"/>
                </a:cubicBezTo>
                <a:cubicBezTo>
                  <a:pt x="917433" y="1807750"/>
                  <a:pt x="932233" y="1892856"/>
                  <a:pt x="1005280" y="2171629"/>
                </a:cubicBezTo>
                <a:cubicBezTo>
                  <a:pt x="1129731" y="2646575"/>
                  <a:pt x="1128518" y="2733534"/>
                  <a:pt x="993807" y="2994024"/>
                </a:cubicBezTo>
                <a:cubicBezTo>
                  <a:pt x="962104" y="3055331"/>
                  <a:pt x="941277" y="3071160"/>
                  <a:pt x="756968" y="3174044"/>
                </a:cubicBezTo>
                <a:cubicBezTo>
                  <a:pt x="725442" y="3191642"/>
                  <a:pt x="630971" y="3223091"/>
                  <a:pt x="547034" y="3243929"/>
                </a:cubicBezTo>
                <a:cubicBezTo>
                  <a:pt x="304497" y="3304141"/>
                  <a:pt x="150114" y="3402727"/>
                  <a:pt x="47196" y="3563118"/>
                </a:cubicBezTo>
                <a:lnTo>
                  <a:pt x="0" y="3636666"/>
                </a:lnTo>
                <a:lnTo>
                  <a:pt x="201" y="3871072"/>
                </a:lnTo>
                <a:cubicBezTo>
                  <a:pt x="387" y="4089546"/>
                  <a:pt x="3116" y="4117028"/>
                  <a:pt x="40340" y="4275423"/>
                </a:cubicBezTo>
                <a:lnTo>
                  <a:pt x="54325" y="4332194"/>
                </a:lnTo>
                <a:lnTo>
                  <a:pt x="5834027" y="4332194"/>
                </a:lnTo>
                <a:lnTo>
                  <a:pt x="5834027" y="692955"/>
                </a:lnTo>
                <a:lnTo>
                  <a:pt x="5820879" y="700556"/>
                </a:lnTo>
                <a:cubicBezTo>
                  <a:pt x="5743180" y="738930"/>
                  <a:pt x="5730865" y="741411"/>
                  <a:pt x="5617306" y="741578"/>
                </a:cubicBezTo>
                <a:cubicBezTo>
                  <a:pt x="5486476" y="741767"/>
                  <a:pt x="5425533" y="726169"/>
                  <a:pt x="5305588" y="661789"/>
                </a:cubicBezTo>
                <a:cubicBezTo>
                  <a:pt x="5203537" y="607013"/>
                  <a:pt x="5151845" y="566351"/>
                  <a:pt x="4942035" y="375811"/>
                </a:cubicBezTo>
                <a:cubicBezTo>
                  <a:pt x="4727497" y="180981"/>
                  <a:pt x="4626360" y="106709"/>
                  <a:pt x="4490025" y="43870"/>
                </a:cubicBezTo>
                <a:cubicBezTo>
                  <a:pt x="4406974" y="5592"/>
                  <a:pt x="4394344" y="3257"/>
                  <a:pt x="4255920" y="575"/>
                </a:cubicBezTo>
                <a:cubicBezTo>
                  <a:pt x="4227621" y="27"/>
                  <a:pt x="4203607" y="-149"/>
                  <a:pt x="4182889" y="134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alphaModFix amt="10000"/>
          </a:blip>
          <a:srcRect/>
          <a:stretch>
            <a:fillRect/>
          </a:stretch>
        </p:blipFill>
        <p:spPr>
          <a:xfrm flipH="1">
            <a:off x="3942089" y="4370488"/>
            <a:ext cx="2440498" cy="1827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alphaModFix amt="10000"/>
          </a:blip>
          <a:srcRect/>
          <a:stretch>
            <a:fillRect/>
          </a:stretch>
        </p:blipFill>
        <p:spPr>
          <a:xfrm flipH="1">
            <a:off x="371825" y="1215342"/>
            <a:ext cx="1691488" cy="126653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标题 1"/>
          <p:cNvSpPr txBox="1"/>
          <p:nvPr/>
        </p:nvSpPr>
        <p:spPr>
          <a:xfrm>
            <a:off x="1" y="5290458"/>
            <a:ext cx="1415143" cy="1567543"/>
          </a:xfrm>
          <a:custGeom>
            <a:avLst/>
            <a:gdLst>
              <a:gd name="connsiteX0" fmla="*/ 0 w 1415143"/>
              <a:gd name="connsiteY0" fmla="*/ 0 h 1567543"/>
              <a:gd name="connsiteX1" fmla="*/ 1415143 w 1415143"/>
              <a:gd name="connsiteY1" fmla="*/ 1415143 h 1567543"/>
              <a:gd name="connsiteX2" fmla="*/ 1407837 w 1415143"/>
              <a:gd name="connsiteY2" fmla="*/ 1559833 h 1567543"/>
              <a:gd name="connsiteX3" fmla="*/ 1406660 w 1415143"/>
              <a:gd name="connsiteY3" fmla="*/ 1567543 h 1567543"/>
              <a:gd name="connsiteX4" fmla="*/ 888206 w 1415143"/>
              <a:gd name="connsiteY4" fmla="*/ 1567543 h 1567543"/>
              <a:gd name="connsiteX5" fmla="*/ 903569 w 1415143"/>
              <a:gd name="connsiteY5" fmla="*/ 1415143 h 1567543"/>
              <a:gd name="connsiteX6" fmla="*/ 0 w 1415143"/>
              <a:gd name="connsiteY6" fmla="*/ 511574 h 1567543"/>
            </a:gdLst>
            <a:ahLst/>
            <a:cxnLst/>
            <a:rect l="l" t="t" r="r" b="b"/>
            <a:pathLst>
              <a:path w="1415143" h="1567543">
                <a:moveTo>
                  <a:pt x="0" y="0"/>
                </a:moveTo>
                <a:cubicBezTo>
                  <a:pt x="781562" y="0"/>
                  <a:pt x="1415143" y="633581"/>
                  <a:pt x="1415143" y="1415143"/>
                </a:cubicBezTo>
                <a:cubicBezTo>
                  <a:pt x="1415143" y="1463991"/>
                  <a:pt x="1412668" y="1512260"/>
                  <a:pt x="1407837" y="1559833"/>
                </a:cubicBezTo>
                <a:lnTo>
                  <a:pt x="1406660" y="1567543"/>
                </a:lnTo>
                <a:lnTo>
                  <a:pt x="888206" y="1567543"/>
                </a:lnTo>
                <a:lnTo>
                  <a:pt x="903569" y="1415143"/>
                </a:lnTo>
                <a:cubicBezTo>
                  <a:pt x="903569" y="916116"/>
                  <a:pt x="499027" y="511574"/>
                  <a:pt x="0" y="511574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1646164" y="6401581"/>
            <a:ext cx="129755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1221678" y="6401581"/>
            <a:ext cx="137688" cy="129774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0802953" y="6401581"/>
            <a:ext cx="134100" cy="129774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0389583" y="6401581"/>
            <a:ext cx="119802" cy="129774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6053014" y="962994"/>
            <a:ext cx="1335548" cy="161147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l">
              <a:lnSpc>
                <a:spcPct val="10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A28D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cxnSp>
        <p:nvCxnSpPr>
          <p:cNvPr id="20" name="标题 1"/>
          <p:cNvCxnSpPr/>
          <p:nvPr/>
        </p:nvCxnSpPr>
        <p:spPr>
          <a:xfrm>
            <a:off x="7000177" y="2326880"/>
            <a:ext cx="773750" cy="0"/>
          </a:xfrm>
          <a:prstGeom prst="line">
            <a:avLst/>
          </a:prstGeom>
          <a:noFill/>
          <a:ln w="6350" cap="sq">
            <a:solidFill>
              <a:schemeClr val="accent3">
                <a:alpha val="50000"/>
              </a:schemeClr>
            </a:solidFill>
            <a:prstDash val="dash"/>
            <a:miter/>
          </a:ln>
        </p:spPr>
      </p:cxnSp>
      <p:sp>
        <p:nvSpPr>
          <p:cNvPr id="21" name="标题 1"/>
          <p:cNvSpPr txBox="1"/>
          <p:nvPr/>
        </p:nvSpPr>
        <p:spPr>
          <a:xfrm>
            <a:off x="6762853" y="2482305"/>
            <a:ext cx="4596513" cy="19449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500" dirty="0" err="1">
                <a:ln w="12700">
                  <a:noFill/>
                </a:ln>
                <a:solidFill>
                  <a:srgbClr val="006BEB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教学目标与价值</a:t>
            </a:r>
            <a:endParaRPr kumimoji="1" lang="zh-CN" altLang="en-US" dirty="0"/>
          </a:p>
        </p:txBody>
      </p:sp>
      <p:sp>
        <p:nvSpPr>
          <p:cNvPr id="23" name="标题 1"/>
          <p:cNvSpPr txBox="1"/>
          <p:nvPr/>
        </p:nvSpPr>
        <p:spPr>
          <a:xfrm>
            <a:off x="11621346" y="363103"/>
            <a:ext cx="161504" cy="19415"/>
          </a:xfrm>
          <a:custGeom>
            <a:avLst/>
            <a:gdLst>
              <a:gd name="connsiteX0" fmla="*/ 9267 w 161504"/>
              <a:gd name="connsiteY0" fmla="*/ 19416 h 19415"/>
              <a:gd name="connsiteX1" fmla="*/ 152238 w 161504"/>
              <a:gd name="connsiteY1" fmla="*/ 19416 h 19415"/>
              <a:gd name="connsiteX2" fmla="*/ 152238 w 161504"/>
              <a:gd name="connsiteY2" fmla="*/ 0 h 19415"/>
              <a:gd name="connsiteX3" fmla="*/ 9267 w 161504"/>
              <a:gd name="connsiteY3" fmla="*/ 0 h 19415"/>
              <a:gd name="connsiteX4" fmla="*/ 9267 w 161504"/>
              <a:gd name="connsiteY4" fmla="*/ 19416 h 19415"/>
            </a:gdLst>
            <a:ahLst/>
            <a:cxnLst/>
            <a:rect l="l" t="t" r="r" b="b"/>
            <a:pathLst>
              <a:path w="161504" h="19415">
                <a:moveTo>
                  <a:pt x="9267" y="19416"/>
                </a:moveTo>
                <a:lnTo>
                  <a:pt x="152238" y="19416"/>
                </a:lnTo>
                <a:cubicBezTo>
                  <a:pt x="164593" y="19416"/>
                  <a:pt x="164593" y="0"/>
                  <a:pt x="152238" y="0"/>
                </a:cubicBezTo>
                <a:lnTo>
                  <a:pt x="9267" y="0"/>
                </a:lnTo>
                <a:cubicBezTo>
                  <a:pt x="-3089" y="0"/>
                  <a:pt x="-3089" y="19416"/>
                  <a:pt x="9267" y="19416"/>
                </a:cubicBezTo>
                <a:close/>
              </a:path>
            </a:pathLst>
          </a:custGeom>
          <a:solidFill>
            <a:schemeClr val="accent2"/>
          </a:solidFill>
          <a:ln w="5879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11621934" y="416055"/>
            <a:ext cx="125614" cy="19415"/>
          </a:xfrm>
          <a:custGeom>
            <a:avLst/>
            <a:gdLst>
              <a:gd name="connsiteX0" fmla="*/ 116348 w 125614"/>
              <a:gd name="connsiteY0" fmla="*/ 0 h 19415"/>
              <a:gd name="connsiteX1" fmla="*/ 9267 w 125614"/>
              <a:gd name="connsiteY1" fmla="*/ 0 h 19415"/>
              <a:gd name="connsiteX2" fmla="*/ 9267 w 125614"/>
              <a:gd name="connsiteY2" fmla="*/ 19416 h 19415"/>
              <a:gd name="connsiteX3" fmla="*/ 116348 w 125614"/>
              <a:gd name="connsiteY3" fmla="*/ 19416 h 19415"/>
              <a:gd name="connsiteX4" fmla="*/ 116348 w 125614"/>
              <a:gd name="connsiteY4" fmla="*/ 0 h 19415"/>
            </a:gdLst>
            <a:ahLst/>
            <a:cxnLst/>
            <a:rect l="l" t="t" r="r" b="b"/>
            <a:pathLst>
              <a:path w="125614" h="19415">
                <a:moveTo>
                  <a:pt x="116348" y="0"/>
                </a:moveTo>
                <a:lnTo>
                  <a:pt x="9267" y="0"/>
                </a:lnTo>
                <a:cubicBezTo>
                  <a:pt x="-3089" y="0"/>
                  <a:pt x="-3089" y="19416"/>
                  <a:pt x="9267" y="19416"/>
                </a:cubicBezTo>
                <a:lnTo>
                  <a:pt x="116348" y="19416"/>
                </a:lnTo>
                <a:cubicBezTo>
                  <a:pt x="128704" y="19416"/>
                  <a:pt x="128704" y="0"/>
                  <a:pt x="116348" y="0"/>
                </a:cubicBezTo>
                <a:close/>
              </a:path>
            </a:pathLst>
          </a:custGeom>
          <a:solidFill>
            <a:schemeClr val="accent2"/>
          </a:solidFill>
          <a:ln w="5879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11118781" y="360876"/>
            <a:ext cx="129755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 flipH="1">
            <a:off x="4377906" y="1371375"/>
            <a:ext cx="91440" cy="91440"/>
          </a:xfrm>
          <a:prstGeom prst="ellipse">
            <a:avLst/>
          </a:prstGeom>
          <a:noFill/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5">
            <a:alphaModFix/>
          </a:blip>
          <a:srcRect l="3918" t="1508" r="5253" b="4912"/>
          <a:stretch>
            <a:fillRect/>
          </a:stretch>
        </p:blipFill>
        <p:spPr>
          <a:xfrm>
            <a:off x="852777" y="1188289"/>
            <a:ext cx="4966428" cy="5116843"/>
          </a:xfrm>
          <a:custGeom>
            <a:avLst/>
            <a:gdLst>
              <a:gd name="connsiteX0" fmla="*/ 0 w 4966428"/>
              <a:gd name="connsiteY0" fmla="*/ 0 h 5116843"/>
              <a:gd name="connsiteX1" fmla="*/ 4966428 w 4966428"/>
              <a:gd name="connsiteY1" fmla="*/ 0 h 5116843"/>
              <a:gd name="connsiteX2" fmla="*/ 4966428 w 4966428"/>
              <a:gd name="connsiteY2" fmla="*/ 5116843 h 5116843"/>
              <a:gd name="connsiteX3" fmla="*/ 0 w 4966428"/>
              <a:gd name="connsiteY3" fmla="*/ 5116843 h 5116843"/>
            </a:gdLst>
            <a:ahLst/>
            <a:cxnLst/>
            <a:rect l="l" t="t" r="r" b="b"/>
            <a:pathLst>
              <a:path w="4966428" h="5116843">
                <a:moveTo>
                  <a:pt x="0" y="0"/>
                </a:moveTo>
                <a:lnTo>
                  <a:pt x="4966428" y="0"/>
                </a:lnTo>
                <a:lnTo>
                  <a:pt x="4966428" y="5116843"/>
                </a:lnTo>
                <a:lnTo>
                  <a:pt x="0" y="5116843"/>
                </a:ln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73100" y="2117173"/>
            <a:ext cx="9377680" cy="150083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9050" cap="sq">
            <a:solidFill>
              <a:schemeClr val="accent1"/>
            </a:solidFill>
            <a:miter/>
          </a:ln>
          <a:effectLst>
            <a:outerShdw blurRad="50800" dist="38100" dir="5400000" algn="t" rotWithShape="0">
              <a:srgbClr val="000000">
                <a:alpha val="11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73100" y="4240723"/>
            <a:ext cx="9377680" cy="150083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  <a:effectLst>
            <a:outerShdw blurRad="50800" dist="38100" dir="5400000" algn="t" rotWithShape="0">
              <a:srgbClr val="000000">
                <a:alpha val="11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7147749" y="1546860"/>
            <a:ext cx="4530388" cy="4530388"/>
          </a:xfrm>
          <a:prstGeom prst="ellipse">
            <a:avLst/>
          </a:prstGeom>
          <a:solidFill>
            <a:schemeClr val="accent1">
              <a:lumMod val="20000"/>
              <a:lumOff val="80000"/>
              <a:alpha val="24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7566660" y="1970604"/>
            <a:ext cx="3681706" cy="3683444"/>
          </a:xfrm>
          <a:prstGeom prst="ellipse">
            <a:avLst/>
          </a:prstGeom>
          <a:solidFill>
            <a:schemeClr val="bg1"/>
          </a:solidFill>
          <a:ln cap="sq">
            <a:noFill/>
          </a:ln>
          <a:effectLst>
            <a:outerShdw blurRad="254000" sx="102000" sy="102000" algn="ctr" rotWithShape="0">
              <a:schemeClr val="accent1">
                <a:lumMod val="60000"/>
                <a:lumOff val="40000"/>
                <a:alpha val="55000"/>
              </a:schemeClr>
            </a:outerShdw>
          </a:effectLst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231411" y="1882546"/>
            <a:ext cx="5293483" cy="47300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8575" cap="sq">
            <a:solidFill>
              <a:schemeClr val="bg1"/>
            </a:solidFill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231411" y="4006096"/>
            <a:ext cx="5293483" cy="473009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28575" cap="sq">
            <a:solidFill>
              <a:schemeClr val="bg1"/>
            </a:solidFill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378365" y="1995940"/>
            <a:ext cx="4999576" cy="24622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战术概念与防守策略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378365" y="4119490"/>
            <a:ext cx="4999576" cy="24622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能力提升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231412" y="2387874"/>
            <a:ext cx="6091408" cy="116155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26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学生能准确阐述二防三战术概念，明确两名防守球员通过合理站位形成“一防一、一补防”的协同防守态势，80%以上学生在简单对抗情境下完成防守，30%学生在复杂实战中灵活运用，有效限制对手得分。
防守球员需运用积极的脚步移动，快速封堵进攻路线，干扰进攻球员的传球和投篮，通过反复练习，提升防守意识与技巧，确保防守动作准确、及时。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231412" y="4511424"/>
            <a:ext cx="6091408" cy="116155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在战术练习中，学生反应速度与身体协调性得到显著提升，能快速判断进攻球员的传球意图和突破方向，及时进行抢断和补防。
通过分组对抗与团队协作，学生团队协作精神得到培养，学会在防守中相互配合，形成整体防守合力，提升防守效率。</a:t>
            </a:r>
            <a:endParaRPr kumimoji="1"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alphaModFix/>
          </a:blip>
          <a:srcRect l="906" t="23741" r="76370" b="42168"/>
          <a:stretch>
            <a:fillRect/>
          </a:stretch>
        </p:blipFill>
        <p:spPr>
          <a:xfrm>
            <a:off x="7823176" y="2227989"/>
            <a:ext cx="3168674" cy="3168674"/>
          </a:xfrm>
          <a:custGeom>
            <a:avLst/>
            <a:gdLst/>
            <a:ahLst/>
            <a:cxnLst/>
            <a:rect l="l" t="t" r="r" b="b"/>
            <a:pathLst>
              <a:path w="3168674" h="3168674">
                <a:moveTo>
                  <a:pt x="1584337" y="0"/>
                </a:moveTo>
                <a:cubicBezTo>
                  <a:pt x="2459342" y="0"/>
                  <a:pt x="3168674" y="709332"/>
                  <a:pt x="3168674" y="1584337"/>
                </a:cubicBezTo>
                <a:cubicBezTo>
                  <a:pt x="3168674" y="2459342"/>
                  <a:pt x="2459342" y="3168674"/>
                  <a:pt x="1584337" y="3168674"/>
                </a:cubicBezTo>
                <a:cubicBezTo>
                  <a:pt x="709332" y="3168674"/>
                  <a:pt x="0" y="2459342"/>
                  <a:pt x="0" y="1584337"/>
                </a:cubicBezTo>
                <a:cubicBezTo>
                  <a:pt x="0" y="709332"/>
                  <a:pt x="709332" y="0"/>
                  <a:pt x="1584337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4" name="标题 1"/>
          <p:cNvSpPr txBox="1"/>
          <p:nvPr/>
        </p:nvSpPr>
        <p:spPr>
          <a:xfrm>
            <a:off x="899900" y="392435"/>
            <a:ext cx="106190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知识与技能培养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16200000">
            <a:off x="433600" y="446435"/>
            <a:ext cx="360000" cy="360000"/>
          </a:xfrm>
          <a:prstGeom prst="diamond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rot="16200000">
            <a:off x="292966" y="446435"/>
            <a:ext cx="360000" cy="360000"/>
          </a:xfrm>
          <a:prstGeom prst="diamond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 l="1743" t="12139" r="79867" b="67974"/>
          <a:stretch>
            <a:fillRect/>
          </a:stretch>
        </p:blipFill>
        <p:spPr>
          <a:xfrm>
            <a:off x="680356" y="2088244"/>
            <a:ext cx="2177143" cy="1569359"/>
          </a:xfrm>
          <a:custGeom>
            <a:avLst/>
            <a:gdLst/>
            <a:ahLst/>
            <a:cxnLst/>
            <a:rect l="l" t="t" r="r" b="b"/>
            <a:pathLst>
              <a:path w="2177143" h="1569359">
                <a:moveTo>
                  <a:pt x="0" y="0"/>
                </a:moveTo>
                <a:lnTo>
                  <a:pt x="2177143" y="0"/>
                </a:lnTo>
                <a:lnTo>
                  <a:pt x="2177143" y="1569359"/>
                </a:lnTo>
                <a:lnTo>
                  <a:pt x="0" y="156935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alphaModFix/>
          </a:blip>
          <a:srcRect l="21053" t="12139" r="60557" b="67974"/>
          <a:stretch>
            <a:fillRect/>
          </a:stretch>
        </p:blipFill>
        <p:spPr>
          <a:xfrm>
            <a:off x="2966355" y="2088244"/>
            <a:ext cx="2177143" cy="1569359"/>
          </a:xfrm>
          <a:custGeom>
            <a:avLst/>
            <a:gdLst/>
            <a:ahLst/>
            <a:cxnLst/>
            <a:rect l="l" t="t" r="r" b="b"/>
            <a:pathLst>
              <a:path w="2177143" h="1569359">
                <a:moveTo>
                  <a:pt x="0" y="0"/>
                </a:moveTo>
                <a:lnTo>
                  <a:pt x="2177143" y="0"/>
                </a:lnTo>
                <a:lnTo>
                  <a:pt x="2177143" y="1569359"/>
                </a:lnTo>
                <a:lnTo>
                  <a:pt x="0" y="156935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alphaModFix/>
          </a:blip>
          <a:srcRect l="21053" t="33383" r="60557" b="46730"/>
          <a:stretch>
            <a:fillRect/>
          </a:stretch>
        </p:blipFill>
        <p:spPr>
          <a:xfrm>
            <a:off x="2966355" y="3764641"/>
            <a:ext cx="2177143" cy="1569359"/>
          </a:xfrm>
          <a:custGeom>
            <a:avLst/>
            <a:gdLst/>
            <a:ahLst/>
            <a:cxnLst/>
            <a:rect l="l" t="t" r="r" b="b"/>
            <a:pathLst>
              <a:path w="2177143" h="1569359">
                <a:moveTo>
                  <a:pt x="0" y="0"/>
                </a:moveTo>
                <a:lnTo>
                  <a:pt x="2177143" y="0"/>
                </a:lnTo>
                <a:lnTo>
                  <a:pt x="2177143" y="1569359"/>
                </a:lnTo>
                <a:lnTo>
                  <a:pt x="0" y="156935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6" name="标题 1"/>
          <p:cNvSpPr txBox="1"/>
          <p:nvPr/>
        </p:nvSpPr>
        <p:spPr>
          <a:xfrm>
            <a:off x="5265054" y="2088244"/>
            <a:ext cx="6926946" cy="3245756"/>
          </a:xfrm>
          <a:prstGeom prst="rect">
            <a:avLst/>
          </a:prstGeom>
          <a:solidFill>
            <a:schemeClr val="bg1">
              <a:lumMod val="95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562286" y="2364490"/>
            <a:ext cx="532315" cy="532315"/>
          </a:xfrm>
          <a:prstGeom prst="rect">
            <a:avLst/>
          </a:prstGeom>
          <a:noFill/>
          <a:ln w="1905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300127" y="2345818"/>
            <a:ext cx="5218774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6BEB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坚韧防守意志培养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300126" y="2662795"/>
            <a:ext cx="5218774" cy="77862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3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在防守练习与对抗赛中，学生面临进攻方的强大压力，激发坚韧不拔的防守意志，不畏困难，积极防守，不轻易放弃每一个防守机会。
通过课堂评价与鼓励，学生在防守中不断挑战自我，增强自信心与进取心，培养顽强拼搏的体育精神。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300127" y="3879225"/>
            <a:ext cx="5218774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6BEB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竞争意识与集体荣誉感增强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300126" y="4196202"/>
            <a:ext cx="5218774" cy="84212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5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在分组对抗与防守游戏中，学生为团队荣誉而战，增强竞争意识，学会在防守中相互支持，共同为团队胜利而努力。
通过课堂小结与表扬，学生明确防守在比赛中的重要性，增强集体荣誉感，树立正确的比赛价值观。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677345" y="2468997"/>
            <a:ext cx="302196" cy="302196"/>
          </a:xfrm>
          <a:custGeom>
            <a:avLst/>
            <a:gdLst>
              <a:gd name="connsiteX0" fmla="*/ 438553 w 720000"/>
              <a:gd name="connsiteY0" fmla="*/ 189601 h 720000"/>
              <a:gd name="connsiteX1" fmla="*/ 373556 w 720000"/>
              <a:gd name="connsiteY1" fmla="*/ 216451 h 720000"/>
              <a:gd name="connsiteX2" fmla="*/ 232180 w 720000"/>
              <a:gd name="connsiteY2" fmla="*/ 357827 h 720000"/>
              <a:gd name="connsiteX3" fmla="*/ 191861 w 720000"/>
              <a:gd name="connsiteY3" fmla="*/ 528226 h 720000"/>
              <a:gd name="connsiteX4" fmla="*/ 362260 w 720000"/>
              <a:gd name="connsiteY4" fmla="*/ 487907 h 720000"/>
              <a:gd name="connsiteX5" fmla="*/ 503636 w 720000"/>
              <a:gd name="connsiteY5" fmla="*/ 346444 h 720000"/>
              <a:gd name="connsiteX6" fmla="*/ 503636 w 720000"/>
              <a:gd name="connsiteY6" fmla="*/ 216365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537524 w 720000"/>
              <a:gd name="connsiteY9" fmla="*/ 182476 h 720000"/>
              <a:gd name="connsiteX10" fmla="*/ 537524 w 720000"/>
              <a:gd name="connsiteY10" fmla="*/ 380420 h 720000"/>
              <a:gd name="connsiteX11" fmla="*/ 396149 w 720000"/>
              <a:gd name="connsiteY11" fmla="*/ 521796 h 720000"/>
              <a:gd name="connsiteX12" fmla="*/ 141637 w 720000"/>
              <a:gd name="connsiteY12" fmla="*/ 578364 h 720000"/>
              <a:gd name="connsiteX13" fmla="*/ 198205 w 720000"/>
              <a:gd name="connsiteY13" fmla="*/ 323852 h 720000"/>
              <a:gd name="connsiteX14" fmla="*/ 339581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47965 h 720000"/>
              <a:gd name="connsiteX17" fmla="*/ 47965 w 720000"/>
              <a:gd name="connsiteY17" fmla="*/ 120000 h 720000"/>
              <a:gd name="connsiteX18" fmla="*/ 47965 w 720000"/>
              <a:gd name="connsiteY18" fmla="*/ 600000 h 720000"/>
              <a:gd name="connsiteX19" fmla="*/ 120000 w 720000"/>
              <a:gd name="connsiteY19" fmla="*/ 672035 h 720000"/>
              <a:gd name="connsiteX20" fmla="*/ 600000 w 720000"/>
              <a:gd name="connsiteY20" fmla="*/ 672035 h 720000"/>
              <a:gd name="connsiteX21" fmla="*/ 672035 w 720000"/>
              <a:gd name="connsiteY21" fmla="*/ 600000 h 720000"/>
              <a:gd name="connsiteX22" fmla="*/ 672035 w 720000"/>
              <a:gd name="connsiteY22" fmla="*/ 120000 h 720000"/>
              <a:gd name="connsiteX23" fmla="*/ 600000 w 720000"/>
              <a:gd name="connsiteY23" fmla="*/ 47965 h 720000"/>
              <a:gd name="connsiteX24" fmla="*/ 120000 w 720000"/>
              <a:gd name="connsiteY24" fmla="*/ 0 h 720000"/>
              <a:gd name="connsiteX25" fmla="*/ 600000 w 720000"/>
              <a:gd name="connsiteY25" fmla="*/ 0 h 720000"/>
              <a:gd name="connsiteX26" fmla="*/ 720000 w 720000"/>
              <a:gd name="connsiteY26" fmla="*/ 120000 h 720000"/>
              <a:gd name="connsiteX27" fmla="*/ 720000 w 720000"/>
              <a:gd name="connsiteY27" fmla="*/ 600000 h 720000"/>
              <a:gd name="connsiteX28" fmla="*/ 600000 w 720000"/>
              <a:gd name="connsiteY28" fmla="*/ 720000 h 720000"/>
              <a:gd name="connsiteX29" fmla="*/ 120000 w 720000"/>
              <a:gd name="connsiteY29" fmla="*/ 720000 h 720000"/>
              <a:gd name="connsiteX30" fmla="*/ 0 w 720000"/>
              <a:gd name="connsiteY30" fmla="*/ 600000 h 720000"/>
              <a:gd name="connsiteX31" fmla="*/ 0 w 720000"/>
              <a:gd name="connsiteY31" fmla="*/ 120000 h 720000"/>
              <a:gd name="connsiteX32" fmla="*/ 120000 w 720000"/>
              <a:gd name="connsiteY32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13875" y="189601"/>
                  <a:pt x="390761" y="199073"/>
                  <a:pt x="373556" y="216451"/>
                </a:cubicBezTo>
                <a:lnTo>
                  <a:pt x="232180" y="357827"/>
                </a:lnTo>
                <a:cubicBezTo>
                  <a:pt x="212456" y="377465"/>
                  <a:pt x="197336" y="453584"/>
                  <a:pt x="191861" y="528226"/>
                </a:cubicBezTo>
                <a:cubicBezTo>
                  <a:pt x="266503" y="522665"/>
                  <a:pt x="342622" y="507545"/>
                  <a:pt x="362260" y="487907"/>
                </a:cubicBezTo>
                <a:lnTo>
                  <a:pt x="503636" y="346444"/>
                </a:lnTo>
                <a:cubicBezTo>
                  <a:pt x="539523" y="310557"/>
                  <a:pt x="539523" y="252252"/>
                  <a:pt x="503636" y="216365"/>
                </a:cubicBezTo>
                <a:cubicBezTo>
                  <a:pt x="486344" y="199073"/>
                  <a:pt x="463230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74440" y="141636"/>
                  <a:pt x="510327" y="155191"/>
                  <a:pt x="537524" y="182476"/>
                </a:cubicBezTo>
                <a:cubicBezTo>
                  <a:pt x="592007" y="236872"/>
                  <a:pt x="592007" y="325938"/>
                  <a:pt x="537524" y="380420"/>
                </a:cubicBezTo>
                <a:lnTo>
                  <a:pt x="396149" y="521796"/>
                </a:lnTo>
                <a:cubicBezTo>
                  <a:pt x="341753" y="576278"/>
                  <a:pt x="141637" y="578364"/>
                  <a:pt x="141637" y="578364"/>
                </a:cubicBezTo>
                <a:cubicBezTo>
                  <a:pt x="141637" y="578364"/>
                  <a:pt x="143723" y="378334"/>
                  <a:pt x="198205" y="323852"/>
                </a:cubicBezTo>
                <a:lnTo>
                  <a:pt x="339581" y="182476"/>
                </a:lnTo>
                <a:cubicBezTo>
                  <a:pt x="366778" y="155278"/>
                  <a:pt x="402666" y="141636"/>
                  <a:pt x="438553" y="141636"/>
                </a:cubicBezTo>
                <a:close/>
                <a:moveTo>
                  <a:pt x="120000" y="47965"/>
                </a:moveTo>
                <a:cubicBezTo>
                  <a:pt x="80290" y="47965"/>
                  <a:pt x="47965" y="80290"/>
                  <a:pt x="47965" y="120000"/>
                </a:cubicBezTo>
                <a:lnTo>
                  <a:pt x="47965" y="600000"/>
                </a:lnTo>
                <a:cubicBezTo>
                  <a:pt x="47965" y="639711"/>
                  <a:pt x="80290" y="672035"/>
                  <a:pt x="120000" y="672035"/>
                </a:cubicBezTo>
                <a:lnTo>
                  <a:pt x="600000" y="672035"/>
                </a:lnTo>
                <a:cubicBezTo>
                  <a:pt x="639711" y="672035"/>
                  <a:pt x="672035" y="639711"/>
                  <a:pt x="672035" y="600000"/>
                </a:cubicBezTo>
                <a:lnTo>
                  <a:pt x="672035" y="120000"/>
                </a:lnTo>
                <a:cubicBezTo>
                  <a:pt x="672035" y="80290"/>
                  <a:pt x="639711" y="47965"/>
                  <a:pt x="600000" y="47965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562286" y="3878545"/>
            <a:ext cx="532315" cy="532315"/>
          </a:xfrm>
          <a:prstGeom prst="rect">
            <a:avLst/>
          </a:prstGeom>
          <a:noFill/>
          <a:ln w="1905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677345" y="4007714"/>
            <a:ext cx="302196" cy="273976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85800" y="3764641"/>
            <a:ext cx="2171700" cy="1569359"/>
          </a:xfrm>
          <a:prstGeom prst="rect">
            <a:avLst/>
          </a:prstGeom>
          <a:solidFill>
            <a:schemeClr val="accent1"/>
          </a:solidFill>
          <a:ln cap="rnd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899900" y="392435"/>
            <a:ext cx="106190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情感态度与价值观塑造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16200000">
            <a:off x="433600" y="446435"/>
            <a:ext cx="360000" cy="360000"/>
          </a:xfrm>
          <a:prstGeom prst="diamond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rot="16200000">
            <a:off x="292966" y="446435"/>
            <a:ext cx="360000" cy="360000"/>
          </a:xfrm>
          <a:prstGeom prst="diamond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 flipH="1">
            <a:off x="0" y="3078182"/>
            <a:ext cx="5090159" cy="3779817"/>
          </a:xfrm>
          <a:custGeom>
            <a:avLst/>
            <a:gdLst>
              <a:gd name="connsiteX0" fmla="*/ 4182889 w 5834027"/>
              <a:gd name="connsiteY0" fmla="*/ 134 h 4332194"/>
              <a:gd name="connsiteX1" fmla="*/ 4058711 w 5834027"/>
              <a:gd name="connsiteY1" fmla="*/ 17305 h 4332194"/>
              <a:gd name="connsiteX2" fmla="*/ 3966003 w 5834027"/>
              <a:gd name="connsiteY2" fmla="*/ 70349 h 4332194"/>
              <a:gd name="connsiteX3" fmla="*/ 3512398 w 5834027"/>
              <a:gd name="connsiteY3" fmla="*/ 668039 h 4332194"/>
              <a:gd name="connsiteX4" fmla="*/ 3382387 w 5834027"/>
              <a:gd name="connsiteY4" fmla="*/ 925885 h 4332194"/>
              <a:gd name="connsiteX5" fmla="*/ 3279474 w 5834027"/>
              <a:gd name="connsiteY5" fmla="*/ 1072951 h 4332194"/>
              <a:gd name="connsiteX6" fmla="*/ 3163619 w 5834027"/>
              <a:gd name="connsiteY6" fmla="*/ 1193847 h 4332194"/>
              <a:gd name="connsiteX7" fmla="*/ 2829388 w 5834027"/>
              <a:gd name="connsiteY7" fmla="*/ 1330091 h 4332194"/>
              <a:gd name="connsiteX8" fmla="*/ 2596728 w 5834027"/>
              <a:gd name="connsiteY8" fmla="*/ 1329310 h 4332194"/>
              <a:gd name="connsiteX9" fmla="*/ 2267454 w 5834027"/>
              <a:gd name="connsiteY9" fmla="*/ 1244100 h 4332194"/>
              <a:gd name="connsiteX10" fmla="*/ 1552567 w 5834027"/>
              <a:gd name="connsiteY10" fmla="*/ 1087503 h 4332194"/>
              <a:gd name="connsiteX11" fmla="*/ 1095582 w 5834027"/>
              <a:gd name="connsiteY11" fmla="*/ 1232450 h 4332194"/>
              <a:gd name="connsiteX12" fmla="*/ 917643 w 5834027"/>
              <a:gd name="connsiteY12" fmla="*/ 1667656 h 4332194"/>
              <a:gd name="connsiteX13" fmla="*/ 1005280 w 5834027"/>
              <a:gd name="connsiteY13" fmla="*/ 2171629 h 4332194"/>
              <a:gd name="connsiteX14" fmla="*/ 993807 w 5834027"/>
              <a:gd name="connsiteY14" fmla="*/ 2994024 h 4332194"/>
              <a:gd name="connsiteX15" fmla="*/ 756968 w 5834027"/>
              <a:gd name="connsiteY15" fmla="*/ 3174044 h 4332194"/>
              <a:gd name="connsiteX16" fmla="*/ 547034 w 5834027"/>
              <a:gd name="connsiteY16" fmla="*/ 3243929 h 4332194"/>
              <a:gd name="connsiteX17" fmla="*/ 47196 w 5834027"/>
              <a:gd name="connsiteY17" fmla="*/ 3563118 h 4332194"/>
              <a:gd name="connsiteX18" fmla="*/ 0 w 5834027"/>
              <a:gd name="connsiteY18" fmla="*/ 3636666 h 4332194"/>
              <a:gd name="connsiteX19" fmla="*/ 201 w 5834027"/>
              <a:gd name="connsiteY19" fmla="*/ 3871072 h 4332194"/>
              <a:gd name="connsiteX20" fmla="*/ 40340 w 5834027"/>
              <a:gd name="connsiteY20" fmla="*/ 4275423 h 4332194"/>
              <a:gd name="connsiteX21" fmla="*/ 54325 w 5834027"/>
              <a:gd name="connsiteY21" fmla="*/ 4332194 h 4332194"/>
              <a:gd name="connsiteX22" fmla="*/ 5834027 w 5834027"/>
              <a:gd name="connsiteY22" fmla="*/ 4332194 h 4332194"/>
              <a:gd name="connsiteX23" fmla="*/ 5834027 w 5834027"/>
              <a:gd name="connsiteY23" fmla="*/ 692955 h 4332194"/>
              <a:gd name="connsiteX24" fmla="*/ 5820879 w 5834027"/>
              <a:gd name="connsiteY24" fmla="*/ 700556 h 4332194"/>
              <a:gd name="connsiteX25" fmla="*/ 5617306 w 5834027"/>
              <a:gd name="connsiteY25" fmla="*/ 741578 h 4332194"/>
              <a:gd name="connsiteX26" fmla="*/ 5305588 w 5834027"/>
              <a:gd name="connsiteY26" fmla="*/ 661789 h 4332194"/>
              <a:gd name="connsiteX27" fmla="*/ 4942035 w 5834027"/>
              <a:gd name="connsiteY27" fmla="*/ 375811 h 4332194"/>
              <a:gd name="connsiteX28" fmla="*/ 4490025 w 5834027"/>
              <a:gd name="connsiteY28" fmla="*/ 43870 h 4332194"/>
              <a:gd name="connsiteX29" fmla="*/ 4255920 w 5834027"/>
              <a:gd name="connsiteY29" fmla="*/ 575 h 4332194"/>
              <a:gd name="connsiteX30" fmla="*/ 4182889 w 5834027"/>
              <a:gd name="connsiteY30" fmla="*/ 134 h 4332194"/>
            </a:gdLst>
            <a:ahLst/>
            <a:cxnLst/>
            <a:rect l="l" t="t" r="r" b="b"/>
            <a:pathLst>
              <a:path w="5834027" h="4332194">
                <a:moveTo>
                  <a:pt x="4182889" y="134"/>
                </a:moveTo>
                <a:cubicBezTo>
                  <a:pt x="4120732" y="986"/>
                  <a:pt x="4088241" y="5953"/>
                  <a:pt x="4058711" y="17305"/>
                </a:cubicBezTo>
                <a:cubicBezTo>
                  <a:pt x="4030719" y="28064"/>
                  <a:pt x="3989001" y="51934"/>
                  <a:pt x="3966003" y="70349"/>
                </a:cubicBezTo>
                <a:cubicBezTo>
                  <a:pt x="3701757" y="281935"/>
                  <a:pt x="3646369" y="354916"/>
                  <a:pt x="3512398" y="668039"/>
                </a:cubicBezTo>
                <a:cubicBezTo>
                  <a:pt x="3466311" y="775757"/>
                  <a:pt x="3407807" y="891788"/>
                  <a:pt x="3382387" y="925885"/>
                </a:cubicBezTo>
                <a:cubicBezTo>
                  <a:pt x="3356971" y="959982"/>
                  <a:pt x="3310659" y="1026162"/>
                  <a:pt x="3279474" y="1072951"/>
                </a:cubicBezTo>
                <a:cubicBezTo>
                  <a:pt x="3240352" y="1131644"/>
                  <a:pt x="3204429" y="1169132"/>
                  <a:pt x="3163619" y="1193847"/>
                </a:cubicBezTo>
                <a:cubicBezTo>
                  <a:pt x="3059922" y="1256652"/>
                  <a:pt x="2929261" y="1309914"/>
                  <a:pt x="2829388" y="1330091"/>
                </a:cubicBezTo>
                <a:cubicBezTo>
                  <a:pt x="2738298" y="1348494"/>
                  <a:pt x="2724225" y="1348447"/>
                  <a:pt x="2596728" y="1329310"/>
                </a:cubicBezTo>
                <a:cubicBezTo>
                  <a:pt x="2507873" y="1315973"/>
                  <a:pt x="2394193" y="1286555"/>
                  <a:pt x="2267454" y="1244100"/>
                </a:cubicBezTo>
                <a:cubicBezTo>
                  <a:pt x="1927633" y="1130268"/>
                  <a:pt x="1732402" y="1087503"/>
                  <a:pt x="1552567" y="1087503"/>
                </a:cubicBezTo>
                <a:cubicBezTo>
                  <a:pt x="1355164" y="1087503"/>
                  <a:pt x="1236251" y="1125219"/>
                  <a:pt x="1095582" y="1232450"/>
                </a:cubicBezTo>
                <a:cubicBezTo>
                  <a:pt x="970638" y="1327694"/>
                  <a:pt x="917958" y="1456536"/>
                  <a:pt x="917643" y="1667656"/>
                </a:cubicBezTo>
                <a:cubicBezTo>
                  <a:pt x="917433" y="1807750"/>
                  <a:pt x="932233" y="1892856"/>
                  <a:pt x="1005280" y="2171629"/>
                </a:cubicBezTo>
                <a:cubicBezTo>
                  <a:pt x="1129731" y="2646575"/>
                  <a:pt x="1128518" y="2733534"/>
                  <a:pt x="993807" y="2994024"/>
                </a:cubicBezTo>
                <a:cubicBezTo>
                  <a:pt x="962104" y="3055331"/>
                  <a:pt x="941277" y="3071160"/>
                  <a:pt x="756968" y="3174044"/>
                </a:cubicBezTo>
                <a:cubicBezTo>
                  <a:pt x="725442" y="3191642"/>
                  <a:pt x="630971" y="3223091"/>
                  <a:pt x="547034" y="3243929"/>
                </a:cubicBezTo>
                <a:cubicBezTo>
                  <a:pt x="304497" y="3304141"/>
                  <a:pt x="150114" y="3402727"/>
                  <a:pt x="47196" y="3563118"/>
                </a:cubicBezTo>
                <a:lnTo>
                  <a:pt x="0" y="3636666"/>
                </a:lnTo>
                <a:lnTo>
                  <a:pt x="201" y="3871072"/>
                </a:lnTo>
                <a:cubicBezTo>
                  <a:pt x="387" y="4089546"/>
                  <a:pt x="3116" y="4117028"/>
                  <a:pt x="40340" y="4275423"/>
                </a:cubicBezTo>
                <a:lnTo>
                  <a:pt x="54325" y="4332194"/>
                </a:lnTo>
                <a:lnTo>
                  <a:pt x="5834027" y="4332194"/>
                </a:lnTo>
                <a:lnTo>
                  <a:pt x="5834027" y="692955"/>
                </a:lnTo>
                <a:lnTo>
                  <a:pt x="5820879" y="700556"/>
                </a:lnTo>
                <a:cubicBezTo>
                  <a:pt x="5743180" y="738930"/>
                  <a:pt x="5730865" y="741411"/>
                  <a:pt x="5617306" y="741578"/>
                </a:cubicBezTo>
                <a:cubicBezTo>
                  <a:pt x="5486476" y="741767"/>
                  <a:pt x="5425533" y="726169"/>
                  <a:pt x="5305588" y="661789"/>
                </a:cubicBezTo>
                <a:cubicBezTo>
                  <a:pt x="5203537" y="607013"/>
                  <a:pt x="5151845" y="566351"/>
                  <a:pt x="4942035" y="375811"/>
                </a:cubicBezTo>
                <a:cubicBezTo>
                  <a:pt x="4727497" y="180981"/>
                  <a:pt x="4626360" y="106709"/>
                  <a:pt x="4490025" y="43870"/>
                </a:cubicBezTo>
                <a:cubicBezTo>
                  <a:pt x="4406974" y="5592"/>
                  <a:pt x="4394344" y="3257"/>
                  <a:pt x="4255920" y="575"/>
                </a:cubicBezTo>
                <a:cubicBezTo>
                  <a:pt x="4227621" y="27"/>
                  <a:pt x="4203607" y="-149"/>
                  <a:pt x="4182889" y="134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alphaModFix amt="10000"/>
          </a:blip>
          <a:srcRect/>
          <a:stretch>
            <a:fillRect/>
          </a:stretch>
        </p:blipFill>
        <p:spPr>
          <a:xfrm flipH="1">
            <a:off x="3942089" y="4370488"/>
            <a:ext cx="2440498" cy="1827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alphaModFix amt="10000"/>
          </a:blip>
          <a:srcRect/>
          <a:stretch>
            <a:fillRect/>
          </a:stretch>
        </p:blipFill>
        <p:spPr>
          <a:xfrm flipH="1">
            <a:off x="371825" y="1215342"/>
            <a:ext cx="1691488" cy="126653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标题 1"/>
          <p:cNvSpPr txBox="1"/>
          <p:nvPr/>
        </p:nvSpPr>
        <p:spPr>
          <a:xfrm>
            <a:off x="498231" y="343723"/>
            <a:ext cx="1321317" cy="164080"/>
          </a:xfrm>
          <a:custGeom>
            <a:avLst/>
            <a:gdLst>
              <a:gd name="connsiteX0" fmla="*/ 353068 w 1228797"/>
              <a:gd name="connsiteY0" fmla="*/ 146933 h 152590"/>
              <a:gd name="connsiteX1" fmla="*/ 353259 w 1228797"/>
              <a:gd name="connsiteY1" fmla="*/ 146971 h 152590"/>
              <a:gd name="connsiteX2" fmla="*/ 352878 w 1228797"/>
              <a:gd name="connsiteY2" fmla="*/ 146971 h 152590"/>
              <a:gd name="connsiteX3" fmla="*/ 463654 w 1228797"/>
              <a:gd name="connsiteY3" fmla="*/ 28766 h 152590"/>
              <a:gd name="connsiteX4" fmla="*/ 457368 w 1228797"/>
              <a:gd name="connsiteY4" fmla="*/ 35052 h 152590"/>
              <a:gd name="connsiteX5" fmla="*/ 457368 w 1228797"/>
              <a:gd name="connsiteY5" fmla="*/ 66866 h 152590"/>
              <a:gd name="connsiteX6" fmla="*/ 463464 w 1228797"/>
              <a:gd name="connsiteY6" fmla="*/ 73152 h 152590"/>
              <a:gd name="connsiteX7" fmla="*/ 463654 w 1228797"/>
              <a:gd name="connsiteY7" fmla="*/ 73152 h 152590"/>
              <a:gd name="connsiteX8" fmla="*/ 502611 w 1228797"/>
              <a:gd name="connsiteY8" fmla="*/ 73152 h 152590"/>
              <a:gd name="connsiteX9" fmla="*/ 525281 w 1228797"/>
              <a:gd name="connsiteY9" fmla="*/ 51911 h 152590"/>
              <a:gd name="connsiteX10" fmla="*/ 504450 w 1228797"/>
              <a:gd name="connsiteY10" fmla="*/ 28795 h 152590"/>
              <a:gd name="connsiteX11" fmla="*/ 503183 w 1228797"/>
              <a:gd name="connsiteY11" fmla="*/ 28766 h 152590"/>
              <a:gd name="connsiteX12" fmla="*/ 1154216 w 1228797"/>
              <a:gd name="connsiteY12" fmla="*/ 28194 h 152590"/>
              <a:gd name="connsiteX13" fmla="*/ 1154216 w 1228797"/>
              <a:gd name="connsiteY13" fmla="*/ 28765 h 152590"/>
              <a:gd name="connsiteX14" fmla="*/ 1104877 w 1228797"/>
              <a:gd name="connsiteY14" fmla="*/ 77914 h 152590"/>
              <a:gd name="connsiteX15" fmla="*/ 1154026 w 1228797"/>
              <a:gd name="connsiteY15" fmla="*/ 127254 h 152590"/>
              <a:gd name="connsiteX16" fmla="*/ 1203365 w 1228797"/>
              <a:gd name="connsiteY16" fmla="*/ 78105 h 152590"/>
              <a:gd name="connsiteX17" fmla="*/ 1203365 w 1228797"/>
              <a:gd name="connsiteY17" fmla="*/ 78009 h 152590"/>
              <a:gd name="connsiteX18" fmla="*/ 1154502 w 1228797"/>
              <a:gd name="connsiteY18" fmla="*/ 28195 h 152590"/>
              <a:gd name="connsiteX19" fmla="*/ 1154216 w 1228797"/>
              <a:gd name="connsiteY19" fmla="*/ 28194 h 152590"/>
              <a:gd name="connsiteX20" fmla="*/ 836558 w 1228797"/>
              <a:gd name="connsiteY20" fmla="*/ 25718 h 152590"/>
              <a:gd name="connsiteX21" fmla="*/ 787314 w 1228797"/>
              <a:gd name="connsiteY21" fmla="*/ 74962 h 152590"/>
              <a:gd name="connsiteX22" fmla="*/ 836558 w 1228797"/>
              <a:gd name="connsiteY22" fmla="*/ 124207 h 152590"/>
              <a:gd name="connsiteX23" fmla="*/ 885802 w 1228797"/>
              <a:gd name="connsiteY23" fmla="*/ 74962 h 152590"/>
              <a:gd name="connsiteX24" fmla="*/ 885802 w 1228797"/>
              <a:gd name="connsiteY24" fmla="*/ 74867 h 152590"/>
              <a:gd name="connsiteX25" fmla="*/ 836558 w 1228797"/>
              <a:gd name="connsiteY25" fmla="*/ 25718 h 152590"/>
              <a:gd name="connsiteX26" fmla="*/ 200954 w 1228797"/>
              <a:gd name="connsiteY26" fmla="*/ 25527 h 152590"/>
              <a:gd name="connsiteX27" fmla="*/ 200954 w 1228797"/>
              <a:gd name="connsiteY27" fmla="*/ 25908 h 152590"/>
              <a:gd name="connsiteX28" fmla="*/ 151424 w 1228797"/>
              <a:gd name="connsiteY28" fmla="*/ 75248 h 152590"/>
              <a:gd name="connsiteX29" fmla="*/ 200764 w 1228797"/>
              <a:gd name="connsiteY29" fmla="*/ 124778 h 152590"/>
              <a:gd name="connsiteX30" fmla="*/ 250294 w 1228797"/>
              <a:gd name="connsiteY30" fmla="*/ 75438 h 152590"/>
              <a:gd name="connsiteX31" fmla="*/ 250294 w 1228797"/>
              <a:gd name="connsiteY31" fmla="*/ 75248 h 152590"/>
              <a:gd name="connsiteX32" fmla="*/ 201145 w 1228797"/>
              <a:gd name="connsiteY32" fmla="*/ 25528 h 152590"/>
              <a:gd name="connsiteX33" fmla="*/ 200954 w 1228797"/>
              <a:gd name="connsiteY33" fmla="*/ 25527 h 152590"/>
              <a:gd name="connsiteX34" fmla="*/ 437841 w 1228797"/>
              <a:gd name="connsiteY34" fmla="*/ 3429 h 152590"/>
              <a:gd name="connsiteX35" fmla="*/ 502040 w 1228797"/>
              <a:gd name="connsiteY35" fmla="*/ 3429 h 152590"/>
              <a:gd name="connsiteX36" fmla="*/ 535949 w 1228797"/>
              <a:gd name="connsiteY36" fmla="*/ 16764 h 152590"/>
              <a:gd name="connsiteX37" fmla="*/ 550808 w 1228797"/>
              <a:gd name="connsiteY37" fmla="*/ 49340 h 152590"/>
              <a:gd name="connsiteX38" fmla="*/ 528615 w 1228797"/>
              <a:gd name="connsiteY38" fmla="*/ 91345 h 152590"/>
              <a:gd name="connsiteX39" fmla="*/ 526233 w 1228797"/>
              <a:gd name="connsiteY39" fmla="*/ 99251 h 152590"/>
              <a:gd name="connsiteX40" fmla="*/ 544712 w 1228797"/>
              <a:gd name="connsiteY40" fmla="*/ 138017 h 152590"/>
              <a:gd name="connsiteX41" fmla="*/ 541683 w 1228797"/>
              <a:gd name="connsiteY41" fmla="*/ 146377 h 152590"/>
              <a:gd name="connsiteX42" fmla="*/ 538997 w 1228797"/>
              <a:gd name="connsiteY42" fmla="*/ 146971 h 152590"/>
              <a:gd name="connsiteX43" fmla="*/ 525567 w 1228797"/>
              <a:gd name="connsiteY43" fmla="*/ 146971 h 152590"/>
              <a:gd name="connsiteX44" fmla="*/ 519947 w 1228797"/>
              <a:gd name="connsiteY44" fmla="*/ 143447 h 152590"/>
              <a:gd name="connsiteX45" fmla="*/ 500230 w 1228797"/>
              <a:gd name="connsiteY45" fmla="*/ 102203 h 152590"/>
              <a:gd name="connsiteX46" fmla="*/ 494611 w 1228797"/>
              <a:gd name="connsiteY46" fmla="*/ 98679 h 152590"/>
              <a:gd name="connsiteX47" fmla="*/ 463654 w 1228797"/>
              <a:gd name="connsiteY47" fmla="*/ 98679 h 152590"/>
              <a:gd name="connsiteX48" fmla="*/ 457368 w 1228797"/>
              <a:gd name="connsiteY48" fmla="*/ 104773 h 152590"/>
              <a:gd name="connsiteX49" fmla="*/ 457368 w 1228797"/>
              <a:gd name="connsiteY49" fmla="*/ 104966 h 152590"/>
              <a:gd name="connsiteX50" fmla="*/ 457368 w 1228797"/>
              <a:gd name="connsiteY50" fmla="*/ 140684 h 152590"/>
              <a:gd name="connsiteX51" fmla="*/ 451081 w 1228797"/>
              <a:gd name="connsiteY51" fmla="*/ 146971 h 152590"/>
              <a:gd name="connsiteX52" fmla="*/ 437841 w 1228797"/>
              <a:gd name="connsiteY52" fmla="*/ 146971 h 152590"/>
              <a:gd name="connsiteX53" fmla="*/ 431555 w 1228797"/>
              <a:gd name="connsiteY53" fmla="*/ 140684 h 152590"/>
              <a:gd name="connsiteX54" fmla="*/ 431555 w 1228797"/>
              <a:gd name="connsiteY54" fmla="*/ 9716 h 152590"/>
              <a:gd name="connsiteX55" fmla="*/ 437841 w 1228797"/>
              <a:gd name="connsiteY55" fmla="*/ 3429 h 152590"/>
              <a:gd name="connsiteX56" fmla="*/ 293633 w 1228797"/>
              <a:gd name="connsiteY56" fmla="*/ 3429 h 152590"/>
              <a:gd name="connsiteX57" fmla="*/ 306777 w 1228797"/>
              <a:gd name="connsiteY57" fmla="*/ 3429 h 152590"/>
              <a:gd name="connsiteX58" fmla="*/ 312683 w 1228797"/>
              <a:gd name="connsiteY58" fmla="*/ 9715 h 152590"/>
              <a:gd name="connsiteX59" fmla="*/ 312683 w 1228797"/>
              <a:gd name="connsiteY59" fmla="*/ 80677 h 152590"/>
              <a:gd name="connsiteX60" fmla="*/ 350592 w 1228797"/>
              <a:gd name="connsiteY60" fmla="*/ 123032 h 152590"/>
              <a:gd name="connsiteX61" fmla="*/ 392950 w 1228797"/>
              <a:gd name="connsiteY61" fmla="*/ 85118 h 152590"/>
              <a:gd name="connsiteX62" fmla="*/ 392978 w 1228797"/>
              <a:gd name="connsiteY62" fmla="*/ 81248 h 152590"/>
              <a:gd name="connsiteX63" fmla="*/ 392978 w 1228797"/>
              <a:gd name="connsiteY63" fmla="*/ 9715 h 152590"/>
              <a:gd name="connsiteX64" fmla="*/ 399265 w 1228797"/>
              <a:gd name="connsiteY64" fmla="*/ 3429 h 152590"/>
              <a:gd name="connsiteX65" fmla="*/ 412505 w 1228797"/>
              <a:gd name="connsiteY65" fmla="*/ 3429 h 152590"/>
              <a:gd name="connsiteX66" fmla="*/ 418696 w 1228797"/>
              <a:gd name="connsiteY66" fmla="*/ 9715 h 152590"/>
              <a:gd name="connsiteX67" fmla="*/ 418696 w 1228797"/>
              <a:gd name="connsiteY67" fmla="*/ 81153 h 152590"/>
              <a:gd name="connsiteX68" fmla="*/ 378496 w 1228797"/>
              <a:gd name="connsiteY68" fmla="*/ 141799 h 152590"/>
              <a:gd name="connsiteX69" fmla="*/ 353068 w 1228797"/>
              <a:gd name="connsiteY69" fmla="*/ 146933 h 152590"/>
              <a:gd name="connsiteX70" fmla="*/ 327634 w 1228797"/>
              <a:gd name="connsiteY70" fmla="*/ 141836 h 152590"/>
              <a:gd name="connsiteX71" fmla="*/ 287346 w 1228797"/>
              <a:gd name="connsiteY71" fmla="*/ 81248 h 152590"/>
              <a:gd name="connsiteX72" fmla="*/ 287346 w 1228797"/>
              <a:gd name="connsiteY72" fmla="*/ 81153 h 152590"/>
              <a:gd name="connsiteX73" fmla="*/ 287346 w 1228797"/>
              <a:gd name="connsiteY73" fmla="*/ 9715 h 152590"/>
              <a:gd name="connsiteX74" fmla="*/ 293633 w 1228797"/>
              <a:gd name="connsiteY74" fmla="*/ 3429 h 152590"/>
              <a:gd name="connsiteX75" fmla="*/ 6264 w 1228797"/>
              <a:gd name="connsiteY75" fmla="*/ 3333 h 152590"/>
              <a:gd name="connsiteX76" fmla="*/ 18646 w 1228797"/>
              <a:gd name="connsiteY76" fmla="*/ 3333 h 152590"/>
              <a:gd name="connsiteX77" fmla="*/ 23790 w 1228797"/>
              <a:gd name="connsiteY77" fmla="*/ 6000 h 152590"/>
              <a:gd name="connsiteX78" fmla="*/ 61890 w 1228797"/>
              <a:gd name="connsiteY78" fmla="*/ 59817 h 152590"/>
              <a:gd name="connsiteX79" fmla="*/ 67033 w 1228797"/>
              <a:gd name="connsiteY79" fmla="*/ 62388 h 152590"/>
              <a:gd name="connsiteX80" fmla="*/ 72081 w 1228797"/>
              <a:gd name="connsiteY80" fmla="*/ 59817 h 152590"/>
              <a:gd name="connsiteX81" fmla="*/ 110181 w 1228797"/>
              <a:gd name="connsiteY81" fmla="*/ 6000 h 152590"/>
              <a:gd name="connsiteX82" fmla="*/ 115325 w 1228797"/>
              <a:gd name="connsiteY82" fmla="*/ 3333 h 152590"/>
              <a:gd name="connsiteX83" fmla="*/ 127707 w 1228797"/>
              <a:gd name="connsiteY83" fmla="*/ 3333 h 152590"/>
              <a:gd name="connsiteX84" fmla="*/ 134065 w 1228797"/>
              <a:gd name="connsiteY84" fmla="*/ 9548 h 152590"/>
              <a:gd name="connsiteX85" fmla="*/ 132851 w 1228797"/>
              <a:gd name="connsiteY85" fmla="*/ 13335 h 152590"/>
              <a:gd name="connsiteX86" fmla="*/ 81702 w 1228797"/>
              <a:gd name="connsiteY86" fmla="*/ 83724 h 152590"/>
              <a:gd name="connsiteX87" fmla="*/ 79987 w 1228797"/>
              <a:gd name="connsiteY87" fmla="*/ 89154 h 152590"/>
              <a:gd name="connsiteX88" fmla="*/ 79987 w 1228797"/>
              <a:gd name="connsiteY88" fmla="*/ 140684 h 152590"/>
              <a:gd name="connsiteX89" fmla="*/ 73701 w 1228797"/>
              <a:gd name="connsiteY89" fmla="*/ 146970 h 152590"/>
              <a:gd name="connsiteX90" fmla="*/ 60270 w 1228797"/>
              <a:gd name="connsiteY90" fmla="*/ 146970 h 152590"/>
              <a:gd name="connsiteX91" fmla="*/ 53984 w 1228797"/>
              <a:gd name="connsiteY91" fmla="*/ 140684 h 152590"/>
              <a:gd name="connsiteX92" fmla="*/ 53984 w 1228797"/>
              <a:gd name="connsiteY92" fmla="*/ 89154 h 152590"/>
              <a:gd name="connsiteX93" fmla="*/ 52269 w 1228797"/>
              <a:gd name="connsiteY93" fmla="*/ 83724 h 152590"/>
              <a:gd name="connsiteX94" fmla="*/ 1215 w 1228797"/>
              <a:gd name="connsiteY94" fmla="*/ 13335 h 152590"/>
              <a:gd name="connsiteX95" fmla="*/ 2572 w 1228797"/>
              <a:gd name="connsiteY95" fmla="*/ 4549 h 152590"/>
              <a:gd name="connsiteX96" fmla="*/ 6264 w 1228797"/>
              <a:gd name="connsiteY96" fmla="*/ 3333 h 152590"/>
              <a:gd name="connsiteX97" fmla="*/ 1154026 w 1228797"/>
              <a:gd name="connsiteY97" fmla="*/ 3238 h 152590"/>
              <a:gd name="connsiteX98" fmla="*/ 1228797 w 1228797"/>
              <a:gd name="connsiteY98" fmla="*/ 77819 h 152590"/>
              <a:gd name="connsiteX99" fmla="*/ 1228797 w 1228797"/>
              <a:gd name="connsiteY99" fmla="*/ 77914 h 152590"/>
              <a:gd name="connsiteX100" fmla="*/ 1154216 w 1228797"/>
              <a:gd name="connsiteY100" fmla="*/ 152590 h 152590"/>
              <a:gd name="connsiteX101" fmla="*/ 1079445 w 1228797"/>
              <a:gd name="connsiteY101" fmla="*/ 78009 h 152590"/>
              <a:gd name="connsiteX102" fmla="*/ 1154026 w 1228797"/>
              <a:gd name="connsiteY102" fmla="*/ 3238 h 152590"/>
              <a:gd name="connsiteX103" fmla="*/ 646058 w 1228797"/>
              <a:gd name="connsiteY103" fmla="*/ 2096 h 152590"/>
              <a:gd name="connsiteX104" fmla="*/ 659774 w 1228797"/>
              <a:gd name="connsiteY104" fmla="*/ 2096 h 152590"/>
              <a:gd name="connsiteX105" fmla="*/ 666060 w 1228797"/>
              <a:gd name="connsiteY105" fmla="*/ 8382 h 152590"/>
              <a:gd name="connsiteX106" fmla="*/ 666060 w 1228797"/>
              <a:gd name="connsiteY106" fmla="*/ 116491 h 152590"/>
              <a:gd name="connsiteX107" fmla="*/ 672346 w 1228797"/>
              <a:gd name="connsiteY107" fmla="*/ 122778 h 152590"/>
              <a:gd name="connsiteX108" fmla="*/ 750166 w 1228797"/>
              <a:gd name="connsiteY108" fmla="*/ 122778 h 152590"/>
              <a:gd name="connsiteX109" fmla="*/ 756452 w 1228797"/>
              <a:gd name="connsiteY109" fmla="*/ 129064 h 152590"/>
              <a:gd name="connsiteX110" fmla="*/ 756452 w 1228797"/>
              <a:gd name="connsiteY110" fmla="*/ 141733 h 152590"/>
              <a:gd name="connsiteX111" fmla="*/ 750356 w 1228797"/>
              <a:gd name="connsiteY111" fmla="*/ 148019 h 152590"/>
              <a:gd name="connsiteX112" fmla="*/ 750166 w 1228797"/>
              <a:gd name="connsiteY112" fmla="*/ 148019 h 152590"/>
              <a:gd name="connsiteX113" fmla="*/ 646058 w 1228797"/>
              <a:gd name="connsiteY113" fmla="*/ 148019 h 152590"/>
              <a:gd name="connsiteX114" fmla="*/ 639771 w 1228797"/>
              <a:gd name="connsiteY114" fmla="*/ 141733 h 152590"/>
              <a:gd name="connsiteX115" fmla="*/ 639771 w 1228797"/>
              <a:gd name="connsiteY115" fmla="*/ 8382 h 152590"/>
              <a:gd name="connsiteX116" fmla="*/ 646058 w 1228797"/>
              <a:gd name="connsiteY116" fmla="*/ 2096 h 152590"/>
              <a:gd name="connsiteX117" fmla="*/ 995720 w 1228797"/>
              <a:gd name="connsiteY117" fmla="*/ 191 h 152590"/>
              <a:gd name="connsiteX118" fmla="*/ 1040488 w 1228797"/>
              <a:gd name="connsiteY118" fmla="*/ 15621 h 152590"/>
              <a:gd name="connsiteX119" fmla="*/ 1051060 w 1228797"/>
              <a:gd name="connsiteY119" fmla="*/ 25146 h 152590"/>
              <a:gd name="connsiteX120" fmla="*/ 1051251 w 1228797"/>
              <a:gd name="connsiteY120" fmla="*/ 25418 h 152590"/>
              <a:gd name="connsiteX121" fmla="*/ 1049536 w 1228797"/>
              <a:gd name="connsiteY121" fmla="*/ 34004 h 152590"/>
              <a:gd name="connsiteX122" fmla="*/ 1038964 w 1228797"/>
              <a:gd name="connsiteY122" fmla="*/ 41434 h 152590"/>
              <a:gd name="connsiteX123" fmla="*/ 1030867 w 1228797"/>
              <a:gd name="connsiteY123" fmla="*/ 40767 h 152590"/>
              <a:gd name="connsiteX124" fmla="*/ 1028010 w 1228797"/>
              <a:gd name="connsiteY124" fmla="*/ 38100 h 152590"/>
              <a:gd name="connsiteX125" fmla="*/ 1027343 w 1228797"/>
              <a:gd name="connsiteY125" fmla="*/ 37624 h 152590"/>
              <a:gd name="connsiteX126" fmla="*/ 995911 w 1228797"/>
              <a:gd name="connsiteY126" fmla="*/ 26194 h 152590"/>
              <a:gd name="connsiteX127" fmla="*/ 993815 w 1228797"/>
              <a:gd name="connsiteY127" fmla="*/ 26194 h 152590"/>
              <a:gd name="connsiteX128" fmla="*/ 990386 w 1228797"/>
              <a:gd name="connsiteY128" fmla="*/ 26194 h 152590"/>
              <a:gd name="connsiteX129" fmla="*/ 981623 w 1228797"/>
              <a:gd name="connsiteY129" fmla="*/ 28004 h 152590"/>
              <a:gd name="connsiteX130" fmla="*/ 947638 w 1228797"/>
              <a:gd name="connsiteY130" fmla="*/ 64456 h 152590"/>
              <a:gd name="connsiteX131" fmla="*/ 984957 w 1228797"/>
              <a:gd name="connsiteY131" fmla="*/ 123254 h 152590"/>
              <a:gd name="connsiteX132" fmla="*/ 988957 w 1228797"/>
              <a:gd name="connsiteY132" fmla="*/ 124016 h 152590"/>
              <a:gd name="connsiteX133" fmla="*/ 992291 w 1228797"/>
              <a:gd name="connsiteY133" fmla="*/ 122968 h 152590"/>
              <a:gd name="connsiteX134" fmla="*/ 1001816 w 1228797"/>
              <a:gd name="connsiteY134" fmla="*/ 122968 h 152590"/>
              <a:gd name="connsiteX135" fmla="*/ 1009150 w 1228797"/>
              <a:gd name="connsiteY135" fmla="*/ 121920 h 152590"/>
              <a:gd name="connsiteX136" fmla="*/ 1010484 w 1228797"/>
              <a:gd name="connsiteY136" fmla="*/ 121920 h 152590"/>
              <a:gd name="connsiteX137" fmla="*/ 1011817 w 1228797"/>
              <a:gd name="connsiteY137" fmla="*/ 121920 h 152590"/>
              <a:gd name="connsiteX138" fmla="*/ 1017437 w 1228797"/>
              <a:gd name="connsiteY138" fmla="*/ 119920 h 152590"/>
              <a:gd name="connsiteX139" fmla="*/ 1018580 w 1228797"/>
              <a:gd name="connsiteY139" fmla="*/ 119444 h 152590"/>
              <a:gd name="connsiteX140" fmla="*/ 1019723 w 1228797"/>
              <a:gd name="connsiteY140" fmla="*/ 118967 h 152590"/>
              <a:gd name="connsiteX141" fmla="*/ 1020866 w 1228797"/>
              <a:gd name="connsiteY141" fmla="*/ 118396 h 152590"/>
              <a:gd name="connsiteX142" fmla="*/ 1023438 w 1228797"/>
              <a:gd name="connsiteY142" fmla="*/ 117062 h 152590"/>
              <a:gd name="connsiteX143" fmla="*/ 1024200 w 1228797"/>
              <a:gd name="connsiteY143" fmla="*/ 116491 h 152590"/>
              <a:gd name="connsiteX144" fmla="*/ 1041154 w 1228797"/>
              <a:gd name="connsiteY144" fmla="*/ 95345 h 152590"/>
              <a:gd name="connsiteX145" fmla="*/ 1040202 w 1228797"/>
              <a:gd name="connsiteY145" fmla="*/ 90297 h 152590"/>
              <a:gd name="connsiteX146" fmla="*/ 1036106 w 1228797"/>
              <a:gd name="connsiteY146" fmla="*/ 88583 h 152590"/>
              <a:gd name="connsiteX147" fmla="*/ 1008579 w 1228797"/>
              <a:gd name="connsiteY147" fmla="*/ 88583 h 152590"/>
              <a:gd name="connsiteX148" fmla="*/ 1002292 w 1228797"/>
              <a:gd name="connsiteY148" fmla="*/ 82296 h 152590"/>
              <a:gd name="connsiteX149" fmla="*/ 1002292 w 1228797"/>
              <a:gd name="connsiteY149" fmla="*/ 69437 h 152590"/>
              <a:gd name="connsiteX150" fmla="*/ 1002292 w 1228797"/>
              <a:gd name="connsiteY150" fmla="*/ 69245 h 152590"/>
              <a:gd name="connsiteX151" fmla="*/ 1008579 w 1228797"/>
              <a:gd name="connsiteY151" fmla="*/ 63151 h 152590"/>
              <a:gd name="connsiteX152" fmla="*/ 1065729 w 1228797"/>
              <a:gd name="connsiteY152" fmla="*/ 63151 h 152590"/>
              <a:gd name="connsiteX153" fmla="*/ 1066205 w 1228797"/>
              <a:gd name="connsiteY153" fmla="*/ 63151 h 152590"/>
              <a:gd name="connsiteX154" fmla="*/ 1066777 w 1228797"/>
              <a:gd name="connsiteY154" fmla="*/ 63151 h 152590"/>
              <a:gd name="connsiteX155" fmla="*/ 1068205 w 1228797"/>
              <a:gd name="connsiteY155" fmla="*/ 68771 h 152590"/>
              <a:gd name="connsiteX156" fmla="*/ 1068205 w 1228797"/>
              <a:gd name="connsiteY156" fmla="*/ 80391 h 152590"/>
              <a:gd name="connsiteX157" fmla="*/ 1043155 w 1228797"/>
              <a:gd name="connsiteY157" fmla="*/ 136112 h 152590"/>
              <a:gd name="connsiteX158" fmla="*/ 1040869 w 1228797"/>
              <a:gd name="connsiteY158" fmla="*/ 138113 h 152590"/>
              <a:gd name="connsiteX159" fmla="*/ 1039630 w 1228797"/>
              <a:gd name="connsiteY159" fmla="*/ 139065 h 152590"/>
              <a:gd name="connsiteX160" fmla="*/ 1037249 w 1228797"/>
              <a:gd name="connsiteY160" fmla="*/ 140780 h 152590"/>
              <a:gd name="connsiteX161" fmla="*/ 1036011 w 1228797"/>
              <a:gd name="connsiteY161" fmla="*/ 141637 h 152590"/>
              <a:gd name="connsiteX162" fmla="*/ 1033630 w 1228797"/>
              <a:gd name="connsiteY162" fmla="*/ 143161 h 152590"/>
              <a:gd name="connsiteX163" fmla="*/ 1032391 w 1228797"/>
              <a:gd name="connsiteY163" fmla="*/ 143923 h 152590"/>
              <a:gd name="connsiteX164" fmla="*/ 1029915 w 1228797"/>
              <a:gd name="connsiteY164" fmla="*/ 145352 h 152590"/>
              <a:gd name="connsiteX165" fmla="*/ 1029343 w 1228797"/>
              <a:gd name="connsiteY165" fmla="*/ 145352 h 152590"/>
              <a:gd name="connsiteX166" fmla="*/ 1025343 w 1228797"/>
              <a:gd name="connsiteY166" fmla="*/ 147257 h 152590"/>
              <a:gd name="connsiteX167" fmla="*/ 1024676 w 1228797"/>
              <a:gd name="connsiteY167" fmla="*/ 147257 h 152590"/>
              <a:gd name="connsiteX168" fmla="*/ 1022104 w 1228797"/>
              <a:gd name="connsiteY168" fmla="*/ 148209 h 152590"/>
              <a:gd name="connsiteX169" fmla="*/ 1020866 w 1228797"/>
              <a:gd name="connsiteY169" fmla="*/ 148209 h 152590"/>
              <a:gd name="connsiteX170" fmla="*/ 1020104 w 1228797"/>
              <a:gd name="connsiteY170" fmla="*/ 148209 h 152590"/>
              <a:gd name="connsiteX171" fmla="*/ 1018009 w 1228797"/>
              <a:gd name="connsiteY171" fmla="*/ 148971 h 152590"/>
              <a:gd name="connsiteX172" fmla="*/ 1017151 w 1228797"/>
              <a:gd name="connsiteY172" fmla="*/ 148971 h 152590"/>
              <a:gd name="connsiteX173" fmla="*/ 1015913 w 1228797"/>
              <a:gd name="connsiteY173" fmla="*/ 148971 h 152590"/>
              <a:gd name="connsiteX174" fmla="*/ 1015056 w 1228797"/>
              <a:gd name="connsiteY174" fmla="*/ 148971 h 152590"/>
              <a:gd name="connsiteX175" fmla="*/ 1013151 w 1228797"/>
              <a:gd name="connsiteY175" fmla="*/ 149447 h 152590"/>
              <a:gd name="connsiteX176" fmla="*/ 1012103 w 1228797"/>
              <a:gd name="connsiteY176" fmla="*/ 149447 h 152590"/>
              <a:gd name="connsiteX177" fmla="*/ 1010960 w 1228797"/>
              <a:gd name="connsiteY177" fmla="*/ 149447 h 152590"/>
              <a:gd name="connsiteX178" fmla="*/ 1009912 w 1228797"/>
              <a:gd name="connsiteY178" fmla="*/ 149447 h 152590"/>
              <a:gd name="connsiteX179" fmla="*/ 1008103 w 1228797"/>
              <a:gd name="connsiteY179" fmla="*/ 149447 h 152590"/>
              <a:gd name="connsiteX180" fmla="*/ 1006960 w 1228797"/>
              <a:gd name="connsiteY180" fmla="*/ 149447 h 152590"/>
              <a:gd name="connsiteX181" fmla="*/ 1005817 w 1228797"/>
              <a:gd name="connsiteY181" fmla="*/ 149447 h 152590"/>
              <a:gd name="connsiteX182" fmla="*/ 1004578 w 1228797"/>
              <a:gd name="connsiteY182" fmla="*/ 149447 h 152590"/>
              <a:gd name="connsiteX183" fmla="*/ 1002864 w 1228797"/>
              <a:gd name="connsiteY183" fmla="*/ 149447 h 152590"/>
              <a:gd name="connsiteX184" fmla="*/ 995720 w 1228797"/>
              <a:gd name="connsiteY184" fmla="*/ 149447 h 152590"/>
              <a:gd name="connsiteX185" fmla="*/ 990386 w 1228797"/>
              <a:gd name="connsiteY185" fmla="*/ 149447 h 152590"/>
              <a:gd name="connsiteX186" fmla="*/ 918425 w 1228797"/>
              <a:gd name="connsiteY186" fmla="*/ 72152 h 152590"/>
              <a:gd name="connsiteX187" fmla="*/ 995720 w 1228797"/>
              <a:gd name="connsiteY187" fmla="*/ 191 h 152590"/>
              <a:gd name="connsiteX188" fmla="*/ 836558 w 1228797"/>
              <a:gd name="connsiteY188" fmla="*/ 191 h 152590"/>
              <a:gd name="connsiteX189" fmla="*/ 911234 w 1228797"/>
              <a:gd name="connsiteY189" fmla="*/ 74867 h 152590"/>
              <a:gd name="connsiteX190" fmla="*/ 836558 w 1228797"/>
              <a:gd name="connsiteY190" fmla="*/ 149543 h 152590"/>
              <a:gd name="connsiteX191" fmla="*/ 761882 w 1228797"/>
              <a:gd name="connsiteY191" fmla="*/ 74867 h 152590"/>
              <a:gd name="connsiteX192" fmla="*/ 836558 w 1228797"/>
              <a:gd name="connsiteY192" fmla="*/ 191 h 152590"/>
              <a:gd name="connsiteX193" fmla="*/ 200954 w 1228797"/>
              <a:gd name="connsiteY193" fmla="*/ 0 h 152590"/>
              <a:gd name="connsiteX194" fmla="*/ 275821 w 1228797"/>
              <a:gd name="connsiteY194" fmla="*/ 74867 h 152590"/>
              <a:gd name="connsiteX195" fmla="*/ 200954 w 1228797"/>
              <a:gd name="connsiteY195" fmla="*/ 149733 h 152590"/>
              <a:gd name="connsiteX196" fmla="*/ 126088 w 1228797"/>
              <a:gd name="connsiteY196" fmla="*/ 74867 h 152590"/>
              <a:gd name="connsiteX197" fmla="*/ 200954 w 1228797"/>
              <a:gd name="connsiteY197" fmla="*/ 0 h 152590"/>
            </a:gdLst>
            <a:ahLst/>
            <a:cxnLst/>
            <a:rect l="l" t="t" r="r" b="b"/>
            <a:pathLst>
              <a:path w="1228797" h="152590">
                <a:moveTo>
                  <a:pt x="353068" y="146933"/>
                </a:moveTo>
                <a:lnTo>
                  <a:pt x="353259" y="146971"/>
                </a:lnTo>
                <a:lnTo>
                  <a:pt x="352878" y="146971"/>
                </a:lnTo>
                <a:close/>
                <a:moveTo>
                  <a:pt x="463654" y="28766"/>
                </a:moveTo>
                <a:cubicBezTo>
                  <a:pt x="460187" y="28766"/>
                  <a:pt x="457368" y="31580"/>
                  <a:pt x="457368" y="35052"/>
                </a:cubicBezTo>
                <a:lnTo>
                  <a:pt x="457368" y="66866"/>
                </a:lnTo>
                <a:cubicBezTo>
                  <a:pt x="457311" y="70284"/>
                  <a:pt x="460044" y="73099"/>
                  <a:pt x="463464" y="73152"/>
                </a:cubicBezTo>
                <a:cubicBezTo>
                  <a:pt x="463530" y="73153"/>
                  <a:pt x="463588" y="73153"/>
                  <a:pt x="463654" y="73152"/>
                </a:cubicBezTo>
                <a:lnTo>
                  <a:pt x="502611" y="73152"/>
                </a:lnTo>
                <a:cubicBezTo>
                  <a:pt x="514613" y="73223"/>
                  <a:pt x="524576" y="63892"/>
                  <a:pt x="525281" y="51911"/>
                </a:cubicBezTo>
                <a:cubicBezTo>
                  <a:pt x="525910" y="39775"/>
                  <a:pt x="516585" y="29427"/>
                  <a:pt x="504450" y="28795"/>
                </a:cubicBezTo>
                <a:cubicBezTo>
                  <a:pt x="504031" y="28773"/>
                  <a:pt x="503602" y="28763"/>
                  <a:pt x="503183" y="28766"/>
                </a:cubicBezTo>
                <a:close/>
                <a:moveTo>
                  <a:pt x="1154216" y="28194"/>
                </a:moveTo>
                <a:lnTo>
                  <a:pt x="1154216" y="28765"/>
                </a:lnTo>
                <a:cubicBezTo>
                  <a:pt x="1127022" y="28713"/>
                  <a:pt x="1104934" y="50717"/>
                  <a:pt x="1104877" y="77914"/>
                </a:cubicBezTo>
                <a:cubicBezTo>
                  <a:pt x="1104820" y="105111"/>
                  <a:pt x="1126832" y="127201"/>
                  <a:pt x="1154026" y="127254"/>
                </a:cubicBezTo>
                <a:cubicBezTo>
                  <a:pt x="1181220" y="127306"/>
                  <a:pt x="1203308" y="105301"/>
                  <a:pt x="1203365" y="78105"/>
                </a:cubicBezTo>
                <a:cubicBezTo>
                  <a:pt x="1203365" y="78073"/>
                  <a:pt x="1203365" y="78041"/>
                  <a:pt x="1203365" y="78009"/>
                </a:cubicBezTo>
                <a:cubicBezTo>
                  <a:pt x="1203632" y="50761"/>
                  <a:pt x="1181753" y="28458"/>
                  <a:pt x="1154502" y="28195"/>
                </a:cubicBezTo>
                <a:cubicBezTo>
                  <a:pt x="1154407" y="28195"/>
                  <a:pt x="1154312" y="28194"/>
                  <a:pt x="1154216" y="28194"/>
                </a:cubicBezTo>
                <a:close/>
                <a:moveTo>
                  <a:pt x="836558" y="25718"/>
                </a:moveTo>
                <a:cubicBezTo>
                  <a:pt x="809364" y="25718"/>
                  <a:pt x="787314" y="47766"/>
                  <a:pt x="787314" y="74962"/>
                </a:cubicBezTo>
                <a:cubicBezTo>
                  <a:pt x="787314" y="102159"/>
                  <a:pt x="809364" y="124207"/>
                  <a:pt x="836558" y="124207"/>
                </a:cubicBezTo>
                <a:cubicBezTo>
                  <a:pt x="863752" y="124207"/>
                  <a:pt x="885802" y="102159"/>
                  <a:pt x="885802" y="74962"/>
                </a:cubicBezTo>
                <a:cubicBezTo>
                  <a:pt x="885802" y="74931"/>
                  <a:pt x="885802" y="74898"/>
                  <a:pt x="885802" y="74867"/>
                </a:cubicBezTo>
                <a:cubicBezTo>
                  <a:pt x="885745" y="47707"/>
                  <a:pt x="863714" y="25718"/>
                  <a:pt x="836558" y="25718"/>
                </a:cubicBezTo>
                <a:close/>
                <a:moveTo>
                  <a:pt x="200954" y="25527"/>
                </a:moveTo>
                <a:lnTo>
                  <a:pt x="200954" y="25908"/>
                </a:lnTo>
                <a:cubicBezTo>
                  <a:pt x="173652" y="25856"/>
                  <a:pt x="151477" y="47945"/>
                  <a:pt x="151424" y="75248"/>
                </a:cubicBezTo>
                <a:cubicBezTo>
                  <a:pt x="151372" y="102550"/>
                  <a:pt x="173462" y="124725"/>
                  <a:pt x="200764" y="124778"/>
                </a:cubicBezTo>
                <a:cubicBezTo>
                  <a:pt x="228063" y="124830"/>
                  <a:pt x="250237" y="102740"/>
                  <a:pt x="250294" y="75438"/>
                </a:cubicBezTo>
                <a:cubicBezTo>
                  <a:pt x="250294" y="75374"/>
                  <a:pt x="250294" y="75311"/>
                  <a:pt x="250294" y="75248"/>
                </a:cubicBezTo>
                <a:cubicBezTo>
                  <a:pt x="250456" y="47946"/>
                  <a:pt x="228444" y="25686"/>
                  <a:pt x="201145" y="25528"/>
                </a:cubicBezTo>
                <a:cubicBezTo>
                  <a:pt x="201078" y="25527"/>
                  <a:pt x="201021" y="25527"/>
                  <a:pt x="200954" y="25527"/>
                </a:cubicBezTo>
                <a:close/>
                <a:moveTo>
                  <a:pt x="437841" y="3429"/>
                </a:moveTo>
                <a:lnTo>
                  <a:pt x="502040" y="3429"/>
                </a:lnTo>
                <a:cubicBezTo>
                  <a:pt x="514623" y="3414"/>
                  <a:pt x="526748" y="8180"/>
                  <a:pt x="535949" y="16764"/>
                </a:cubicBezTo>
                <a:cubicBezTo>
                  <a:pt x="545074" y="25190"/>
                  <a:pt x="550427" y="36928"/>
                  <a:pt x="550808" y="49340"/>
                </a:cubicBezTo>
                <a:cubicBezTo>
                  <a:pt x="551303" y="66268"/>
                  <a:pt x="542883" y="82215"/>
                  <a:pt x="528615" y="91345"/>
                </a:cubicBezTo>
                <a:cubicBezTo>
                  <a:pt x="525881" y="92959"/>
                  <a:pt x="524852" y="96397"/>
                  <a:pt x="526233" y="99251"/>
                </a:cubicBezTo>
                <a:lnTo>
                  <a:pt x="544712" y="138017"/>
                </a:lnTo>
                <a:cubicBezTo>
                  <a:pt x="546188" y="141161"/>
                  <a:pt x="544826" y="144904"/>
                  <a:pt x="541683" y="146377"/>
                </a:cubicBezTo>
                <a:cubicBezTo>
                  <a:pt x="540845" y="146772"/>
                  <a:pt x="539930" y="146974"/>
                  <a:pt x="538997" y="146971"/>
                </a:cubicBezTo>
                <a:lnTo>
                  <a:pt x="525567" y="146971"/>
                </a:lnTo>
                <a:cubicBezTo>
                  <a:pt x="523166" y="146983"/>
                  <a:pt x="520976" y="145611"/>
                  <a:pt x="519947" y="143447"/>
                </a:cubicBezTo>
                <a:lnTo>
                  <a:pt x="500230" y="102203"/>
                </a:lnTo>
                <a:cubicBezTo>
                  <a:pt x="499221" y="100023"/>
                  <a:pt x="497011" y="98643"/>
                  <a:pt x="494611" y="98679"/>
                </a:cubicBezTo>
                <a:lnTo>
                  <a:pt x="463654" y="98679"/>
                </a:lnTo>
                <a:cubicBezTo>
                  <a:pt x="460235" y="98626"/>
                  <a:pt x="457425" y="101355"/>
                  <a:pt x="457368" y="104773"/>
                </a:cubicBezTo>
                <a:cubicBezTo>
                  <a:pt x="457368" y="104838"/>
                  <a:pt x="457368" y="104902"/>
                  <a:pt x="457368" y="104966"/>
                </a:cubicBezTo>
                <a:lnTo>
                  <a:pt x="457368" y="140684"/>
                </a:lnTo>
                <a:cubicBezTo>
                  <a:pt x="457368" y="144156"/>
                  <a:pt x="454558" y="146971"/>
                  <a:pt x="451081" y="146971"/>
                </a:cubicBezTo>
                <a:lnTo>
                  <a:pt x="437841" y="146971"/>
                </a:lnTo>
                <a:cubicBezTo>
                  <a:pt x="434365" y="146971"/>
                  <a:pt x="431555" y="144156"/>
                  <a:pt x="431555" y="140684"/>
                </a:cubicBezTo>
                <a:lnTo>
                  <a:pt x="431555" y="9716"/>
                </a:lnTo>
                <a:cubicBezTo>
                  <a:pt x="431603" y="6265"/>
                  <a:pt x="434393" y="3480"/>
                  <a:pt x="437841" y="3429"/>
                </a:cubicBezTo>
                <a:close/>
                <a:moveTo>
                  <a:pt x="293633" y="3429"/>
                </a:moveTo>
                <a:lnTo>
                  <a:pt x="306777" y="3429"/>
                </a:lnTo>
                <a:cubicBezTo>
                  <a:pt x="310101" y="3631"/>
                  <a:pt x="312692" y="6387"/>
                  <a:pt x="312683" y="9715"/>
                </a:cubicBezTo>
                <a:lnTo>
                  <a:pt x="312683" y="80677"/>
                </a:lnTo>
                <a:cubicBezTo>
                  <a:pt x="311454" y="102842"/>
                  <a:pt x="328427" y="121805"/>
                  <a:pt x="350592" y="123032"/>
                </a:cubicBezTo>
                <a:cubicBezTo>
                  <a:pt x="372757" y="124258"/>
                  <a:pt x="391721" y="107284"/>
                  <a:pt x="392950" y="85118"/>
                </a:cubicBezTo>
                <a:cubicBezTo>
                  <a:pt x="393026" y="83830"/>
                  <a:pt x="393035" y="82538"/>
                  <a:pt x="392978" y="81248"/>
                </a:cubicBezTo>
                <a:lnTo>
                  <a:pt x="392978" y="9715"/>
                </a:lnTo>
                <a:cubicBezTo>
                  <a:pt x="393026" y="6265"/>
                  <a:pt x="395817" y="3480"/>
                  <a:pt x="399265" y="3429"/>
                </a:cubicBezTo>
                <a:lnTo>
                  <a:pt x="412505" y="3429"/>
                </a:lnTo>
                <a:cubicBezTo>
                  <a:pt x="415943" y="3481"/>
                  <a:pt x="418696" y="6281"/>
                  <a:pt x="418696" y="9715"/>
                </a:cubicBezTo>
                <a:lnTo>
                  <a:pt x="418696" y="81153"/>
                </a:lnTo>
                <a:cubicBezTo>
                  <a:pt x="418696" y="108416"/>
                  <a:pt x="402119" y="131807"/>
                  <a:pt x="378496" y="141799"/>
                </a:cubicBezTo>
                <a:lnTo>
                  <a:pt x="353068" y="146933"/>
                </a:lnTo>
                <a:lnTo>
                  <a:pt x="327634" y="141836"/>
                </a:lnTo>
                <a:cubicBezTo>
                  <a:pt x="303998" y="131878"/>
                  <a:pt x="287389" y="108511"/>
                  <a:pt x="287346" y="81248"/>
                </a:cubicBezTo>
                <a:cubicBezTo>
                  <a:pt x="287346" y="81217"/>
                  <a:pt x="287346" y="81184"/>
                  <a:pt x="287346" y="81153"/>
                </a:cubicBezTo>
                <a:lnTo>
                  <a:pt x="287346" y="9715"/>
                </a:lnTo>
                <a:cubicBezTo>
                  <a:pt x="287394" y="6265"/>
                  <a:pt x="290184" y="3480"/>
                  <a:pt x="293633" y="3429"/>
                </a:cubicBezTo>
                <a:close/>
                <a:moveTo>
                  <a:pt x="6264" y="3333"/>
                </a:moveTo>
                <a:lnTo>
                  <a:pt x="18646" y="3333"/>
                </a:lnTo>
                <a:cubicBezTo>
                  <a:pt x="20692" y="3332"/>
                  <a:pt x="22611" y="4327"/>
                  <a:pt x="23790" y="6000"/>
                </a:cubicBezTo>
                <a:lnTo>
                  <a:pt x="61890" y="59817"/>
                </a:lnTo>
                <a:cubicBezTo>
                  <a:pt x="63109" y="61430"/>
                  <a:pt x="65011" y="62381"/>
                  <a:pt x="67033" y="62388"/>
                </a:cubicBezTo>
                <a:cubicBezTo>
                  <a:pt x="69032" y="62397"/>
                  <a:pt x="70913" y="61439"/>
                  <a:pt x="72081" y="59817"/>
                </a:cubicBezTo>
                <a:lnTo>
                  <a:pt x="110181" y="6000"/>
                </a:lnTo>
                <a:cubicBezTo>
                  <a:pt x="111360" y="4327"/>
                  <a:pt x="113279" y="3332"/>
                  <a:pt x="115325" y="3333"/>
                </a:cubicBezTo>
                <a:lnTo>
                  <a:pt x="127707" y="3333"/>
                </a:lnTo>
                <a:cubicBezTo>
                  <a:pt x="131179" y="3293"/>
                  <a:pt x="134026" y="6076"/>
                  <a:pt x="134065" y="9548"/>
                </a:cubicBezTo>
                <a:cubicBezTo>
                  <a:pt x="134082" y="10908"/>
                  <a:pt x="133655" y="12237"/>
                  <a:pt x="132851" y="13335"/>
                </a:cubicBezTo>
                <a:lnTo>
                  <a:pt x="81702" y="83724"/>
                </a:lnTo>
                <a:cubicBezTo>
                  <a:pt x="80555" y="85300"/>
                  <a:pt x="79953" y="87206"/>
                  <a:pt x="79987" y="89154"/>
                </a:cubicBezTo>
                <a:lnTo>
                  <a:pt x="79987" y="140684"/>
                </a:lnTo>
                <a:cubicBezTo>
                  <a:pt x="79987" y="144156"/>
                  <a:pt x="77172" y="146970"/>
                  <a:pt x="73701" y="146970"/>
                </a:cubicBezTo>
                <a:lnTo>
                  <a:pt x="60270" y="146970"/>
                </a:lnTo>
                <a:cubicBezTo>
                  <a:pt x="56798" y="146970"/>
                  <a:pt x="53984" y="144156"/>
                  <a:pt x="53984" y="140684"/>
                </a:cubicBezTo>
                <a:lnTo>
                  <a:pt x="53984" y="89154"/>
                </a:lnTo>
                <a:cubicBezTo>
                  <a:pt x="54018" y="87206"/>
                  <a:pt x="53416" y="85300"/>
                  <a:pt x="52269" y="83724"/>
                </a:cubicBezTo>
                <a:lnTo>
                  <a:pt x="1215" y="13335"/>
                </a:lnTo>
                <a:cubicBezTo>
                  <a:pt x="-836" y="10533"/>
                  <a:pt x="-229" y="6600"/>
                  <a:pt x="2572" y="4549"/>
                </a:cubicBezTo>
                <a:cubicBezTo>
                  <a:pt x="3643" y="3764"/>
                  <a:pt x="4936" y="3338"/>
                  <a:pt x="6264" y="3333"/>
                </a:cubicBezTo>
                <a:close/>
                <a:moveTo>
                  <a:pt x="1154026" y="3238"/>
                </a:moveTo>
                <a:cubicBezTo>
                  <a:pt x="1195269" y="3186"/>
                  <a:pt x="1228740" y="36577"/>
                  <a:pt x="1228797" y="77819"/>
                </a:cubicBezTo>
                <a:cubicBezTo>
                  <a:pt x="1228797" y="77850"/>
                  <a:pt x="1228797" y="77883"/>
                  <a:pt x="1228797" y="77914"/>
                </a:cubicBezTo>
                <a:cubicBezTo>
                  <a:pt x="1228740" y="119097"/>
                  <a:pt x="1195402" y="152485"/>
                  <a:pt x="1154216" y="152590"/>
                </a:cubicBezTo>
                <a:cubicBezTo>
                  <a:pt x="1112973" y="152642"/>
                  <a:pt x="1079502" y="119252"/>
                  <a:pt x="1079445" y="78009"/>
                </a:cubicBezTo>
                <a:cubicBezTo>
                  <a:pt x="1079388" y="36767"/>
                  <a:pt x="1112783" y="3290"/>
                  <a:pt x="1154026" y="3238"/>
                </a:cubicBezTo>
                <a:close/>
                <a:moveTo>
                  <a:pt x="646058" y="2096"/>
                </a:moveTo>
                <a:lnTo>
                  <a:pt x="659774" y="2096"/>
                </a:lnTo>
                <a:cubicBezTo>
                  <a:pt x="663250" y="2096"/>
                  <a:pt x="666060" y="4911"/>
                  <a:pt x="666060" y="8382"/>
                </a:cubicBezTo>
                <a:lnTo>
                  <a:pt x="666060" y="116491"/>
                </a:lnTo>
                <a:cubicBezTo>
                  <a:pt x="666060" y="119963"/>
                  <a:pt x="668870" y="122778"/>
                  <a:pt x="672346" y="122778"/>
                </a:cubicBezTo>
                <a:lnTo>
                  <a:pt x="750166" y="122778"/>
                </a:lnTo>
                <a:cubicBezTo>
                  <a:pt x="753633" y="122778"/>
                  <a:pt x="756452" y="125592"/>
                  <a:pt x="756452" y="129064"/>
                </a:cubicBezTo>
                <a:lnTo>
                  <a:pt x="756452" y="141733"/>
                </a:lnTo>
                <a:cubicBezTo>
                  <a:pt x="756509" y="145151"/>
                  <a:pt x="753776" y="147966"/>
                  <a:pt x="750356" y="148019"/>
                </a:cubicBezTo>
                <a:cubicBezTo>
                  <a:pt x="750290" y="148020"/>
                  <a:pt x="750232" y="148020"/>
                  <a:pt x="750166" y="148019"/>
                </a:cubicBezTo>
                <a:lnTo>
                  <a:pt x="646058" y="148019"/>
                </a:lnTo>
                <a:cubicBezTo>
                  <a:pt x="642581" y="148019"/>
                  <a:pt x="639771" y="145204"/>
                  <a:pt x="639771" y="141733"/>
                </a:cubicBezTo>
                <a:lnTo>
                  <a:pt x="639771" y="8382"/>
                </a:lnTo>
                <a:cubicBezTo>
                  <a:pt x="639819" y="4932"/>
                  <a:pt x="642609" y="2147"/>
                  <a:pt x="646058" y="2096"/>
                </a:cubicBezTo>
                <a:close/>
                <a:moveTo>
                  <a:pt x="995720" y="191"/>
                </a:moveTo>
                <a:cubicBezTo>
                  <a:pt x="1011922" y="355"/>
                  <a:pt x="1027629" y="5769"/>
                  <a:pt x="1040488" y="15621"/>
                </a:cubicBezTo>
                <a:cubicBezTo>
                  <a:pt x="1044298" y="18466"/>
                  <a:pt x="1047831" y="21654"/>
                  <a:pt x="1051060" y="25146"/>
                </a:cubicBezTo>
                <a:cubicBezTo>
                  <a:pt x="1051127" y="25235"/>
                  <a:pt x="1051194" y="25326"/>
                  <a:pt x="1051251" y="25418"/>
                </a:cubicBezTo>
                <a:cubicBezTo>
                  <a:pt x="1053146" y="28264"/>
                  <a:pt x="1052384" y="32107"/>
                  <a:pt x="1049536" y="34004"/>
                </a:cubicBezTo>
                <a:lnTo>
                  <a:pt x="1038964" y="41434"/>
                </a:lnTo>
                <a:cubicBezTo>
                  <a:pt x="1036478" y="43261"/>
                  <a:pt x="1033020" y="42976"/>
                  <a:pt x="1030867" y="40767"/>
                </a:cubicBezTo>
                <a:cubicBezTo>
                  <a:pt x="1029962" y="39830"/>
                  <a:pt x="1029010" y="38939"/>
                  <a:pt x="1028010" y="38100"/>
                </a:cubicBezTo>
                <a:cubicBezTo>
                  <a:pt x="1027753" y="37997"/>
                  <a:pt x="1027524" y="37834"/>
                  <a:pt x="1027343" y="37624"/>
                </a:cubicBezTo>
                <a:cubicBezTo>
                  <a:pt x="1018532" y="30242"/>
                  <a:pt x="1007407" y="26196"/>
                  <a:pt x="995911" y="26194"/>
                </a:cubicBezTo>
                <a:lnTo>
                  <a:pt x="993815" y="26194"/>
                </a:lnTo>
                <a:cubicBezTo>
                  <a:pt x="992672" y="26099"/>
                  <a:pt x="991529" y="26099"/>
                  <a:pt x="990386" y="26194"/>
                </a:cubicBezTo>
                <a:cubicBezTo>
                  <a:pt x="987414" y="26512"/>
                  <a:pt x="984481" y="27118"/>
                  <a:pt x="981623" y="28004"/>
                </a:cubicBezTo>
                <a:cubicBezTo>
                  <a:pt x="964526" y="33101"/>
                  <a:pt x="951524" y="47046"/>
                  <a:pt x="947638" y="64456"/>
                </a:cubicBezTo>
                <a:cubicBezTo>
                  <a:pt x="941704" y="90998"/>
                  <a:pt x="958411" y="117323"/>
                  <a:pt x="984957" y="123254"/>
                </a:cubicBezTo>
                <a:lnTo>
                  <a:pt x="988957" y="124016"/>
                </a:lnTo>
                <a:lnTo>
                  <a:pt x="992291" y="122968"/>
                </a:lnTo>
                <a:lnTo>
                  <a:pt x="1001816" y="122968"/>
                </a:lnTo>
                <a:cubicBezTo>
                  <a:pt x="1004274" y="122753"/>
                  <a:pt x="1006731" y="122403"/>
                  <a:pt x="1009150" y="121920"/>
                </a:cubicBezTo>
                <a:lnTo>
                  <a:pt x="1010484" y="121920"/>
                </a:lnTo>
                <a:lnTo>
                  <a:pt x="1011817" y="121920"/>
                </a:lnTo>
                <a:lnTo>
                  <a:pt x="1017437" y="119920"/>
                </a:lnTo>
                <a:lnTo>
                  <a:pt x="1018580" y="119444"/>
                </a:lnTo>
                <a:lnTo>
                  <a:pt x="1019723" y="118967"/>
                </a:lnTo>
                <a:lnTo>
                  <a:pt x="1020866" y="118396"/>
                </a:lnTo>
                <a:lnTo>
                  <a:pt x="1023438" y="117062"/>
                </a:lnTo>
                <a:lnTo>
                  <a:pt x="1024200" y="116491"/>
                </a:lnTo>
                <a:cubicBezTo>
                  <a:pt x="1031496" y="110931"/>
                  <a:pt x="1037316" y="103671"/>
                  <a:pt x="1041154" y="95345"/>
                </a:cubicBezTo>
                <a:cubicBezTo>
                  <a:pt x="1041764" y="93613"/>
                  <a:pt x="1041393" y="91690"/>
                  <a:pt x="1040202" y="90297"/>
                </a:cubicBezTo>
                <a:cubicBezTo>
                  <a:pt x="1039135" y="89178"/>
                  <a:pt x="1037649" y="88556"/>
                  <a:pt x="1036106" y="88583"/>
                </a:cubicBezTo>
                <a:lnTo>
                  <a:pt x="1008579" y="88583"/>
                </a:lnTo>
                <a:cubicBezTo>
                  <a:pt x="1005102" y="88583"/>
                  <a:pt x="1002292" y="85768"/>
                  <a:pt x="1002292" y="82296"/>
                </a:cubicBezTo>
                <a:lnTo>
                  <a:pt x="1002292" y="69437"/>
                </a:lnTo>
                <a:cubicBezTo>
                  <a:pt x="1002292" y="69373"/>
                  <a:pt x="1002292" y="69310"/>
                  <a:pt x="1002292" y="69245"/>
                </a:cubicBezTo>
                <a:cubicBezTo>
                  <a:pt x="1002350" y="65826"/>
                  <a:pt x="1005159" y="63097"/>
                  <a:pt x="1008579" y="63151"/>
                </a:cubicBezTo>
                <a:lnTo>
                  <a:pt x="1065729" y="63151"/>
                </a:lnTo>
                <a:lnTo>
                  <a:pt x="1066205" y="63151"/>
                </a:lnTo>
                <a:lnTo>
                  <a:pt x="1066777" y="63151"/>
                </a:lnTo>
                <a:cubicBezTo>
                  <a:pt x="1068139" y="64680"/>
                  <a:pt x="1068672" y="66776"/>
                  <a:pt x="1068205" y="68771"/>
                </a:cubicBezTo>
                <a:lnTo>
                  <a:pt x="1068205" y="80391"/>
                </a:lnTo>
                <a:cubicBezTo>
                  <a:pt x="1068244" y="101700"/>
                  <a:pt x="1059119" y="121997"/>
                  <a:pt x="1043155" y="136112"/>
                </a:cubicBezTo>
                <a:lnTo>
                  <a:pt x="1040869" y="138113"/>
                </a:lnTo>
                <a:lnTo>
                  <a:pt x="1039630" y="139065"/>
                </a:lnTo>
                <a:cubicBezTo>
                  <a:pt x="1038878" y="139697"/>
                  <a:pt x="1038087" y="140270"/>
                  <a:pt x="1037249" y="140780"/>
                </a:cubicBezTo>
                <a:lnTo>
                  <a:pt x="1036011" y="141637"/>
                </a:lnTo>
                <a:lnTo>
                  <a:pt x="1033630" y="143161"/>
                </a:lnTo>
                <a:lnTo>
                  <a:pt x="1032391" y="143923"/>
                </a:lnTo>
                <a:lnTo>
                  <a:pt x="1029915" y="145352"/>
                </a:lnTo>
                <a:lnTo>
                  <a:pt x="1029343" y="145352"/>
                </a:lnTo>
                <a:lnTo>
                  <a:pt x="1025343" y="147257"/>
                </a:lnTo>
                <a:lnTo>
                  <a:pt x="1024676" y="147257"/>
                </a:lnTo>
                <a:lnTo>
                  <a:pt x="1022104" y="148209"/>
                </a:lnTo>
                <a:lnTo>
                  <a:pt x="1020866" y="148209"/>
                </a:lnTo>
                <a:lnTo>
                  <a:pt x="1020104" y="148209"/>
                </a:lnTo>
                <a:lnTo>
                  <a:pt x="1018009" y="148971"/>
                </a:lnTo>
                <a:lnTo>
                  <a:pt x="1017151" y="148971"/>
                </a:lnTo>
                <a:lnTo>
                  <a:pt x="1015913" y="148971"/>
                </a:lnTo>
                <a:lnTo>
                  <a:pt x="1015056" y="148971"/>
                </a:lnTo>
                <a:lnTo>
                  <a:pt x="1013151" y="149447"/>
                </a:lnTo>
                <a:lnTo>
                  <a:pt x="1012103" y="149447"/>
                </a:lnTo>
                <a:lnTo>
                  <a:pt x="1010960" y="149447"/>
                </a:lnTo>
                <a:lnTo>
                  <a:pt x="1009912" y="149447"/>
                </a:lnTo>
                <a:lnTo>
                  <a:pt x="1008103" y="149447"/>
                </a:lnTo>
                <a:lnTo>
                  <a:pt x="1006960" y="149447"/>
                </a:lnTo>
                <a:lnTo>
                  <a:pt x="1005817" y="149447"/>
                </a:lnTo>
                <a:lnTo>
                  <a:pt x="1004578" y="149447"/>
                </a:lnTo>
                <a:lnTo>
                  <a:pt x="1002864" y="149447"/>
                </a:lnTo>
                <a:lnTo>
                  <a:pt x="995720" y="149447"/>
                </a:lnTo>
                <a:cubicBezTo>
                  <a:pt x="993939" y="149511"/>
                  <a:pt x="992167" y="149511"/>
                  <a:pt x="990386" y="149447"/>
                </a:cubicBezTo>
                <a:cubicBezTo>
                  <a:pt x="949171" y="147975"/>
                  <a:pt x="916948" y="113368"/>
                  <a:pt x="918425" y="72152"/>
                </a:cubicBezTo>
                <a:cubicBezTo>
                  <a:pt x="919901" y="30936"/>
                  <a:pt x="954505" y="-1282"/>
                  <a:pt x="995720" y="191"/>
                </a:cubicBezTo>
                <a:close/>
                <a:moveTo>
                  <a:pt x="836558" y="191"/>
                </a:moveTo>
                <a:cubicBezTo>
                  <a:pt x="877801" y="191"/>
                  <a:pt x="911234" y="33625"/>
                  <a:pt x="911234" y="74867"/>
                </a:cubicBezTo>
                <a:cubicBezTo>
                  <a:pt x="911234" y="116109"/>
                  <a:pt x="877801" y="149543"/>
                  <a:pt x="836558" y="149543"/>
                </a:cubicBezTo>
                <a:cubicBezTo>
                  <a:pt x="795315" y="149543"/>
                  <a:pt x="761882" y="116109"/>
                  <a:pt x="761882" y="74867"/>
                </a:cubicBezTo>
                <a:cubicBezTo>
                  <a:pt x="761882" y="33625"/>
                  <a:pt x="795315" y="191"/>
                  <a:pt x="836558" y="191"/>
                </a:cubicBezTo>
                <a:close/>
                <a:moveTo>
                  <a:pt x="200954" y="0"/>
                </a:moveTo>
                <a:cubicBezTo>
                  <a:pt x="242302" y="0"/>
                  <a:pt x="275821" y="33518"/>
                  <a:pt x="275821" y="74867"/>
                </a:cubicBezTo>
                <a:cubicBezTo>
                  <a:pt x="275821" y="116215"/>
                  <a:pt x="242302" y="149733"/>
                  <a:pt x="200954" y="149733"/>
                </a:cubicBezTo>
                <a:cubicBezTo>
                  <a:pt x="159606" y="149733"/>
                  <a:pt x="126088" y="116215"/>
                  <a:pt x="126088" y="74867"/>
                </a:cubicBezTo>
                <a:cubicBezTo>
                  <a:pt x="126088" y="33518"/>
                  <a:pt x="159606" y="0"/>
                  <a:pt x="20095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" y="5290458"/>
            <a:ext cx="1415143" cy="1567543"/>
          </a:xfrm>
          <a:custGeom>
            <a:avLst/>
            <a:gdLst>
              <a:gd name="connsiteX0" fmla="*/ 0 w 1415143"/>
              <a:gd name="connsiteY0" fmla="*/ 0 h 1567543"/>
              <a:gd name="connsiteX1" fmla="*/ 1415143 w 1415143"/>
              <a:gd name="connsiteY1" fmla="*/ 1415143 h 1567543"/>
              <a:gd name="connsiteX2" fmla="*/ 1407837 w 1415143"/>
              <a:gd name="connsiteY2" fmla="*/ 1559833 h 1567543"/>
              <a:gd name="connsiteX3" fmla="*/ 1406660 w 1415143"/>
              <a:gd name="connsiteY3" fmla="*/ 1567543 h 1567543"/>
              <a:gd name="connsiteX4" fmla="*/ 888206 w 1415143"/>
              <a:gd name="connsiteY4" fmla="*/ 1567543 h 1567543"/>
              <a:gd name="connsiteX5" fmla="*/ 903569 w 1415143"/>
              <a:gd name="connsiteY5" fmla="*/ 1415143 h 1567543"/>
              <a:gd name="connsiteX6" fmla="*/ 0 w 1415143"/>
              <a:gd name="connsiteY6" fmla="*/ 511574 h 1567543"/>
            </a:gdLst>
            <a:ahLst/>
            <a:cxnLst/>
            <a:rect l="l" t="t" r="r" b="b"/>
            <a:pathLst>
              <a:path w="1415143" h="1567543">
                <a:moveTo>
                  <a:pt x="0" y="0"/>
                </a:moveTo>
                <a:cubicBezTo>
                  <a:pt x="781562" y="0"/>
                  <a:pt x="1415143" y="633581"/>
                  <a:pt x="1415143" y="1415143"/>
                </a:cubicBezTo>
                <a:cubicBezTo>
                  <a:pt x="1415143" y="1463991"/>
                  <a:pt x="1412668" y="1512260"/>
                  <a:pt x="1407837" y="1559833"/>
                </a:cubicBezTo>
                <a:lnTo>
                  <a:pt x="1406660" y="1567543"/>
                </a:lnTo>
                <a:lnTo>
                  <a:pt x="888206" y="1567543"/>
                </a:lnTo>
                <a:lnTo>
                  <a:pt x="903569" y="1415143"/>
                </a:lnTo>
                <a:cubicBezTo>
                  <a:pt x="903569" y="916116"/>
                  <a:pt x="499027" y="511574"/>
                  <a:pt x="0" y="511574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1646164" y="6401581"/>
            <a:ext cx="129755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1221678" y="6401581"/>
            <a:ext cx="137688" cy="129774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0802953" y="6401581"/>
            <a:ext cx="134100" cy="129774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0389583" y="6401581"/>
            <a:ext cx="119802" cy="129774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6053014" y="962994"/>
            <a:ext cx="1335548" cy="161147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l">
              <a:lnSpc>
                <a:spcPct val="10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A28D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cxnSp>
        <p:nvCxnSpPr>
          <p:cNvPr id="20" name="标题 1"/>
          <p:cNvCxnSpPr/>
          <p:nvPr/>
        </p:nvCxnSpPr>
        <p:spPr>
          <a:xfrm>
            <a:off x="7000177" y="2326880"/>
            <a:ext cx="773750" cy="0"/>
          </a:xfrm>
          <a:prstGeom prst="line">
            <a:avLst/>
          </a:prstGeom>
          <a:noFill/>
          <a:ln w="6350" cap="sq">
            <a:solidFill>
              <a:schemeClr val="accent3">
                <a:alpha val="50000"/>
              </a:schemeClr>
            </a:solidFill>
            <a:prstDash val="dash"/>
            <a:miter/>
          </a:ln>
        </p:spPr>
      </p:cxnSp>
      <p:sp>
        <p:nvSpPr>
          <p:cNvPr id="21" name="标题 1"/>
          <p:cNvSpPr txBox="1"/>
          <p:nvPr/>
        </p:nvSpPr>
        <p:spPr>
          <a:xfrm>
            <a:off x="6902995" y="2508937"/>
            <a:ext cx="4456371" cy="155296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500" dirty="0" err="1">
                <a:ln w="12700">
                  <a:noFill/>
                </a:ln>
                <a:solidFill>
                  <a:srgbClr val="006BEB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教学重难点解析</a:t>
            </a:r>
            <a:endParaRPr kumimoji="1" lang="zh-CN" altLang="en-US" dirty="0"/>
          </a:p>
        </p:txBody>
      </p:sp>
      <p:sp>
        <p:nvSpPr>
          <p:cNvPr id="26" name="标题 1"/>
          <p:cNvSpPr txBox="1"/>
          <p:nvPr/>
        </p:nvSpPr>
        <p:spPr>
          <a:xfrm>
            <a:off x="11118781" y="360876"/>
            <a:ext cx="129755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10099112" y="348819"/>
            <a:ext cx="1004902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PowerPoint</a:t>
            </a: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 flipH="1">
            <a:off x="4377906" y="1371375"/>
            <a:ext cx="91440" cy="91440"/>
          </a:xfrm>
          <a:prstGeom prst="ellipse">
            <a:avLst/>
          </a:prstGeom>
          <a:noFill/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5">
            <a:alphaModFix/>
          </a:blip>
          <a:srcRect l="3918" t="1508" r="5253" b="4912"/>
          <a:stretch>
            <a:fillRect/>
          </a:stretch>
        </p:blipFill>
        <p:spPr>
          <a:xfrm>
            <a:off x="852777" y="1188289"/>
            <a:ext cx="4966428" cy="5116843"/>
          </a:xfrm>
          <a:custGeom>
            <a:avLst/>
            <a:gdLst>
              <a:gd name="connsiteX0" fmla="*/ 0 w 4966428"/>
              <a:gd name="connsiteY0" fmla="*/ 0 h 5116843"/>
              <a:gd name="connsiteX1" fmla="*/ 4966428 w 4966428"/>
              <a:gd name="connsiteY1" fmla="*/ 0 h 5116843"/>
              <a:gd name="connsiteX2" fmla="*/ 4966428 w 4966428"/>
              <a:gd name="connsiteY2" fmla="*/ 5116843 h 5116843"/>
              <a:gd name="connsiteX3" fmla="*/ 0 w 4966428"/>
              <a:gd name="connsiteY3" fmla="*/ 5116843 h 5116843"/>
            </a:gdLst>
            <a:ahLst/>
            <a:cxnLst/>
            <a:rect l="l" t="t" r="r" b="b"/>
            <a:pathLst>
              <a:path w="4966428" h="5116843">
                <a:moveTo>
                  <a:pt x="0" y="0"/>
                </a:moveTo>
                <a:lnTo>
                  <a:pt x="4966428" y="0"/>
                </a:lnTo>
                <a:lnTo>
                  <a:pt x="4966428" y="5116843"/>
                </a:lnTo>
                <a:lnTo>
                  <a:pt x="0" y="5116843"/>
                </a:ln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18890779">
            <a:off x="7725830" y="1569128"/>
            <a:ext cx="1502146" cy="1502146"/>
          </a:xfrm>
          <a:prstGeom prst="roundRect">
            <a:avLst>
              <a:gd name="adj" fmla="val 3487"/>
            </a:avLst>
          </a:prstGeom>
          <a:noFill/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18890779">
            <a:off x="2923495" y="1615000"/>
            <a:ext cx="1502145" cy="1502145"/>
          </a:xfrm>
          <a:prstGeom prst="roundRect">
            <a:avLst>
              <a:gd name="adj" fmla="val 3487"/>
            </a:avLst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0800000" flipV="1">
            <a:off x="1725972" y="3564146"/>
            <a:ext cx="3897191" cy="490655"/>
          </a:xfrm>
          <a:prstGeom prst="round2DiagRect">
            <a:avLst>
              <a:gd name="adj1" fmla="val 0"/>
              <a:gd name="adj2" fmla="val 50000"/>
            </a:avLst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8890779">
            <a:off x="3006712" y="1698217"/>
            <a:ext cx="1335712" cy="1335712"/>
          </a:xfrm>
          <a:prstGeom prst="roundRect">
            <a:avLst>
              <a:gd name="adj" fmla="val 3487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100000"/>
                </a:schemeClr>
              </a:gs>
            </a:gsLst>
            <a:lin ang="16200000" scaled="0"/>
          </a:gradFill>
          <a:ln cap="sq">
            <a:noFill/>
            <a:prstDash val="solid"/>
            <a:miter/>
          </a:ln>
          <a:effectLst>
            <a:outerShdw blurRad="330200" dist="381000" dir="5400000" sx="90000" sy="90000" algn="t" rotWithShape="0">
              <a:schemeClr val="accent1">
                <a:lumMod val="75000"/>
                <a:alpha val="25000"/>
              </a:schemeClr>
            </a:outerShdw>
          </a:effectLst>
        </p:spPr>
        <p:txBody>
          <a:bodyPr vert="horz" wrap="square" lIns="45720" tIns="22860" rIns="45720" bIns="2286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0800000" flipV="1">
            <a:off x="6541007" y="3564147"/>
            <a:ext cx="3871791" cy="490653"/>
          </a:xfrm>
          <a:prstGeom prst="round2DiagRect">
            <a:avLst>
              <a:gd name="adj1" fmla="val 0"/>
              <a:gd name="adj2" fmla="val 50000"/>
            </a:avLst>
          </a:prstGeom>
          <a:solidFill>
            <a:schemeClr val="accent2"/>
          </a:solidFill>
          <a:ln cap="sq">
            <a:noFill/>
            <a:prstDash val="solid"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18890779">
            <a:off x="7809046" y="1652345"/>
            <a:ext cx="1335713" cy="1335713"/>
          </a:xfrm>
          <a:prstGeom prst="roundRect">
            <a:avLst>
              <a:gd name="adj" fmla="val 3487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60000"/>
                  <a:lumOff val="40000"/>
                  <a:alpha val="100000"/>
                </a:schemeClr>
              </a:gs>
            </a:gsLst>
            <a:lin ang="16200000" scaled="0"/>
          </a:gradFill>
          <a:ln cap="sq">
            <a:noFill/>
            <a:prstDash val="solid"/>
            <a:miter/>
          </a:ln>
          <a:effectLst>
            <a:outerShdw blurRad="330200" dist="381000" dir="5400000" sx="90000" sy="90000" algn="t" rotWithShape="0">
              <a:schemeClr val="accent2">
                <a:lumMod val="75000"/>
                <a:alpha val="25000"/>
              </a:schemeClr>
            </a:outerShdw>
          </a:effectLst>
        </p:spPr>
        <p:txBody>
          <a:bodyPr vert="horz" wrap="square" lIns="45720" tIns="22860" rIns="45720" bIns="2286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3211631" y="1860725"/>
            <a:ext cx="929215" cy="9228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4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01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827331" y="3626025"/>
            <a:ext cx="3659715" cy="3513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防守站位与协同防守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827331" y="4146725"/>
            <a:ext cx="3672415" cy="16213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19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两名防守球员合理站位是二防三战术成功的关键，需形成“一防一、一补防”的协同防守态势，保持防守整体性，靠近球的防守球员全力防守持球队员，另一名防守球员兼顾防守两名无球球员，随时准备补防。
防守球员需运用积极的脚步移动，快速调整位置，保持在进攻球员与篮筐之间，通过侧滑步、碎步等移动方式，封堵进攻路线，干扰进攻球员的传球和投篮。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012231" y="1860725"/>
            <a:ext cx="929215" cy="9228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4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02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640631" y="4146725"/>
            <a:ext cx="3672415" cy="16213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防守持球队员时，手臂伸展干扰传球和投篮，防守无球球员时，通过身体姿态和眼神干扰接球，时机合适时果断抢断，提升防守效果。
教师通过讲解示范与反复练习，帮助学生掌握防守动作要点，确保防守动作准确、及时、有效。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640631" y="3626025"/>
            <a:ext cx="3659715" cy="3513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干扰动作与防守策略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99900" y="392435"/>
            <a:ext cx="106190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教学重点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rot="16200000">
            <a:off x="433600" y="446435"/>
            <a:ext cx="360000" cy="360000"/>
          </a:xfrm>
          <a:prstGeom prst="diamond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16200000">
            <a:off x="292966" y="446435"/>
            <a:ext cx="360000" cy="360000"/>
          </a:xfrm>
          <a:prstGeom prst="diamond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872400" y="2395516"/>
            <a:ext cx="4384221" cy="3382984"/>
          </a:xfrm>
          <a:prstGeom prst="roundRect">
            <a:avLst>
              <a:gd name="adj" fmla="val 7804"/>
            </a:avLst>
          </a:prstGeom>
          <a:solidFill>
            <a:schemeClr val="bg1"/>
          </a:solidFill>
          <a:ln w="6350" cap="flat">
            <a:solidFill>
              <a:schemeClr val="accent1">
                <a:lumMod val="40000"/>
                <a:lumOff val="60000"/>
              </a:schemeClr>
            </a:solidFill>
            <a:miter/>
          </a:ln>
          <a:effectLst>
            <a:outerShdw blurRad="317500" dist="127000" dir="2700000" algn="tl" rotWithShape="0">
              <a:schemeClr val="accent1">
                <a:alpha val="1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567039" y="2799395"/>
            <a:ext cx="504000" cy="504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217250" y="2955718"/>
            <a:ext cx="863600" cy="5588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40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01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203304" y="3657534"/>
            <a:ext cx="3722413" cy="194703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在快速比赛节奏和进攻方多变的战术配合下，两名防守球员需默契协作，快速做出正确防守决策，避免防守漏洞和犯规，这需要长时间的练习与磨合。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871879" y="2395516"/>
            <a:ext cx="4384221" cy="3388400"/>
          </a:xfrm>
          <a:prstGeom prst="roundRect">
            <a:avLst>
              <a:gd name="adj" fmla="val 7804"/>
            </a:avLst>
          </a:prstGeom>
          <a:solidFill>
            <a:schemeClr val="bg1"/>
          </a:solidFill>
          <a:ln w="6350" cap="flat">
            <a:solidFill>
              <a:schemeClr val="accent1">
                <a:lumMod val="40000"/>
                <a:lumOff val="60000"/>
              </a:schemeClr>
            </a:solidFill>
            <a:miter/>
          </a:ln>
          <a:effectLst>
            <a:outerShdw blurRad="317500" dist="127000" dir="2700000" algn="tl" rotWithShape="0">
              <a:schemeClr val="accent1">
                <a:alpha val="1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566518" y="2799395"/>
            <a:ext cx="504000" cy="504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216729" y="2955718"/>
            <a:ext cx="863600" cy="5588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40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02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7221833" y="3657534"/>
            <a:ext cx="3684313" cy="194703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教师通过模拟对抗与纠错指导，帮助学生提高在高压环境下的应变能力与协作默契度，确保战术有效执行。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5708600" y="3720919"/>
            <a:ext cx="787500" cy="756000"/>
          </a:xfrm>
          <a:prstGeom prst="rightArrow">
            <a:avLst>
              <a:gd name="adj1" fmla="val 64800"/>
              <a:gd name="adj2" fmla="val 36770"/>
            </a:avLst>
          </a:prstGeom>
          <a:gradFill>
            <a:gsLst>
              <a:gs pos="10000">
                <a:schemeClr val="bg1">
                  <a:alpha val="0"/>
                </a:schemeClr>
              </a:gs>
              <a:gs pos="90000">
                <a:schemeClr val="accent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76300" y="1340783"/>
            <a:ext cx="10312400" cy="30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快速节奏下的默契协作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99900" y="392435"/>
            <a:ext cx="106190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教学难点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6200000">
            <a:off x="433600" y="446435"/>
            <a:ext cx="360000" cy="360000"/>
          </a:xfrm>
          <a:prstGeom prst="diamond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16200000">
            <a:off x="292966" y="446435"/>
            <a:ext cx="360000" cy="360000"/>
          </a:xfrm>
          <a:prstGeom prst="diamond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-1" y="1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 flipH="1">
            <a:off x="0" y="3078182"/>
            <a:ext cx="5090159" cy="3779817"/>
          </a:xfrm>
          <a:custGeom>
            <a:avLst/>
            <a:gdLst>
              <a:gd name="connsiteX0" fmla="*/ 4182889 w 5834027"/>
              <a:gd name="connsiteY0" fmla="*/ 134 h 4332194"/>
              <a:gd name="connsiteX1" fmla="*/ 4058711 w 5834027"/>
              <a:gd name="connsiteY1" fmla="*/ 17305 h 4332194"/>
              <a:gd name="connsiteX2" fmla="*/ 3966003 w 5834027"/>
              <a:gd name="connsiteY2" fmla="*/ 70349 h 4332194"/>
              <a:gd name="connsiteX3" fmla="*/ 3512398 w 5834027"/>
              <a:gd name="connsiteY3" fmla="*/ 668039 h 4332194"/>
              <a:gd name="connsiteX4" fmla="*/ 3382387 w 5834027"/>
              <a:gd name="connsiteY4" fmla="*/ 925885 h 4332194"/>
              <a:gd name="connsiteX5" fmla="*/ 3279474 w 5834027"/>
              <a:gd name="connsiteY5" fmla="*/ 1072951 h 4332194"/>
              <a:gd name="connsiteX6" fmla="*/ 3163619 w 5834027"/>
              <a:gd name="connsiteY6" fmla="*/ 1193847 h 4332194"/>
              <a:gd name="connsiteX7" fmla="*/ 2829388 w 5834027"/>
              <a:gd name="connsiteY7" fmla="*/ 1330091 h 4332194"/>
              <a:gd name="connsiteX8" fmla="*/ 2596728 w 5834027"/>
              <a:gd name="connsiteY8" fmla="*/ 1329310 h 4332194"/>
              <a:gd name="connsiteX9" fmla="*/ 2267454 w 5834027"/>
              <a:gd name="connsiteY9" fmla="*/ 1244100 h 4332194"/>
              <a:gd name="connsiteX10" fmla="*/ 1552567 w 5834027"/>
              <a:gd name="connsiteY10" fmla="*/ 1087503 h 4332194"/>
              <a:gd name="connsiteX11" fmla="*/ 1095582 w 5834027"/>
              <a:gd name="connsiteY11" fmla="*/ 1232450 h 4332194"/>
              <a:gd name="connsiteX12" fmla="*/ 917643 w 5834027"/>
              <a:gd name="connsiteY12" fmla="*/ 1667656 h 4332194"/>
              <a:gd name="connsiteX13" fmla="*/ 1005280 w 5834027"/>
              <a:gd name="connsiteY13" fmla="*/ 2171629 h 4332194"/>
              <a:gd name="connsiteX14" fmla="*/ 993807 w 5834027"/>
              <a:gd name="connsiteY14" fmla="*/ 2994024 h 4332194"/>
              <a:gd name="connsiteX15" fmla="*/ 756968 w 5834027"/>
              <a:gd name="connsiteY15" fmla="*/ 3174044 h 4332194"/>
              <a:gd name="connsiteX16" fmla="*/ 547034 w 5834027"/>
              <a:gd name="connsiteY16" fmla="*/ 3243929 h 4332194"/>
              <a:gd name="connsiteX17" fmla="*/ 47196 w 5834027"/>
              <a:gd name="connsiteY17" fmla="*/ 3563118 h 4332194"/>
              <a:gd name="connsiteX18" fmla="*/ 0 w 5834027"/>
              <a:gd name="connsiteY18" fmla="*/ 3636666 h 4332194"/>
              <a:gd name="connsiteX19" fmla="*/ 201 w 5834027"/>
              <a:gd name="connsiteY19" fmla="*/ 3871072 h 4332194"/>
              <a:gd name="connsiteX20" fmla="*/ 40340 w 5834027"/>
              <a:gd name="connsiteY20" fmla="*/ 4275423 h 4332194"/>
              <a:gd name="connsiteX21" fmla="*/ 54325 w 5834027"/>
              <a:gd name="connsiteY21" fmla="*/ 4332194 h 4332194"/>
              <a:gd name="connsiteX22" fmla="*/ 5834027 w 5834027"/>
              <a:gd name="connsiteY22" fmla="*/ 4332194 h 4332194"/>
              <a:gd name="connsiteX23" fmla="*/ 5834027 w 5834027"/>
              <a:gd name="connsiteY23" fmla="*/ 692955 h 4332194"/>
              <a:gd name="connsiteX24" fmla="*/ 5820879 w 5834027"/>
              <a:gd name="connsiteY24" fmla="*/ 700556 h 4332194"/>
              <a:gd name="connsiteX25" fmla="*/ 5617306 w 5834027"/>
              <a:gd name="connsiteY25" fmla="*/ 741578 h 4332194"/>
              <a:gd name="connsiteX26" fmla="*/ 5305588 w 5834027"/>
              <a:gd name="connsiteY26" fmla="*/ 661789 h 4332194"/>
              <a:gd name="connsiteX27" fmla="*/ 4942035 w 5834027"/>
              <a:gd name="connsiteY27" fmla="*/ 375811 h 4332194"/>
              <a:gd name="connsiteX28" fmla="*/ 4490025 w 5834027"/>
              <a:gd name="connsiteY28" fmla="*/ 43870 h 4332194"/>
              <a:gd name="connsiteX29" fmla="*/ 4255920 w 5834027"/>
              <a:gd name="connsiteY29" fmla="*/ 575 h 4332194"/>
              <a:gd name="connsiteX30" fmla="*/ 4182889 w 5834027"/>
              <a:gd name="connsiteY30" fmla="*/ 134 h 4332194"/>
            </a:gdLst>
            <a:ahLst/>
            <a:cxnLst/>
            <a:rect l="l" t="t" r="r" b="b"/>
            <a:pathLst>
              <a:path w="5834027" h="4332194">
                <a:moveTo>
                  <a:pt x="4182889" y="134"/>
                </a:moveTo>
                <a:cubicBezTo>
                  <a:pt x="4120732" y="986"/>
                  <a:pt x="4088241" y="5953"/>
                  <a:pt x="4058711" y="17305"/>
                </a:cubicBezTo>
                <a:cubicBezTo>
                  <a:pt x="4030719" y="28064"/>
                  <a:pt x="3989001" y="51934"/>
                  <a:pt x="3966003" y="70349"/>
                </a:cubicBezTo>
                <a:cubicBezTo>
                  <a:pt x="3701757" y="281935"/>
                  <a:pt x="3646369" y="354916"/>
                  <a:pt x="3512398" y="668039"/>
                </a:cubicBezTo>
                <a:cubicBezTo>
                  <a:pt x="3466311" y="775757"/>
                  <a:pt x="3407807" y="891788"/>
                  <a:pt x="3382387" y="925885"/>
                </a:cubicBezTo>
                <a:cubicBezTo>
                  <a:pt x="3356971" y="959982"/>
                  <a:pt x="3310659" y="1026162"/>
                  <a:pt x="3279474" y="1072951"/>
                </a:cubicBezTo>
                <a:cubicBezTo>
                  <a:pt x="3240352" y="1131644"/>
                  <a:pt x="3204429" y="1169132"/>
                  <a:pt x="3163619" y="1193847"/>
                </a:cubicBezTo>
                <a:cubicBezTo>
                  <a:pt x="3059922" y="1256652"/>
                  <a:pt x="2929261" y="1309914"/>
                  <a:pt x="2829388" y="1330091"/>
                </a:cubicBezTo>
                <a:cubicBezTo>
                  <a:pt x="2738298" y="1348494"/>
                  <a:pt x="2724225" y="1348447"/>
                  <a:pt x="2596728" y="1329310"/>
                </a:cubicBezTo>
                <a:cubicBezTo>
                  <a:pt x="2507873" y="1315973"/>
                  <a:pt x="2394193" y="1286555"/>
                  <a:pt x="2267454" y="1244100"/>
                </a:cubicBezTo>
                <a:cubicBezTo>
                  <a:pt x="1927633" y="1130268"/>
                  <a:pt x="1732402" y="1087503"/>
                  <a:pt x="1552567" y="1087503"/>
                </a:cubicBezTo>
                <a:cubicBezTo>
                  <a:pt x="1355164" y="1087503"/>
                  <a:pt x="1236251" y="1125219"/>
                  <a:pt x="1095582" y="1232450"/>
                </a:cubicBezTo>
                <a:cubicBezTo>
                  <a:pt x="970638" y="1327694"/>
                  <a:pt x="917958" y="1456536"/>
                  <a:pt x="917643" y="1667656"/>
                </a:cubicBezTo>
                <a:cubicBezTo>
                  <a:pt x="917433" y="1807750"/>
                  <a:pt x="932233" y="1892856"/>
                  <a:pt x="1005280" y="2171629"/>
                </a:cubicBezTo>
                <a:cubicBezTo>
                  <a:pt x="1129731" y="2646575"/>
                  <a:pt x="1128518" y="2733534"/>
                  <a:pt x="993807" y="2994024"/>
                </a:cubicBezTo>
                <a:cubicBezTo>
                  <a:pt x="962104" y="3055331"/>
                  <a:pt x="941277" y="3071160"/>
                  <a:pt x="756968" y="3174044"/>
                </a:cubicBezTo>
                <a:cubicBezTo>
                  <a:pt x="725442" y="3191642"/>
                  <a:pt x="630971" y="3223091"/>
                  <a:pt x="547034" y="3243929"/>
                </a:cubicBezTo>
                <a:cubicBezTo>
                  <a:pt x="304497" y="3304141"/>
                  <a:pt x="150114" y="3402727"/>
                  <a:pt x="47196" y="3563118"/>
                </a:cubicBezTo>
                <a:lnTo>
                  <a:pt x="0" y="3636666"/>
                </a:lnTo>
                <a:lnTo>
                  <a:pt x="201" y="3871072"/>
                </a:lnTo>
                <a:cubicBezTo>
                  <a:pt x="387" y="4089546"/>
                  <a:pt x="3116" y="4117028"/>
                  <a:pt x="40340" y="4275423"/>
                </a:cubicBezTo>
                <a:lnTo>
                  <a:pt x="54325" y="4332194"/>
                </a:lnTo>
                <a:lnTo>
                  <a:pt x="5834027" y="4332194"/>
                </a:lnTo>
                <a:lnTo>
                  <a:pt x="5834027" y="692955"/>
                </a:lnTo>
                <a:lnTo>
                  <a:pt x="5820879" y="700556"/>
                </a:lnTo>
                <a:cubicBezTo>
                  <a:pt x="5743180" y="738930"/>
                  <a:pt x="5730865" y="741411"/>
                  <a:pt x="5617306" y="741578"/>
                </a:cubicBezTo>
                <a:cubicBezTo>
                  <a:pt x="5486476" y="741767"/>
                  <a:pt x="5425533" y="726169"/>
                  <a:pt x="5305588" y="661789"/>
                </a:cubicBezTo>
                <a:cubicBezTo>
                  <a:pt x="5203537" y="607013"/>
                  <a:pt x="5151845" y="566351"/>
                  <a:pt x="4942035" y="375811"/>
                </a:cubicBezTo>
                <a:cubicBezTo>
                  <a:pt x="4727497" y="180981"/>
                  <a:pt x="4626360" y="106709"/>
                  <a:pt x="4490025" y="43870"/>
                </a:cubicBezTo>
                <a:cubicBezTo>
                  <a:pt x="4406974" y="5592"/>
                  <a:pt x="4394344" y="3257"/>
                  <a:pt x="4255920" y="575"/>
                </a:cubicBezTo>
                <a:cubicBezTo>
                  <a:pt x="4227621" y="27"/>
                  <a:pt x="4203607" y="-149"/>
                  <a:pt x="4182889" y="134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alphaModFix amt="10000"/>
          </a:blip>
          <a:srcRect/>
          <a:stretch>
            <a:fillRect/>
          </a:stretch>
        </p:blipFill>
        <p:spPr>
          <a:xfrm flipH="1">
            <a:off x="3942089" y="4370488"/>
            <a:ext cx="2440498" cy="1827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alphaModFix amt="10000"/>
          </a:blip>
          <a:srcRect/>
          <a:stretch>
            <a:fillRect/>
          </a:stretch>
        </p:blipFill>
        <p:spPr>
          <a:xfrm flipH="1">
            <a:off x="371825" y="1215342"/>
            <a:ext cx="1691488" cy="126653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标题 1"/>
          <p:cNvSpPr txBox="1"/>
          <p:nvPr/>
        </p:nvSpPr>
        <p:spPr>
          <a:xfrm>
            <a:off x="498231" y="343723"/>
            <a:ext cx="1321317" cy="164080"/>
          </a:xfrm>
          <a:custGeom>
            <a:avLst/>
            <a:gdLst>
              <a:gd name="connsiteX0" fmla="*/ 353068 w 1228797"/>
              <a:gd name="connsiteY0" fmla="*/ 146933 h 152590"/>
              <a:gd name="connsiteX1" fmla="*/ 353259 w 1228797"/>
              <a:gd name="connsiteY1" fmla="*/ 146971 h 152590"/>
              <a:gd name="connsiteX2" fmla="*/ 352878 w 1228797"/>
              <a:gd name="connsiteY2" fmla="*/ 146971 h 152590"/>
              <a:gd name="connsiteX3" fmla="*/ 463654 w 1228797"/>
              <a:gd name="connsiteY3" fmla="*/ 28766 h 152590"/>
              <a:gd name="connsiteX4" fmla="*/ 457368 w 1228797"/>
              <a:gd name="connsiteY4" fmla="*/ 35052 h 152590"/>
              <a:gd name="connsiteX5" fmla="*/ 457368 w 1228797"/>
              <a:gd name="connsiteY5" fmla="*/ 66866 h 152590"/>
              <a:gd name="connsiteX6" fmla="*/ 463464 w 1228797"/>
              <a:gd name="connsiteY6" fmla="*/ 73152 h 152590"/>
              <a:gd name="connsiteX7" fmla="*/ 463654 w 1228797"/>
              <a:gd name="connsiteY7" fmla="*/ 73152 h 152590"/>
              <a:gd name="connsiteX8" fmla="*/ 502611 w 1228797"/>
              <a:gd name="connsiteY8" fmla="*/ 73152 h 152590"/>
              <a:gd name="connsiteX9" fmla="*/ 525281 w 1228797"/>
              <a:gd name="connsiteY9" fmla="*/ 51911 h 152590"/>
              <a:gd name="connsiteX10" fmla="*/ 504450 w 1228797"/>
              <a:gd name="connsiteY10" fmla="*/ 28795 h 152590"/>
              <a:gd name="connsiteX11" fmla="*/ 503183 w 1228797"/>
              <a:gd name="connsiteY11" fmla="*/ 28766 h 152590"/>
              <a:gd name="connsiteX12" fmla="*/ 1154216 w 1228797"/>
              <a:gd name="connsiteY12" fmla="*/ 28194 h 152590"/>
              <a:gd name="connsiteX13" fmla="*/ 1154216 w 1228797"/>
              <a:gd name="connsiteY13" fmla="*/ 28765 h 152590"/>
              <a:gd name="connsiteX14" fmla="*/ 1104877 w 1228797"/>
              <a:gd name="connsiteY14" fmla="*/ 77914 h 152590"/>
              <a:gd name="connsiteX15" fmla="*/ 1154026 w 1228797"/>
              <a:gd name="connsiteY15" fmla="*/ 127254 h 152590"/>
              <a:gd name="connsiteX16" fmla="*/ 1203365 w 1228797"/>
              <a:gd name="connsiteY16" fmla="*/ 78105 h 152590"/>
              <a:gd name="connsiteX17" fmla="*/ 1203365 w 1228797"/>
              <a:gd name="connsiteY17" fmla="*/ 78009 h 152590"/>
              <a:gd name="connsiteX18" fmla="*/ 1154502 w 1228797"/>
              <a:gd name="connsiteY18" fmla="*/ 28195 h 152590"/>
              <a:gd name="connsiteX19" fmla="*/ 1154216 w 1228797"/>
              <a:gd name="connsiteY19" fmla="*/ 28194 h 152590"/>
              <a:gd name="connsiteX20" fmla="*/ 836558 w 1228797"/>
              <a:gd name="connsiteY20" fmla="*/ 25718 h 152590"/>
              <a:gd name="connsiteX21" fmla="*/ 787314 w 1228797"/>
              <a:gd name="connsiteY21" fmla="*/ 74962 h 152590"/>
              <a:gd name="connsiteX22" fmla="*/ 836558 w 1228797"/>
              <a:gd name="connsiteY22" fmla="*/ 124207 h 152590"/>
              <a:gd name="connsiteX23" fmla="*/ 885802 w 1228797"/>
              <a:gd name="connsiteY23" fmla="*/ 74962 h 152590"/>
              <a:gd name="connsiteX24" fmla="*/ 885802 w 1228797"/>
              <a:gd name="connsiteY24" fmla="*/ 74867 h 152590"/>
              <a:gd name="connsiteX25" fmla="*/ 836558 w 1228797"/>
              <a:gd name="connsiteY25" fmla="*/ 25718 h 152590"/>
              <a:gd name="connsiteX26" fmla="*/ 200954 w 1228797"/>
              <a:gd name="connsiteY26" fmla="*/ 25527 h 152590"/>
              <a:gd name="connsiteX27" fmla="*/ 200954 w 1228797"/>
              <a:gd name="connsiteY27" fmla="*/ 25908 h 152590"/>
              <a:gd name="connsiteX28" fmla="*/ 151424 w 1228797"/>
              <a:gd name="connsiteY28" fmla="*/ 75248 h 152590"/>
              <a:gd name="connsiteX29" fmla="*/ 200764 w 1228797"/>
              <a:gd name="connsiteY29" fmla="*/ 124778 h 152590"/>
              <a:gd name="connsiteX30" fmla="*/ 250294 w 1228797"/>
              <a:gd name="connsiteY30" fmla="*/ 75438 h 152590"/>
              <a:gd name="connsiteX31" fmla="*/ 250294 w 1228797"/>
              <a:gd name="connsiteY31" fmla="*/ 75248 h 152590"/>
              <a:gd name="connsiteX32" fmla="*/ 201145 w 1228797"/>
              <a:gd name="connsiteY32" fmla="*/ 25528 h 152590"/>
              <a:gd name="connsiteX33" fmla="*/ 200954 w 1228797"/>
              <a:gd name="connsiteY33" fmla="*/ 25527 h 152590"/>
              <a:gd name="connsiteX34" fmla="*/ 437841 w 1228797"/>
              <a:gd name="connsiteY34" fmla="*/ 3429 h 152590"/>
              <a:gd name="connsiteX35" fmla="*/ 502040 w 1228797"/>
              <a:gd name="connsiteY35" fmla="*/ 3429 h 152590"/>
              <a:gd name="connsiteX36" fmla="*/ 535949 w 1228797"/>
              <a:gd name="connsiteY36" fmla="*/ 16764 h 152590"/>
              <a:gd name="connsiteX37" fmla="*/ 550808 w 1228797"/>
              <a:gd name="connsiteY37" fmla="*/ 49340 h 152590"/>
              <a:gd name="connsiteX38" fmla="*/ 528615 w 1228797"/>
              <a:gd name="connsiteY38" fmla="*/ 91345 h 152590"/>
              <a:gd name="connsiteX39" fmla="*/ 526233 w 1228797"/>
              <a:gd name="connsiteY39" fmla="*/ 99251 h 152590"/>
              <a:gd name="connsiteX40" fmla="*/ 544712 w 1228797"/>
              <a:gd name="connsiteY40" fmla="*/ 138017 h 152590"/>
              <a:gd name="connsiteX41" fmla="*/ 541683 w 1228797"/>
              <a:gd name="connsiteY41" fmla="*/ 146377 h 152590"/>
              <a:gd name="connsiteX42" fmla="*/ 538997 w 1228797"/>
              <a:gd name="connsiteY42" fmla="*/ 146971 h 152590"/>
              <a:gd name="connsiteX43" fmla="*/ 525567 w 1228797"/>
              <a:gd name="connsiteY43" fmla="*/ 146971 h 152590"/>
              <a:gd name="connsiteX44" fmla="*/ 519947 w 1228797"/>
              <a:gd name="connsiteY44" fmla="*/ 143447 h 152590"/>
              <a:gd name="connsiteX45" fmla="*/ 500230 w 1228797"/>
              <a:gd name="connsiteY45" fmla="*/ 102203 h 152590"/>
              <a:gd name="connsiteX46" fmla="*/ 494611 w 1228797"/>
              <a:gd name="connsiteY46" fmla="*/ 98679 h 152590"/>
              <a:gd name="connsiteX47" fmla="*/ 463654 w 1228797"/>
              <a:gd name="connsiteY47" fmla="*/ 98679 h 152590"/>
              <a:gd name="connsiteX48" fmla="*/ 457368 w 1228797"/>
              <a:gd name="connsiteY48" fmla="*/ 104773 h 152590"/>
              <a:gd name="connsiteX49" fmla="*/ 457368 w 1228797"/>
              <a:gd name="connsiteY49" fmla="*/ 104966 h 152590"/>
              <a:gd name="connsiteX50" fmla="*/ 457368 w 1228797"/>
              <a:gd name="connsiteY50" fmla="*/ 140684 h 152590"/>
              <a:gd name="connsiteX51" fmla="*/ 451081 w 1228797"/>
              <a:gd name="connsiteY51" fmla="*/ 146971 h 152590"/>
              <a:gd name="connsiteX52" fmla="*/ 437841 w 1228797"/>
              <a:gd name="connsiteY52" fmla="*/ 146971 h 152590"/>
              <a:gd name="connsiteX53" fmla="*/ 431555 w 1228797"/>
              <a:gd name="connsiteY53" fmla="*/ 140684 h 152590"/>
              <a:gd name="connsiteX54" fmla="*/ 431555 w 1228797"/>
              <a:gd name="connsiteY54" fmla="*/ 9716 h 152590"/>
              <a:gd name="connsiteX55" fmla="*/ 437841 w 1228797"/>
              <a:gd name="connsiteY55" fmla="*/ 3429 h 152590"/>
              <a:gd name="connsiteX56" fmla="*/ 293633 w 1228797"/>
              <a:gd name="connsiteY56" fmla="*/ 3429 h 152590"/>
              <a:gd name="connsiteX57" fmla="*/ 306777 w 1228797"/>
              <a:gd name="connsiteY57" fmla="*/ 3429 h 152590"/>
              <a:gd name="connsiteX58" fmla="*/ 312683 w 1228797"/>
              <a:gd name="connsiteY58" fmla="*/ 9715 h 152590"/>
              <a:gd name="connsiteX59" fmla="*/ 312683 w 1228797"/>
              <a:gd name="connsiteY59" fmla="*/ 80677 h 152590"/>
              <a:gd name="connsiteX60" fmla="*/ 350592 w 1228797"/>
              <a:gd name="connsiteY60" fmla="*/ 123032 h 152590"/>
              <a:gd name="connsiteX61" fmla="*/ 392950 w 1228797"/>
              <a:gd name="connsiteY61" fmla="*/ 85118 h 152590"/>
              <a:gd name="connsiteX62" fmla="*/ 392978 w 1228797"/>
              <a:gd name="connsiteY62" fmla="*/ 81248 h 152590"/>
              <a:gd name="connsiteX63" fmla="*/ 392978 w 1228797"/>
              <a:gd name="connsiteY63" fmla="*/ 9715 h 152590"/>
              <a:gd name="connsiteX64" fmla="*/ 399265 w 1228797"/>
              <a:gd name="connsiteY64" fmla="*/ 3429 h 152590"/>
              <a:gd name="connsiteX65" fmla="*/ 412505 w 1228797"/>
              <a:gd name="connsiteY65" fmla="*/ 3429 h 152590"/>
              <a:gd name="connsiteX66" fmla="*/ 418696 w 1228797"/>
              <a:gd name="connsiteY66" fmla="*/ 9715 h 152590"/>
              <a:gd name="connsiteX67" fmla="*/ 418696 w 1228797"/>
              <a:gd name="connsiteY67" fmla="*/ 81153 h 152590"/>
              <a:gd name="connsiteX68" fmla="*/ 378496 w 1228797"/>
              <a:gd name="connsiteY68" fmla="*/ 141799 h 152590"/>
              <a:gd name="connsiteX69" fmla="*/ 353068 w 1228797"/>
              <a:gd name="connsiteY69" fmla="*/ 146933 h 152590"/>
              <a:gd name="connsiteX70" fmla="*/ 327634 w 1228797"/>
              <a:gd name="connsiteY70" fmla="*/ 141836 h 152590"/>
              <a:gd name="connsiteX71" fmla="*/ 287346 w 1228797"/>
              <a:gd name="connsiteY71" fmla="*/ 81248 h 152590"/>
              <a:gd name="connsiteX72" fmla="*/ 287346 w 1228797"/>
              <a:gd name="connsiteY72" fmla="*/ 81153 h 152590"/>
              <a:gd name="connsiteX73" fmla="*/ 287346 w 1228797"/>
              <a:gd name="connsiteY73" fmla="*/ 9715 h 152590"/>
              <a:gd name="connsiteX74" fmla="*/ 293633 w 1228797"/>
              <a:gd name="connsiteY74" fmla="*/ 3429 h 152590"/>
              <a:gd name="connsiteX75" fmla="*/ 6264 w 1228797"/>
              <a:gd name="connsiteY75" fmla="*/ 3333 h 152590"/>
              <a:gd name="connsiteX76" fmla="*/ 18646 w 1228797"/>
              <a:gd name="connsiteY76" fmla="*/ 3333 h 152590"/>
              <a:gd name="connsiteX77" fmla="*/ 23790 w 1228797"/>
              <a:gd name="connsiteY77" fmla="*/ 6000 h 152590"/>
              <a:gd name="connsiteX78" fmla="*/ 61890 w 1228797"/>
              <a:gd name="connsiteY78" fmla="*/ 59817 h 152590"/>
              <a:gd name="connsiteX79" fmla="*/ 67033 w 1228797"/>
              <a:gd name="connsiteY79" fmla="*/ 62388 h 152590"/>
              <a:gd name="connsiteX80" fmla="*/ 72081 w 1228797"/>
              <a:gd name="connsiteY80" fmla="*/ 59817 h 152590"/>
              <a:gd name="connsiteX81" fmla="*/ 110181 w 1228797"/>
              <a:gd name="connsiteY81" fmla="*/ 6000 h 152590"/>
              <a:gd name="connsiteX82" fmla="*/ 115325 w 1228797"/>
              <a:gd name="connsiteY82" fmla="*/ 3333 h 152590"/>
              <a:gd name="connsiteX83" fmla="*/ 127707 w 1228797"/>
              <a:gd name="connsiteY83" fmla="*/ 3333 h 152590"/>
              <a:gd name="connsiteX84" fmla="*/ 134065 w 1228797"/>
              <a:gd name="connsiteY84" fmla="*/ 9548 h 152590"/>
              <a:gd name="connsiteX85" fmla="*/ 132851 w 1228797"/>
              <a:gd name="connsiteY85" fmla="*/ 13335 h 152590"/>
              <a:gd name="connsiteX86" fmla="*/ 81702 w 1228797"/>
              <a:gd name="connsiteY86" fmla="*/ 83724 h 152590"/>
              <a:gd name="connsiteX87" fmla="*/ 79987 w 1228797"/>
              <a:gd name="connsiteY87" fmla="*/ 89154 h 152590"/>
              <a:gd name="connsiteX88" fmla="*/ 79987 w 1228797"/>
              <a:gd name="connsiteY88" fmla="*/ 140684 h 152590"/>
              <a:gd name="connsiteX89" fmla="*/ 73701 w 1228797"/>
              <a:gd name="connsiteY89" fmla="*/ 146970 h 152590"/>
              <a:gd name="connsiteX90" fmla="*/ 60270 w 1228797"/>
              <a:gd name="connsiteY90" fmla="*/ 146970 h 152590"/>
              <a:gd name="connsiteX91" fmla="*/ 53984 w 1228797"/>
              <a:gd name="connsiteY91" fmla="*/ 140684 h 152590"/>
              <a:gd name="connsiteX92" fmla="*/ 53984 w 1228797"/>
              <a:gd name="connsiteY92" fmla="*/ 89154 h 152590"/>
              <a:gd name="connsiteX93" fmla="*/ 52269 w 1228797"/>
              <a:gd name="connsiteY93" fmla="*/ 83724 h 152590"/>
              <a:gd name="connsiteX94" fmla="*/ 1215 w 1228797"/>
              <a:gd name="connsiteY94" fmla="*/ 13335 h 152590"/>
              <a:gd name="connsiteX95" fmla="*/ 2572 w 1228797"/>
              <a:gd name="connsiteY95" fmla="*/ 4549 h 152590"/>
              <a:gd name="connsiteX96" fmla="*/ 6264 w 1228797"/>
              <a:gd name="connsiteY96" fmla="*/ 3333 h 152590"/>
              <a:gd name="connsiteX97" fmla="*/ 1154026 w 1228797"/>
              <a:gd name="connsiteY97" fmla="*/ 3238 h 152590"/>
              <a:gd name="connsiteX98" fmla="*/ 1228797 w 1228797"/>
              <a:gd name="connsiteY98" fmla="*/ 77819 h 152590"/>
              <a:gd name="connsiteX99" fmla="*/ 1228797 w 1228797"/>
              <a:gd name="connsiteY99" fmla="*/ 77914 h 152590"/>
              <a:gd name="connsiteX100" fmla="*/ 1154216 w 1228797"/>
              <a:gd name="connsiteY100" fmla="*/ 152590 h 152590"/>
              <a:gd name="connsiteX101" fmla="*/ 1079445 w 1228797"/>
              <a:gd name="connsiteY101" fmla="*/ 78009 h 152590"/>
              <a:gd name="connsiteX102" fmla="*/ 1154026 w 1228797"/>
              <a:gd name="connsiteY102" fmla="*/ 3238 h 152590"/>
              <a:gd name="connsiteX103" fmla="*/ 646058 w 1228797"/>
              <a:gd name="connsiteY103" fmla="*/ 2096 h 152590"/>
              <a:gd name="connsiteX104" fmla="*/ 659774 w 1228797"/>
              <a:gd name="connsiteY104" fmla="*/ 2096 h 152590"/>
              <a:gd name="connsiteX105" fmla="*/ 666060 w 1228797"/>
              <a:gd name="connsiteY105" fmla="*/ 8382 h 152590"/>
              <a:gd name="connsiteX106" fmla="*/ 666060 w 1228797"/>
              <a:gd name="connsiteY106" fmla="*/ 116491 h 152590"/>
              <a:gd name="connsiteX107" fmla="*/ 672346 w 1228797"/>
              <a:gd name="connsiteY107" fmla="*/ 122778 h 152590"/>
              <a:gd name="connsiteX108" fmla="*/ 750166 w 1228797"/>
              <a:gd name="connsiteY108" fmla="*/ 122778 h 152590"/>
              <a:gd name="connsiteX109" fmla="*/ 756452 w 1228797"/>
              <a:gd name="connsiteY109" fmla="*/ 129064 h 152590"/>
              <a:gd name="connsiteX110" fmla="*/ 756452 w 1228797"/>
              <a:gd name="connsiteY110" fmla="*/ 141733 h 152590"/>
              <a:gd name="connsiteX111" fmla="*/ 750356 w 1228797"/>
              <a:gd name="connsiteY111" fmla="*/ 148019 h 152590"/>
              <a:gd name="connsiteX112" fmla="*/ 750166 w 1228797"/>
              <a:gd name="connsiteY112" fmla="*/ 148019 h 152590"/>
              <a:gd name="connsiteX113" fmla="*/ 646058 w 1228797"/>
              <a:gd name="connsiteY113" fmla="*/ 148019 h 152590"/>
              <a:gd name="connsiteX114" fmla="*/ 639771 w 1228797"/>
              <a:gd name="connsiteY114" fmla="*/ 141733 h 152590"/>
              <a:gd name="connsiteX115" fmla="*/ 639771 w 1228797"/>
              <a:gd name="connsiteY115" fmla="*/ 8382 h 152590"/>
              <a:gd name="connsiteX116" fmla="*/ 646058 w 1228797"/>
              <a:gd name="connsiteY116" fmla="*/ 2096 h 152590"/>
              <a:gd name="connsiteX117" fmla="*/ 995720 w 1228797"/>
              <a:gd name="connsiteY117" fmla="*/ 191 h 152590"/>
              <a:gd name="connsiteX118" fmla="*/ 1040488 w 1228797"/>
              <a:gd name="connsiteY118" fmla="*/ 15621 h 152590"/>
              <a:gd name="connsiteX119" fmla="*/ 1051060 w 1228797"/>
              <a:gd name="connsiteY119" fmla="*/ 25146 h 152590"/>
              <a:gd name="connsiteX120" fmla="*/ 1051251 w 1228797"/>
              <a:gd name="connsiteY120" fmla="*/ 25418 h 152590"/>
              <a:gd name="connsiteX121" fmla="*/ 1049536 w 1228797"/>
              <a:gd name="connsiteY121" fmla="*/ 34004 h 152590"/>
              <a:gd name="connsiteX122" fmla="*/ 1038964 w 1228797"/>
              <a:gd name="connsiteY122" fmla="*/ 41434 h 152590"/>
              <a:gd name="connsiteX123" fmla="*/ 1030867 w 1228797"/>
              <a:gd name="connsiteY123" fmla="*/ 40767 h 152590"/>
              <a:gd name="connsiteX124" fmla="*/ 1028010 w 1228797"/>
              <a:gd name="connsiteY124" fmla="*/ 38100 h 152590"/>
              <a:gd name="connsiteX125" fmla="*/ 1027343 w 1228797"/>
              <a:gd name="connsiteY125" fmla="*/ 37624 h 152590"/>
              <a:gd name="connsiteX126" fmla="*/ 995911 w 1228797"/>
              <a:gd name="connsiteY126" fmla="*/ 26194 h 152590"/>
              <a:gd name="connsiteX127" fmla="*/ 993815 w 1228797"/>
              <a:gd name="connsiteY127" fmla="*/ 26194 h 152590"/>
              <a:gd name="connsiteX128" fmla="*/ 990386 w 1228797"/>
              <a:gd name="connsiteY128" fmla="*/ 26194 h 152590"/>
              <a:gd name="connsiteX129" fmla="*/ 981623 w 1228797"/>
              <a:gd name="connsiteY129" fmla="*/ 28004 h 152590"/>
              <a:gd name="connsiteX130" fmla="*/ 947638 w 1228797"/>
              <a:gd name="connsiteY130" fmla="*/ 64456 h 152590"/>
              <a:gd name="connsiteX131" fmla="*/ 984957 w 1228797"/>
              <a:gd name="connsiteY131" fmla="*/ 123254 h 152590"/>
              <a:gd name="connsiteX132" fmla="*/ 988957 w 1228797"/>
              <a:gd name="connsiteY132" fmla="*/ 124016 h 152590"/>
              <a:gd name="connsiteX133" fmla="*/ 992291 w 1228797"/>
              <a:gd name="connsiteY133" fmla="*/ 122968 h 152590"/>
              <a:gd name="connsiteX134" fmla="*/ 1001816 w 1228797"/>
              <a:gd name="connsiteY134" fmla="*/ 122968 h 152590"/>
              <a:gd name="connsiteX135" fmla="*/ 1009150 w 1228797"/>
              <a:gd name="connsiteY135" fmla="*/ 121920 h 152590"/>
              <a:gd name="connsiteX136" fmla="*/ 1010484 w 1228797"/>
              <a:gd name="connsiteY136" fmla="*/ 121920 h 152590"/>
              <a:gd name="connsiteX137" fmla="*/ 1011817 w 1228797"/>
              <a:gd name="connsiteY137" fmla="*/ 121920 h 152590"/>
              <a:gd name="connsiteX138" fmla="*/ 1017437 w 1228797"/>
              <a:gd name="connsiteY138" fmla="*/ 119920 h 152590"/>
              <a:gd name="connsiteX139" fmla="*/ 1018580 w 1228797"/>
              <a:gd name="connsiteY139" fmla="*/ 119444 h 152590"/>
              <a:gd name="connsiteX140" fmla="*/ 1019723 w 1228797"/>
              <a:gd name="connsiteY140" fmla="*/ 118967 h 152590"/>
              <a:gd name="connsiteX141" fmla="*/ 1020866 w 1228797"/>
              <a:gd name="connsiteY141" fmla="*/ 118396 h 152590"/>
              <a:gd name="connsiteX142" fmla="*/ 1023438 w 1228797"/>
              <a:gd name="connsiteY142" fmla="*/ 117062 h 152590"/>
              <a:gd name="connsiteX143" fmla="*/ 1024200 w 1228797"/>
              <a:gd name="connsiteY143" fmla="*/ 116491 h 152590"/>
              <a:gd name="connsiteX144" fmla="*/ 1041154 w 1228797"/>
              <a:gd name="connsiteY144" fmla="*/ 95345 h 152590"/>
              <a:gd name="connsiteX145" fmla="*/ 1040202 w 1228797"/>
              <a:gd name="connsiteY145" fmla="*/ 90297 h 152590"/>
              <a:gd name="connsiteX146" fmla="*/ 1036106 w 1228797"/>
              <a:gd name="connsiteY146" fmla="*/ 88583 h 152590"/>
              <a:gd name="connsiteX147" fmla="*/ 1008579 w 1228797"/>
              <a:gd name="connsiteY147" fmla="*/ 88583 h 152590"/>
              <a:gd name="connsiteX148" fmla="*/ 1002292 w 1228797"/>
              <a:gd name="connsiteY148" fmla="*/ 82296 h 152590"/>
              <a:gd name="connsiteX149" fmla="*/ 1002292 w 1228797"/>
              <a:gd name="connsiteY149" fmla="*/ 69437 h 152590"/>
              <a:gd name="connsiteX150" fmla="*/ 1002292 w 1228797"/>
              <a:gd name="connsiteY150" fmla="*/ 69245 h 152590"/>
              <a:gd name="connsiteX151" fmla="*/ 1008579 w 1228797"/>
              <a:gd name="connsiteY151" fmla="*/ 63151 h 152590"/>
              <a:gd name="connsiteX152" fmla="*/ 1065729 w 1228797"/>
              <a:gd name="connsiteY152" fmla="*/ 63151 h 152590"/>
              <a:gd name="connsiteX153" fmla="*/ 1066205 w 1228797"/>
              <a:gd name="connsiteY153" fmla="*/ 63151 h 152590"/>
              <a:gd name="connsiteX154" fmla="*/ 1066777 w 1228797"/>
              <a:gd name="connsiteY154" fmla="*/ 63151 h 152590"/>
              <a:gd name="connsiteX155" fmla="*/ 1068205 w 1228797"/>
              <a:gd name="connsiteY155" fmla="*/ 68771 h 152590"/>
              <a:gd name="connsiteX156" fmla="*/ 1068205 w 1228797"/>
              <a:gd name="connsiteY156" fmla="*/ 80391 h 152590"/>
              <a:gd name="connsiteX157" fmla="*/ 1043155 w 1228797"/>
              <a:gd name="connsiteY157" fmla="*/ 136112 h 152590"/>
              <a:gd name="connsiteX158" fmla="*/ 1040869 w 1228797"/>
              <a:gd name="connsiteY158" fmla="*/ 138113 h 152590"/>
              <a:gd name="connsiteX159" fmla="*/ 1039630 w 1228797"/>
              <a:gd name="connsiteY159" fmla="*/ 139065 h 152590"/>
              <a:gd name="connsiteX160" fmla="*/ 1037249 w 1228797"/>
              <a:gd name="connsiteY160" fmla="*/ 140780 h 152590"/>
              <a:gd name="connsiteX161" fmla="*/ 1036011 w 1228797"/>
              <a:gd name="connsiteY161" fmla="*/ 141637 h 152590"/>
              <a:gd name="connsiteX162" fmla="*/ 1033630 w 1228797"/>
              <a:gd name="connsiteY162" fmla="*/ 143161 h 152590"/>
              <a:gd name="connsiteX163" fmla="*/ 1032391 w 1228797"/>
              <a:gd name="connsiteY163" fmla="*/ 143923 h 152590"/>
              <a:gd name="connsiteX164" fmla="*/ 1029915 w 1228797"/>
              <a:gd name="connsiteY164" fmla="*/ 145352 h 152590"/>
              <a:gd name="connsiteX165" fmla="*/ 1029343 w 1228797"/>
              <a:gd name="connsiteY165" fmla="*/ 145352 h 152590"/>
              <a:gd name="connsiteX166" fmla="*/ 1025343 w 1228797"/>
              <a:gd name="connsiteY166" fmla="*/ 147257 h 152590"/>
              <a:gd name="connsiteX167" fmla="*/ 1024676 w 1228797"/>
              <a:gd name="connsiteY167" fmla="*/ 147257 h 152590"/>
              <a:gd name="connsiteX168" fmla="*/ 1022104 w 1228797"/>
              <a:gd name="connsiteY168" fmla="*/ 148209 h 152590"/>
              <a:gd name="connsiteX169" fmla="*/ 1020866 w 1228797"/>
              <a:gd name="connsiteY169" fmla="*/ 148209 h 152590"/>
              <a:gd name="connsiteX170" fmla="*/ 1020104 w 1228797"/>
              <a:gd name="connsiteY170" fmla="*/ 148209 h 152590"/>
              <a:gd name="connsiteX171" fmla="*/ 1018009 w 1228797"/>
              <a:gd name="connsiteY171" fmla="*/ 148971 h 152590"/>
              <a:gd name="connsiteX172" fmla="*/ 1017151 w 1228797"/>
              <a:gd name="connsiteY172" fmla="*/ 148971 h 152590"/>
              <a:gd name="connsiteX173" fmla="*/ 1015913 w 1228797"/>
              <a:gd name="connsiteY173" fmla="*/ 148971 h 152590"/>
              <a:gd name="connsiteX174" fmla="*/ 1015056 w 1228797"/>
              <a:gd name="connsiteY174" fmla="*/ 148971 h 152590"/>
              <a:gd name="connsiteX175" fmla="*/ 1013151 w 1228797"/>
              <a:gd name="connsiteY175" fmla="*/ 149447 h 152590"/>
              <a:gd name="connsiteX176" fmla="*/ 1012103 w 1228797"/>
              <a:gd name="connsiteY176" fmla="*/ 149447 h 152590"/>
              <a:gd name="connsiteX177" fmla="*/ 1010960 w 1228797"/>
              <a:gd name="connsiteY177" fmla="*/ 149447 h 152590"/>
              <a:gd name="connsiteX178" fmla="*/ 1009912 w 1228797"/>
              <a:gd name="connsiteY178" fmla="*/ 149447 h 152590"/>
              <a:gd name="connsiteX179" fmla="*/ 1008103 w 1228797"/>
              <a:gd name="connsiteY179" fmla="*/ 149447 h 152590"/>
              <a:gd name="connsiteX180" fmla="*/ 1006960 w 1228797"/>
              <a:gd name="connsiteY180" fmla="*/ 149447 h 152590"/>
              <a:gd name="connsiteX181" fmla="*/ 1005817 w 1228797"/>
              <a:gd name="connsiteY181" fmla="*/ 149447 h 152590"/>
              <a:gd name="connsiteX182" fmla="*/ 1004578 w 1228797"/>
              <a:gd name="connsiteY182" fmla="*/ 149447 h 152590"/>
              <a:gd name="connsiteX183" fmla="*/ 1002864 w 1228797"/>
              <a:gd name="connsiteY183" fmla="*/ 149447 h 152590"/>
              <a:gd name="connsiteX184" fmla="*/ 995720 w 1228797"/>
              <a:gd name="connsiteY184" fmla="*/ 149447 h 152590"/>
              <a:gd name="connsiteX185" fmla="*/ 990386 w 1228797"/>
              <a:gd name="connsiteY185" fmla="*/ 149447 h 152590"/>
              <a:gd name="connsiteX186" fmla="*/ 918425 w 1228797"/>
              <a:gd name="connsiteY186" fmla="*/ 72152 h 152590"/>
              <a:gd name="connsiteX187" fmla="*/ 995720 w 1228797"/>
              <a:gd name="connsiteY187" fmla="*/ 191 h 152590"/>
              <a:gd name="connsiteX188" fmla="*/ 836558 w 1228797"/>
              <a:gd name="connsiteY188" fmla="*/ 191 h 152590"/>
              <a:gd name="connsiteX189" fmla="*/ 911234 w 1228797"/>
              <a:gd name="connsiteY189" fmla="*/ 74867 h 152590"/>
              <a:gd name="connsiteX190" fmla="*/ 836558 w 1228797"/>
              <a:gd name="connsiteY190" fmla="*/ 149543 h 152590"/>
              <a:gd name="connsiteX191" fmla="*/ 761882 w 1228797"/>
              <a:gd name="connsiteY191" fmla="*/ 74867 h 152590"/>
              <a:gd name="connsiteX192" fmla="*/ 836558 w 1228797"/>
              <a:gd name="connsiteY192" fmla="*/ 191 h 152590"/>
              <a:gd name="connsiteX193" fmla="*/ 200954 w 1228797"/>
              <a:gd name="connsiteY193" fmla="*/ 0 h 152590"/>
              <a:gd name="connsiteX194" fmla="*/ 275821 w 1228797"/>
              <a:gd name="connsiteY194" fmla="*/ 74867 h 152590"/>
              <a:gd name="connsiteX195" fmla="*/ 200954 w 1228797"/>
              <a:gd name="connsiteY195" fmla="*/ 149733 h 152590"/>
              <a:gd name="connsiteX196" fmla="*/ 126088 w 1228797"/>
              <a:gd name="connsiteY196" fmla="*/ 74867 h 152590"/>
              <a:gd name="connsiteX197" fmla="*/ 200954 w 1228797"/>
              <a:gd name="connsiteY197" fmla="*/ 0 h 152590"/>
            </a:gdLst>
            <a:ahLst/>
            <a:cxnLst/>
            <a:rect l="l" t="t" r="r" b="b"/>
            <a:pathLst>
              <a:path w="1228797" h="152590">
                <a:moveTo>
                  <a:pt x="353068" y="146933"/>
                </a:moveTo>
                <a:lnTo>
                  <a:pt x="353259" y="146971"/>
                </a:lnTo>
                <a:lnTo>
                  <a:pt x="352878" y="146971"/>
                </a:lnTo>
                <a:close/>
                <a:moveTo>
                  <a:pt x="463654" y="28766"/>
                </a:moveTo>
                <a:cubicBezTo>
                  <a:pt x="460187" y="28766"/>
                  <a:pt x="457368" y="31580"/>
                  <a:pt x="457368" y="35052"/>
                </a:cubicBezTo>
                <a:lnTo>
                  <a:pt x="457368" y="66866"/>
                </a:lnTo>
                <a:cubicBezTo>
                  <a:pt x="457311" y="70284"/>
                  <a:pt x="460044" y="73099"/>
                  <a:pt x="463464" y="73152"/>
                </a:cubicBezTo>
                <a:cubicBezTo>
                  <a:pt x="463530" y="73153"/>
                  <a:pt x="463588" y="73153"/>
                  <a:pt x="463654" y="73152"/>
                </a:cubicBezTo>
                <a:lnTo>
                  <a:pt x="502611" y="73152"/>
                </a:lnTo>
                <a:cubicBezTo>
                  <a:pt x="514613" y="73223"/>
                  <a:pt x="524576" y="63892"/>
                  <a:pt x="525281" y="51911"/>
                </a:cubicBezTo>
                <a:cubicBezTo>
                  <a:pt x="525910" y="39775"/>
                  <a:pt x="516585" y="29427"/>
                  <a:pt x="504450" y="28795"/>
                </a:cubicBezTo>
                <a:cubicBezTo>
                  <a:pt x="504031" y="28773"/>
                  <a:pt x="503602" y="28763"/>
                  <a:pt x="503183" y="28766"/>
                </a:cubicBezTo>
                <a:close/>
                <a:moveTo>
                  <a:pt x="1154216" y="28194"/>
                </a:moveTo>
                <a:lnTo>
                  <a:pt x="1154216" y="28765"/>
                </a:lnTo>
                <a:cubicBezTo>
                  <a:pt x="1127022" y="28713"/>
                  <a:pt x="1104934" y="50717"/>
                  <a:pt x="1104877" y="77914"/>
                </a:cubicBezTo>
                <a:cubicBezTo>
                  <a:pt x="1104820" y="105111"/>
                  <a:pt x="1126832" y="127201"/>
                  <a:pt x="1154026" y="127254"/>
                </a:cubicBezTo>
                <a:cubicBezTo>
                  <a:pt x="1181220" y="127306"/>
                  <a:pt x="1203308" y="105301"/>
                  <a:pt x="1203365" y="78105"/>
                </a:cubicBezTo>
                <a:cubicBezTo>
                  <a:pt x="1203365" y="78073"/>
                  <a:pt x="1203365" y="78041"/>
                  <a:pt x="1203365" y="78009"/>
                </a:cubicBezTo>
                <a:cubicBezTo>
                  <a:pt x="1203632" y="50761"/>
                  <a:pt x="1181753" y="28458"/>
                  <a:pt x="1154502" y="28195"/>
                </a:cubicBezTo>
                <a:cubicBezTo>
                  <a:pt x="1154407" y="28195"/>
                  <a:pt x="1154312" y="28194"/>
                  <a:pt x="1154216" y="28194"/>
                </a:cubicBezTo>
                <a:close/>
                <a:moveTo>
                  <a:pt x="836558" y="25718"/>
                </a:moveTo>
                <a:cubicBezTo>
                  <a:pt x="809364" y="25718"/>
                  <a:pt x="787314" y="47766"/>
                  <a:pt x="787314" y="74962"/>
                </a:cubicBezTo>
                <a:cubicBezTo>
                  <a:pt x="787314" y="102159"/>
                  <a:pt x="809364" y="124207"/>
                  <a:pt x="836558" y="124207"/>
                </a:cubicBezTo>
                <a:cubicBezTo>
                  <a:pt x="863752" y="124207"/>
                  <a:pt x="885802" y="102159"/>
                  <a:pt x="885802" y="74962"/>
                </a:cubicBezTo>
                <a:cubicBezTo>
                  <a:pt x="885802" y="74931"/>
                  <a:pt x="885802" y="74898"/>
                  <a:pt x="885802" y="74867"/>
                </a:cubicBezTo>
                <a:cubicBezTo>
                  <a:pt x="885745" y="47707"/>
                  <a:pt x="863714" y="25718"/>
                  <a:pt x="836558" y="25718"/>
                </a:cubicBezTo>
                <a:close/>
                <a:moveTo>
                  <a:pt x="200954" y="25527"/>
                </a:moveTo>
                <a:lnTo>
                  <a:pt x="200954" y="25908"/>
                </a:lnTo>
                <a:cubicBezTo>
                  <a:pt x="173652" y="25856"/>
                  <a:pt x="151477" y="47945"/>
                  <a:pt x="151424" y="75248"/>
                </a:cubicBezTo>
                <a:cubicBezTo>
                  <a:pt x="151372" y="102550"/>
                  <a:pt x="173462" y="124725"/>
                  <a:pt x="200764" y="124778"/>
                </a:cubicBezTo>
                <a:cubicBezTo>
                  <a:pt x="228063" y="124830"/>
                  <a:pt x="250237" y="102740"/>
                  <a:pt x="250294" y="75438"/>
                </a:cubicBezTo>
                <a:cubicBezTo>
                  <a:pt x="250294" y="75374"/>
                  <a:pt x="250294" y="75311"/>
                  <a:pt x="250294" y="75248"/>
                </a:cubicBezTo>
                <a:cubicBezTo>
                  <a:pt x="250456" y="47946"/>
                  <a:pt x="228444" y="25686"/>
                  <a:pt x="201145" y="25528"/>
                </a:cubicBezTo>
                <a:cubicBezTo>
                  <a:pt x="201078" y="25527"/>
                  <a:pt x="201021" y="25527"/>
                  <a:pt x="200954" y="25527"/>
                </a:cubicBezTo>
                <a:close/>
                <a:moveTo>
                  <a:pt x="437841" y="3429"/>
                </a:moveTo>
                <a:lnTo>
                  <a:pt x="502040" y="3429"/>
                </a:lnTo>
                <a:cubicBezTo>
                  <a:pt x="514623" y="3414"/>
                  <a:pt x="526748" y="8180"/>
                  <a:pt x="535949" y="16764"/>
                </a:cubicBezTo>
                <a:cubicBezTo>
                  <a:pt x="545074" y="25190"/>
                  <a:pt x="550427" y="36928"/>
                  <a:pt x="550808" y="49340"/>
                </a:cubicBezTo>
                <a:cubicBezTo>
                  <a:pt x="551303" y="66268"/>
                  <a:pt x="542883" y="82215"/>
                  <a:pt x="528615" y="91345"/>
                </a:cubicBezTo>
                <a:cubicBezTo>
                  <a:pt x="525881" y="92959"/>
                  <a:pt x="524852" y="96397"/>
                  <a:pt x="526233" y="99251"/>
                </a:cubicBezTo>
                <a:lnTo>
                  <a:pt x="544712" y="138017"/>
                </a:lnTo>
                <a:cubicBezTo>
                  <a:pt x="546188" y="141161"/>
                  <a:pt x="544826" y="144904"/>
                  <a:pt x="541683" y="146377"/>
                </a:cubicBezTo>
                <a:cubicBezTo>
                  <a:pt x="540845" y="146772"/>
                  <a:pt x="539930" y="146974"/>
                  <a:pt x="538997" y="146971"/>
                </a:cubicBezTo>
                <a:lnTo>
                  <a:pt x="525567" y="146971"/>
                </a:lnTo>
                <a:cubicBezTo>
                  <a:pt x="523166" y="146983"/>
                  <a:pt x="520976" y="145611"/>
                  <a:pt x="519947" y="143447"/>
                </a:cubicBezTo>
                <a:lnTo>
                  <a:pt x="500230" y="102203"/>
                </a:lnTo>
                <a:cubicBezTo>
                  <a:pt x="499221" y="100023"/>
                  <a:pt x="497011" y="98643"/>
                  <a:pt x="494611" y="98679"/>
                </a:cubicBezTo>
                <a:lnTo>
                  <a:pt x="463654" y="98679"/>
                </a:lnTo>
                <a:cubicBezTo>
                  <a:pt x="460235" y="98626"/>
                  <a:pt x="457425" y="101355"/>
                  <a:pt x="457368" y="104773"/>
                </a:cubicBezTo>
                <a:cubicBezTo>
                  <a:pt x="457368" y="104838"/>
                  <a:pt x="457368" y="104902"/>
                  <a:pt x="457368" y="104966"/>
                </a:cubicBezTo>
                <a:lnTo>
                  <a:pt x="457368" y="140684"/>
                </a:lnTo>
                <a:cubicBezTo>
                  <a:pt x="457368" y="144156"/>
                  <a:pt x="454558" y="146971"/>
                  <a:pt x="451081" y="146971"/>
                </a:cubicBezTo>
                <a:lnTo>
                  <a:pt x="437841" y="146971"/>
                </a:lnTo>
                <a:cubicBezTo>
                  <a:pt x="434365" y="146971"/>
                  <a:pt x="431555" y="144156"/>
                  <a:pt x="431555" y="140684"/>
                </a:cubicBezTo>
                <a:lnTo>
                  <a:pt x="431555" y="9716"/>
                </a:lnTo>
                <a:cubicBezTo>
                  <a:pt x="431603" y="6265"/>
                  <a:pt x="434393" y="3480"/>
                  <a:pt x="437841" y="3429"/>
                </a:cubicBezTo>
                <a:close/>
                <a:moveTo>
                  <a:pt x="293633" y="3429"/>
                </a:moveTo>
                <a:lnTo>
                  <a:pt x="306777" y="3429"/>
                </a:lnTo>
                <a:cubicBezTo>
                  <a:pt x="310101" y="3631"/>
                  <a:pt x="312692" y="6387"/>
                  <a:pt x="312683" y="9715"/>
                </a:cubicBezTo>
                <a:lnTo>
                  <a:pt x="312683" y="80677"/>
                </a:lnTo>
                <a:cubicBezTo>
                  <a:pt x="311454" y="102842"/>
                  <a:pt x="328427" y="121805"/>
                  <a:pt x="350592" y="123032"/>
                </a:cubicBezTo>
                <a:cubicBezTo>
                  <a:pt x="372757" y="124258"/>
                  <a:pt x="391721" y="107284"/>
                  <a:pt x="392950" y="85118"/>
                </a:cubicBezTo>
                <a:cubicBezTo>
                  <a:pt x="393026" y="83830"/>
                  <a:pt x="393035" y="82538"/>
                  <a:pt x="392978" y="81248"/>
                </a:cubicBezTo>
                <a:lnTo>
                  <a:pt x="392978" y="9715"/>
                </a:lnTo>
                <a:cubicBezTo>
                  <a:pt x="393026" y="6265"/>
                  <a:pt x="395817" y="3480"/>
                  <a:pt x="399265" y="3429"/>
                </a:cubicBezTo>
                <a:lnTo>
                  <a:pt x="412505" y="3429"/>
                </a:lnTo>
                <a:cubicBezTo>
                  <a:pt x="415943" y="3481"/>
                  <a:pt x="418696" y="6281"/>
                  <a:pt x="418696" y="9715"/>
                </a:cubicBezTo>
                <a:lnTo>
                  <a:pt x="418696" y="81153"/>
                </a:lnTo>
                <a:cubicBezTo>
                  <a:pt x="418696" y="108416"/>
                  <a:pt x="402119" y="131807"/>
                  <a:pt x="378496" y="141799"/>
                </a:cubicBezTo>
                <a:lnTo>
                  <a:pt x="353068" y="146933"/>
                </a:lnTo>
                <a:lnTo>
                  <a:pt x="327634" y="141836"/>
                </a:lnTo>
                <a:cubicBezTo>
                  <a:pt x="303998" y="131878"/>
                  <a:pt x="287389" y="108511"/>
                  <a:pt x="287346" y="81248"/>
                </a:cubicBezTo>
                <a:cubicBezTo>
                  <a:pt x="287346" y="81217"/>
                  <a:pt x="287346" y="81184"/>
                  <a:pt x="287346" y="81153"/>
                </a:cubicBezTo>
                <a:lnTo>
                  <a:pt x="287346" y="9715"/>
                </a:lnTo>
                <a:cubicBezTo>
                  <a:pt x="287394" y="6265"/>
                  <a:pt x="290184" y="3480"/>
                  <a:pt x="293633" y="3429"/>
                </a:cubicBezTo>
                <a:close/>
                <a:moveTo>
                  <a:pt x="6264" y="3333"/>
                </a:moveTo>
                <a:lnTo>
                  <a:pt x="18646" y="3333"/>
                </a:lnTo>
                <a:cubicBezTo>
                  <a:pt x="20692" y="3332"/>
                  <a:pt x="22611" y="4327"/>
                  <a:pt x="23790" y="6000"/>
                </a:cubicBezTo>
                <a:lnTo>
                  <a:pt x="61890" y="59817"/>
                </a:lnTo>
                <a:cubicBezTo>
                  <a:pt x="63109" y="61430"/>
                  <a:pt x="65011" y="62381"/>
                  <a:pt x="67033" y="62388"/>
                </a:cubicBezTo>
                <a:cubicBezTo>
                  <a:pt x="69032" y="62397"/>
                  <a:pt x="70913" y="61439"/>
                  <a:pt x="72081" y="59817"/>
                </a:cubicBezTo>
                <a:lnTo>
                  <a:pt x="110181" y="6000"/>
                </a:lnTo>
                <a:cubicBezTo>
                  <a:pt x="111360" y="4327"/>
                  <a:pt x="113279" y="3332"/>
                  <a:pt x="115325" y="3333"/>
                </a:cubicBezTo>
                <a:lnTo>
                  <a:pt x="127707" y="3333"/>
                </a:lnTo>
                <a:cubicBezTo>
                  <a:pt x="131179" y="3293"/>
                  <a:pt x="134026" y="6076"/>
                  <a:pt x="134065" y="9548"/>
                </a:cubicBezTo>
                <a:cubicBezTo>
                  <a:pt x="134082" y="10908"/>
                  <a:pt x="133655" y="12237"/>
                  <a:pt x="132851" y="13335"/>
                </a:cubicBezTo>
                <a:lnTo>
                  <a:pt x="81702" y="83724"/>
                </a:lnTo>
                <a:cubicBezTo>
                  <a:pt x="80555" y="85300"/>
                  <a:pt x="79953" y="87206"/>
                  <a:pt x="79987" y="89154"/>
                </a:cubicBezTo>
                <a:lnTo>
                  <a:pt x="79987" y="140684"/>
                </a:lnTo>
                <a:cubicBezTo>
                  <a:pt x="79987" y="144156"/>
                  <a:pt x="77172" y="146970"/>
                  <a:pt x="73701" y="146970"/>
                </a:cubicBezTo>
                <a:lnTo>
                  <a:pt x="60270" y="146970"/>
                </a:lnTo>
                <a:cubicBezTo>
                  <a:pt x="56798" y="146970"/>
                  <a:pt x="53984" y="144156"/>
                  <a:pt x="53984" y="140684"/>
                </a:cubicBezTo>
                <a:lnTo>
                  <a:pt x="53984" y="89154"/>
                </a:lnTo>
                <a:cubicBezTo>
                  <a:pt x="54018" y="87206"/>
                  <a:pt x="53416" y="85300"/>
                  <a:pt x="52269" y="83724"/>
                </a:cubicBezTo>
                <a:lnTo>
                  <a:pt x="1215" y="13335"/>
                </a:lnTo>
                <a:cubicBezTo>
                  <a:pt x="-836" y="10533"/>
                  <a:pt x="-229" y="6600"/>
                  <a:pt x="2572" y="4549"/>
                </a:cubicBezTo>
                <a:cubicBezTo>
                  <a:pt x="3643" y="3764"/>
                  <a:pt x="4936" y="3338"/>
                  <a:pt x="6264" y="3333"/>
                </a:cubicBezTo>
                <a:close/>
                <a:moveTo>
                  <a:pt x="1154026" y="3238"/>
                </a:moveTo>
                <a:cubicBezTo>
                  <a:pt x="1195269" y="3186"/>
                  <a:pt x="1228740" y="36577"/>
                  <a:pt x="1228797" y="77819"/>
                </a:cubicBezTo>
                <a:cubicBezTo>
                  <a:pt x="1228797" y="77850"/>
                  <a:pt x="1228797" y="77883"/>
                  <a:pt x="1228797" y="77914"/>
                </a:cubicBezTo>
                <a:cubicBezTo>
                  <a:pt x="1228740" y="119097"/>
                  <a:pt x="1195402" y="152485"/>
                  <a:pt x="1154216" y="152590"/>
                </a:cubicBezTo>
                <a:cubicBezTo>
                  <a:pt x="1112973" y="152642"/>
                  <a:pt x="1079502" y="119252"/>
                  <a:pt x="1079445" y="78009"/>
                </a:cubicBezTo>
                <a:cubicBezTo>
                  <a:pt x="1079388" y="36767"/>
                  <a:pt x="1112783" y="3290"/>
                  <a:pt x="1154026" y="3238"/>
                </a:cubicBezTo>
                <a:close/>
                <a:moveTo>
                  <a:pt x="646058" y="2096"/>
                </a:moveTo>
                <a:lnTo>
                  <a:pt x="659774" y="2096"/>
                </a:lnTo>
                <a:cubicBezTo>
                  <a:pt x="663250" y="2096"/>
                  <a:pt x="666060" y="4911"/>
                  <a:pt x="666060" y="8382"/>
                </a:cubicBezTo>
                <a:lnTo>
                  <a:pt x="666060" y="116491"/>
                </a:lnTo>
                <a:cubicBezTo>
                  <a:pt x="666060" y="119963"/>
                  <a:pt x="668870" y="122778"/>
                  <a:pt x="672346" y="122778"/>
                </a:cubicBezTo>
                <a:lnTo>
                  <a:pt x="750166" y="122778"/>
                </a:lnTo>
                <a:cubicBezTo>
                  <a:pt x="753633" y="122778"/>
                  <a:pt x="756452" y="125592"/>
                  <a:pt x="756452" y="129064"/>
                </a:cubicBezTo>
                <a:lnTo>
                  <a:pt x="756452" y="141733"/>
                </a:lnTo>
                <a:cubicBezTo>
                  <a:pt x="756509" y="145151"/>
                  <a:pt x="753776" y="147966"/>
                  <a:pt x="750356" y="148019"/>
                </a:cubicBezTo>
                <a:cubicBezTo>
                  <a:pt x="750290" y="148020"/>
                  <a:pt x="750232" y="148020"/>
                  <a:pt x="750166" y="148019"/>
                </a:cubicBezTo>
                <a:lnTo>
                  <a:pt x="646058" y="148019"/>
                </a:lnTo>
                <a:cubicBezTo>
                  <a:pt x="642581" y="148019"/>
                  <a:pt x="639771" y="145204"/>
                  <a:pt x="639771" y="141733"/>
                </a:cubicBezTo>
                <a:lnTo>
                  <a:pt x="639771" y="8382"/>
                </a:lnTo>
                <a:cubicBezTo>
                  <a:pt x="639819" y="4932"/>
                  <a:pt x="642609" y="2147"/>
                  <a:pt x="646058" y="2096"/>
                </a:cubicBezTo>
                <a:close/>
                <a:moveTo>
                  <a:pt x="995720" y="191"/>
                </a:moveTo>
                <a:cubicBezTo>
                  <a:pt x="1011922" y="355"/>
                  <a:pt x="1027629" y="5769"/>
                  <a:pt x="1040488" y="15621"/>
                </a:cubicBezTo>
                <a:cubicBezTo>
                  <a:pt x="1044298" y="18466"/>
                  <a:pt x="1047831" y="21654"/>
                  <a:pt x="1051060" y="25146"/>
                </a:cubicBezTo>
                <a:cubicBezTo>
                  <a:pt x="1051127" y="25235"/>
                  <a:pt x="1051194" y="25326"/>
                  <a:pt x="1051251" y="25418"/>
                </a:cubicBezTo>
                <a:cubicBezTo>
                  <a:pt x="1053146" y="28264"/>
                  <a:pt x="1052384" y="32107"/>
                  <a:pt x="1049536" y="34004"/>
                </a:cubicBezTo>
                <a:lnTo>
                  <a:pt x="1038964" y="41434"/>
                </a:lnTo>
                <a:cubicBezTo>
                  <a:pt x="1036478" y="43261"/>
                  <a:pt x="1033020" y="42976"/>
                  <a:pt x="1030867" y="40767"/>
                </a:cubicBezTo>
                <a:cubicBezTo>
                  <a:pt x="1029962" y="39830"/>
                  <a:pt x="1029010" y="38939"/>
                  <a:pt x="1028010" y="38100"/>
                </a:cubicBezTo>
                <a:cubicBezTo>
                  <a:pt x="1027753" y="37997"/>
                  <a:pt x="1027524" y="37834"/>
                  <a:pt x="1027343" y="37624"/>
                </a:cubicBezTo>
                <a:cubicBezTo>
                  <a:pt x="1018532" y="30242"/>
                  <a:pt x="1007407" y="26196"/>
                  <a:pt x="995911" y="26194"/>
                </a:cubicBezTo>
                <a:lnTo>
                  <a:pt x="993815" y="26194"/>
                </a:lnTo>
                <a:cubicBezTo>
                  <a:pt x="992672" y="26099"/>
                  <a:pt x="991529" y="26099"/>
                  <a:pt x="990386" y="26194"/>
                </a:cubicBezTo>
                <a:cubicBezTo>
                  <a:pt x="987414" y="26512"/>
                  <a:pt x="984481" y="27118"/>
                  <a:pt x="981623" y="28004"/>
                </a:cubicBezTo>
                <a:cubicBezTo>
                  <a:pt x="964526" y="33101"/>
                  <a:pt x="951524" y="47046"/>
                  <a:pt x="947638" y="64456"/>
                </a:cubicBezTo>
                <a:cubicBezTo>
                  <a:pt x="941704" y="90998"/>
                  <a:pt x="958411" y="117323"/>
                  <a:pt x="984957" y="123254"/>
                </a:cubicBezTo>
                <a:lnTo>
                  <a:pt x="988957" y="124016"/>
                </a:lnTo>
                <a:lnTo>
                  <a:pt x="992291" y="122968"/>
                </a:lnTo>
                <a:lnTo>
                  <a:pt x="1001816" y="122968"/>
                </a:lnTo>
                <a:cubicBezTo>
                  <a:pt x="1004274" y="122753"/>
                  <a:pt x="1006731" y="122403"/>
                  <a:pt x="1009150" y="121920"/>
                </a:cubicBezTo>
                <a:lnTo>
                  <a:pt x="1010484" y="121920"/>
                </a:lnTo>
                <a:lnTo>
                  <a:pt x="1011817" y="121920"/>
                </a:lnTo>
                <a:lnTo>
                  <a:pt x="1017437" y="119920"/>
                </a:lnTo>
                <a:lnTo>
                  <a:pt x="1018580" y="119444"/>
                </a:lnTo>
                <a:lnTo>
                  <a:pt x="1019723" y="118967"/>
                </a:lnTo>
                <a:lnTo>
                  <a:pt x="1020866" y="118396"/>
                </a:lnTo>
                <a:lnTo>
                  <a:pt x="1023438" y="117062"/>
                </a:lnTo>
                <a:lnTo>
                  <a:pt x="1024200" y="116491"/>
                </a:lnTo>
                <a:cubicBezTo>
                  <a:pt x="1031496" y="110931"/>
                  <a:pt x="1037316" y="103671"/>
                  <a:pt x="1041154" y="95345"/>
                </a:cubicBezTo>
                <a:cubicBezTo>
                  <a:pt x="1041764" y="93613"/>
                  <a:pt x="1041393" y="91690"/>
                  <a:pt x="1040202" y="90297"/>
                </a:cubicBezTo>
                <a:cubicBezTo>
                  <a:pt x="1039135" y="89178"/>
                  <a:pt x="1037649" y="88556"/>
                  <a:pt x="1036106" y="88583"/>
                </a:cubicBezTo>
                <a:lnTo>
                  <a:pt x="1008579" y="88583"/>
                </a:lnTo>
                <a:cubicBezTo>
                  <a:pt x="1005102" y="88583"/>
                  <a:pt x="1002292" y="85768"/>
                  <a:pt x="1002292" y="82296"/>
                </a:cubicBezTo>
                <a:lnTo>
                  <a:pt x="1002292" y="69437"/>
                </a:lnTo>
                <a:cubicBezTo>
                  <a:pt x="1002292" y="69373"/>
                  <a:pt x="1002292" y="69310"/>
                  <a:pt x="1002292" y="69245"/>
                </a:cubicBezTo>
                <a:cubicBezTo>
                  <a:pt x="1002350" y="65826"/>
                  <a:pt x="1005159" y="63097"/>
                  <a:pt x="1008579" y="63151"/>
                </a:cubicBezTo>
                <a:lnTo>
                  <a:pt x="1065729" y="63151"/>
                </a:lnTo>
                <a:lnTo>
                  <a:pt x="1066205" y="63151"/>
                </a:lnTo>
                <a:lnTo>
                  <a:pt x="1066777" y="63151"/>
                </a:lnTo>
                <a:cubicBezTo>
                  <a:pt x="1068139" y="64680"/>
                  <a:pt x="1068672" y="66776"/>
                  <a:pt x="1068205" y="68771"/>
                </a:cubicBezTo>
                <a:lnTo>
                  <a:pt x="1068205" y="80391"/>
                </a:lnTo>
                <a:cubicBezTo>
                  <a:pt x="1068244" y="101700"/>
                  <a:pt x="1059119" y="121997"/>
                  <a:pt x="1043155" y="136112"/>
                </a:cubicBezTo>
                <a:lnTo>
                  <a:pt x="1040869" y="138113"/>
                </a:lnTo>
                <a:lnTo>
                  <a:pt x="1039630" y="139065"/>
                </a:lnTo>
                <a:cubicBezTo>
                  <a:pt x="1038878" y="139697"/>
                  <a:pt x="1038087" y="140270"/>
                  <a:pt x="1037249" y="140780"/>
                </a:cubicBezTo>
                <a:lnTo>
                  <a:pt x="1036011" y="141637"/>
                </a:lnTo>
                <a:lnTo>
                  <a:pt x="1033630" y="143161"/>
                </a:lnTo>
                <a:lnTo>
                  <a:pt x="1032391" y="143923"/>
                </a:lnTo>
                <a:lnTo>
                  <a:pt x="1029915" y="145352"/>
                </a:lnTo>
                <a:lnTo>
                  <a:pt x="1029343" y="145352"/>
                </a:lnTo>
                <a:lnTo>
                  <a:pt x="1025343" y="147257"/>
                </a:lnTo>
                <a:lnTo>
                  <a:pt x="1024676" y="147257"/>
                </a:lnTo>
                <a:lnTo>
                  <a:pt x="1022104" y="148209"/>
                </a:lnTo>
                <a:lnTo>
                  <a:pt x="1020866" y="148209"/>
                </a:lnTo>
                <a:lnTo>
                  <a:pt x="1020104" y="148209"/>
                </a:lnTo>
                <a:lnTo>
                  <a:pt x="1018009" y="148971"/>
                </a:lnTo>
                <a:lnTo>
                  <a:pt x="1017151" y="148971"/>
                </a:lnTo>
                <a:lnTo>
                  <a:pt x="1015913" y="148971"/>
                </a:lnTo>
                <a:lnTo>
                  <a:pt x="1015056" y="148971"/>
                </a:lnTo>
                <a:lnTo>
                  <a:pt x="1013151" y="149447"/>
                </a:lnTo>
                <a:lnTo>
                  <a:pt x="1012103" y="149447"/>
                </a:lnTo>
                <a:lnTo>
                  <a:pt x="1010960" y="149447"/>
                </a:lnTo>
                <a:lnTo>
                  <a:pt x="1009912" y="149447"/>
                </a:lnTo>
                <a:lnTo>
                  <a:pt x="1008103" y="149447"/>
                </a:lnTo>
                <a:lnTo>
                  <a:pt x="1006960" y="149447"/>
                </a:lnTo>
                <a:lnTo>
                  <a:pt x="1005817" y="149447"/>
                </a:lnTo>
                <a:lnTo>
                  <a:pt x="1004578" y="149447"/>
                </a:lnTo>
                <a:lnTo>
                  <a:pt x="1002864" y="149447"/>
                </a:lnTo>
                <a:lnTo>
                  <a:pt x="995720" y="149447"/>
                </a:lnTo>
                <a:cubicBezTo>
                  <a:pt x="993939" y="149511"/>
                  <a:pt x="992167" y="149511"/>
                  <a:pt x="990386" y="149447"/>
                </a:cubicBezTo>
                <a:cubicBezTo>
                  <a:pt x="949171" y="147975"/>
                  <a:pt x="916948" y="113368"/>
                  <a:pt x="918425" y="72152"/>
                </a:cubicBezTo>
                <a:cubicBezTo>
                  <a:pt x="919901" y="30936"/>
                  <a:pt x="954505" y="-1282"/>
                  <a:pt x="995720" y="191"/>
                </a:cubicBezTo>
                <a:close/>
                <a:moveTo>
                  <a:pt x="836558" y="191"/>
                </a:moveTo>
                <a:cubicBezTo>
                  <a:pt x="877801" y="191"/>
                  <a:pt x="911234" y="33625"/>
                  <a:pt x="911234" y="74867"/>
                </a:cubicBezTo>
                <a:cubicBezTo>
                  <a:pt x="911234" y="116109"/>
                  <a:pt x="877801" y="149543"/>
                  <a:pt x="836558" y="149543"/>
                </a:cubicBezTo>
                <a:cubicBezTo>
                  <a:pt x="795315" y="149543"/>
                  <a:pt x="761882" y="116109"/>
                  <a:pt x="761882" y="74867"/>
                </a:cubicBezTo>
                <a:cubicBezTo>
                  <a:pt x="761882" y="33625"/>
                  <a:pt x="795315" y="191"/>
                  <a:pt x="836558" y="191"/>
                </a:cubicBezTo>
                <a:close/>
                <a:moveTo>
                  <a:pt x="200954" y="0"/>
                </a:moveTo>
                <a:cubicBezTo>
                  <a:pt x="242302" y="0"/>
                  <a:pt x="275821" y="33518"/>
                  <a:pt x="275821" y="74867"/>
                </a:cubicBezTo>
                <a:cubicBezTo>
                  <a:pt x="275821" y="116215"/>
                  <a:pt x="242302" y="149733"/>
                  <a:pt x="200954" y="149733"/>
                </a:cubicBezTo>
                <a:cubicBezTo>
                  <a:pt x="159606" y="149733"/>
                  <a:pt x="126088" y="116215"/>
                  <a:pt x="126088" y="74867"/>
                </a:cubicBezTo>
                <a:cubicBezTo>
                  <a:pt x="126088" y="33518"/>
                  <a:pt x="159606" y="0"/>
                  <a:pt x="20095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" y="5290458"/>
            <a:ext cx="1415143" cy="1567543"/>
          </a:xfrm>
          <a:custGeom>
            <a:avLst/>
            <a:gdLst>
              <a:gd name="connsiteX0" fmla="*/ 0 w 1415143"/>
              <a:gd name="connsiteY0" fmla="*/ 0 h 1567543"/>
              <a:gd name="connsiteX1" fmla="*/ 1415143 w 1415143"/>
              <a:gd name="connsiteY1" fmla="*/ 1415143 h 1567543"/>
              <a:gd name="connsiteX2" fmla="*/ 1407837 w 1415143"/>
              <a:gd name="connsiteY2" fmla="*/ 1559833 h 1567543"/>
              <a:gd name="connsiteX3" fmla="*/ 1406660 w 1415143"/>
              <a:gd name="connsiteY3" fmla="*/ 1567543 h 1567543"/>
              <a:gd name="connsiteX4" fmla="*/ 888206 w 1415143"/>
              <a:gd name="connsiteY4" fmla="*/ 1567543 h 1567543"/>
              <a:gd name="connsiteX5" fmla="*/ 903569 w 1415143"/>
              <a:gd name="connsiteY5" fmla="*/ 1415143 h 1567543"/>
              <a:gd name="connsiteX6" fmla="*/ 0 w 1415143"/>
              <a:gd name="connsiteY6" fmla="*/ 511574 h 1567543"/>
            </a:gdLst>
            <a:ahLst/>
            <a:cxnLst/>
            <a:rect l="l" t="t" r="r" b="b"/>
            <a:pathLst>
              <a:path w="1415143" h="1567543">
                <a:moveTo>
                  <a:pt x="0" y="0"/>
                </a:moveTo>
                <a:cubicBezTo>
                  <a:pt x="781562" y="0"/>
                  <a:pt x="1415143" y="633581"/>
                  <a:pt x="1415143" y="1415143"/>
                </a:cubicBezTo>
                <a:cubicBezTo>
                  <a:pt x="1415143" y="1463991"/>
                  <a:pt x="1412668" y="1512260"/>
                  <a:pt x="1407837" y="1559833"/>
                </a:cubicBezTo>
                <a:lnTo>
                  <a:pt x="1406660" y="1567543"/>
                </a:lnTo>
                <a:lnTo>
                  <a:pt x="888206" y="1567543"/>
                </a:lnTo>
                <a:lnTo>
                  <a:pt x="903569" y="1415143"/>
                </a:lnTo>
                <a:cubicBezTo>
                  <a:pt x="903569" y="916116"/>
                  <a:pt x="499027" y="511574"/>
                  <a:pt x="0" y="511574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1646164" y="6401581"/>
            <a:ext cx="129755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1221678" y="6401581"/>
            <a:ext cx="137688" cy="129774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0802953" y="6401581"/>
            <a:ext cx="134100" cy="129774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0389583" y="6401581"/>
            <a:ext cx="119802" cy="129774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6053014" y="962994"/>
            <a:ext cx="1335548" cy="161147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l">
              <a:lnSpc>
                <a:spcPct val="10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A28D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03</a:t>
            </a:r>
            <a:endParaRPr kumimoji="1" lang="zh-CN" altLang="en-US"/>
          </a:p>
        </p:txBody>
      </p:sp>
      <p:cxnSp>
        <p:nvCxnSpPr>
          <p:cNvPr id="20" name="标题 1"/>
          <p:cNvCxnSpPr/>
          <p:nvPr/>
        </p:nvCxnSpPr>
        <p:spPr>
          <a:xfrm>
            <a:off x="7000177" y="2326880"/>
            <a:ext cx="773750" cy="0"/>
          </a:xfrm>
          <a:prstGeom prst="line">
            <a:avLst/>
          </a:prstGeom>
          <a:noFill/>
          <a:ln w="6350" cap="sq">
            <a:solidFill>
              <a:schemeClr val="accent3">
                <a:alpha val="50000"/>
              </a:schemeClr>
            </a:solidFill>
            <a:prstDash val="dash"/>
            <a:miter/>
          </a:ln>
        </p:spPr>
      </p:cxnSp>
      <p:sp>
        <p:nvSpPr>
          <p:cNvPr id="21" name="标题 1"/>
          <p:cNvSpPr txBox="1"/>
          <p:nvPr/>
        </p:nvSpPr>
        <p:spPr>
          <a:xfrm>
            <a:off x="7097197" y="2643853"/>
            <a:ext cx="3839856" cy="144569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500" dirty="0" err="1">
                <a:ln w="12700">
                  <a:noFill/>
                </a:ln>
                <a:solidFill>
                  <a:srgbClr val="006BEB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教学方法应用</a:t>
            </a:r>
            <a:endParaRPr kumimoji="1" lang="zh-CN" altLang="en-US" dirty="0"/>
          </a:p>
        </p:txBody>
      </p:sp>
      <p:sp>
        <p:nvSpPr>
          <p:cNvPr id="26" name="标题 1"/>
          <p:cNvSpPr txBox="1"/>
          <p:nvPr/>
        </p:nvSpPr>
        <p:spPr>
          <a:xfrm>
            <a:off x="11118781" y="360876"/>
            <a:ext cx="129755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10099112" y="348819"/>
            <a:ext cx="1004902" cy="1538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PowerPoint</a:t>
            </a: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 flipH="1">
            <a:off x="4377906" y="1371375"/>
            <a:ext cx="91440" cy="91440"/>
          </a:xfrm>
          <a:prstGeom prst="ellipse">
            <a:avLst/>
          </a:prstGeom>
          <a:noFill/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5">
            <a:alphaModFix/>
          </a:blip>
          <a:srcRect l="3918" t="1508" r="5253" b="4912"/>
          <a:stretch>
            <a:fillRect/>
          </a:stretch>
        </p:blipFill>
        <p:spPr>
          <a:xfrm>
            <a:off x="852777" y="1188289"/>
            <a:ext cx="4966428" cy="5116843"/>
          </a:xfrm>
          <a:custGeom>
            <a:avLst/>
            <a:gdLst>
              <a:gd name="connsiteX0" fmla="*/ 0 w 4966428"/>
              <a:gd name="connsiteY0" fmla="*/ 0 h 5116843"/>
              <a:gd name="connsiteX1" fmla="*/ 4966428 w 4966428"/>
              <a:gd name="connsiteY1" fmla="*/ 0 h 5116843"/>
              <a:gd name="connsiteX2" fmla="*/ 4966428 w 4966428"/>
              <a:gd name="connsiteY2" fmla="*/ 5116843 h 5116843"/>
              <a:gd name="connsiteX3" fmla="*/ 0 w 4966428"/>
              <a:gd name="connsiteY3" fmla="*/ 5116843 h 5116843"/>
            </a:gdLst>
            <a:ahLst/>
            <a:cxnLst/>
            <a:rect l="l" t="t" r="r" b="b"/>
            <a:pathLst>
              <a:path w="4966428" h="5116843">
                <a:moveTo>
                  <a:pt x="0" y="0"/>
                </a:moveTo>
                <a:lnTo>
                  <a:pt x="4966428" y="0"/>
                </a:lnTo>
                <a:lnTo>
                  <a:pt x="4966428" y="5116843"/>
                </a:lnTo>
                <a:lnTo>
                  <a:pt x="0" y="5116843"/>
                </a:ln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006BEB"/>
      </a:accent1>
      <a:accent2>
        <a:srgbClr val="00A28D"/>
      </a:accent2>
      <a:accent3>
        <a:srgbClr val="FFC000"/>
      </a:accent3>
      <a:accent4>
        <a:srgbClr val="F1800F"/>
      </a:accent4>
      <a:accent5>
        <a:srgbClr val="535353"/>
      </a:accent5>
      <a:accent6>
        <a:srgbClr val="404040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482</Words>
  <Application>Microsoft Office PowerPoint</Application>
  <PresentationFormat>宽屏</PresentationFormat>
  <Paragraphs>84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Source Han Sans CN Bold</vt:lpstr>
      <vt:lpstr>Arial</vt:lpstr>
      <vt:lpstr>Source Han Sans</vt:lpstr>
      <vt:lpstr>OPPOSans B</vt:lpstr>
      <vt:lpstr>OPPOSans H</vt:lpstr>
      <vt:lpstr>OPPOSans R</vt:lpstr>
      <vt:lpstr>HelloFont WenYiHei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huaqi</cp:lastModifiedBy>
  <cp:revision>1</cp:revision>
  <dcterms:modified xsi:type="dcterms:W3CDTF">2025-02-20T00:52:48Z</dcterms:modified>
</cp:coreProperties>
</file>