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embeddedFontLst>
    <p:embeddedFont>
      <p:font typeface="OPPOSans B" panose="020B0604020202020204" charset="-122"/>
      <p:regular r:id="rId18"/>
    </p:embeddedFont>
    <p:embeddedFont>
      <p:font typeface="OPPOSans H" panose="020B0604020202020204" charset="-122"/>
      <p:regular r:id="rId19"/>
    </p:embeddedFont>
    <p:embeddedFont>
      <p:font typeface="OPPOSans R" panose="020B0604020202020204" charset="-122"/>
      <p:regular r:id="rId20"/>
    </p:embeddedFont>
    <p:embeddedFont>
      <p:font typeface="Source Han Sans" panose="020B0604020202020204" charset="-128"/>
      <p:regular r:id="rId21"/>
    </p:embeddedFont>
    <p:embeddedFont>
      <p:font typeface="Source Han Sans CN Bold" panose="020B0604020202020204" charset="-128"/>
      <p:regular r:id="rId22"/>
    </p:embeddedFont>
    <p:embeddedFont>
      <p:font typeface="Source Han Serif SC Bold" panose="020B0604020202020204" charset="-128"/>
      <p:regular r:id="rId2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1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41080" y="0"/>
            <a:ext cx="12274160" cy="6858000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78694" y="1110291"/>
            <a:ext cx="9634613" cy="4277751"/>
          </a:xfrm>
          <a:prstGeom prst="roundRect">
            <a:avLst/>
          </a:prstGeom>
          <a:solidFill>
            <a:schemeClr val="bg1">
              <a:alpha val="89000"/>
            </a:schemeClr>
          </a:solidFill>
          <a:ln w="2857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241265" y="1037347"/>
            <a:ext cx="1709471" cy="212279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535904" y="4754768"/>
            <a:ext cx="5120192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 dirty="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POWERPOINT DESIGN</a:t>
            </a:r>
            <a:endParaRPr kumimoji="1" lang="zh-CN" altLang="en-US" dirty="0"/>
          </a:p>
        </p:txBody>
      </p:sp>
      <p:sp>
        <p:nvSpPr>
          <p:cNvPr id="8" name="标题 1"/>
          <p:cNvSpPr txBox="1"/>
          <p:nvPr/>
        </p:nvSpPr>
        <p:spPr>
          <a:xfrm rot="16200000">
            <a:off x="8321434" y="4386580"/>
            <a:ext cx="144000" cy="1044153"/>
          </a:xfrm>
          <a:custGeom>
            <a:avLst/>
            <a:gdLst>
              <a:gd name="connsiteX0" fmla="*/ 144000 w 144000"/>
              <a:gd name="connsiteY0" fmla="*/ 972153 h 1044153"/>
              <a:gd name="connsiteX1" fmla="*/ 72000 w 144000"/>
              <a:gd name="connsiteY1" fmla="*/ 1044153 h 1044153"/>
              <a:gd name="connsiteX2" fmla="*/ 0 w 144000"/>
              <a:gd name="connsiteY2" fmla="*/ 972153 h 1044153"/>
              <a:gd name="connsiteX3" fmla="*/ 72000 w 144000"/>
              <a:gd name="connsiteY3" fmla="*/ 900153 h 1044153"/>
              <a:gd name="connsiteX4" fmla="*/ 144000 w 144000"/>
              <a:gd name="connsiteY4" fmla="*/ 972153 h 1044153"/>
              <a:gd name="connsiteX5" fmla="*/ 144000 w 144000"/>
              <a:gd name="connsiteY5" fmla="*/ 672102 h 1044153"/>
              <a:gd name="connsiteX6" fmla="*/ 72000 w 144000"/>
              <a:gd name="connsiteY6" fmla="*/ 744102 h 1044153"/>
              <a:gd name="connsiteX7" fmla="*/ 0 w 144000"/>
              <a:gd name="connsiteY7" fmla="*/ 672102 h 1044153"/>
              <a:gd name="connsiteX8" fmla="*/ 72000 w 144000"/>
              <a:gd name="connsiteY8" fmla="*/ 600102 h 1044153"/>
              <a:gd name="connsiteX9" fmla="*/ 144000 w 144000"/>
              <a:gd name="connsiteY9" fmla="*/ 672102 h 1044153"/>
              <a:gd name="connsiteX10" fmla="*/ 144000 w 144000"/>
              <a:gd name="connsiteY10" fmla="*/ 372051 h 1044153"/>
              <a:gd name="connsiteX11" fmla="*/ 72000 w 144000"/>
              <a:gd name="connsiteY11" fmla="*/ 444051 h 1044153"/>
              <a:gd name="connsiteX12" fmla="*/ 0 w 144000"/>
              <a:gd name="connsiteY12" fmla="*/ 372051 h 1044153"/>
              <a:gd name="connsiteX13" fmla="*/ 72000 w 144000"/>
              <a:gd name="connsiteY13" fmla="*/ 300051 h 1044153"/>
              <a:gd name="connsiteX14" fmla="*/ 144000 w 144000"/>
              <a:gd name="connsiteY14" fmla="*/ 372051 h 1044153"/>
              <a:gd name="connsiteX15" fmla="*/ 144000 w 144000"/>
              <a:gd name="connsiteY15" fmla="*/ 72000 h 1044153"/>
              <a:gd name="connsiteX16" fmla="*/ 72000 w 144000"/>
              <a:gd name="connsiteY16" fmla="*/ 144000 h 1044153"/>
              <a:gd name="connsiteX17" fmla="*/ 0 w 144000"/>
              <a:gd name="connsiteY17" fmla="*/ 72000 h 1044153"/>
              <a:gd name="connsiteX18" fmla="*/ 72000 w 144000"/>
              <a:gd name="connsiteY18" fmla="*/ 0 h 1044153"/>
              <a:gd name="connsiteX19" fmla="*/ 144000 w 144000"/>
              <a:gd name="connsiteY19" fmla="*/ 72000 h 1044153"/>
            </a:gdLst>
            <a:ahLst/>
            <a:cxnLst/>
            <a:rect l="l" t="t" r="r" b="b"/>
            <a:pathLst>
              <a:path w="144000" h="1044153">
                <a:moveTo>
                  <a:pt x="144000" y="972153"/>
                </a:moveTo>
                <a:cubicBezTo>
                  <a:pt x="144000" y="1011918"/>
                  <a:pt x="111765" y="1044153"/>
                  <a:pt x="72000" y="1044153"/>
                </a:cubicBezTo>
                <a:cubicBezTo>
                  <a:pt x="32235" y="1044153"/>
                  <a:pt x="0" y="1011918"/>
                  <a:pt x="0" y="972153"/>
                </a:cubicBezTo>
                <a:cubicBezTo>
                  <a:pt x="0" y="932388"/>
                  <a:pt x="32235" y="900153"/>
                  <a:pt x="72000" y="900153"/>
                </a:cubicBezTo>
                <a:cubicBezTo>
                  <a:pt x="111765" y="900153"/>
                  <a:pt x="144000" y="932388"/>
                  <a:pt x="144000" y="972153"/>
                </a:cubicBezTo>
                <a:close/>
                <a:moveTo>
                  <a:pt x="144000" y="672102"/>
                </a:moveTo>
                <a:cubicBezTo>
                  <a:pt x="144000" y="711867"/>
                  <a:pt x="111765" y="744102"/>
                  <a:pt x="72000" y="744102"/>
                </a:cubicBezTo>
                <a:cubicBezTo>
                  <a:pt x="32235" y="744102"/>
                  <a:pt x="0" y="711867"/>
                  <a:pt x="0" y="672102"/>
                </a:cubicBezTo>
                <a:cubicBezTo>
                  <a:pt x="0" y="632337"/>
                  <a:pt x="32235" y="600102"/>
                  <a:pt x="72000" y="600102"/>
                </a:cubicBezTo>
                <a:cubicBezTo>
                  <a:pt x="111765" y="600102"/>
                  <a:pt x="144000" y="632337"/>
                  <a:pt x="144000" y="672102"/>
                </a:cubicBezTo>
                <a:close/>
                <a:moveTo>
                  <a:pt x="144000" y="372051"/>
                </a:moveTo>
                <a:cubicBezTo>
                  <a:pt x="144000" y="411816"/>
                  <a:pt x="111765" y="444051"/>
                  <a:pt x="72000" y="444051"/>
                </a:cubicBezTo>
                <a:cubicBezTo>
                  <a:pt x="32235" y="444051"/>
                  <a:pt x="0" y="411816"/>
                  <a:pt x="0" y="372051"/>
                </a:cubicBezTo>
                <a:cubicBezTo>
                  <a:pt x="0" y="332286"/>
                  <a:pt x="32235" y="300051"/>
                  <a:pt x="72000" y="300051"/>
                </a:cubicBezTo>
                <a:cubicBezTo>
                  <a:pt x="111765" y="300051"/>
                  <a:pt x="144000" y="332286"/>
                  <a:pt x="144000" y="372051"/>
                </a:cubicBezTo>
                <a:close/>
                <a:moveTo>
                  <a:pt x="144000" y="72000"/>
                </a:moveTo>
                <a:cubicBezTo>
                  <a:pt x="144000" y="111765"/>
                  <a:pt x="111765" y="144000"/>
                  <a:pt x="72000" y="144000"/>
                </a:cubicBezTo>
                <a:cubicBezTo>
                  <a:pt x="32235" y="144000"/>
                  <a:pt x="0" y="111765"/>
                  <a:pt x="0" y="72000"/>
                </a:cubicBezTo>
                <a:cubicBezTo>
                  <a:pt x="0" y="32235"/>
                  <a:pt x="32235" y="0"/>
                  <a:pt x="72000" y="0"/>
                </a:cubicBezTo>
                <a:cubicBezTo>
                  <a:pt x="111765" y="0"/>
                  <a:pt x="144000" y="32235"/>
                  <a:pt x="144000" y="72000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5400000" flipH="1">
            <a:off x="3726566" y="4386580"/>
            <a:ext cx="144000" cy="1044153"/>
          </a:xfrm>
          <a:custGeom>
            <a:avLst/>
            <a:gdLst>
              <a:gd name="connsiteX0" fmla="*/ 144000 w 144000"/>
              <a:gd name="connsiteY0" fmla="*/ 72000 h 1044153"/>
              <a:gd name="connsiteX1" fmla="*/ 72000 w 144000"/>
              <a:gd name="connsiteY1" fmla="*/ 0 h 1044153"/>
              <a:gd name="connsiteX2" fmla="*/ 0 w 144000"/>
              <a:gd name="connsiteY2" fmla="*/ 72000 h 1044153"/>
              <a:gd name="connsiteX3" fmla="*/ 72000 w 144000"/>
              <a:gd name="connsiteY3" fmla="*/ 144000 h 1044153"/>
              <a:gd name="connsiteX4" fmla="*/ 144000 w 144000"/>
              <a:gd name="connsiteY4" fmla="*/ 72000 h 1044153"/>
              <a:gd name="connsiteX5" fmla="*/ 144000 w 144000"/>
              <a:gd name="connsiteY5" fmla="*/ 372051 h 1044153"/>
              <a:gd name="connsiteX6" fmla="*/ 72000 w 144000"/>
              <a:gd name="connsiteY6" fmla="*/ 300051 h 1044153"/>
              <a:gd name="connsiteX7" fmla="*/ 0 w 144000"/>
              <a:gd name="connsiteY7" fmla="*/ 372051 h 1044153"/>
              <a:gd name="connsiteX8" fmla="*/ 72000 w 144000"/>
              <a:gd name="connsiteY8" fmla="*/ 444051 h 1044153"/>
              <a:gd name="connsiteX9" fmla="*/ 144000 w 144000"/>
              <a:gd name="connsiteY9" fmla="*/ 372051 h 1044153"/>
              <a:gd name="connsiteX10" fmla="*/ 144000 w 144000"/>
              <a:gd name="connsiteY10" fmla="*/ 672102 h 1044153"/>
              <a:gd name="connsiteX11" fmla="*/ 72000 w 144000"/>
              <a:gd name="connsiteY11" fmla="*/ 600102 h 1044153"/>
              <a:gd name="connsiteX12" fmla="*/ 0 w 144000"/>
              <a:gd name="connsiteY12" fmla="*/ 672102 h 1044153"/>
              <a:gd name="connsiteX13" fmla="*/ 72000 w 144000"/>
              <a:gd name="connsiteY13" fmla="*/ 744102 h 1044153"/>
              <a:gd name="connsiteX14" fmla="*/ 144000 w 144000"/>
              <a:gd name="connsiteY14" fmla="*/ 672102 h 1044153"/>
              <a:gd name="connsiteX15" fmla="*/ 144000 w 144000"/>
              <a:gd name="connsiteY15" fmla="*/ 972153 h 1044153"/>
              <a:gd name="connsiteX16" fmla="*/ 72000 w 144000"/>
              <a:gd name="connsiteY16" fmla="*/ 900153 h 1044153"/>
              <a:gd name="connsiteX17" fmla="*/ 0 w 144000"/>
              <a:gd name="connsiteY17" fmla="*/ 972153 h 1044153"/>
              <a:gd name="connsiteX18" fmla="*/ 72000 w 144000"/>
              <a:gd name="connsiteY18" fmla="*/ 1044153 h 1044153"/>
              <a:gd name="connsiteX19" fmla="*/ 144000 w 144000"/>
              <a:gd name="connsiteY19" fmla="*/ 972153 h 1044153"/>
            </a:gdLst>
            <a:ahLst/>
            <a:cxnLst/>
            <a:rect l="l" t="t" r="r" b="b"/>
            <a:pathLst>
              <a:path w="144000" h="1044153">
                <a:moveTo>
                  <a:pt x="144000" y="72000"/>
                </a:moveTo>
                <a:cubicBezTo>
                  <a:pt x="144000" y="32235"/>
                  <a:pt x="111765" y="0"/>
                  <a:pt x="72000" y="0"/>
                </a:cubicBezTo>
                <a:cubicBezTo>
                  <a:pt x="32235" y="0"/>
                  <a:pt x="0" y="32235"/>
                  <a:pt x="0" y="72000"/>
                </a:cubicBezTo>
                <a:cubicBezTo>
                  <a:pt x="0" y="111765"/>
                  <a:pt x="32235" y="144000"/>
                  <a:pt x="72000" y="144000"/>
                </a:cubicBezTo>
                <a:cubicBezTo>
                  <a:pt x="111765" y="144000"/>
                  <a:pt x="144000" y="111765"/>
                  <a:pt x="144000" y="72000"/>
                </a:cubicBezTo>
                <a:close/>
                <a:moveTo>
                  <a:pt x="144000" y="372051"/>
                </a:moveTo>
                <a:cubicBezTo>
                  <a:pt x="144000" y="332286"/>
                  <a:pt x="111765" y="300051"/>
                  <a:pt x="72000" y="300051"/>
                </a:cubicBezTo>
                <a:cubicBezTo>
                  <a:pt x="32235" y="300051"/>
                  <a:pt x="0" y="332286"/>
                  <a:pt x="0" y="372051"/>
                </a:cubicBezTo>
                <a:cubicBezTo>
                  <a:pt x="0" y="411816"/>
                  <a:pt x="32235" y="444051"/>
                  <a:pt x="72000" y="444051"/>
                </a:cubicBezTo>
                <a:cubicBezTo>
                  <a:pt x="111765" y="444051"/>
                  <a:pt x="144000" y="411816"/>
                  <a:pt x="144000" y="372051"/>
                </a:cubicBezTo>
                <a:close/>
                <a:moveTo>
                  <a:pt x="144000" y="672102"/>
                </a:moveTo>
                <a:cubicBezTo>
                  <a:pt x="144000" y="632337"/>
                  <a:pt x="111765" y="600102"/>
                  <a:pt x="72000" y="600102"/>
                </a:cubicBezTo>
                <a:cubicBezTo>
                  <a:pt x="32235" y="600102"/>
                  <a:pt x="0" y="632337"/>
                  <a:pt x="0" y="672102"/>
                </a:cubicBezTo>
                <a:cubicBezTo>
                  <a:pt x="0" y="711867"/>
                  <a:pt x="32235" y="744102"/>
                  <a:pt x="72000" y="744102"/>
                </a:cubicBezTo>
                <a:cubicBezTo>
                  <a:pt x="111765" y="744102"/>
                  <a:pt x="144000" y="711867"/>
                  <a:pt x="144000" y="672102"/>
                </a:cubicBezTo>
                <a:close/>
                <a:moveTo>
                  <a:pt x="144000" y="972153"/>
                </a:moveTo>
                <a:cubicBezTo>
                  <a:pt x="144000" y="932388"/>
                  <a:pt x="111765" y="900153"/>
                  <a:pt x="72000" y="900153"/>
                </a:cubicBezTo>
                <a:cubicBezTo>
                  <a:pt x="32235" y="900153"/>
                  <a:pt x="0" y="932388"/>
                  <a:pt x="0" y="972153"/>
                </a:cubicBezTo>
                <a:cubicBezTo>
                  <a:pt x="0" y="1011918"/>
                  <a:pt x="32235" y="1044153"/>
                  <a:pt x="72000" y="1044153"/>
                </a:cubicBezTo>
                <a:cubicBezTo>
                  <a:pt x="111765" y="1044153"/>
                  <a:pt x="144000" y="1011918"/>
                  <a:pt x="144000" y="972153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698405" y="-852272"/>
            <a:ext cx="3128810" cy="3128810"/>
          </a:xfrm>
          <a:prstGeom prst="ellipse">
            <a:avLst/>
          </a:prstGeom>
          <a:gradFill>
            <a:gsLst>
              <a:gs pos="36000">
                <a:schemeClr val="accent1">
                  <a:alpha val="0"/>
                </a:schemeClr>
              </a:gs>
              <a:gs pos="9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alphaModFix/>
          </a:blip>
          <a:srcRect l="23887" t="35696" r="38110" b="15502"/>
          <a:stretch>
            <a:fillRect/>
          </a:stretch>
        </p:blipFill>
        <p:spPr>
          <a:xfrm rot="20443750" flipV="1">
            <a:off x="8900507" y="4158298"/>
            <a:ext cx="4504234" cy="324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alphaModFix/>
          </a:blip>
          <a:srcRect l="34694" t="47898" r="21405" b="15839"/>
          <a:stretch>
            <a:fillRect/>
          </a:stretch>
        </p:blipFill>
        <p:spPr>
          <a:xfrm rot="8688012" flipV="1">
            <a:off x="-1483202" y="-945904"/>
            <a:ext cx="5352512" cy="280887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标题 1"/>
          <p:cNvSpPr txBox="1"/>
          <p:nvPr/>
        </p:nvSpPr>
        <p:spPr>
          <a:xfrm>
            <a:off x="-314774" y="6281933"/>
            <a:ext cx="2423127" cy="2423127"/>
          </a:xfrm>
          <a:prstGeom prst="ellipse">
            <a:avLst/>
          </a:prstGeom>
          <a:gradFill>
            <a:gsLst>
              <a:gs pos="36000">
                <a:schemeClr val="accent1">
                  <a:alpha val="0"/>
                </a:schemeClr>
              </a:gs>
              <a:gs pos="9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2032031" y="1759584"/>
            <a:ext cx="8127937" cy="272659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3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抢篮板球技术</a:t>
            </a:r>
            <a:endParaRPr kumimoji="1" lang="zh-CN" altLang="en-US" dirty="0"/>
          </a:p>
        </p:txBody>
      </p:sp>
      <p:sp>
        <p:nvSpPr>
          <p:cNvPr id="19" name="标题 1"/>
          <p:cNvSpPr txBox="1"/>
          <p:nvPr/>
        </p:nvSpPr>
        <p:spPr>
          <a:xfrm>
            <a:off x="1744119" y="2262206"/>
            <a:ext cx="728467" cy="728467"/>
          </a:xfrm>
          <a:prstGeom prst="ellipse">
            <a:avLst/>
          </a:prstGeom>
          <a:gradFill>
            <a:gsLst>
              <a:gs pos="36000">
                <a:schemeClr val="accent1">
                  <a:alpha val="0"/>
                </a:schemeClr>
              </a:gs>
              <a:gs pos="9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41080" y="0"/>
            <a:ext cx="12274160" cy="6858000"/>
          </a:xfrm>
          <a:prstGeom prst="rect">
            <a:avLst/>
          </a:prstGeom>
          <a:gradFill>
            <a:gsLst>
              <a:gs pos="41000">
                <a:schemeClr val="accent1">
                  <a:lumMod val="20000"/>
                  <a:lumOff val="80000"/>
                  <a:alpha val="0"/>
                </a:schemeClr>
              </a:gs>
              <a:gs pos="96800">
                <a:schemeClr val="accent1">
                  <a:lumMod val="40000"/>
                  <a:lumOff val="60000"/>
                  <a:alpha val="1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88595" y="1682153"/>
            <a:ext cx="2165507" cy="681041"/>
          </a:xfrm>
          <a:custGeom>
            <a:avLst/>
            <a:gdLst>
              <a:gd name="connsiteX0" fmla="*/ 1259015 w 1259014"/>
              <a:gd name="connsiteY0" fmla="*/ 0 h 395954"/>
              <a:gd name="connsiteX1" fmla="*/ 0 w 1259014"/>
              <a:gd name="connsiteY1" fmla="*/ 0 h 395954"/>
              <a:gd name="connsiteX2" fmla="*/ 0 w 1259014"/>
              <a:gd name="connsiteY2" fmla="*/ 266129 h 395954"/>
              <a:gd name="connsiteX3" fmla="*/ 129826 w 1259014"/>
              <a:gd name="connsiteY3" fmla="*/ 395954 h 395954"/>
              <a:gd name="connsiteX4" fmla="*/ 1259015 w 1259014"/>
              <a:gd name="connsiteY4" fmla="*/ 395954 h 395954"/>
              <a:gd name="connsiteX5" fmla="*/ 1259015 w 1259014"/>
              <a:gd name="connsiteY5" fmla="*/ 0 h 395954"/>
            </a:gdLst>
            <a:ahLst/>
            <a:cxnLst/>
            <a:rect l="l" t="t" r="r" b="b"/>
            <a:pathLst>
              <a:path w="1259014" h="395954">
                <a:moveTo>
                  <a:pt x="1259015" y="0"/>
                </a:moveTo>
                <a:lnTo>
                  <a:pt x="0" y="0"/>
                </a:lnTo>
                <a:lnTo>
                  <a:pt x="0" y="266129"/>
                </a:lnTo>
                <a:cubicBezTo>
                  <a:pt x="0" y="337852"/>
                  <a:pt x="58102" y="395954"/>
                  <a:pt x="129826" y="395954"/>
                </a:cubicBezTo>
                <a:lnTo>
                  <a:pt x="1259015" y="395954"/>
                </a:lnTo>
                <a:lnTo>
                  <a:pt x="1259015" y="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66334" y="1292725"/>
            <a:ext cx="3987526" cy="4968510"/>
          </a:xfrm>
          <a:prstGeom prst="roundRect">
            <a:avLst>
              <a:gd name="adj" fmla="val 5587"/>
            </a:avLst>
          </a:prstGeom>
          <a:solidFill>
            <a:schemeClr val="bg1"/>
          </a:solidFill>
          <a:ln w="12700" cap="sq">
            <a:solidFill>
              <a:schemeClr val="accent2"/>
            </a:solidFill>
            <a:miter/>
          </a:ln>
          <a:effectLst>
            <a:outerShdw blurRad="381000" dist="215900" dir="2700000" algn="tl" rotWithShape="0">
              <a:schemeClr val="tx1">
                <a:lumMod val="85000"/>
                <a:lumOff val="15000"/>
                <a:alpha val="1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141942" y="2286522"/>
            <a:ext cx="3394863" cy="37523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集合整队，体育委员整队并报告人数，师生问好，营造积极的课堂氛围。教师宣布教学内容、目标及重难点，让学生明确学习方向。
慢跑热身，学生围绕篮球场轻松慢跑3 - 4圈，活动身体各部位。热身操练习，包括头部运动、肩部运动、扩胸运动、振臂运动、体转运动、腹背运动、弓步压腿、仆步压腿、手腕踝关节运动，每个动作进行4×8拍，充分活动全身关节，预防运动损伤。专项热身：原地纵跳练习3 - 4组，每组8 - 10次，为抢篮板起跳做准备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613229" y="1495214"/>
            <a:ext cx="957816" cy="5847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r">
              <a:lnSpc>
                <a:spcPct val="110000"/>
              </a:lnSpc>
            </a:pPr>
            <a:r>
              <a:rPr kumimoji="1" lang="en-US" altLang="zh-CN" sz="3200">
                <a:ln w="6350">
                  <a:noFill/>
                </a:ln>
                <a:gradFill>
                  <a:gsLst>
                    <a:gs pos="0">
                      <a:srgbClr val="C1A3FE">
                        <a:alpha val="100000"/>
                      </a:srgbClr>
                    </a:gs>
                    <a:gs pos="92000">
                      <a:srgbClr val="C1A3FE">
                        <a:alpha val="10000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263752" y="1682153"/>
            <a:ext cx="2165507" cy="681041"/>
          </a:xfrm>
          <a:custGeom>
            <a:avLst/>
            <a:gdLst>
              <a:gd name="connsiteX0" fmla="*/ 1259015 w 1259014"/>
              <a:gd name="connsiteY0" fmla="*/ 0 h 395954"/>
              <a:gd name="connsiteX1" fmla="*/ 0 w 1259014"/>
              <a:gd name="connsiteY1" fmla="*/ 0 h 395954"/>
              <a:gd name="connsiteX2" fmla="*/ 0 w 1259014"/>
              <a:gd name="connsiteY2" fmla="*/ 266129 h 395954"/>
              <a:gd name="connsiteX3" fmla="*/ 129826 w 1259014"/>
              <a:gd name="connsiteY3" fmla="*/ 395954 h 395954"/>
              <a:gd name="connsiteX4" fmla="*/ 1259015 w 1259014"/>
              <a:gd name="connsiteY4" fmla="*/ 395954 h 395954"/>
              <a:gd name="connsiteX5" fmla="*/ 1259015 w 1259014"/>
              <a:gd name="connsiteY5" fmla="*/ 0 h 395954"/>
            </a:gdLst>
            <a:ahLst/>
            <a:cxnLst/>
            <a:rect l="l" t="t" r="r" b="b"/>
            <a:pathLst>
              <a:path w="1259014" h="395954">
                <a:moveTo>
                  <a:pt x="1259015" y="0"/>
                </a:moveTo>
                <a:lnTo>
                  <a:pt x="0" y="0"/>
                </a:lnTo>
                <a:lnTo>
                  <a:pt x="0" y="266129"/>
                </a:lnTo>
                <a:cubicBezTo>
                  <a:pt x="0" y="337852"/>
                  <a:pt x="58102" y="395954"/>
                  <a:pt x="129826" y="395954"/>
                </a:cubicBezTo>
                <a:lnTo>
                  <a:pt x="1259015" y="395954"/>
                </a:lnTo>
                <a:lnTo>
                  <a:pt x="1259015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489257" y="1292724"/>
            <a:ext cx="6014148" cy="4968509"/>
          </a:xfrm>
          <a:prstGeom prst="roundRect">
            <a:avLst>
              <a:gd name="adj" fmla="val 5587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  <a:effectLst>
            <a:outerShdw blurRad="381000" dist="215900" dir="2700000" algn="tl" rotWithShape="0">
              <a:schemeClr val="tx1">
                <a:lumMod val="85000"/>
                <a:lumOff val="15000"/>
                <a:alpha val="1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743070" y="1495214"/>
            <a:ext cx="1429755" cy="5847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3200">
                <a:ln w="6350">
                  <a:noFill/>
                </a:ln>
                <a:solidFill>
                  <a:srgbClr val="F0861C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700151" y="2286521"/>
            <a:ext cx="5410200" cy="37523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着重强调安全事项，如抢篮板时避免碰撞、正确用球等，确保学生在练习中的安全。教师通过讲解和示范，让学生了解正确的抢篮板姿势和动作要领，引导学生积极参与学习，提高学生的安全意识和自我保护能力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88595" y="1467991"/>
            <a:ext cx="3098141" cy="691072"/>
          </a:xfrm>
          <a:custGeom>
            <a:avLst/>
            <a:gdLst>
              <a:gd name="connsiteX0" fmla="*/ 309863 w 3098141"/>
              <a:gd name="connsiteY0" fmla="*/ 0 h 691072"/>
              <a:gd name="connsiteX1" fmla="*/ 2368017 w 3098141"/>
              <a:gd name="connsiteY1" fmla="*/ 0 h 691072"/>
              <a:gd name="connsiteX2" fmla="*/ 2532555 w 3098141"/>
              <a:gd name="connsiteY2" fmla="*/ 0 h 691072"/>
              <a:gd name="connsiteX3" fmla="*/ 2828141 w 3098141"/>
              <a:gd name="connsiteY3" fmla="*/ 0 h 691072"/>
              <a:gd name="connsiteX4" fmla="*/ 3098141 w 3098141"/>
              <a:gd name="connsiteY4" fmla="*/ 270000 h 691072"/>
              <a:gd name="connsiteX5" fmla="*/ 2828141 w 3098141"/>
              <a:gd name="connsiteY5" fmla="*/ 540000 h 691072"/>
              <a:gd name="connsiteX6" fmla="*/ 2368017 w 3098141"/>
              <a:gd name="connsiteY6" fmla="*/ 540000 h 691072"/>
              <a:gd name="connsiteX7" fmla="*/ 2354215 w 3098141"/>
              <a:gd name="connsiteY7" fmla="*/ 538609 h 691072"/>
              <a:gd name="connsiteX8" fmla="*/ 493326 w 3098141"/>
              <a:gd name="connsiteY8" fmla="*/ 538609 h 691072"/>
              <a:gd name="connsiteX9" fmla="*/ 324640 w 3098141"/>
              <a:gd name="connsiteY9" fmla="*/ 538609 h 691072"/>
              <a:gd name="connsiteX10" fmla="*/ 267577 w 3098141"/>
              <a:gd name="connsiteY10" fmla="*/ 538609 h 691072"/>
              <a:gd name="connsiteX11" fmla="*/ 0 w 3098141"/>
              <a:gd name="connsiteY11" fmla="*/ 691072 h 691072"/>
              <a:gd name="connsiteX12" fmla="*/ 0 w 3098141"/>
              <a:gd name="connsiteY12" fmla="*/ 176557 h 691072"/>
              <a:gd name="connsiteX13" fmla="*/ 309863 w 3098141"/>
              <a:gd name="connsiteY13" fmla="*/ 0 h 691072"/>
            </a:gdLst>
            <a:ahLst/>
            <a:cxnLst/>
            <a:rect l="l" t="t" r="r" b="b"/>
            <a:pathLst>
              <a:path w="3098141" h="691072">
                <a:moveTo>
                  <a:pt x="309863" y="0"/>
                </a:moveTo>
                <a:lnTo>
                  <a:pt x="2368017" y="0"/>
                </a:lnTo>
                <a:lnTo>
                  <a:pt x="2532555" y="0"/>
                </a:lnTo>
                <a:lnTo>
                  <a:pt x="2828141" y="0"/>
                </a:lnTo>
                <a:cubicBezTo>
                  <a:pt x="2977258" y="0"/>
                  <a:pt x="3098141" y="120883"/>
                  <a:pt x="3098141" y="270000"/>
                </a:cubicBezTo>
                <a:cubicBezTo>
                  <a:pt x="3098141" y="419117"/>
                  <a:pt x="2977258" y="540000"/>
                  <a:pt x="2828141" y="540000"/>
                </a:cubicBezTo>
                <a:lnTo>
                  <a:pt x="2368017" y="540000"/>
                </a:lnTo>
                <a:lnTo>
                  <a:pt x="2354215" y="538609"/>
                </a:lnTo>
                <a:lnTo>
                  <a:pt x="493326" y="538609"/>
                </a:lnTo>
                <a:lnTo>
                  <a:pt x="324640" y="538609"/>
                </a:lnTo>
                <a:lnTo>
                  <a:pt x="267577" y="538609"/>
                </a:lnTo>
                <a:cubicBezTo>
                  <a:pt x="119808" y="538609"/>
                  <a:pt x="0" y="606873"/>
                  <a:pt x="0" y="691072"/>
                </a:cubicBezTo>
                <a:lnTo>
                  <a:pt x="0" y="176557"/>
                </a:lnTo>
                <a:cubicBezTo>
                  <a:pt x="0" y="79017"/>
                  <a:pt x="138676" y="0"/>
                  <a:pt x="309863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0216499" scaled="0"/>
          </a:gra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141942" y="1505769"/>
            <a:ext cx="2471288" cy="4926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课堂导入与热身准备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263752" y="1467991"/>
            <a:ext cx="4479317" cy="691072"/>
          </a:xfrm>
          <a:custGeom>
            <a:avLst/>
            <a:gdLst>
              <a:gd name="connsiteX0" fmla="*/ 184618 w 4479317"/>
              <a:gd name="connsiteY0" fmla="*/ 0 h 691072"/>
              <a:gd name="connsiteX1" fmla="*/ 1008903 w 4479317"/>
              <a:gd name="connsiteY1" fmla="*/ 0 h 691072"/>
              <a:gd name="connsiteX2" fmla="*/ 1508909 w 4479317"/>
              <a:gd name="connsiteY2" fmla="*/ 0 h 691072"/>
              <a:gd name="connsiteX3" fmla="*/ 3264422 w 4479317"/>
              <a:gd name="connsiteY3" fmla="*/ 0 h 691072"/>
              <a:gd name="connsiteX4" fmla="*/ 3311163 w 4479317"/>
              <a:gd name="connsiteY4" fmla="*/ 0 h 691072"/>
              <a:gd name="connsiteX5" fmla="*/ 4209317 w 4479317"/>
              <a:gd name="connsiteY5" fmla="*/ 0 h 691072"/>
              <a:gd name="connsiteX6" fmla="*/ 4479317 w 4479317"/>
              <a:gd name="connsiteY6" fmla="*/ 270000 h 691072"/>
              <a:gd name="connsiteX7" fmla="*/ 4209317 w 4479317"/>
              <a:gd name="connsiteY7" fmla="*/ 540000 h 691072"/>
              <a:gd name="connsiteX8" fmla="*/ 3311163 w 4479317"/>
              <a:gd name="connsiteY8" fmla="*/ 540000 h 691072"/>
              <a:gd name="connsiteX9" fmla="*/ 3264422 w 4479317"/>
              <a:gd name="connsiteY9" fmla="*/ 540000 h 691072"/>
              <a:gd name="connsiteX10" fmla="*/ 1008903 w 4479317"/>
              <a:gd name="connsiteY10" fmla="*/ 540000 h 691072"/>
              <a:gd name="connsiteX11" fmla="*/ 995101 w 4479317"/>
              <a:gd name="connsiteY11" fmla="*/ 538609 h 691072"/>
              <a:gd name="connsiteX12" fmla="*/ 293926 w 4479317"/>
              <a:gd name="connsiteY12" fmla="*/ 538609 h 691072"/>
              <a:gd name="connsiteX13" fmla="*/ 193422 w 4479317"/>
              <a:gd name="connsiteY13" fmla="*/ 538609 h 691072"/>
              <a:gd name="connsiteX14" fmla="*/ 159424 w 4479317"/>
              <a:gd name="connsiteY14" fmla="*/ 538609 h 691072"/>
              <a:gd name="connsiteX15" fmla="*/ 0 w 4479317"/>
              <a:gd name="connsiteY15" fmla="*/ 691072 h 691072"/>
              <a:gd name="connsiteX16" fmla="*/ 0 w 4479317"/>
              <a:gd name="connsiteY16" fmla="*/ 176557 h 691072"/>
              <a:gd name="connsiteX17" fmla="*/ 184618 w 4479317"/>
              <a:gd name="connsiteY17" fmla="*/ 0 h 691072"/>
            </a:gdLst>
            <a:ahLst/>
            <a:cxnLst/>
            <a:rect l="l" t="t" r="r" b="b"/>
            <a:pathLst>
              <a:path w="4479317" h="691072">
                <a:moveTo>
                  <a:pt x="184618" y="0"/>
                </a:moveTo>
                <a:lnTo>
                  <a:pt x="1008903" y="0"/>
                </a:lnTo>
                <a:lnTo>
                  <a:pt x="1508909" y="0"/>
                </a:lnTo>
                <a:lnTo>
                  <a:pt x="3264422" y="0"/>
                </a:lnTo>
                <a:lnTo>
                  <a:pt x="3311163" y="0"/>
                </a:lnTo>
                <a:lnTo>
                  <a:pt x="4209317" y="0"/>
                </a:lnTo>
                <a:cubicBezTo>
                  <a:pt x="4358434" y="0"/>
                  <a:pt x="4479317" y="120883"/>
                  <a:pt x="4479317" y="270000"/>
                </a:cubicBezTo>
                <a:cubicBezTo>
                  <a:pt x="4479317" y="419117"/>
                  <a:pt x="4358434" y="540000"/>
                  <a:pt x="4209317" y="540000"/>
                </a:cubicBezTo>
                <a:lnTo>
                  <a:pt x="3311163" y="540000"/>
                </a:lnTo>
                <a:lnTo>
                  <a:pt x="3264422" y="540000"/>
                </a:lnTo>
                <a:lnTo>
                  <a:pt x="1008903" y="540000"/>
                </a:lnTo>
                <a:lnTo>
                  <a:pt x="995101" y="538609"/>
                </a:lnTo>
                <a:lnTo>
                  <a:pt x="293926" y="538609"/>
                </a:lnTo>
                <a:lnTo>
                  <a:pt x="193422" y="538609"/>
                </a:lnTo>
                <a:lnTo>
                  <a:pt x="159424" y="538609"/>
                </a:lnTo>
                <a:cubicBezTo>
                  <a:pt x="71382" y="538609"/>
                  <a:pt x="0" y="606873"/>
                  <a:pt x="0" y="691072"/>
                </a:cubicBezTo>
                <a:lnTo>
                  <a:pt x="0" y="176557"/>
                </a:lnTo>
                <a:cubicBezTo>
                  <a:pt x="0" y="79017"/>
                  <a:pt x="82623" y="0"/>
                  <a:pt x="184618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20216499" scaled="0"/>
          </a:gra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700151" y="1505769"/>
            <a:ext cx="3712339" cy="4926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安全教育与学习引导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41300" y="228600"/>
            <a:ext cx="1112492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开始部分与准备活动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flipH="1" flipV="1">
            <a:off x="293341" y="289559"/>
            <a:ext cx="173236" cy="124921"/>
          </a:xfrm>
          <a:custGeom>
            <a:avLst/>
            <a:gdLst/>
            <a:ahLst/>
            <a:cxnLst/>
            <a:rect l="l" t="t" r="r" b="b"/>
            <a:pathLst>
              <a:path w="121644" h="124921">
                <a:moveTo>
                  <a:pt x="86420" y="0"/>
                </a:moveTo>
                <a:lnTo>
                  <a:pt x="106489" y="0"/>
                </a:lnTo>
                <a:cubicBezTo>
                  <a:pt x="111131" y="0"/>
                  <a:pt x="114817" y="1297"/>
                  <a:pt x="117548" y="3891"/>
                </a:cubicBezTo>
                <a:cubicBezTo>
                  <a:pt x="120278" y="6485"/>
                  <a:pt x="121644" y="10103"/>
                  <a:pt x="121644" y="14745"/>
                </a:cubicBezTo>
                <a:lnTo>
                  <a:pt x="121644" y="61846"/>
                </a:lnTo>
                <a:cubicBezTo>
                  <a:pt x="121644" y="80413"/>
                  <a:pt x="117548" y="95568"/>
                  <a:pt x="109356" y="107309"/>
                </a:cubicBezTo>
                <a:cubicBezTo>
                  <a:pt x="101165" y="119050"/>
                  <a:pt x="88331" y="124921"/>
                  <a:pt x="70856" y="124921"/>
                </a:cubicBezTo>
                <a:lnTo>
                  <a:pt x="70856" y="104442"/>
                </a:lnTo>
                <a:cubicBezTo>
                  <a:pt x="85601" y="101711"/>
                  <a:pt x="93246" y="88195"/>
                  <a:pt x="93792" y="63894"/>
                </a:cubicBezTo>
                <a:lnTo>
                  <a:pt x="83143" y="63894"/>
                </a:lnTo>
                <a:cubicBezTo>
                  <a:pt x="74952" y="63894"/>
                  <a:pt x="70856" y="60071"/>
                  <a:pt x="70856" y="52426"/>
                </a:cubicBezTo>
                <a:lnTo>
                  <a:pt x="70856" y="14745"/>
                </a:lnTo>
                <a:cubicBezTo>
                  <a:pt x="70856" y="4915"/>
                  <a:pt x="76044" y="0"/>
                  <a:pt x="86420" y="0"/>
                </a:cubicBezTo>
                <a:close/>
                <a:moveTo>
                  <a:pt x="15564" y="0"/>
                </a:moveTo>
                <a:lnTo>
                  <a:pt x="35633" y="0"/>
                </a:lnTo>
                <a:cubicBezTo>
                  <a:pt x="40275" y="0"/>
                  <a:pt x="43961" y="1297"/>
                  <a:pt x="46691" y="3891"/>
                </a:cubicBezTo>
                <a:cubicBezTo>
                  <a:pt x="49422" y="6485"/>
                  <a:pt x="50787" y="10103"/>
                  <a:pt x="50787" y="14745"/>
                </a:cubicBezTo>
                <a:lnTo>
                  <a:pt x="50787" y="61846"/>
                </a:lnTo>
                <a:cubicBezTo>
                  <a:pt x="50787" y="80413"/>
                  <a:pt x="46691" y="95568"/>
                  <a:pt x="38500" y="107309"/>
                </a:cubicBezTo>
                <a:cubicBezTo>
                  <a:pt x="30308" y="119050"/>
                  <a:pt x="17475" y="124921"/>
                  <a:pt x="0" y="124921"/>
                </a:cubicBezTo>
                <a:lnTo>
                  <a:pt x="0" y="104442"/>
                </a:lnTo>
                <a:cubicBezTo>
                  <a:pt x="14744" y="101711"/>
                  <a:pt x="22390" y="88195"/>
                  <a:pt x="22936" y="63894"/>
                </a:cubicBezTo>
                <a:lnTo>
                  <a:pt x="12287" y="63894"/>
                </a:lnTo>
                <a:cubicBezTo>
                  <a:pt x="4095" y="63894"/>
                  <a:pt x="0" y="60071"/>
                  <a:pt x="0" y="52426"/>
                </a:cubicBezTo>
                <a:lnTo>
                  <a:pt x="0" y="14745"/>
                </a:lnTo>
                <a:cubicBezTo>
                  <a:pt x="0" y="4915"/>
                  <a:pt x="5188" y="0"/>
                  <a:pt x="15564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  <p:cxnSp>
        <p:nvCxnSpPr>
          <p:cNvPr id="17" name="标题 1"/>
          <p:cNvCxnSpPr/>
          <p:nvPr/>
        </p:nvCxnSpPr>
        <p:spPr>
          <a:xfrm>
            <a:off x="293341" y="781562"/>
            <a:ext cx="11898659" cy="0"/>
          </a:xfrm>
          <a:prstGeom prst="line">
            <a:avLst/>
          </a:prstGeom>
          <a:noFill/>
          <a:ln w="38100" cap="sq">
            <a:solidFill>
              <a:schemeClr val="accent1"/>
            </a:solidFill>
            <a:miter/>
          </a:ln>
        </p:spPr>
      </p:cxnSp>
      <p:cxnSp>
        <p:nvCxnSpPr>
          <p:cNvPr id="18" name="标题 1"/>
          <p:cNvCxnSpPr/>
          <p:nvPr/>
        </p:nvCxnSpPr>
        <p:spPr>
          <a:xfrm>
            <a:off x="293341" y="842522"/>
            <a:ext cx="11898659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41080" y="0"/>
            <a:ext cx="12274160" cy="6858000"/>
          </a:xfrm>
          <a:prstGeom prst="rect">
            <a:avLst/>
          </a:prstGeom>
          <a:gradFill>
            <a:gsLst>
              <a:gs pos="41000">
                <a:schemeClr val="accent1">
                  <a:lumMod val="20000"/>
                  <a:lumOff val="80000"/>
                  <a:alpha val="0"/>
                </a:schemeClr>
              </a:gs>
              <a:gs pos="96800">
                <a:schemeClr val="accent1">
                  <a:lumMod val="40000"/>
                  <a:lumOff val="60000"/>
                  <a:alpha val="1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716001" y="1300000"/>
            <a:ext cx="8599573" cy="1383468"/>
          </a:xfrm>
          <a:prstGeom prst="roundRect">
            <a:avLst>
              <a:gd name="adj" fmla="val 8667"/>
            </a:avLst>
          </a:prstGeom>
          <a:solidFill>
            <a:schemeClr val="bg1"/>
          </a:solidFill>
          <a:ln w="12700" cap="sq">
            <a:solidFill>
              <a:schemeClr val="tx1">
                <a:lumMod val="65000"/>
                <a:lumOff val="35000"/>
                <a:alpha val="50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947058" y="1421140"/>
            <a:ext cx="8130392" cy="33933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0861C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动作讲解与原地练习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947058" y="1764694"/>
            <a:ext cx="8127216" cy="832526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02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判断球的落点，眼睛始终关注球的飞行轨迹，运用经验和空间感知预判。抢位时，双脚开立，屈膝，重心降低，利用身体合理对抗，把对手挡在身后。起跳时，双脚用力蹬地，伸展身体，手臂向上伸直。空中抢球，单手抢球时，手指张开，迅速伸向球；双手抢球时，双手主动迎球，手指紧扣。抢到球后，迅速收球护在胸前。教师先完整示范，再分解示范，边做边讲要点。学生进行原地无球模仿练习，体会脚步、身体对抗和起跳动作，每组10 - 15次，做2 - 3组，教师巡回纠错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118360" y="3097691"/>
            <a:ext cx="8599573" cy="1383468"/>
          </a:xfrm>
          <a:prstGeom prst="roundRect">
            <a:avLst>
              <a:gd name="adj" fmla="val 8667"/>
            </a:avLst>
          </a:prstGeom>
          <a:solidFill>
            <a:schemeClr val="bg1"/>
          </a:solidFill>
          <a:ln w="12700" cap="sq">
            <a:solidFill>
              <a:schemeClr val="accent2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349417" y="3218831"/>
            <a:ext cx="8175708" cy="33933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1A3FE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一对一抢位练习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349417" y="3556469"/>
            <a:ext cx="8178016" cy="881319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034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两人一组，一人进攻投篮，一人防守抢位，投篮者投篮后也参与抢篮板，练习5 - 8次，交换角色，做3 - 4组。教师观察，纠正抢位时身体姿势、对抗动作问题，帮助学生掌握在对抗中保持卡位优势的技巧，提高抢篮板的主动权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716001" y="4895383"/>
            <a:ext cx="8599573" cy="1383468"/>
          </a:xfrm>
          <a:prstGeom prst="roundRect">
            <a:avLst>
              <a:gd name="adj" fmla="val 8667"/>
            </a:avLst>
          </a:prstGeom>
          <a:solidFill>
            <a:schemeClr val="bg1"/>
          </a:solidFill>
          <a:ln w="12700" cap="sq">
            <a:solidFill>
              <a:schemeClr val="tx1">
                <a:lumMod val="65000"/>
                <a:lumOff val="35000"/>
                <a:alpha val="50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947058" y="5016523"/>
            <a:ext cx="8130392" cy="33933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0861C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多人抢篮板练习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947058" y="5354132"/>
            <a:ext cx="8101816" cy="88156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034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五人一组，模拟比赛场景，进行投篮和抢篮板练习，每组练习时间2 - 3分钟，做3 - 4组。教师纠正学生在多人对抗中判断失误、抢球时机不当问题，帮助学生在实战中提高判断和反应能力，增强对抗中的抢篮板技巧，提升学生的综合运用能力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10800000">
            <a:off x="10054850" y="4603556"/>
            <a:ext cx="983561" cy="983561"/>
          </a:xfrm>
          <a:prstGeom prst="ellipse">
            <a:avLst/>
          </a:prstGeom>
          <a:solidFill>
            <a:schemeClr val="accent1"/>
          </a:solidFill>
          <a:ln w="3175" cap="flat">
            <a:noFill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5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10800000">
            <a:off x="7159624" y="1025427"/>
            <a:ext cx="519256" cy="519256"/>
          </a:xfrm>
          <a:prstGeom prst="ellipse">
            <a:avLst/>
          </a:prstGeom>
          <a:solidFill>
            <a:schemeClr val="accent1"/>
          </a:solidFill>
          <a:ln w="3175" cap="flat">
            <a:noFill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5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0800000">
            <a:off x="1687019" y="4106434"/>
            <a:ext cx="656218" cy="656220"/>
          </a:xfrm>
          <a:prstGeom prst="ellipse">
            <a:avLst/>
          </a:prstGeom>
          <a:solidFill>
            <a:schemeClr val="accent2"/>
          </a:solidFill>
          <a:ln w="3175" cap="flat">
            <a:noFill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5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41300" y="228600"/>
            <a:ext cx="1112492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基本部分与技能练习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flipH="1" flipV="1">
            <a:off x="293341" y="289559"/>
            <a:ext cx="173236" cy="124921"/>
          </a:xfrm>
          <a:custGeom>
            <a:avLst/>
            <a:gdLst/>
            <a:ahLst/>
            <a:cxnLst/>
            <a:rect l="l" t="t" r="r" b="b"/>
            <a:pathLst>
              <a:path w="121644" h="124921">
                <a:moveTo>
                  <a:pt x="86420" y="0"/>
                </a:moveTo>
                <a:lnTo>
                  <a:pt x="106489" y="0"/>
                </a:lnTo>
                <a:cubicBezTo>
                  <a:pt x="111131" y="0"/>
                  <a:pt x="114817" y="1297"/>
                  <a:pt x="117548" y="3891"/>
                </a:cubicBezTo>
                <a:cubicBezTo>
                  <a:pt x="120278" y="6485"/>
                  <a:pt x="121644" y="10103"/>
                  <a:pt x="121644" y="14745"/>
                </a:cubicBezTo>
                <a:lnTo>
                  <a:pt x="121644" y="61846"/>
                </a:lnTo>
                <a:cubicBezTo>
                  <a:pt x="121644" y="80413"/>
                  <a:pt x="117548" y="95568"/>
                  <a:pt x="109356" y="107309"/>
                </a:cubicBezTo>
                <a:cubicBezTo>
                  <a:pt x="101165" y="119050"/>
                  <a:pt x="88331" y="124921"/>
                  <a:pt x="70856" y="124921"/>
                </a:cubicBezTo>
                <a:lnTo>
                  <a:pt x="70856" y="104442"/>
                </a:lnTo>
                <a:cubicBezTo>
                  <a:pt x="85601" y="101711"/>
                  <a:pt x="93246" y="88195"/>
                  <a:pt x="93792" y="63894"/>
                </a:cubicBezTo>
                <a:lnTo>
                  <a:pt x="83143" y="63894"/>
                </a:lnTo>
                <a:cubicBezTo>
                  <a:pt x="74952" y="63894"/>
                  <a:pt x="70856" y="60071"/>
                  <a:pt x="70856" y="52426"/>
                </a:cubicBezTo>
                <a:lnTo>
                  <a:pt x="70856" y="14745"/>
                </a:lnTo>
                <a:cubicBezTo>
                  <a:pt x="70856" y="4915"/>
                  <a:pt x="76044" y="0"/>
                  <a:pt x="86420" y="0"/>
                </a:cubicBezTo>
                <a:close/>
                <a:moveTo>
                  <a:pt x="15564" y="0"/>
                </a:moveTo>
                <a:lnTo>
                  <a:pt x="35633" y="0"/>
                </a:lnTo>
                <a:cubicBezTo>
                  <a:pt x="40275" y="0"/>
                  <a:pt x="43961" y="1297"/>
                  <a:pt x="46691" y="3891"/>
                </a:cubicBezTo>
                <a:cubicBezTo>
                  <a:pt x="49422" y="6485"/>
                  <a:pt x="50787" y="10103"/>
                  <a:pt x="50787" y="14745"/>
                </a:cubicBezTo>
                <a:lnTo>
                  <a:pt x="50787" y="61846"/>
                </a:lnTo>
                <a:cubicBezTo>
                  <a:pt x="50787" y="80413"/>
                  <a:pt x="46691" y="95568"/>
                  <a:pt x="38500" y="107309"/>
                </a:cubicBezTo>
                <a:cubicBezTo>
                  <a:pt x="30308" y="119050"/>
                  <a:pt x="17475" y="124921"/>
                  <a:pt x="0" y="124921"/>
                </a:cubicBezTo>
                <a:lnTo>
                  <a:pt x="0" y="104442"/>
                </a:lnTo>
                <a:cubicBezTo>
                  <a:pt x="14744" y="101711"/>
                  <a:pt x="22390" y="88195"/>
                  <a:pt x="22936" y="63894"/>
                </a:cubicBezTo>
                <a:lnTo>
                  <a:pt x="12287" y="63894"/>
                </a:lnTo>
                <a:cubicBezTo>
                  <a:pt x="4095" y="63894"/>
                  <a:pt x="0" y="60071"/>
                  <a:pt x="0" y="52426"/>
                </a:cubicBezTo>
                <a:lnTo>
                  <a:pt x="0" y="14745"/>
                </a:lnTo>
                <a:cubicBezTo>
                  <a:pt x="0" y="4915"/>
                  <a:pt x="5188" y="0"/>
                  <a:pt x="15564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  <p:cxnSp>
        <p:nvCxnSpPr>
          <p:cNvPr id="17" name="标题 1"/>
          <p:cNvCxnSpPr/>
          <p:nvPr/>
        </p:nvCxnSpPr>
        <p:spPr>
          <a:xfrm>
            <a:off x="293341" y="781562"/>
            <a:ext cx="11898659" cy="0"/>
          </a:xfrm>
          <a:prstGeom prst="line">
            <a:avLst/>
          </a:prstGeom>
          <a:noFill/>
          <a:ln w="38100" cap="sq">
            <a:solidFill>
              <a:schemeClr val="accent1"/>
            </a:solidFill>
            <a:miter/>
          </a:ln>
        </p:spPr>
      </p:cxnSp>
      <p:cxnSp>
        <p:nvCxnSpPr>
          <p:cNvPr id="18" name="标题 1"/>
          <p:cNvCxnSpPr/>
          <p:nvPr/>
        </p:nvCxnSpPr>
        <p:spPr>
          <a:xfrm>
            <a:off x="293341" y="842522"/>
            <a:ext cx="11898659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41080" y="0"/>
            <a:ext cx="12274160" cy="6858000"/>
          </a:xfrm>
          <a:prstGeom prst="rect">
            <a:avLst/>
          </a:prstGeom>
          <a:gradFill>
            <a:gsLst>
              <a:gs pos="41000">
                <a:schemeClr val="accent1">
                  <a:lumMod val="20000"/>
                  <a:lumOff val="80000"/>
                  <a:alpha val="0"/>
                </a:schemeClr>
              </a:gs>
              <a:gs pos="96800">
                <a:schemeClr val="accent1">
                  <a:lumMod val="40000"/>
                  <a:lumOff val="60000"/>
                  <a:alpha val="1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t="7871" b="787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6095999" y="0"/>
            <a:ext cx="5076825" cy="6858000"/>
          </a:xfrm>
          <a:prstGeom prst="rect">
            <a:avLst/>
          </a:prstGeom>
          <a:solidFill>
            <a:schemeClr val="accent1">
              <a:alpha val="80000"/>
            </a:schemeClr>
          </a:solidFill>
          <a:ln w="12700" cap="sq">
            <a:noFill/>
            <a:miter/>
          </a:ln>
          <a:effectLst/>
        </p:spPr>
        <p:txBody>
          <a:bodyPr vert="horz" wrap="square" lIns="1005840" tIns="1920240" rIns="914400" bIns="0" rtlCol="0" anchor="t"/>
          <a:lstStyle/>
          <a:p>
            <a:pPr algn="l">
              <a:lnSpc>
                <a:spcPct val="130000"/>
              </a:lnSpc>
            </a:pPr>
            <a:endParaRPr kumimoji="1" lang="zh-CN" altLang="en-US"/>
          </a:p>
        </p:txBody>
      </p:sp>
      <p:cxnSp>
        <p:nvCxnSpPr>
          <p:cNvPr id="5" name="标题 1"/>
          <p:cNvCxnSpPr/>
          <p:nvPr/>
        </p:nvCxnSpPr>
        <p:spPr>
          <a:xfrm>
            <a:off x="6095999" y="17415"/>
            <a:ext cx="2016126" cy="0"/>
          </a:xfrm>
          <a:prstGeom prst="line">
            <a:avLst/>
          </a:prstGeom>
          <a:noFill/>
          <a:ln w="38100" cap="sq">
            <a:solidFill>
              <a:srgbClr val="FFFFFF">
                <a:alpha val="100000"/>
              </a:srgbClr>
            </a:solidFill>
            <a:miter/>
          </a:ln>
        </p:spPr>
      </p:cxnSp>
      <p:sp>
        <p:nvSpPr>
          <p:cNvPr id="6" name="标题 1"/>
          <p:cNvSpPr txBox="1"/>
          <p:nvPr/>
        </p:nvSpPr>
        <p:spPr>
          <a:xfrm>
            <a:off x="6629719" y="1125537"/>
            <a:ext cx="4129721" cy="103564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综合练习与场景模拟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629718" y="4379472"/>
            <a:ext cx="4060826" cy="13999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综合练习：设置多个投篮点和障碍物，学生投篮后抢篮板，要求动作连贯，每组2 - 3次，做3 - 4组。教师指导学生依不同情况调整抢篮板动作，提高动作的实用性和适应性。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29719" y="2680882"/>
            <a:ext cx="4129721" cy="12116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35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抢篮板游戏：“抢篮板积分赛”，分组，每组投篮后抢篮板，抢到一次得1分，投中再得2分，限时内积分高组胜，强化技术运用。通过游戏竞赛的形式，激发学生的学习兴趣和竞争意识，让学生在快乐中学习和提高，增强学生的学习动力和参与度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41300" y="228600"/>
            <a:ext cx="1112492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巩固练习与应用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 flipV="1">
            <a:off x="293341" y="289559"/>
            <a:ext cx="173236" cy="124921"/>
          </a:xfrm>
          <a:custGeom>
            <a:avLst/>
            <a:gdLst/>
            <a:ahLst/>
            <a:cxnLst/>
            <a:rect l="l" t="t" r="r" b="b"/>
            <a:pathLst>
              <a:path w="121644" h="124921">
                <a:moveTo>
                  <a:pt x="86420" y="0"/>
                </a:moveTo>
                <a:lnTo>
                  <a:pt x="106489" y="0"/>
                </a:lnTo>
                <a:cubicBezTo>
                  <a:pt x="111131" y="0"/>
                  <a:pt x="114817" y="1297"/>
                  <a:pt x="117548" y="3891"/>
                </a:cubicBezTo>
                <a:cubicBezTo>
                  <a:pt x="120278" y="6485"/>
                  <a:pt x="121644" y="10103"/>
                  <a:pt x="121644" y="14745"/>
                </a:cubicBezTo>
                <a:lnTo>
                  <a:pt x="121644" y="61846"/>
                </a:lnTo>
                <a:cubicBezTo>
                  <a:pt x="121644" y="80413"/>
                  <a:pt x="117548" y="95568"/>
                  <a:pt x="109356" y="107309"/>
                </a:cubicBezTo>
                <a:cubicBezTo>
                  <a:pt x="101165" y="119050"/>
                  <a:pt x="88331" y="124921"/>
                  <a:pt x="70856" y="124921"/>
                </a:cubicBezTo>
                <a:lnTo>
                  <a:pt x="70856" y="104442"/>
                </a:lnTo>
                <a:cubicBezTo>
                  <a:pt x="85601" y="101711"/>
                  <a:pt x="93246" y="88195"/>
                  <a:pt x="93792" y="63894"/>
                </a:cubicBezTo>
                <a:lnTo>
                  <a:pt x="83143" y="63894"/>
                </a:lnTo>
                <a:cubicBezTo>
                  <a:pt x="74952" y="63894"/>
                  <a:pt x="70856" y="60071"/>
                  <a:pt x="70856" y="52426"/>
                </a:cubicBezTo>
                <a:lnTo>
                  <a:pt x="70856" y="14745"/>
                </a:lnTo>
                <a:cubicBezTo>
                  <a:pt x="70856" y="4915"/>
                  <a:pt x="76044" y="0"/>
                  <a:pt x="86420" y="0"/>
                </a:cubicBezTo>
                <a:close/>
                <a:moveTo>
                  <a:pt x="15564" y="0"/>
                </a:moveTo>
                <a:lnTo>
                  <a:pt x="35633" y="0"/>
                </a:lnTo>
                <a:cubicBezTo>
                  <a:pt x="40275" y="0"/>
                  <a:pt x="43961" y="1297"/>
                  <a:pt x="46691" y="3891"/>
                </a:cubicBezTo>
                <a:cubicBezTo>
                  <a:pt x="49422" y="6485"/>
                  <a:pt x="50787" y="10103"/>
                  <a:pt x="50787" y="14745"/>
                </a:cubicBezTo>
                <a:lnTo>
                  <a:pt x="50787" y="61846"/>
                </a:lnTo>
                <a:cubicBezTo>
                  <a:pt x="50787" y="80413"/>
                  <a:pt x="46691" y="95568"/>
                  <a:pt x="38500" y="107309"/>
                </a:cubicBezTo>
                <a:cubicBezTo>
                  <a:pt x="30308" y="119050"/>
                  <a:pt x="17475" y="124921"/>
                  <a:pt x="0" y="124921"/>
                </a:cubicBezTo>
                <a:lnTo>
                  <a:pt x="0" y="104442"/>
                </a:lnTo>
                <a:cubicBezTo>
                  <a:pt x="14744" y="101711"/>
                  <a:pt x="22390" y="88195"/>
                  <a:pt x="22936" y="63894"/>
                </a:cubicBezTo>
                <a:lnTo>
                  <a:pt x="12287" y="63894"/>
                </a:lnTo>
                <a:cubicBezTo>
                  <a:pt x="4095" y="63894"/>
                  <a:pt x="0" y="60071"/>
                  <a:pt x="0" y="52426"/>
                </a:cubicBezTo>
                <a:lnTo>
                  <a:pt x="0" y="14745"/>
                </a:lnTo>
                <a:cubicBezTo>
                  <a:pt x="0" y="4915"/>
                  <a:pt x="5188" y="0"/>
                  <a:pt x="15564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  <p:cxnSp>
        <p:nvCxnSpPr>
          <p:cNvPr id="11" name="标题 1"/>
          <p:cNvCxnSpPr/>
          <p:nvPr/>
        </p:nvCxnSpPr>
        <p:spPr>
          <a:xfrm>
            <a:off x="293341" y="781562"/>
            <a:ext cx="11898659" cy="0"/>
          </a:xfrm>
          <a:prstGeom prst="line">
            <a:avLst/>
          </a:prstGeom>
          <a:noFill/>
          <a:ln w="38100" cap="sq">
            <a:solidFill>
              <a:schemeClr val="accent1"/>
            </a:solidFill>
            <a:miter/>
          </a:ln>
        </p:spPr>
      </p:cxnSp>
      <p:cxnSp>
        <p:nvCxnSpPr>
          <p:cNvPr id="12" name="标题 1"/>
          <p:cNvCxnSpPr/>
          <p:nvPr/>
        </p:nvCxnSpPr>
        <p:spPr>
          <a:xfrm>
            <a:off x="293341" y="842522"/>
            <a:ext cx="11898659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41080" y="0"/>
            <a:ext cx="12274160" cy="6858000"/>
          </a:xfrm>
          <a:prstGeom prst="rect">
            <a:avLst/>
          </a:prstGeom>
          <a:gradFill>
            <a:gsLst>
              <a:gs pos="41000">
                <a:schemeClr val="accent1">
                  <a:lumMod val="20000"/>
                  <a:lumOff val="80000"/>
                  <a:alpha val="0"/>
                </a:schemeClr>
              </a:gs>
              <a:gs pos="96800">
                <a:schemeClr val="accent1">
                  <a:lumMod val="40000"/>
                  <a:lumOff val="60000"/>
                  <a:alpha val="1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0" y="3844481"/>
            <a:ext cx="4791922" cy="1540318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1474127" y="3844481"/>
            <a:ext cx="717873" cy="1540318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905511" y="3846882"/>
            <a:ext cx="6480000" cy="276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1A3FE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下课与器材归还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905511" y="4228176"/>
            <a:ext cx="6480000" cy="11566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宣布下课，师生相互道别，组织学生有序归还器材，确保教学资源的合理使用和保管。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905511" y="1586088"/>
            <a:ext cx="6480000" cy="276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1A3FE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放松活动与课堂小结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905511" y="1924338"/>
            <a:ext cx="6480000" cy="15046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放松活动：组织学生进行全身放松，如深呼吸、拍打肌肉等，缓解肌肉疲劳，放松身心。
课堂小结：教师全面总结本节课的教学内容，再次回顾抢篮板球的动作要领，充分肯定学生在练习中的优点和进步，同时客观指出存在的问题和不足，鼓励学生课后继续加强练习。</a:t>
            </a:r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alphaModFix/>
          </a:blip>
          <a:srcRect l="5880" t="6190" r="19886" b="3393"/>
          <a:stretch>
            <a:fillRect/>
          </a:stretch>
        </p:blipFill>
        <p:spPr>
          <a:xfrm>
            <a:off x="990600" y="1343865"/>
            <a:ext cx="3083417" cy="4606994"/>
          </a:xfrm>
          <a:custGeom>
            <a:avLst/>
            <a:gdLst/>
            <a:ahLst/>
            <a:cxnLst/>
            <a:rect l="l" t="t" r="r" b="b"/>
            <a:pathLst>
              <a:path w="3086100" h="4610100">
                <a:moveTo>
                  <a:pt x="0" y="0"/>
                </a:moveTo>
                <a:lnTo>
                  <a:pt x="3083417" y="0"/>
                </a:lnTo>
                <a:lnTo>
                  <a:pt x="3083417" y="4606994"/>
                </a:lnTo>
                <a:lnTo>
                  <a:pt x="0" y="460699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0" name="标题 1"/>
          <p:cNvSpPr txBox="1"/>
          <p:nvPr/>
        </p:nvSpPr>
        <p:spPr>
          <a:xfrm>
            <a:off x="541300" y="228600"/>
            <a:ext cx="1112492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结束部分与总结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H="1" flipV="1">
            <a:off x="293341" y="289559"/>
            <a:ext cx="173236" cy="124921"/>
          </a:xfrm>
          <a:custGeom>
            <a:avLst/>
            <a:gdLst/>
            <a:ahLst/>
            <a:cxnLst/>
            <a:rect l="l" t="t" r="r" b="b"/>
            <a:pathLst>
              <a:path w="121644" h="124921">
                <a:moveTo>
                  <a:pt x="86420" y="0"/>
                </a:moveTo>
                <a:lnTo>
                  <a:pt x="106489" y="0"/>
                </a:lnTo>
                <a:cubicBezTo>
                  <a:pt x="111131" y="0"/>
                  <a:pt x="114817" y="1297"/>
                  <a:pt x="117548" y="3891"/>
                </a:cubicBezTo>
                <a:cubicBezTo>
                  <a:pt x="120278" y="6485"/>
                  <a:pt x="121644" y="10103"/>
                  <a:pt x="121644" y="14745"/>
                </a:cubicBezTo>
                <a:lnTo>
                  <a:pt x="121644" y="61846"/>
                </a:lnTo>
                <a:cubicBezTo>
                  <a:pt x="121644" y="80413"/>
                  <a:pt x="117548" y="95568"/>
                  <a:pt x="109356" y="107309"/>
                </a:cubicBezTo>
                <a:cubicBezTo>
                  <a:pt x="101165" y="119050"/>
                  <a:pt x="88331" y="124921"/>
                  <a:pt x="70856" y="124921"/>
                </a:cubicBezTo>
                <a:lnTo>
                  <a:pt x="70856" y="104442"/>
                </a:lnTo>
                <a:cubicBezTo>
                  <a:pt x="85601" y="101711"/>
                  <a:pt x="93246" y="88195"/>
                  <a:pt x="93792" y="63894"/>
                </a:cubicBezTo>
                <a:lnTo>
                  <a:pt x="83143" y="63894"/>
                </a:lnTo>
                <a:cubicBezTo>
                  <a:pt x="74952" y="63894"/>
                  <a:pt x="70856" y="60071"/>
                  <a:pt x="70856" y="52426"/>
                </a:cubicBezTo>
                <a:lnTo>
                  <a:pt x="70856" y="14745"/>
                </a:lnTo>
                <a:cubicBezTo>
                  <a:pt x="70856" y="4915"/>
                  <a:pt x="76044" y="0"/>
                  <a:pt x="86420" y="0"/>
                </a:cubicBezTo>
                <a:close/>
                <a:moveTo>
                  <a:pt x="15564" y="0"/>
                </a:moveTo>
                <a:lnTo>
                  <a:pt x="35633" y="0"/>
                </a:lnTo>
                <a:cubicBezTo>
                  <a:pt x="40275" y="0"/>
                  <a:pt x="43961" y="1297"/>
                  <a:pt x="46691" y="3891"/>
                </a:cubicBezTo>
                <a:cubicBezTo>
                  <a:pt x="49422" y="6485"/>
                  <a:pt x="50787" y="10103"/>
                  <a:pt x="50787" y="14745"/>
                </a:cubicBezTo>
                <a:lnTo>
                  <a:pt x="50787" y="61846"/>
                </a:lnTo>
                <a:cubicBezTo>
                  <a:pt x="50787" y="80413"/>
                  <a:pt x="46691" y="95568"/>
                  <a:pt x="38500" y="107309"/>
                </a:cubicBezTo>
                <a:cubicBezTo>
                  <a:pt x="30308" y="119050"/>
                  <a:pt x="17475" y="124921"/>
                  <a:pt x="0" y="124921"/>
                </a:cubicBezTo>
                <a:lnTo>
                  <a:pt x="0" y="104442"/>
                </a:lnTo>
                <a:cubicBezTo>
                  <a:pt x="14744" y="101711"/>
                  <a:pt x="22390" y="88195"/>
                  <a:pt x="22936" y="63894"/>
                </a:cubicBezTo>
                <a:lnTo>
                  <a:pt x="12287" y="63894"/>
                </a:lnTo>
                <a:cubicBezTo>
                  <a:pt x="4095" y="63894"/>
                  <a:pt x="0" y="60071"/>
                  <a:pt x="0" y="52426"/>
                </a:cubicBezTo>
                <a:lnTo>
                  <a:pt x="0" y="14745"/>
                </a:lnTo>
                <a:cubicBezTo>
                  <a:pt x="0" y="4915"/>
                  <a:pt x="5188" y="0"/>
                  <a:pt x="15564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  <p:cxnSp>
        <p:nvCxnSpPr>
          <p:cNvPr id="12" name="标题 1"/>
          <p:cNvCxnSpPr/>
          <p:nvPr/>
        </p:nvCxnSpPr>
        <p:spPr>
          <a:xfrm>
            <a:off x="293341" y="781562"/>
            <a:ext cx="11898659" cy="0"/>
          </a:xfrm>
          <a:prstGeom prst="line">
            <a:avLst/>
          </a:prstGeom>
          <a:noFill/>
          <a:ln w="38100" cap="sq">
            <a:solidFill>
              <a:schemeClr val="accent1"/>
            </a:solidFill>
            <a:miter/>
          </a:ln>
        </p:spPr>
      </p:cxnSp>
      <p:cxnSp>
        <p:nvCxnSpPr>
          <p:cNvPr id="13" name="标题 1"/>
          <p:cNvCxnSpPr/>
          <p:nvPr/>
        </p:nvCxnSpPr>
        <p:spPr>
          <a:xfrm>
            <a:off x="293341" y="842522"/>
            <a:ext cx="11898659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 flipH="1" flipV="1">
            <a:off x="0" y="12560"/>
            <a:ext cx="12192000" cy="68328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9005863" y="3234589"/>
            <a:ext cx="3305656" cy="3305656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278694" y="1364291"/>
            <a:ext cx="9634613" cy="4277751"/>
          </a:xfrm>
          <a:prstGeom prst="roundRect">
            <a:avLst/>
          </a:prstGeom>
          <a:solidFill>
            <a:schemeClr val="bg1">
              <a:alpha val="89000"/>
            </a:schemeClr>
          </a:solidFill>
          <a:ln w="2857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 flipV="1">
            <a:off x="1739384" y="4727501"/>
            <a:ext cx="8713232" cy="47741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193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
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739384" y="2921036"/>
            <a:ext cx="8713232" cy="169579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000">
                <a:ln w="12700">
                  <a:noFill/>
                </a:ln>
                <a:solidFill>
                  <a:srgbClr val="F0861C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教学资源与评价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16200000">
            <a:off x="8321434" y="4462918"/>
            <a:ext cx="144000" cy="1044153"/>
          </a:xfrm>
          <a:custGeom>
            <a:avLst/>
            <a:gdLst>
              <a:gd name="connsiteX0" fmla="*/ 144000 w 144000"/>
              <a:gd name="connsiteY0" fmla="*/ 972153 h 1044153"/>
              <a:gd name="connsiteX1" fmla="*/ 72000 w 144000"/>
              <a:gd name="connsiteY1" fmla="*/ 1044153 h 1044153"/>
              <a:gd name="connsiteX2" fmla="*/ 0 w 144000"/>
              <a:gd name="connsiteY2" fmla="*/ 972153 h 1044153"/>
              <a:gd name="connsiteX3" fmla="*/ 72000 w 144000"/>
              <a:gd name="connsiteY3" fmla="*/ 900153 h 1044153"/>
              <a:gd name="connsiteX4" fmla="*/ 144000 w 144000"/>
              <a:gd name="connsiteY4" fmla="*/ 972153 h 1044153"/>
              <a:gd name="connsiteX5" fmla="*/ 144000 w 144000"/>
              <a:gd name="connsiteY5" fmla="*/ 672102 h 1044153"/>
              <a:gd name="connsiteX6" fmla="*/ 72000 w 144000"/>
              <a:gd name="connsiteY6" fmla="*/ 744102 h 1044153"/>
              <a:gd name="connsiteX7" fmla="*/ 0 w 144000"/>
              <a:gd name="connsiteY7" fmla="*/ 672102 h 1044153"/>
              <a:gd name="connsiteX8" fmla="*/ 72000 w 144000"/>
              <a:gd name="connsiteY8" fmla="*/ 600102 h 1044153"/>
              <a:gd name="connsiteX9" fmla="*/ 144000 w 144000"/>
              <a:gd name="connsiteY9" fmla="*/ 672102 h 1044153"/>
              <a:gd name="connsiteX10" fmla="*/ 144000 w 144000"/>
              <a:gd name="connsiteY10" fmla="*/ 372051 h 1044153"/>
              <a:gd name="connsiteX11" fmla="*/ 72000 w 144000"/>
              <a:gd name="connsiteY11" fmla="*/ 444051 h 1044153"/>
              <a:gd name="connsiteX12" fmla="*/ 0 w 144000"/>
              <a:gd name="connsiteY12" fmla="*/ 372051 h 1044153"/>
              <a:gd name="connsiteX13" fmla="*/ 72000 w 144000"/>
              <a:gd name="connsiteY13" fmla="*/ 300051 h 1044153"/>
              <a:gd name="connsiteX14" fmla="*/ 144000 w 144000"/>
              <a:gd name="connsiteY14" fmla="*/ 372051 h 1044153"/>
              <a:gd name="connsiteX15" fmla="*/ 144000 w 144000"/>
              <a:gd name="connsiteY15" fmla="*/ 72000 h 1044153"/>
              <a:gd name="connsiteX16" fmla="*/ 72000 w 144000"/>
              <a:gd name="connsiteY16" fmla="*/ 144000 h 1044153"/>
              <a:gd name="connsiteX17" fmla="*/ 0 w 144000"/>
              <a:gd name="connsiteY17" fmla="*/ 72000 h 1044153"/>
              <a:gd name="connsiteX18" fmla="*/ 72000 w 144000"/>
              <a:gd name="connsiteY18" fmla="*/ 0 h 1044153"/>
              <a:gd name="connsiteX19" fmla="*/ 144000 w 144000"/>
              <a:gd name="connsiteY19" fmla="*/ 72000 h 1044153"/>
            </a:gdLst>
            <a:ahLst/>
            <a:cxnLst/>
            <a:rect l="l" t="t" r="r" b="b"/>
            <a:pathLst>
              <a:path w="144000" h="1044153">
                <a:moveTo>
                  <a:pt x="144000" y="972153"/>
                </a:moveTo>
                <a:cubicBezTo>
                  <a:pt x="144000" y="1011918"/>
                  <a:pt x="111765" y="1044153"/>
                  <a:pt x="72000" y="1044153"/>
                </a:cubicBezTo>
                <a:cubicBezTo>
                  <a:pt x="32235" y="1044153"/>
                  <a:pt x="0" y="1011918"/>
                  <a:pt x="0" y="972153"/>
                </a:cubicBezTo>
                <a:cubicBezTo>
                  <a:pt x="0" y="932388"/>
                  <a:pt x="32235" y="900153"/>
                  <a:pt x="72000" y="900153"/>
                </a:cubicBezTo>
                <a:cubicBezTo>
                  <a:pt x="111765" y="900153"/>
                  <a:pt x="144000" y="932388"/>
                  <a:pt x="144000" y="972153"/>
                </a:cubicBezTo>
                <a:close/>
                <a:moveTo>
                  <a:pt x="144000" y="672102"/>
                </a:moveTo>
                <a:cubicBezTo>
                  <a:pt x="144000" y="711867"/>
                  <a:pt x="111765" y="744102"/>
                  <a:pt x="72000" y="744102"/>
                </a:cubicBezTo>
                <a:cubicBezTo>
                  <a:pt x="32235" y="744102"/>
                  <a:pt x="0" y="711867"/>
                  <a:pt x="0" y="672102"/>
                </a:cubicBezTo>
                <a:cubicBezTo>
                  <a:pt x="0" y="632337"/>
                  <a:pt x="32235" y="600102"/>
                  <a:pt x="72000" y="600102"/>
                </a:cubicBezTo>
                <a:cubicBezTo>
                  <a:pt x="111765" y="600102"/>
                  <a:pt x="144000" y="632337"/>
                  <a:pt x="144000" y="672102"/>
                </a:cubicBezTo>
                <a:close/>
                <a:moveTo>
                  <a:pt x="144000" y="372051"/>
                </a:moveTo>
                <a:cubicBezTo>
                  <a:pt x="144000" y="411816"/>
                  <a:pt x="111765" y="444051"/>
                  <a:pt x="72000" y="444051"/>
                </a:cubicBezTo>
                <a:cubicBezTo>
                  <a:pt x="32235" y="444051"/>
                  <a:pt x="0" y="411816"/>
                  <a:pt x="0" y="372051"/>
                </a:cubicBezTo>
                <a:cubicBezTo>
                  <a:pt x="0" y="332286"/>
                  <a:pt x="32235" y="300051"/>
                  <a:pt x="72000" y="300051"/>
                </a:cubicBezTo>
                <a:cubicBezTo>
                  <a:pt x="111765" y="300051"/>
                  <a:pt x="144000" y="332286"/>
                  <a:pt x="144000" y="372051"/>
                </a:cubicBezTo>
                <a:close/>
                <a:moveTo>
                  <a:pt x="144000" y="72000"/>
                </a:moveTo>
                <a:cubicBezTo>
                  <a:pt x="144000" y="111765"/>
                  <a:pt x="111765" y="144000"/>
                  <a:pt x="72000" y="144000"/>
                </a:cubicBezTo>
                <a:cubicBezTo>
                  <a:pt x="32235" y="144000"/>
                  <a:pt x="0" y="111765"/>
                  <a:pt x="0" y="72000"/>
                </a:cubicBezTo>
                <a:cubicBezTo>
                  <a:pt x="0" y="32235"/>
                  <a:pt x="32235" y="0"/>
                  <a:pt x="72000" y="0"/>
                </a:cubicBezTo>
                <a:cubicBezTo>
                  <a:pt x="111765" y="0"/>
                  <a:pt x="144000" y="32235"/>
                  <a:pt x="144000" y="72000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 flipH="1">
            <a:off x="3726566" y="4444134"/>
            <a:ext cx="144000" cy="1044153"/>
          </a:xfrm>
          <a:custGeom>
            <a:avLst/>
            <a:gdLst>
              <a:gd name="connsiteX0" fmla="*/ 144000 w 144000"/>
              <a:gd name="connsiteY0" fmla="*/ 72000 h 1044153"/>
              <a:gd name="connsiteX1" fmla="*/ 72000 w 144000"/>
              <a:gd name="connsiteY1" fmla="*/ 0 h 1044153"/>
              <a:gd name="connsiteX2" fmla="*/ 0 w 144000"/>
              <a:gd name="connsiteY2" fmla="*/ 72000 h 1044153"/>
              <a:gd name="connsiteX3" fmla="*/ 72000 w 144000"/>
              <a:gd name="connsiteY3" fmla="*/ 144000 h 1044153"/>
              <a:gd name="connsiteX4" fmla="*/ 144000 w 144000"/>
              <a:gd name="connsiteY4" fmla="*/ 72000 h 1044153"/>
              <a:gd name="connsiteX5" fmla="*/ 144000 w 144000"/>
              <a:gd name="connsiteY5" fmla="*/ 372051 h 1044153"/>
              <a:gd name="connsiteX6" fmla="*/ 72000 w 144000"/>
              <a:gd name="connsiteY6" fmla="*/ 300051 h 1044153"/>
              <a:gd name="connsiteX7" fmla="*/ 0 w 144000"/>
              <a:gd name="connsiteY7" fmla="*/ 372051 h 1044153"/>
              <a:gd name="connsiteX8" fmla="*/ 72000 w 144000"/>
              <a:gd name="connsiteY8" fmla="*/ 444051 h 1044153"/>
              <a:gd name="connsiteX9" fmla="*/ 144000 w 144000"/>
              <a:gd name="connsiteY9" fmla="*/ 372051 h 1044153"/>
              <a:gd name="connsiteX10" fmla="*/ 144000 w 144000"/>
              <a:gd name="connsiteY10" fmla="*/ 672102 h 1044153"/>
              <a:gd name="connsiteX11" fmla="*/ 72000 w 144000"/>
              <a:gd name="connsiteY11" fmla="*/ 600102 h 1044153"/>
              <a:gd name="connsiteX12" fmla="*/ 0 w 144000"/>
              <a:gd name="connsiteY12" fmla="*/ 672102 h 1044153"/>
              <a:gd name="connsiteX13" fmla="*/ 72000 w 144000"/>
              <a:gd name="connsiteY13" fmla="*/ 744102 h 1044153"/>
              <a:gd name="connsiteX14" fmla="*/ 144000 w 144000"/>
              <a:gd name="connsiteY14" fmla="*/ 672102 h 1044153"/>
              <a:gd name="connsiteX15" fmla="*/ 144000 w 144000"/>
              <a:gd name="connsiteY15" fmla="*/ 972153 h 1044153"/>
              <a:gd name="connsiteX16" fmla="*/ 72000 w 144000"/>
              <a:gd name="connsiteY16" fmla="*/ 900153 h 1044153"/>
              <a:gd name="connsiteX17" fmla="*/ 0 w 144000"/>
              <a:gd name="connsiteY17" fmla="*/ 972153 h 1044153"/>
              <a:gd name="connsiteX18" fmla="*/ 72000 w 144000"/>
              <a:gd name="connsiteY18" fmla="*/ 1044153 h 1044153"/>
              <a:gd name="connsiteX19" fmla="*/ 144000 w 144000"/>
              <a:gd name="connsiteY19" fmla="*/ 972153 h 1044153"/>
            </a:gdLst>
            <a:ahLst/>
            <a:cxnLst/>
            <a:rect l="l" t="t" r="r" b="b"/>
            <a:pathLst>
              <a:path w="144000" h="1044153">
                <a:moveTo>
                  <a:pt x="144000" y="72000"/>
                </a:moveTo>
                <a:cubicBezTo>
                  <a:pt x="144000" y="32235"/>
                  <a:pt x="111765" y="0"/>
                  <a:pt x="72000" y="0"/>
                </a:cubicBezTo>
                <a:cubicBezTo>
                  <a:pt x="32235" y="0"/>
                  <a:pt x="0" y="32235"/>
                  <a:pt x="0" y="72000"/>
                </a:cubicBezTo>
                <a:cubicBezTo>
                  <a:pt x="0" y="111765"/>
                  <a:pt x="32235" y="144000"/>
                  <a:pt x="72000" y="144000"/>
                </a:cubicBezTo>
                <a:cubicBezTo>
                  <a:pt x="111765" y="144000"/>
                  <a:pt x="144000" y="111765"/>
                  <a:pt x="144000" y="72000"/>
                </a:cubicBezTo>
                <a:close/>
                <a:moveTo>
                  <a:pt x="144000" y="372051"/>
                </a:moveTo>
                <a:cubicBezTo>
                  <a:pt x="144000" y="332286"/>
                  <a:pt x="111765" y="300051"/>
                  <a:pt x="72000" y="300051"/>
                </a:cubicBezTo>
                <a:cubicBezTo>
                  <a:pt x="32235" y="300051"/>
                  <a:pt x="0" y="332286"/>
                  <a:pt x="0" y="372051"/>
                </a:cubicBezTo>
                <a:cubicBezTo>
                  <a:pt x="0" y="411816"/>
                  <a:pt x="32235" y="444051"/>
                  <a:pt x="72000" y="444051"/>
                </a:cubicBezTo>
                <a:cubicBezTo>
                  <a:pt x="111765" y="444051"/>
                  <a:pt x="144000" y="411816"/>
                  <a:pt x="144000" y="372051"/>
                </a:cubicBezTo>
                <a:close/>
                <a:moveTo>
                  <a:pt x="144000" y="672102"/>
                </a:moveTo>
                <a:cubicBezTo>
                  <a:pt x="144000" y="632337"/>
                  <a:pt x="111765" y="600102"/>
                  <a:pt x="72000" y="600102"/>
                </a:cubicBezTo>
                <a:cubicBezTo>
                  <a:pt x="32235" y="600102"/>
                  <a:pt x="0" y="632337"/>
                  <a:pt x="0" y="672102"/>
                </a:cubicBezTo>
                <a:cubicBezTo>
                  <a:pt x="0" y="711867"/>
                  <a:pt x="32235" y="744102"/>
                  <a:pt x="72000" y="744102"/>
                </a:cubicBezTo>
                <a:cubicBezTo>
                  <a:pt x="111765" y="744102"/>
                  <a:pt x="144000" y="711867"/>
                  <a:pt x="144000" y="672102"/>
                </a:cubicBezTo>
                <a:close/>
                <a:moveTo>
                  <a:pt x="144000" y="972153"/>
                </a:moveTo>
                <a:cubicBezTo>
                  <a:pt x="144000" y="932388"/>
                  <a:pt x="111765" y="900153"/>
                  <a:pt x="72000" y="900153"/>
                </a:cubicBezTo>
                <a:cubicBezTo>
                  <a:pt x="32235" y="900153"/>
                  <a:pt x="0" y="932388"/>
                  <a:pt x="0" y="972153"/>
                </a:cubicBezTo>
                <a:cubicBezTo>
                  <a:pt x="0" y="1011918"/>
                  <a:pt x="32235" y="1044153"/>
                  <a:pt x="72000" y="1044153"/>
                </a:cubicBezTo>
                <a:cubicBezTo>
                  <a:pt x="111765" y="1044153"/>
                  <a:pt x="144000" y="1011918"/>
                  <a:pt x="144000" y="972153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3702402" y="1717639"/>
            <a:ext cx="3613826" cy="12003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562334" y="592271"/>
            <a:ext cx="2093762" cy="23256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F6B67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05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9301507" y="-1496501"/>
            <a:ext cx="3803874" cy="3803874"/>
          </a:xfrm>
          <a:prstGeom prst="ellipse">
            <a:avLst/>
          </a:prstGeom>
          <a:gradFill>
            <a:gsLst>
              <a:gs pos="36000">
                <a:schemeClr val="accent1">
                  <a:alpha val="0"/>
                </a:schemeClr>
              </a:gs>
              <a:gs pos="9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13860" y="561384"/>
            <a:ext cx="2203494" cy="2203494"/>
          </a:xfrm>
          <a:prstGeom prst="ellipse">
            <a:avLst/>
          </a:prstGeom>
          <a:gradFill>
            <a:gsLst>
              <a:gs pos="36000">
                <a:schemeClr val="accent1">
                  <a:alpha val="0"/>
                </a:schemeClr>
              </a:gs>
              <a:gs pos="9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38165" t="41376" r="24953" b="17380"/>
          <a:stretch>
            <a:fillRect/>
          </a:stretch>
        </p:blipFill>
        <p:spPr>
          <a:xfrm rot="8688012" flipH="1">
            <a:off x="8709624" y="5073592"/>
            <a:ext cx="4496734" cy="31947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41080" y="0"/>
            <a:ext cx="12274160" cy="6858000"/>
          </a:xfrm>
          <a:prstGeom prst="rect">
            <a:avLst/>
          </a:prstGeom>
          <a:gradFill>
            <a:gsLst>
              <a:gs pos="41000">
                <a:schemeClr val="accent1">
                  <a:lumMod val="20000"/>
                  <a:lumOff val="80000"/>
                  <a:alpha val="0"/>
                </a:schemeClr>
              </a:gs>
              <a:gs pos="96800">
                <a:schemeClr val="accent1">
                  <a:lumMod val="40000"/>
                  <a:lumOff val="60000"/>
                  <a:alpha val="1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1837164"/>
            <a:ext cx="5017069" cy="18231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标准篮球场1块，确保教学场地规范、安全，为学生提供良好的运动环境。
篮球若干（依人数定，保证每人1球或两人1球），保证学生有足够的器材进行练习，提高练习效率和质量。</a:t>
            </a: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 r="9437"/>
          <a:stretch>
            <a:fillRect/>
          </a:stretch>
        </p:blipFill>
        <p:spPr>
          <a:xfrm>
            <a:off x="6096000" y="1130300"/>
            <a:ext cx="5422900" cy="5101358"/>
          </a:xfrm>
          <a:custGeom>
            <a:avLst/>
            <a:gdLst/>
            <a:ahLst/>
            <a:cxnLst/>
            <a:rect l="l" t="t" r="r" b="b"/>
            <a:pathLst>
              <a:path w="5422900" h="5101358">
                <a:moveTo>
                  <a:pt x="0" y="236091"/>
                </a:moveTo>
                <a:cubicBezTo>
                  <a:pt x="0" y="105702"/>
                  <a:pt x="105702" y="0"/>
                  <a:pt x="236091" y="0"/>
                </a:cubicBezTo>
                <a:lnTo>
                  <a:pt x="5186809" y="0"/>
                </a:lnTo>
                <a:cubicBezTo>
                  <a:pt x="5317198" y="0"/>
                  <a:pt x="5422900" y="105702"/>
                  <a:pt x="5422900" y="236091"/>
                </a:cubicBezTo>
                <a:lnTo>
                  <a:pt x="5422900" y="4865267"/>
                </a:lnTo>
                <a:cubicBezTo>
                  <a:pt x="5422900" y="4995656"/>
                  <a:pt x="5317198" y="5101358"/>
                  <a:pt x="5186809" y="5101358"/>
                </a:cubicBezTo>
                <a:lnTo>
                  <a:pt x="236091" y="5101358"/>
                </a:lnTo>
                <a:cubicBezTo>
                  <a:pt x="105702" y="5101358"/>
                  <a:pt x="0" y="4995656"/>
                  <a:pt x="0" y="4865267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5" name="标题 1"/>
          <p:cNvSpPr txBox="1"/>
          <p:nvPr/>
        </p:nvSpPr>
        <p:spPr>
          <a:xfrm>
            <a:off x="660400" y="4234761"/>
            <a:ext cx="5017069" cy="18231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21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过程性评价：在课堂练习过程中，持续观察学生的参与度、积极性和动作掌握进度，及时给予针对性的鼓励和指导，促进学生不断进步。
终结性评价：通过技能考核，如在规定时间内完成抢篮板，按动作准确性、对抗表现、抢篮板成功率打分；同时，结合比赛运用情况综合评价，全面评估学生的学习效果，为学生的学习提供客观、准确的反馈。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60400" y="1360074"/>
            <a:ext cx="5017069" cy="4535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1A3FE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场地器材与教学工具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60400" y="3753758"/>
            <a:ext cx="5017069" cy="4535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1A3FE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教学评价体系构建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41300" y="228600"/>
            <a:ext cx="1112492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教学资源配备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H="1" flipV="1">
            <a:off x="293341" y="289559"/>
            <a:ext cx="173236" cy="124921"/>
          </a:xfrm>
          <a:custGeom>
            <a:avLst/>
            <a:gdLst/>
            <a:ahLst/>
            <a:cxnLst/>
            <a:rect l="l" t="t" r="r" b="b"/>
            <a:pathLst>
              <a:path w="121644" h="124921">
                <a:moveTo>
                  <a:pt x="86420" y="0"/>
                </a:moveTo>
                <a:lnTo>
                  <a:pt x="106489" y="0"/>
                </a:lnTo>
                <a:cubicBezTo>
                  <a:pt x="111131" y="0"/>
                  <a:pt x="114817" y="1297"/>
                  <a:pt x="117548" y="3891"/>
                </a:cubicBezTo>
                <a:cubicBezTo>
                  <a:pt x="120278" y="6485"/>
                  <a:pt x="121644" y="10103"/>
                  <a:pt x="121644" y="14745"/>
                </a:cubicBezTo>
                <a:lnTo>
                  <a:pt x="121644" y="61846"/>
                </a:lnTo>
                <a:cubicBezTo>
                  <a:pt x="121644" y="80413"/>
                  <a:pt x="117548" y="95568"/>
                  <a:pt x="109356" y="107309"/>
                </a:cubicBezTo>
                <a:cubicBezTo>
                  <a:pt x="101165" y="119050"/>
                  <a:pt x="88331" y="124921"/>
                  <a:pt x="70856" y="124921"/>
                </a:cubicBezTo>
                <a:lnTo>
                  <a:pt x="70856" y="104442"/>
                </a:lnTo>
                <a:cubicBezTo>
                  <a:pt x="85601" y="101711"/>
                  <a:pt x="93246" y="88195"/>
                  <a:pt x="93792" y="63894"/>
                </a:cubicBezTo>
                <a:lnTo>
                  <a:pt x="83143" y="63894"/>
                </a:lnTo>
                <a:cubicBezTo>
                  <a:pt x="74952" y="63894"/>
                  <a:pt x="70856" y="60071"/>
                  <a:pt x="70856" y="52426"/>
                </a:cubicBezTo>
                <a:lnTo>
                  <a:pt x="70856" y="14745"/>
                </a:lnTo>
                <a:cubicBezTo>
                  <a:pt x="70856" y="4915"/>
                  <a:pt x="76044" y="0"/>
                  <a:pt x="86420" y="0"/>
                </a:cubicBezTo>
                <a:close/>
                <a:moveTo>
                  <a:pt x="15564" y="0"/>
                </a:moveTo>
                <a:lnTo>
                  <a:pt x="35633" y="0"/>
                </a:lnTo>
                <a:cubicBezTo>
                  <a:pt x="40275" y="0"/>
                  <a:pt x="43961" y="1297"/>
                  <a:pt x="46691" y="3891"/>
                </a:cubicBezTo>
                <a:cubicBezTo>
                  <a:pt x="49422" y="6485"/>
                  <a:pt x="50787" y="10103"/>
                  <a:pt x="50787" y="14745"/>
                </a:cubicBezTo>
                <a:lnTo>
                  <a:pt x="50787" y="61846"/>
                </a:lnTo>
                <a:cubicBezTo>
                  <a:pt x="50787" y="80413"/>
                  <a:pt x="46691" y="95568"/>
                  <a:pt x="38500" y="107309"/>
                </a:cubicBezTo>
                <a:cubicBezTo>
                  <a:pt x="30308" y="119050"/>
                  <a:pt x="17475" y="124921"/>
                  <a:pt x="0" y="124921"/>
                </a:cubicBezTo>
                <a:lnTo>
                  <a:pt x="0" y="104442"/>
                </a:lnTo>
                <a:cubicBezTo>
                  <a:pt x="14744" y="101711"/>
                  <a:pt x="22390" y="88195"/>
                  <a:pt x="22936" y="63894"/>
                </a:cubicBezTo>
                <a:lnTo>
                  <a:pt x="12287" y="63894"/>
                </a:lnTo>
                <a:cubicBezTo>
                  <a:pt x="4095" y="63894"/>
                  <a:pt x="0" y="60071"/>
                  <a:pt x="0" y="52426"/>
                </a:cubicBezTo>
                <a:lnTo>
                  <a:pt x="0" y="14745"/>
                </a:lnTo>
                <a:cubicBezTo>
                  <a:pt x="0" y="4915"/>
                  <a:pt x="5188" y="0"/>
                  <a:pt x="15564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  <p:cxnSp>
        <p:nvCxnSpPr>
          <p:cNvPr id="10" name="标题 1"/>
          <p:cNvCxnSpPr/>
          <p:nvPr/>
        </p:nvCxnSpPr>
        <p:spPr>
          <a:xfrm>
            <a:off x="293341" y="781562"/>
            <a:ext cx="11898659" cy="0"/>
          </a:xfrm>
          <a:prstGeom prst="line">
            <a:avLst/>
          </a:prstGeom>
          <a:noFill/>
          <a:ln w="38100" cap="sq">
            <a:solidFill>
              <a:schemeClr val="accent1"/>
            </a:solidFill>
            <a:miter/>
          </a:ln>
        </p:spPr>
      </p:cxnSp>
      <p:cxnSp>
        <p:nvCxnSpPr>
          <p:cNvPr id="11" name="标题 1"/>
          <p:cNvCxnSpPr/>
          <p:nvPr/>
        </p:nvCxnSpPr>
        <p:spPr>
          <a:xfrm>
            <a:off x="293341" y="842522"/>
            <a:ext cx="11898659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41080" y="0"/>
            <a:ext cx="12274160" cy="6858000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78694" y="1110291"/>
            <a:ext cx="9634613" cy="4277751"/>
          </a:xfrm>
          <a:prstGeom prst="roundRect">
            <a:avLst/>
          </a:prstGeom>
          <a:solidFill>
            <a:schemeClr val="bg1">
              <a:alpha val="89000"/>
            </a:schemeClr>
          </a:solidFill>
          <a:ln w="2857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0800000" flipV="1">
            <a:off x="2135440" y="4669947"/>
            <a:ext cx="7921120" cy="47741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193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
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6200000">
            <a:off x="8321434" y="4386580"/>
            <a:ext cx="144000" cy="1044153"/>
          </a:xfrm>
          <a:custGeom>
            <a:avLst/>
            <a:gdLst>
              <a:gd name="connsiteX0" fmla="*/ 144000 w 144000"/>
              <a:gd name="connsiteY0" fmla="*/ 972153 h 1044153"/>
              <a:gd name="connsiteX1" fmla="*/ 72000 w 144000"/>
              <a:gd name="connsiteY1" fmla="*/ 1044153 h 1044153"/>
              <a:gd name="connsiteX2" fmla="*/ 0 w 144000"/>
              <a:gd name="connsiteY2" fmla="*/ 972153 h 1044153"/>
              <a:gd name="connsiteX3" fmla="*/ 72000 w 144000"/>
              <a:gd name="connsiteY3" fmla="*/ 900153 h 1044153"/>
              <a:gd name="connsiteX4" fmla="*/ 144000 w 144000"/>
              <a:gd name="connsiteY4" fmla="*/ 972153 h 1044153"/>
              <a:gd name="connsiteX5" fmla="*/ 144000 w 144000"/>
              <a:gd name="connsiteY5" fmla="*/ 672102 h 1044153"/>
              <a:gd name="connsiteX6" fmla="*/ 72000 w 144000"/>
              <a:gd name="connsiteY6" fmla="*/ 744102 h 1044153"/>
              <a:gd name="connsiteX7" fmla="*/ 0 w 144000"/>
              <a:gd name="connsiteY7" fmla="*/ 672102 h 1044153"/>
              <a:gd name="connsiteX8" fmla="*/ 72000 w 144000"/>
              <a:gd name="connsiteY8" fmla="*/ 600102 h 1044153"/>
              <a:gd name="connsiteX9" fmla="*/ 144000 w 144000"/>
              <a:gd name="connsiteY9" fmla="*/ 672102 h 1044153"/>
              <a:gd name="connsiteX10" fmla="*/ 144000 w 144000"/>
              <a:gd name="connsiteY10" fmla="*/ 372051 h 1044153"/>
              <a:gd name="connsiteX11" fmla="*/ 72000 w 144000"/>
              <a:gd name="connsiteY11" fmla="*/ 444051 h 1044153"/>
              <a:gd name="connsiteX12" fmla="*/ 0 w 144000"/>
              <a:gd name="connsiteY12" fmla="*/ 372051 h 1044153"/>
              <a:gd name="connsiteX13" fmla="*/ 72000 w 144000"/>
              <a:gd name="connsiteY13" fmla="*/ 300051 h 1044153"/>
              <a:gd name="connsiteX14" fmla="*/ 144000 w 144000"/>
              <a:gd name="connsiteY14" fmla="*/ 372051 h 1044153"/>
              <a:gd name="connsiteX15" fmla="*/ 144000 w 144000"/>
              <a:gd name="connsiteY15" fmla="*/ 72000 h 1044153"/>
              <a:gd name="connsiteX16" fmla="*/ 72000 w 144000"/>
              <a:gd name="connsiteY16" fmla="*/ 144000 h 1044153"/>
              <a:gd name="connsiteX17" fmla="*/ 0 w 144000"/>
              <a:gd name="connsiteY17" fmla="*/ 72000 h 1044153"/>
              <a:gd name="connsiteX18" fmla="*/ 72000 w 144000"/>
              <a:gd name="connsiteY18" fmla="*/ 0 h 1044153"/>
              <a:gd name="connsiteX19" fmla="*/ 144000 w 144000"/>
              <a:gd name="connsiteY19" fmla="*/ 72000 h 1044153"/>
            </a:gdLst>
            <a:ahLst/>
            <a:cxnLst/>
            <a:rect l="l" t="t" r="r" b="b"/>
            <a:pathLst>
              <a:path w="144000" h="1044153">
                <a:moveTo>
                  <a:pt x="144000" y="972153"/>
                </a:moveTo>
                <a:cubicBezTo>
                  <a:pt x="144000" y="1011918"/>
                  <a:pt x="111765" y="1044153"/>
                  <a:pt x="72000" y="1044153"/>
                </a:cubicBezTo>
                <a:cubicBezTo>
                  <a:pt x="32235" y="1044153"/>
                  <a:pt x="0" y="1011918"/>
                  <a:pt x="0" y="972153"/>
                </a:cubicBezTo>
                <a:cubicBezTo>
                  <a:pt x="0" y="932388"/>
                  <a:pt x="32235" y="900153"/>
                  <a:pt x="72000" y="900153"/>
                </a:cubicBezTo>
                <a:cubicBezTo>
                  <a:pt x="111765" y="900153"/>
                  <a:pt x="144000" y="932388"/>
                  <a:pt x="144000" y="972153"/>
                </a:cubicBezTo>
                <a:close/>
                <a:moveTo>
                  <a:pt x="144000" y="672102"/>
                </a:moveTo>
                <a:cubicBezTo>
                  <a:pt x="144000" y="711867"/>
                  <a:pt x="111765" y="744102"/>
                  <a:pt x="72000" y="744102"/>
                </a:cubicBezTo>
                <a:cubicBezTo>
                  <a:pt x="32235" y="744102"/>
                  <a:pt x="0" y="711867"/>
                  <a:pt x="0" y="672102"/>
                </a:cubicBezTo>
                <a:cubicBezTo>
                  <a:pt x="0" y="632337"/>
                  <a:pt x="32235" y="600102"/>
                  <a:pt x="72000" y="600102"/>
                </a:cubicBezTo>
                <a:cubicBezTo>
                  <a:pt x="111765" y="600102"/>
                  <a:pt x="144000" y="632337"/>
                  <a:pt x="144000" y="672102"/>
                </a:cubicBezTo>
                <a:close/>
                <a:moveTo>
                  <a:pt x="144000" y="372051"/>
                </a:moveTo>
                <a:cubicBezTo>
                  <a:pt x="144000" y="411816"/>
                  <a:pt x="111765" y="444051"/>
                  <a:pt x="72000" y="444051"/>
                </a:cubicBezTo>
                <a:cubicBezTo>
                  <a:pt x="32235" y="444051"/>
                  <a:pt x="0" y="411816"/>
                  <a:pt x="0" y="372051"/>
                </a:cubicBezTo>
                <a:cubicBezTo>
                  <a:pt x="0" y="332286"/>
                  <a:pt x="32235" y="300051"/>
                  <a:pt x="72000" y="300051"/>
                </a:cubicBezTo>
                <a:cubicBezTo>
                  <a:pt x="111765" y="300051"/>
                  <a:pt x="144000" y="332286"/>
                  <a:pt x="144000" y="372051"/>
                </a:cubicBezTo>
                <a:close/>
                <a:moveTo>
                  <a:pt x="144000" y="72000"/>
                </a:moveTo>
                <a:cubicBezTo>
                  <a:pt x="144000" y="111765"/>
                  <a:pt x="111765" y="144000"/>
                  <a:pt x="72000" y="144000"/>
                </a:cubicBezTo>
                <a:cubicBezTo>
                  <a:pt x="32235" y="144000"/>
                  <a:pt x="0" y="111765"/>
                  <a:pt x="0" y="72000"/>
                </a:cubicBezTo>
                <a:cubicBezTo>
                  <a:pt x="0" y="32235"/>
                  <a:pt x="32235" y="0"/>
                  <a:pt x="72000" y="0"/>
                </a:cubicBezTo>
                <a:cubicBezTo>
                  <a:pt x="111765" y="0"/>
                  <a:pt x="144000" y="32235"/>
                  <a:pt x="144000" y="72000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5400000" flipH="1">
            <a:off x="3726566" y="4386580"/>
            <a:ext cx="144000" cy="1044153"/>
          </a:xfrm>
          <a:custGeom>
            <a:avLst/>
            <a:gdLst>
              <a:gd name="connsiteX0" fmla="*/ 144000 w 144000"/>
              <a:gd name="connsiteY0" fmla="*/ 72000 h 1044153"/>
              <a:gd name="connsiteX1" fmla="*/ 72000 w 144000"/>
              <a:gd name="connsiteY1" fmla="*/ 0 h 1044153"/>
              <a:gd name="connsiteX2" fmla="*/ 0 w 144000"/>
              <a:gd name="connsiteY2" fmla="*/ 72000 h 1044153"/>
              <a:gd name="connsiteX3" fmla="*/ 72000 w 144000"/>
              <a:gd name="connsiteY3" fmla="*/ 144000 h 1044153"/>
              <a:gd name="connsiteX4" fmla="*/ 144000 w 144000"/>
              <a:gd name="connsiteY4" fmla="*/ 72000 h 1044153"/>
              <a:gd name="connsiteX5" fmla="*/ 144000 w 144000"/>
              <a:gd name="connsiteY5" fmla="*/ 372051 h 1044153"/>
              <a:gd name="connsiteX6" fmla="*/ 72000 w 144000"/>
              <a:gd name="connsiteY6" fmla="*/ 300051 h 1044153"/>
              <a:gd name="connsiteX7" fmla="*/ 0 w 144000"/>
              <a:gd name="connsiteY7" fmla="*/ 372051 h 1044153"/>
              <a:gd name="connsiteX8" fmla="*/ 72000 w 144000"/>
              <a:gd name="connsiteY8" fmla="*/ 444051 h 1044153"/>
              <a:gd name="connsiteX9" fmla="*/ 144000 w 144000"/>
              <a:gd name="connsiteY9" fmla="*/ 372051 h 1044153"/>
              <a:gd name="connsiteX10" fmla="*/ 144000 w 144000"/>
              <a:gd name="connsiteY10" fmla="*/ 672102 h 1044153"/>
              <a:gd name="connsiteX11" fmla="*/ 72000 w 144000"/>
              <a:gd name="connsiteY11" fmla="*/ 600102 h 1044153"/>
              <a:gd name="connsiteX12" fmla="*/ 0 w 144000"/>
              <a:gd name="connsiteY12" fmla="*/ 672102 h 1044153"/>
              <a:gd name="connsiteX13" fmla="*/ 72000 w 144000"/>
              <a:gd name="connsiteY13" fmla="*/ 744102 h 1044153"/>
              <a:gd name="connsiteX14" fmla="*/ 144000 w 144000"/>
              <a:gd name="connsiteY14" fmla="*/ 672102 h 1044153"/>
              <a:gd name="connsiteX15" fmla="*/ 144000 w 144000"/>
              <a:gd name="connsiteY15" fmla="*/ 972153 h 1044153"/>
              <a:gd name="connsiteX16" fmla="*/ 72000 w 144000"/>
              <a:gd name="connsiteY16" fmla="*/ 900153 h 1044153"/>
              <a:gd name="connsiteX17" fmla="*/ 0 w 144000"/>
              <a:gd name="connsiteY17" fmla="*/ 972153 h 1044153"/>
              <a:gd name="connsiteX18" fmla="*/ 72000 w 144000"/>
              <a:gd name="connsiteY18" fmla="*/ 1044153 h 1044153"/>
              <a:gd name="connsiteX19" fmla="*/ 144000 w 144000"/>
              <a:gd name="connsiteY19" fmla="*/ 972153 h 1044153"/>
            </a:gdLst>
            <a:ahLst/>
            <a:cxnLst/>
            <a:rect l="l" t="t" r="r" b="b"/>
            <a:pathLst>
              <a:path w="144000" h="1044153">
                <a:moveTo>
                  <a:pt x="144000" y="72000"/>
                </a:moveTo>
                <a:cubicBezTo>
                  <a:pt x="144000" y="32235"/>
                  <a:pt x="111765" y="0"/>
                  <a:pt x="72000" y="0"/>
                </a:cubicBezTo>
                <a:cubicBezTo>
                  <a:pt x="32235" y="0"/>
                  <a:pt x="0" y="32235"/>
                  <a:pt x="0" y="72000"/>
                </a:cubicBezTo>
                <a:cubicBezTo>
                  <a:pt x="0" y="111765"/>
                  <a:pt x="32235" y="144000"/>
                  <a:pt x="72000" y="144000"/>
                </a:cubicBezTo>
                <a:cubicBezTo>
                  <a:pt x="111765" y="144000"/>
                  <a:pt x="144000" y="111765"/>
                  <a:pt x="144000" y="72000"/>
                </a:cubicBezTo>
                <a:close/>
                <a:moveTo>
                  <a:pt x="144000" y="372051"/>
                </a:moveTo>
                <a:cubicBezTo>
                  <a:pt x="144000" y="332286"/>
                  <a:pt x="111765" y="300051"/>
                  <a:pt x="72000" y="300051"/>
                </a:cubicBezTo>
                <a:cubicBezTo>
                  <a:pt x="32235" y="300051"/>
                  <a:pt x="0" y="332286"/>
                  <a:pt x="0" y="372051"/>
                </a:cubicBezTo>
                <a:cubicBezTo>
                  <a:pt x="0" y="411816"/>
                  <a:pt x="32235" y="444051"/>
                  <a:pt x="72000" y="444051"/>
                </a:cubicBezTo>
                <a:cubicBezTo>
                  <a:pt x="111765" y="444051"/>
                  <a:pt x="144000" y="411816"/>
                  <a:pt x="144000" y="372051"/>
                </a:cubicBezTo>
                <a:close/>
                <a:moveTo>
                  <a:pt x="144000" y="672102"/>
                </a:moveTo>
                <a:cubicBezTo>
                  <a:pt x="144000" y="632337"/>
                  <a:pt x="111765" y="600102"/>
                  <a:pt x="72000" y="600102"/>
                </a:cubicBezTo>
                <a:cubicBezTo>
                  <a:pt x="32235" y="600102"/>
                  <a:pt x="0" y="632337"/>
                  <a:pt x="0" y="672102"/>
                </a:cubicBezTo>
                <a:cubicBezTo>
                  <a:pt x="0" y="711867"/>
                  <a:pt x="32235" y="744102"/>
                  <a:pt x="72000" y="744102"/>
                </a:cubicBezTo>
                <a:cubicBezTo>
                  <a:pt x="111765" y="744102"/>
                  <a:pt x="144000" y="711867"/>
                  <a:pt x="144000" y="672102"/>
                </a:cubicBezTo>
                <a:close/>
                <a:moveTo>
                  <a:pt x="144000" y="972153"/>
                </a:moveTo>
                <a:cubicBezTo>
                  <a:pt x="144000" y="932388"/>
                  <a:pt x="111765" y="900153"/>
                  <a:pt x="72000" y="900153"/>
                </a:cubicBezTo>
                <a:cubicBezTo>
                  <a:pt x="32235" y="900153"/>
                  <a:pt x="0" y="932388"/>
                  <a:pt x="0" y="972153"/>
                </a:cubicBezTo>
                <a:cubicBezTo>
                  <a:pt x="0" y="1011918"/>
                  <a:pt x="32235" y="1044153"/>
                  <a:pt x="72000" y="1044153"/>
                </a:cubicBezTo>
                <a:cubicBezTo>
                  <a:pt x="111765" y="1044153"/>
                  <a:pt x="144000" y="1011918"/>
                  <a:pt x="144000" y="972153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698405" y="-852272"/>
            <a:ext cx="3128810" cy="3128810"/>
          </a:xfrm>
          <a:prstGeom prst="ellipse">
            <a:avLst/>
          </a:prstGeom>
          <a:gradFill>
            <a:gsLst>
              <a:gs pos="36000">
                <a:schemeClr val="accent1">
                  <a:alpha val="0"/>
                </a:schemeClr>
              </a:gs>
              <a:gs pos="9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alphaModFix/>
          </a:blip>
          <a:srcRect l="23887" t="35696" r="38110" b="15502"/>
          <a:stretch>
            <a:fillRect/>
          </a:stretch>
        </p:blipFill>
        <p:spPr>
          <a:xfrm rot="20443750" flipV="1">
            <a:off x="8900507" y="4158298"/>
            <a:ext cx="4504234" cy="324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alphaModFix/>
          </a:blip>
          <a:srcRect l="34694" t="47898" r="21405" b="15839"/>
          <a:stretch>
            <a:fillRect/>
          </a:stretch>
        </p:blipFill>
        <p:spPr>
          <a:xfrm rot="8688012" flipV="1">
            <a:off x="-1483202" y="-945904"/>
            <a:ext cx="5352512" cy="280887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标题 1"/>
          <p:cNvSpPr txBox="1"/>
          <p:nvPr/>
        </p:nvSpPr>
        <p:spPr>
          <a:xfrm>
            <a:off x="-314774" y="6281933"/>
            <a:ext cx="2423127" cy="2423127"/>
          </a:xfrm>
          <a:prstGeom prst="ellipse">
            <a:avLst/>
          </a:prstGeom>
          <a:gradFill>
            <a:gsLst>
              <a:gs pos="36000">
                <a:schemeClr val="accent1">
                  <a:alpha val="0"/>
                </a:schemeClr>
              </a:gs>
              <a:gs pos="9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2032031" y="1759584"/>
            <a:ext cx="8127937" cy="272659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谢谢大家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1744119" y="2262206"/>
            <a:ext cx="728467" cy="728467"/>
          </a:xfrm>
          <a:prstGeom prst="ellipse">
            <a:avLst/>
          </a:prstGeom>
          <a:gradFill>
            <a:gsLst>
              <a:gs pos="36000">
                <a:schemeClr val="accent1">
                  <a:alpha val="0"/>
                </a:schemeClr>
              </a:gs>
              <a:gs pos="9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41080" y="0"/>
            <a:ext cx="12274160" cy="6858000"/>
          </a:xfrm>
          <a:prstGeom prst="rect">
            <a:avLst/>
          </a:prstGeom>
          <a:gradFill>
            <a:gsLst>
              <a:gs pos="41000">
                <a:schemeClr val="accent1">
                  <a:lumMod val="20000"/>
                  <a:lumOff val="80000"/>
                  <a:alpha val="0"/>
                </a:schemeClr>
              </a:gs>
              <a:gs pos="96800">
                <a:schemeClr val="accent1">
                  <a:lumMod val="40000"/>
                  <a:lumOff val="60000"/>
                  <a:alpha val="1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0" y="-7619"/>
            <a:ext cx="12210415" cy="113792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60400" y="1401632"/>
            <a:ext cx="2031325" cy="11079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0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F0861C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目录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238937" y="1391562"/>
            <a:ext cx="6267391" cy="746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00000"/>
              </a:lnSpc>
            </a:pPr>
            <a:r>
              <a:rPr kumimoji="1" lang="en-US" altLang="zh-CN" sz="4400">
                <a:ln w="12700">
                  <a:solidFill>
                    <a:srgbClr val="F1CCF0">
                      <a:alpha val="100000"/>
                    </a:srgbClr>
                  </a:solidFill>
                </a:ln>
                <a:noFill/>
                <a:latin typeface="Source Han Serif SC Bold"/>
                <a:ea typeface="Source Han Serif SC Bold"/>
                <a:cs typeface="Source Han Serif SC Bold"/>
              </a:rPr>
              <a:t>Contents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469978" y="2756621"/>
            <a:ext cx="3239345" cy="1405358"/>
          </a:xfrm>
          <a:prstGeom prst="roundRect">
            <a:avLst>
              <a:gd name="adj" fmla="val 3748"/>
            </a:avLst>
          </a:prstGeom>
          <a:solidFill>
            <a:srgbClr val="FFFFFF">
              <a:alpha val="100000"/>
            </a:srgbClr>
          </a:solidFill>
          <a:ln w="12700" cap="sq">
            <a:solidFill>
              <a:schemeClr val="accent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469976" y="3045385"/>
            <a:ext cx="3239344" cy="10129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教学重难点解析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43788" y="2756621"/>
            <a:ext cx="3239345" cy="1405358"/>
          </a:xfrm>
          <a:prstGeom prst="roundRect">
            <a:avLst>
              <a:gd name="adj" fmla="val 3748"/>
            </a:avLst>
          </a:prstGeom>
          <a:solidFill>
            <a:srgbClr val="FFFFFF">
              <a:alpha val="100000"/>
            </a:srgbClr>
          </a:solidFill>
          <a:ln w="12700" cap="sq">
            <a:solidFill>
              <a:schemeClr val="accent2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43785" y="3045385"/>
            <a:ext cx="3239347" cy="10129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教学目标与价值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196166" y="2756621"/>
            <a:ext cx="3239345" cy="1405358"/>
          </a:xfrm>
          <a:prstGeom prst="roundRect">
            <a:avLst>
              <a:gd name="adj" fmla="val 3748"/>
            </a:avLst>
          </a:prstGeom>
          <a:solidFill>
            <a:srgbClr val="FFFFFF">
              <a:alpha val="100000"/>
            </a:srgbClr>
          </a:solidFill>
          <a:ln w="12700" cap="sq">
            <a:solidFill>
              <a:schemeClr val="accent2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303010" y="3045385"/>
            <a:ext cx="3025656" cy="10129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教学方法与策略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976273" y="2342312"/>
            <a:ext cx="680221" cy="680221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976273" y="2319460"/>
            <a:ext cx="680221" cy="7259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01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726921" y="2342312"/>
            <a:ext cx="680221" cy="680221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726921" y="2319460"/>
            <a:ext cx="680221" cy="7259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02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453138" y="2342312"/>
            <a:ext cx="680221" cy="680221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453138" y="2319460"/>
            <a:ext cx="680221" cy="7259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03</a:t>
            </a:r>
            <a:endParaRPr kumimoji="1" lang="zh-CN" altLang="en-US"/>
          </a:p>
        </p:txBody>
      </p:sp>
      <p:cxnSp>
        <p:nvCxnSpPr>
          <p:cNvPr id="18" name="标题 1"/>
          <p:cNvCxnSpPr/>
          <p:nvPr/>
        </p:nvCxnSpPr>
        <p:spPr>
          <a:xfrm>
            <a:off x="2133349" y="1586654"/>
            <a:ext cx="0" cy="442445"/>
          </a:xfrm>
          <a:prstGeom prst="line">
            <a:avLst/>
          </a:prstGeom>
          <a:noFill/>
          <a:ln w="6350" cap="sq">
            <a:solidFill>
              <a:schemeClr val="accent1">
                <a:lumMod val="20000"/>
                <a:lumOff val="80000"/>
              </a:schemeClr>
            </a:solidFill>
            <a:miter/>
          </a:ln>
        </p:spPr>
      </p:cxnSp>
      <p:sp>
        <p:nvSpPr>
          <p:cNvPr id="19" name="标题 1"/>
          <p:cNvSpPr txBox="1"/>
          <p:nvPr/>
        </p:nvSpPr>
        <p:spPr>
          <a:xfrm>
            <a:off x="740189" y="4832346"/>
            <a:ext cx="3239345" cy="1405358"/>
          </a:xfrm>
          <a:prstGeom prst="roundRect">
            <a:avLst>
              <a:gd name="adj" fmla="val 3748"/>
            </a:avLst>
          </a:prstGeom>
          <a:solidFill>
            <a:srgbClr val="FFFFFF">
              <a:alpha val="100000"/>
            </a:srgbClr>
          </a:solidFill>
          <a:ln w="12700" cap="sq">
            <a:solidFill>
              <a:schemeClr val="accent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740187" y="5121110"/>
            <a:ext cx="3239344" cy="10129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教学过程设计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4466377" y="4832346"/>
            <a:ext cx="3239345" cy="1405358"/>
          </a:xfrm>
          <a:prstGeom prst="roundRect">
            <a:avLst>
              <a:gd name="adj" fmla="val 3748"/>
            </a:avLst>
          </a:prstGeom>
          <a:solidFill>
            <a:srgbClr val="FFFFFF">
              <a:alpha val="100000"/>
            </a:srgbClr>
          </a:solidFill>
          <a:ln w="12700" cap="sq">
            <a:solidFill>
              <a:schemeClr val="accent2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4573221" y="5121110"/>
            <a:ext cx="3025656" cy="10129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教学资源与评价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997132" y="4418037"/>
            <a:ext cx="680221" cy="680221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997132" y="4395185"/>
            <a:ext cx="680221" cy="7259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04</a:t>
            </a: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4723349" y="4418037"/>
            <a:ext cx="680221" cy="680221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4723349" y="4395185"/>
            <a:ext cx="680221" cy="7259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05</a:t>
            </a: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9365355" y="398083"/>
            <a:ext cx="2497730" cy="446436"/>
          </a:xfrm>
          <a:custGeom>
            <a:avLst/>
            <a:gdLst>
              <a:gd name="connsiteX0" fmla="*/ 2428126 w 2497730"/>
              <a:gd name="connsiteY0" fmla="*/ 376832 h 446436"/>
              <a:gd name="connsiteX1" fmla="*/ 2497730 w 2497730"/>
              <a:gd name="connsiteY1" fmla="*/ 376832 h 446436"/>
              <a:gd name="connsiteX2" fmla="*/ 2497730 w 2497730"/>
              <a:gd name="connsiteY2" fmla="*/ 446436 h 446436"/>
              <a:gd name="connsiteX3" fmla="*/ 2428126 w 2497730"/>
              <a:gd name="connsiteY3" fmla="*/ 446436 h 446436"/>
              <a:gd name="connsiteX4" fmla="*/ 2266252 w 2497730"/>
              <a:gd name="connsiteY4" fmla="*/ 376832 h 446436"/>
              <a:gd name="connsiteX5" fmla="*/ 2335856 w 2497730"/>
              <a:gd name="connsiteY5" fmla="*/ 376832 h 446436"/>
              <a:gd name="connsiteX6" fmla="*/ 2335856 w 2497730"/>
              <a:gd name="connsiteY6" fmla="*/ 446436 h 446436"/>
              <a:gd name="connsiteX7" fmla="*/ 2266252 w 2497730"/>
              <a:gd name="connsiteY7" fmla="*/ 446436 h 446436"/>
              <a:gd name="connsiteX8" fmla="*/ 2104377 w 2497730"/>
              <a:gd name="connsiteY8" fmla="*/ 376832 h 446436"/>
              <a:gd name="connsiteX9" fmla="*/ 2173981 w 2497730"/>
              <a:gd name="connsiteY9" fmla="*/ 376832 h 446436"/>
              <a:gd name="connsiteX10" fmla="*/ 2173981 w 2497730"/>
              <a:gd name="connsiteY10" fmla="*/ 446436 h 446436"/>
              <a:gd name="connsiteX11" fmla="*/ 2104377 w 2497730"/>
              <a:gd name="connsiteY11" fmla="*/ 446436 h 446436"/>
              <a:gd name="connsiteX12" fmla="*/ 1942502 w 2497730"/>
              <a:gd name="connsiteY12" fmla="*/ 376832 h 446436"/>
              <a:gd name="connsiteX13" fmla="*/ 2012106 w 2497730"/>
              <a:gd name="connsiteY13" fmla="*/ 376832 h 446436"/>
              <a:gd name="connsiteX14" fmla="*/ 2012106 w 2497730"/>
              <a:gd name="connsiteY14" fmla="*/ 446436 h 446436"/>
              <a:gd name="connsiteX15" fmla="*/ 1942502 w 2497730"/>
              <a:gd name="connsiteY15" fmla="*/ 446436 h 446436"/>
              <a:gd name="connsiteX16" fmla="*/ 1780627 w 2497730"/>
              <a:gd name="connsiteY16" fmla="*/ 376832 h 446436"/>
              <a:gd name="connsiteX17" fmla="*/ 1850231 w 2497730"/>
              <a:gd name="connsiteY17" fmla="*/ 376832 h 446436"/>
              <a:gd name="connsiteX18" fmla="*/ 1850231 w 2497730"/>
              <a:gd name="connsiteY18" fmla="*/ 446436 h 446436"/>
              <a:gd name="connsiteX19" fmla="*/ 1780627 w 2497730"/>
              <a:gd name="connsiteY19" fmla="*/ 446436 h 446436"/>
              <a:gd name="connsiteX20" fmla="*/ 1618752 w 2497730"/>
              <a:gd name="connsiteY20" fmla="*/ 376832 h 446436"/>
              <a:gd name="connsiteX21" fmla="*/ 1688356 w 2497730"/>
              <a:gd name="connsiteY21" fmla="*/ 376832 h 446436"/>
              <a:gd name="connsiteX22" fmla="*/ 1688356 w 2497730"/>
              <a:gd name="connsiteY22" fmla="*/ 446436 h 446436"/>
              <a:gd name="connsiteX23" fmla="*/ 1618752 w 2497730"/>
              <a:gd name="connsiteY23" fmla="*/ 446436 h 446436"/>
              <a:gd name="connsiteX24" fmla="*/ 1456877 w 2497730"/>
              <a:gd name="connsiteY24" fmla="*/ 376832 h 446436"/>
              <a:gd name="connsiteX25" fmla="*/ 1526481 w 2497730"/>
              <a:gd name="connsiteY25" fmla="*/ 376832 h 446436"/>
              <a:gd name="connsiteX26" fmla="*/ 1526481 w 2497730"/>
              <a:gd name="connsiteY26" fmla="*/ 446436 h 446436"/>
              <a:gd name="connsiteX27" fmla="*/ 1456877 w 2497730"/>
              <a:gd name="connsiteY27" fmla="*/ 446436 h 446436"/>
              <a:gd name="connsiteX28" fmla="*/ 1295001 w 2497730"/>
              <a:gd name="connsiteY28" fmla="*/ 376832 h 446436"/>
              <a:gd name="connsiteX29" fmla="*/ 1364605 w 2497730"/>
              <a:gd name="connsiteY29" fmla="*/ 376832 h 446436"/>
              <a:gd name="connsiteX30" fmla="*/ 1364605 w 2497730"/>
              <a:gd name="connsiteY30" fmla="*/ 446436 h 446436"/>
              <a:gd name="connsiteX31" fmla="*/ 1295001 w 2497730"/>
              <a:gd name="connsiteY31" fmla="*/ 446436 h 446436"/>
              <a:gd name="connsiteX32" fmla="*/ 1133126 w 2497730"/>
              <a:gd name="connsiteY32" fmla="*/ 376832 h 446436"/>
              <a:gd name="connsiteX33" fmla="*/ 1202730 w 2497730"/>
              <a:gd name="connsiteY33" fmla="*/ 376832 h 446436"/>
              <a:gd name="connsiteX34" fmla="*/ 1202730 w 2497730"/>
              <a:gd name="connsiteY34" fmla="*/ 446436 h 446436"/>
              <a:gd name="connsiteX35" fmla="*/ 1133126 w 2497730"/>
              <a:gd name="connsiteY35" fmla="*/ 446436 h 446436"/>
              <a:gd name="connsiteX36" fmla="*/ 971251 w 2497730"/>
              <a:gd name="connsiteY36" fmla="*/ 376832 h 446436"/>
              <a:gd name="connsiteX37" fmla="*/ 1040855 w 2497730"/>
              <a:gd name="connsiteY37" fmla="*/ 376832 h 446436"/>
              <a:gd name="connsiteX38" fmla="*/ 1040855 w 2497730"/>
              <a:gd name="connsiteY38" fmla="*/ 446436 h 446436"/>
              <a:gd name="connsiteX39" fmla="*/ 971251 w 2497730"/>
              <a:gd name="connsiteY39" fmla="*/ 446436 h 446436"/>
              <a:gd name="connsiteX40" fmla="*/ 809376 w 2497730"/>
              <a:gd name="connsiteY40" fmla="*/ 376832 h 446436"/>
              <a:gd name="connsiteX41" fmla="*/ 878980 w 2497730"/>
              <a:gd name="connsiteY41" fmla="*/ 376832 h 446436"/>
              <a:gd name="connsiteX42" fmla="*/ 878980 w 2497730"/>
              <a:gd name="connsiteY42" fmla="*/ 446436 h 446436"/>
              <a:gd name="connsiteX43" fmla="*/ 809376 w 2497730"/>
              <a:gd name="connsiteY43" fmla="*/ 446436 h 446436"/>
              <a:gd name="connsiteX44" fmla="*/ 647501 w 2497730"/>
              <a:gd name="connsiteY44" fmla="*/ 376832 h 446436"/>
              <a:gd name="connsiteX45" fmla="*/ 717105 w 2497730"/>
              <a:gd name="connsiteY45" fmla="*/ 376832 h 446436"/>
              <a:gd name="connsiteX46" fmla="*/ 717105 w 2497730"/>
              <a:gd name="connsiteY46" fmla="*/ 446436 h 446436"/>
              <a:gd name="connsiteX47" fmla="*/ 647501 w 2497730"/>
              <a:gd name="connsiteY47" fmla="*/ 446436 h 446436"/>
              <a:gd name="connsiteX48" fmla="*/ 485626 w 2497730"/>
              <a:gd name="connsiteY48" fmla="*/ 376832 h 446436"/>
              <a:gd name="connsiteX49" fmla="*/ 555230 w 2497730"/>
              <a:gd name="connsiteY49" fmla="*/ 376832 h 446436"/>
              <a:gd name="connsiteX50" fmla="*/ 555230 w 2497730"/>
              <a:gd name="connsiteY50" fmla="*/ 446436 h 446436"/>
              <a:gd name="connsiteX51" fmla="*/ 485626 w 2497730"/>
              <a:gd name="connsiteY51" fmla="*/ 446436 h 446436"/>
              <a:gd name="connsiteX52" fmla="*/ 323750 w 2497730"/>
              <a:gd name="connsiteY52" fmla="*/ 376832 h 446436"/>
              <a:gd name="connsiteX53" fmla="*/ 393354 w 2497730"/>
              <a:gd name="connsiteY53" fmla="*/ 376832 h 446436"/>
              <a:gd name="connsiteX54" fmla="*/ 393354 w 2497730"/>
              <a:gd name="connsiteY54" fmla="*/ 446436 h 446436"/>
              <a:gd name="connsiteX55" fmla="*/ 323750 w 2497730"/>
              <a:gd name="connsiteY55" fmla="*/ 446436 h 446436"/>
              <a:gd name="connsiteX56" fmla="*/ 161875 w 2497730"/>
              <a:gd name="connsiteY56" fmla="*/ 376832 h 446436"/>
              <a:gd name="connsiteX57" fmla="*/ 231479 w 2497730"/>
              <a:gd name="connsiteY57" fmla="*/ 376832 h 446436"/>
              <a:gd name="connsiteX58" fmla="*/ 231479 w 2497730"/>
              <a:gd name="connsiteY58" fmla="*/ 446436 h 446436"/>
              <a:gd name="connsiteX59" fmla="*/ 161875 w 2497730"/>
              <a:gd name="connsiteY59" fmla="*/ 446436 h 446436"/>
              <a:gd name="connsiteX60" fmla="*/ 0 w 2497730"/>
              <a:gd name="connsiteY60" fmla="*/ 376832 h 446436"/>
              <a:gd name="connsiteX61" fmla="*/ 69604 w 2497730"/>
              <a:gd name="connsiteY61" fmla="*/ 376832 h 446436"/>
              <a:gd name="connsiteX62" fmla="*/ 69604 w 2497730"/>
              <a:gd name="connsiteY62" fmla="*/ 446436 h 446436"/>
              <a:gd name="connsiteX63" fmla="*/ 0 w 2497730"/>
              <a:gd name="connsiteY63" fmla="*/ 446436 h 446436"/>
              <a:gd name="connsiteX64" fmla="*/ 2428126 w 2497730"/>
              <a:gd name="connsiteY64" fmla="*/ 188416 h 446436"/>
              <a:gd name="connsiteX65" fmla="*/ 2497730 w 2497730"/>
              <a:gd name="connsiteY65" fmla="*/ 188416 h 446436"/>
              <a:gd name="connsiteX66" fmla="*/ 2497730 w 2497730"/>
              <a:gd name="connsiteY66" fmla="*/ 258020 h 446436"/>
              <a:gd name="connsiteX67" fmla="*/ 2428126 w 2497730"/>
              <a:gd name="connsiteY67" fmla="*/ 258020 h 446436"/>
              <a:gd name="connsiteX68" fmla="*/ 2266252 w 2497730"/>
              <a:gd name="connsiteY68" fmla="*/ 188416 h 446436"/>
              <a:gd name="connsiteX69" fmla="*/ 2335856 w 2497730"/>
              <a:gd name="connsiteY69" fmla="*/ 188416 h 446436"/>
              <a:gd name="connsiteX70" fmla="*/ 2335856 w 2497730"/>
              <a:gd name="connsiteY70" fmla="*/ 258020 h 446436"/>
              <a:gd name="connsiteX71" fmla="*/ 2266252 w 2497730"/>
              <a:gd name="connsiteY71" fmla="*/ 258020 h 446436"/>
              <a:gd name="connsiteX72" fmla="*/ 2104377 w 2497730"/>
              <a:gd name="connsiteY72" fmla="*/ 188416 h 446436"/>
              <a:gd name="connsiteX73" fmla="*/ 2173981 w 2497730"/>
              <a:gd name="connsiteY73" fmla="*/ 188416 h 446436"/>
              <a:gd name="connsiteX74" fmla="*/ 2173981 w 2497730"/>
              <a:gd name="connsiteY74" fmla="*/ 258020 h 446436"/>
              <a:gd name="connsiteX75" fmla="*/ 2104377 w 2497730"/>
              <a:gd name="connsiteY75" fmla="*/ 258020 h 446436"/>
              <a:gd name="connsiteX76" fmla="*/ 1942502 w 2497730"/>
              <a:gd name="connsiteY76" fmla="*/ 188416 h 446436"/>
              <a:gd name="connsiteX77" fmla="*/ 2012106 w 2497730"/>
              <a:gd name="connsiteY77" fmla="*/ 188416 h 446436"/>
              <a:gd name="connsiteX78" fmla="*/ 2012106 w 2497730"/>
              <a:gd name="connsiteY78" fmla="*/ 258020 h 446436"/>
              <a:gd name="connsiteX79" fmla="*/ 1942502 w 2497730"/>
              <a:gd name="connsiteY79" fmla="*/ 258020 h 446436"/>
              <a:gd name="connsiteX80" fmla="*/ 1780627 w 2497730"/>
              <a:gd name="connsiteY80" fmla="*/ 188416 h 446436"/>
              <a:gd name="connsiteX81" fmla="*/ 1850231 w 2497730"/>
              <a:gd name="connsiteY81" fmla="*/ 188416 h 446436"/>
              <a:gd name="connsiteX82" fmla="*/ 1850231 w 2497730"/>
              <a:gd name="connsiteY82" fmla="*/ 258020 h 446436"/>
              <a:gd name="connsiteX83" fmla="*/ 1780627 w 2497730"/>
              <a:gd name="connsiteY83" fmla="*/ 258020 h 446436"/>
              <a:gd name="connsiteX84" fmla="*/ 1618752 w 2497730"/>
              <a:gd name="connsiteY84" fmla="*/ 188416 h 446436"/>
              <a:gd name="connsiteX85" fmla="*/ 1688356 w 2497730"/>
              <a:gd name="connsiteY85" fmla="*/ 188416 h 446436"/>
              <a:gd name="connsiteX86" fmla="*/ 1688356 w 2497730"/>
              <a:gd name="connsiteY86" fmla="*/ 258020 h 446436"/>
              <a:gd name="connsiteX87" fmla="*/ 1618752 w 2497730"/>
              <a:gd name="connsiteY87" fmla="*/ 258020 h 446436"/>
              <a:gd name="connsiteX88" fmla="*/ 1456877 w 2497730"/>
              <a:gd name="connsiteY88" fmla="*/ 188416 h 446436"/>
              <a:gd name="connsiteX89" fmla="*/ 1526481 w 2497730"/>
              <a:gd name="connsiteY89" fmla="*/ 188416 h 446436"/>
              <a:gd name="connsiteX90" fmla="*/ 1526481 w 2497730"/>
              <a:gd name="connsiteY90" fmla="*/ 258020 h 446436"/>
              <a:gd name="connsiteX91" fmla="*/ 1456877 w 2497730"/>
              <a:gd name="connsiteY91" fmla="*/ 258020 h 446436"/>
              <a:gd name="connsiteX92" fmla="*/ 1295001 w 2497730"/>
              <a:gd name="connsiteY92" fmla="*/ 188416 h 446436"/>
              <a:gd name="connsiteX93" fmla="*/ 1364605 w 2497730"/>
              <a:gd name="connsiteY93" fmla="*/ 188416 h 446436"/>
              <a:gd name="connsiteX94" fmla="*/ 1364605 w 2497730"/>
              <a:gd name="connsiteY94" fmla="*/ 258020 h 446436"/>
              <a:gd name="connsiteX95" fmla="*/ 1295001 w 2497730"/>
              <a:gd name="connsiteY95" fmla="*/ 258020 h 446436"/>
              <a:gd name="connsiteX96" fmla="*/ 1133126 w 2497730"/>
              <a:gd name="connsiteY96" fmla="*/ 188416 h 446436"/>
              <a:gd name="connsiteX97" fmla="*/ 1202730 w 2497730"/>
              <a:gd name="connsiteY97" fmla="*/ 188416 h 446436"/>
              <a:gd name="connsiteX98" fmla="*/ 1202730 w 2497730"/>
              <a:gd name="connsiteY98" fmla="*/ 258020 h 446436"/>
              <a:gd name="connsiteX99" fmla="*/ 1133126 w 2497730"/>
              <a:gd name="connsiteY99" fmla="*/ 258020 h 446436"/>
              <a:gd name="connsiteX100" fmla="*/ 971251 w 2497730"/>
              <a:gd name="connsiteY100" fmla="*/ 188416 h 446436"/>
              <a:gd name="connsiteX101" fmla="*/ 1040855 w 2497730"/>
              <a:gd name="connsiteY101" fmla="*/ 188416 h 446436"/>
              <a:gd name="connsiteX102" fmla="*/ 1040855 w 2497730"/>
              <a:gd name="connsiteY102" fmla="*/ 258020 h 446436"/>
              <a:gd name="connsiteX103" fmla="*/ 971251 w 2497730"/>
              <a:gd name="connsiteY103" fmla="*/ 258020 h 446436"/>
              <a:gd name="connsiteX104" fmla="*/ 809376 w 2497730"/>
              <a:gd name="connsiteY104" fmla="*/ 188416 h 446436"/>
              <a:gd name="connsiteX105" fmla="*/ 878980 w 2497730"/>
              <a:gd name="connsiteY105" fmla="*/ 188416 h 446436"/>
              <a:gd name="connsiteX106" fmla="*/ 878980 w 2497730"/>
              <a:gd name="connsiteY106" fmla="*/ 258020 h 446436"/>
              <a:gd name="connsiteX107" fmla="*/ 809376 w 2497730"/>
              <a:gd name="connsiteY107" fmla="*/ 258020 h 446436"/>
              <a:gd name="connsiteX108" fmla="*/ 647501 w 2497730"/>
              <a:gd name="connsiteY108" fmla="*/ 188416 h 446436"/>
              <a:gd name="connsiteX109" fmla="*/ 717105 w 2497730"/>
              <a:gd name="connsiteY109" fmla="*/ 188416 h 446436"/>
              <a:gd name="connsiteX110" fmla="*/ 717105 w 2497730"/>
              <a:gd name="connsiteY110" fmla="*/ 258020 h 446436"/>
              <a:gd name="connsiteX111" fmla="*/ 647501 w 2497730"/>
              <a:gd name="connsiteY111" fmla="*/ 258020 h 446436"/>
              <a:gd name="connsiteX112" fmla="*/ 485626 w 2497730"/>
              <a:gd name="connsiteY112" fmla="*/ 188416 h 446436"/>
              <a:gd name="connsiteX113" fmla="*/ 555230 w 2497730"/>
              <a:gd name="connsiteY113" fmla="*/ 188416 h 446436"/>
              <a:gd name="connsiteX114" fmla="*/ 555230 w 2497730"/>
              <a:gd name="connsiteY114" fmla="*/ 258020 h 446436"/>
              <a:gd name="connsiteX115" fmla="*/ 485626 w 2497730"/>
              <a:gd name="connsiteY115" fmla="*/ 258020 h 446436"/>
              <a:gd name="connsiteX116" fmla="*/ 323750 w 2497730"/>
              <a:gd name="connsiteY116" fmla="*/ 188416 h 446436"/>
              <a:gd name="connsiteX117" fmla="*/ 393354 w 2497730"/>
              <a:gd name="connsiteY117" fmla="*/ 188416 h 446436"/>
              <a:gd name="connsiteX118" fmla="*/ 393354 w 2497730"/>
              <a:gd name="connsiteY118" fmla="*/ 258020 h 446436"/>
              <a:gd name="connsiteX119" fmla="*/ 323750 w 2497730"/>
              <a:gd name="connsiteY119" fmla="*/ 258020 h 446436"/>
              <a:gd name="connsiteX120" fmla="*/ 161875 w 2497730"/>
              <a:gd name="connsiteY120" fmla="*/ 188416 h 446436"/>
              <a:gd name="connsiteX121" fmla="*/ 231479 w 2497730"/>
              <a:gd name="connsiteY121" fmla="*/ 188416 h 446436"/>
              <a:gd name="connsiteX122" fmla="*/ 231479 w 2497730"/>
              <a:gd name="connsiteY122" fmla="*/ 258020 h 446436"/>
              <a:gd name="connsiteX123" fmla="*/ 161875 w 2497730"/>
              <a:gd name="connsiteY123" fmla="*/ 258020 h 446436"/>
              <a:gd name="connsiteX124" fmla="*/ 0 w 2497730"/>
              <a:gd name="connsiteY124" fmla="*/ 188416 h 446436"/>
              <a:gd name="connsiteX125" fmla="*/ 69604 w 2497730"/>
              <a:gd name="connsiteY125" fmla="*/ 188416 h 446436"/>
              <a:gd name="connsiteX126" fmla="*/ 69604 w 2497730"/>
              <a:gd name="connsiteY126" fmla="*/ 258020 h 446436"/>
              <a:gd name="connsiteX127" fmla="*/ 0 w 2497730"/>
              <a:gd name="connsiteY127" fmla="*/ 258020 h 446436"/>
              <a:gd name="connsiteX128" fmla="*/ 2428126 w 2497730"/>
              <a:gd name="connsiteY128" fmla="*/ 0 h 446436"/>
              <a:gd name="connsiteX129" fmla="*/ 2497730 w 2497730"/>
              <a:gd name="connsiteY129" fmla="*/ 0 h 446436"/>
              <a:gd name="connsiteX130" fmla="*/ 2497730 w 2497730"/>
              <a:gd name="connsiteY130" fmla="*/ 69604 h 446436"/>
              <a:gd name="connsiteX131" fmla="*/ 2428126 w 2497730"/>
              <a:gd name="connsiteY131" fmla="*/ 69604 h 446436"/>
              <a:gd name="connsiteX132" fmla="*/ 2266252 w 2497730"/>
              <a:gd name="connsiteY132" fmla="*/ 0 h 446436"/>
              <a:gd name="connsiteX133" fmla="*/ 2335856 w 2497730"/>
              <a:gd name="connsiteY133" fmla="*/ 0 h 446436"/>
              <a:gd name="connsiteX134" fmla="*/ 2335856 w 2497730"/>
              <a:gd name="connsiteY134" fmla="*/ 69604 h 446436"/>
              <a:gd name="connsiteX135" fmla="*/ 2266252 w 2497730"/>
              <a:gd name="connsiteY135" fmla="*/ 69604 h 446436"/>
              <a:gd name="connsiteX136" fmla="*/ 2104377 w 2497730"/>
              <a:gd name="connsiteY136" fmla="*/ 0 h 446436"/>
              <a:gd name="connsiteX137" fmla="*/ 2173981 w 2497730"/>
              <a:gd name="connsiteY137" fmla="*/ 0 h 446436"/>
              <a:gd name="connsiteX138" fmla="*/ 2173981 w 2497730"/>
              <a:gd name="connsiteY138" fmla="*/ 69604 h 446436"/>
              <a:gd name="connsiteX139" fmla="*/ 2104377 w 2497730"/>
              <a:gd name="connsiteY139" fmla="*/ 69604 h 446436"/>
              <a:gd name="connsiteX140" fmla="*/ 1942502 w 2497730"/>
              <a:gd name="connsiteY140" fmla="*/ 0 h 446436"/>
              <a:gd name="connsiteX141" fmla="*/ 2012106 w 2497730"/>
              <a:gd name="connsiteY141" fmla="*/ 0 h 446436"/>
              <a:gd name="connsiteX142" fmla="*/ 2012106 w 2497730"/>
              <a:gd name="connsiteY142" fmla="*/ 69604 h 446436"/>
              <a:gd name="connsiteX143" fmla="*/ 1942502 w 2497730"/>
              <a:gd name="connsiteY143" fmla="*/ 69604 h 446436"/>
              <a:gd name="connsiteX144" fmla="*/ 1780627 w 2497730"/>
              <a:gd name="connsiteY144" fmla="*/ 0 h 446436"/>
              <a:gd name="connsiteX145" fmla="*/ 1850231 w 2497730"/>
              <a:gd name="connsiteY145" fmla="*/ 0 h 446436"/>
              <a:gd name="connsiteX146" fmla="*/ 1850231 w 2497730"/>
              <a:gd name="connsiteY146" fmla="*/ 69604 h 446436"/>
              <a:gd name="connsiteX147" fmla="*/ 1780627 w 2497730"/>
              <a:gd name="connsiteY147" fmla="*/ 69604 h 446436"/>
              <a:gd name="connsiteX148" fmla="*/ 1618752 w 2497730"/>
              <a:gd name="connsiteY148" fmla="*/ 0 h 446436"/>
              <a:gd name="connsiteX149" fmla="*/ 1688356 w 2497730"/>
              <a:gd name="connsiteY149" fmla="*/ 0 h 446436"/>
              <a:gd name="connsiteX150" fmla="*/ 1688356 w 2497730"/>
              <a:gd name="connsiteY150" fmla="*/ 69604 h 446436"/>
              <a:gd name="connsiteX151" fmla="*/ 1618752 w 2497730"/>
              <a:gd name="connsiteY151" fmla="*/ 69604 h 446436"/>
              <a:gd name="connsiteX152" fmla="*/ 1456877 w 2497730"/>
              <a:gd name="connsiteY152" fmla="*/ 0 h 446436"/>
              <a:gd name="connsiteX153" fmla="*/ 1526481 w 2497730"/>
              <a:gd name="connsiteY153" fmla="*/ 0 h 446436"/>
              <a:gd name="connsiteX154" fmla="*/ 1526481 w 2497730"/>
              <a:gd name="connsiteY154" fmla="*/ 69604 h 446436"/>
              <a:gd name="connsiteX155" fmla="*/ 1456877 w 2497730"/>
              <a:gd name="connsiteY155" fmla="*/ 69604 h 446436"/>
              <a:gd name="connsiteX156" fmla="*/ 1295001 w 2497730"/>
              <a:gd name="connsiteY156" fmla="*/ 0 h 446436"/>
              <a:gd name="connsiteX157" fmla="*/ 1364605 w 2497730"/>
              <a:gd name="connsiteY157" fmla="*/ 0 h 446436"/>
              <a:gd name="connsiteX158" fmla="*/ 1364605 w 2497730"/>
              <a:gd name="connsiteY158" fmla="*/ 69604 h 446436"/>
              <a:gd name="connsiteX159" fmla="*/ 1295001 w 2497730"/>
              <a:gd name="connsiteY159" fmla="*/ 69604 h 446436"/>
              <a:gd name="connsiteX160" fmla="*/ 1133126 w 2497730"/>
              <a:gd name="connsiteY160" fmla="*/ 0 h 446436"/>
              <a:gd name="connsiteX161" fmla="*/ 1202730 w 2497730"/>
              <a:gd name="connsiteY161" fmla="*/ 0 h 446436"/>
              <a:gd name="connsiteX162" fmla="*/ 1202730 w 2497730"/>
              <a:gd name="connsiteY162" fmla="*/ 69604 h 446436"/>
              <a:gd name="connsiteX163" fmla="*/ 1133126 w 2497730"/>
              <a:gd name="connsiteY163" fmla="*/ 69604 h 446436"/>
              <a:gd name="connsiteX164" fmla="*/ 971251 w 2497730"/>
              <a:gd name="connsiteY164" fmla="*/ 0 h 446436"/>
              <a:gd name="connsiteX165" fmla="*/ 1040855 w 2497730"/>
              <a:gd name="connsiteY165" fmla="*/ 0 h 446436"/>
              <a:gd name="connsiteX166" fmla="*/ 1040855 w 2497730"/>
              <a:gd name="connsiteY166" fmla="*/ 69604 h 446436"/>
              <a:gd name="connsiteX167" fmla="*/ 971251 w 2497730"/>
              <a:gd name="connsiteY167" fmla="*/ 69604 h 446436"/>
              <a:gd name="connsiteX168" fmla="*/ 809376 w 2497730"/>
              <a:gd name="connsiteY168" fmla="*/ 0 h 446436"/>
              <a:gd name="connsiteX169" fmla="*/ 878980 w 2497730"/>
              <a:gd name="connsiteY169" fmla="*/ 0 h 446436"/>
              <a:gd name="connsiteX170" fmla="*/ 878980 w 2497730"/>
              <a:gd name="connsiteY170" fmla="*/ 69604 h 446436"/>
              <a:gd name="connsiteX171" fmla="*/ 809376 w 2497730"/>
              <a:gd name="connsiteY171" fmla="*/ 69604 h 446436"/>
              <a:gd name="connsiteX172" fmla="*/ 647501 w 2497730"/>
              <a:gd name="connsiteY172" fmla="*/ 0 h 446436"/>
              <a:gd name="connsiteX173" fmla="*/ 717105 w 2497730"/>
              <a:gd name="connsiteY173" fmla="*/ 0 h 446436"/>
              <a:gd name="connsiteX174" fmla="*/ 717105 w 2497730"/>
              <a:gd name="connsiteY174" fmla="*/ 69604 h 446436"/>
              <a:gd name="connsiteX175" fmla="*/ 647501 w 2497730"/>
              <a:gd name="connsiteY175" fmla="*/ 69604 h 446436"/>
              <a:gd name="connsiteX176" fmla="*/ 485626 w 2497730"/>
              <a:gd name="connsiteY176" fmla="*/ 0 h 446436"/>
              <a:gd name="connsiteX177" fmla="*/ 555230 w 2497730"/>
              <a:gd name="connsiteY177" fmla="*/ 0 h 446436"/>
              <a:gd name="connsiteX178" fmla="*/ 555230 w 2497730"/>
              <a:gd name="connsiteY178" fmla="*/ 69604 h 446436"/>
              <a:gd name="connsiteX179" fmla="*/ 485626 w 2497730"/>
              <a:gd name="connsiteY179" fmla="*/ 69604 h 446436"/>
              <a:gd name="connsiteX180" fmla="*/ 323750 w 2497730"/>
              <a:gd name="connsiteY180" fmla="*/ 0 h 446436"/>
              <a:gd name="connsiteX181" fmla="*/ 393354 w 2497730"/>
              <a:gd name="connsiteY181" fmla="*/ 0 h 446436"/>
              <a:gd name="connsiteX182" fmla="*/ 393354 w 2497730"/>
              <a:gd name="connsiteY182" fmla="*/ 69604 h 446436"/>
              <a:gd name="connsiteX183" fmla="*/ 323750 w 2497730"/>
              <a:gd name="connsiteY183" fmla="*/ 69604 h 446436"/>
              <a:gd name="connsiteX184" fmla="*/ 161875 w 2497730"/>
              <a:gd name="connsiteY184" fmla="*/ 0 h 446436"/>
              <a:gd name="connsiteX185" fmla="*/ 231479 w 2497730"/>
              <a:gd name="connsiteY185" fmla="*/ 0 h 446436"/>
              <a:gd name="connsiteX186" fmla="*/ 231479 w 2497730"/>
              <a:gd name="connsiteY186" fmla="*/ 69604 h 446436"/>
              <a:gd name="connsiteX187" fmla="*/ 161875 w 2497730"/>
              <a:gd name="connsiteY187" fmla="*/ 69604 h 446436"/>
              <a:gd name="connsiteX188" fmla="*/ 0 w 2497730"/>
              <a:gd name="connsiteY188" fmla="*/ 0 h 446436"/>
              <a:gd name="connsiteX189" fmla="*/ 69604 w 2497730"/>
              <a:gd name="connsiteY189" fmla="*/ 0 h 446436"/>
              <a:gd name="connsiteX190" fmla="*/ 69604 w 2497730"/>
              <a:gd name="connsiteY190" fmla="*/ 69604 h 446436"/>
              <a:gd name="connsiteX191" fmla="*/ 0 w 2497730"/>
              <a:gd name="connsiteY191" fmla="*/ 69604 h 446436"/>
            </a:gdLst>
            <a:ahLst/>
            <a:cxnLst/>
            <a:rect l="l" t="t" r="r" b="b"/>
            <a:pathLst>
              <a:path w="2497730" h="446436">
                <a:moveTo>
                  <a:pt x="2428126" y="376832"/>
                </a:moveTo>
                <a:lnTo>
                  <a:pt x="2497730" y="376832"/>
                </a:lnTo>
                <a:lnTo>
                  <a:pt x="2497730" y="446436"/>
                </a:lnTo>
                <a:lnTo>
                  <a:pt x="2428126" y="446436"/>
                </a:lnTo>
                <a:close/>
                <a:moveTo>
                  <a:pt x="2266252" y="376832"/>
                </a:moveTo>
                <a:lnTo>
                  <a:pt x="2335856" y="376832"/>
                </a:lnTo>
                <a:lnTo>
                  <a:pt x="2335856" y="446436"/>
                </a:lnTo>
                <a:lnTo>
                  <a:pt x="2266252" y="446436"/>
                </a:lnTo>
                <a:close/>
                <a:moveTo>
                  <a:pt x="2104377" y="376832"/>
                </a:moveTo>
                <a:lnTo>
                  <a:pt x="2173981" y="376832"/>
                </a:lnTo>
                <a:lnTo>
                  <a:pt x="2173981" y="446436"/>
                </a:lnTo>
                <a:lnTo>
                  <a:pt x="2104377" y="446436"/>
                </a:lnTo>
                <a:close/>
                <a:moveTo>
                  <a:pt x="1942502" y="376832"/>
                </a:moveTo>
                <a:lnTo>
                  <a:pt x="2012106" y="376832"/>
                </a:lnTo>
                <a:lnTo>
                  <a:pt x="2012106" y="446436"/>
                </a:lnTo>
                <a:lnTo>
                  <a:pt x="1942502" y="446436"/>
                </a:lnTo>
                <a:close/>
                <a:moveTo>
                  <a:pt x="1780627" y="376832"/>
                </a:moveTo>
                <a:lnTo>
                  <a:pt x="1850231" y="376832"/>
                </a:lnTo>
                <a:lnTo>
                  <a:pt x="1850231" y="446436"/>
                </a:lnTo>
                <a:lnTo>
                  <a:pt x="1780627" y="446436"/>
                </a:lnTo>
                <a:close/>
                <a:moveTo>
                  <a:pt x="1618752" y="376832"/>
                </a:moveTo>
                <a:lnTo>
                  <a:pt x="1688356" y="376832"/>
                </a:lnTo>
                <a:lnTo>
                  <a:pt x="1688356" y="446436"/>
                </a:lnTo>
                <a:lnTo>
                  <a:pt x="1618752" y="446436"/>
                </a:lnTo>
                <a:close/>
                <a:moveTo>
                  <a:pt x="1456877" y="376832"/>
                </a:moveTo>
                <a:lnTo>
                  <a:pt x="1526481" y="376832"/>
                </a:lnTo>
                <a:lnTo>
                  <a:pt x="1526481" y="446436"/>
                </a:lnTo>
                <a:lnTo>
                  <a:pt x="1456877" y="446436"/>
                </a:lnTo>
                <a:close/>
                <a:moveTo>
                  <a:pt x="1295001" y="376832"/>
                </a:moveTo>
                <a:lnTo>
                  <a:pt x="1364605" y="376832"/>
                </a:lnTo>
                <a:lnTo>
                  <a:pt x="1364605" y="446436"/>
                </a:lnTo>
                <a:lnTo>
                  <a:pt x="1295001" y="446436"/>
                </a:lnTo>
                <a:close/>
                <a:moveTo>
                  <a:pt x="1133126" y="376832"/>
                </a:moveTo>
                <a:lnTo>
                  <a:pt x="1202730" y="376832"/>
                </a:lnTo>
                <a:lnTo>
                  <a:pt x="1202730" y="446436"/>
                </a:lnTo>
                <a:lnTo>
                  <a:pt x="1133126" y="446436"/>
                </a:lnTo>
                <a:close/>
                <a:moveTo>
                  <a:pt x="971251" y="376832"/>
                </a:moveTo>
                <a:lnTo>
                  <a:pt x="1040855" y="376832"/>
                </a:lnTo>
                <a:lnTo>
                  <a:pt x="1040855" y="446436"/>
                </a:lnTo>
                <a:lnTo>
                  <a:pt x="971251" y="446436"/>
                </a:lnTo>
                <a:close/>
                <a:moveTo>
                  <a:pt x="809376" y="376832"/>
                </a:moveTo>
                <a:lnTo>
                  <a:pt x="878980" y="376832"/>
                </a:lnTo>
                <a:lnTo>
                  <a:pt x="878980" y="446436"/>
                </a:lnTo>
                <a:lnTo>
                  <a:pt x="809376" y="446436"/>
                </a:lnTo>
                <a:close/>
                <a:moveTo>
                  <a:pt x="647501" y="376832"/>
                </a:moveTo>
                <a:lnTo>
                  <a:pt x="717105" y="376832"/>
                </a:lnTo>
                <a:lnTo>
                  <a:pt x="717105" y="446436"/>
                </a:lnTo>
                <a:lnTo>
                  <a:pt x="647501" y="446436"/>
                </a:lnTo>
                <a:close/>
                <a:moveTo>
                  <a:pt x="485626" y="376832"/>
                </a:moveTo>
                <a:lnTo>
                  <a:pt x="555230" y="376832"/>
                </a:lnTo>
                <a:lnTo>
                  <a:pt x="555230" y="446436"/>
                </a:lnTo>
                <a:lnTo>
                  <a:pt x="485626" y="446436"/>
                </a:lnTo>
                <a:close/>
                <a:moveTo>
                  <a:pt x="323750" y="376832"/>
                </a:moveTo>
                <a:lnTo>
                  <a:pt x="393354" y="376832"/>
                </a:lnTo>
                <a:lnTo>
                  <a:pt x="393354" y="446436"/>
                </a:lnTo>
                <a:lnTo>
                  <a:pt x="323750" y="446436"/>
                </a:lnTo>
                <a:close/>
                <a:moveTo>
                  <a:pt x="161875" y="376832"/>
                </a:moveTo>
                <a:lnTo>
                  <a:pt x="231479" y="376832"/>
                </a:lnTo>
                <a:lnTo>
                  <a:pt x="231479" y="446436"/>
                </a:lnTo>
                <a:lnTo>
                  <a:pt x="161875" y="446436"/>
                </a:lnTo>
                <a:close/>
                <a:moveTo>
                  <a:pt x="0" y="376832"/>
                </a:moveTo>
                <a:lnTo>
                  <a:pt x="69604" y="376832"/>
                </a:lnTo>
                <a:lnTo>
                  <a:pt x="69604" y="446436"/>
                </a:lnTo>
                <a:lnTo>
                  <a:pt x="0" y="446436"/>
                </a:lnTo>
                <a:close/>
                <a:moveTo>
                  <a:pt x="2428126" y="188416"/>
                </a:moveTo>
                <a:lnTo>
                  <a:pt x="2497730" y="188416"/>
                </a:lnTo>
                <a:lnTo>
                  <a:pt x="2497730" y="258020"/>
                </a:lnTo>
                <a:lnTo>
                  <a:pt x="2428126" y="258020"/>
                </a:lnTo>
                <a:close/>
                <a:moveTo>
                  <a:pt x="2266252" y="188416"/>
                </a:moveTo>
                <a:lnTo>
                  <a:pt x="2335856" y="188416"/>
                </a:lnTo>
                <a:lnTo>
                  <a:pt x="2335856" y="258020"/>
                </a:lnTo>
                <a:lnTo>
                  <a:pt x="2266252" y="258020"/>
                </a:lnTo>
                <a:close/>
                <a:moveTo>
                  <a:pt x="2104377" y="188416"/>
                </a:moveTo>
                <a:lnTo>
                  <a:pt x="2173981" y="188416"/>
                </a:lnTo>
                <a:lnTo>
                  <a:pt x="2173981" y="258020"/>
                </a:lnTo>
                <a:lnTo>
                  <a:pt x="2104377" y="258020"/>
                </a:lnTo>
                <a:close/>
                <a:moveTo>
                  <a:pt x="1942502" y="188416"/>
                </a:moveTo>
                <a:lnTo>
                  <a:pt x="2012106" y="188416"/>
                </a:lnTo>
                <a:lnTo>
                  <a:pt x="2012106" y="258020"/>
                </a:lnTo>
                <a:lnTo>
                  <a:pt x="1942502" y="258020"/>
                </a:lnTo>
                <a:close/>
                <a:moveTo>
                  <a:pt x="1780627" y="188416"/>
                </a:moveTo>
                <a:lnTo>
                  <a:pt x="1850231" y="188416"/>
                </a:lnTo>
                <a:lnTo>
                  <a:pt x="1850231" y="258020"/>
                </a:lnTo>
                <a:lnTo>
                  <a:pt x="1780627" y="258020"/>
                </a:lnTo>
                <a:close/>
                <a:moveTo>
                  <a:pt x="1618752" y="188416"/>
                </a:moveTo>
                <a:lnTo>
                  <a:pt x="1688356" y="188416"/>
                </a:lnTo>
                <a:lnTo>
                  <a:pt x="1688356" y="258020"/>
                </a:lnTo>
                <a:lnTo>
                  <a:pt x="1618752" y="258020"/>
                </a:lnTo>
                <a:close/>
                <a:moveTo>
                  <a:pt x="1456877" y="188416"/>
                </a:moveTo>
                <a:lnTo>
                  <a:pt x="1526481" y="188416"/>
                </a:lnTo>
                <a:lnTo>
                  <a:pt x="1526481" y="258020"/>
                </a:lnTo>
                <a:lnTo>
                  <a:pt x="1456877" y="258020"/>
                </a:lnTo>
                <a:close/>
                <a:moveTo>
                  <a:pt x="1295001" y="188416"/>
                </a:moveTo>
                <a:lnTo>
                  <a:pt x="1364605" y="188416"/>
                </a:lnTo>
                <a:lnTo>
                  <a:pt x="1364605" y="258020"/>
                </a:lnTo>
                <a:lnTo>
                  <a:pt x="1295001" y="258020"/>
                </a:lnTo>
                <a:close/>
                <a:moveTo>
                  <a:pt x="1133126" y="188416"/>
                </a:moveTo>
                <a:lnTo>
                  <a:pt x="1202730" y="188416"/>
                </a:lnTo>
                <a:lnTo>
                  <a:pt x="1202730" y="258020"/>
                </a:lnTo>
                <a:lnTo>
                  <a:pt x="1133126" y="258020"/>
                </a:lnTo>
                <a:close/>
                <a:moveTo>
                  <a:pt x="971251" y="188416"/>
                </a:moveTo>
                <a:lnTo>
                  <a:pt x="1040855" y="188416"/>
                </a:lnTo>
                <a:lnTo>
                  <a:pt x="1040855" y="258020"/>
                </a:lnTo>
                <a:lnTo>
                  <a:pt x="971251" y="258020"/>
                </a:lnTo>
                <a:close/>
                <a:moveTo>
                  <a:pt x="809376" y="188416"/>
                </a:moveTo>
                <a:lnTo>
                  <a:pt x="878980" y="188416"/>
                </a:lnTo>
                <a:lnTo>
                  <a:pt x="878980" y="258020"/>
                </a:lnTo>
                <a:lnTo>
                  <a:pt x="809376" y="258020"/>
                </a:lnTo>
                <a:close/>
                <a:moveTo>
                  <a:pt x="647501" y="188416"/>
                </a:moveTo>
                <a:lnTo>
                  <a:pt x="717105" y="188416"/>
                </a:lnTo>
                <a:lnTo>
                  <a:pt x="717105" y="258020"/>
                </a:lnTo>
                <a:lnTo>
                  <a:pt x="647501" y="258020"/>
                </a:lnTo>
                <a:close/>
                <a:moveTo>
                  <a:pt x="485626" y="188416"/>
                </a:moveTo>
                <a:lnTo>
                  <a:pt x="555230" y="188416"/>
                </a:lnTo>
                <a:lnTo>
                  <a:pt x="555230" y="258020"/>
                </a:lnTo>
                <a:lnTo>
                  <a:pt x="485626" y="258020"/>
                </a:lnTo>
                <a:close/>
                <a:moveTo>
                  <a:pt x="323750" y="188416"/>
                </a:moveTo>
                <a:lnTo>
                  <a:pt x="393354" y="188416"/>
                </a:lnTo>
                <a:lnTo>
                  <a:pt x="393354" y="258020"/>
                </a:lnTo>
                <a:lnTo>
                  <a:pt x="323750" y="258020"/>
                </a:lnTo>
                <a:close/>
                <a:moveTo>
                  <a:pt x="161875" y="188416"/>
                </a:moveTo>
                <a:lnTo>
                  <a:pt x="231479" y="188416"/>
                </a:lnTo>
                <a:lnTo>
                  <a:pt x="231479" y="258020"/>
                </a:lnTo>
                <a:lnTo>
                  <a:pt x="161875" y="258020"/>
                </a:lnTo>
                <a:close/>
                <a:moveTo>
                  <a:pt x="0" y="188416"/>
                </a:moveTo>
                <a:lnTo>
                  <a:pt x="69604" y="188416"/>
                </a:lnTo>
                <a:lnTo>
                  <a:pt x="69604" y="258020"/>
                </a:lnTo>
                <a:lnTo>
                  <a:pt x="0" y="258020"/>
                </a:lnTo>
                <a:close/>
                <a:moveTo>
                  <a:pt x="2428126" y="0"/>
                </a:moveTo>
                <a:lnTo>
                  <a:pt x="2497730" y="0"/>
                </a:lnTo>
                <a:lnTo>
                  <a:pt x="2497730" y="69604"/>
                </a:lnTo>
                <a:lnTo>
                  <a:pt x="2428126" y="69604"/>
                </a:lnTo>
                <a:close/>
                <a:moveTo>
                  <a:pt x="2266252" y="0"/>
                </a:moveTo>
                <a:lnTo>
                  <a:pt x="2335856" y="0"/>
                </a:lnTo>
                <a:lnTo>
                  <a:pt x="2335856" y="69604"/>
                </a:lnTo>
                <a:lnTo>
                  <a:pt x="2266252" y="69604"/>
                </a:lnTo>
                <a:close/>
                <a:moveTo>
                  <a:pt x="2104377" y="0"/>
                </a:moveTo>
                <a:lnTo>
                  <a:pt x="2173981" y="0"/>
                </a:lnTo>
                <a:lnTo>
                  <a:pt x="2173981" y="69604"/>
                </a:lnTo>
                <a:lnTo>
                  <a:pt x="2104377" y="69604"/>
                </a:lnTo>
                <a:close/>
                <a:moveTo>
                  <a:pt x="1942502" y="0"/>
                </a:moveTo>
                <a:lnTo>
                  <a:pt x="2012106" y="0"/>
                </a:lnTo>
                <a:lnTo>
                  <a:pt x="2012106" y="69604"/>
                </a:lnTo>
                <a:lnTo>
                  <a:pt x="1942502" y="69604"/>
                </a:lnTo>
                <a:close/>
                <a:moveTo>
                  <a:pt x="1780627" y="0"/>
                </a:moveTo>
                <a:lnTo>
                  <a:pt x="1850231" y="0"/>
                </a:lnTo>
                <a:lnTo>
                  <a:pt x="1850231" y="69604"/>
                </a:lnTo>
                <a:lnTo>
                  <a:pt x="1780627" y="69604"/>
                </a:lnTo>
                <a:close/>
                <a:moveTo>
                  <a:pt x="1618752" y="0"/>
                </a:moveTo>
                <a:lnTo>
                  <a:pt x="1688356" y="0"/>
                </a:lnTo>
                <a:lnTo>
                  <a:pt x="1688356" y="69604"/>
                </a:lnTo>
                <a:lnTo>
                  <a:pt x="1618752" y="69604"/>
                </a:lnTo>
                <a:close/>
                <a:moveTo>
                  <a:pt x="1456877" y="0"/>
                </a:moveTo>
                <a:lnTo>
                  <a:pt x="1526481" y="0"/>
                </a:lnTo>
                <a:lnTo>
                  <a:pt x="1526481" y="69604"/>
                </a:lnTo>
                <a:lnTo>
                  <a:pt x="1456877" y="69604"/>
                </a:lnTo>
                <a:close/>
                <a:moveTo>
                  <a:pt x="1295001" y="0"/>
                </a:moveTo>
                <a:lnTo>
                  <a:pt x="1364605" y="0"/>
                </a:lnTo>
                <a:lnTo>
                  <a:pt x="1364605" y="69604"/>
                </a:lnTo>
                <a:lnTo>
                  <a:pt x="1295001" y="69604"/>
                </a:lnTo>
                <a:close/>
                <a:moveTo>
                  <a:pt x="1133126" y="0"/>
                </a:moveTo>
                <a:lnTo>
                  <a:pt x="1202730" y="0"/>
                </a:lnTo>
                <a:lnTo>
                  <a:pt x="1202730" y="69604"/>
                </a:lnTo>
                <a:lnTo>
                  <a:pt x="1133126" y="69604"/>
                </a:lnTo>
                <a:close/>
                <a:moveTo>
                  <a:pt x="971251" y="0"/>
                </a:moveTo>
                <a:lnTo>
                  <a:pt x="1040855" y="0"/>
                </a:lnTo>
                <a:lnTo>
                  <a:pt x="1040855" y="69604"/>
                </a:lnTo>
                <a:lnTo>
                  <a:pt x="971251" y="69604"/>
                </a:lnTo>
                <a:close/>
                <a:moveTo>
                  <a:pt x="809376" y="0"/>
                </a:moveTo>
                <a:lnTo>
                  <a:pt x="878980" y="0"/>
                </a:lnTo>
                <a:lnTo>
                  <a:pt x="878980" y="69604"/>
                </a:lnTo>
                <a:lnTo>
                  <a:pt x="809376" y="69604"/>
                </a:lnTo>
                <a:close/>
                <a:moveTo>
                  <a:pt x="647501" y="0"/>
                </a:moveTo>
                <a:lnTo>
                  <a:pt x="717105" y="0"/>
                </a:lnTo>
                <a:lnTo>
                  <a:pt x="717105" y="69604"/>
                </a:lnTo>
                <a:lnTo>
                  <a:pt x="647501" y="69604"/>
                </a:lnTo>
                <a:close/>
                <a:moveTo>
                  <a:pt x="485626" y="0"/>
                </a:moveTo>
                <a:lnTo>
                  <a:pt x="555230" y="0"/>
                </a:lnTo>
                <a:lnTo>
                  <a:pt x="555230" y="69604"/>
                </a:lnTo>
                <a:lnTo>
                  <a:pt x="485626" y="69604"/>
                </a:lnTo>
                <a:close/>
                <a:moveTo>
                  <a:pt x="323750" y="0"/>
                </a:moveTo>
                <a:lnTo>
                  <a:pt x="393354" y="0"/>
                </a:lnTo>
                <a:lnTo>
                  <a:pt x="393354" y="69604"/>
                </a:lnTo>
                <a:lnTo>
                  <a:pt x="323750" y="69604"/>
                </a:lnTo>
                <a:close/>
                <a:moveTo>
                  <a:pt x="161875" y="0"/>
                </a:moveTo>
                <a:lnTo>
                  <a:pt x="231479" y="0"/>
                </a:lnTo>
                <a:lnTo>
                  <a:pt x="231479" y="69604"/>
                </a:lnTo>
                <a:lnTo>
                  <a:pt x="161875" y="69604"/>
                </a:lnTo>
                <a:close/>
                <a:moveTo>
                  <a:pt x="0" y="0"/>
                </a:moveTo>
                <a:lnTo>
                  <a:pt x="69604" y="0"/>
                </a:lnTo>
                <a:lnTo>
                  <a:pt x="69604" y="69604"/>
                </a:lnTo>
                <a:lnTo>
                  <a:pt x="0" y="696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 flipH="1" flipV="1">
            <a:off x="0" y="12560"/>
            <a:ext cx="12192000" cy="68328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9005863" y="3234589"/>
            <a:ext cx="3305656" cy="3305656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278694" y="1364291"/>
            <a:ext cx="9634613" cy="4277751"/>
          </a:xfrm>
          <a:prstGeom prst="roundRect">
            <a:avLst/>
          </a:prstGeom>
          <a:solidFill>
            <a:schemeClr val="bg1">
              <a:alpha val="89000"/>
            </a:schemeClr>
          </a:solidFill>
          <a:ln w="2857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 flipV="1">
            <a:off x="1739384" y="4727501"/>
            <a:ext cx="8713232" cy="47741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193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
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739384" y="2921036"/>
            <a:ext cx="8713232" cy="169579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000">
                <a:ln w="12700">
                  <a:noFill/>
                </a:ln>
                <a:solidFill>
                  <a:srgbClr val="F0861C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16200000">
            <a:off x="8321434" y="4462918"/>
            <a:ext cx="144000" cy="1044153"/>
          </a:xfrm>
          <a:custGeom>
            <a:avLst/>
            <a:gdLst>
              <a:gd name="connsiteX0" fmla="*/ 144000 w 144000"/>
              <a:gd name="connsiteY0" fmla="*/ 972153 h 1044153"/>
              <a:gd name="connsiteX1" fmla="*/ 72000 w 144000"/>
              <a:gd name="connsiteY1" fmla="*/ 1044153 h 1044153"/>
              <a:gd name="connsiteX2" fmla="*/ 0 w 144000"/>
              <a:gd name="connsiteY2" fmla="*/ 972153 h 1044153"/>
              <a:gd name="connsiteX3" fmla="*/ 72000 w 144000"/>
              <a:gd name="connsiteY3" fmla="*/ 900153 h 1044153"/>
              <a:gd name="connsiteX4" fmla="*/ 144000 w 144000"/>
              <a:gd name="connsiteY4" fmla="*/ 972153 h 1044153"/>
              <a:gd name="connsiteX5" fmla="*/ 144000 w 144000"/>
              <a:gd name="connsiteY5" fmla="*/ 672102 h 1044153"/>
              <a:gd name="connsiteX6" fmla="*/ 72000 w 144000"/>
              <a:gd name="connsiteY6" fmla="*/ 744102 h 1044153"/>
              <a:gd name="connsiteX7" fmla="*/ 0 w 144000"/>
              <a:gd name="connsiteY7" fmla="*/ 672102 h 1044153"/>
              <a:gd name="connsiteX8" fmla="*/ 72000 w 144000"/>
              <a:gd name="connsiteY8" fmla="*/ 600102 h 1044153"/>
              <a:gd name="connsiteX9" fmla="*/ 144000 w 144000"/>
              <a:gd name="connsiteY9" fmla="*/ 672102 h 1044153"/>
              <a:gd name="connsiteX10" fmla="*/ 144000 w 144000"/>
              <a:gd name="connsiteY10" fmla="*/ 372051 h 1044153"/>
              <a:gd name="connsiteX11" fmla="*/ 72000 w 144000"/>
              <a:gd name="connsiteY11" fmla="*/ 444051 h 1044153"/>
              <a:gd name="connsiteX12" fmla="*/ 0 w 144000"/>
              <a:gd name="connsiteY12" fmla="*/ 372051 h 1044153"/>
              <a:gd name="connsiteX13" fmla="*/ 72000 w 144000"/>
              <a:gd name="connsiteY13" fmla="*/ 300051 h 1044153"/>
              <a:gd name="connsiteX14" fmla="*/ 144000 w 144000"/>
              <a:gd name="connsiteY14" fmla="*/ 372051 h 1044153"/>
              <a:gd name="connsiteX15" fmla="*/ 144000 w 144000"/>
              <a:gd name="connsiteY15" fmla="*/ 72000 h 1044153"/>
              <a:gd name="connsiteX16" fmla="*/ 72000 w 144000"/>
              <a:gd name="connsiteY16" fmla="*/ 144000 h 1044153"/>
              <a:gd name="connsiteX17" fmla="*/ 0 w 144000"/>
              <a:gd name="connsiteY17" fmla="*/ 72000 h 1044153"/>
              <a:gd name="connsiteX18" fmla="*/ 72000 w 144000"/>
              <a:gd name="connsiteY18" fmla="*/ 0 h 1044153"/>
              <a:gd name="connsiteX19" fmla="*/ 144000 w 144000"/>
              <a:gd name="connsiteY19" fmla="*/ 72000 h 1044153"/>
            </a:gdLst>
            <a:ahLst/>
            <a:cxnLst/>
            <a:rect l="l" t="t" r="r" b="b"/>
            <a:pathLst>
              <a:path w="144000" h="1044153">
                <a:moveTo>
                  <a:pt x="144000" y="972153"/>
                </a:moveTo>
                <a:cubicBezTo>
                  <a:pt x="144000" y="1011918"/>
                  <a:pt x="111765" y="1044153"/>
                  <a:pt x="72000" y="1044153"/>
                </a:cubicBezTo>
                <a:cubicBezTo>
                  <a:pt x="32235" y="1044153"/>
                  <a:pt x="0" y="1011918"/>
                  <a:pt x="0" y="972153"/>
                </a:cubicBezTo>
                <a:cubicBezTo>
                  <a:pt x="0" y="932388"/>
                  <a:pt x="32235" y="900153"/>
                  <a:pt x="72000" y="900153"/>
                </a:cubicBezTo>
                <a:cubicBezTo>
                  <a:pt x="111765" y="900153"/>
                  <a:pt x="144000" y="932388"/>
                  <a:pt x="144000" y="972153"/>
                </a:cubicBezTo>
                <a:close/>
                <a:moveTo>
                  <a:pt x="144000" y="672102"/>
                </a:moveTo>
                <a:cubicBezTo>
                  <a:pt x="144000" y="711867"/>
                  <a:pt x="111765" y="744102"/>
                  <a:pt x="72000" y="744102"/>
                </a:cubicBezTo>
                <a:cubicBezTo>
                  <a:pt x="32235" y="744102"/>
                  <a:pt x="0" y="711867"/>
                  <a:pt x="0" y="672102"/>
                </a:cubicBezTo>
                <a:cubicBezTo>
                  <a:pt x="0" y="632337"/>
                  <a:pt x="32235" y="600102"/>
                  <a:pt x="72000" y="600102"/>
                </a:cubicBezTo>
                <a:cubicBezTo>
                  <a:pt x="111765" y="600102"/>
                  <a:pt x="144000" y="632337"/>
                  <a:pt x="144000" y="672102"/>
                </a:cubicBezTo>
                <a:close/>
                <a:moveTo>
                  <a:pt x="144000" y="372051"/>
                </a:moveTo>
                <a:cubicBezTo>
                  <a:pt x="144000" y="411816"/>
                  <a:pt x="111765" y="444051"/>
                  <a:pt x="72000" y="444051"/>
                </a:cubicBezTo>
                <a:cubicBezTo>
                  <a:pt x="32235" y="444051"/>
                  <a:pt x="0" y="411816"/>
                  <a:pt x="0" y="372051"/>
                </a:cubicBezTo>
                <a:cubicBezTo>
                  <a:pt x="0" y="332286"/>
                  <a:pt x="32235" y="300051"/>
                  <a:pt x="72000" y="300051"/>
                </a:cubicBezTo>
                <a:cubicBezTo>
                  <a:pt x="111765" y="300051"/>
                  <a:pt x="144000" y="332286"/>
                  <a:pt x="144000" y="372051"/>
                </a:cubicBezTo>
                <a:close/>
                <a:moveTo>
                  <a:pt x="144000" y="72000"/>
                </a:moveTo>
                <a:cubicBezTo>
                  <a:pt x="144000" y="111765"/>
                  <a:pt x="111765" y="144000"/>
                  <a:pt x="72000" y="144000"/>
                </a:cubicBezTo>
                <a:cubicBezTo>
                  <a:pt x="32235" y="144000"/>
                  <a:pt x="0" y="111765"/>
                  <a:pt x="0" y="72000"/>
                </a:cubicBezTo>
                <a:cubicBezTo>
                  <a:pt x="0" y="32235"/>
                  <a:pt x="32235" y="0"/>
                  <a:pt x="72000" y="0"/>
                </a:cubicBezTo>
                <a:cubicBezTo>
                  <a:pt x="111765" y="0"/>
                  <a:pt x="144000" y="32235"/>
                  <a:pt x="144000" y="72000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 flipH="1">
            <a:off x="3726566" y="4444134"/>
            <a:ext cx="144000" cy="1044153"/>
          </a:xfrm>
          <a:custGeom>
            <a:avLst/>
            <a:gdLst>
              <a:gd name="connsiteX0" fmla="*/ 144000 w 144000"/>
              <a:gd name="connsiteY0" fmla="*/ 72000 h 1044153"/>
              <a:gd name="connsiteX1" fmla="*/ 72000 w 144000"/>
              <a:gd name="connsiteY1" fmla="*/ 0 h 1044153"/>
              <a:gd name="connsiteX2" fmla="*/ 0 w 144000"/>
              <a:gd name="connsiteY2" fmla="*/ 72000 h 1044153"/>
              <a:gd name="connsiteX3" fmla="*/ 72000 w 144000"/>
              <a:gd name="connsiteY3" fmla="*/ 144000 h 1044153"/>
              <a:gd name="connsiteX4" fmla="*/ 144000 w 144000"/>
              <a:gd name="connsiteY4" fmla="*/ 72000 h 1044153"/>
              <a:gd name="connsiteX5" fmla="*/ 144000 w 144000"/>
              <a:gd name="connsiteY5" fmla="*/ 372051 h 1044153"/>
              <a:gd name="connsiteX6" fmla="*/ 72000 w 144000"/>
              <a:gd name="connsiteY6" fmla="*/ 300051 h 1044153"/>
              <a:gd name="connsiteX7" fmla="*/ 0 w 144000"/>
              <a:gd name="connsiteY7" fmla="*/ 372051 h 1044153"/>
              <a:gd name="connsiteX8" fmla="*/ 72000 w 144000"/>
              <a:gd name="connsiteY8" fmla="*/ 444051 h 1044153"/>
              <a:gd name="connsiteX9" fmla="*/ 144000 w 144000"/>
              <a:gd name="connsiteY9" fmla="*/ 372051 h 1044153"/>
              <a:gd name="connsiteX10" fmla="*/ 144000 w 144000"/>
              <a:gd name="connsiteY10" fmla="*/ 672102 h 1044153"/>
              <a:gd name="connsiteX11" fmla="*/ 72000 w 144000"/>
              <a:gd name="connsiteY11" fmla="*/ 600102 h 1044153"/>
              <a:gd name="connsiteX12" fmla="*/ 0 w 144000"/>
              <a:gd name="connsiteY12" fmla="*/ 672102 h 1044153"/>
              <a:gd name="connsiteX13" fmla="*/ 72000 w 144000"/>
              <a:gd name="connsiteY13" fmla="*/ 744102 h 1044153"/>
              <a:gd name="connsiteX14" fmla="*/ 144000 w 144000"/>
              <a:gd name="connsiteY14" fmla="*/ 672102 h 1044153"/>
              <a:gd name="connsiteX15" fmla="*/ 144000 w 144000"/>
              <a:gd name="connsiteY15" fmla="*/ 972153 h 1044153"/>
              <a:gd name="connsiteX16" fmla="*/ 72000 w 144000"/>
              <a:gd name="connsiteY16" fmla="*/ 900153 h 1044153"/>
              <a:gd name="connsiteX17" fmla="*/ 0 w 144000"/>
              <a:gd name="connsiteY17" fmla="*/ 972153 h 1044153"/>
              <a:gd name="connsiteX18" fmla="*/ 72000 w 144000"/>
              <a:gd name="connsiteY18" fmla="*/ 1044153 h 1044153"/>
              <a:gd name="connsiteX19" fmla="*/ 144000 w 144000"/>
              <a:gd name="connsiteY19" fmla="*/ 972153 h 1044153"/>
            </a:gdLst>
            <a:ahLst/>
            <a:cxnLst/>
            <a:rect l="l" t="t" r="r" b="b"/>
            <a:pathLst>
              <a:path w="144000" h="1044153">
                <a:moveTo>
                  <a:pt x="144000" y="72000"/>
                </a:moveTo>
                <a:cubicBezTo>
                  <a:pt x="144000" y="32235"/>
                  <a:pt x="111765" y="0"/>
                  <a:pt x="72000" y="0"/>
                </a:cubicBezTo>
                <a:cubicBezTo>
                  <a:pt x="32235" y="0"/>
                  <a:pt x="0" y="32235"/>
                  <a:pt x="0" y="72000"/>
                </a:cubicBezTo>
                <a:cubicBezTo>
                  <a:pt x="0" y="111765"/>
                  <a:pt x="32235" y="144000"/>
                  <a:pt x="72000" y="144000"/>
                </a:cubicBezTo>
                <a:cubicBezTo>
                  <a:pt x="111765" y="144000"/>
                  <a:pt x="144000" y="111765"/>
                  <a:pt x="144000" y="72000"/>
                </a:cubicBezTo>
                <a:close/>
                <a:moveTo>
                  <a:pt x="144000" y="372051"/>
                </a:moveTo>
                <a:cubicBezTo>
                  <a:pt x="144000" y="332286"/>
                  <a:pt x="111765" y="300051"/>
                  <a:pt x="72000" y="300051"/>
                </a:cubicBezTo>
                <a:cubicBezTo>
                  <a:pt x="32235" y="300051"/>
                  <a:pt x="0" y="332286"/>
                  <a:pt x="0" y="372051"/>
                </a:cubicBezTo>
                <a:cubicBezTo>
                  <a:pt x="0" y="411816"/>
                  <a:pt x="32235" y="444051"/>
                  <a:pt x="72000" y="444051"/>
                </a:cubicBezTo>
                <a:cubicBezTo>
                  <a:pt x="111765" y="444051"/>
                  <a:pt x="144000" y="411816"/>
                  <a:pt x="144000" y="372051"/>
                </a:cubicBezTo>
                <a:close/>
                <a:moveTo>
                  <a:pt x="144000" y="672102"/>
                </a:moveTo>
                <a:cubicBezTo>
                  <a:pt x="144000" y="632337"/>
                  <a:pt x="111765" y="600102"/>
                  <a:pt x="72000" y="600102"/>
                </a:cubicBezTo>
                <a:cubicBezTo>
                  <a:pt x="32235" y="600102"/>
                  <a:pt x="0" y="632337"/>
                  <a:pt x="0" y="672102"/>
                </a:cubicBezTo>
                <a:cubicBezTo>
                  <a:pt x="0" y="711867"/>
                  <a:pt x="32235" y="744102"/>
                  <a:pt x="72000" y="744102"/>
                </a:cubicBezTo>
                <a:cubicBezTo>
                  <a:pt x="111765" y="744102"/>
                  <a:pt x="144000" y="711867"/>
                  <a:pt x="144000" y="672102"/>
                </a:cubicBezTo>
                <a:close/>
                <a:moveTo>
                  <a:pt x="144000" y="972153"/>
                </a:moveTo>
                <a:cubicBezTo>
                  <a:pt x="144000" y="932388"/>
                  <a:pt x="111765" y="900153"/>
                  <a:pt x="72000" y="900153"/>
                </a:cubicBezTo>
                <a:cubicBezTo>
                  <a:pt x="32235" y="900153"/>
                  <a:pt x="0" y="932388"/>
                  <a:pt x="0" y="972153"/>
                </a:cubicBezTo>
                <a:cubicBezTo>
                  <a:pt x="0" y="1011918"/>
                  <a:pt x="32235" y="1044153"/>
                  <a:pt x="72000" y="1044153"/>
                </a:cubicBezTo>
                <a:cubicBezTo>
                  <a:pt x="111765" y="1044153"/>
                  <a:pt x="144000" y="1011918"/>
                  <a:pt x="144000" y="972153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3702402" y="1717639"/>
            <a:ext cx="3613826" cy="12003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562334" y="592271"/>
            <a:ext cx="2093762" cy="23256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F6B67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9301507" y="-1496501"/>
            <a:ext cx="3803874" cy="3803874"/>
          </a:xfrm>
          <a:prstGeom prst="ellipse">
            <a:avLst/>
          </a:prstGeom>
          <a:gradFill>
            <a:gsLst>
              <a:gs pos="36000">
                <a:schemeClr val="accent1">
                  <a:alpha val="0"/>
                </a:schemeClr>
              </a:gs>
              <a:gs pos="9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13860" y="561384"/>
            <a:ext cx="2203494" cy="2203494"/>
          </a:xfrm>
          <a:prstGeom prst="ellipse">
            <a:avLst/>
          </a:prstGeom>
          <a:gradFill>
            <a:gsLst>
              <a:gs pos="36000">
                <a:schemeClr val="accent1">
                  <a:alpha val="0"/>
                </a:schemeClr>
              </a:gs>
              <a:gs pos="9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38165" t="41376" r="24953" b="17380"/>
          <a:stretch>
            <a:fillRect/>
          </a:stretch>
        </p:blipFill>
        <p:spPr>
          <a:xfrm rot="8688012" flipH="1">
            <a:off x="8709624" y="5073592"/>
            <a:ext cx="4496734" cy="31947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41080" y="0"/>
            <a:ext cx="12274160" cy="6858000"/>
          </a:xfrm>
          <a:prstGeom prst="rect">
            <a:avLst/>
          </a:prstGeom>
          <a:gradFill>
            <a:gsLst>
              <a:gs pos="41000">
                <a:schemeClr val="accent1">
                  <a:lumMod val="20000"/>
                  <a:lumOff val="80000"/>
                  <a:alpha val="0"/>
                </a:schemeClr>
              </a:gs>
              <a:gs pos="96800">
                <a:schemeClr val="accent1">
                  <a:lumMod val="40000"/>
                  <a:lumOff val="60000"/>
                  <a:alpha val="1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14932" r="14932"/>
          <a:stretch>
            <a:fillRect/>
          </a:stretch>
        </p:blipFill>
        <p:spPr>
          <a:xfrm rot="273986">
            <a:off x="-2304193" y="1466104"/>
            <a:ext cx="6202320" cy="4956182"/>
          </a:xfrm>
          <a:custGeom>
            <a:avLst/>
            <a:gdLst/>
            <a:ahLst/>
            <a:cxnLst/>
            <a:rect l="l" t="t" r="r" b="b"/>
            <a:pathLst>
              <a:path w="6202320" h="4956182">
                <a:moveTo>
                  <a:pt x="3333455" y="461"/>
                </a:moveTo>
                <a:cubicBezTo>
                  <a:pt x="3337557" y="-1458"/>
                  <a:pt x="3343924" y="3197"/>
                  <a:pt x="3349408" y="3942"/>
                </a:cubicBezTo>
                <a:cubicBezTo>
                  <a:pt x="3365552" y="6387"/>
                  <a:pt x="3381485" y="8526"/>
                  <a:pt x="3397417" y="10664"/>
                </a:cubicBezTo>
                <a:cubicBezTo>
                  <a:pt x="3403418" y="11505"/>
                  <a:pt x="3409515" y="11828"/>
                  <a:pt x="3415018" y="13914"/>
                </a:cubicBezTo>
                <a:cubicBezTo>
                  <a:pt x="3429649" y="18757"/>
                  <a:pt x="3444089" y="24635"/>
                  <a:pt x="3462881" y="31584"/>
                </a:cubicBezTo>
                <a:cubicBezTo>
                  <a:pt x="3462673" y="38506"/>
                  <a:pt x="3461932" y="51217"/>
                  <a:pt x="3461151" y="61244"/>
                </a:cubicBezTo>
                <a:cubicBezTo>
                  <a:pt x="3494586" y="59923"/>
                  <a:pt x="3526162" y="58526"/>
                  <a:pt x="3557736" y="57128"/>
                </a:cubicBezTo>
                <a:cubicBezTo>
                  <a:pt x="3558561" y="57012"/>
                  <a:pt x="3559098" y="58450"/>
                  <a:pt x="3559827" y="58853"/>
                </a:cubicBezTo>
                <a:cubicBezTo>
                  <a:pt x="3585731" y="64974"/>
                  <a:pt x="3610584" y="76790"/>
                  <a:pt x="3638647" y="68321"/>
                </a:cubicBezTo>
                <a:cubicBezTo>
                  <a:pt x="3660135" y="62117"/>
                  <a:pt x="3681970" y="58386"/>
                  <a:pt x="3703593" y="54348"/>
                </a:cubicBezTo>
                <a:cubicBezTo>
                  <a:pt x="3708845" y="53444"/>
                  <a:pt x="3714847" y="54284"/>
                  <a:pt x="3719526" y="56486"/>
                </a:cubicBezTo>
                <a:cubicBezTo>
                  <a:pt x="3734810" y="63591"/>
                  <a:pt x="3749384" y="71636"/>
                  <a:pt x="3767391" y="81384"/>
                </a:cubicBezTo>
                <a:cubicBezTo>
                  <a:pt x="3767583" y="80349"/>
                  <a:pt x="3766225" y="86255"/>
                  <a:pt x="3763680" y="95689"/>
                </a:cubicBezTo>
                <a:cubicBezTo>
                  <a:pt x="3780091" y="95239"/>
                  <a:pt x="3795848" y="92527"/>
                  <a:pt x="3810344" y="95203"/>
                </a:cubicBezTo>
                <a:cubicBezTo>
                  <a:pt x="3864489" y="104934"/>
                  <a:pt x="3918178" y="118593"/>
                  <a:pt x="3973988" y="122207"/>
                </a:cubicBezTo>
                <a:cubicBezTo>
                  <a:pt x="4001271" y="123764"/>
                  <a:pt x="4016065" y="111774"/>
                  <a:pt x="4034884" y="99723"/>
                </a:cubicBezTo>
                <a:cubicBezTo>
                  <a:pt x="4042148" y="95176"/>
                  <a:pt x="4053000" y="95842"/>
                  <a:pt x="4062373" y="94360"/>
                </a:cubicBezTo>
                <a:cubicBezTo>
                  <a:pt x="4062931" y="97140"/>
                  <a:pt x="4063584" y="99402"/>
                  <a:pt x="4064142" y="102182"/>
                </a:cubicBezTo>
                <a:cubicBezTo>
                  <a:pt x="4075105" y="96443"/>
                  <a:pt x="4086279" y="91012"/>
                  <a:pt x="4100424" y="83988"/>
                </a:cubicBezTo>
                <a:cubicBezTo>
                  <a:pt x="4099512" y="99076"/>
                  <a:pt x="4098636" y="109621"/>
                  <a:pt x="4097322" y="125438"/>
                </a:cubicBezTo>
                <a:cubicBezTo>
                  <a:pt x="4113692" y="122304"/>
                  <a:pt x="4132309" y="124403"/>
                  <a:pt x="4138804" y="116770"/>
                </a:cubicBezTo>
                <a:cubicBezTo>
                  <a:pt x="4161834" y="89169"/>
                  <a:pt x="4192911" y="89019"/>
                  <a:pt x="4232076" y="84205"/>
                </a:cubicBezTo>
                <a:cubicBezTo>
                  <a:pt x="4218473" y="99895"/>
                  <a:pt x="4208509" y="110368"/>
                  <a:pt x="4198354" y="121876"/>
                </a:cubicBezTo>
                <a:cubicBezTo>
                  <a:pt x="4236420" y="140414"/>
                  <a:pt x="4257769" y="90020"/>
                  <a:pt x="4294315" y="96500"/>
                </a:cubicBezTo>
                <a:cubicBezTo>
                  <a:pt x="4304054" y="133630"/>
                  <a:pt x="4262703" y="137236"/>
                  <a:pt x="4252671" y="164025"/>
                </a:cubicBezTo>
                <a:cubicBezTo>
                  <a:pt x="4269655" y="160469"/>
                  <a:pt x="4298697" y="155393"/>
                  <a:pt x="4299710" y="147014"/>
                </a:cubicBezTo>
                <a:cubicBezTo>
                  <a:pt x="4302744" y="121878"/>
                  <a:pt x="4324941" y="114736"/>
                  <a:pt x="4335535" y="97953"/>
                </a:cubicBezTo>
                <a:cubicBezTo>
                  <a:pt x="4339672" y="91490"/>
                  <a:pt x="4357157" y="93916"/>
                  <a:pt x="4368698" y="92300"/>
                </a:cubicBezTo>
                <a:cubicBezTo>
                  <a:pt x="4366344" y="100698"/>
                  <a:pt x="4365026" y="109288"/>
                  <a:pt x="4361425" y="117188"/>
                </a:cubicBezTo>
                <a:cubicBezTo>
                  <a:pt x="4359435" y="122174"/>
                  <a:pt x="4354337" y="126587"/>
                  <a:pt x="4349778" y="132436"/>
                </a:cubicBezTo>
                <a:cubicBezTo>
                  <a:pt x="4384518" y="135638"/>
                  <a:pt x="4384097" y="135026"/>
                  <a:pt x="4418937" y="110141"/>
                </a:cubicBezTo>
                <a:cubicBezTo>
                  <a:pt x="4430072" y="102025"/>
                  <a:pt x="4445348" y="94674"/>
                  <a:pt x="4458672" y="94994"/>
                </a:cubicBezTo>
                <a:cubicBezTo>
                  <a:pt x="4473646" y="95082"/>
                  <a:pt x="4488547" y="104257"/>
                  <a:pt x="4508163" y="111090"/>
                </a:cubicBezTo>
                <a:cubicBezTo>
                  <a:pt x="4505539" y="115157"/>
                  <a:pt x="4499043" y="122790"/>
                  <a:pt x="4495558" y="131515"/>
                </a:cubicBezTo>
                <a:cubicBezTo>
                  <a:pt x="4493376" y="137537"/>
                  <a:pt x="4494416" y="144955"/>
                  <a:pt x="4493997" y="151570"/>
                </a:cubicBezTo>
                <a:cubicBezTo>
                  <a:pt x="4500094" y="151892"/>
                  <a:pt x="4506421" y="153864"/>
                  <a:pt x="4511865" y="151925"/>
                </a:cubicBezTo>
                <a:cubicBezTo>
                  <a:pt x="4520184" y="148910"/>
                  <a:pt x="4527428" y="143021"/>
                  <a:pt x="4535516" y="138357"/>
                </a:cubicBezTo>
                <a:cubicBezTo>
                  <a:pt x="4549473" y="174393"/>
                  <a:pt x="4506146" y="177099"/>
                  <a:pt x="4500754" y="203407"/>
                </a:cubicBezTo>
                <a:cubicBezTo>
                  <a:pt x="4521864" y="206500"/>
                  <a:pt x="4537693" y="229498"/>
                  <a:pt x="4559654" y="213479"/>
                </a:cubicBezTo>
                <a:cubicBezTo>
                  <a:pt x="4588976" y="192394"/>
                  <a:pt x="4616936" y="169986"/>
                  <a:pt x="4648997" y="145659"/>
                </a:cubicBezTo>
                <a:cubicBezTo>
                  <a:pt x="4603114" y="136117"/>
                  <a:pt x="4596089" y="191564"/>
                  <a:pt x="4551551" y="189230"/>
                </a:cubicBezTo>
                <a:cubicBezTo>
                  <a:pt x="4556453" y="178626"/>
                  <a:pt x="4559210" y="169499"/>
                  <a:pt x="4564363" y="161885"/>
                </a:cubicBezTo>
                <a:cubicBezTo>
                  <a:pt x="4568405" y="155939"/>
                  <a:pt x="4578583" y="153001"/>
                  <a:pt x="4580248" y="146885"/>
                </a:cubicBezTo>
                <a:cubicBezTo>
                  <a:pt x="4586621" y="123971"/>
                  <a:pt x="4603664" y="124441"/>
                  <a:pt x="4621246" y="126348"/>
                </a:cubicBezTo>
                <a:cubicBezTo>
                  <a:pt x="4646170" y="129078"/>
                  <a:pt x="4671115" y="133148"/>
                  <a:pt x="4696155" y="136700"/>
                </a:cubicBezTo>
                <a:cubicBezTo>
                  <a:pt x="4702673" y="137636"/>
                  <a:pt x="4709499" y="138361"/>
                  <a:pt x="4714772" y="138800"/>
                </a:cubicBezTo>
                <a:cubicBezTo>
                  <a:pt x="4694904" y="163771"/>
                  <a:pt x="4676051" y="187593"/>
                  <a:pt x="4652735" y="216745"/>
                </a:cubicBezTo>
                <a:cubicBezTo>
                  <a:pt x="4668839" y="216507"/>
                  <a:pt x="4684178" y="220410"/>
                  <a:pt x="4695775" y="215592"/>
                </a:cubicBezTo>
                <a:cubicBezTo>
                  <a:pt x="4720501" y="204900"/>
                  <a:pt x="4743403" y="189589"/>
                  <a:pt x="4767877" y="175907"/>
                </a:cubicBezTo>
                <a:cubicBezTo>
                  <a:pt x="4765899" y="167778"/>
                  <a:pt x="4763613" y="159862"/>
                  <a:pt x="4760655" y="148342"/>
                </a:cubicBezTo>
                <a:cubicBezTo>
                  <a:pt x="4779195" y="152300"/>
                  <a:pt x="4793902" y="155283"/>
                  <a:pt x="4808819" y="158573"/>
                </a:cubicBezTo>
                <a:cubicBezTo>
                  <a:pt x="4806577" y="160568"/>
                  <a:pt x="4804641" y="162352"/>
                  <a:pt x="4802400" y="164347"/>
                </a:cubicBezTo>
                <a:cubicBezTo>
                  <a:pt x="4806183" y="175752"/>
                  <a:pt x="4807322" y="189881"/>
                  <a:pt x="4814879" y="198236"/>
                </a:cubicBezTo>
                <a:cubicBezTo>
                  <a:pt x="4823704" y="208431"/>
                  <a:pt x="4837721" y="213695"/>
                  <a:pt x="4850014" y="221050"/>
                </a:cubicBezTo>
                <a:cubicBezTo>
                  <a:pt x="4850818" y="219593"/>
                  <a:pt x="4850130" y="221875"/>
                  <a:pt x="4848904" y="222720"/>
                </a:cubicBezTo>
                <a:cubicBezTo>
                  <a:pt x="4814826" y="243462"/>
                  <a:pt x="4767335" y="236834"/>
                  <a:pt x="4740534" y="274712"/>
                </a:cubicBezTo>
                <a:cubicBezTo>
                  <a:pt x="4737698" y="278472"/>
                  <a:pt x="4720058" y="272538"/>
                  <a:pt x="4709895" y="269590"/>
                </a:cubicBezTo>
                <a:cubicBezTo>
                  <a:pt x="4704602" y="267811"/>
                  <a:pt x="4700497" y="262503"/>
                  <a:pt x="4690255" y="254187"/>
                </a:cubicBezTo>
                <a:cubicBezTo>
                  <a:pt x="4686738" y="274684"/>
                  <a:pt x="4683966" y="289696"/>
                  <a:pt x="4681405" y="305017"/>
                </a:cubicBezTo>
                <a:cubicBezTo>
                  <a:pt x="4677506" y="327584"/>
                  <a:pt x="4689919" y="342991"/>
                  <a:pt x="4712291" y="340698"/>
                </a:cubicBezTo>
                <a:cubicBezTo>
                  <a:pt x="4726516" y="339041"/>
                  <a:pt x="4730581" y="341665"/>
                  <a:pt x="4733082" y="357117"/>
                </a:cubicBezTo>
                <a:cubicBezTo>
                  <a:pt x="4735467" y="371743"/>
                  <a:pt x="4742822" y="394247"/>
                  <a:pt x="4765783" y="382962"/>
                </a:cubicBezTo>
                <a:cubicBezTo>
                  <a:pt x="4786599" y="373154"/>
                  <a:pt x="4801456" y="372417"/>
                  <a:pt x="4815787" y="391927"/>
                </a:cubicBezTo>
                <a:cubicBezTo>
                  <a:pt x="4818531" y="395913"/>
                  <a:pt x="4828423" y="394528"/>
                  <a:pt x="4835153" y="395770"/>
                </a:cubicBezTo>
                <a:cubicBezTo>
                  <a:pt x="4835898" y="390286"/>
                  <a:pt x="4837256" y="384381"/>
                  <a:pt x="4837482" y="378802"/>
                </a:cubicBezTo>
                <a:cubicBezTo>
                  <a:pt x="4837519" y="374259"/>
                  <a:pt x="4833911" y="367703"/>
                  <a:pt x="4835942" y="365401"/>
                </a:cubicBezTo>
                <a:cubicBezTo>
                  <a:pt x="4844162" y="355677"/>
                  <a:pt x="4853417" y="346144"/>
                  <a:pt x="4863420" y="338354"/>
                </a:cubicBezTo>
                <a:cubicBezTo>
                  <a:pt x="4865259" y="337088"/>
                  <a:pt x="4872683" y="343277"/>
                  <a:pt x="4877266" y="345997"/>
                </a:cubicBezTo>
                <a:cubicBezTo>
                  <a:pt x="4872228" y="354435"/>
                  <a:pt x="4867190" y="362874"/>
                  <a:pt x="4862555" y="370583"/>
                </a:cubicBezTo>
                <a:cubicBezTo>
                  <a:pt x="4878774" y="371169"/>
                  <a:pt x="4896854" y="371830"/>
                  <a:pt x="4914415" y="372396"/>
                </a:cubicBezTo>
                <a:cubicBezTo>
                  <a:pt x="4904129" y="388966"/>
                  <a:pt x="4885962" y="403277"/>
                  <a:pt x="4900237" y="425988"/>
                </a:cubicBezTo>
                <a:cubicBezTo>
                  <a:pt x="4907951" y="437852"/>
                  <a:pt x="4916067" y="448986"/>
                  <a:pt x="4924087" y="460638"/>
                </a:cubicBezTo>
                <a:cubicBezTo>
                  <a:pt x="4925580" y="456898"/>
                  <a:pt x="4927074" y="453159"/>
                  <a:pt x="4928567" y="449421"/>
                </a:cubicBezTo>
                <a:cubicBezTo>
                  <a:pt x="4941238" y="447478"/>
                  <a:pt x="4954964" y="447067"/>
                  <a:pt x="4967405" y="443475"/>
                </a:cubicBezTo>
                <a:cubicBezTo>
                  <a:pt x="5002676" y="433660"/>
                  <a:pt x="5032689" y="452317"/>
                  <a:pt x="5064806" y="459586"/>
                </a:cubicBezTo>
                <a:cubicBezTo>
                  <a:pt x="5075064" y="462015"/>
                  <a:pt x="5088751" y="458921"/>
                  <a:pt x="5098066" y="453414"/>
                </a:cubicBezTo>
                <a:cubicBezTo>
                  <a:pt x="5118957" y="441747"/>
                  <a:pt x="5137738" y="427013"/>
                  <a:pt x="5158282" y="412872"/>
                </a:cubicBezTo>
                <a:cubicBezTo>
                  <a:pt x="5150389" y="388931"/>
                  <a:pt x="5108246" y="380882"/>
                  <a:pt x="5085439" y="395676"/>
                </a:cubicBezTo>
                <a:cubicBezTo>
                  <a:pt x="5058129" y="413117"/>
                  <a:pt x="5026617" y="425768"/>
                  <a:pt x="4992413" y="424003"/>
                </a:cubicBezTo>
                <a:cubicBezTo>
                  <a:pt x="4990208" y="421454"/>
                  <a:pt x="4987484" y="418810"/>
                  <a:pt x="4985279" y="416262"/>
                </a:cubicBezTo>
                <a:cubicBezTo>
                  <a:pt x="4993592" y="406019"/>
                  <a:pt x="5002003" y="395260"/>
                  <a:pt x="5010319" y="385017"/>
                </a:cubicBezTo>
                <a:cubicBezTo>
                  <a:pt x="5011681" y="386339"/>
                  <a:pt x="5013138" y="387145"/>
                  <a:pt x="5014500" y="388466"/>
                </a:cubicBezTo>
                <a:cubicBezTo>
                  <a:pt x="5016221" y="379147"/>
                  <a:pt x="5017424" y="369734"/>
                  <a:pt x="5020155" y="352037"/>
                </a:cubicBezTo>
                <a:cubicBezTo>
                  <a:pt x="4990635" y="359702"/>
                  <a:pt x="4963894" y="366810"/>
                  <a:pt x="4937039" y="373094"/>
                </a:cubicBezTo>
                <a:cubicBezTo>
                  <a:pt x="4930042" y="374746"/>
                  <a:pt x="4922065" y="373005"/>
                  <a:pt x="4914626" y="372703"/>
                </a:cubicBezTo>
                <a:cubicBezTo>
                  <a:pt x="4910174" y="364921"/>
                  <a:pt x="4903767" y="357582"/>
                  <a:pt x="4902306" y="349551"/>
                </a:cubicBezTo>
                <a:cubicBezTo>
                  <a:pt x="4895673" y="312993"/>
                  <a:pt x="4881193" y="304430"/>
                  <a:pt x="4847651" y="319384"/>
                </a:cubicBezTo>
                <a:cubicBezTo>
                  <a:pt x="4841804" y="322052"/>
                  <a:pt x="4834884" y="321844"/>
                  <a:pt x="4823037" y="323672"/>
                </a:cubicBezTo>
                <a:cubicBezTo>
                  <a:pt x="4832957" y="303287"/>
                  <a:pt x="4837818" y="289998"/>
                  <a:pt x="4861768" y="296562"/>
                </a:cubicBezTo>
                <a:cubicBezTo>
                  <a:pt x="4875036" y="300082"/>
                  <a:pt x="4895569" y="299055"/>
                  <a:pt x="4905362" y="290959"/>
                </a:cubicBezTo>
                <a:cubicBezTo>
                  <a:pt x="4922187" y="276668"/>
                  <a:pt x="4931354" y="282108"/>
                  <a:pt x="4941484" y="296826"/>
                </a:cubicBezTo>
                <a:cubicBezTo>
                  <a:pt x="4960941" y="258127"/>
                  <a:pt x="5008630" y="236150"/>
                  <a:pt x="5047297" y="232583"/>
                </a:cubicBezTo>
                <a:cubicBezTo>
                  <a:pt x="5042012" y="245259"/>
                  <a:pt x="5037014" y="256381"/>
                  <a:pt x="5031825" y="268538"/>
                </a:cubicBezTo>
                <a:cubicBezTo>
                  <a:pt x="5048717" y="307524"/>
                  <a:pt x="5074335" y="280402"/>
                  <a:pt x="5097030" y="272012"/>
                </a:cubicBezTo>
                <a:cubicBezTo>
                  <a:pt x="5105061" y="305348"/>
                  <a:pt x="5093815" y="319867"/>
                  <a:pt x="5064617" y="321435"/>
                </a:cubicBezTo>
                <a:cubicBezTo>
                  <a:pt x="5056470" y="322071"/>
                  <a:pt x="5049130" y="328479"/>
                  <a:pt x="5041234" y="332107"/>
                </a:cubicBezTo>
                <a:cubicBezTo>
                  <a:pt x="5042616" y="334771"/>
                  <a:pt x="5043902" y="337953"/>
                  <a:pt x="5044976" y="340828"/>
                </a:cubicBezTo>
                <a:cubicBezTo>
                  <a:pt x="5076970" y="332816"/>
                  <a:pt x="5108752" y="324498"/>
                  <a:pt x="5147225" y="314738"/>
                </a:cubicBezTo>
                <a:cubicBezTo>
                  <a:pt x="5142019" y="332782"/>
                  <a:pt x="5138862" y="342638"/>
                  <a:pt x="5134231" y="357575"/>
                </a:cubicBezTo>
                <a:cubicBezTo>
                  <a:pt x="5161871" y="348491"/>
                  <a:pt x="5185199" y="341021"/>
                  <a:pt x="5205958" y="334416"/>
                </a:cubicBezTo>
                <a:cubicBezTo>
                  <a:pt x="5205166" y="322760"/>
                  <a:pt x="5200192" y="307656"/>
                  <a:pt x="5204984" y="303453"/>
                </a:cubicBezTo>
                <a:cubicBezTo>
                  <a:pt x="5212322" y="297046"/>
                  <a:pt x="5226069" y="297978"/>
                  <a:pt x="5237092" y="296266"/>
                </a:cubicBezTo>
                <a:cubicBezTo>
                  <a:pt x="5241213" y="295689"/>
                  <a:pt x="5245546" y="295418"/>
                  <a:pt x="5249784" y="295666"/>
                </a:cubicBezTo>
                <a:cubicBezTo>
                  <a:pt x="5262494" y="296406"/>
                  <a:pt x="5275014" y="298183"/>
                  <a:pt x="5293938" y="300071"/>
                </a:cubicBezTo>
                <a:cubicBezTo>
                  <a:pt x="5254999" y="334102"/>
                  <a:pt x="5252534" y="348904"/>
                  <a:pt x="5276240" y="366932"/>
                </a:cubicBezTo>
                <a:cubicBezTo>
                  <a:pt x="5281720" y="360449"/>
                  <a:pt x="5286681" y="353871"/>
                  <a:pt x="5293578" y="345508"/>
                </a:cubicBezTo>
                <a:cubicBezTo>
                  <a:pt x="5297190" y="359291"/>
                  <a:pt x="5299707" y="368856"/>
                  <a:pt x="5301877" y="375948"/>
                </a:cubicBezTo>
                <a:cubicBezTo>
                  <a:pt x="5311363" y="368063"/>
                  <a:pt x="5321517" y="356555"/>
                  <a:pt x="5324432" y="358164"/>
                </a:cubicBezTo>
                <a:cubicBezTo>
                  <a:pt x="5353678" y="373734"/>
                  <a:pt x="5368293" y="349666"/>
                  <a:pt x="5385846" y="335777"/>
                </a:cubicBezTo>
                <a:cubicBezTo>
                  <a:pt x="5389837" y="340261"/>
                  <a:pt x="5467266" y="367406"/>
                  <a:pt x="5477294" y="368187"/>
                </a:cubicBezTo>
                <a:cubicBezTo>
                  <a:pt x="5473247" y="401700"/>
                  <a:pt x="5446006" y="402827"/>
                  <a:pt x="5424110" y="402532"/>
                </a:cubicBezTo>
                <a:cubicBezTo>
                  <a:pt x="5397155" y="402105"/>
                  <a:pt x="5388286" y="416796"/>
                  <a:pt x="5377928" y="442453"/>
                </a:cubicBezTo>
                <a:cubicBezTo>
                  <a:pt x="5394605" y="439108"/>
                  <a:pt x="5407353" y="435305"/>
                  <a:pt x="5419430" y="435126"/>
                </a:cubicBezTo>
                <a:cubicBezTo>
                  <a:pt x="5430378" y="435274"/>
                  <a:pt x="5446387" y="435552"/>
                  <a:pt x="5451336" y="442088"/>
                </a:cubicBezTo>
                <a:cubicBezTo>
                  <a:pt x="5467662" y="463839"/>
                  <a:pt x="5486288" y="480393"/>
                  <a:pt x="5515277" y="485747"/>
                </a:cubicBezTo>
                <a:cubicBezTo>
                  <a:pt x="5508033" y="491636"/>
                  <a:pt x="5501248" y="493595"/>
                  <a:pt x="5494252" y="495247"/>
                </a:cubicBezTo>
                <a:cubicBezTo>
                  <a:pt x="5486124" y="497227"/>
                  <a:pt x="5476825" y="496848"/>
                  <a:pt x="5470904" y="501375"/>
                </a:cubicBezTo>
                <a:cubicBezTo>
                  <a:pt x="5448232" y="518335"/>
                  <a:pt x="5427135" y="536924"/>
                  <a:pt x="5404675" y="554190"/>
                </a:cubicBezTo>
                <a:cubicBezTo>
                  <a:pt x="5397833" y="559351"/>
                  <a:pt x="5387845" y="561255"/>
                  <a:pt x="5379431" y="564786"/>
                </a:cubicBezTo>
                <a:cubicBezTo>
                  <a:pt x="5376918" y="562448"/>
                  <a:pt x="5374616" y="560417"/>
                  <a:pt x="5372315" y="558387"/>
                </a:cubicBezTo>
                <a:cubicBezTo>
                  <a:pt x="5390693" y="544381"/>
                  <a:pt x="5397128" y="532722"/>
                  <a:pt x="5375840" y="517549"/>
                </a:cubicBezTo>
                <a:cubicBezTo>
                  <a:pt x="5365925" y="510365"/>
                  <a:pt x="5363499" y="493055"/>
                  <a:pt x="5355495" y="475517"/>
                </a:cubicBezTo>
                <a:cubicBezTo>
                  <a:pt x="5340463" y="471403"/>
                  <a:pt x="5319560" y="461387"/>
                  <a:pt x="5310261" y="495806"/>
                </a:cubicBezTo>
                <a:cubicBezTo>
                  <a:pt x="5307526" y="506275"/>
                  <a:pt x="5292766" y="513720"/>
                  <a:pt x="5283396" y="522429"/>
                </a:cubicBezTo>
                <a:cubicBezTo>
                  <a:pt x="5280673" y="519785"/>
                  <a:pt x="5277949" y="517141"/>
                  <a:pt x="5275225" y="514497"/>
                </a:cubicBezTo>
                <a:cubicBezTo>
                  <a:pt x="5286778" y="499766"/>
                  <a:pt x="5298331" y="485037"/>
                  <a:pt x="5310592" y="469367"/>
                </a:cubicBezTo>
                <a:cubicBezTo>
                  <a:pt x="5297550" y="460267"/>
                  <a:pt x="5286695" y="452374"/>
                  <a:pt x="5275533" y="444693"/>
                </a:cubicBezTo>
                <a:cubicBezTo>
                  <a:pt x="5298312" y="414101"/>
                  <a:pt x="5297846" y="403576"/>
                  <a:pt x="5273949" y="386584"/>
                </a:cubicBezTo>
                <a:cubicBezTo>
                  <a:pt x="5261425" y="377580"/>
                  <a:pt x="5248905" y="375803"/>
                  <a:pt x="5235302" y="391493"/>
                </a:cubicBezTo>
                <a:cubicBezTo>
                  <a:pt x="5251849" y="393210"/>
                  <a:pt x="5263640" y="394584"/>
                  <a:pt x="5277808" y="396130"/>
                </a:cubicBezTo>
                <a:cubicBezTo>
                  <a:pt x="5251569" y="444015"/>
                  <a:pt x="5193659" y="424222"/>
                  <a:pt x="5167989" y="461774"/>
                </a:cubicBezTo>
                <a:cubicBezTo>
                  <a:pt x="5166973" y="462925"/>
                  <a:pt x="5159283" y="459631"/>
                  <a:pt x="5154836" y="459079"/>
                </a:cubicBezTo>
                <a:cubicBezTo>
                  <a:pt x="5145729" y="457664"/>
                  <a:pt x="5097208" y="500098"/>
                  <a:pt x="5097750" y="508762"/>
                </a:cubicBezTo>
                <a:cubicBezTo>
                  <a:pt x="5097790" y="511446"/>
                  <a:pt x="5098578" y="515875"/>
                  <a:pt x="5099825" y="516373"/>
                </a:cubicBezTo>
                <a:cubicBezTo>
                  <a:pt x="5115606" y="522231"/>
                  <a:pt x="5136568" y="536272"/>
                  <a:pt x="5145883" y="530765"/>
                </a:cubicBezTo>
                <a:cubicBezTo>
                  <a:pt x="5173424" y="514973"/>
                  <a:pt x="5190125" y="520198"/>
                  <a:pt x="5200566" y="541933"/>
                </a:cubicBezTo>
                <a:cubicBezTo>
                  <a:pt x="5221119" y="542247"/>
                  <a:pt x="5237644" y="542622"/>
                  <a:pt x="5254171" y="542998"/>
                </a:cubicBezTo>
                <a:cubicBezTo>
                  <a:pt x="5252658" y="545394"/>
                  <a:pt x="5251355" y="548098"/>
                  <a:pt x="5249842" y="550496"/>
                </a:cubicBezTo>
                <a:cubicBezTo>
                  <a:pt x="5256329" y="563203"/>
                  <a:pt x="5263122" y="575699"/>
                  <a:pt x="5271413" y="591684"/>
                </a:cubicBezTo>
                <a:cubicBezTo>
                  <a:pt x="5221985" y="621637"/>
                  <a:pt x="5185787" y="582833"/>
                  <a:pt x="5143692" y="557128"/>
                </a:cubicBezTo>
                <a:cubicBezTo>
                  <a:pt x="5144257" y="574363"/>
                  <a:pt x="5144511" y="584581"/>
                  <a:pt x="5144671" y="595317"/>
                </a:cubicBezTo>
                <a:cubicBezTo>
                  <a:pt x="5159030" y="595827"/>
                  <a:pt x="5169977" y="595975"/>
                  <a:pt x="5182477" y="596408"/>
                </a:cubicBezTo>
                <a:cubicBezTo>
                  <a:pt x="5167946" y="633074"/>
                  <a:pt x="5167850" y="633591"/>
                  <a:pt x="5204415" y="641413"/>
                </a:cubicBezTo>
                <a:cubicBezTo>
                  <a:pt x="5217780" y="644416"/>
                  <a:pt x="5232103" y="649469"/>
                  <a:pt x="5244775" y="647526"/>
                </a:cubicBezTo>
                <a:cubicBezTo>
                  <a:pt x="5264654" y="644237"/>
                  <a:pt x="5288623" y="652142"/>
                  <a:pt x="5303258" y="629416"/>
                </a:cubicBezTo>
                <a:cubicBezTo>
                  <a:pt x="5312242" y="615550"/>
                  <a:pt x="5323316" y="603408"/>
                  <a:pt x="5334160" y="589618"/>
                </a:cubicBezTo>
                <a:cubicBezTo>
                  <a:pt x="5352634" y="609892"/>
                  <a:pt x="5365543" y="624053"/>
                  <a:pt x="5379087" y="639135"/>
                </a:cubicBezTo>
                <a:cubicBezTo>
                  <a:pt x="5362835" y="650320"/>
                  <a:pt x="5347903" y="652916"/>
                  <a:pt x="5338859" y="627960"/>
                </a:cubicBezTo>
                <a:cubicBezTo>
                  <a:pt x="5301983" y="647918"/>
                  <a:pt x="5265413" y="667665"/>
                  <a:pt x="5230896" y="686452"/>
                </a:cubicBezTo>
                <a:cubicBezTo>
                  <a:pt x="5244706" y="698638"/>
                  <a:pt x="5256118" y="709310"/>
                  <a:pt x="5271502" y="723125"/>
                </a:cubicBezTo>
                <a:cubicBezTo>
                  <a:pt x="5277790" y="722412"/>
                  <a:pt x="5290460" y="720469"/>
                  <a:pt x="5303133" y="718526"/>
                </a:cubicBezTo>
                <a:cubicBezTo>
                  <a:pt x="5303443" y="725543"/>
                  <a:pt x="5303734" y="731217"/>
                  <a:pt x="5303948" y="738752"/>
                </a:cubicBezTo>
                <a:cubicBezTo>
                  <a:pt x="5336575" y="731660"/>
                  <a:pt x="5370365" y="712471"/>
                  <a:pt x="5383286" y="748315"/>
                </a:cubicBezTo>
                <a:cubicBezTo>
                  <a:pt x="5412508" y="755316"/>
                  <a:pt x="5434979" y="759733"/>
                  <a:pt x="5456666" y="766949"/>
                </a:cubicBezTo>
                <a:cubicBezTo>
                  <a:pt x="5464969" y="769820"/>
                  <a:pt x="5471205" y="779537"/>
                  <a:pt x="5478532" y="786243"/>
                </a:cubicBezTo>
                <a:cubicBezTo>
                  <a:pt x="5488893" y="802610"/>
                  <a:pt x="5502225" y="817384"/>
                  <a:pt x="5513718" y="833425"/>
                </a:cubicBezTo>
                <a:cubicBezTo>
                  <a:pt x="5518456" y="839653"/>
                  <a:pt x="5519209" y="848626"/>
                  <a:pt x="5521801" y="856331"/>
                </a:cubicBezTo>
                <a:cubicBezTo>
                  <a:pt x="5531103" y="863937"/>
                  <a:pt x="5543436" y="873977"/>
                  <a:pt x="5555768" y="884016"/>
                </a:cubicBezTo>
                <a:cubicBezTo>
                  <a:pt x="5551763" y="885418"/>
                  <a:pt x="5547968" y="887126"/>
                  <a:pt x="5543962" y="888528"/>
                </a:cubicBezTo>
                <a:cubicBezTo>
                  <a:pt x="5544168" y="916403"/>
                  <a:pt x="5543857" y="944183"/>
                  <a:pt x="5543932" y="977120"/>
                </a:cubicBezTo>
                <a:cubicBezTo>
                  <a:pt x="5571374" y="954617"/>
                  <a:pt x="5596510" y="957653"/>
                  <a:pt x="5599014" y="980331"/>
                </a:cubicBezTo>
                <a:cubicBezTo>
                  <a:pt x="5602116" y="1008473"/>
                  <a:pt x="5615819" y="999493"/>
                  <a:pt x="5628430" y="993524"/>
                </a:cubicBezTo>
                <a:cubicBezTo>
                  <a:pt x="5644012" y="985963"/>
                  <a:pt x="5652125" y="989869"/>
                  <a:pt x="5663768" y="1002191"/>
                </a:cubicBezTo>
                <a:cubicBezTo>
                  <a:pt x="5691986" y="1032026"/>
                  <a:pt x="5709546" y="1067388"/>
                  <a:pt x="5727318" y="1103058"/>
                </a:cubicBezTo>
                <a:cubicBezTo>
                  <a:pt x="5729122" y="1106335"/>
                  <a:pt x="5727247" y="1112145"/>
                  <a:pt x="5725236" y="1115788"/>
                </a:cubicBezTo>
                <a:cubicBezTo>
                  <a:pt x="5717995" y="1128906"/>
                  <a:pt x="5710333" y="1141410"/>
                  <a:pt x="5702978" y="1153703"/>
                </a:cubicBezTo>
                <a:cubicBezTo>
                  <a:pt x="5717381" y="1164125"/>
                  <a:pt x="5729695" y="1172822"/>
                  <a:pt x="5745249" y="1184260"/>
                </a:cubicBezTo>
                <a:cubicBezTo>
                  <a:pt x="5746181" y="1170513"/>
                  <a:pt x="5746484" y="1163073"/>
                  <a:pt x="5747093" y="1155424"/>
                </a:cubicBezTo>
                <a:cubicBezTo>
                  <a:pt x="5749662" y="1154560"/>
                  <a:pt x="5752326" y="1153179"/>
                  <a:pt x="5754894" y="1152314"/>
                </a:cubicBezTo>
                <a:cubicBezTo>
                  <a:pt x="5773430" y="1183842"/>
                  <a:pt x="5791968" y="1215369"/>
                  <a:pt x="5812192" y="1249350"/>
                </a:cubicBezTo>
                <a:cubicBezTo>
                  <a:pt x="5836862" y="1241860"/>
                  <a:pt x="5836742" y="1268604"/>
                  <a:pt x="5842345" y="1277401"/>
                </a:cubicBezTo>
                <a:cubicBezTo>
                  <a:pt x="5857418" y="1284199"/>
                  <a:pt x="5868500" y="1286513"/>
                  <a:pt x="5874485" y="1293239"/>
                </a:cubicBezTo>
                <a:cubicBezTo>
                  <a:pt x="5877324" y="1296708"/>
                  <a:pt x="5871714" y="1308253"/>
                  <a:pt x="5869973" y="1316229"/>
                </a:cubicBezTo>
                <a:cubicBezTo>
                  <a:pt x="5879048" y="1329413"/>
                  <a:pt x="5889179" y="1344133"/>
                  <a:pt x="5900786" y="1360997"/>
                </a:cubicBezTo>
                <a:cubicBezTo>
                  <a:pt x="5902435" y="1360765"/>
                  <a:pt x="5909431" y="1359114"/>
                  <a:pt x="5916640" y="1357767"/>
                </a:cubicBezTo>
                <a:cubicBezTo>
                  <a:pt x="5917388" y="1359512"/>
                  <a:pt x="5918655" y="1361351"/>
                  <a:pt x="5919403" y="1363096"/>
                </a:cubicBezTo>
                <a:cubicBezTo>
                  <a:pt x="5910013" y="1370463"/>
                  <a:pt x="5900622" y="1377830"/>
                  <a:pt x="5885004" y="1389935"/>
                </a:cubicBezTo>
                <a:cubicBezTo>
                  <a:pt x="5901777" y="1386073"/>
                  <a:pt x="5911649" y="1383345"/>
                  <a:pt x="5921426" y="1381136"/>
                </a:cubicBezTo>
                <a:cubicBezTo>
                  <a:pt x="5905158" y="1398207"/>
                  <a:pt x="5908558" y="1411683"/>
                  <a:pt x="5919414" y="1419576"/>
                </a:cubicBezTo>
                <a:cubicBezTo>
                  <a:pt x="5911716" y="1436624"/>
                  <a:pt x="5904707" y="1451390"/>
                  <a:pt x="5899709" y="1462512"/>
                </a:cubicBezTo>
                <a:cubicBezTo>
                  <a:pt x="5930523" y="1472483"/>
                  <a:pt x="5954703" y="1480696"/>
                  <a:pt x="5973590" y="1487128"/>
                </a:cubicBezTo>
                <a:cubicBezTo>
                  <a:pt x="5971396" y="1506262"/>
                  <a:pt x="5969811" y="1517746"/>
                  <a:pt x="5967712" y="1536363"/>
                </a:cubicBezTo>
                <a:cubicBezTo>
                  <a:pt x="5958823" y="1549712"/>
                  <a:pt x="5945088" y="1570463"/>
                  <a:pt x="5931047" y="1591424"/>
                </a:cubicBezTo>
                <a:cubicBezTo>
                  <a:pt x="5943554" y="1606314"/>
                  <a:pt x="5957540" y="1623350"/>
                  <a:pt x="5966691" y="1634676"/>
                </a:cubicBezTo>
                <a:cubicBezTo>
                  <a:pt x="5953322" y="1659243"/>
                  <a:pt x="5943362" y="1676942"/>
                  <a:pt x="5932598" y="1696101"/>
                </a:cubicBezTo>
                <a:cubicBezTo>
                  <a:pt x="5957348" y="1693980"/>
                  <a:pt x="5965714" y="1708105"/>
                  <a:pt x="5961552" y="1740794"/>
                </a:cubicBezTo>
                <a:cubicBezTo>
                  <a:pt x="5995950" y="1748751"/>
                  <a:pt x="5996603" y="1751012"/>
                  <a:pt x="5972538" y="1778422"/>
                </a:cubicBezTo>
                <a:cubicBezTo>
                  <a:pt x="5961272" y="1791599"/>
                  <a:pt x="5961295" y="1800170"/>
                  <a:pt x="5983189" y="1800464"/>
                </a:cubicBezTo>
                <a:cubicBezTo>
                  <a:pt x="5976200" y="1816572"/>
                  <a:pt x="5969517" y="1832469"/>
                  <a:pt x="5991316" y="1833281"/>
                </a:cubicBezTo>
                <a:cubicBezTo>
                  <a:pt x="5985056" y="1849792"/>
                  <a:pt x="5979906" y="1864634"/>
                  <a:pt x="5973742" y="1880626"/>
                </a:cubicBezTo>
                <a:cubicBezTo>
                  <a:pt x="5981547" y="1884744"/>
                  <a:pt x="5988834" y="1888765"/>
                  <a:pt x="5990809" y="1889666"/>
                </a:cubicBezTo>
                <a:cubicBezTo>
                  <a:pt x="5987620" y="1911293"/>
                  <a:pt x="5985405" y="1929086"/>
                  <a:pt x="5982139" y="1952573"/>
                </a:cubicBezTo>
                <a:cubicBezTo>
                  <a:pt x="5996607" y="1939452"/>
                  <a:pt x="6005269" y="1931683"/>
                  <a:pt x="6013930" y="1923913"/>
                </a:cubicBezTo>
                <a:cubicBezTo>
                  <a:pt x="6015809" y="1925331"/>
                  <a:pt x="6017383" y="1926960"/>
                  <a:pt x="6019262" y="1928377"/>
                </a:cubicBezTo>
                <a:cubicBezTo>
                  <a:pt x="6012559" y="1942932"/>
                  <a:pt x="6006164" y="1957276"/>
                  <a:pt x="6002066" y="1966423"/>
                </a:cubicBezTo>
                <a:cubicBezTo>
                  <a:pt x="5981461" y="1976538"/>
                  <a:pt x="5964748" y="1984426"/>
                  <a:pt x="5948246" y="1992621"/>
                </a:cubicBezTo>
                <a:cubicBezTo>
                  <a:pt x="5962490" y="1992307"/>
                  <a:pt x="5974604" y="1987585"/>
                  <a:pt x="5987160" y="1984817"/>
                </a:cubicBezTo>
                <a:cubicBezTo>
                  <a:pt x="6004547" y="1980532"/>
                  <a:pt x="6015362" y="1985741"/>
                  <a:pt x="6011117" y="2005836"/>
                </a:cubicBezTo>
                <a:cubicBezTo>
                  <a:pt x="6007636" y="2021789"/>
                  <a:pt x="6003120" y="2037550"/>
                  <a:pt x="6000077" y="2048231"/>
                </a:cubicBezTo>
                <a:cubicBezTo>
                  <a:pt x="6015305" y="2058537"/>
                  <a:pt x="6038565" y="2067382"/>
                  <a:pt x="6038704" y="2076775"/>
                </a:cubicBezTo>
                <a:cubicBezTo>
                  <a:pt x="6038950" y="2107335"/>
                  <a:pt x="6025199" y="2133972"/>
                  <a:pt x="5998423" y="2145623"/>
                </a:cubicBezTo>
                <a:cubicBezTo>
                  <a:pt x="6006466" y="2165845"/>
                  <a:pt x="6013340" y="2183710"/>
                  <a:pt x="6018177" y="2196647"/>
                </a:cubicBezTo>
                <a:cubicBezTo>
                  <a:pt x="6030634" y="2187170"/>
                  <a:pt x="6039929" y="2180321"/>
                  <a:pt x="6044010" y="2177059"/>
                </a:cubicBezTo>
                <a:cubicBezTo>
                  <a:pt x="6061448" y="2197142"/>
                  <a:pt x="6074685" y="2212435"/>
                  <a:pt x="6087498" y="2227113"/>
                </a:cubicBezTo>
                <a:cubicBezTo>
                  <a:pt x="6087255" y="2238577"/>
                  <a:pt x="6086861" y="2253763"/>
                  <a:pt x="6086503" y="2264403"/>
                </a:cubicBezTo>
                <a:cubicBezTo>
                  <a:pt x="6103471" y="2266732"/>
                  <a:pt x="6114956" y="2268317"/>
                  <a:pt x="6126440" y="2269903"/>
                </a:cubicBezTo>
                <a:cubicBezTo>
                  <a:pt x="6117357" y="2277059"/>
                  <a:pt x="6107966" y="2284426"/>
                  <a:pt x="6097255" y="2293155"/>
                </a:cubicBezTo>
                <a:cubicBezTo>
                  <a:pt x="6104430" y="2303580"/>
                  <a:pt x="6112451" y="2315232"/>
                  <a:pt x="6120892" y="2327497"/>
                </a:cubicBezTo>
                <a:cubicBezTo>
                  <a:pt x="6132357" y="2327741"/>
                  <a:pt x="6145164" y="2327964"/>
                  <a:pt x="6157971" y="2328187"/>
                </a:cubicBezTo>
                <a:cubicBezTo>
                  <a:pt x="6158930" y="2330238"/>
                  <a:pt x="6159583" y="2332500"/>
                  <a:pt x="6160543" y="2334550"/>
                </a:cubicBezTo>
                <a:cubicBezTo>
                  <a:pt x="6147414" y="2340424"/>
                  <a:pt x="6134380" y="2345780"/>
                  <a:pt x="6116631" y="2353478"/>
                </a:cubicBezTo>
                <a:cubicBezTo>
                  <a:pt x="6115233" y="2356699"/>
                  <a:pt x="6110829" y="2366057"/>
                  <a:pt x="6109833" y="2368549"/>
                </a:cubicBezTo>
                <a:cubicBezTo>
                  <a:pt x="6113022" y="2381719"/>
                  <a:pt x="6116956" y="2389405"/>
                  <a:pt x="6116136" y="2396748"/>
                </a:cubicBezTo>
                <a:cubicBezTo>
                  <a:pt x="6114228" y="2414330"/>
                  <a:pt x="6116248" y="2425141"/>
                  <a:pt x="6137659" y="2420797"/>
                </a:cubicBezTo>
                <a:cubicBezTo>
                  <a:pt x="6144043" y="2419566"/>
                  <a:pt x="6150983" y="2421115"/>
                  <a:pt x="6160282" y="2421494"/>
                </a:cubicBezTo>
                <a:cubicBezTo>
                  <a:pt x="6137157" y="2449612"/>
                  <a:pt x="6126025" y="2499752"/>
                  <a:pt x="6137653" y="2517959"/>
                </a:cubicBezTo>
                <a:cubicBezTo>
                  <a:pt x="6143905" y="2521791"/>
                  <a:pt x="6150368" y="2525927"/>
                  <a:pt x="6157867" y="2530256"/>
                </a:cubicBezTo>
                <a:cubicBezTo>
                  <a:pt x="6150623" y="2536146"/>
                  <a:pt x="6144912" y="2540980"/>
                  <a:pt x="6138589" y="2546237"/>
                </a:cubicBezTo>
                <a:cubicBezTo>
                  <a:pt x="6172803" y="2569686"/>
                  <a:pt x="6177530" y="2589027"/>
                  <a:pt x="6158088" y="2621839"/>
                </a:cubicBezTo>
                <a:cubicBezTo>
                  <a:pt x="6165475" y="2632572"/>
                  <a:pt x="6173073" y="2643611"/>
                  <a:pt x="6180671" y="2654650"/>
                </a:cubicBezTo>
                <a:cubicBezTo>
                  <a:pt x="6163152" y="2663995"/>
                  <a:pt x="6149008" y="2671020"/>
                  <a:pt x="6133023" y="2679310"/>
                </a:cubicBezTo>
                <a:cubicBezTo>
                  <a:pt x="6152182" y="2690075"/>
                  <a:pt x="6152842" y="2706792"/>
                  <a:pt x="6136957" y="2721792"/>
                </a:cubicBezTo>
                <a:cubicBezTo>
                  <a:pt x="6158121" y="2721685"/>
                  <a:pt x="6178770" y="2721483"/>
                  <a:pt x="6198593" y="2721396"/>
                </a:cubicBezTo>
                <a:cubicBezTo>
                  <a:pt x="6211822" y="2757028"/>
                  <a:pt x="6176674" y="2747327"/>
                  <a:pt x="6161076" y="2760776"/>
                </a:cubicBezTo>
                <a:cubicBezTo>
                  <a:pt x="6170184" y="2762190"/>
                  <a:pt x="6174631" y="2762743"/>
                  <a:pt x="6179290" y="2763602"/>
                </a:cubicBezTo>
                <a:cubicBezTo>
                  <a:pt x="6177032" y="2771484"/>
                  <a:pt x="6175272" y="2778118"/>
                  <a:pt x="6173109" y="2785481"/>
                </a:cubicBezTo>
                <a:cubicBezTo>
                  <a:pt x="6181181" y="2786704"/>
                  <a:pt x="6186666" y="2787449"/>
                  <a:pt x="6195255" y="2788767"/>
                </a:cubicBezTo>
                <a:cubicBezTo>
                  <a:pt x="6186848" y="2806754"/>
                  <a:pt x="6177154" y="2821560"/>
                  <a:pt x="6173272" y="2838242"/>
                </a:cubicBezTo>
                <a:cubicBezTo>
                  <a:pt x="6171436" y="2846735"/>
                  <a:pt x="6178939" y="2858292"/>
                  <a:pt x="6184234" y="2867301"/>
                </a:cubicBezTo>
                <a:cubicBezTo>
                  <a:pt x="6189531" y="2876308"/>
                  <a:pt x="6204029" y="2886211"/>
                  <a:pt x="6202154" y="2892022"/>
                </a:cubicBezTo>
                <a:cubicBezTo>
                  <a:pt x="6194670" y="2916605"/>
                  <a:pt x="6185865" y="2942548"/>
                  <a:pt x="6170884" y="2962801"/>
                </a:cubicBezTo>
                <a:cubicBezTo>
                  <a:pt x="6158738" y="2979295"/>
                  <a:pt x="6144059" y="2992110"/>
                  <a:pt x="6145739" y="3014904"/>
                </a:cubicBezTo>
                <a:cubicBezTo>
                  <a:pt x="6146396" y="3024394"/>
                  <a:pt x="6148666" y="3038196"/>
                  <a:pt x="6143683" y="3043432"/>
                </a:cubicBezTo>
                <a:cubicBezTo>
                  <a:pt x="6117738" y="3069423"/>
                  <a:pt x="6130051" y="3112918"/>
                  <a:pt x="6098794" y="3135788"/>
                </a:cubicBezTo>
                <a:cubicBezTo>
                  <a:pt x="6097568" y="3136632"/>
                  <a:pt x="6098758" y="3140331"/>
                  <a:pt x="6098798" y="3143015"/>
                </a:cubicBezTo>
                <a:cubicBezTo>
                  <a:pt x="6099985" y="3174284"/>
                  <a:pt x="6087974" y="3192944"/>
                  <a:pt x="6060237" y="3202544"/>
                </a:cubicBezTo>
                <a:cubicBezTo>
                  <a:pt x="6066835" y="3208848"/>
                  <a:pt x="6073952" y="3215248"/>
                  <a:pt x="6078037" y="3219214"/>
                </a:cubicBezTo>
                <a:cubicBezTo>
                  <a:pt x="6059922" y="3223096"/>
                  <a:pt x="6043455" y="3226748"/>
                  <a:pt x="6023903" y="3231168"/>
                </a:cubicBezTo>
                <a:cubicBezTo>
                  <a:pt x="6028565" y="3239256"/>
                  <a:pt x="6031540" y="3244890"/>
                  <a:pt x="6034515" y="3250525"/>
                </a:cubicBezTo>
                <a:cubicBezTo>
                  <a:pt x="6044865" y="3245210"/>
                  <a:pt x="6053375" y="3241159"/>
                  <a:pt x="6068958" y="3233597"/>
                </a:cubicBezTo>
                <a:cubicBezTo>
                  <a:pt x="6047070" y="3282555"/>
                  <a:pt x="6033060" y="3326542"/>
                  <a:pt x="5980478" y="3338782"/>
                </a:cubicBezTo>
                <a:cubicBezTo>
                  <a:pt x="6009173" y="3366029"/>
                  <a:pt x="5969925" y="3393043"/>
                  <a:pt x="5983340" y="3420414"/>
                </a:cubicBezTo>
                <a:cubicBezTo>
                  <a:pt x="5986008" y="3426259"/>
                  <a:pt x="5976582" y="3438170"/>
                  <a:pt x="5973001" y="3447413"/>
                </a:cubicBezTo>
                <a:cubicBezTo>
                  <a:pt x="5946596" y="3435310"/>
                  <a:pt x="5942649" y="3440738"/>
                  <a:pt x="5932749" y="3497262"/>
                </a:cubicBezTo>
                <a:cubicBezTo>
                  <a:pt x="5941644" y="3498368"/>
                  <a:pt x="5950234" y="3499686"/>
                  <a:pt x="5961412" y="3501483"/>
                </a:cubicBezTo>
                <a:cubicBezTo>
                  <a:pt x="5957601" y="3509077"/>
                  <a:pt x="5951699" y="3514947"/>
                  <a:pt x="5952985" y="3518128"/>
                </a:cubicBezTo>
                <a:cubicBezTo>
                  <a:pt x="5964621" y="3550790"/>
                  <a:pt x="5933607" y="3562196"/>
                  <a:pt x="5921521" y="3582716"/>
                </a:cubicBezTo>
                <a:cubicBezTo>
                  <a:pt x="5912747" y="3596888"/>
                  <a:pt x="5880874" y="3578155"/>
                  <a:pt x="5882889" y="3616535"/>
                </a:cubicBezTo>
                <a:cubicBezTo>
                  <a:pt x="5884378" y="3640366"/>
                  <a:pt x="5855116" y="3665477"/>
                  <a:pt x="5840289" y="3689238"/>
                </a:cubicBezTo>
                <a:cubicBezTo>
                  <a:pt x="5836108" y="3685790"/>
                  <a:pt x="5829720" y="3679793"/>
                  <a:pt x="5829108" y="3680215"/>
                </a:cubicBezTo>
                <a:cubicBezTo>
                  <a:pt x="5813529" y="3695004"/>
                  <a:pt x="5814580" y="3724106"/>
                  <a:pt x="5787185" y="3728952"/>
                </a:cubicBezTo>
                <a:cubicBezTo>
                  <a:pt x="5786668" y="3728856"/>
                  <a:pt x="5786210" y="3732787"/>
                  <a:pt x="5786747" y="3734224"/>
                </a:cubicBezTo>
                <a:cubicBezTo>
                  <a:pt x="5801871" y="3765390"/>
                  <a:pt x="5778098" y="3763677"/>
                  <a:pt x="5759349" y="3766639"/>
                </a:cubicBezTo>
                <a:cubicBezTo>
                  <a:pt x="5751317" y="3768100"/>
                  <a:pt x="5743401" y="3770386"/>
                  <a:pt x="5734659" y="3772787"/>
                </a:cubicBezTo>
                <a:cubicBezTo>
                  <a:pt x="5734631" y="3791787"/>
                  <a:pt x="5734372" y="3809137"/>
                  <a:pt x="5734416" y="3819048"/>
                </a:cubicBezTo>
                <a:cubicBezTo>
                  <a:pt x="5718139" y="3856461"/>
                  <a:pt x="5702091" y="3888295"/>
                  <a:pt x="5690509" y="3922023"/>
                </a:cubicBezTo>
                <a:cubicBezTo>
                  <a:pt x="5682489" y="3945168"/>
                  <a:pt x="5679156" y="3950174"/>
                  <a:pt x="5657910" y="3944912"/>
                </a:cubicBezTo>
                <a:cubicBezTo>
                  <a:pt x="5658241" y="3953271"/>
                  <a:pt x="5658169" y="3962359"/>
                  <a:pt x="5658305" y="3964526"/>
                </a:cubicBezTo>
                <a:cubicBezTo>
                  <a:pt x="5632372" y="3977402"/>
                  <a:pt x="5611365" y="3988247"/>
                  <a:pt x="5588001" y="4000260"/>
                </a:cubicBezTo>
                <a:cubicBezTo>
                  <a:pt x="5595002" y="4005835"/>
                  <a:pt x="5599395" y="4009591"/>
                  <a:pt x="5604093" y="4013135"/>
                </a:cubicBezTo>
                <a:cubicBezTo>
                  <a:pt x="5588301" y="4020391"/>
                  <a:pt x="5563371" y="4010434"/>
                  <a:pt x="5563368" y="4038004"/>
                </a:cubicBezTo>
                <a:cubicBezTo>
                  <a:pt x="5546705" y="4035462"/>
                  <a:pt x="5530043" y="4032921"/>
                  <a:pt x="5512558" y="4030496"/>
                </a:cubicBezTo>
                <a:cubicBezTo>
                  <a:pt x="5518236" y="4037433"/>
                  <a:pt x="5524739" y="4044254"/>
                  <a:pt x="5524126" y="4044676"/>
                </a:cubicBezTo>
                <a:cubicBezTo>
                  <a:pt x="5515696" y="4054094"/>
                  <a:pt x="5506325" y="4062803"/>
                  <a:pt x="5495327" y="4073084"/>
                </a:cubicBezTo>
                <a:cubicBezTo>
                  <a:pt x="5492686" y="4083037"/>
                  <a:pt x="5487421" y="4097054"/>
                  <a:pt x="5486605" y="4111625"/>
                </a:cubicBezTo>
                <a:cubicBezTo>
                  <a:pt x="5485787" y="4126196"/>
                  <a:pt x="5489821" y="4140591"/>
                  <a:pt x="5491804" y="4155947"/>
                </a:cubicBezTo>
                <a:cubicBezTo>
                  <a:pt x="5475278" y="4155572"/>
                  <a:pt x="5464944" y="4155003"/>
                  <a:pt x="5451621" y="4154684"/>
                </a:cubicBezTo>
                <a:cubicBezTo>
                  <a:pt x="5455785" y="4164018"/>
                  <a:pt x="5458242" y="4169557"/>
                  <a:pt x="5461121" y="4175710"/>
                </a:cubicBezTo>
                <a:cubicBezTo>
                  <a:pt x="5411180" y="4177999"/>
                  <a:pt x="5402710" y="4184733"/>
                  <a:pt x="5401542" y="4224399"/>
                </a:cubicBezTo>
                <a:cubicBezTo>
                  <a:pt x="5393008" y="4219880"/>
                  <a:pt x="5385510" y="4215551"/>
                  <a:pt x="5378529" y="4211318"/>
                </a:cubicBezTo>
                <a:cubicBezTo>
                  <a:pt x="5375673" y="4213735"/>
                  <a:pt x="5373623" y="4214695"/>
                  <a:pt x="5373336" y="4216247"/>
                </a:cubicBezTo>
                <a:cubicBezTo>
                  <a:pt x="5364865" y="4257778"/>
                  <a:pt x="5342197" y="4281965"/>
                  <a:pt x="5296932" y="4279228"/>
                </a:cubicBezTo>
                <a:cubicBezTo>
                  <a:pt x="5293002" y="4278770"/>
                  <a:pt x="5288115" y="4283488"/>
                  <a:pt x="5284762" y="4287153"/>
                </a:cubicBezTo>
                <a:cubicBezTo>
                  <a:pt x="5276025" y="4296782"/>
                  <a:pt x="5269554" y="4312985"/>
                  <a:pt x="5259068" y="4316135"/>
                </a:cubicBezTo>
                <a:cubicBezTo>
                  <a:pt x="5233479" y="4324258"/>
                  <a:pt x="5236939" y="4341760"/>
                  <a:pt x="5238654" y="4360010"/>
                </a:cubicBezTo>
                <a:cubicBezTo>
                  <a:pt x="5238926" y="4364343"/>
                  <a:pt x="5238160" y="4368484"/>
                  <a:pt x="5237877" y="4377266"/>
                </a:cubicBezTo>
                <a:cubicBezTo>
                  <a:pt x="5224358" y="4370754"/>
                  <a:pt x="5214367" y="4365429"/>
                  <a:pt x="5205010" y="4361025"/>
                </a:cubicBezTo>
                <a:cubicBezTo>
                  <a:pt x="5197267" y="4368161"/>
                  <a:pt x="5189009" y="4375201"/>
                  <a:pt x="5180960" y="4382548"/>
                </a:cubicBezTo>
                <a:cubicBezTo>
                  <a:pt x="5172605" y="4390107"/>
                  <a:pt x="5159687" y="4396286"/>
                  <a:pt x="5157544" y="4404992"/>
                </a:cubicBezTo>
                <a:cubicBezTo>
                  <a:pt x="5152972" y="4423955"/>
                  <a:pt x="5150623" y="4439581"/>
                  <a:pt x="5125008" y="4439135"/>
                </a:cubicBezTo>
                <a:cubicBezTo>
                  <a:pt x="5109211" y="4439162"/>
                  <a:pt x="5092767" y="4451383"/>
                  <a:pt x="5077659" y="4449129"/>
                </a:cubicBezTo>
                <a:cubicBezTo>
                  <a:pt x="5051278" y="4445597"/>
                  <a:pt x="5035233" y="4449861"/>
                  <a:pt x="5034675" y="4481878"/>
                </a:cubicBezTo>
                <a:cubicBezTo>
                  <a:pt x="5002165" y="4454997"/>
                  <a:pt x="5010299" y="4502270"/>
                  <a:pt x="4992890" y="4497986"/>
                </a:cubicBezTo>
                <a:cubicBezTo>
                  <a:pt x="4987040" y="4493425"/>
                  <a:pt x="4980270" y="4489499"/>
                  <a:pt x="4974404" y="4490824"/>
                </a:cubicBezTo>
                <a:cubicBezTo>
                  <a:pt x="4942602" y="4497801"/>
                  <a:pt x="4910724" y="4506637"/>
                  <a:pt x="4876986" y="4515397"/>
                </a:cubicBezTo>
                <a:cubicBezTo>
                  <a:pt x="4875939" y="4528319"/>
                  <a:pt x="4879669" y="4550154"/>
                  <a:pt x="4871012" y="4565151"/>
                </a:cubicBezTo>
                <a:cubicBezTo>
                  <a:pt x="4855115" y="4593266"/>
                  <a:pt x="4828550" y="4605223"/>
                  <a:pt x="4793768" y="4599336"/>
                </a:cubicBezTo>
                <a:cubicBezTo>
                  <a:pt x="4766235" y="4594788"/>
                  <a:pt x="4761485" y="4601673"/>
                  <a:pt x="4765084" y="4628569"/>
                </a:cubicBezTo>
                <a:cubicBezTo>
                  <a:pt x="4746953" y="4638337"/>
                  <a:pt x="4717688" y="4621424"/>
                  <a:pt x="4707198" y="4652143"/>
                </a:cubicBezTo>
                <a:cubicBezTo>
                  <a:pt x="4706604" y="4653907"/>
                  <a:pt x="4691325" y="4654030"/>
                  <a:pt x="4685803" y="4650601"/>
                </a:cubicBezTo>
                <a:cubicBezTo>
                  <a:pt x="4676846" y="4645469"/>
                  <a:pt x="4669595" y="4636902"/>
                  <a:pt x="4662554" y="4628643"/>
                </a:cubicBezTo>
                <a:cubicBezTo>
                  <a:pt x="4649011" y="4613562"/>
                  <a:pt x="4637618" y="4604232"/>
                  <a:pt x="4624153" y="4629315"/>
                </a:cubicBezTo>
                <a:cubicBezTo>
                  <a:pt x="4620840" y="4635663"/>
                  <a:pt x="4608993" y="4637490"/>
                  <a:pt x="4595979" y="4644188"/>
                </a:cubicBezTo>
                <a:cubicBezTo>
                  <a:pt x="4594984" y="4646680"/>
                  <a:pt x="4589237" y="4656059"/>
                  <a:pt x="4589070" y="4665664"/>
                </a:cubicBezTo>
                <a:cubicBezTo>
                  <a:pt x="4588595" y="4675480"/>
                  <a:pt x="4595771" y="4685906"/>
                  <a:pt x="4594779" y="4695626"/>
                </a:cubicBezTo>
                <a:cubicBezTo>
                  <a:pt x="4594437" y="4700382"/>
                  <a:pt x="4582383" y="4709130"/>
                  <a:pt x="4577512" y="4707963"/>
                </a:cubicBezTo>
                <a:cubicBezTo>
                  <a:pt x="4534716" y="4697652"/>
                  <a:pt x="4493511" y="4690312"/>
                  <a:pt x="4453247" y="4718477"/>
                </a:cubicBezTo>
                <a:cubicBezTo>
                  <a:pt x="4444258" y="4725116"/>
                  <a:pt x="4423134" y="4727907"/>
                  <a:pt x="4419231" y="4708450"/>
                </a:cubicBezTo>
                <a:cubicBezTo>
                  <a:pt x="4415002" y="4687861"/>
                  <a:pt x="4403330" y="4694540"/>
                  <a:pt x="4393478" y="4698609"/>
                </a:cubicBezTo>
                <a:cubicBezTo>
                  <a:pt x="4373160" y="4707170"/>
                  <a:pt x="4362305" y="4699278"/>
                  <a:pt x="4356659" y="4680569"/>
                </a:cubicBezTo>
                <a:cubicBezTo>
                  <a:pt x="4341634" y="4690911"/>
                  <a:pt x="4328278" y="4702363"/>
                  <a:pt x="4312906" y="4710232"/>
                </a:cubicBezTo>
                <a:cubicBezTo>
                  <a:pt x="4286475" y="4724356"/>
                  <a:pt x="4289678" y="4689615"/>
                  <a:pt x="4276792" y="4684024"/>
                </a:cubicBezTo>
                <a:cubicBezTo>
                  <a:pt x="4264857" y="4700825"/>
                  <a:pt x="4254032" y="4715957"/>
                  <a:pt x="4239876" y="4736095"/>
                </a:cubicBezTo>
                <a:cubicBezTo>
                  <a:pt x="4202056" y="4748115"/>
                  <a:pt x="4157969" y="4762193"/>
                  <a:pt x="4111408" y="4776615"/>
                </a:cubicBezTo>
                <a:cubicBezTo>
                  <a:pt x="4109150" y="4784496"/>
                  <a:pt x="4106128" y="4796519"/>
                  <a:pt x="4100846" y="4816421"/>
                </a:cubicBezTo>
                <a:cubicBezTo>
                  <a:pt x="4117903" y="4803777"/>
                  <a:pt x="4128520" y="4795566"/>
                  <a:pt x="4139136" y="4787356"/>
                </a:cubicBezTo>
                <a:cubicBezTo>
                  <a:pt x="4140920" y="4789291"/>
                  <a:pt x="4142187" y="4791130"/>
                  <a:pt x="4143664" y="4793278"/>
                </a:cubicBezTo>
                <a:cubicBezTo>
                  <a:pt x="4121319" y="4811368"/>
                  <a:pt x="4099070" y="4828941"/>
                  <a:pt x="4077032" y="4846820"/>
                </a:cubicBezTo>
                <a:cubicBezTo>
                  <a:pt x="4074942" y="4845096"/>
                  <a:pt x="4072544" y="4843583"/>
                  <a:pt x="4070454" y="4841859"/>
                </a:cubicBezTo>
                <a:cubicBezTo>
                  <a:pt x="4070849" y="4826675"/>
                  <a:pt x="4071454" y="4811797"/>
                  <a:pt x="4072251" y="4795884"/>
                </a:cubicBezTo>
                <a:cubicBezTo>
                  <a:pt x="4044769" y="4815703"/>
                  <a:pt x="4047111" y="4785622"/>
                  <a:pt x="4040378" y="4777151"/>
                </a:cubicBezTo>
                <a:cubicBezTo>
                  <a:pt x="4027543" y="4761130"/>
                  <a:pt x="4028758" y="4738603"/>
                  <a:pt x="3992627" y="4753078"/>
                </a:cubicBezTo>
                <a:cubicBezTo>
                  <a:pt x="3966654" y="4763272"/>
                  <a:pt x="3949524" y="4777775"/>
                  <a:pt x="3946810" y="4796813"/>
                </a:cubicBezTo>
                <a:cubicBezTo>
                  <a:pt x="3942303" y="4827031"/>
                  <a:pt x="3928512" y="4816186"/>
                  <a:pt x="3911353" y="4814891"/>
                </a:cubicBezTo>
                <a:cubicBezTo>
                  <a:pt x="3949691" y="4768169"/>
                  <a:pt x="3879303" y="4791309"/>
                  <a:pt x="3886250" y="4765289"/>
                </a:cubicBezTo>
                <a:cubicBezTo>
                  <a:pt x="3872834" y="4772715"/>
                  <a:pt x="3861986" y="4779279"/>
                  <a:pt x="3851847" y="4784900"/>
                </a:cubicBezTo>
                <a:cubicBezTo>
                  <a:pt x="3848347" y="4799511"/>
                  <a:pt x="3845037" y="4813086"/>
                  <a:pt x="3840560" y="4831532"/>
                </a:cubicBezTo>
                <a:cubicBezTo>
                  <a:pt x="3830304" y="4794306"/>
                  <a:pt x="3801731" y="4782340"/>
                  <a:pt x="3774756" y="4780571"/>
                </a:cubicBezTo>
                <a:cubicBezTo>
                  <a:pt x="3750464" y="4778762"/>
                  <a:pt x="3721864" y="4785794"/>
                  <a:pt x="3711318" y="4819715"/>
                </a:cubicBezTo>
                <a:cubicBezTo>
                  <a:pt x="3696115" y="4783182"/>
                  <a:pt x="3680010" y="4818217"/>
                  <a:pt x="3663559" y="4815981"/>
                </a:cubicBezTo>
                <a:cubicBezTo>
                  <a:pt x="3634800" y="4812278"/>
                  <a:pt x="3662563" y="4853272"/>
                  <a:pt x="3638889" y="4858268"/>
                </a:cubicBezTo>
                <a:cubicBezTo>
                  <a:pt x="3627344" y="4852657"/>
                  <a:pt x="3616318" y="4847142"/>
                  <a:pt x="3611428" y="4844633"/>
                </a:cubicBezTo>
                <a:cubicBezTo>
                  <a:pt x="3590577" y="4858984"/>
                  <a:pt x="3574018" y="4870381"/>
                  <a:pt x="3557459" y="4881778"/>
                </a:cubicBezTo>
                <a:cubicBezTo>
                  <a:pt x="3557631" y="4879401"/>
                  <a:pt x="3557496" y="4877235"/>
                  <a:pt x="3557667" y="4874857"/>
                </a:cubicBezTo>
                <a:cubicBezTo>
                  <a:pt x="3549616" y="4874976"/>
                  <a:pt x="3539146" y="4872240"/>
                  <a:pt x="3533108" y="4875944"/>
                </a:cubicBezTo>
                <a:cubicBezTo>
                  <a:pt x="3506718" y="4892753"/>
                  <a:pt x="3486779" y="4892015"/>
                  <a:pt x="3479517" y="4861766"/>
                </a:cubicBezTo>
                <a:cubicBezTo>
                  <a:pt x="3446825" y="4892401"/>
                  <a:pt x="3414749" y="4922613"/>
                  <a:pt x="3379107" y="4956182"/>
                </a:cubicBezTo>
                <a:cubicBezTo>
                  <a:pt x="3373564" y="4951412"/>
                  <a:pt x="3365603" y="4943785"/>
                  <a:pt x="3358276" y="4937079"/>
                </a:cubicBezTo>
                <a:cubicBezTo>
                  <a:pt x="3354617" y="4940954"/>
                  <a:pt x="3351167" y="4945135"/>
                  <a:pt x="3345477" y="4951311"/>
                </a:cubicBezTo>
                <a:cubicBezTo>
                  <a:pt x="3342634" y="4940615"/>
                  <a:pt x="3340981" y="4933619"/>
                  <a:pt x="3339213" y="4925797"/>
                </a:cubicBezTo>
                <a:cubicBezTo>
                  <a:pt x="3313142" y="4929281"/>
                  <a:pt x="3290403" y="4927759"/>
                  <a:pt x="3286092" y="4894575"/>
                </a:cubicBezTo>
                <a:cubicBezTo>
                  <a:pt x="3285725" y="4890760"/>
                  <a:pt x="3275256" y="4888024"/>
                  <a:pt x="3269024" y="4885535"/>
                </a:cubicBezTo>
                <a:cubicBezTo>
                  <a:pt x="3255525" y="4880366"/>
                  <a:pt x="3241220" y="4876654"/>
                  <a:pt x="3228218" y="4870239"/>
                </a:cubicBezTo>
                <a:cubicBezTo>
                  <a:pt x="3217921" y="4865125"/>
                  <a:pt x="3209020" y="4856791"/>
                  <a:pt x="3199527" y="4850220"/>
                </a:cubicBezTo>
                <a:cubicBezTo>
                  <a:pt x="3198205" y="4851581"/>
                  <a:pt x="3197094" y="4853250"/>
                  <a:pt x="3195983" y="4854919"/>
                </a:cubicBezTo>
                <a:cubicBezTo>
                  <a:pt x="3186060" y="4833279"/>
                  <a:pt x="3175926" y="4811333"/>
                  <a:pt x="3167384" y="4792358"/>
                </a:cubicBezTo>
                <a:cubicBezTo>
                  <a:pt x="3147835" y="4804005"/>
                  <a:pt x="3124511" y="4818702"/>
                  <a:pt x="3100321" y="4830832"/>
                </a:cubicBezTo>
                <a:cubicBezTo>
                  <a:pt x="3096527" y="4832541"/>
                  <a:pt x="3085787" y="4825472"/>
                  <a:pt x="3081988" y="4819953"/>
                </a:cubicBezTo>
                <a:cubicBezTo>
                  <a:pt x="3078093" y="4814951"/>
                  <a:pt x="3079624" y="4806668"/>
                  <a:pt x="3077852" y="4791619"/>
                </a:cubicBezTo>
                <a:cubicBezTo>
                  <a:pt x="3055929" y="4810323"/>
                  <a:pt x="3038797" y="4824825"/>
                  <a:pt x="3023198" y="4838273"/>
                </a:cubicBezTo>
                <a:cubicBezTo>
                  <a:pt x="2986985" y="4840152"/>
                  <a:pt x="2949886" y="4838121"/>
                  <a:pt x="2921939" y="4882212"/>
                </a:cubicBezTo>
                <a:cubicBezTo>
                  <a:pt x="2923654" y="4865665"/>
                  <a:pt x="2924093" y="4860394"/>
                  <a:pt x="2924742" y="4855427"/>
                </a:cubicBezTo>
                <a:cubicBezTo>
                  <a:pt x="2903831" y="4865752"/>
                  <a:pt x="2884358" y="4875540"/>
                  <a:pt x="2865805" y="4884695"/>
                </a:cubicBezTo>
                <a:cubicBezTo>
                  <a:pt x="2864610" y="4873768"/>
                  <a:pt x="2863782" y="4866656"/>
                  <a:pt x="2862953" y="4859544"/>
                </a:cubicBezTo>
                <a:cubicBezTo>
                  <a:pt x="2856706" y="4862939"/>
                  <a:pt x="2850785" y="4867468"/>
                  <a:pt x="2844210" y="4869734"/>
                </a:cubicBezTo>
                <a:cubicBezTo>
                  <a:pt x="2835584" y="4872958"/>
                  <a:pt x="2826420" y="4874746"/>
                  <a:pt x="2817469" y="4876842"/>
                </a:cubicBezTo>
                <a:cubicBezTo>
                  <a:pt x="2817239" y="4875192"/>
                  <a:pt x="2816489" y="4873449"/>
                  <a:pt x="2815741" y="4871704"/>
                </a:cubicBezTo>
                <a:cubicBezTo>
                  <a:pt x="2820014" y="4867408"/>
                  <a:pt x="2824191" y="4863628"/>
                  <a:pt x="2828368" y="4859849"/>
                </a:cubicBezTo>
                <a:cubicBezTo>
                  <a:pt x="2819663" y="4857706"/>
                  <a:pt x="2811686" y="4855966"/>
                  <a:pt x="2806817" y="4854799"/>
                </a:cubicBezTo>
                <a:cubicBezTo>
                  <a:pt x="2801854" y="4861378"/>
                  <a:pt x="2798617" y="4865866"/>
                  <a:pt x="2799633" y="4864715"/>
                </a:cubicBezTo>
                <a:cubicBezTo>
                  <a:pt x="2779861" y="4854372"/>
                  <a:pt x="2760973" y="4847941"/>
                  <a:pt x="2746033" y="4836081"/>
                </a:cubicBezTo>
                <a:cubicBezTo>
                  <a:pt x="2732760" y="4825333"/>
                  <a:pt x="2704658" y="4831119"/>
                  <a:pt x="2706310" y="4803319"/>
                </a:cubicBezTo>
                <a:cubicBezTo>
                  <a:pt x="2707242" y="4789572"/>
                  <a:pt x="2709307" y="4775499"/>
                  <a:pt x="2710947" y="4760813"/>
                </a:cubicBezTo>
                <a:cubicBezTo>
                  <a:pt x="2683513" y="4762975"/>
                  <a:pt x="2697426" y="4823895"/>
                  <a:pt x="2652551" y="4798747"/>
                </a:cubicBezTo>
                <a:cubicBezTo>
                  <a:pt x="2647875" y="4803772"/>
                  <a:pt x="2643220" y="4810139"/>
                  <a:pt x="2637605" y="4814456"/>
                </a:cubicBezTo>
                <a:cubicBezTo>
                  <a:pt x="2620856" y="4826889"/>
                  <a:pt x="2605065" y="4841371"/>
                  <a:pt x="2587720" y="4813543"/>
                </a:cubicBezTo>
                <a:cubicBezTo>
                  <a:pt x="2574922" y="4792980"/>
                  <a:pt x="2554863" y="4784190"/>
                  <a:pt x="2529752" y="4789724"/>
                </a:cubicBezTo>
                <a:cubicBezTo>
                  <a:pt x="2526973" y="4790282"/>
                  <a:pt x="2520971" y="4789442"/>
                  <a:pt x="2521066" y="4788923"/>
                </a:cubicBezTo>
                <a:cubicBezTo>
                  <a:pt x="2520094" y="4765189"/>
                  <a:pt x="2507527" y="4781071"/>
                  <a:pt x="2500856" y="4783855"/>
                </a:cubicBezTo>
                <a:cubicBezTo>
                  <a:pt x="2490180" y="4788040"/>
                  <a:pt x="2479313" y="4793260"/>
                  <a:pt x="2470228" y="4800416"/>
                </a:cubicBezTo>
                <a:cubicBezTo>
                  <a:pt x="2456144" y="4811466"/>
                  <a:pt x="2442644" y="4806296"/>
                  <a:pt x="2433532" y="4797655"/>
                </a:cubicBezTo>
                <a:cubicBezTo>
                  <a:pt x="2428085" y="4792366"/>
                  <a:pt x="2431183" y="4778484"/>
                  <a:pt x="2430085" y="4767039"/>
                </a:cubicBezTo>
                <a:cubicBezTo>
                  <a:pt x="2423908" y="4761349"/>
                  <a:pt x="2415948" y="4753723"/>
                  <a:pt x="2406530" y="4745292"/>
                </a:cubicBezTo>
                <a:cubicBezTo>
                  <a:pt x="2391680" y="4760483"/>
                  <a:pt x="2376236" y="4777440"/>
                  <a:pt x="2353563" y="4752376"/>
                </a:cubicBezTo>
                <a:cubicBezTo>
                  <a:pt x="2372192" y="4741361"/>
                  <a:pt x="2373797" y="4731218"/>
                  <a:pt x="2352874" y="4719861"/>
                </a:cubicBezTo>
                <a:cubicBezTo>
                  <a:pt x="2347256" y="4716949"/>
                  <a:pt x="2346463" y="4705294"/>
                  <a:pt x="2342163" y="4693793"/>
                </a:cubicBezTo>
                <a:cubicBezTo>
                  <a:pt x="2310691" y="4709127"/>
                  <a:pt x="2278702" y="4724367"/>
                  <a:pt x="2248456" y="4738857"/>
                </a:cubicBezTo>
                <a:cubicBezTo>
                  <a:pt x="2239175" y="4732593"/>
                  <a:pt x="2229604" y="4727882"/>
                  <a:pt x="2221760" y="4721080"/>
                </a:cubicBezTo>
                <a:cubicBezTo>
                  <a:pt x="2214759" y="4715505"/>
                  <a:pt x="2210096" y="4707418"/>
                  <a:pt x="2204418" y="4700480"/>
                </a:cubicBezTo>
                <a:cubicBezTo>
                  <a:pt x="2212466" y="4693133"/>
                  <a:pt x="2219098" y="4687665"/>
                  <a:pt x="2225823" y="4681681"/>
                </a:cubicBezTo>
                <a:cubicBezTo>
                  <a:pt x="2225285" y="4680243"/>
                  <a:pt x="2224843" y="4678287"/>
                  <a:pt x="2224305" y="4676850"/>
                </a:cubicBezTo>
                <a:cubicBezTo>
                  <a:pt x="2214203" y="4677929"/>
                  <a:pt x="2203793" y="4679219"/>
                  <a:pt x="2195549" y="4680374"/>
                </a:cubicBezTo>
                <a:cubicBezTo>
                  <a:pt x="2186165" y="4660173"/>
                  <a:pt x="2177508" y="4640372"/>
                  <a:pt x="2168544" y="4620782"/>
                </a:cubicBezTo>
                <a:cubicBezTo>
                  <a:pt x="2143010" y="4625705"/>
                  <a:pt x="2116651" y="4630742"/>
                  <a:pt x="2089775" y="4635684"/>
                </a:cubicBezTo>
                <a:cubicBezTo>
                  <a:pt x="2094861" y="4609587"/>
                  <a:pt x="2094132" y="4609186"/>
                  <a:pt x="2075921" y="4613586"/>
                </a:cubicBezTo>
                <a:cubicBezTo>
                  <a:pt x="2074181" y="4621562"/>
                  <a:pt x="2072727" y="4627986"/>
                  <a:pt x="2071369" y="4633891"/>
                </a:cubicBezTo>
                <a:cubicBezTo>
                  <a:pt x="2066670" y="4630346"/>
                  <a:pt x="2059096" y="4627878"/>
                  <a:pt x="2057579" y="4623047"/>
                </a:cubicBezTo>
                <a:cubicBezTo>
                  <a:pt x="2052279" y="4606811"/>
                  <a:pt x="2048723" y="4589827"/>
                  <a:pt x="2044554" y="4573265"/>
                </a:cubicBezTo>
                <a:cubicBezTo>
                  <a:pt x="2010976" y="4592761"/>
                  <a:pt x="1988043" y="4585047"/>
                  <a:pt x="1978649" y="4550390"/>
                </a:cubicBezTo>
                <a:cubicBezTo>
                  <a:pt x="1984782" y="4546169"/>
                  <a:pt x="1991222" y="4541737"/>
                  <a:pt x="1993061" y="4540471"/>
                </a:cubicBezTo>
                <a:cubicBezTo>
                  <a:pt x="1991588" y="4510755"/>
                  <a:pt x="1990291" y="4485891"/>
                  <a:pt x="1988993" y="4461025"/>
                </a:cubicBezTo>
                <a:cubicBezTo>
                  <a:pt x="1974199" y="4473015"/>
                  <a:pt x="1958696" y="4485945"/>
                  <a:pt x="1941353" y="4500142"/>
                </a:cubicBezTo>
                <a:cubicBezTo>
                  <a:pt x="1934807" y="4483408"/>
                  <a:pt x="1931043" y="4473345"/>
                  <a:pt x="1927396" y="4464106"/>
                </a:cubicBezTo>
                <a:cubicBezTo>
                  <a:pt x="1908934" y="4465515"/>
                  <a:pt x="1895470" y="4490599"/>
                  <a:pt x="1875328" y="4469215"/>
                </a:cubicBezTo>
                <a:cubicBezTo>
                  <a:pt x="1883679" y="4454429"/>
                  <a:pt x="1891839" y="4440678"/>
                  <a:pt x="1901704" y="4423495"/>
                </a:cubicBezTo>
                <a:cubicBezTo>
                  <a:pt x="1894397" y="4418131"/>
                  <a:pt x="1886838" y="4409776"/>
                  <a:pt x="1877711" y="4407020"/>
                </a:cubicBezTo>
                <a:cubicBezTo>
                  <a:pt x="1836945" y="4394408"/>
                  <a:pt x="1829328" y="4382027"/>
                  <a:pt x="1841191" y="4339517"/>
                </a:cubicBezTo>
                <a:cubicBezTo>
                  <a:pt x="1820579" y="4335176"/>
                  <a:pt x="1800179" y="4331141"/>
                  <a:pt x="1779567" y="4326800"/>
                </a:cubicBezTo>
                <a:cubicBezTo>
                  <a:pt x="1781845" y="4320262"/>
                  <a:pt x="1787400" y="4311919"/>
                  <a:pt x="1785500" y="4309159"/>
                </a:cubicBezTo>
                <a:cubicBezTo>
                  <a:pt x="1766832" y="4282693"/>
                  <a:pt x="1741410" y="4316007"/>
                  <a:pt x="1721216" y="4305052"/>
                </a:cubicBezTo>
                <a:cubicBezTo>
                  <a:pt x="1727731" y="4298761"/>
                  <a:pt x="1732713" y="4293524"/>
                  <a:pt x="1737694" y="4288288"/>
                </a:cubicBezTo>
                <a:cubicBezTo>
                  <a:pt x="1732267" y="4284341"/>
                  <a:pt x="1727337" y="4279148"/>
                  <a:pt x="1721412" y="4276448"/>
                </a:cubicBezTo>
                <a:cubicBezTo>
                  <a:pt x="1709982" y="4271662"/>
                  <a:pt x="1696638" y="4270000"/>
                  <a:pt x="1686321" y="4263545"/>
                </a:cubicBezTo>
                <a:cubicBezTo>
                  <a:pt x="1674334" y="4255978"/>
                  <a:pt x="1656116" y="4245923"/>
                  <a:pt x="1654615" y="4235207"/>
                </a:cubicBezTo>
                <a:cubicBezTo>
                  <a:pt x="1651206" y="4207276"/>
                  <a:pt x="1655218" y="4178305"/>
                  <a:pt x="1656122" y="4148761"/>
                </a:cubicBezTo>
                <a:cubicBezTo>
                  <a:pt x="1652000" y="4149337"/>
                  <a:pt x="1647666" y="4149609"/>
                  <a:pt x="1642204" y="4150206"/>
                </a:cubicBezTo>
                <a:cubicBezTo>
                  <a:pt x="1648445" y="4132354"/>
                  <a:pt x="1654493" y="4115537"/>
                  <a:pt x="1661136" y="4096956"/>
                </a:cubicBezTo>
                <a:cubicBezTo>
                  <a:pt x="1651379" y="4100508"/>
                  <a:pt x="1643674" y="4103101"/>
                  <a:pt x="1632480" y="4107189"/>
                </a:cubicBezTo>
                <a:cubicBezTo>
                  <a:pt x="1636498" y="4092675"/>
                  <a:pt x="1639636" y="4081477"/>
                  <a:pt x="1641703" y="4074632"/>
                </a:cubicBezTo>
                <a:cubicBezTo>
                  <a:pt x="1618432" y="4078901"/>
                  <a:pt x="1593722" y="4083707"/>
                  <a:pt x="1568801" y="4088206"/>
                </a:cubicBezTo>
                <a:cubicBezTo>
                  <a:pt x="1562358" y="4085409"/>
                  <a:pt x="1556221" y="4082403"/>
                  <a:pt x="1549778" y="4079607"/>
                </a:cubicBezTo>
                <a:cubicBezTo>
                  <a:pt x="1556636" y="4068561"/>
                  <a:pt x="1563282" y="4057208"/>
                  <a:pt x="1569737" y="4046890"/>
                </a:cubicBezTo>
                <a:cubicBezTo>
                  <a:pt x="1561032" y="4044747"/>
                  <a:pt x="1552538" y="4042912"/>
                  <a:pt x="1545904" y="4041151"/>
                </a:cubicBezTo>
                <a:cubicBezTo>
                  <a:pt x="1552949" y="4021842"/>
                  <a:pt x="1558807" y="4006060"/>
                  <a:pt x="1564666" y="3990278"/>
                </a:cubicBezTo>
                <a:cubicBezTo>
                  <a:pt x="1556765" y="3986679"/>
                  <a:pt x="1548769" y="3983596"/>
                  <a:pt x="1540561" y="3980207"/>
                </a:cubicBezTo>
                <a:cubicBezTo>
                  <a:pt x="1545866" y="3968874"/>
                  <a:pt x="1550270" y="3959516"/>
                  <a:pt x="1555671" y="3947665"/>
                </a:cubicBezTo>
                <a:cubicBezTo>
                  <a:pt x="1540581" y="3946753"/>
                  <a:pt x="1530248" y="3946183"/>
                  <a:pt x="1527353" y="3945916"/>
                </a:cubicBezTo>
                <a:cubicBezTo>
                  <a:pt x="1521396" y="3920191"/>
                  <a:pt x="1516322" y="3898377"/>
                  <a:pt x="1511250" y="3876561"/>
                </a:cubicBezTo>
                <a:cubicBezTo>
                  <a:pt x="1484624" y="3884494"/>
                  <a:pt x="1459433" y="3884660"/>
                  <a:pt x="1459273" y="3908720"/>
                </a:cubicBezTo>
                <a:cubicBezTo>
                  <a:pt x="1443014" y="3905452"/>
                  <a:pt x="1427790" y="3902372"/>
                  <a:pt x="1409460" y="3898721"/>
                </a:cubicBezTo>
                <a:cubicBezTo>
                  <a:pt x="1420335" y="3942752"/>
                  <a:pt x="1402442" y="3968625"/>
                  <a:pt x="1365578" y="3975469"/>
                </a:cubicBezTo>
                <a:cubicBezTo>
                  <a:pt x="1354460" y="3977699"/>
                  <a:pt x="1342422" y="3980561"/>
                  <a:pt x="1332801" y="3986280"/>
                </a:cubicBezTo>
                <a:cubicBezTo>
                  <a:pt x="1313558" y="3997716"/>
                  <a:pt x="1295487" y="4011511"/>
                  <a:pt x="1269730" y="4029239"/>
                </a:cubicBezTo>
                <a:cubicBezTo>
                  <a:pt x="1271753" y="4012482"/>
                  <a:pt x="1273052" y="4002549"/>
                  <a:pt x="1274904" y="3988170"/>
                </a:cubicBezTo>
                <a:cubicBezTo>
                  <a:pt x="1266454" y="3996246"/>
                  <a:pt x="1259304" y="4001618"/>
                  <a:pt x="1254036" y="4008407"/>
                </a:cubicBezTo>
                <a:cubicBezTo>
                  <a:pt x="1243901" y="4021258"/>
                  <a:pt x="1235852" y="4028605"/>
                  <a:pt x="1217711" y="4016690"/>
                </a:cubicBezTo>
                <a:cubicBezTo>
                  <a:pt x="1204056" y="4008012"/>
                  <a:pt x="1185630" y="4004878"/>
                  <a:pt x="1168988" y="4003678"/>
                </a:cubicBezTo>
                <a:cubicBezTo>
                  <a:pt x="1152864" y="4002575"/>
                  <a:pt x="1136091" y="4006438"/>
                  <a:pt x="1118358" y="4008249"/>
                </a:cubicBezTo>
                <a:cubicBezTo>
                  <a:pt x="1122683" y="3993524"/>
                  <a:pt x="1125227" y="3984089"/>
                  <a:pt x="1128557" y="3971856"/>
                </a:cubicBezTo>
                <a:cubicBezTo>
                  <a:pt x="1109542" y="3977714"/>
                  <a:pt x="1095970" y="3981632"/>
                  <a:pt x="1080348" y="3986510"/>
                </a:cubicBezTo>
                <a:cubicBezTo>
                  <a:pt x="1079672" y="3975677"/>
                  <a:pt x="1079264" y="3969180"/>
                  <a:pt x="1079054" y="3968873"/>
                </a:cubicBezTo>
                <a:cubicBezTo>
                  <a:pt x="1059900" y="3965336"/>
                  <a:pt x="1044887" y="3962563"/>
                  <a:pt x="1030181" y="3959581"/>
                </a:cubicBezTo>
                <a:cubicBezTo>
                  <a:pt x="1029082" y="3948136"/>
                  <a:pt x="1027793" y="3937727"/>
                  <a:pt x="1027405" y="3932570"/>
                </a:cubicBezTo>
                <a:cubicBezTo>
                  <a:pt x="1010704" y="3927344"/>
                  <a:pt x="998356" y="3923192"/>
                  <a:pt x="984454" y="3918751"/>
                </a:cubicBezTo>
                <a:cubicBezTo>
                  <a:pt x="976040" y="3922282"/>
                  <a:pt x="964347" y="3927618"/>
                  <a:pt x="950700" y="3933396"/>
                </a:cubicBezTo>
                <a:cubicBezTo>
                  <a:pt x="944441" y="3915110"/>
                  <a:pt x="939582" y="3900830"/>
                  <a:pt x="933650" y="3883674"/>
                </a:cubicBezTo>
                <a:cubicBezTo>
                  <a:pt x="931061" y="3883196"/>
                  <a:pt x="925175" y="3883181"/>
                  <a:pt x="920400" y="3881496"/>
                </a:cubicBezTo>
                <a:cubicBezTo>
                  <a:pt x="894034" y="3872077"/>
                  <a:pt x="874423" y="3837674"/>
                  <a:pt x="889428" y="3825991"/>
                </a:cubicBezTo>
                <a:cubicBezTo>
                  <a:pt x="907499" y="3812197"/>
                  <a:pt x="900515" y="3800736"/>
                  <a:pt x="894526" y="3786782"/>
                </a:cubicBezTo>
                <a:cubicBezTo>
                  <a:pt x="858100" y="3788354"/>
                  <a:pt x="857156" y="3815214"/>
                  <a:pt x="855770" y="3840118"/>
                </a:cubicBezTo>
                <a:cubicBezTo>
                  <a:pt x="827146" y="3838581"/>
                  <a:pt x="819424" y="3847059"/>
                  <a:pt x="825345" y="3877328"/>
                </a:cubicBezTo>
                <a:cubicBezTo>
                  <a:pt x="808628" y="3877989"/>
                  <a:pt x="792735" y="3878534"/>
                  <a:pt x="777148" y="3878868"/>
                </a:cubicBezTo>
                <a:cubicBezTo>
                  <a:pt x="787166" y="3934787"/>
                  <a:pt x="787166" y="3934787"/>
                  <a:pt x="814827" y="3927045"/>
                </a:cubicBezTo>
                <a:cubicBezTo>
                  <a:pt x="805940" y="3905597"/>
                  <a:pt x="811109" y="3892098"/>
                  <a:pt x="835934" y="3888116"/>
                </a:cubicBezTo>
                <a:cubicBezTo>
                  <a:pt x="840573" y="3887634"/>
                  <a:pt x="843560" y="3880156"/>
                  <a:pt x="848275" y="3877814"/>
                </a:cubicBezTo>
                <a:cubicBezTo>
                  <a:pt x="852377" y="3875895"/>
                  <a:pt x="857860" y="3876640"/>
                  <a:pt x="862710" y="3876465"/>
                </a:cubicBezTo>
                <a:cubicBezTo>
                  <a:pt x="862273" y="3881737"/>
                  <a:pt x="863618" y="3888945"/>
                  <a:pt x="860762" y="3891362"/>
                </a:cubicBezTo>
                <a:cubicBezTo>
                  <a:pt x="853212" y="3897463"/>
                  <a:pt x="843878" y="3901628"/>
                  <a:pt x="835271" y="3906196"/>
                </a:cubicBezTo>
                <a:cubicBezTo>
                  <a:pt x="835388" y="3907021"/>
                  <a:pt x="835714" y="3908150"/>
                  <a:pt x="836041" y="3909282"/>
                </a:cubicBezTo>
                <a:cubicBezTo>
                  <a:pt x="847370" y="3907359"/>
                  <a:pt x="858181" y="3905340"/>
                  <a:pt x="869205" y="3903627"/>
                </a:cubicBezTo>
                <a:cubicBezTo>
                  <a:pt x="870587" y="3906292"/>
                  <a:pt x="872064" y="3908438"/>
                  <a:pt x="873235" y="3910795"/>
                </a:cubicBezTo>
                <a:cubicBezTo>
                  <a:pt x="846597" y="3931841"/>
                  <a:pt x="819960" y="3952886"/>
                  <a:pt x="790773" y="3976138"/>
                </a:cubicBezTo>
                <a:cubicBezTo>
                  <a:pt x="814539" y="3998192"/>
                  <a:pt x="854576" y="4010403"/>
                  <a:pt x="820969" y="4048898"/>
                </a:cubicBezTo>
                <a:cubicBezTo>
                  <a:pt x="835600" y="4053741"/>
                  <a:pt x="846531" y="4059773"/>
                  <a:pt x="857689" y="4060228"/>
                </a:cubicBezTo>
                <a:cubicBezTo>
                  <a:pt x="867083" y="4060089"/>
                  <a:pt x="876377" y="4053240"/>
                  <a:pt x="887360" y="4048844"/>
                </a:cubicBezTo>
                <a:cubicBezTo>
                  <a:pt x="875621" y="4037040"/>
                  <a:pt x="870269" y="4031234"/>
                  <a:pt x="864610" y="4025639"/>
                </a:cubicBezTo>
                <a:cubicBezTo>
                  <a:pt x="876877" y="4017197"/>
                  <a:pt x="889142" y="4008754"/>
                  <a:pt x="901407" y="4000312"/>
                </a:cubicBezTo>
                <a:cubicBezTo>
                  <a:pt x="904438" y="4002745"/>
                  <a:pt x="907257" y="4004873"/>
                  <a:pt x="910076" y="4006999"/>
                </a:cubicBezTo>
                <a:cubicBezTo>
                  <a:pt x="905959" y="4014804"/>
                  <a:pt x="901936" y="4022090"/>
                  <a:pt x="899026" y="4027710"/>
                </a:cubicBezTo>
                <a:cubicBezTo>
                  <a:pt x="936597" y="4054722"/>
                  <a:pt x="937425" y="4061835"/>
                  <a:pt x="908992" y="4094058"/>
                </a:cubicBezTo>
                <a:cubicBezTo>
                  <a:pt x="903205" y="4100752"/>
                  <a:pt x="893870" y="4104917"/>
                  <a:pt x="889542" y="4112415"/>
                </a:cubicBezTo>
                <a:cubicBezTo>
                  <a:pt x="884811" y="4120642"/>
                  <a:pt x="880235" y="4132378"/>
                  <a:pt x="882827" y="4140084"/>
                </a:cubicBezTo>
                <a:cubicBezTo>
                  <a:pt x="886494" y="4150664"/>
                  <a:pt x="897043" y="4158769"/>
                  <a:pt x="906405" y="4170401"/>
                </a:cubicBezTo>
                <a:cubicBezTo>
                  <a:pt x="896641" y="4194294"/>
                  <a:pt x="869418" y="4196762"/>
                  <a:pt x="847241" y="4205248"/>
                </a:cubicBezTo>
                <a:cubicBezTo>
                  <a:pt x="830297" y="4211488"/>
                  <a:pt x="829074" y="4219560"/>
                  <a:pt x="834621" y="4231558"/>
                </a:cubicBezTo>
                <a:cubicBezTo>
                  <a:pt x="851645" y="4230686"/>
                  <a:pt x="866637" y="4232117"/>
                  <a:pt x="880631" y="4228812"/>
                </a:cubicBezTo>
                <a:cubicBezTo>
                  <a:pt x="890408" y="4226602"/>
                  <a:pt x="898838" y="4217184"/>
                  <a:pt x="908153" y="4211676"/>
                </a:cubicBezTo>
                <a:cubicBezTo>
                  <a:pt x="922891" y="4202888"/>
                  <a:pt x="938147" y="4194196"/>
                  <a:pt x="953634" y="4187151"/>
                </a:cubicBezTo>
                <a:cubicBezTo>
                  <a:pt x="955685" y="4186192"/>
                  <a:pt x="964278" y="4194737"/>
                  <a:pt x="966218" y="4200181"/>
                </a:cubicBezTo>
                <a:cubicBezTo>
                  <a:pt x="967503" y="4203363"/>
                  <a:pt x="963597" y="4211475"/>
                  <a:pt x="960013" y="4213490"/>
                </a:cubicBezTo>
                <a:cubicBezTo>
                  <a:pt x="950698" y="4218996"/>
                  <a:pt x="939157" y="4220614"/>
                  <a:pt x="930265" y="4226734"/>
                </a:cubicBezTo>
                <a:cubicBezTo>
                  <a:pt x="924440" y="4230744"/>
                  <a:pt x="917255" y="4240659"/>
                  <a:pt x="918677" y="4246007"/>
                </a:cubicBezTo>
                <a:cubicBezTo>
                  <a:pt x="926111" y="4273879"/>
                  <a:pt x="926206" y="4308158"/>
                  <a:pt x="970381" y="4313905"/>
                </a:cubicBezTo>
                <a:cubicBezTo>
                  <a:pt x="973538" y="4304049"/>
                  <a:pt x="976773" y="4292334"/>
                  <a:pt x="980007" y="4280619"/>
                </a:cubicBezTo>
                <a:cubicBezTo>
                  <a:pt x="968385" y="4276867"/>
                  <a:pt x="960295" y="4274302"/>
                  <a:pt x="943076" y="4268982"/>
                </a:cubicBezTo>
                <a:cubicBezTo>
                  <a:pt x="960630" y="4255092"/>
                  <a:pt x="972472" y="4246036"/>
                  <a:pt x="984623" y="4236770"/>
                </a:cubicBezTo>
                <a:cubicBezTo>
                  <a:pt x="991587" y="4246889"/>
                  <a:pt x="998552" y="4257009"/>
                  <a:pt x="1008472" y="4271419"/>
                </a:cubicBezTo>
                <a:cubicBezTo>
                  <a:pt x="1020263" y="4272794"/>
                  <a:pt x="1038667" y="4274587"/>
                  <a:pt x="1061734" y="4277239"/>
                </a:cubicBezTo>
                <a:cubicBezTo>
                  <a:pt x="1059981" y="4298329"/>
                  <a:pt x="1058113" y="4318595"/>
                  <a:pt x="1056094" y="4342579"/>
                </a:cubicBezTo>
                <a:cubicBezTo>
                  <a:pt x="1031042" y="4317344"/>
                  <a:pt x="1001924" y="4324280"/>
                  <a:pt x="983210" y="4357496"/>
                </a:cubicBezTo>
                <a:cubicBezTo>
                  <a:pt x="994851" y="4362588"/>
                  <a:pt x="1006490" y="4367682"/>
                  <a:pt x="1020105" y="4373675"/>
                </a:cubicBezTo>
                <a:cubicBezTo>
                  <a:pt x="1013526" y="4403510"/>
                  <a:pt x="1034540" y="4407122"/>
                  <a:pt x="1057470" y="4407609"/>
                </a:cubicBezTo>
                <a:cubicBezTo>
                  <a:pt x="1075855" y="4408059"/>
                  <a:pt x="1093820" y="4407896"/>
                  <a:pt x="1106348" y="4389332"/>
                </a:cubicBezTo>
                <a:cubicBezTo>
                  <a:pt x="1109987" y="4384115"/>
                  <a:pt x="1120589" y="4381789"/>
                  <a:pt x="1128334" y="4381881"/>
                </a:cubicBezTo>
                <a:cubicBezTo>
                  <a:pt x="1131536" y="4381936"/>
                  <a:pt x="1136832" y="4390945"/>
                  <a:pt x="1137430" y="4396408"/>
                </a:cubicBezTo>
                <a:cubicBezTo>
                  <a:pt x="1140566" y="4420007"/>
                  <a:pt x="1142362" y="4443626"/>
                  <a:pt x="1144715" y="4470023"/>
                </a:cubicBezTo>
                <a:cubicBezTo>
                  <a:pt x="1152460" y="4470116"/>
                  <a:pt x="1163042" y="4466448"/>
                  <a:pt x="1170118" y="4470164"/>
                </a:cubicBezTo>
                <a:cubicBezTo>
                  <a:pt x="1186341" y="4477977"/>
                  <a:pt x="1212305" y="4488124"/>
                  <a:pt x="1214132" y="4499971"/>
                </a:cubicBezTo>
                <a:cubicBezTo>
                  <a:pt x="1217231" y="4520886"/>
                  <a:pt x="1194133" y="4530005"/>
                  <a:pt x="1173314" y="4532585"/>
                </a:cubicBezTo>
                <a:cubicBezTo>
                  <a:pt x="1168675" y="4533067"/>
                  <a:pt x="1163804" y="4531899"/>
                  <a:pt x="1159376" y="4532688"/>
                </a:cubicBezTo>
                <a:cubicBezTo>
                  <a:pt x="1151555" y="4534456"/>
                  <a:pt x="1143754" y="4537566"/>
                  <a:pt x="1135837" y="4539852"/>
                </a:cubicBezTo>
                <a:cubicBezTo>
                  <a:pt x="1137028" y="4543551"/>
                  <a:pt x="1137701" y="4547155"/>
                  <a:pt x="1138585" y="4551066"/>
                </a:cubicBezTo>
                <a:cubicBezTo>
                  <a:pt x="1163410" y="4547084"/>
                  <a:pt x="1188657" y="4543715"/>
                  <a:pt x="1213578" y="4539217"/>
                </a:cubicBezTo>
                <a:cubicBezTo>
                  <a:pt x="1234895" y="4535390"/>
                  <a:pt x="1255443" y="4528477"/>
                  <a:pt x="1273016" y="4550726"/>
                </a:cubicBezTo>
                <a:cubicBezTo>
                  <a:pt x="1283971" y="4565329"/>
                  <a:pt x="1299717" y="4575731"/>
                  <a:pt x="1316250" y="4590561"/>
                </a:cubicBezTo>
                <a:cubicBezTo>
                  <a:pt x="1312347" y="4605901"/>
                  <a:pt x="1307393" y="4626934"/>
                  <a:pt x="1300157" y="4647279"/>
                </a:cubicBezTo>
                <a:cubicBezTo>
                  <a:pt x="1298779" y="4651843"/>
                  <a:pt x="1288907" y="4654571"/>
                  <a:pt x="1282429" y="4656319"/>
                </a:cubicBezTo>
                <a:cubicBezTo>
                  <a:pt x="1263086" y="4661045"/>
                  <a:pt x="1247632" y="4656318"/>
                  <a:pt x="1236011" y="4687363"/>
                </a:cubicBezTo>
                <a:cubicBezTo>
                  <a:pt x="1223107" y="4722454"/>
                  <a:pt x="1188271" y="4754566"/>
                  <a:pt x="1145908" y="4766551"/>
                </a:cubicBezTo>
                <a:cubicBezTo>
                  <a:pt x="1140252" y="4768185"/>
                  <a:pt x="1130225" y="4767403"/>
                  <a:pt x="1127176" y="4763628"/>
                </a:cubicBezTo>
                <a:cubicBezTo>
                  <a:pt x="1123703" y="4759240"/>
                  <a:pt x="1122529" y="4749655"/>
                  <a:pt x="1124711" y="4743633"/>
                </a:cubicBezTo>
                <a:cubicBezTo>
                  <a:pt x="1127583" y="4735331"/>
                  <a:pt x="1133770" y="4727907"/>
                  <a:pt x="1139135" y="4720600"/>
                </a:cubicBezTo>
                <a:cubicBezTo>
                  <a:pt x="1149863" y="4705986"/>
                  <a:pt x="1165789" y="4693670"/>
                  <a:pt x="1156478" y="4671608"/>
                </a:cubicBezTo>
                <a:cubicBezTo>
                  <a:pt x="1154886" y="4668637"/>
                  <a:pt x="1160959" y="4660390"/>
                  <a:pt x="1165558" y="4657224"/>
                </a:cubicBezTo>
                <a:cubicBezTo>
                  <a:pt x="1186008" y="4643601"/>
                  <a:pt x="1207395" y="4630688"/>
                  <a:pt x="1230011" y="4616929"/>
                </a:cubicBezTo>
                <a:cubicBezTo>
                  <a:pt x="1220594" y="4608499"/>
                  <a:pt x="1213784" y="4601888"/>
                  <a:pt x="1208241" y="4597117"/>
                </a:cubicBezTo>
                <a:cubicBezTo>
                  <a:pt x="1196318" y="4600805"/>
                  <a:pt x="1186696" y="4606522"/>
                  <a:pt x="1177091" y="4606355"/>
                </a:cubicBezTo>
                <a:cubicBezTo>
                  <a:pt x="1148391" y="4606678"/>
                  <a:pt x="1126485" y="4619496"/>
                  <a:pt x="1103699" y="4635632"/>
                </a:cubicBezTo>
                <a:cubicBezTo>
                  <a:pt x="1087966" y="4646913"/>
                  <a:pt x="1067261" y="4650318"/>
                  <a:pt x="1048783" y="4657612"/>
                </a:cubicBezTo>
                <a:cubicBezTo>
                  <a:pt x="1042938" y="4660280"/>
                  <a:pt x="1037725" y="4663868"/>
                  <a:pt x="1032301" y="4667149"/>
                </a:cubicBezTo>
                <a:lnTo>
                  <a:pt x="1032147" y="4666838"/>
                </a:lnTo>
                <a:lnTo>
                  <a:pt x="1032492" y="4666114"/>
                </a:lnTo>
                <a:lnTo>
                  <a:pt x="1031837" y="4666212"/>
                </a:lnTo>
                <a:lnTo>
                  <a:pt x="1020594" y="4643574"/>
                </a:lnTo>
                <a:cubicBezTo>
                  <a:pt x="1031672" y="4638660"/>
                  <a:pt x="1040700" y="4634706"/>
                  <a:pt x="1050648" y="4630119"/>
                </a:cubicBezTo>
                <a:cubicBezTo>
                  <a:pt x="1045295" y="4624313"/>
                  <a:pt x="1040577" y="4619426"/>
                  <a:pt x="1033019" y="4611071"/>
                </a:cubicBezTo>
                <a:cubicBezTo>
                  <a:pt x="1032301" y="4632352"/>
                  <a:pt x="987546" y="4615256"/>
                  <a:pt x="1011857" y="4653203"/>
                </a:cubicBezTo>
                <a:cubicBezTo>
                  <a:pt x="989405" y="4650128"/>
                  <a:pt x="967025" y="4637966"/>
                  <a:pt x="967793" y="4675848"/>
                </a:cubicBezTo>
                <a:lnTo>
                  <a:pt x="1031837" y="4666212"/>
                </a:lnTo>
                <a:lnTo>
                  <a:pt x="1032147" y="4666838"/>
                </a:lnTo>
                <a:lnTo>
                  <a:pt x="1024236" y="4683397"/>
                </a:lnTo>
                <a:cubicBezTo>
                  <a:pt x="1013072" y="4696907"/>
                  <a:pt x="994378" y="4700030"/>
                  <a:pt x="978907" y="4701188"/>
                </a:cubicBezTo>
                <a:cubicBezTo>
                  <a:pt x="963436" y="4702347"/>
                  <a:pt x="940251" y="4691642"/>
                  <a:pt x="932212" y="4678648"/>
                </a:cubicBezTo>
                <a:cubicBezTo>
                  <a:pt x="921945" y="4661763"/>
                  <a:pt x="908916" y="4639550"/>
                  <a:pt x="929016" y="4616226"/>
                </a:cubicBezTo>
                <a:cubicBezTo>
                  <a:pt x="942005" y="4600959"/>
                  <a:pt x="949031" y="4580307"/>
                  <a:pt x="958568" y="4561993"/>
                </a:cubicBezTo>
                <a:cubicBezTo>
                  <a:pt x="961077" y="4557103"/>
                  <a:pt x="961918" y="4551102"/>
                  <a:pt x="962606" y="4548820"/>
                </a:cubicBezTo>
                <a:cubicBezTo>
                  <a:pt x="933588" y="4562466"/>
                  <a:pt x="904971" y="4575384"/>
                  <a:pt x="877793" y="4587764"/>
                </a:cubicBezTo>
                <a:cubicBezTo>
                  <a:pt x="887290" y="4601563"/>
                  <a:pt x="894888" y="4612602"/>
                  <a:pt x="902274" y="4623334"/>
                </a:cubicBezTo>
                <a:cubicBezTo>
                  <a:pt x="889718" y="4626102"/>
                  <a:pt x="877469" y="4628658"/>
                  <a:pt x="864913" y="4631425"/>
                </a:cubicBezTo>
                <a:cubicBezTo>
                  <a:pt x="863265" y="4631656"/>
                  <a:pt x="861234" y="4633957"/>
                  <a:pt x="859987" y="4633461"/>
                </a:cubicBezTo>
                <a:cubicBezTo>
                  <a:pt x="848578" y="4630015"/>
                  <a:pt x="835234" y="4628355"/>
                  <a:pt x="827178" y="4621246"/>
                </a:cubicBezTo>
                <a:cubicBezTo>
                  <a:pt x="822363" y="4616878"/>
                  <a:pt x="825156" y="4603206"/>
                  <a:pt x="825534" y="4593908"/>
                </a:cubicBezTo>
                <a:cubicBezTo>
                  <a:pt x="825836" y="4586470"/>
                  <a:pt x="826964" y="4578915"/>
                  <a:pt x="828091" y="4571361"/>
                </a:cubicBezTo>
                <a:cubicBezTo>
                  <a:pt x="820978" y="4572189"/>
                  <a:pt x="813982" y="4573841"/>
                  <a:pt x="807061" y="4573634"/>
                </a:cubicBezTo>
                <a:cubicBezTo>
                  <a:pt x="798280" y="4573351"/>
                  <a:pt x="785091" y="4575199"/>
                  <a:pt x="781714" y="4570293"/>
                </a:cubicBezTo>
                <a:cubicBezTo>
                  <a:pt x="776764" y="4563757"/>
                  <a:pt x="774359" y="4547789"/>
                  <a:pt x="778824" y="4542456"/>
                </a:cubicBezTo>
                <a:cubicBezTo>
                  <a:pt x="797696" y="4519978"/>
                  <a:pt x="819809" y="4500239"/>
                  <a:pt x="843321" y="4477278"/>
                </a:cubicBezTo>
                <a:cubicBezTo>
                  <a:pt x="846997" y="4467517"/>
                  <a:pt x="852452" y="4452464"/>
                  <a:pt x="858120" y="4437717"/>
                </a:cubicBezTo>
                <a:cubicBezTo>
                  <a:pt x="837320" y="4441641"/>
                  <a:pt x="818994" y="4445215"/>
                  <a:pt x="807139" y="4467385"/>
                </a:cubicBezTo>
                <a:cubicBezTo>
                  <a:pt x="801718" y="4477894"/>
                  <a:pt x="783718" y="4482600"/>
                  <a:pt x="770263" y="4487342"/>
                </a:cubicBezTo>
                <a:cubicBezTo>
                  <a:pt x="748699" y="4495406"/>
                  <a:pt x="726195" y="4502761"/>
                  <a:pt x="703651" y="4507432"/>
                </a:cubicBezTo>
                <a:cubicBezTo>
                  <a:pt x="696444" y="4508778"/>
                  <a:pt x="684593" y="4503377"/>
                  <a:pt x="679855" y="4497149"/>
                </a:cubicBezTo>
                <a:cubicBezTo>
                  <a:pt x="676267" y="4491936"/>
                  <a:pt x="679615" y="4481045"/>
                  <a:pt x="681049" y="4473279"/>
                </a:cubicBezTo>
                <a:cubicBezTo>
                  <a:pt x="681910" y="4468621"/>
                  <a:pt x="685147" y="4464133"/>
                  <a:pt x="688038" y="4457172"/>
                </a:cubicBezTo>
                <a:cubicBezTo>
                  <a:pt x="671918" y="4463296"/>
                  <a:pt x="660111" y="4467808"/>
                  <a:pt x="646866" y="4472857"/>
                </a:cubicBezTo>
                <a:cubicBezTo>
                  <a:pt x="644382" y="4451520"/>
                  <a:pt x="642284" y="4435340"/>
                  <a:pt x="640281" y="4418643"/>
                </a:cubicBezTo>
                <a:cubicBezTo>
                  <a:pt x="672867" y="4408867"/>
                  <a:pt x="694397" y="4370551"/>
                  <a:pt x="735301" y="4392558"/>
                </a:cubicBezTo>
                <a:cubicBezTo>
                  <a:pt x="738312" y="4358852"/>
                  <a:pt x="760927" y="4345094"/>
                  <a:pt x="788895" y="4337142"/>
                </a:cubicBezTo>
                <a:cubicBezTo>
                  <a:pt x="791463" y="4336277"/>
                  <a:pt x="793916" y="4334589"/>
                  <a:pt x="796811" y="4334856"/>
                </a:cubicBezTo>
                <a:cubicBezTo>
                  <a:pt x="800013" y="4334912"/>
                  <a:pt x="803140" y="4336828"/>
                  <a:pt x="812171" y="4340101"/>
                </a:cubicBezTo>
                <a:cubicBezTo>
                  <a:pt x="796974" y="4352820"/>
                  <a:pt x="785246" y="4362700"/>
                  <a:pt x="770261" y="4375725"/>
                </a:cubicBezTo>
                <a:cubicBezTo>
                  <a:pt x="810502" y="4373786"/>
                  <a:pt x="848902" y="4373114"/>
                  <a:pt x="886956" y="4369969"/>
                </a:cubicBezTo>
                <a:cubicBezTo>
                  <a:pt x="895104" y="4369332"/>
                  <a:pt x="902383" y="4358900"/>
                  <a:pt x="910853" y="4352165"/>
                </a:cubicBezTo>
                <a:cubicBezTo>
                  <a:pt x="896983" y="4335954"/>
                  <a:pt x="887514" y="4337953"/>
                  <a:pt x="873947" y="4349099"/>
                </a:cubicBezTo>
                <a:cubicBezTo>
                  <a:pt x="867316" y="4354566"/>
                  <a:pt x="850618" y="4356569"/>
                  <a:pt x="843944" y="4352124"/>
                </a:cubicBezTo>
                <a:cubicBezTo>
                  <a:pt x="831229" y="4344156"/>
                  <a:pt x="837052" y="4332917"/>
                  <a:pt x="846805" y="4322138"/>
                </a:cubicBezTo>
                <a:cubicBezTo>
                  <a:pt x="852802" y="4315751"/>
                  <a:pt x="858700" y="4302654"/>
                  <a:pt x="855916" y="4295983"/>
                </a:cubicBezTo>
                <a:cubicBezTo>
                  <a:pt x="853344" y="4289619"/>
                  <a:pt x="839136" y="4285390"/>
                  <a:pt x="830260" y="4285624"/>
                </a:cubicBezTo>
                <a:cubicBezTo>
                  <a:pt x="813119" y="4285672"/>
                  <a:pt x="796346" y="4289535"/>
                  <a:pt x="777693" y="4291980"/>
                </a:cubicBezTo>
                <a:cubicBezTo>
                  <a:pt x="781325" y="4307104"/>
                  <a:pt x="785263" y="4322017"/>
                  <a:pt x="788895" y="4337142"/>
                </a:cubicBezTo>
                <a:cubicBezTo>
                  <a:pt x="785455" y="4320982"/>
                  <a:pt x="772914" y="4317864"/>
                  <a:pt x="759936" y="4320017"/>
                </a:cubicBezTo>
                <a:cubicBezTo>
                  <a:pt x="731507" y="4324672"/>
                  <a:pt x="703098" y="4330669"/>
                  <a:pt x="677353" y="4335284"/>
                </a:cubicBezTo>
                <a:cubicBezTo>
                  <a:pt x="674139" y="4348342"/>
                  <a:pt x="675839" y="4372478"/>
                  <a:pt x="665318" y="4380171"/>
                </a:cubicBezTo>
                <a:cubicBezTo>
                  <a:pt x="649891" y="4391241"/>
                  <a:pt x="627796" y="4412323"/>
                  <a:pt x="600152" y="4379381"/>
                </a:cubicBezTo>
                <a:cubicBezTo>
                  <a:pt x="605050" y="4396346"/>
                  <a:pt x="607336" y="4404263"/>
                  <a:pt x="609621" y="4412179"/>
                </a:cubicBezTo>
                <a:cubicBezTo>
                  <a:pt x="607168" y="4413868"/>
                  <a:pt x="604926" y="4415863"/>
                  <a:pt x="602474" y="4417551"/>
                </a:cubicBezTo>
                <a:cubicBezTo>
                  <a:pt x="587473" y="4401666"/>
                  <a:pt x="572990" y="4385876"/>
                  <a:pt x="555783" y="4367441"/>
                </a:cubicBezTo>
                <a:cubicBezTo>
                  <a:pt x="567081" y="4342494"/>
                  <a:pt x="579280" y="4315570"/>
                  <a:pt x="590979" y="4289893"/>
                </a:cubicBezTo>
                <a:cubicBezTo>
                  <a:pt x="583804" y="4279468"/>
                  <a:pt x="577050" y="4269655"/>
                  <a:pt x="570085" y="4259537"/>
                </a:cubicBezTo>
                <a:cubicBezTo>
                  <a:pt x="526061" y="4284866"/>
                  <a:pt x="506485" y="4280716"/>
                  <a:pt x="488809" y="4244529"/>
                </a:cubicBezTo>
                <a:cubicBezTo>
                  <a:pt x="512504" y="4206078"/>
                  <a:pt x="550262" y="4224827"/>
                  <a:pt x="585863" y="4223370"/>
                </a:cubicBezTo>
                <a:cubicBezTo>
                  <a:pt x="579819" y="4212618"/>
                  <a:pt x="576307" y="4205545"/>
                  <a:pt x="572277" y="4198377"/>
                </a:cubicBezTo>
                <a:cubicBezTo>
                  <a:pt x="566566" y="4203212"/>
                  <a:pt x="561871" y="4206895"/>
                  <a:pt x="556773" y="4211307"/>
                </a:cubicBezTo>
                <a:cubicBezTo>
                  <a:pt x="545062" y="4180504"/>
                  <a:pt x="539273" y="4179970"/>
                  <a:pt x="511369" y="4199176"/>
                </a:cubicBezTo>
                <a:cubicBezTo>
                  <a:pt x="500023" y="4206985"/>
                  <a:pt x="481375" y="4216658"/>
                  <a:pt x="472016" y="4212254"/>
                </a:cubicBezTo>
                <a:cubicBezTo>
                  <a:pt x="457768" y="4205340"/>
                  <a:pt x="445854" y="4188686"/>
                  <a:pt x="439021" y="4173506"/>
                </a:cubicBezTo>
                <a:cubicBezTo>
                  <a:pt x="433031" y="4159552"/>
                  <a:pt x="441032" y="4135066"/>
                  <a:pt x="432670" y="4128167"/>
                </a:cubicBezTo>
                <a:cubicBezTo>
                  <a:pt x="422638" y="4120160"/>
                  <a:pt x="401342" y="4125327"/>
                  <a:pt x="384816" y="4124953"/>
                </a:cubicBezTo>
                <a:cubicBezTo>
                  <a:pt x="382956" y="4124878"/>
                  <a:pt x="381096" y="4124802"/>
                  <a:pt x="379332" y="4124208"/>
                </a:cubicBezTo>
                <a:cubicBezTo>
                  <a:pt x="373215" y="4122544"/>
                  <a:pt x="361847" y="4121784"/>
                  <a:pt x="361289" y="4119004"/>
                </a:cubicBezTo>
                <a:cubicBezTo>
                  <a:pt x="359616" y="4110665"/>
                  <a:pt x="361125" y="4101040"/>
                  <a:pt x="363690" y="4092948"/>
                </a:cubicBezTo>
                <a:cubicBezTo>
                  <a:pt x="365069" y="4088384"/>
                  <a:pt x="371221" y="4085505"/>
                  <a:pt x="375821" y="4082340"/>
                </a:cubicBezTo>
                <a:cubicBezTo>
                  <a:pt x="392782" y="4070214"/>
                  <a:pt x="391491" y="4059805"/>
                  <a:pt x="371895" y="4054313"/>
                </a:cubicBezTo>
                <a:cubicBezTo>
                  <a:pt x="363707" y="4052266"/>
                  <a:pt x="353876" y="4057677"/>
                  <a:pt x="344883" y="4057087"/>
                </a:cubicBezTo>
                <a:cubicBezTo>
                  <a:pt x="335891" y="4056498"/>
                  <a:pt x="327166" y="4053014"/>
                  <a:pt x="318154" y="4051082"/>
                </a:cubicBezTo>
                <a:cubicBezTo>
                  <a:pt x="330755" y="4023430"/>
                  <a:pt x="296572" y="3988210"/>
                  <a:pt x="339485" y="3964549"/>
                </a:cubicBezTo>
                <a:cubicBezTo>
                  <a:pt x="325563" y="3958767"/>
                  <a:pt x="316839" y="3955282"/>
                  <a:pt x="307902" y="3951490"/>
                </a:cubicBezTo>
                <a:cubicBezTo>
                  <a:pt x="320817" y="3938082"/>
                  <a:pt x="332812" y="3925307"/>
                  <a:pt x="351513" y="3905206"/>
                </a:cubicBezTo>
                <a:cubicBezTo>
                  <a:pt x="310392" y="3910461"/>
                  <a:pt x="275639" y="3920373"/>
                  <a:pt x="253189" y="3882502"/>
                </a:cubicBezTo>
                <a:cubicBezTo>
                  <a:pt x="253590" y="3881773"/>
                  <a:pt x="256809" y="3875943"/>
                  <a:pt x="263053" y="3865319"/>
                </a:cubicBezTo>
                <a:cubicBezTo>
                  <a:pt x="237606" y="3855267"/>
                  <a:pt x="214653" y="3846211"/>
                  <a:pt x="190664" y="3836964"/>
                </a:cubicBezTo>
                <a:cubicBezTo>
                  <a:pt x="195527" y="3823675"/>
                  <a:pt x="200083" y="3810598"/>
                  <a:pt x="203165" y="3802602"/>
                </a:cubicBezTo>
                <a:cubicBezTo>
                  <a:pt x="237555" y="3796103"/>
                  <a:pt x="268859" y="3790373"/>
                  <a:pt x="300989" y="3784528"/>
                </a:cubicBezTo>
                <a:cubicBezTo>
                  <a:pt x="284531" y="3767838"/>
                  <a:pt x="273002" y="3756341"/>
                  <a:pt x="261263" y="3744538"/>
                </a:cubicBezTo>
                <a:cubicBezTo>
                  <a:pt x="239584" y="3751777"/>
                  <a:pt x="217307" y="3753553"/>
                  <a:pt x="195086" y="3752126"/>
                </a:cubicBezTo>
                <a:cubicBezTo>
                  <a:pt x="182682" y="3751174"/>
                  <a:pt x="162396" y="3747965"/>
                  <a:pt x="160131" y="3741390"/>
                </a:cubicBezTo>
                <a:cubicBezTo>
                  <a:pt x="156233" y="3729160"/>
                  <a:pt x="161362" y="3712977"/>
                  <a:pt x="166013" y="3699382"/>
                </a:cubicBezTo>
                <a:cubicBezTo>
                  <a:pt x="169362" y="3688490"/>
                  <a:pt x="177697" y="3679591"/>
                  <a:pt x="179709" y="3675947"/>
                </a:cubicBezTo>
                <a:cubicBezTo>
                  <a:pt x="164134" y="3663168"/>
                  <a:pt x="146991" y="3655986"/>
                  <a:pt x="144148" y="3645290"/>
                </a:cubicBezTo>
                <a:cubicBezTo>
                  <a:pt x="140230" y="3631720"/>
                  <a:pt x="146585" y="3614691"/>
                  <a:pt x="166119" y="3608929"/>
                </a:cubicBezTo>
                <a:cubicBezTo>
                  <a:pt x="178559" y="3605338"/>
                  <a:pt x="189694" y="3597222"/>
                  <a:pt x="201576" y="3590851"/>
                </a:cubicBezTo>
                <a:cubicBezTo>
                  <a:pt x="200732" y="3589625"/>
                  <a:pt x="200406" y="3588493"/>
                  <a:pt x="199869" y="3587055"/>
                </a:cubicBezTo>
                <a:cubicBezTo>
                  <a:pt x="181563" y="3591973"/>
                  <a:pt x="163562" y="3596680"/>
                  <a:pt x="144738" y="3601502"/>
                </a:cubicBezTo>
                <a:cubicBezTo>
                  <a:pt x="151126" y="3572703"/>
                  <a:pt x="149554" y="3571074"/>
                  <a:pt x="109695" y="3570942"/>
                </a:cubicBezTo>
                <a:cubicBezTo>
                  <a:pt x="109154" y="3562276"/>
                  <a:pt x="108708" y="3553094"/>
                  <a:pt x="108167" y="3544429"/>
                </a:cubicBezTo>
                <a:cubicBezTo>
                  <a:pt x="99537" y="3540426"/>
                  <a:pt x="91119" y="3536731"/>
                  <a:pt x="90179" y="3536022"/>
                </a:cubicBezTo>
                <a:cubicBezTo>
                  <a:pt x="82346" y="3516106"/>
                  <a:pt x="77297" y="3502862"/>
                  <a:pt x="71078" y="3487260"/>
                </a:cubicBezTo>
                <a:cubicBezTo>
                  <a:pt x="74793" y="3480183"/>
                  <a:pt x="80118" y="3470192"/>
                  <a:pt x="84638" y="3461658"/>
                </a:cubicBezTo>
                <a:cubicBezTo>
                  <a:pt x="91638" y="3467233"/>
                  <a:pt x="96875" y="3472215"/>
                  <a:pt x="103222" y="3475528"/>
                </a:cubicBezTo>
                <a:cubicBezTo>
                  <a:pt x="104162" y="3476236"/>
                  <a:pt x="112612" y="3468161"/>
                  <a:pt x="111979" y="3467241"/>
                </a:cubicBezTo>
                <a:cubicBezTo>
                  <a:pt x="108371" y="3460686"/>
                  <a:pt x="103939" y="3454247"/>
                  <a:pt x="98397" y="3449476"/>
                </a:cubicBezTo>
                <a:cubicBezTo>
                  <a:pt x="89918" y="3441754"/>
                  <a:pt x="74981" y="3437122"/>
                  <a:pt x="72369" y="3428076"/>
                </a:cubicBezTo>
                <a:cubicBezTo>
                  <a:pt x="61844" y="3393744"/>
                  <a:pt x="90753" y="3351705"/>
                  <a:pt x="126330" y="3341678"/>
                </a:cubicBezTo>
                <a:cubicBezTo>
                  <a:pt x="134457" y="3339699"/>
                  <a:pt x="145361" y="3329935"/>
                  <a:pt x="145568" y="3323014"/>
                </a:cubicBezTo>
                <a:cubicBezTo>
                  <a:pt x="146003" y="3310514"/>
                  <a:pt x="139516" y="3297805"/>
                  <a:pt x="136231" y="3285155"/>
                </a:cubicBezTo>
                <a:cubicBezTo>
                  <a:pt x="133125" y="3284581"/>
                  <a:pt x="130018" y="3284008"/>
                  <a:pt x="126913" y="3283434"/>
                </a:cubicBezTo>
                <a:cubicBezTo>
                  <a:pt x="127946" y="3353219"/>
                  <a:pt x="75677" y="3302881"/>
                  <a:pt x="55940" y="3322793"/>
                </a:cubicBezTo>
                <a:cubicBezTo>
                  <a:pt x="48052" y="3306080"/>
                  <a:pt x="41122" y="3291417"/>
                  <a:pt x="32908" y="3273572"/>
                </a:cubicBezTo>
                <a:cubicBezTo>
                  <a:pt x="45249" y="3263271"/>
                  <a:pt x="59028" y="3252431"/>
                  <a:pt x="74436" y="3240018"/>
                </a:cubicBezTo>
                <a:cubicBezTo>
                  <a:pt x="84758" y="3218905"/>
                  <a:pt x="96784" y="3194360"/>
                  <a:pt x="109616" y="3168355"/>
                </a:cubicBezTo>
                <a:cubicBezTo>
                  <a:pt x="98513" y="3164700"/>
                  <a:pt x="91151" y="3162537"/>
                  <a:pt x="84823" y="3160566"/>
                </a:cubicBezTo>
                <a:cubicBezTo>
                  <a:pt x="79021" y="3173146"/>
                  <a:pt x="73409" y="3184691"/>
                  <a:pt x="66993" y="3197692"/>
                </a:cubicBezTo>
                <a:cubicBezTo>
                  <a:pt x="57636" y="3193288"/>
                  <a:pt x="51383" y="3189456"/>
                  <a:pt x="44633" y="3186872"/>
                </a:cubicBezTo>
                <a:cubicBezTo>
                  <a:pt x="36849" y="3184096"/>
                  <a:pt x="28470" y="3183084"/>
                  <a:pt x="20378" y="3180520"/>
                </a:cubicBezTo>
                <a:cubicBezTo>
                  <a:pt x="1184" y="3174299"/>
                  <a:pt x="-5422" y="3153539"/>
                  <a:pt x="4749" y="3136146"/>
                </a:cubicBezTo>
                <a:cubicBezTo>
                  <a:pt x="9479" y="3127918"/>
                  <a:pt x="11181" y="3117258"/>
                  <a:pt x="11655" y="3107442"/>
                </a:cubicBezTo>
                <a:cubicBezTo>
                  <a:pt x="12774" y="3085432"/>
                  <a:pt x="6952" y="3061873"/>
                  <a:pt x="12846" y="3041549"/>
                </a:cubicBezTo>
                <a:cubicBezTo>
                  <a:pt x="22970" y="3007014"/>
                  <a:pt x="40456" y="2974644"/>
                  <a:pt x="55124" y="2940147"/>
                </a:cubicBezTo>
                <a:cubicBezTo>
                  <a:pt x="32572" y="2930361"/>
                  <a:pt x="26830" y="2912171"/>
                  <a:pt x="44134" y="2895290"/>
                </a:cubicBezTo>
                <a:cubicBezTo>
                  <a:pt x="62356" y="2877776"/>
                  <a:pt x="85414" y="2865973"/>
                  <a:pt x="105345" y="2852256"/>
                </a:cubicBezTo>
                <a:cubicBezTo>
                  <a:pt x="96378" y="2825439"/>
                  <a:pt x="79585" y="2827960"/>
                  <a:pt x="58634" y="2835601"/>
                </a:cubicBezTo>
                <a:cubicBezTo>
                  <a:pt x="34195" y="2844740"/>
                  <a:pt x="18124" y="2833206"/>
                  <a:pt x="18971" y="2806864"/>
                </a:cubicBezTo>
                <a:cubicBezTo>
                  <a:pt x="19387" y="2793022"/>
                  <a:pt x="26818" y="2778870"/>
                  <a:pt x="32504" y="2765465"/>
                </a:cubicBezTo>
                <a:cubicBezTo>
                  <a:pt x="36697" y="2755801"/>
                  <a:pt x="43595" y="2747439"/>
                  <a:pt x="50357" y="2736909"/>
                </a:cubicBezTo>
                <a:cubicBezTo>
                  <a:pt x="33233" y="2731072"/>
                  <a:pt x="19427" y="2726113"/>
                  <a:pt x="4586" y="2720964"/>
                </a:cubicBezTo>
                <a:cubicBezTo>
                  <a:pt x="6645" y="2699663"/>
                  <a:pt x="14518" y="2687466"/>
                  <a:pt x="37679" y="2689600"/>
                </a:cubicBezTo>
                <a:cubicBezTo>
                  <a:pt x="60839" y="2691735"/>
                  <a:pt x="67907" y="2680995"/>
                  <a:pt x="57371" y="2659778"/>
                </a:cubicBezTo>
                <a:cubicBezTo>
                  <a:pt x="51614" y="2647472"/>
                  <a:pt x="44322" y="2636223"/>
                  <a:pt x="38910" y="2626391"/>
                </a:cubicBezTo>
                <a:cubicBezTo>
                  <a:pt x="52515" y="2610701"/>
                  <a:pt x="64528" y="2599268"/>
                  <a:pt x="73724" y="2585709"/>
                </a:cubicBezTo>
                <a:cubicBezTo>
                  <a:pt x="80390" y="2575698"/>
                  <a:pt x="85615" y="2558996"/>
                  <a:pt x="67421" y="2557511"/>
                </a:cubicBezTo>
                <a:cubicBezTo>
                  <a:pt x="39716" y="2555340"/>
                  <a:pt x="35834" y="2537225"/>
                  <a:pt x="32083" y="2514048"/>
                </a:cubicBezTo>
                <a:cubicBezTo>
                  <a:pt x="71877" y="2502926"/>
                  <a:pt x="77442" y="2474243"/>
                  <a:pt x="68334" y="2438033"/>
                </a:cubicBezTo>
                <a:cubicBezTo>
                  <a:pt x="66586" y="2431553"/>
                  <a:pt x="70398" y="2423960"/>
                  <a:pt x="71123" y="2417134"/>
                </a:cubicBezTo>
                <a:cubicBezTo>
                  <a:pt x="72955" y="2401412"/>
                  <a:pt x="80422" y="2382716"/>
                  <a:pt x="74568" y="2370929"/>
                </a:cubicBezTo>
                <a:cubicBezTo>
                  <a:pt x="63821" y="2349404"/>
                  <a:pt x="70966" y="2336805"/>
                  <a:pt x="86086" y="2325946"/>
                </a:cubicBezTo>
                <a:cubicBezTo>
                  <a:pt x="102740" y="2314031"/>
                  <a:pt x="108044" y="2302698"/>
                  <a:pt x="92220" y="2286928"/>
                </a:cubicBezTo>
                <a:cubicBezTo>
                  <a:pt x="106416" y="2269474"/>
                  <a:pt x="124488" y="2255680"/>
                  <a:pt x="115118" y="2229592"/>
                </a:cubicBezTo>
                <a:cubicBezTo>
                  <a:pt x="113083" y="2224667"/>
                  <a:pt x="122470" y="2210072"/>
                  <a:pt x="128029" y="2208956"/>
                </a:cubicBezTo>
                <a:cubicBezTo>
                  <a:pt x="150994" y="2204900"/>
                  <a:pt x="174939" y="2204235"/>
                  <a:pt x="198252" y="2202651"/>
                </a:cubicBezTo>
                <a:cubicBezTo>
                  <a:pt x="226710" y="2178996"/>
                  <a:pt x="235276" y="2136948"/>
                  <a:pt x="269539" y="2107943"/>
                </a:cubicBezTo>
                <a:cubicBezTo>
                  <a:pt x="253511" y="2106322"/>
                  <a:pt x="242755" y="2105139"/>
                  <a:pt x="230139" y="2103880"/>
                </a:cubicBezTo>
                <a:cubicBezTo>
                  <a:pt x="250337" y="2052471"/>
                  <a:pt x="310377" y="2076672"/>
                  <a:pt x="337446" y="2035898"/>
                </a:cubicBezTo>
                <a:cubicBezTo>
                  <a:pt x="327665" y="2030881"/>
                  <a:pt x="318574" y="2023581"/>
                  <a:pt x="308431" y="2021975"/>
                </a:cubicBezTo>
                <a:cubicBezTo>
                  <a:pt x="293630" y="2019511"/>
                  <a:pt x="278063" y="2021186"/>
                  <a:pt x="263090" y="2021099"/>
                </a:cubicBezTo>
                <a:cubicBezTo>
                  <a:pt x="261657" y="1994067"/>
                  <a:pt x="275726" y="1988903"/>
                  <a:pt x="292920" y="1985654"/>
                </a:cubicBezTo>
                <a:cubicBezTo>
                  <a:pt x="300647" y="1984403"/>
                  <a:pt x="308524" y="1979434"/>
                  <a:pt x="314848" y="1974177"/>
                </a:cubicBezTo>
                <a:cubicBezTo>
                  <a:pt x="327284" y="1963358"/>
                  <a:pt x="338148" y="1950909"/>
                  <a:pt x="350067" y="1939995"/>
                </a:cubicBezTo>
                <a:cubicBezTo>
                  <a:pt x="359744" y="1931074"/>
                  <a:pt x="370054" y="1923074"/>
                  <a:pt x="378006" y="1916246"/>
                </a:cubicBezTo>
                <a:cubicBezTo>
                  <a:pt x="393919" y="1917042"/>
                  <a:pt x="411560" y="1922976"/>
                  <a:pt x="423654" y="1916911"/>
                </a:cubicBezTo>
                <a:cubicBezTo>
                  <a:pt x="433084" y="1912228"/>
                  <a:pt x="435279" y="1893093"/>
                  <a:pt x="439779" y="1883218"/>
                </a:cubicBezTo>
                <a:cubicBezTo>
                  <a:pt x="458261" y="1883150"/>
                  <a:pt x="481461" y="1887970"/>
                  <a:pt x="500878" y="1881384"/>
                </a:cubicBezTo>
                <a:cubicBezTo>
                  <a:pt x="510022" y="1878253"/>
                  <a:pt x="512041" y="1854269"/>
                  <a:pt x="520484" y="1831737"/>
                </a:cubicBezTo>
                <a:cubicBezTo>
                  <a:pt x="481279" y="1833867"/>
                  <a:pt x="448880" y="1835380"/>
                  <a:pt x="412147" y="1837163"/>
                </a:cubicBezTo>
                <a:cubicBezTo>
                  <a:pt x="429682" y="1821932"/>
                  <a:pt x="446200" y="1807851"/>
                  <a:pt x="463025" y="1793558"/>
                </a:cubicBezTo>
                <a:cubicBezTo>
                  <a:pt x="461105" y="1789457"/>
                  <a:pt x="458247" y="1784647"/>
                  <a:pt x="455272" y="1779011"/>
                </a:cubicBezTo>
                <a:cubicBezTo>
                  <a:pt x="470014" y="1777451"/>
                  <a:pt x="482590" y="1776026"/>
                  <a:pt x="501147" y="1774099"/>
                </a:cubicBezTo>
                <a:cubicBezTo>
                  <a:pt x="494103" y="1758611"/>
                  <a:pt x="488863" y="1746402"/>
                  <a:pt x="482567" y="1732659"/>
                </a:cubicBezTo>
                <a:cubicBezTo>
                  <a:pt x="488126" y="1731544"/>
                  <a:pt x="494224" y="1731866"/>
                  <a:pt x="498420" y="1729430"/>
                </a:cubicBezTo>
                <a:cubicBezTo>
                  <a:pt x="510093" y="1722752"/>
                  <a:pt x="528168" y="1716185"/>
                  <a:pt x="530809" y="1706234"/>
                </a:cubicBezTo>
                <a:cubicBezTo>
                  <a:pt x="535592" y="1687578"/>
                  <a:pt x="535369" y="1665588"/>
                  <a:pt x="529626" y="1647397"/>
                </a:cubicBezTo>
                <a:cubicBezTo>
                  <a:pt x="521926" y="1622420"/>
                  <a:pt x="530854" y="1611755"/>
                  <a:pt x="551171" y="1603195"/>
                </a:cubicBezTo>
                <a:cubicBezTo>
                  <a:pt x="553915" y="1607181"/>
                  <a:pt x="556448" y="1610861"/>
                  <a:pt x="559191" y="1614847"/>
                </a:cubicBezTo>
                <a:cubicBezTo>
                  <a:pt x="564575" y="1608882"/>
                  <a:pt x="569960" y="1602916"/>
                  <a:pt x="578602" y="1593805"/>
                </a:cubicBezTo>
                <a:cubicBezTo>
                  <a:pt x="558180" y="1588429"/>
                  <a:pt x="544087" y="1585023"/>
                  <a:pt x="529266" y="1581217"/>
                </a:cubicBezTo>
                <a:cubicBezTo>
                  <a:pt x="541368" y="1554811"/>
                  <a:pt x="587805" y="1559905"/>
                  <a:pt x="578642" y="1526896"/>
                </a:cubicBezTo>
                <a:cubicBezTo>
                  <a:pt x="593473" y="1510362"/>
                  <a:pt x="617696" y="1493689"/>
                  <a:pt x="615180" y="1484124"/>
                </a:cubicBezTo>
                <a:cubicBezTo>
                  <a:pt x="608073" y="1457382"/>
                  <a:pt x="617956" y="1441542"/>
                  <a:pt x="631078" y="1421213"/>
                </a:cubicBezTo>
                <a:cubicBezTo>
                  <a:pt x="641576" y="1404950"/>
                  <a:pt x="645188" y="1383935"/>
                  <a:pt x="654893" y="1356016"/>
                </a:cubicBezTo>
                <a:cubicBezTo>
                  <a:pt x="665339" y="1350183"/>
                  <a:pt x="685922" y="1338726"/>
                  <a:pt x="707946" y="1326732"/>
                </a:cubicBezTo>
                <a:cubicBezTo>
                  <a:pt x="706006" y="1321288"/>
                  <a:pt x="703836" y="1314197"/>
                  <a:pt x="701570" y="1307622"/>
                </a:cubicBezTo>
                <a:cubicBezTo>
                  <a:pt x="728386" y="1298654"/>
                  <a:pt x="753881" y="1256253"/>
                  <a:pt x="749075" y="1231543"/>
                </a:cubicBezTo>
                <a:cubicBezTo>
                  <a:pt x="786768" y="1197014"/>
                  <a:pt x="835470" y="1173886"/>
                  <a:pt x="858218" y="1120269"/>
                </a:cubicBezTo>
                <a:cubicBezTo>
                  <a:pt x="860078" y="1120345"/>
                  <a:pt x="867191" y="1119518"/>
                  <a:pt x="872292" y="1122332"/>
                </a:cubicBezTo>
                <a:cubicBezTo>
                  <a:pt x="897913" y="1137235"/>
                  <a:pt x="920077" y="1141863"/>
                  <a:pt x="940806" y="1112231"/>
                </a:cubicBezTo>
                <a:cubicBezTo>
                  <a:pt x="945959" y="1104617"/>
                  <a:pt x="963636" y="1106008"/>
                  <a:pt x="975252" y="1102532"/>
                </a:cubicBezTo>
                <a:cubicBezTo>
                  <a:pt x="981214" y="1100687"/>
                  <a:pt x="986829" y="1096371"/>
                  <a:pt x="993076" y="1092974"/>
                </a:cubicBezTo>
                <a:cubicBezTo>
                  <a:pt x="986478" y="1086670"/>
                  <a:pt x="982085" y="1082915"/>
                  <a:pt x="975487" y="1076611"/>
                </a:cubicBezTo>
                <a:cubicBezTo>
                  <a:pt x="986414" y="1075416"/>
                  <a:pt x="993316" y="1074282"/>
                  <a:pt x="1000946" y="1073549"/>
                </a:cubicBezTo>
                <a:cubicBezTo>
                  <a:pt x="998083" y="1061512"/>
                  <a:pt x="994013" y="1051659"/>
                  <a:pt x="993969" y="1041746"/>
                </a:cubicBezTo>
                <a:cubicBezTo>
                  <a:pt x="994308" y="1029764"/>
                  <a:pt x="994703" y="1014580"/>
                  <a:pt x="1001504" y="1006735"/>
                </a:cubicBezTo>
                <a:cubicBezTo>
                  <a:pt x="1026394" y="979211"/>
                  <a:pt x="1055158" y="955347"/>
                  <a:pt x="1092173" y="944782"/>
                </a:cubicBezTo>
                <a:cubicBezTo>
                  <a:pt x="1104096" y="941095"/>
                  <a:pt x="1116421" y="936679"/>
                  <a:pt x="1127807" y="931554"/>
                </a:cubicBezTo>
                <a:cubicBezTo>
                  <a:pt x="1142373" y="925143"/>
                  <a:pt x="1156402" y="917294"/>
                  <a:pt x="1170547" y="910270"/>
                </a:cubicBezTo>
                <a:cubicBezTo>
                  <a:pt x="1174574" y="910210"/>
                  <a:pt x="1178365" y="901273"/>
                  <a:pt x="1179918" y="901561"/>
                </a:cubicBezTo>
                <a:cubicBezTo>
                  <a:pt x="1196081" y="905348"/>
                  <a:pt x="1212476" y="910785"/>
                  <a:pt x="1230424" y="916507"/>
                </a:cubicBezTo>
                <a:cubicBezTo>
                  <a:pt x="1226892" y="908093"/>
                  <a:pt x="1223993" y="900598"/>
                  <a:pt x="1220462" y="892183"/>
                </a:cubicBezTo>
                <a:cubicBezTo>
                  <a:pt x="1236904" y="879963"/>
                  <a:pt x="1262096" y="879796"/>
                  <a:pt x="1267679" y="852454"/>
                </a:cubicBezTo>
                <a:cubicBezTo>
                  <a:pt x="1268826" y="846241"/>
                  <a:pt x="1290103" y="839731"/>
                  <a:pt x="1301377" y="841010"/>
                </a:cubicBezTo>
                <a:cubicBezTo>
                  <a:pt x="1311922" y="841886"/>
                  <a:pt x="1313729" y="852391"/>
                  <a:pt x="1309385" y="865775"/>
                </a:cubicBezTo>
                <a:cubicBezTo>
                  <a:pt x="1304848" y="880195"/>
                  <a:pt x="1329530" y="894389"/>
                  <a:pt x="1344097" y="887977"/>
                </a:cubicBezTo>
                <a:cubicBezTo>
                  <a:pt x="1365122" y="878475"/>
                  <a:pt x="1386552" y="868246"/>
                  <a:pt x="1403265" y="860357"/>
                </a:cubicBezTo>
                <a:cubicBezTo>
                  <a:pt x="1410522" y="841355"/>
                  <a:pt x="1416380" y="825573"/>
                  <a:pt x="1422947" y="808852"/>
                </a:cubicBezTo>
                <a:cubicBezTo>
                  <a:pt x="1397987" y="775871"/>
                  <a:pt x="1400448" y="753840"/>
                  <a:pt x="1433752" y="722785"/>
                </a:cubicBezTo>
                <a:cubicBezTo>
                  <a:pt x="1439557" y="717433"/>
                  <a:pt x="1444193" y="709723"/>
                  <a:pt x="1446969" y="701938"/>
                </a:cubicBezTo>
                <a:cubicBezTo>
                  <a:pt x="1453612" y="683357"/>
                  <a:pt x="1462078" y="669395"/>
                  <a:pt x="1485948" y="670590"/>
                </a:cubicBezTo>
                <a:cubicBezTo>
                  <a:pt x="1494729" y="670873"/>
                  <a:pt x="1504521" y="662779"/>
                  <a:pt x="1513223" y="657693"/>
                </a:cubicBezTo>
                <a:cubicBezTo>
                  <a:pt x="1522537" y="652185"/>
                  <a:pt x="1530700" y="645663"/>
                  <a:pt x="1542659" y="637431"/>
                </a:cubicBezTo>
                <a:cubicBezTo>
                  <a:pt x="1542736" y="635572"/>
                  <a:pt x="1541159" y="626716"/>
                  <a:pt x="1544472" y="620368"/>
                </a:cubicBezTo>
                <a:cubicBezTo>
                  <a:pt x="1566056" y="578850"/>
                  <a:pt x="1599977" y="554599"/>
                  <a:pt x="1646656" y="548228"/>
                </a:cubicBezTo>
                <a:cubicBezTo>
                  <a:pt x="1653252" y="547305"/>
                  <a:pt x="1659344" y="540399"/>
                  <a:pt x="1664538" y="535470"/>
                </a:cubicBezTo>
                <a:cubicBezTo>
                  <a:pt x="1694583" y="507559"/>
                  <a:pt x="1716685" y="466136"/>
                  <a:pt x="1765232" y="474297"/>
                </a:cubicBezTo>
                <a:cubicBezTo>
                  <a:pt x="1771234" y="475138"/>
                  <a:pt x="1777825" y="466986"/>
                  <a:pt x="1784726" y="465851"/>
                </a:cubicBezTo>
                <a:cubicBezTo>
                  <a:pt x="1795231" y="464043"/>
                  <a:pt x="1806083" y="464708"/>
                  <a:pt x="1816608" y="464243"/>
                </a:cubicBezTo>
                <a:cubicBezTo>
                  <a:pt x="1819080" y="463897"/>
                  <a:pt x="1821649" y="463033"/>
                  <a:pt x="1825042" y="462053"/>
                </a:cubicBezTo>
                <a:cubicBezTo>
                  <a:pt x="1820438" y="457990"/>
                  <a:pt x="1816563" y="454331"/>
                  <a:pt x="1809965" y="448027"/>
                </a:cubicBezTo>
                <a:cubicBezTo>
                  <a:pt x="1820431" y="443535"/>
                  <a:pt x="1827925" y="440636"/>
                  <a:pt x="1834998" y="437124"/>
                </a:cubicBezTo>
                <a:cubicBezTo>
                  <a:pt x="1861141" y="424553"/>
                  <a:pt x="1891793" y="416562"/>
                  <a:pt x="1911644" y="397475"/>
                </a:cubicBezTo>
                <a:cubicBezTo>
                  <a:pt x="1928852" y="381112"/>
                  <a:pt x="1941694" y="376792"/>
                  <a:pt x="1961925" y="383204"/>
                </a:cubicBezTo>
                <a:cubicBezTo>
                  <a:pt x="1970534" y="385864"/>
                  <a:pt x="1978837" y="388736"/>
                  <a:pt x="1989209" y="391989"/>
                </a:cubicBezTo>
                <a:cubicBezTo>
                  <a:pt x="1992986" y="354142"/>
                  <a:pt x="2016211" y="367531"/>
                  <a:pt x="2036304" y="371776"/>
                </a:cubicBezTo>
                <a:cubicBezTo>
                  <a:pt x="2043762" y="373421"/>
                  <a:pt x="2055097" y="378725"/>
                  <a:pt x="2058661" y="375369"/>
                </a:cubicBezTo>
                <a:cubicBezTo>
                  <a:pt x="2076195" y="360136"/>
                  <a:pt x="2092156" y="343277"/>
                  <a:pt x="2106965" y="325401"/>
                </a:cubicBezTo>
                <a:cubicBezTo>
                  <a:pt x="2141759" y="283377"/>
                  <a:pt x="2188729" y="282681"/>
                  <a:pt x="2236584" y="285897"/>
                </a:cubicBezTo>
                <a:cubicBezTo>
                  <a:pt x="2241645" y="286027"/>
                  <a:pt x="2246309" y="294116"/>
                  <a:pt x="2247881" y="295744"/>
                </a:cubicBezTo>
                <a:cubicBezTo>
                  <a:pt x="2261587" y="293992"/>
                  <a:pt x="2273280" y="288656"/>
                  <a:pt x="2282101" y="291623"/>
                </a:cubicBezTo>
                <a:cubicBezTo>
                  <a:pt x="2313643" y="301998"/>
                  <a:pt x="2329641" y="280593"/>
                  <a:pt x="2349743" y="264498"/>
                </a:cubicBezTo>
                <a:cubicBezTo>
                  <a:pt x="2361988" y="254713"/>
                  <a:pt x="2376325" y="246654"/>
                  <a:pt x="2390796" y="240761"/>
                </a:cubicBezTo>
                <a:cubicBezTo>
                  <a:pt x="2405268" y="234867"/>
                  <a:pt x="2424594" y="236026"/>
                  <a:pt x="2435918" y="226876"/>
                </a:cubicBezTo>
                <a:cubicBezTo>
                  <a:pt x="2452246" y="213830"/>
                  <a:pt x="2462051" y="192621"/>
                  <a:pt x="2477418" y="177524"/>
                </a:cubicBezTo>
                <a:cubicBezTo>
                  <a:pt x="2491464" y="163790"/>
                  <a:pt x="2508540" y="152489"/>
                  <a:pt x="2525003" y="141610"/>
                </a:cubicBezTo>
                <a:cubicBezTo>
                  <a:pt x="2528068" y="139500"/>
                  <a:pt x="2537789" y="140491"/>
                  <a:pt x="2539689" y="143251"/>
                </a:cubicBezTo>
                <a:cubicBezTo>
                  <a:pt x="2554271" y="165751"/>
                  <a:pt x="2563387" y="146824"/>
                  <a:pt x="2573852" y="142332"/>
                </a:cubicBezTo>
                <a:cubicBezTo>
                  <a:pt x="2591051" y="146311"/>
                  <a:pt x="2609517" y="152129"/>
                  <a:pt x="2625772" y="148171"/>
                </a:cubicBezTo>
                <a:cubicBezTo>
                  <a:pt x="2646763" y="143213"/>
                  <a:pt x="2662509" y="118819"/>
                  <a:pt x="2688819" y="131439"/>
                </a:cubicBezTo>
                <a:cubicBezTo>
                  <a:pt x="2690276" y="132244"/>
                  <a:pt x="2693746" y="129403"/>
                  <a:pt x="2695891" y="127927"/>
                </a:cubicBezTo>
                <a:cubicBezTo>
                  <a:pt x="2707142" y="120635"/>
                  <a:pt x="2717527" y="110776"/>
                  <a:pt x="2729546" y="106570"/>
                </a:cubicBezTo>
                <a:cubicBezTo>
                  <a:pt x="2749576" y="99562"/>
                  <a:pt x="2775895" y="91841"/>
                  <a:pt x="2791393" y="106481"/>
                </a:cubicBezTo>
                <a:cubicBezTo>
                  <a:pt x="2820395" y="133517"/>
                  <a:pt x="2851859" y="138522"/>
                  <a:pt x="2888245" y="134266"/>
                </a:cubicBezTo>
                <a:cubicBezTo>
                  <a:pt x="2889375" y="133940"/>
                  <a:pt x="2890853" y="136086"/>
                  <a:pt x="2892943" y="137811"/>
                </a:cubicBezTo>
                <a:cubicBezTo>
                  <a:pt x="2891087" y="144963"/>
                  <a:pt x="2888925" y="152325"/>
                  <a:pt x="2887854" y="156678"/>
                </a:cubicBezTo>
                <a:cubicBezTo>
                  <a:pt x="2926517" y="145883"/>
                  <a:pt x="2964357" y="135204"/>
                  <a:pt x="3002311" y="125349"/>
                </a:cubicBezTo>
                <a:cubicBezTo>
                  <a:pt x="3007142" y="123832"/>
                  <a:pt x="3013163" y="126014"/>
                  <a:pt x="3018551" y="127276"/>
                </a:cubicBezTo>
                <a:cubicBezTo>
                  <a:pt x="3039489" y="132748"/>
                  <a:pt x="3060140" y="139774"/>
                  <a:pt x="3081365" y="143692"/>
                </a:cubicBezTo>
                <a:cubicBezTo>
                  <a:pt x="3106426" y="148586"/>
                  <a:pt x="3147344" y="122683"/>
                  <a:pt x="3158662" y="99077"/>
                </a:cubicBezTo>
                <a:cubicBezTo>
                  <a:pt x="3161573" y="93458"/>
                  <a:pt x="3171772" y="91861"/>
                  <a:pt x="3178422" y="87736"/>
                </a:cubicBezTo>
                <a:cubicBezTo>
                  <a:pt x="3187218" y="82134"/>
                  <a:pt x="3195076" y="75822"/>
                  <a:pt x="3203661" y="69912"/>
                </a:cubicBezTo>
                <a:cubicBezTo>
                  <a:pt x="3215157" y="58384"/>
                  <a:pt x="3228438" y="48791"/>
                  <a:pt x="3242584" y="41766"/>
                </a:cubicBezTo>
                <a:cubicBezTo>
                  <a:pt x="3272618" y="26969"/>
                  <a:pt x="3302672" y="13514"/>
                  <a:pt x="3333455" y="461"/>
                </a:cubicBezTo>
                <a:close/>
                <a:moveTo>
                  <a:pt x="4442157" y="183353"/>
                </a:moveTo>
                <a:cubicBezTo>
                  <a:pt x="4430295" y="186716"/>
                  <a:pt x="4420039" y="198408"/>
                  <a:pt x="4407857" y="219445"/>
                </a:cubicBezTo>
                <a:cubicBezTo>
                  <a:pt x="4433944" y="244872"/>
                  <a:pt x="4452386" y="242120"/>
                  <a:pt x="4467439" y="212780"/>
                </a:cubicBezTo>
                <a:cubicBezTo>
                  <a:pt x="4470752" y="206433"/>
                  <a:pt x="4479780" y="202478"/>
                  <a:pt x="4486103" y="197222"/>
                </a:cubicBezTo>
                <a:cubicBezTo>
                  <a:pt x="4467491" y="184952"/>
                  <a:pt x="4454020" y="179989"/>
                  <a:pt x="4442157" y="183353"/>
                </a:cubicBezTo>
                <a:close/>
                <a:moveTo>
                  <a:pt x="3710590" y="233905"/>
                </a:moveTo>
                <a:cubicBezTo>
                  <a:pt x="3684638" y="245441"/>
                  <a:pt x="3658530" y="253470"/>
                  <a:pt x="3650111" y="284570"/>
                </a:cubicBezTo>
                <a:cubicBezTo>
                  <a:pt x="3648542" y="290169"/>
                  <a:pt x="3638710" y="295581"/>
                  <a:pt x="3631713" y="297233"/>
                </a:cubicBezTo>
                <a:cubicBezTo>
                  <a:pt x="3602384" y="303864"/>
                  <a:pt x="3573860" y="309035"/>
                  <a:pt x="3578080" y="349966"/>
                </a:cubicBezTo>
                <a:cubicBezTo>
                  <a:pt x="3578772" y="354911"/>
                  <a:pt x="3572660" y="360473"/>
                  <a:pt x="3569040" y="367033"/>
                </a:cubicBezTo>
                <a:cubicBezTo>
                  <a:pt x="3606643" y="382273"/>
                  <a:pt x="3629370" y="362112"/>
                  <a:pt x="3652153" y="338748"/>
                </a:cubicBezTo>
                <a:cubicBezTo>
                  <a:pt x="3661913" y="342424"/>
                  <a:pt x="3671885" y="346406"/>
                  <a:pt x="3683621" y="350983"/>
                </a:cubicBezTo>
                <a:cubicBezTo>
                  <a:pt x="3681821" y="354933"/>
                  <a:pt x="3679713" y="359095"/>
                  <a:pt x="3680116" y="358366"/>
                </a:cubicBezTo>
                <a:cubicBezTo>
                  <a:pt x="3693018" y="358071"/>
                  <a:pt x="3708086" y="357641"/>
                  <a:pt x="3730689" y="356996"/>
                </a:cubicBezTo>
                <a:cubicBezTo>
                  <a:pt x="3708386" y="377771"/>
                  <a:pt x="3692445" y="395973"/>
                  <a:pt x="3714867" y="418048"/>
                </a:cubicBezTo>
                <a:cubicBezTo>
                  <a:pt x="3719164" y="422321"/>
                  <a:pt x="3730589" y="419880"/>
                  <a:pt x="3743722" y="421234"/>
                </a:cubicBezTo>
                <a:cubicBezTo>
                  <a:pt x="3748927" y="437988"/>
                  <a:pt x="3756185" y="461009"/>
                  <a:pt x="3762370" y="481154"/>
                </a:cubicBezTo>
                <a:cubicBezTo>
                  <a:pt x="3796167" y="476421"/>
                  <a:pt x="3833567" y="471014"/>
                  <a:pt x="3873135" y="465471"/>
                </a:cubicBezTo>
                <a:cubicBezTo>
                  <a:pt x="3873812" y="476303"/>
                  <a:pt x="3874755" y="484239"/>
                  <a:pt x="3875779" y="497544"/>
                </a:cubicBezTo>
                <a:cubicBezTo>
                  <a:pt x="3921121" y="463625"/>
                  <a:pt x="3968602" y="448568"/>
                  <a:pt x="4019463" y="445647"/>
                </a:cubicBezTo>
                <a:cubicBezTo>
                  <a:pt x="4020326" y="448215"/>
                  <a:pt x="4021402" y="451090"/>
                  <a:pt x="4022266" y="453660"/>
                </a:cubicBezTo>
                <a:cubicBezTo>
                  <a:pt x="4017244" y="456212"/>
                  <a:pt x="4011915" y="458975"/>
                  <a:pt x="4005055" y="462793"/>
                </a:cubicBezTo>
                <a:cubicBezTo>
                  <a:pt x="4011653" y="469098"/>
                  <a:pt x="4017101" y="474385"/>
                  <a:pt x="4018674" y="476015"/>
                </a:cubicBezTo>
                <a:cubicBezTo>
                  <a:pt x="4030385" y="472022"/>
                  <a:pt x="4041022" y="465152"/>
                  <a:pt x="4050436" y="466354"/>
                </a:cubicBezTo>
                <a:cubicBezTo>
                  <a:pt x="4067711" y="468474"/>
                  <a:pt x="4079833" y="478206"/>
                  <a:pt x="4074149" y="498839"/>
                </a:cubicBezTo>
                <a:cubicBezTo>
                  <a:pt x="4073555" y="500603"/>
                  <a:pt x="4073480" y="502461"/>
                  <a:pt x="4073404" y="504322"/>
                </a:cubicBezTo>
                <a:cubicBezTo>
                  <a:pt x="4073774" y="515364"/>
                  <a:pt x="4059386" y="533853"/>
                  <a:pt x="4078827" y="535838"/>
                </a:cubicBezTo>
                <a:cubicBezTo>
                  <a:pt x="4093303" y="537171"/>
                  <a:pt x="4113927" y="528399"/>
                  <a:pt x="4123564" y="516795"/>
                </a:cubicBezTo>
                <a:cubicBezTo>
                  <a:pt x="4142033" y="495045"/>
                  <a:pt x="4152469" y="467528"/>
                  <a:pt x="4186975" y="461853"/>
                </a:cubicBezTo>
                <a:cubicBezTo>
                  <a:pt x="4196348" y="460373"/>
                  <a:pt x="4218733" y="444966"/>
                  <a:pt x="4202578" y="420838"/>
                </a:cubicBezTo>
                <a:cubicBezTo>
                  <a:pt x="4197512" y="413478"/>
                  <a:pt x="4206551" y="396411"/>
                  <a:pt x="4209268" y="384599"/>
                </a:cubicBezTo>
                <a:cubicBezTo>
                  <a:pt x="4176064" y="387569"/>
                  <a:pt x="4144413" y="390826"/>
                  <a:pt x="4112014" y="392339"/>
                </a:cubicBezTo>
                <a:cubicBezTo>
                  <a:pt x="4094684" y="393421"/>
                  <a:pt x="4077803" y="376118"/>
                  <a:pt x="4058716" y="391063"/>
                </a:cubicBezTo>
                <a:cubicBezTo>
                  <a:pt x="4056876" y="392329"/>
                  <a:pt x="4039136" y="379685"/>
                  <a:pt x="4039805" y="376062"/>
                </a:cubicBezTo>
                <a:cubicBezTo>
                  <a:pt x="4042884" y="360838"/>
                  <a:pt x="4042971" y="345865"/>
                  <a:pt x="4025449" y="347983"/>
                </a:cubicBezTo>
                <a:cubicBezTo>
                  <a:pt x="4010094" y="349966"/>
                  <a:pt x="3994455" y="360729"/>
                  <a:pt x="3982115" y="371031"/>
                </a:cubicBezTo>
                <a:cubicBezTo>
                  <a:pt x="3971307" y="380278"/>
                  <a:pt x="3965006" y="394104"/>
                  <a:pt x="3956616" y="406206"/>
                </a:cubicBezTo>
                <a:cubicBezTo>
                  <a:pt x="3954008" y="404386"/>
                  <a:pt x="3951304" y="403083"/>
                  <a:pt x="3948695" y="401264"/>
                </a:cubicBezTo>
                <a:cubicBezTo>
                  <a:pt x="3951606" y="395645"/>
                  <a:pt x="3954000" y="389930"/>
                  <a:pt x="3957716" y="382854"/>
                </a:cubicBezTo>
                <a:cubicBezTo>
                  <a:pt x="3942046" y="370592"/>
                  <a:pt x="3925054" y="359692"/>
                  <a:pt x="3911415" y="345130"/>
                </a:cubicBezTo>
                <a:cubicBezTo>
                  <a:pt x="3905007" y="337790"/>
                  <a:pt x="3905116" y="324159"/>
                  <a:pt x="3901082" y="309764"/>
                </a:cubicBezTo>
                <a:cubicBezTo>
                  <a:pt x="3877885" y="312172"/>
                  <a:pt x="3872339" y="300174"/>
                  <a:pt x="3883445" y="276260"/>
                </a:cubicBezTo>
                <a:cubicBezTo>
                  <a:pt x="3886643" y="269088"/>
                  <a:pt x="3882976" y="258508"/>
                  <a:pt x="3876183" y="246011"/>
                </a:cubicBezTo>
                <a:cubicBezTo>
                  <a:pt x="3865418" y="265170"/>
                  <a:pt x="3854865" y="284635"/>
                  <a:pt x="3845710" y="300878"/>
                </a:cubicBezTo>
                <a:cubicBezTo>
                  <a:pt x="3839068" y="284662"/>
                  <a:pt x="3836567" y="269211"/>
                  <a:pt x="3827953" y="259323"/>
                </a:cubicBezTo>
                <a:cubicBezTo>
                  <a:pt x="3813776" y="243322"/>
                  <a:pt x="3802296" y="248965"/>
                  <a:pt x="3785070" y="263985"/>
                </a:cubicBezTo>
                <a:cubicBezTo>
                  <a:pt x="3760597" y="284895"/>
                  <a:pt x="3728453" y="296626"/>
                  <a:pt x="3699148" y="311825"/>
                </a:cubicBezTo>
                <a:cubicBezTo>
                  <a:pt x="3697001" y="313303"/>
                  <a:pt x="3688372" y="309301"/>
                  <a:pt x="3688236" y="307134"/>
                </a:cubicBezTo>
                <a:cubicBezTo>
                  <a:pt x="3687428" y="301365"/>
                  <a:pt x="3688575" y="295152"/>
                  <a:pt x="3690662" y="289649"/>
                </a:cubicBezTo>
                <a:cubicBezTo>
                  <a:pt x="3697726" y="271681"/>
                  <a:pt x="3705827" y="253904"/>
                  <a:pt x="3710590" y="233905"/>
                </a:cubicBezTo>
                <a:close/>
                <a:moveTo>
                  <a:pt x="4582496" y="263734"/>
                </a:moveTo>
                <a:cubicBezTo>
                  <a:pt x="4610567" y="269720"/>
                  <a:pt x="4632137" y="310909"/>
                  <a:pt x="4670422" y="274616"/>
                </a:cubicBezTo>
                <a:cubicBezTo>
                  <a:pt x="4638768" y="270645"/>
                  <a:pt x="4610737" y="267343"/>
                  <a:pt x="4582496" y="263734"/>
                </a:cubicBezTo>
                <a:close/>
                <a:moveTo>
                  <a:pt x="4248661" y="374206"/>
                </a:moveTo>
                <a:cubicBezTo>
                  <a:pt x="4236244" y="386367"/>
                  <a:pt x="4223520" y="398741"/>
                  <a:pt x="4211104" y="410901"/>
                </a:cubicBezTo>
                <a:cubicBezTo>
                  <a:pt x="4213004" y="413662"/>
                  <a:pt x="4214384" y="416325"/>
                  <a:pt x="4216284" y="419086"/>
                </a:cubicBezTo>
                <a:cubicBezTo>
                  <a:pt x="4227327" y="418715"/>
                  <a:pt x="4238581" y="418651"/>
                  <a:pt x="4252307" y="418242"/>
                </a:cubicBezTo>
                <a:cubicBezTo>
                  <a:pt x="4238647" y="437133"/>
                  <a:pt x="4225583" y="454260"/>
                  <a:pt x="4215562" y="467935"/>
                </a:cubicBezTo>
                <a:cubicBezTo>
                  <a:pt x="4220461" y="484900"/>
                  <a:pt x="4224821" y="500426"/>
                  <a:pt x="4229180" y="515953"/>
                </a:cubicBezTo>
                <a:cubicBezTo>
                  <a:pt x="4260185" y="524890"/>
                  <a:pt x="4286887" y="515097"/>
                  <a:pt x="4309419" y="488744"/>
                </a:cubicBezTo>
                <a:cubicBezTo>
                  <a:pt x="4307500" y="484642"/>
                  <a:pt x="4304621" y="478490"/>
                  <a:pt x="4302068" y="473468"/>
                </a:cubicBezTo>
                <a:cubicBezTo>
                  <a:pt x="4315134" y="456341"/>
                  <a:pt x="4328316" y="440038"/>
                  <a:pt x="4339522" y="422835"/>
                </a:cubicBezTo>
                <a:cubicBezTo>
                  <a:pt x="4341437" y="419709"/>
                  <a:pt x="4336292" y="406982"/>
                  <a:pt x="4332247" y="405699"/>
                </a:cubicBezTo>
                <a:cubicBezTo>
                  <a:pt x="4319687" y="401239"/>
                  <a:pt x="4306055" y="401131"/>
                  <a:pt x="4292691" y="398128"/>
                </a:cubicBezTo>
                <a:cubicBezTo>
                  <a:pt x="4279327" y="395125"/>
                  <a:pt x="4266249" y="390570"/>
                  <a:pt x="4252981" y="387049"/>
                </a:cubicBezTo>
                <a:cubicBezTo>
                  <a:pt x="4251368" y="382737"/>
                  <a:pt x="4250273" y="378519"/>
                  <a:pt x="4248661" y="374206"/>
                </a:cubicBezTo>
                <a:close/>
                <a:moveTo>
                  <a:pt x="4437309" y="409305"/>
                </a:moveTo>
                <a:cubicBezTo>
                  <a:pt x="4402619" y="430470"/>
                  <a:pt x="4373354" y="448354"/>
                  <a:pt x="4343169" y="466870"/>
                </a:cubicBezTo>
                <a:cubicBezTo>
                  <a:pt x="4327355" y="507580"/>
                  <a:pt x="4309549" y="553276"/>
                  <a:pt x="4291839" y="598454"/>
                </a:cubicBezTo>
                <a:cubicBezTo>
                  <a:pt x="4317608" y="602409"/>
                  <a:pt x="4355101" y="589256"/>
                  <a:pt x="4350589" y="577449"/>
                </a:cubicBezTo>
                <a:cubicBezTo>
                  <a:pt x="4345540" y="564203"/>
                  <a:pt x="4370106" y="542776"/>
                  <a:pt x="4338738" y="537252"/>
                </a:cubicBezTo>
                <a:cubicBezTo>
                  <a:pt x="4359089" y="516920"/>
                  <a:pt x="4383121" y="501281"/>
                  <a:pt x="4394766" y="478807"/>
                </a:cubicBezTo>
                <a:cubicBezTo>
                  <a:pt x="4406410" y="456330"/>
                  <a:pt x="4439304" y="446344"/>
                  <a:pt x="4437309" y="409305"/>
                </a:cubicBezTo>
                <a:close/>
                <a:moveTo>
                  <a:pt x="4480209" y="433554"/>
                </a:moveTo>
                <a:cubicBezTo>
                  <a:pt x="4459728" y="458948"/>
                  <a:pt x="4441146" y="487102"/>
                  <a:pt x="4409137" y="501000"/>
                </a:cubicBezTo>
                <a:cubicBezTo>
                  <a:pt x="4416767" y="500267"/>
                  <a:pt x="4424186" y="499228"/>
                  <a:pt x="4434595" y="497938"/>
                </a:cubicBezTo>
                <a:cubicBezTo>
                  <a:pt x="4410343" y="533610"/>
                  <a:pt x="4387911" y="566674"/>
                  <a:pt x="4361436" y="605683"/>
                </a:cubicBezTo>
                <a:cubicBezTo>
                  <a:pt x="4395481" y="596712"/>
                  <a:pt x="4426207" y="586860"/>
                  <a:pt x="4456049" y="607894"/>
                </a:cubicBezTo>
                <a:cubicBezTo>
                  <a:pt x="4451585" y="613226"/>
                  <a:pt x="4447332" y="618867"/>
                  <a:pt x="4443175" y="623987"/>
                </a:cubicBezTo>
                <a:cubicBezTo>
                  <a:pt x="4444230" y="625521"/>
                  <a:pt x="4445190" y="627571"/>
                  <a:pt x="4446246" y="629104"/>
                </a:cubicBezTo>
                <a:cubicBezTo>
                  <a:pt x="4461616" y="621235"/>
                  <a:pt x="4476777" y="613060"/>
                  <a:pt x="4499834" y="601258"/>
                </a:cubicBezTo>
                <a:cubicBezTo>
                  <a:pt x="4497125" y="627524"/>
                  <a:pt x="4494971" y="649343"/>
                  <a:pt x="4492167" y="676127"/>
                </a:cubicBezTo>
                <a:cubicBezTo>
                  <a:pt x="4520990" y="656288"/>
                  <a:pt x="4547054" y="638349"/>
                  <a:pt x="4574038" y="619776"/>
                </a:cubicBezTo>
                <a:cubicBezTo>
                  <a:pt x="4571514" y="630551"/>
                  <a:pt x="4569507" y="641424"/>
                  <a:pt x="4566026" y="657376"/>
                </a:cubicBezTo>
                <a:cubicBezTo>
                  <a:pt x="4587725" y="651479"/>
                  <a:pt x="4605418" y="646983"/>
                  <a:pt x="4622900" y="642181"/>
                </a:cubicBezTo>
                <a:cubicBezTo>
                  <a:pt x="4624799" y="644941"/>
                  <a:pt x="4626181" y="647605"/>
                  <a:pt x="4628080" y="650365"/>
                </a:cubicBezTo>
                <a:cubicBezTo>
                  <a:pt x="4618021" y="661355"/>
                  <a:pt x="4607233" y="671944"/>
                  <a:pt x="4597902" y="683337"/>
                </a:cubicBezTo>
                <a:cubicBezTo>
                  <a:pt x="4593343" y="689187"/>
                  <a:pt x="4590875" y="696761"/>
                  <a:pt x="4587867" y="702897"/>
                </a:cubicBezTo>
                <a:cubicBezTo>
                  <a:pt x="4616352" y="695041"/>
                  <a:pt x="4639911" y="689220"/>
                  <a:pt x="4662510" y="681347"/>
                </a:cubicBezTo>
                <a:cubicBezTo>
                  <a:pt x="4670216" y="678755"/>
                  <a:pt x="4680239" y="672308"/>
                  <a:pt x="4682613" y="665252"/>
                </a:cubicBezTo>
                <a:cubicBezTo>
                  <a:pt x="4696702" y="626632"/>
                  <a:pt x="4700247" y="587137"/>
                  <a:pt x="4686076" y="543566"/>
                </a:cubicBezTo>
                <a:cubicBezTo>
                  <a:pt x="4675956" y="550531"/>
                  <a:pt x="4666758" y="556863"/>
                  <a:pt x="4657559" y="563194"/>
                </a:cubicBezTo>
                <a:cubicBezTo>
                  <a:pt x="4657116" y="561239"/>
                  <a:pt x="4656885" y="559591"/>
                  <a:pt x="4656444" y="557635"/>
                </a:cubicBezTo>
                <a:cubicBezTo>
                  <a:pt x="4634629" y="562709"/>
                  <a:pt x="4613121" y="567571"/>
                  <a:pt x="4588220" y="573412"/>
                </a:cubicBezTo>
                <a:cubicBezTo>
                  <a:pt x="4589710" y="562445"/>
                  <a:pt x="4590434" y="555619"/>
                  <a:pt x="4591370" y="549100"/>
                </a:cubicBezTo>
                <a:cubicBezTo>
                  <a:pt x="4575876" y="541689"/>
                  <a:pt x="4557394" y="576554"/>
                  <a:pt x="4547864" y="539729"/>
                </a:cubicBezTo>
                <a:cubicBezTo>
                  <a:pt x="4537363" y="548764"/>
                  <a:pt x="4529929" y="555690"/>
                  <a:pt x="4522282" y="562308"/>
                </a:cubicBezTo>
                <a:cubicBezTo>
                  <a:pt x="4520825" y="561504"/>
                  <a:pt x="4518850" y="560603"/>
                  <a:pt x="4516875" y="559703"/>
                </a:cubicBezTo>
                <a:cubicBezTo>
                  <a:pt x="4523729" y="541429"/>
                  <a:pt x="4530583" y="523154"/>
                  <a:pt x="4537437" y="504880"/>
                </a:cubicBezTo>
                <a:cubicBezTo>
                  <a:pt x="4534732" y="503578"/>
                  <a:pt x="4531818" y="501970"/>
                  <a:pt x="4529113" y="500667"/>
                </a:cubicBezTo>
                <a:cubicBezTo>
                  <a:pt x="4520663" y="508743"/>
                  <a:pt x="4512002" y="516512"/>
                  <a:pt x="4503034" y="524493"/>
                </a:cubicBezTo>
                <a:cubicBezTo>
                  <a:pt x="4463009" y="499169"/>
                  <a:pt x="4465339" y="482201"/>
                  <a:pt x="4513843" y="445653"/>
                </a:cubicBezTo>
                <a:cubicBezTo>
                  <a:pt x="4502530" y="441690"/>
                  <a:pt x="4492041" y="437612"/>
                  <a:pt x="4480209" y="433554"/>
                </a:cubicBezTo>
                <a:close/>
                <a:moveTo>
                  <a:pt x="3492316" y="262127"/>
                </a:moveTo>
                <a:cubicBezTo>
                  <a:pt x="3477657" y="276284"/>
                  <a:pt x="3465090" y="292165"/>
                  <a:pt x="3449149" y="310367"/>
                </a:cubicBezTo>
                <a:cubicBezTo>
                  <a:pt x="3479138" y="320455"/>
                  <a:pt x="3514437" y="291640"/>
                  <a:pt x="3509460" y="269307"/>
                </a:cubicBezTo>
                <a:cubicBezTo>
                  <a:pt x="3508575" y="265398"/>
                  <a:pt x="3494251" y="260344"/>
                  <a:pt x="3492316" y="262127"/>
                </a:cubicBezTo>
                <a:close/>
                <a:moveTo>
                  <a:pt x="1791176" y="1277539"/>
                </a:moveTo>
                <a:cubicBezTo>
                  <a:pt x="1760641" y="1286354"/>
                  <a:pt x="1755245" y="1305433"/>
                  <a:pt x="1763292" y="1332882"/>
                </a:cubicBezTo>
                <a:cubicBezTo>
                  <a:pt x="1753341" y="1330241"/>
                  <a:pt x="1747088" y="1326411"/>
                  <a:pt x="1742544" y="1326375"/>
                </a:cubicBezTo>
                <a:cubicBezTo>
                  <a:pt x="1729375" y="1329565"/>
                  <a:pt x="1704774" y="1320740"/>
                  <a:pt x="1712976" y="1351697"/>
                </a:cubicBezTo>
                <a:cubicBezTo>
                  <a:pt x="1714187" y="1356739"/>
                  <a:pt x="1702555" y="1366101"/>
                  <a:pt x="1695617" y="1371779"/>
                </a:cubicBezTo>
                <a:cubicBezTo>
                  <a:pt x="1675419" y="1388392"/>
                  <a:pt x="1655106" y="1404181"/>
                  <a:pt x="1634696" y="1420488"/>
                </a:cubicBezTo>
                <a:cubicBezTo>
                  <a:pt x="1636174" y="1422636"/>
                  <a:pt x="1637440" y="1424475"/>
                  <a:pt x="1638707" y="1426315"/>
                </a:cubicBezTo>
                <a:cubicBezTo>
                  <a:pt x="1649172" y="1421823"/>
                  <a:pt x="1659638" y="1417332"/>
                  <a:pt x="1667438" y="1414221"/>
                </a:cubicBezTo>
                <a:cubicBezTo>
                  <a:pt x="1675399" y="1421848"/>
                  <a:pt x="1682208" y="1428458"/>
                  <a:pt x="1690379" y="1436391"/>
                </a:cubicBezTo>
                <a:cubicBezTo>
                  <a:pt x="1683076" y="1438255"/>
                  <a:pt x="1675255" y="1440022"/>
                  <a:pt x="1666303" y="1442116"/>
                </a:cubicBezTo>
                <a:cubicBezTo>
                  <a:pt x="1670448" y="1450109"/>
                  <a:pt x="1674593" y="1458102"/>
                  <a:pt x="1679584" y="1467320"/>
                </a:cubicBezTo>
                <a:cubicBezTo>
                  <a:pt x="1695683" y="1459854"/>
                  <a:pt x="1710959" y="1452503"/>
                  <a:pt x="1727673" y="1444615"/>
                </a:cubicBezTo>
                <a:cubicBezTo>
                  <a:pt x="1728569" y="1435412"/>
                  <a:pt x="1730155" y="1423927"/>
                  <a:pt x="1731433" y="1412653"/>
                </a:cubicBezTo>
                <a:cubicBezTo>
                  <a:pt x="1733177" y="1411905"/>
                  <a:pt x="1734826" y="1411674"/>
                  <a:pt x="1736781" y="1411232"/>
                </a:cubicBezTo>
                <a:cubicBezTo>
                  <a:pt x="1740122" y="1420682"/>
                  <a:pt x="1743463" y="1430132"/>
                  <a:pt x="1747226" y="1440195"/>
                </a:cubicBezTo>
                <a:cubicBezTo>
                  <a:pt x="1762537" y="1428300"/>
                  <a:pt x="1777543" y="1416617"/>
                  <a:pt x="1793775" y="1404089"/>
                </a:cubicBezTo>
                <a:cubicBezTo>
                  <a:pt x="1797916" y="1404854"/>
                  <a:pt x="1806199" y="1406384"/>
                  <a:pt x="1814482" y="1407912"/>
                </a:cubicBezTo>
                <a:cubicBezTo>
                  <a:pt x="1811161" y="1399805"/>
                  <a:pt x="1808147" y="1391485"/>
                  <a:pt x="1803694" y="1383704"/>
                </a:cubicBezTo>
                <a:cubicBezTo>
                  <a:pt x="1799991" y="1377667"/>
                  <a:pt x="1794448" y="1372896"/>
                  <a:pt x="1787619" y="1364944"/>
                </a:cubicBezTo>
                <a:cubicBezTo>
                  <a:pt x="1801748" y="1363805"/>
                  <a:pt x="1812157" y="1362515"/>
                  <a:pt x="1822778" y="1361532"/>
                </a:cubicBezTo>
                <a:cubicBezTo>
                  <a:pt x="1823372" y="1359768"/>
                  <a:pt x="1823657" y="1358214"/>
                  <a:pt x="1824251" y="1356451"/>
                </a:cubicBezTo>
                <a:cubicBezTo>
                  <a:pt x="1816984" y="1353770"/>
                  <a:pt x="1809716" y="1351090"/>
                  <a:pt x="1802449" y="1348409"/>
                </a:cubicBezTo>
                <a:cubicBezTo>
                  <a:pt x="1807785" y="1325305"/>
                  <a:pt x="1807785" y="1325305"/>
                  <a:pt x="1849244" y="1342863"/>
                </a:cubicBezTo>
                <a:cubicBezTo>
                  <a:pt x="1847476" y="1335042"/>
                  <a:pt x="1847778" y="1327603"/>
                  <a:pt x="1844653" y="1325689"/>
                </a:cubicBezTo>
                <a:cubicBezTo>
                  <a:pt x="1815157" y="1307126"/>
                  <a:pt x="1815061" y="1307644"/>
                  <a:pt x="1811482" y="1282090"/>
                </a:cubicBezTo>
                <a:cubicBezTo>
                  <a:pt x="1802363" y="1293790"/>
                  <a:pt x="1794776" y="1304435"/>
                  <a:pt x="1786979" y="1314772"/>
                </a:cubicBezTo>
                <a:cubicBezTo>
                  <a:pt x="1785732" y="1314274"/>
                  <a:pt x="1784581" y="1313258"/>
                  <a:pt x="1783642" y="1312550"/>
                </a:cubicBezTo>
                <a:cubicBezTo>
                  <a:pt x="1785955" y="1301467"/>
                  <a:pt x="1788270" y="1290384"/>
                  <a:pt x="1791176" y="1277539"/>
                </a:cubicBezTo>
                <a:close/>
                <a:moveTo>
                  <a:pt x="1600300" y="1515450"/>
                </a:moveTo>
                <a:cubicBezTo>
                  <a:pt x="1585614" y="1515616"/>
                  <a:pt x="1570810" y="1516429"/>
                  <a:pt x="1556105" y="1517060"/>
                </a:cubicBezTo>
                <a:cubicBezTo>
                  <a:pt x="1550431" y="1517350"/>
                  <a:pt x="1543417" y="1524888"/>
                  <a:pt x="1539894" y="1530929"/>
                </a:cubicBezTo>
                <a:cubicBezTo>
                  <a:pt x="1528400" y="1549686"/>
                  <a:pt x="1518269" y="1569764"/>
                  <a:pt x="1507198" y="1589132"/>
                </a:cubicBezTo>
                <a:cubicBezTo>
                  <a:pt x="1505187" y="1592776"/>
                  <a:pt x="1500799" y="1596249"/>
                  <a:pt x="1496793" y="1597651"/>
                </a:cubicBezTo>
                <a:cubicBezTo>
                  <a:pt x="1456023" y="1612607"/>
                  <a:pt x="1440838" y="1647009"/>
                  <a:pt x="1425788" y="1683577"/>
                </a:cubicBezTo>
                <a:cubicBezTo>
                  <a:pt x="1415525" y="1708717"/>
                  <a:pt x="1399242" y="1731674"/>
                  <a:pt x="1383938" y="1758024"/>
                </a:cubicBezTo>
                <a:cubicBezTo>
                  <a:pt x="1386757" y="1760151"/>
                  <a:pt x="1392607" y="1764711"/>
                  <a:pt x="1397095" y="1767948"/>
                </a:cubicBezTo>
                <a:cubicBezTo>
                  <a:pt x="1367837" y="1800286"/>
                  <a:pt x="1347630" y="1837241"/>
                  <a:pt x="1332217" y="1877222"/>
                </a:cubicBezTo>
                <a:cubicBezTo>
                  <a:pt x="1329423" y="1883666"/>
                  <a:pt x="1335140" y="1893287"/>
                  <a:pt x="1334742" y="1901243"/>
                </a:cubicBezTo>
                <a:cubicBezTo>
                  <a:pt x="1334156" y="1917463"/>
                  <a:pt x="1332325" y="1933185"/>
                  <a:pt x="1330532" y="1951591"/>
                </a:cubicBezTo>
                <a:cubicBezTo>
                  <a:pt x="1324280" y="1947759"/>
                  <a:pt x="1318757" y="1944330"/>
                  <a:pt x="1313023" y="1940594"/>
                </a:cubicBezTo>
                <a:cubicBezTo>
                  <a:pt x="1323177" y="1963883"/>
                  <a:pt x="1315726" y="1976695"/>
                  <a:pt x="1297885" y="1992137"/>
                </a:cubicBezTo>
                <a:cubicBezTo>
                  <a:pt x="1286771" y="2001595"/>
                  <a:pt x="1286073" y="2024217"/>
                  <a:pt x="1283226" y="2041090"/>
                </a:cubicBezTo>
                <a:cubicBezTo>
                  <a:pt x="1278658" y="2067281"/>
                  <a:pt x="1275949" y="2093548"/>
                  <a:pt x="1273758" y="2119910"/>
                </a:cubicBezTo>
                <a:cubicBezTo>
                  <a:pt x="1272958" y="2128595"/>
                  <a:pt x="1276087" y="2137738"/>
                  <a:pt x="1278107" y="2148550"/>
                </a:cubicBezTo>
                <a:cubicBezTo>
                  <a:pt x="1263885" y="2157434"/>
                  <a:pt x="1241940" y="2167568"/>
                  <a:pt x="1278181" y="2181487"/>
                </a:cubicBezTo>
                <a:cubicBezTo>
                  <a:pt x="1272721" y="2189312"/>
                  <a:pt x="1268986" y="2195046"/>
                  <a:pt x="1263833" y="2202660"/>
                </a:cubicBezTo>
                <a:cubicBezTo>
                  <a:pt x="1270658" y="2203385"/>
                  <a:pt x="1275624" y="2204034"/>
                  <a:pt x="1280379" y="2204377"/>
                </a:cubicBezTo>
                <a:cubicBezTo>
                  <a:pt x="1293926" y="2226685"/>
                  <a:pt x="1252335" y="2248985"/>
                  <a:pt x="1280835" y="2270040"/>
                </a:cubicBezTo>
                <a:cubicBezTo>
                  <a:pt x="1271306" y="2302809"/>
                  <a:pt x="1265782" y="2334177"/>
                  <a:pt x="1274963" y="2368528"/>
                </a:cubicBezTo>
                <a:cubicBezTo>
                  <a:pt x="1279324" y="2384054"/>
                  <a:pt x="1269480" y="2402578"/>
                  <a:pt x="1267879" y="2419950"/>
                </a:cubicBezTo>
                <a:cubicBezTo>
                  <a:pt x="1266010" y="2440215"/>
                  <a:pt x="1264143" y="2460480"/>
                  <a:pt x="1266607" y="2480475"/>
                </a:cubicBezTo>
                <a:cubicBezTo>
                  <a:pt x="1268551" y="2493147"/>
                  <a:pt x="1279349" y="2504242"/>
                  <a:pt x="1283153" y="2516989"/>
                </a:cubicBezTo>
                <a:cubicBezTo>
                  <a:pt x="1286091" y="2527167"/>
                  <a:pt x="1288130" y="2539321"/>
                  <a:pt x="1285067" y="2548660"/>
                </a:cubicBezTo>
                <a:cubicBezTo>
                  <a:pt x="1279842" y="2565360"/>
                  <a:pt x="1277337" y="2577478"/>
                  <a:pt x="1286895" y="2595302"/>
                </a:cubicBezTo>
                <a:cubicBezTo>
                  <a:pt x="1295165" y="2609946"/>
                  <a:pt x="1289502" y="2631919"/>
                  <a:pt x="1290298" y="2650803"/>
                </a:cubicBezTo>
                <a:cubicBezTo>
                  <a:pt x="1290687" y="2663189"/>
                  <a:pt x="1287418" y="2679448"/>
                  <a:pt x="1294036" y="2687093"/>
                </a:cubicBezTo>
                <a:cubicBezTo>
                  <a:pt x="1319358" y="2716661"/>
                  <a:pt x="1310481" y="2751693"/>
                  <a:pt x="1315060" y="2781983"/>
                </a:cubicBezTo>
                <a:cubicBezTo>
                  <a:pt x="1332984" y="2779135"/>
                  <a:pt x="1348436" y="2776634"/>
                  <a:pt x="1363042" y="2772908"/>
                </a:cubicBezTo>
                <a:cubicBezTo>
                  <a:pt x="1359936" y="2772334"/>
                  <a:pt x="1356925" y="2771242"/>
                  <a:pt x="1354126" y="2770458"/>
                </a:cubicBezTo>
                <a:cubicBezTo>
                  <a:pt x="1353410" y="2756943"/>
                  <a:pt x="1348224" y="2741531"/>
                  <a:pt x="1353434" y="2730716"/>
                </a:cubicBezTo>
                <a:cubicBezTo>
                  <a:pt x="1359945" y="2717196"/>
                  <a:pt x="1373724" y="2706357"/>
                  <a:pt x="1385854" y="2695749"/>
                </a:cubicBezTo>
                <a:cubicBezTo>
                  <a:pt x="1403081" y="2680728"/>
                  <a:pt x="1421575" y="2667547"/>
                  <a:pt x="1439743" y="2653235"/>
                </a:cubicBezTo>
                <a:cubicBezTo>
                  <a:pt x="1437842" y="2650475"/>
                  <a:pt x="1436462" y="2647811"/>
                  <a:pt x="1434773" y="2645359"/>
                </a:cubicBezTo>
                <a:cubicBezTo>
                  <a:pt x="1428772" y="2644519"/>
                  <a:pt x="1422771" y="2643678"/>
                  <a:pt x="1414392" y="2642666"/>
                </a:cubicBezTo>
                <a:cubicBezTo>
                  <a:pt x="1417494" y="2636012"/>
                  <a:pt x="1420194" y="2630086"/>
                  <a:pt x="1425307" y="2619788"/>
                </a:cubicBezTo>
                <a:cubicBezTo>
                  <a:pt x="1413863" y="2620887"/>
                  <a:pt x="1405926" y="2621831"/>
                  <a:pt x="1392008" y="2623276"/>
                </a:cubicBezTo>
                <a:cubicBezTo>
                  <a:pt x="1423786" y="2572934"/>
                  <a:pt x="1372313" y="2576278"/>
                  <a:pt x="1363792" y="2558644"/>
                </a:cubicBezTo>
                <a:cubicBezTo>
                  <a:pt x="1364261" y="2541600"/>
                  <a:pt x="1364580" y="2528276"/>
                  <a:pt x="1365166" y="2512056"/>
                </a:cubicBezTo>
                <a:cubicBezTo>
                  <a:pt x="1368156" y="2511806"/>
                  <a:pt x="1374540" y="2510575"/>
                  <a:pt x="1383301" y="2509516"/>
                </a:cubicBezTo>
                <a:cubicBezTo>
                  <a:pt x="1378849" y="2501735"/>
                  <a:pt x="1375453" y="2495486"/>
                  <a:pt x="1371729" y="2488107"/>
                </a:cubicBezTo>
                <a:cubicBezTo>
                  <a:pt x="1380008" y="2482409"/>
                  <a:pt x="1387061" y="2477555"/>
                  <a:pt x="1397487" y="2470379"/>
                </a:cubicBezTo>
                <a:cubicBezTo>
                  <a:pt x="1389969" y="2464709"/>
                  <a:pt x="1383677" y="2458194"/>
                  <a:pt x="1375891" y="2455418"/>
                </a:cubicBezTo>
                <a:cubicBezTo>
                  <a:pt x="1339574" y="2443358"/>
                  <a:pt x="1340836" y="2437971"/>
                  <a:pt x="1364956" y="2407360"/>
                </a:cubicBezTo>
                <a:cubicBezTo>
                  <a:pt x="1378943" y="2389600"/>
                  <a:pt x="1397377" y="2372393"/>
                  <a:pt x="1400468" y="2344056"/>
                </a:cubicBezTo>
                <a:cubicBezTo>
                  <a:pt x="1402567" y="2325439"/>
                  <a:pt x="1391309" y="2318274"/>
                  <a:pt x="1385942" y="2318354"/>
                </a:cubicBezTo>
                <a:cubicBezTo>
                  <a:pt x="1349918" y="2319198"/>
                  <a:pt x="1347891" y="2293930"/>
                  <a:pt x="1344427" y="2269201"/>
                </a:cubicBezTo>
                <a:cubicBezTo>
                  <a:pt x="1343408" y="2263124"/>
                  <a:pt x="1342791" y="2256318"/>
                  <a:pt x="1342214" y="2252195"/>
                </a:cubicBezTo>
                <a:cubicBezTo>
                  <a:pt x="1356857" y="2243925"/>
                  <a:pt x="1370273" y="2236499"/>
                  <a:pt x="1387791" y="2227153"/>
                </a:cubicBezTo>
                <a:cubicBezTo>
                  <a:pt x="1376458" y="2221848"/>
                  <a:pt x="1371049" y="2219244"/>
                  <a:pt x="1363666" y="2215739"/>
                </a:cubicBezTo>
                <a:cubicBezTo>
                  <a:pt x="1367633" y="2211654"/>
                  <a:pt x="1371982" y="2205498"/>
                  <a:pt x="1373229" y="2205995"/>
                </a:cubicBezTo>
                <a:cubicBezTo>
                  <a:pt x="1404620" y="2220089"/>
                  <a:pt x="1412083" y="2194165"/>
                  <a:pt x="1426280" y="2176711"/>
                </a:cubicBezTo>
                <a:cubicBezTo>
                  <a:pt x="1435208" y="2166047"/>
                  <a:pt x="1447895" y="2158218"/>
                  <a:pt x="1458397" y="2149183"/>
                </a:cubicBezTo>
                <a:cubicBezTo>
                  <a:pt x="1436161" y="2118846"/>
                  <a:pt x="1425154" y="2114672"/>
                  <a:pt x="1391492" y="2121573"/>
                </a:cubicBezTo>
                <a:cubicBezTo>
                  <a:pt x="1387386" y="2116264"/>
                  <a:pt x="1382764" y="2110860"/>
                  <a:pt x="1378447" y="2105245"/>
                </a:cubicBezTo>
                <a:cubicBezTo>
                  <a:pt x="1374341" y="2099937"/>
                  <a:pt x="1370848" y="2094206"/>
                  <a:pt x="1371270" y="2094819"/>
                </a:cubicBezTo>
                <a:cubicBezTo>
                  <a:pt x="1385989" y="2084689"/>
                  <a:pt x="1401190" y="2079199"/>
                  <a:pt x="1408565" y="2068247"/>
                </a:cubicBezTo>
                <a:cubicBezTo>
                  <a:pt x="1419887" y="2051868"/>
                  <a:pt x="1425052" y="2031141"/>
                  <a:pt x="1452394" y="2036725"/>
                </a:cubicBezTo>
                <a:cubicBezTo>
                  <a:pt x="1454982" y="2037203"/>
                  <a:pt x="1461187" y="2023895"/>
                  <a:pt x="1464174" y="2016417"/>
                </a:cubicBezTo>
                <a:cubicBezTo>
                  <a:pt x="1466472" y="2011219"/>
                  <a:pt x="1466065" y="2004720"/>
                  <a:pt x="1462940" y="2002805"/>
                </a:cubicBezTo>
                <a:cubicBezTo>
                  <a:pt x="1451810" y="1983352"/>
                  <a:pt x="1440891" y="1964205"/>
                  <a:pt x="1430510" y="1946495"/>
                </a:cubicBezTo>
                <a:cubicBezTo>
                  <a:pt x="1473370" y="1933263"/>
                  <a:pt x="1508833" y="1922413"/>
                  <a:pt x="1549125" y="1910044"/>
                </a:cubicBezTo>
                <a:cubicBezTo>
                  <a:pt x="1514254" y="1877106"/>
                  <a:pt x="1484618" y="1849151"/>
                  <a:pt x="1458647" y="1824548"/>
                </a:cubicBezTo>
                <a:cubicBezTo>
                  <a:pt x="1479191" y="1810408"/>
                  <a:pt x="1501575" y="1795002"/>
                  <a:pt x="1523653" y="1779806"/>
                </a:cubicBezTo>
                <a:cubicBezTo>
                  <a:pt x="1526070" y="1782661"/>
                  <a:pt x="1528794" y="1785305"/>
                  <a:pt x="1530790" y="1787547"/>
                </a:cubicBezTo>
                <a:cubicBezTo>
                  <a:pt x="1540370" y="1779145"/>
                  <a:pt x="1549243" y="1771682"/>
                  <a:pt x="1557904" y="1763914"/>
                </a:cubicBezTo>
                <a:cubicBezTo>
                  <a:pt x="1559055" y="1764929"/>
                  <a:pt x="1560417" y="1766251"/>
                  <a:pt x="1561778" y="1767573"/>
                </a:cubicBezTo>
                <a:cubicBezTo>
                  <a:pt x="1556032" y="1776952"/>
                  <a:pt x="1550286" y="1786329"/>
                  <a:pt x="1544539" y="1795708"/>
                </a:cubicBezTo>
                <a:cubicBezTo>
                  <a:pt x="1549716" y="1796664"/>
                  <a:pt x="1554893" y="1797619"/>
                  <a:pt x="1560070" y="1798574"/>
                </a:cubicBezTo>
                <a:cubicBezTo>
                  <a:pt x="1581805" y="1788133"/>
                  <a:pt x="1583391" y="1776648"/>
                  <a:pt x="1563838" y="1746272"/>
                </a:cubicBezTo>
                <a:cubicBezTo>
                  <a:pt x="1574288" y="1747666"/>
                  <a:pt x="1581324" y="1748698"/>
                  <a:pt x="1590738" y="1749900"/>
                </a:cubicBezTo>
                <a:cubicBezTo>
                  <a:pt x="1587457" y="1744477"/>
                  <a:pt x="1584502" y="1740184"/>
                  <a:pt x="1581643" y="1735373"/>
                </a:cubicBezTo>
                <a:cubicBezTo>
                  <a:pt x="1612725" y="1707654"/>
                  <a:pt x="1644698" y="1698300"/>
                  <a:pt x="1654980" y="1709299"/>
                </a:cubicBezTo>
                <a:cubicBezTo>
                  <a:pt x="1668050" y="1699400"/>
                  <a:pt x="1681657" y="1690938"/>
                  <a:pt x="1692541" y="1679832"/>
                </a:cubicBezTo>
                <a:cubicBezTo>
                  <a:pt x="1696508" y="1675746"/>
                  <a:pt x="1696615" y="1662115"/>
                  <a:pt x="1692837" y="1657937"/>
                </a:cubicBezTo>
                <a:cubicBezTo>
                  <a:pt x="1685911" y="1650502"/>
                  <a:pt x="1674809" y="1646846"/>
                  <a:pt x="1662939" y="1640104"/>
                </a:cubicBezTo>
                <a:cubicBezTo>
                  <a:pt x="1698185" y="1621719"/>
                  <a:pt x="1682774" y="1592107"/>
                  <a:pt x="1682950" y="1562161"/>
                </a:cubicBezTo>
                <a:cubicBezTo>
                  <a:pt x="1693034" y="1559740"/>
                  <a:pt x="1705685" y="1556455"/>
                  <a:pt x="1719372" y="1553361"/>
                </a:cubicBezTo>
                <a:cubicBezTo>
                  <a:pt x="1718372" y="1548626"/>
                  <a:pt x="1717046" y="1542760"/>
                  <a:pt x="1716720" y="1541629"/>
                </a:cubicBezTo>
                <a:cubicBezTo>
                  <a:pt x="1690775" y="1532823"/>
                  <a:pt x="1667783" y="1521084"/>
                  <a:pt x="1643779" y="1517722"/>
                </a:cubicBezTo>
                <a:cubicBezTo>
                  <a:pt x="1629552" y="1515765"/>
                  <a:pt x="1614985" y="1515284"/>
                  <a:pt x="1600300" y="1515450"/>
                </a:cubicBezTo>
                <a:close/>
                <a:moveTo>
                  <a:pt x="5356035" y="1961436"/>
                </a:moveTo>
                <a:cubicBezTo>
                  <a:pt x="5339205" y="1968500"/>
                  <a:pt x="5322684" y="1975353"/>
                  <a:pt x="5306161" y="1982206"/>
                </a:cubicBezTo>
                <a:cubicBezTo>
                  <a:pt x="5307236" y="1985082"/>
                  <a:pt x="5308100" y="1987650"/>
                  <a:pt x="5309176" y="1990526"/>
                </a:cubicBezTo>
                <a:cubicBezTo>
                  <a:pt x="5326119" y="1984286"/>
                  <a:pt x="5343582" y="1978142"/>
                  <a:pt x="5360527" y="1971902"/>
                </a:cubicBezTo>
                <a:cubicBezTo>
                  <a:pt x="5359029" y="1968414"/>
                  <a:pt x="5357533" y="1964925"/>
                  <a:pt x="5356035" y="1961436"/>
                </a:cubicBezTo>
                <a:close/>
                <a:moveTo>
                  <a:pt x="380379" y="1978782"/>
                </a:moveTo>
                <a:cubicBezTo>
                  <a:pt x="369646" y="1986168"/>
                  <a:pt x="358799" y="1992731"/>
                  <a:pt x="349313" y="2000617"/>
                </a:cubicBezTo>
                <a:cubicBezTo>
                  <a:pt x="345537" y="2003666"/>
                  <a:pt x="342129" y="2010531"/>
                  <a:pt x="343012" y="2014442"/>
                </a:cubicBezTo>
                <a:cubicBezTo>
                  <a:pt x="343993" y="2017835"/>
                  <a:pt x="350647" y="2020937"/>
                  <a:pt x="355115" y="2022832"/>
                </a:cubicBezTo>
                <a:cubicBezTo>
                  <a:pt x="361864" y="2025417"/>
                  <a:pt x="369112" y="2026756"/>
                  <a:pt x="378546" y="2029300"/>
                </a:cubicBezTo>
                <a:cubicBezTo>
                  <a:pt x="369814" y="2011360"/>
                  <a:pt x="410603" y="1997747"/>
                  <a:pt x="380379" y="1978782"/>
                </a:cubicBezTo>
                <a:close/>
                <a:moveTo>
                  <a:pt x="257789" y="2255667"/>
                </a:moveTo>
                <a:cubicBezTo>
                  <a:pt x="250601" y="2258355"/>
                  <a:pt x="246523" y="2268844"/>
                  <a:pt x="240948" y="2275844"/>
                </a:cubicBezTo>
                <a:cubicBezTo>
                  <a:pt x="242828" y="2277262"/>
                  <a:pt x="245014" y="2278469"/>
                  <a:pt x="247200" y="2279675"/>
                </a:cubicBezTo>
                <a:cubicBezTo>
                  <a:pt x="258183" y="2275279"/>
                  <a:pt x="269166" y="2270883"/>
                  <a:pt x="288564" y="2262955"/>
                </a:cubicBezTo>
                <a:cubicBezTo>
                  <a:pt x="274048" y="2258936"/>
                  <a:pt x="264364" y="2253401"/>
                  <a:pt x="257789" y="2255667"/>
                </a:cubicBezTo>
                <a:close/>
                <a:moveTo>
                  <a:pt x="498692" y="2674613"/>
                </a:moveTo>
                <a:cubicBezTo>
                  <a:pt x="475560" y="2688275"/>
                  <a:pt x="454879" y="2700250"/>
                  <a:pt x="434832" y="2713143"/>
                </a:cubicBezTo>
                <a:cubicBezTo>
                  <a:pt x="431555" y="2714947"/>
                  <a:pt x="431347" y="2721869"/>
                  <a:pt x="429663" y="2726643"/>
                </a:cubicBezTo>
                <a:cubicBezTo>
                  <a:pt x="435147" y="2727388"/>
                  <a:pt x="441188" y="2730913"/>
                  <a:pt x="445500" y="2729299"/>
                </a:cubicBezTo>
                <a:cubicBezTo>
                  <a:pt x="465416" y="2721467"/>
                  <a:pt x="485311" y="2712292"/>
                  <a:pt x="508293" y="2702350"/>
                </a:cubicBezTo>
                <a:cubicBezTo>
                  <a:pt x="505700" y="2694643"/>
                  <a:pt x="503435" y="2688069"/>
                  <a:pt x="498692" y="2674613"/>
                </a:cubicBezTo>
                <a:close/>
                <a:moveTo>
                  <a:pt x="1382240" y="2821153"/>
                </a:moveTo>
                <a:cubicBezTo>
                  <a:pt x="1362978" y="2831247"/>
                  <a:pt x="1344635" y="2840708"/>
                  <a:pt x="1326292" y="2850170"/>
                </a:cubicBezTo>
                <a:cubicBezTo>
                  <a:pt x="1325930" y="2853583"/>
                  <a:pt x="1325357" y="2856688"/>
                  <a:pt x="1324995" y="2860101"/>
                </a:cubicBezTo>
                <a:cubicBezTo>
                  <a:pt x="1337594" y="2867246"/>
                  <a:pt x="1350791" y="2879854"/>
                  <a:pt x="1363176" y="2879464"/>
                </a:cubicBezTo>
                <a:cubicBezTo>
                  <a:pt x="1378857" y="2878612"/>
                  <a:pt x="1389443" y="2847375"/>
                  <a:pt x="1382240" y="2821153"/>
                </a:cubicBezTo>
                <a:close/>
                <a:moveTo>
                  <a:pt x="1998662" y="3064784"/>
                </a:moveTo>
                <a:cubicBezTo>
                  <a:pt x="1997706" y="3069961"/>
                  <a:pt x="1997268" y="3075234"/>
                  <a:pt x="1997535" y="3072338"/>
                </a:cubicBezTo>
                <a:cubicBezTo>
                  <a:pt x="1973936" y="3075477"/>
                  <a:pt x="1950449" y="3072211"/>
                  <a:pt x="1934484" y="3081843"/>
                </a:cubicBezTo>
                <a:cubicBezTo>
                  <a:pt x="1918519" y="3091476"/>
                  <a:pt x="1909136" y="3113299"/>
                  <a:pt x="1898965" y="3130692"/>
                </a:cubicBezTo>
                <a:cubicBezTo>
                  <a:pt x="1893029" y="3141105"/>
                  <a:pt x="1890733" y="3153531"/>
                  <a:pt x="1885987" y="3167643"/>
                </a:cubicBezTo>
                <a:cubicBezTo>
                  <a:pt x="1891892" y="3169002"/>
                  <a:pt x="1901115" y="3171239"/>
                  <a:pt x="1914480" y="3174242"/>
                </a:cubicBezTo>
                <a:cubicBezTo>
                  <a:pt x="1907793" y="3182911"/>
                  <a:pt x="1902736" y="3190008"/>
                  <a:pt x="1896527" y="3196088"/>
                </a:cubicBezTo>
                <a:cubicBezTo>
                  <a:pt x="1881371" y="3211491"/>
                  <a:pt x="1870048" y="3227870"/>
                  <a:pt x="1867397" y="3250935"/>
                </a:cubicBezTo>
                <a:cubicBezTo>
                  <a:pt x="1865830" y="3263762"/>
                  <a:pt x="1852993" y="3275309"/>
                  <a:pt x="1843299" y="3290115"/>
                </a:cubicBezTo>
                <a:cubicBezTo>
                  <a:pt x="1852099" y="3291740"/>
                  <a:pt x="1860287" y="3293787"/>
                  <a:pt x="1868782" y="3295623"/>
                </a:cubicBezTo>
                <a:cubicBezTo>
                  <a:pt x="1869108" y="3296754"/>
                  <a:pt x="1869646" y="3298192"/>
                  <a:pt x="1870394" y="3299936"/>
                </a:cubicBezTo>
                <a:cubicBezTo>
                  <a:pt x="1880185" y="3326636"/>
                  <a:pt x="1866164" y="3348941"/>
                  <a:pt x="1857741" y="3372814"/>
                </a:cubicBezTo>
                <a:cubicBezTo>
                  <a:pt x="1855464" y="3379353"/>
                  <a:pt x="1859724" y="3388170"/>
                  <a:pt x="1860973" y="3395896"/>
                </a:cubicBezTo>
                <a:cubicBezTo>
                  <a:pt x="1863869" y="3396162"/>
                  <a:pt x="1866764" y="3396429"/>
                  <a:pt x="1869659" y="3396696"/>
                </a:cubicBezTo>
                <a:cubicBezTo>
                  <a:pt x="1866115" y="3401395"/>
                  <a:pt x="1862359" y="3405787"/>
                  <a:pt x="1862667" y="3405576"/>
                </a:cubicBezTo>
                <a:cubicBezTo>
                  <a:pt x="1864035" y="3421354"/>
                  <a:pt x="1864924" y="3432492"/>
                  <a:pt x="1866118" y="3443419"/>
                </a:cubicBezTo>
                <a:lnTo>
                  <a:pt x="1865835" y="3442945"/>
                </a:lnTo>
                <a:lnTo>
                  <a:pt x="1865676" y="3441464"/>
                </a:lnTo>
                <a:lnTo>
                  <a:pt x="1864835" y="3441274"/>
                </a:lnTo>
                <a:lnTo>
                  <a:pt x="1857266" y="3428611"/>
                </a:lnTo>
                <a:cubicBezTo>
                  <a:pt x="1846539" y="3419981"/>
                  <a:pt x="1830622" y="3427631"/>
                  <a:pt x="1813486" y="3431292"/>
                </a:cubicBezTo>
                <a:cubicBezTo>
                  <a:pt x="1825767" y="3416965"/>
                  <a:pt x="1834695" y="3406300"/>
                  <a:pt x="1844026" y="3394907"/>
                </a:cubicBezTo>
                <a:cubicBezTo>
                  <a:pt x="1834532" y="3388337"/>
                  <a:pt x="1826189" y="3382782"/>
                  <a:pt x="1819822" y="3378126"/>
                </a:cubicBezTo>
                <a:cubicBezTo>
                  <a:pt x="1806346" y="3381526"/>
                  <a:pt x="1793081" y="3385233"/>
                  <a:pt x="1777861" y="3389383"/>
                </a:cubicBezTo>
                <a:cubicBezTo>
                  <a:pt x="1789644" y="3411097"/>
                  <a:pt x="1815289" y="3434569"/>
                  <a:pt x="1773487" y="3456563"/>
                </a:cubicBezTo>
                <a:cubicBezTo>
                  <a:pt x="1798650" y="3456189"/>
                  <a:pt x="1819188" y="3437648"/>
                  <a:pt x="1841936" y="3436077"/>
                </a:cubicBezTo>
                <a:lnTo>
                  <a:pt x="1864835" y="3441274"/>
                </a:lnTo>
                <a:lnTo>
                  <a:pt x="1865835" y="3442945"/>
                </a:lnTo>
                <a:lnTo>
                  <a:pt x="1867918" y="3462367"/>
                </a:lnTo>
                <a:cubicBezTo>
                  <a:pt x="1866065" y="3482941"/>
                  <a:pt x="1852652" y="3501493"/>
                  <a:pt x="1834252" y="3508734"/>
                </a:cubicBezTo>
                <a:cubicBezTo>
                  <a:pt x="1822751" y="3513036"/>
                  <a:pt x="1814897" y="3526575"/>
                  <a:pt x="1808996" y="3532444"/>
                </a:cubicBezTo>
                <a:cubicBezTo>
                  <a:pt x="1824411" y="3534488"/>
                  <a:pt x="1839002" y="3536646"/>
                  <a:pt x="1853382" y="3538498"/>
                </a:cubicBezTo>
                <a:cubicBezTo>
                  <a:pt x="1850334" y="3541951"/>
                  <a:pt x="1847805" y="3545499"/>
                  <a:pt x="1844759" y="3548952"/>
                </a:cubicBezTo>
                <a:cubicBezTo>
                  <a:pt x="1846531" y="3564001"/>
                  <a:pt x="1844201" y="3580968"/>
                  <a:pt x="1851089" y="3592948"/>
                </a:cubicBezTo>
                <a:cubicBezTo>
                  <a:pt x="1855236" y="3600939"/>
                  <a:pt x="1872586" y="3601199"/>
                  <a:pt x="1888252" y="3606232"/>
                </a:cubicBezTo>
                <a:cubicBezTo>
                  <a:pt x="1878368" y="3622073"/>
                  <a:pt x="1866971" y="3640312"/>
                  <a:pt x="1852547" y="3663344"/>
                </a:cubicBezTo>
                <a:cubicBezTo>
                  <a:pt x="1904052" y="3648230"/>
                  <a:pt x="1924261" y="3688096"/>
                  <a:pt x="1954777" y="3712734"/>
                </a:cubicBezTo>
                <a:cubicBezTo>
                  <a:pt x="1950543" y="3719715"/>
                  <a:pt x="1945907" y="3727425"/>
                  <a:pt x="1945200" y="3728364"/>
                </a:cubicBezTo>
                <a:cubicBezTo>
                  <a:pt x="1948412" y="3750103"/>
                  <a:pt x="1950396" y="3765458"/>
                  <a:pt x="1952801" y="3781428"/>
                </a:cubicBezTo>
                <a:cubicBezTo>
                  <a:pt x="1994601" y="3794231"/>
                  <a:pt x="2004453" y="3824958"/>
                  <a:pt x="1976222" y="3877829"/>
                </a:cubicBezTo>
                <a:cubicBezTo>
                  <a:pt x="1994890" y="3869499"/>
                  <a:pt x="2009151" y="3863299"/>
                  <a:pt x="2019922" y="3858596"/>
                </a:cubicBezTo>
                <a:cubicBezTo>
                  <a:pt x="2025702" y="3872243"/>
                  <a:pt x="2030307" y="3883533"/>
                  <a:pt x="2035760" y="3896049"/>
                </a:cubicBezTo>
                <a:cubicBezTo>
                  <a:pt x="2058546" y="3879913"/>
                  <a:pt x="2100235" y="3899121"/>
                  <a:pt x="2101208" y="3853262"/>
                </a:cubicBezTo>
                <a:cubicBezTo>
                  <a:pt x="2082667" y="3849303"/>
                  <a:pt x="2064759" y="3846265"/>
                  <a:pt x="2043629" y="3841828"/>
                </a:cubicBezTo>
                <a:cubicBezTo>
                  <a:pt x="2043454" y="3836977"/>
                  <a:pt x="2043104" y="3827276"/>
                  <a:pt x="2042061" y="3812629"/>
                </a:cubicBezTo>
                <a:cubicBezTo>
                  <a:pt x="2034761" y="3821722"/>
                  <a:pt x="2029990" y="3827264"/>
                  <a:pt x="2024722" y="3834054"/>
                </a:cubicBezTo>
                <a:cubicBezTo>
                  <a:pt x="2019751" y="3826177"/>
                  <a:pt x="2015204" y="3818914"/>
                  <a:pt x="2011079" y="3812263"/>
                </a:cubicBezTo>
                <a:cubicBezTo>
                  <a:pt x="2024572" y="3802976"/>
                  <a:pt x="2037450" y="3794112"/>
                  <a:pt x="2052475" y="3783771"/>
                </a:cubicBezTo>
                <a:cubicBezTo>
                  <a:pt x="2037609" y="3770052"/>
                  <a:pt x="2026025" y="3761757"/>
                  <a:pt x="2016990" y="3751255"/>
                </a:cubicBezTo>
                <a:cubicBezTo>
                  <a:pt x="1996924" y="3728010"/>
                  <a:pt x="2001038" y="3712979"/>
                  <a:pt x="2025875" y="3695883"/>
                </a:cubicBezTo>
                <a:cubicBezTo>
                  <a:pt x="2032008" y="3691663"/>
                  <a:pt x="2033534" y="3676151"/>
                  <a:pt x="2031535" y="3666681"/>
                </a:cubicBezTo>
                <a:cubicBezTo>
                  <a:pt x="2028325" y="3652170"/>
                  <a:pt x="2020477" y="3638140"/>
                  <a:pt x="2014372" y="3623363"/>
                </a:cubicBezTo>
                <a:cubicBezTo>
                  <a:pt x="2012111" y="3624015"/>
                  <a:pt x="2006455" y="3625648"/>
                  <a:pt x="2001012" y="3627587"/>
                </a:cubicBezTo>
                <a:cubicBezTo>
                  <a:pt x="2000896" y="3626763"/>
                  <a:pt x="2000263" y="3625843"/>
                  <a:pt x="1999937" y="3624712"/>
                </a:cubicBezTo>
                <a:cubicBezTo>
                  <a:pt x="2006376" y="3620280"/>
                  <a:pt x="2012815" y="3615849"/>
                  <a:pt x="2019562" y="3611205"/>
                </a:cubicBezTo>
                <a:cubicBezTo>
                  <a:pt x="2013425" y="3608198"/>
                  <a:pt x="2008228" y="3605900"/>
                  <a:pt x="1999809" y="3602205"/>
                </a:cubicBezTo>
                <a:cubicBezTo>
                  <a:pt x="2035586" y="3570801"/>
                  <a:pt x="2025302" y="3517779"/>
                  <a:pt x="2067773" y="3492161"/>
                </a:cubicBezTo>
                <a:cubicBezTo>
                  <a:pt x="2065989" y="3490226"/>
                  <a:pt x="2063687" y="3488195"/>
                  <a:pt x="2061597" y="3486471"/>
                </a:cubicBezTo>
                <a:cubicBezTo>
                  <a:pt x="2053489" y="3489793"/>
                  <a:pt x="2045898" y="3493209"/>
                  <a:pt x="2042103" y="3494917"/>
                </a:cubicBezTo>
                <a:cubicBezTo>
                  <a:pt x="2039602" y="3479466"/>
                  <a:pt x="2037293" y="3462979"/>
                  <a:pt x="2034446" y="3445055"/>
                </a:cubicBezTo>
                <a:cubicBezTo>
                  <a:pt x="2022256" y="3451637"/>
                  <a:pt x="2013038" y="3456627"/>
                  <a:pt x="2004125" y="3461406"/>
                </a:cubicBezTo>
                <a:cubicBezTo>
                  <a:pt x="2003281" y="3460179"/>
                  <a:pt x="2002533" y="3458434"/>
                  <a:pt x="2001689" y="3457209"/>
                </a:cubicBezTo>
                <a:cubicBezTo>
                  <a:pt x="2008414" y="3451223"/>
                  <a:pt x="2015140" y="3445238"/>
                  <a:pt x="2022576" y="3438314"/>
                </a:cubicBezTo>
                <a:cubicBezTo>
                  <a:pt x="2018223" y="3437242"/>
                  <a:pt x="2014292" y="3436784"/>
                  <a:pt x="2008386" y="3435426"/>
                </a:cubicBezTo>
                <a:cubicBezTo>
                  <a:pt x="2013691" y="3424092"/>
                  <a:pt x="2019111" y="3413584"/>
                  <a:pt x="2023114" y="3404954"/>
                </a:cubicBezTo>
                <a:cubicBezTo>
                  <a:pt x="2016611" y="3398132"/>
                  <a:pt x="2009993" y="3390486"/>
                  <a:pt x="2002224" y="3381825"/>
                </a:cubicBezTo>
                <a:cubicBezTo>
                  <a:pt x="1991723" y="3390860"/>
                  <a:pt x="1980301" y="3400530"/>
                  <a:pt x="1969398" y="3410293"/>
                </a:cubicBezTo>
                <a:cubicBezTo>
                  <a:pt x="1967825" y="3408665"/>
                  <a:pt x="1965734" y="3406940"/>
                  <a:pt x="1964161" y="3405311"/>
                </a:cubicBezTo>
                <a:cubicBezTo>
                  <a:pt x="1973989" y="3392672"/>
                  <a:pt x="1983511" y="3380243"/>
                  <a:pt x="1993762" y="3368218"/>
                </a:cubicBezTo>
                <a:cubicBezTo>
                  <a:pt x="2006044" y="3353890"/>
                  <a:pt x="2024672" y="3342875"/>
                  <a:pt x="2016569" y="3318628"/>
                </a:cubicBezTo>
                <a:cubicBezTo>
                  <a:pt x="2015820" y="3316884"/>
                  <a:pt x="2026803" y="3312486"/>
                  <a:pt x="2030654" y="3307577"/>
                </a:cubicBezTo>
                <a:cubicBezTo>
                  <a:pt x="2037647" y="3298698"/>
                  <a:pt x="2043489" y="3288801"/>
                  <a:pt x="2050770" y="3278368"/>
                </a:cubicBezTo>
                <a:cubicBezTo>
                  <a:pt x="2035466" y="3269921"/>
                  <a:pt x="2022770" y="3263294"/>
                  <a:pt x="2010381" y="3256457"/>
                </a:cubicBezTo>
                <a:cubicBezTo>
                  <a:pt x="2018983" y="3244662"/>
                  <a:pt x="2027278" y="3233078"/>
                  <a:pt x="2037087" y="3219096"/>
                </a:cubicBezTo>
                <a:cubicBezTo>
                  <a:pt x="2022433" y="3205684"/>
                  <a:pt x="2008085" y="3192060"/>
                  <a:pt x="1991436" y="3176406"/>
                </a:cubicBezTo>
                <a:cubicBezTo>
                  <a:pt x="1988466" y="3177998"/>
                  <a:pt x="1982217" y="3181395"/>
                  <a:pt x="1975969" y="3184792"/>
                </a:cubicBezTo>
                <a:cubicBezTo>
                  <a:pt x="1974184" y="3182857"/>
                  <a:pt x="1972611" y="3181228"/>
                  <a:pt x="1970828" y="3179292"/>
                </a:cubicBezTo>
                <a:cubicBezTo>
                  <a:pt x="1979681" y="3170489"/>
                  <a:pt x="1988226" y="3161896"/>
                  <a:pt x="1999014" y="3151307"/>
                </a:cubicBezTo>
                <a:cubicBezTo>
                  <a:pt x="1992129" y="3146556"/>
                  <a:pt x="1985973" y="3142207"/>
                  <a:pt x="1979817" y="3137858"/>
                </a:cubicBezTo>
                <a:cubicBezTo>
                  <a:pt x="1981474" y="3117287"/>
                  <a:pt x="1978451" y="3094512"/>
                  <a:pt x="2004846" y="3084931"/>
                </a:cubicBezTo>
                <a:cubicBezTo>
                  <a:pt x="2007510" y="3083549"/>
                  <a:pt x="2006316" y="3072622"/>
                  <a:pt x="2007040" y="3065796"/>
                </a:cubicBezTo>
                <a:cubicBezTo>
                  <a:pt x="2004145" y="3065529"/>
                  <a:pt x="2001556" y="3065051"/>
                  <a:pt x="1998662" y="3064784"/>
                </a:cubicBezTo>
                <a:close/>
                <a:moveTo>
                  <a:pt x="2126867" y="3724433"/>
                </a:moveTo>
                <a:cubicBezTo>
                  <a:pt x="2119011" y="3730745"/>
                  <a:pt x="2111461" y="3736846"/>
                  <a:pt x="2096666" y="3748836"/>
                </a:cubicBezTo>
                <a:cubicBezTo>
                  <a:pt x="2112735" y="3753140"/>
                  <a:pt x="2123204" y="3755877"/>
                  <a:pt x="2133673" y="3758612"/>
                </a:cubicBezTo>
                <a:cubicBezTo>
                  <a:pt x="2134645" y="3747550"/>
                  <a:pt x="2135406" y="3736181"/>
                  <a:pt x="2136378" y="3725119"/>
                </a:cubicBezTo>
                <a:cubicBezTo>
                  <a:pt x="2133482" y="3724852"/>
                  <a:pt x="2130069" y="3724489"/>
                  <a:pt x="2126867" y="3724433"/>
                </a:cubicBezTo>
                <a:close/>
                <a:moveTo>
                  <a:pt x="2214103" y="3841986"/>
                </a:moveTo>
                <a:cubicBezTo>
                  <a:pt x="2198179" y="3854303"/>
                  <a:pt x="2182043" y="3866312"/>
                  <a:pt x="2161729" y="3882102"/>
                </a:cubicBezTo>
                <a:cubicBezTo>
                  <a:pt x="2165651" y="3902901"/>
                  <a:pt x="2144104" y="3905079"/>
                  <a:pt x="2122213" y="3912012"/>
                </a:cubicBezTo>
                <a:cubicBezTo>
                  <a:pt x="2137345" y="3888040"/>
                  <a:pt x="2150563" y="3867192"/>
                  <a:pt x="2163378" y="3847075"/>
                </a:cubicBezTo>
                <a:cubicBezTo>
                  <a:pt x="2144260" y="3838993"/>
                  <a:pt x="2125782" y="3846289"/>
                  <a:pt x="2113811" y="3867633"/>
                </a:cubicBezTo>
                <a:cubicBezTo>
                  <a:pt x="2107165" y="3878987"/>
                  <a:pt x="2095628" y="3887831"/>
                  <a:pt x="2086489" y="3898189"/>
                </a:cubicBezTo>
                <a:cubicBezTo>
                  <a:pt x="2082119" y="3903003"/>
                  <a:pt x="2077962" y="3908123"/>
                  <a:pt x="2073804" y="3913245"/>
                </a:cubicBezTo>
                <a:cubicBezTo>
                  <a:pt x="2075685" y="3914662"/>
                  <a:pt x="2077257" y="3916291"/>
                  <a:pt x="2079136" y="3917709"/>
                </a:cubicBezTo>
                <a:cubicBezTo>
                  <a:pt x="2084445" y="3913604"/>
                  <a:pt x="2089754" y="3909498"/>
                  <a:pt x="2095981" y="3904759"/>
                </a:cubicBezTo>
                <a:cubicBezTo>
                  <a:pt x="2100681" y="3908304"/>
                  <a:pt x="2106510" y="3911521"/>
                  <a:pt x="2111019" y="3916100"/>
                </a:cubicBezTo>
                <a:cubicBezTo>
                  <a:pt x="2115526" y="3920681"/>
                  <a:pt x="2118501" y="3926315"/>
                  <a:pt x="2125044" y="3935821"/>
                </a:cubicBezTo>
                <a:cubicBezTo>
                  <a:pt x="2165292" y="3913541"/>
                  <a:pt x="2205024" y="3891166"/>
                  <a:pt x="2245272" y="3868887"/>
                </a:cubicBezTo>
                <a:cubicBezTo>
                  <a:pt x="2244523" y="3867143"/>
                  <a:pt x="2243679" y="3865916"/>
                  <a:pt x="2242931" y="3864172"/>
                </a:cubicBezTo>
                <a:cubicBezTo>
                  <a:pt x="2231199" y="3866824"/>
                  <a:pt x="2219256" y="3869169"/>
                  <a:pt x="2201448" y="3872840"/>
                </a:cubicBezTo>
                <a:cubicBezTo>
                  <a:pt x="2209417" y="3860125"/>
                  <a:pt x="2214072" y="3853757"/>
                  <a:pt x="2218209" y="3847295"/>
                </a:cubicBezTo>
                <a:cubicBezTo>
                  <a:pt x="2216943" y="3845454"/>
                  <a:pt x="2215370" y="3843826"/>
                  <a:pt x="2214103" y="3841986"/>
                </a:cubicBezTo>
                <a:close/>
                <a:moveTo>
                  <a:pt x="119250" y="3078124"/>
                </a:moveTo>
                <a:cubicBezTo>
                  <a:pt x="104329" y="3078113"/>
                  <a:pt x="90553" y="3083867"/>
                  <a:pt x="82220" y="3096380"/>
                </a:cubicBezTo>
                <a:cubicBezTo>
                  <a:pt x="75553" y="3106392"/>
                  <a:pt x="88391" y="3129641"/>
                  <a:pt x="94137" y="3155059"/>
                </a:cubicBezTo>
                <a:cubicBezTo>
                  <a:pt x="122574" y="3130064"/>
                  <a:pt x="142753" y="3112107"/>
                  <a:pt x="163142" y="3094460"/>
                </a:cubicBezTo>
                <a:cubicBezTo>
                  <a:pt x="150234" y="3083912"/>
                  <a:pt x="134170" y="3078136"/>
                  <a:pt x="119250" y="3078124"/>
                </a:cubicBezTo>
                <a:close/>
                <a:moveTo>
                  <a:pt x="1430092" y="3140415"/>
                </a:moveTo>
                <a:cubicBezTo>
                  <a:pt x="1423623" y="3140291"/>
                  <a:pt x="1417695" y="3140870"/>
                  <a:pt x="1415520" y="3143948"/>
                </a:cubicBezTo>
                <a:cubicBezTo>
                  <a:pt x="1404907" y="3159386"/>
                  <a:pt x="1384478" y="3174351"/>
                  <a:pt x="1400347" y="3200033"/>
                </a:cubicBezTo>
                <a:cubicBezTo>
                  <a:pt x="1407754" y="3212107"/>
                  <a:pt x="1406459" y="3229266"/>
                  <a:pt x="1410171" y="3249759"/>
                </a:cubicBezTo>
                <a:cubicBezTo>
                  <a:pt x="1432228" y="3233221"/>
                  <a:pt x="1434216" y="3221007"/>
                  <a:pt x="1412333" y="3207599"/>
                </a:cubicBezTo>
                <a:cubicBezTo>
                  <a:pt x="1429198" y="3195991"/>
                  <a:pt x="1442384" y="3186917"/>
                  <a:pt x="1457102" y="3176785"/>
                </a:cubicBezTo>
                <a:cubicBezTo>
                  <a:pt x="1454701" y="3168045"/>
                  <a:pt x="1451954" y="3156830"/>
                  <a:pt x="1447900" y="3141093"/>
                </a:cubicBezTo>
                <a:cubicBezTo>
                  <a:pt x="1443568" y="3141364"/>
                  <a:pt x="1436560" y="3140538"/>
                  <a:pt x="1430092" y="3140415"/>
                </a:cubicBezTo>
                <a:close/>
                <a:moveTo>
                  <a:pt x="153105" y="3399619"/>
                </a:moveTo>
                <a:cubicBezTo>
                  <a:pt x="154017" y="3419328"/>
                  <a:pt x="154773" y="3435527"/>
                  <a:pt x="155318" y="3451421"/>
                </a:cubicBezTo>
                <a:cubicBezTo>
                  <a:pt x="157484" y="3451285"/>
                  <a:pt x="159651" y="3451150"/>
                  <a:pt x="161817" y="3451015"/>
                </a:cubicBezTo>
                <a:cubicBezTo>
                  <a:pt x="168675" y="3439968"/>
                  <a:pt x="175839" y="3428710"/>
                  <a:pt x="183215" y="3417759"/>
                </a:cubicBezTo>
                <a:cubicBezTo>
                  <a:pt x="176233" y="3413526"/>
                  <a:pt x="166854" y="3407779"/>
                  <a:pt x="153105" y="3399619"/>
                </a:cubicBezTo>
                <a:close/>
                <a:moveTo>
                  <a:pt x="304127" y="3557322"/>
                </a:moveTo>
                <a:cubicBezTo>
                  <a:pt x="298496" y="3567525"/>
                  <a:pt x="292367" y="3578974"/>
                  <a:pt x="287138" y="3588447"/>
                </a:cubicBezTo>
                <a:cubicBezTo>
                  <a:pt x="295159" y="3600099"/>
                  <a:pt x="304807" y="3610179"/>
                  <a:pt x="309836" y="3622082"/>
                </a:cubicBezTo>
                <a:cubicBezTo>
                  <a:pt x="321297" y="3649893"/>
                  <a:pt x="343960" y="3653275"/>
                  <a:pt x="367526" y="3627112"/>
                </a:cubicBezTo>
                <a:cubicBezTo>
                  <a:pt x="318673" y="3619163"/>
                  <a:pt x="306659" y="3595799"/>
                  <a:pt x="333174" y="3559474"/>
                </a:cubicBezTo>
                <a:cubicBezTo>
                  <a:pt x="322840" y="3558904"/>
                  <a:pt x="313637" y="3558008"/>
                  <a:pt x="304127" y="3557322"/>
                </a:cubicBezTo>
                <a:close/>
                <a:moveTo>
                  <a:pt x="750853" y="3713948"/>
                </a:moveTo>
                <a:cubicBezTo>
                  <a:pt x="725029" y="3713195"/>
                  <a:pt x="715738" y="3727272"/>
                  <a:pt x="715196" y="3753403"/>
                </a:cubicBezTo>
                <a:cubicBezTo>
                  <a:pt x="743262" y="3752161"/>
                  <a:pt x="740412" y="3727010"/>
                  <a:pt x="750853" y="3713948"/>
                </a:cubicBezTo>
                <a:close/>
                <a:moveTo>
                  <a:pt x="412293" y="3783845"/>
                </a:moveTo>
                <a:cubicBezTo>
                  <a:pt x="396719" y="3780606"/>
                  <a:pt x="389182" y="3790707"/>
                  <a:pt x="388963" y="3812548"/>
                </a:cubicBezTo>
                <a:cubicBezTo>
                  <a:pt x="402802" y="3805736"/>
                  <a:pt x="415509" y="3799249"/>
                  <a:pt x="430574" y="3791591"/>
                </a:cubicBezTo>
                <a:cubicBezTo>
                  <a:pt x="423569" y="3787487"/>
                  <a:pt x="417485" y="3784925"/>
                  <a:pt x="412293" y="3783845"/>
                </a:cubicBezTo>
                <a:close/>
                <a:moveTo>
                  <a:pt x="821026" y="3794893"/>
                </a:moveTo>
                <a:cubicBezTo>
                  <a:pt x="797869" y="3799985"/>
                  <a:pt x="782323" y="3803003"/>
                  <a:pt x="767102" y="3807153"/>
                </a:cubicBezTo>
                <a:cubicBezTo>
                  <a:pt x="742528" y="3814125"/>
                  <a:pt x="748959" y="3830034"/>
                  <a:pt x="758691" y="3852709"/>
                </a:cubicBezTo>
                <a:cubicBezTo>
                  <a:pt x="780594" y="3832662"/>
                  <a:pt x="799334" y="3815244"/>
                  <a:pt x="821026" y="3794893"/>
                </a:cubicBezTo>
                <a:close/>
                <a:moveTo>
                  <a:pt x="309391" y="3828906"/>
                </a:moveTo>
                <a:cubicBezTo>
                  <a:pt x="315805" y="3850701"/>
                  <a:pt x="327163" y="3864575"/>
                  <a:pt x="352198" y="3860900"/>
                </a:cubicBezTo>
                <a:cubicBezTo>
                  <a:pt x="332336" y="3858304"/>
                  <a:pt x="339619" y="3820301"/>
                  <a:pt x="309391" y="3828906"/>
                </a:cubicBezTo>
                <a:close/>
                <a:moveTo>
                  <a:pt x="436198" y="3866238"/>
                </a:moveTo>
                <a:cubicBezTo>
                  <a:pt x="423793" y="3867093"/>
                  <a:pt x="414637" y="3872830"/>
                  <a:pt x="406638" y="3883531"/>
                </a:cubicBezTo>
                <a:cubicBezTo>
                  <a:pt x="471744" y="3915092"/>
                  <a:pt x="473603" y="3915167"/>
                  <a:pt x="485240" y="3878237"/>
                </a:cubicBezTo>
                <a:cubicBezTo>
                  <a:pt x="464252" y="3869410"/>
                  <a:pt x="448601" y="3865383"/>
                  <a:pt x="436198" y="3866238"/>
                </a:cubicBezTo>
                <a:close/>
                <a:moveTo>
                  <a:pt x="526461" y="3877149"/>
                </a:moveTo>
                <a:cubicBezTo>
                  <a:pt x="516768" y="3878906"/>
                  <a:pt x="510445" y="3885969"/>
                  <a:pt x="506090" y="3898683"/>
                </a:cubicBezTo>
                <a:cubicBezTo>
                  <a:pt x="517118" y="3904198"/>
                  <a:pt x="526897" y="3909215"/>
                  <a:pt x="537924" y="3914731"/>
                </a:cubicBezTo>
                <a:cubicBezTo>
                  <a:pt x="547601" y="3905811"/>
                  <a:pt x="557278" y="3896891"/>
                  <a:pt x="567050" y="3887454"/>
                </a:cubicBezTo>
                <a:cubicBezTo>
                  <a:pt x="549216" y="3878942"/>
                  <a:pt x="536154" y="3875392"/>
                  <a:pt x="526461" y="3877149"/>
                </a:cubicBezTo>
                <a:close/>
                <a:moveTo>
                  <a:pt x="605859" y="3970101"/>
                </a:moveTo>
                <a:cubicBezTo>
                  <a:pt x="580461" y="3977190"/>
                  <a:pt x="554430" y="3983357"/>
                  <a:pt x="528551" y="3993033"/>
                </a:cubicBezTo>
                <a:cubicBezTo>
                  <a:pt x="522802" y="3995184"/>
                  <a:pt x="519703" y="4009066"/>
                  <a:pt x="518596" y="4017961"/>
                </a:cubicBezTo>
                <a:cubicBezTo>
                  <a:pt x="517298" y="4027893"/>
                  <a:pt x="519412" y="4038188"/>
                  <a:pt x="525824" y="4052755"/>
                </a:cubicBezTo>
                <a:cubicBezTo>
                  <a:pt x="533525" y="4042935"/>
                  <a:pt x="541015" y="4032808"/>
                  <a:pt x="549446" y="4023391"/>
                </a:cubicBezTo>
                <a:cubicBezTo>
                  <a:pt x="555137" y="4017214"/>
                  <a:pt x="560712" y="4010213"/>
                  <a:pt x="567996" y="4007008"/>
                </a:cubicBezTo>
                <a:cubicBezTo>
                  <a:pt x="570565" y="4006144"/>
                  <a:pt x="577126" y="4016991"/>
                  <a:pt x="582765" y="4021244"/>
                </a:cubicBezTo>
                <a:cubicBezTo>
                  <a:pt x="598435" y="4033506"/>
                  <a:pt x="604616" y="4046425"/>
                  <a:pt x="593027" y="4065698"/>
                </a:cubicBezTo>
                <a:cubicBezTo>
                  <a:pt x="590710" y="4069553"/>
                  <a:pt x="597905" y="4081321"/>
                  <a:pt x="603257" y="4087127"/>
                </a:cubicBezTo>
                <a:cubicBezTo>
                  <a:pt x="607976" y="4092013"/>
                  <a:pt x="616872" y="4093121"/>
                  <a:pt x="623527" y="4096223"/>
                </a:cubicBezTo>
                <a:cubicBezTo>
                  <a:pt x="647037" y="4108058"/>
                  <a:pt x="648403" y="4116608"/>
                  <a:pt x="626918" y="4130040"/>
                </a:cubicBezTo>
                <a:cubicBezTo>
                  <a:pt x="613618" y="4138291"/>
                  <a:pt x="611128" y="4144523"/>
                  <a:pt x="620319" y="4158532"/>
                </a:cubicBezTo>
                <a:cubicBezTo>
                  <a:pt x="626861" y="4168037"/>
                  <a:pt x="627367" y="4181247"/>
                  <a:pt x="631938" y="4197080"/>
                </a:cubicBezTo>
                <a:cubicBezTo>
                  <a:pt x="642782" y="4183289"/>
                  <a:pt x="651460" y="4169635"/>
                  <a:pt x="662228" y="4157704"/>
                </a:cubicBezTo>
                <a:cubicBezTo>
                  <a:pt x="686715" y="4130909"/>
                  <a:pt x="687938" y="4122837"/>
                  <a:pt x="667486" y="4094436"/>
                </a:cubicBezTo>
                <a:cubicBezTo>
                  <a:pt x="666008" y="4092289"/>
                  <a:pt x="664396" y="4087977"/>
                  <a:pt x="663053" y="4087996"/>
                </a:cubicBezTo>
                <a:cubicBezTo>
                  <a:pt x="631403" y="4091253"/>
                  <a:pt x="640801" y="4063545"/>
                  <a:pt x="633355" y="4048787"/>
                </a:cubicBezTo>
                <a:cubicBezTo>
                  <a:pt x="629938" y="4041196"/>
                  <a:pt x="624567" y="4034048"/>
                  <a:pt x="621764" y="4026036"/>
                </a:cubicBezTo>
                <a:cubicBezTo>
                  <a:pt x="616041" y="4009187"/>
                  <a:pt x="611967" y="3992107"/>
                  <a:pt x="605859" y="3970101"/>
                </a:cubicBezTo>
                <a:close/>
                <a:moveTo>
                  <a:pt x="768357" y="4038113"/>
                </a:moveTo>
                <a:cubicBezTo>
                  <a:pt x="756720" y="4040248"/>
                  <a:pt x="741269" y="4042748"/>
                  <a:pt x="723863" y="4045690"/>
                </a:cubicBezTo>
                <a:cubicBezTo>
                  <a:pt x="732006" y="4072622"/>
                  <a:pt x="748655" y="4088276"/>
                  <a:pt x="778887" y="4086899"/>
                </a:cubicBezTo>
                <a:cubicBezTo>
                  <a:pt x="772453" y="4098559"/>
                  <a:pt x="767128" y="4108550"/>
                  <a:pt x="761900" y="4118024"/>
                </a:cubicBezTo>
                <a:cubicBezTo>
                  <a:pt x="765639" y="4119517"/>
                  <a:pt x="769283" y="4121528"/>
                  <a:pt x="773022" y="4123022"/>
                </a:cubicBezTo>
                <a:cubicBezTo>
                  <a:pt x="783671" y="4103039"/>
                  <a:pt x="794319" y="4083057"/>
                  <a:pt x="804068" y="4065049"/>
                </a:cubicBezTo>
                <a:cubicBezTo>
                  <a:pt x="791852" y="4055835"/>
                  <a:pt x="780573" y="4047328"/>
                  <a:pt x="768357" y="4038113"/>
                </a:cubicBezTo>
                <a:close/>
                <a:moveTo>
                  <a:pt x="397541" y="3973395"/>
                </a:moveTo>
                <a:cubicBezTo>
                  <a:pt x="394340" y="3973339"/>
                  <a:pt x="391051" y="3988255"/>
                  <a:pt x="387757" y="3995946"/>
                </a:cubicBezTo>
                <a:cubicBezTo>
                  <a:pt x="414601" y="4002776"/>
                  <a:pt x="422454" y="4024033"/>
                  <a:pt x="419937" y="4049265"/>
                </a:cubicBezTo>
                <a:cubicBezTo>
                  <a:pt x="433209" y="4025216"/>
                  <a:pt x="444989" y="4004906"/>
                  <a:pt x="459871" y="3977943"/>
                </a:cubicBezTo>
                <a:cubicBezTo>
                  <a:pt x="436710" y="3975808"/>
                  <a:pt x="416943" y="3972694"/>
                  <a:pt x="397541" y="3973395"/>
                </a:cubicBezTo>
                <a:close/>
                <a:moveTo>
                  <a:pt x="676901" y="4204403"/>
                </a:moveTo>
                <a:cubicBezTo>
                  <a:pt x="668808" y="4204156"/>
                  <a:pt x="660403" y="4205281"/>
                  <a:pt x="651920" y="4207730"/>
                </a:cubicBezTo>
                <a:cubicBezTo>
                  <a:pt x="665059" y="4216311"/>
                  <a:pt x="677390" y="4226350"/>
                  <a:pt x="691217" y="4232651"/>
                </a:cubicBezTo>
                <a:cubicBezTo>
                  <a:pt x="705043" y="4238951"/>
                  <a:pt x="720458" y="4240994"/>
                  <a:pt x="734974" y="4245012"/>
                </a:cubicBezTo>
                <a:cubicBezTo>
                  <a:pt x="722650" y="4218245"/>
                  <a:pt x="701180" y="4205148"/>
                  <a:pt x="676901" y="4204403"/>
                </a:cubicBezTo>
                <a:close/>
                <a:moveTo>
                  <a:pt x="960443" y="4374973"/>
                </a:moveTo>
                <a:cubicBezTo>
                  <a:pt x="949194" y="4382264"/>
                  <a:pt x="939267" y="4388193"/>
                  <a:pt x="922898" y="4398554"/>
                </a:cubicBezTo>
                <a:cubicBezTo>
                  <a:pt x="937991" y="4406694"/>
                  <a:pt x="947887" y="4412536"/>
                  <a:pt x="960065" y="4419068"/>
                </a:cubicBezTo>
                <a:cubicBezTo>
                  <a:pt x="960420" y="4401199"/>
                  <a:pt x="960452" y="4389427"/>
                  <a:pt x="960443" y="4374973"/>
                </a:cubicBezTo>
                <a:close/>
                <a:moveTo>
                  <a:pt x="965641" y="4458090"/>
                </a:moveTo>
                <a:cubicBezTo>
                  <a:pt x="954232" y="4457088"/>
                  <a:pt x="949047" y="4466418"/>
                  <a:pt x="934514" y="4499468"/>
                </a:cubicBezTo>
                <a:cubicBezTo>
                  <a:pt x="953034" y="4502085"/>
                  <a:pt x="971345" y="4504395"/>
                  <a:pt x="987066" y="4506226"/>
                </a:cubicBezTo>
                <a:cubicBezTo>
                  <a:pt x="984450" y="4489951"/>
                  <a:pt x="982200" y="4477492"/>
                  <a:pt x="979699" y="4462040"/>
                </a:cubicBezTo>
                <a:cubicBezTo>
                  <a:pt x="973938" y="4459906"/>
                  <a:pt x="969444" y="4458424"/>
                  <a:pt x="965641" y="4458090"/>
                </a:cubicBezTo>
                <a:close/>
                <a:moveTo>
                  <a:pt x="1066743" y="4469011"/>
                </a:moveTo>
                <a:cubicBezTo>
                  <a:pt x="1053020" y="4476649"/>
                  <a:pt x="1041655" y="4483116"/>
                  <a:pt x="1028852" y="4490119"/>
                </a:cubicBezTo>
                <a:cubicBezTo>
                  <a:pt x="1046991" y="4494807"/>
                  <a:pt x="1062119" y="4498403"/>
                  <a:pt x="1081811" y="4503378"/>
                </a:cubicBezTo>
                <a:cubicBezTo>
                  <a:pt x="1077646" y="4494042"/>
                  <a:pt x="1072944" y="4483271"/>
                  <a:pt x="1066743" y="4469011"/>
                </a:cubicBezTo>
                <a:close/>
                <a:moveTo>
                  <a:pt x="4462129" y="105268"/>
                </a:moveTo>
                <a:cubicBezTo>
                  <a:pt x="4446813" y="109935"/>
                  <a:pt x="4439202" y="112009"/>
                  <a:pt x="4426973" y="115907"/>
                </a:cubicBezTo>
                <a:cubicBezTo>
                  <a:pt x="4434727" y="130454"/>
                  <a:pt x="4440676" y="141724"/>
                  <a:pt x="4446836" y="153301"/>
                </a:cubicBezTo>
                <a:cubicBezTo>
                  <a:pt x="4449616" y="152743"/>
                  <a:pt x="4452606" y="152493"/>
                  <a:pt x="4455386" y="151935"/>
                </a:cubicBezTo>
                <a:cubicBezTo>
                  <a:pt x="4457449" y="137862"/>
                  <a:pt x="4459512" y="123789"/>
                  <a:pt x="4462129" y="105268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2757345" y="5233846"/>
            <a:ext cx="900256" cy="900254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240279" y="3345254"/>
            <a:ext cx="1147158" cy="1147158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249506" y="1575761"/>
            <a:ext cx="4891873" cy="46341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1A3FE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动作要领与比赛运用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249506" y="2084895"/>
            <a:ext cx="4894494" cy="889797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66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学生能准确阐述抢篮板球技术的动作要领，包括判断球的落点、抢位技巧、起跳发力、空中抢球等关键环节，80%以上学生能规范完成动作，30%能在对抗下熟练运用，提升篮球实战技巧。
在比赛中，学生能够根据球的飞行轨迹，迅速做出反应，准确判断球的落点，提前卡位，占据有利位置，提高抢篮板的成功率，增强比赛中的防守和进攻能力。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932411" y="3303124"/>
            <a:ext cx="4891873" cy="46341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0861C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身体素质与协调能力发展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932411" y="3812257"/>
            <a:ext cx="4894494" cy="889797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66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通过练习，全面提升学生的身体协调性、爆发力、灵敏性，发展下肢、上肢力量与空间感知能力，使学生在运动中更加灵活、敏捷，减少受伤风险。
练习过程中，学生需要快速调整身体姿态和动作节奏，这有助于提高学生的反应速度和身体控制能力，促进学生身体素质的全面发展。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249506" y="5105559"/>
            <a:ext cx="4891873" cy="46341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1A3FE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情感态度与团队精神培养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249506" y="5614692"/>
            <a:ext cx="4894494" cy="889797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66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培养学生团队协作精神，通过小组练习和竞赛，让学生学会相互配合、支持，增强团队凝聚力，共同完成任务，提高团队协作能力。
鼓励学生勇于拼搏，在激烈的对抗中不断挑战自我，增强学生的竞争意识和集体荣誉感，促进学生全面发展，培养学生的体育品德和团队精神。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2757345" y="1703567"/>
            <a:ext cx="900256" cy="900254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8100000">
            <a:off x="10696521" y="2142256"/>
            <a:ext cx="3876006" cy="3853962"/>
          </a:xfrm>
          <a:custGeom>
            <a:avLst/>
            <a:gdLst>
              <a:gd name="connsiteX0" fmla="*/ 2180703 w 6517785"/>
              <a:gd name="connsiteY0" fmla="*/ 6458805 h 6858000"/>
              <a:gd name="connsiteX1" fmla="*/ 2150711 w 6517785"/>
              <a:gd name="connsiteY1" fmla="*/ 6472234 h 6858000"/>
              <a:gd name="connsiteX2" fmla="*/ 2086697 w 6517785"/>
              <a:gd name="connsiteY2" fmla="*/ 6441346 h 6858000"/>
              <a:gd name="connsiteX3" fmla="*/ 2120270 w 6517785"/>
              <a:gd name="connsiteY3" fmla="*/ 6425231 h 6858000"/>
              <a:gd name="connsiteX4" fmla="*/ 2088935 w 6517785"/>
              <a:gd name="connsiteY4" fmla="*/ 6392552 h 6858000"/>
              <a:gd name="connsiteX5" fmla="*/ 2015968 w 6517785"/>
              <a:gd name="connsiteY5" fmla="*/ 6391210 h 6858000"/>
              <a:gd name="connsiteX6" fmla="*/ 1963145 w 6517785"/>
              <a:gd name="connsiteY6" fmla="*/ 6398820 h 6858000"/>
              <a:gd name="connsiteX7" fmla="*/ 2014625 w 6517785"/>
              <a:gd name="connsiteY7" fmla="*/ 6373304 h 6858000"/>
              <a:gd name="connsiteX8" fmla="*/ 1977918 w 6517785"/>
              <a:gd name="connsiteY8" fmla="*/ 6340625 h 6858000"/>
              <a:gd name="connsiteX9" fmla="*/ 1923752 w 6517785"/>
              <a:gd name="connsiteY9" fmla="*/ 6409116 h 6858000"/>
              <a:gd name="connsiteX10" fmla="*/ 1911218 w 6517785"/>
              <a:gd name="connsiteY10" fmla="*/ 6406430 h 6858000"/>
              <a:gd name="connsiteX11" fmla="*/ 1901369 w 6517785"/>
              <a:gd name="connsiteY11" fmla="*/ 6342416 h 6858000"/>
              <a:gd name="connsiteX12" fmla="*/ 1928676 w 6517785"/>
              <a:gd name="connsiteY12" fmla="*/ 6351369 h 6858000"/>
              <a:gd name="connsiteX13" fmla="*/ 1885254 w 6517785"/>
              <a:gd name="connsiteY13" fmla="*/ 6302575 h 6858000"/>
              <a:gd name="connsiteX14" fmla="*/ 1857500 w 6517785"/>
              <a:gd name="connsiteY14" fmla="*/ 6327643 h 6858000"/>
              <a:gd name="connsiteX15" fmla="*/ 1882568 w 6517785"/>
              <a:gd name="connsiteY15" fmla="*/ 6334806 h 6858000"/>
              <a:gd name="connsiteX16" fmla="*/ 1871825 w 6517785"/>
              <a:gd name="connsiteY16" fmla="*/ 6350921 h 6858000"/>
              <a:gd name="connsiteX17" fmla="*/ 1746483 w 6517785"/>
              <a:gd name="connsiteY17" fmla="*/ 6297651 h 6858000"/>
              <a:gd name="connsiteX18" fmla="*/ 1817211 w 6517785"/>
              <a:gd name="connsiteY18" fmla="*/ 6277954 h 6858000"/>
              <a:gd name="connsiteX19" fmla="*/ 1820345 w 6517785"/>
              <a:gd name="connsiteY19" fmla="*/ 6265420 h 6858000"/>
              <a:gd name="connsiteX20" fmla="*/ 1774237 w 6517785"/>
              <a:gd name="connsiteY20" fmla="*/ 6247962 h 6858000"/>
              <a:gd name="connsiteX21" fmla="*/ 1730815 w 6517785"/>
              <a:gd name="connsiteY21" fmla="*/ 6242142 h 6858000"/>
              <a:gd name="connsiteX22" fmla="*/ 1696793 w 6517785"/>
              <a:gd name="connsiteY22" fmla="*/ 6266763 h 6858000"/>
              <a:gd name="connsiteX23" fmla="*/ 1635465 w 6517785"/>
              <a:gd name="connsiteY23" fmla="*/ 6209464 h 6858000"/>
              <a:gd name="connsiteX24" fmla="*/ 1626065 w 6517785"/>
              <a:gd name="connsiteY24" fmla="*/ 6172756 h 6858000"/>
              <a:gd name="connsiteX25" fmla="*/ 1581747 w 6517785"/>
              <a:gd name="connsiteY25" fmla="*/ 6171414 h 6858000"/>
              <a:gd name="connsiteX26" fmla="*/ 1600549 w 6517785"/>
              <a:gd name="connsiteY26" fmla="*/ 6206778 h 6858000"/>
              <a:gd name="connsiteX27" fmla="*/ 1596967 w 6517785"/>
              <a:gd name="connsiteY27" fmla="*/ 6211702 h 6858000"/>
              <a:gd name="connsiteX28" fmla="*/ 1538325 w 6517785"/>
              <a:gd name="connsiteY28" fmla="*/ 6172756 h 6858000"/>
              <a:gd name="connsiteX29" fmla="*/ 1584881 w 6517785"/>
              <a:gd name="connsiteY29" fmla="*/ 6146793 h 6858000"/>
              <a:gd name="connsiteX30" fmla="*/ 1536535 w 6517785"/>
              <a:gd name="connsiteY30" fmla="*/ 6135602 h 6858000"/>
              <a:gd name="connsiteX31" fmla="*/ 1498037 w 6517785"/>
              <a:gd name="connsiteY31" fmla="*/ 6152164 h 6858000"/>
              <a:gd name="connsiteX32" fmla="*/ 1489979 w 6517785"/>
              <a:gd name="connsiteY32" fmla="*/ 6143659 h 6858000"/>
              <a:gd name="connsiteX33" fmla="*/ 1535192 w 6517785"/>
              <a:gd name="connsiteY33" fmla="*/ 6080093 h 6858000"/>
              <a:gd name="connsiteX34" fmla="*/ 1451481 w 6517785"/>
              <a:gd name="connsiteY34" fmla="*/ 6106952 h 6858000"/>
              <a:gd name="connsiteX35" fmla="*/ 1423279 w 6517785"/>
              <a:gd name="connsiteY35" fmla="*/ 6076959 h 6858000"/>
              <a:gd name="connsiteX36" fmla="*/ 1455958 w 6517785"/>
              <a:gd name="connsiteY36" fmla="*/ 6041595 h 6858000"/>
              <a:gd name="connsiteX37" fmla="*/ 1453272 w 6517785"/>
              <a:gd name="connsiteY37" fmla="*/ 6032194 h 6858000"/>
              <a:gd name="connsiteX38" fmla="*/ 1399106 w 6517785"/>
              <a:gd name="connsiteY38" fmla="*/ 6045176 h 6858000"/>
              <a:gd name="connsiteX39" fmla="*/ 1316738 w 6517785"/>
              <a:gd name="connsiteY39" fmla="*/ 5995487 h 6858000"/>
              <a:gd name="connsiteX40" fmla="*/ 1376724 w 6517785"/>
              <a:gd name="connsiteY40" fmla="*/ 5964599 h 6858000"/>
              <a:gd name="connsiteX41" fmla="*/ 1269287 w 6517785"/>
              <a:gd name="connsiteY41" fmla="*/ 5963256 h 6858000"/>
              <a:gd name="connsiteX42" fmla="*/ 1279136 w 6517785"/>
              <a:gd name="connsiteY42" fmla="*/ 5907300 h 6858000"/>
              <a:gd name="connsiteX43" fmla="*/ 1201245 w 6517785"/>
              <a:gd name="connsiteY43" fmla="*/ 5907300 h 6858000"/>
              <a:gd name="connsiteX44" fmla="*/ 1101866 w 6517785"/>
              <a:gd name="connsiteY44" fmla="*/ 5803892 h 6858000"/>
              <a:gd name="connsiteX45" fmla="*/ 1122906 w 6517785"/>
              <a:gd name="connsiteY45" fmla="*/ 5762261 h 6858000"/>
              <a:gd name="connsiteX46" fmla="*/ 979210 w 6517785"/>
              <a:gd name="connsiteY46" fmla="*/ 5668255 h 6858000"/>
              <a:gd name="connsiteX47" fmla="*/ 867745 w 6517785"/>
              <a:gd name="connsiteY47" fmla="*/ 5544703 h 6858000"/>
              <a:gd name="connsiteX48" fmla="*/ 840886 w 6517785"/>
              <a:gd name="connsiteY48" fmla="*/ 5510234 h 6858000"/>
              <a:gd name="connsiteX49" fmla="*/ 774186 w 6517785"/>
              <a:gd name="connsiteY49" fmla="*/ 5458754 h 6858000"/>
              <a:gd name="connsiteX50" fmla="*/ 784930 w 6517785"/>
              <a:gd name="connsiteY50" fmla="*/ 5442639 h 6858000"/>
              <a:gd name="connsiteX51" fmla="*/ 774634 w 6517785"/>
              <a:gd name="connsiteY51" fmla="*/ 5444877 h 6858000"/>
              <a:gd name="connsiteX52" fmla="*/ 753147 w 6517785"/>
              <a:gd name="connsiteY52" fmla="*/ 5389369 h 6858000"/>
              <a:gd name="connsiteX53" fmla="*/ 685552 w 6517785"/>
              <a:gd name="connsiteY53" fmla="*/ 5325355 h 6858000"/>
              <a:gd name="connsiteX54" fmla="*/ 630491 w 6517785"/>
              <a:gd name="connsiteY54" fmla="*/ 5229558 h 6858000"/>
              <a:gd name="connsiteX55" fmla="*/ 642577 w 6517785"/>
              <a:gd name="connsiteY55" fmla="*/ 5203594 h 6858000"/>
              <a:gd name="connsiteX56" fmla="*/ 649740 w 6517785"/>
              <a:gd name="connsiteY56" fmla="*/ 5185240 h 6858000"/>
              <a:gd name="connsiteX57" fmla="*/ 635863 w 6517785"/>
              <a:gd name="connsiteY57" fmla="*/ 5191060 h 6858000"/>
              <a:gd name="connsiteX58" fmla="*/ 605422 w 6517785"/>
              <a:gd name="connsiteY58" fmla="*/ 5183449 h 6858000"/>
              <a:gd name="connsiteX59" fmla="*/ 598708 w 6517785"/>
              <a:gd name="connsiteY59" fmla="*/ 5150323 h 6858000"/>
              <a:gd name="connsiteX60" fmla="*/ 570953 w 6517785"/>
              <a:gd name="connsiteY60" fmla="*/ 5100634 h 6858000"/>
              <a:gd name="connsiteX61" fmla="*/ 502910 w 6517785"/>
              <a:gd name="connsiteY61" fmla="*/ 4995884 h 6858000"/>
              <a:gd name="connsiteX62" fmla="*/ 530217 w 6517785"/>
              <a:gd name="connsiteY62" fmla="*/ 4974397 h 6858000"/>
              <a:gd name="connsiteX63" fmla="*/ 496196 w 6517785"/>
              <a:gd name="connsiteY63" fmla="*/ 4967682 h 6858000"/>
              <a:gd name="connsiteX64" fmla="*/ 455012 w 6517785"/>
              <a:gd name="connsiteY64" fmla="*/ 4935004 h 6858000"/>
              <a:gd name="connsiteX65" fmla="*/ 389655 w 6517785"/>
              <a:gd name="connsiteY65" fmla="*/ 4776535 h 6858000"/>
              <a:gd name="connsiteX66" fmla="*/ 376673 w 6517785"/>
              <a:gd name="connsiteY66" fmla="*/ 4726399 h 6858000"/>
              <a:gd name="connsiteX67" fmla="*/ 304601 w 6517785"/>
              <a:gd name="connsiteY67" fmla="*/ 4610457 h 6858000"/>
              <a:gd name="connsiteX68" fmla="*/ 305944 w 6517785"/>
              <a:gd name="connsiteY68" fmla="*/ 4584494 h 6858000"/>
              <a:gd name="connsiteX69" fmla="*/ 265208 w 6517785"/>
              <a:gd name="connsiteY69" fmla="*/ 4564349 h 6858000"/>
              <a:gd name="connsiteX70" fmla="*/ 178812 w 6517785"/>
              <a:gd name="connsiteY70" fmla="*/ 4423340 h 6858000"/>
              <a:gd name="connsiteX71" fmla="*/ 155982 w 6517785"/>
              <a:gd name="connsiteY71" fmla="*/ 4351268 h 6858000"/>
              <a:gd name="connsiteX72" fmla="*/ 114798 w 6517785"/>
              <a:gd name="connsiteY72" fmla="*/ 4261738 h 6858000"/>
              <a:gd name="connsiteX73" fmla="*/ 66004 w 6517785"/>
              <a:gd name="connsiteY73" fmla="*/ 4169970 h 6858000"/>
              <a:gd name="connsiteX74" fmla="*/ 83910 w 6517785"/>
              <a:gd name="connsiteY74" fmla="*/ 4155645 h 6858000"/>
              <a:gd name="connsiteX75" fmla="*/ 42726 w 6517785"/>
              <a:gd name="connsiteY75" fmla="*/ 4121623 h 6858000"/>
              <a:gd name="connsiteX76" fmla="*/ 64213 w 6517785"/>
              <a:gd name="connsiteY76" fmla="*/ 4067905 h 6858000"/>
              <a:gd name="connsiteX77" fmla="*/ 38697 w 6517785"/>
              <a:gd name="connsiteY77" fmla="*/ 4076858 h 6858000"/>
              <a:gd name="connsiteX78" fmla="*/ 38697 w 6517785"/>
              <a:gd name="connsiteY78" fmla="*/ 3996281 h 6858000"/>
              <a:gd name="connsiteX79" fmla="*/ 12286 w 6517785"/>
              <a:gd name="connsiteY79" fmla="*/ 3996281 h 6858000"/>
              <a:gd name="connsiteX80" fmla="*/ 26611 w 6517785"/>
              <a:gd name="connsiteY80" fmla="*/ 3906751 h 6858000"/>
              <a:gd name="connsiteX81" fmla="*/ 12734 w 6517785"/>
              <a:gd name="connsiteY81" fmla="*/ 3748731 h 6858000"/>
              <a:gd name="connsiteX82" fmla="*/ 75852 w 6517785"/>
              <a:gd name="connsiteY82" fmla="*/ 3791257 h 6858000"/>
              <a:gd name="connsiteX83" fmla="*/ 118827 w 6517785"/>
              <a:gd name="connsiteY83" fmla="*/ 3774247 h 6858000"/>
              <a:gd name="connsiteX84" fmla="*/ 132704 w 6517785"/>
              <a:gd name="connsiteY84" fmla="*/ 3746045 h 6858000"/>
              <a:gd name="connsiteX85" fmla="*/ 146581 w 6517785"/>
              <a:gd name="connsiteY85" fmla="*/ 3664125 h 6858000"/>
              <a:gd name="connsiteX86" fmla="*/ 222681 w 6517785"/>
              <a:gd name="connsiteY86" fmla="*/ 3590710 h 6858000"/>
              <a:gd name="connsiteX87" fmla="*/ 142552 w 6517785"/>
              <a:gd name="connsiteY87" fmla="*/ 3585338 h 6858000"/>
              <a:gd name="connsiteX88" fmla="*/ 175678 w 6517785"/>
              <a:gd name="connsiteY88" fmla="*/ 3515058 h 6858000"/>
              <a:gd name="connsiteX89" fmla="*/ 229844 w 6517785"/>
              <a:gd name="connsiteY89" fmla="*/ 3519982 h 6858000"/>
              <a:gd name="connsiteX90" fmla="*/ 207014 w 6517785"/>
              <a:gd name="connsiteY90" fmla="*/ 3454177 h 6858000"/>
              <a:gd name="connsiteX91" fmla="*/ 149267 w 6517785"/>
              <a:gd name="connsiteY91" fmla="*/ 3497152 h 6858000"/>
              <a:gd name="connsiteX92" fmla="*/ 156429 w 6517785"/>
              <a:gd name="connsiteY92" fmla="*/ 3385239 h 6858000"/>
              <a:gd name="connsiteX93" fmla="*/ 204775 w 6517785"/>
              <a:gd name="connsiteY93" fmla="*/ 3378076 h 6858000"/>
              <a:gd name="connsiteX94" fmla="*/ 273714 w 6517785"/>
              <a:gd name="connsiteY94" fmla="*/ 3421051 h 6858000"/>
              <a:gd name="connsiteX95" fmla="*/ 326536 w 6517785"/>
              <a:gd name="connsiteY95" fmla="*/ 3342264 h 6858000"/>
              <a:gd name="connsiteX96" fmla="*/ 377121 w 6517785"/>
              <a:gd name="connsiteY96" fmla="*/ 3265716 h 6858000"/>
              <a:gd name="connsiteX97" fmla="*/ 406666 w 6517785"/>
              <a:gd name="connsiteY97" fmla="*/ 3241991 h 6858000"/>
              <a:gd name="connsiteX98" fmla="*/ 471127 w 6517785"/>
              <a:gd name="connsiteY98" fmla="*/ 3183796 h 6858000"/>
              <a:gd name="connsiteX99" fmla="*/ 529769 w 6517785"/>
              <a:gd name="connsiteY99" fmla="*/ 3071436 h 6858000"/>
              <a:gd name="connsiteX100" fmla="*/ 539170 w 6517785"/>
              <a:gd name="connsiteY100" fmla="*/ 3043682 h 6858000"/>
              <a:gd name="connsiteX101" fmla="*/ 520369 w 6517785"/>
              <a:gd name="connsiteY101" fmla="*/ 2951466 h 6858000"/>
              <a:gd name="connsiteX102" fmla="*/ 483662 w 6517785"/>
              <a:gd name="connsiteY102" fmla="*/ 2923264 h 6858000"/>
              <a:gd name="connsiteX103" fmla="*/ 427705 w 6517785"/>
              <a:gd name="connsiteY103" fmla="*/ 2927293 h 6858000"/>
              <a:gd name="connsiteX104" fmla="*/ 419200 w 6517785"/>
              <a:gd name="connsiteY104" fmla="*/ 2848954 h 6858000"/>
              <a:gd name="connsiteX105" fmla="*/ 501568 w 6517785"/>
              <a:gd name="connsiteY105" fmla="*/ 2865070 h 6858000"/>
              <a:gd name="connsiteX106" fmla="*/ 530217 w 6517785"/>
              <a:gd name="connsiteY106" fmla="*/ 2803294 h 6858000"/>
              <a:gd name="connsiteX107" fmla="*/ 549914 w 6517785"/>
              <a:gd name="connsiteY107" fmla="*/ 2769272 h 6858000"/>
              <a:gd name="connsiteX108" fmla="*/ 569163 w 6517785"/>
              <a:gd name="connsiteY108" fmla="*/ 2717345 h 6858000"/>
              <a:gd name="connsiteX109" fmla="*/ 613032 w 6517785"/>
              <a:gd name="connsiteY109" fmla="*/ 2643930 h 6858000"/>
              <a:gd name="connsiteX110" fmla="*/ 660931 w 6517785"/>
              <a:gd name="connsiteY110" fmla="*/ 2668551 h 6858000"/>
              <a:gd name="connsiteX111" fmla="*/ 672122 w 6517785"/>
              <a:gd name="connsiteY111" fmla="*/ 2697201 h 6858000"/>
              <a:gd name="connsiteX112" fmla="*/ 672570 w 6517785"/>
              <a:gd name="connsiteY112" fmla="*/ 2788521 h 6858000"/>
              <a:gd name="connsiteX113" fmla="*/ 675256 w 6517785"/>
              <a:gd name="connsiteY113" fmla="*/ 2795236 h 6858000"/>
              <a:gd name="connsiteX114" fmla="*/ 656454 w 6517785"/>
              <a:gd name="connsiteY114" fmla="*/ 2887900 h 6858000"/>
              <a:gd name="connsiteX115" fmla="*/ 600946 w 6517785"/>
              <a:gd name="connsiteY115" fmla="*/ 2953704 h 6858000"/>
              <a:gd name="connsiteX116" fmla="*/ 592441 w 6517785"/>
              <a:gd name="connsiteY116" fmla="*/ 2989964 h 6858000"/>
              <a:gd name="connsiteX117" fmla="*/ 594231 w 6517785"/>
              <a:gd name="connsiteY117" fmla="*/ 3042339 h 6858000"/>
              <a:gd name="connsiteX118" fmla="*/ 601841 w 6517785"/>
              <a:gd name="connsiteY118" fmla="*/ 3104562 h 6858000"/>
              <a:gd name="connsiteX119" fmla="*/ 607213 w 6517785"/>
              <a:gd name="connsiteY119" fmla="*/ 3117544 h 6858000"/>
              <a:gd name="connsiteX120" fmla="*/ 598260 w 6517785"/>
              <a:gd name="connsiteY120" fmla="*/ 3210208 h 6858000"/>
              <a:gd name="connsiteX121" fmla="*/ 608108 w 6517785"/>
              <a:gd name="connsiteY121" fmla="*/ 3236619 h 6858000"/>
              <a:gd name="connsiteX122" fmla="*/ 669884 w 6517785"/>
              <a:gd name="connsiteY122" fmla="*/ 3321225 h 6858000"/>
              <a:gd name="connsiteX123" fmla="*/ 730764 w 6517785"/>
              <a:gd name="connsiteY123" fmla="*/ 3463578 h 6858000"/>
              <a:gd name="connsiteX124" fmla="*/ 771053 w 6517785"/>
              <a:gd name="connsiteY124" fmla="*/ 3576833 h 6858000"/>
              <a:gd name="connsiteX125" fmla="*/ 792540 w 6517785"/>
              <a:gd name="connsiteY125" fmla="*/ 3638609 h 6858000"/>
              <a:gd name="connsiteX126" fmla="*/ 765681 w 6517785"/>
              <a:gd name="connsiteY126" fmla="*/ 3714262 h 6858000"/>
              <a:gd name="connsiteX127" fmla="*/ 754490 w 6517785"/>
              <a:gd name="connsiteY127" fmla="*/ 3728586 h 6858000"/>
              <a:gd name="connsiteX128" fmla="*/ 764786 w 6517785"/>
              <a:gd name="connsiteY128" fmla="*/ 3731720 h 6858000"/>
              <a:gd name="connsiteX129" fmla="*/ 753595 w 6517785"/>
              <a:gd name="connsiteY129" fmla="*/ 3794839 h 6858000"/>
              <a:gd name="connsiteX130" fmla="*/ 741956 w 6517785"/>
              <a:gd name="connsiteY130" fmla="*/ 3849004 h 6858000"/>
              <a:gd name="connsiteX131" fmla="*/ 771948 w 6517785"/>
              <a:gd name="connsiteY131" fmla="*/ 3993148 h 6858000"/>
              <a:gd name="connsiteX132" fmla="*/ 762995 w 6517785"/>
              <a:gd name="connsiteY132" fmla="*/ 4129681 h 6858000"/>
              <a:gd name="connsiteX133" fmla="*/ 786721 w 6517785"/>
              <a:gd name="connsiteY133" fmla="*/ 4131472 h 6858000"/>
              <a:gd name="connsiteX134" fmla="*/ 831933 w 6517785"/>
              <a:gd name="connsiteY134" fmla="*/ 4313218 h 6858000"/>
              <a:gd name="connsiteX135" fmla="*/ 849392 w 6517785"/>
              <a:gd name="connsiteY135" fmla="*/ 4302474 h 6858000"/>
              <a:gd name="connsiteX136" fmla="*/ 873565 w 6517785"/>
              <a:gd name="connsiteY136" fmla="*/ 4334705 h 6858000"/>
              <a:gd name="connsiteX137" fmla="*/ 945189 w 6517785"/>
              <a:gd name="connsiteY137" fmla="*/ 4480191 h 6858000"/>
              <a:gd name="connsiteX138" fmla="*/ 926835 w 6517785"/>
              <a:gd name="connsiteY138" fmla="*/ 4531671 h 6858000"/>
              <a:gd name="connsiteX139" fmla="*/ 925045 w 6517785"/>
              <a:gd name="connsiteY139" fmla="*/ 4597028 h 6858000"/>
              <a:gd name="connsiteX140" fmla="*/ 931759 w 6517785"/>
              <a:gd name="connsiteY140" fmla="*/ 4654775 h 6858000"/>
              <a:gd name="connsiteX141" fmla="*/ 946979 w 6517785"/>
              <a:gd name="connsiteY141" fmla="*/ 4682977 h 6858000"/>
              <a:gd name="connsiteX142" fmla="*/ 985030 w 6517785"/>
              <a:gd name="connsiteY142" fmla="*/ 4682977 h 6858000"/>
              <a:gd name="connsiteX143" fmla="*/ 987268 w 6517785"/>
              <a:gd name="connsiteY143" fmla="*/ 4690587 h 6858000"/>
              <a:gd name="connsiteX144" fmla="*/ 945189 w 6517785"/>
              <a:gd name="connsiteY144" fmla="*/ 4706255 h 6858000"/>
              <a:gd name="connsiteX145" fmla="*/ 990849 w 6517785"/>
              <a:gd name="connsiteY145" fmla="*/ 4807871 h 6858000"/>
              <a:gd name="connsiteX146" fmla="*/ 987268 w 6517785"/>
              <a:gd name="connsiteY146" fmla="*/ 4807423 h 6858000"/>
              <a:gd name="connsiteX147" fmla="*/ 995326 w 6517785"/>
              <a:gd name="connsiteY147" fmla="*/ 4857112 h 6858000"/>
              <a:gd name="connsiteX148" fmla="*/ 1058444 w 6517785"/>
              <a:gd name="connsiteY148" fmla="*/ 4941718 h 6858000"/>
              <a:gd name="connsiteX149" fmla="*/ 1074112 w 6517785"/>
              <a:gd name="connsiteY149" fmla="*/ 4963653 h 6858000"/>
              <a:gd name="connsiteX150" fmla="*/ 1119325 w 6517785"/>
              <a:gd name="connsiteY150" fmla="*/ 5053183 h 6858000"/>
              <a:gd name="connsiteX151" fmla="*/ 1122906 w 6517785"/>
              <a:gd name="connsiteY151" fmla="*/ 5097948 h 6858000"/>
              <a:gd name="connsiteX152" fmla="*/ 1152451 w 6517785"/>
              <a:gd name="connsiteY152" fmla="*/ 5132865 h 6858000"/>
              <a:gd name="connsiteX153" fmla="*/ 1250934 w 6517785"/>
              <a:gd name="connsiteY153" fmla="*/ 5197775 h 6858000"/>
              <a:gd name="connsiteX154" fmla="*/ 1384781 w 6517785"/>
              <a:gd name="connsiteY154" fmla="*/ 5383101 h 6858000"/>
              <a:gd name="connsiteX155" fmla="*/ 1435813 w 6517785"/>
              <a:gd name="connsiteY155" fmla="*/ 5413989 h 6858000"/>
              <a:gd name="connsiteX156" fmla="*/ 1473864 w 6517785"/>
              <a:gd name="connsiteY156" fmla="*/ 5457859 h 6858000"/>
              <a:gd name="connsiteX157" fmla="*/ 1559365 w 6517785"/>
              <a:gd name="connsiteY157" fmla="*/ 5510234 h 6858000"/>
              <a:gd name="connsiteX158" fmla="*/ 1616216 w 6517785"/>
              <a:gd name="connsiteY158" fmla="*/ 5553208 h 6858000"/>
              <a:gd name="connsiteX159" fmla="*/ 1659638 w 6517785"/>
              <a:gd name="connsiteY159" fmla="*/ 5553208 h 6858000"/>
              <a:gd name="connsiteX160" fmla="*/ 1660086 w 6517785"/>
              <a:gd name="connsiteY160" fmla="*/ 5565743 h 6858000"/>
              <a:gd name="connsiteX161" fmla="*/ 1639494 w 6517785"/>
              <a:gd name="connsiteY161" fmla="*/ 5568876 h 6858000"/>
              <a:gd name="connsiteX162" fmla="*/ 1707089 w 6517785"/>
              <a:gd name="connsiteY162" fmla="*/ 5647663 h 6858000"/>
              <a:gd name="connsiteX163" fmla="*/ 1769313 w 6517785"/>
              <a:gd name="connsiteY163" fmla="*/ 5696905 h 6858000"/>
              <a:gd name="connsiteX164" fmla="*/ 1817211 w 6517785"/>
              <a:gd name="connsiteY164" fmla="*/ 5726449 h 6858000"/>
              <a:gd name="connsiteX165" fmla="*/ 1859290 w 6517785"/>
              <a:gd name="connsiteY165" fmla="*/ 5767633 h 6858000"/>
              <a:gd name="connsiteX166" fmla="*/ 1870034 w 6517785"/>
              <a:gd name="connsiteY166" fmla="*/ 5775691 h 6858000"/>
              <a:gd name="connsiteX167" fmla="*/ 2032979 w 6517785"/>
              <a:gd name="connsiteY167" fmla="*/ 5882679 h 6858000"/>
              <a:gd name="connsiteX168" fmla="*/ 2201295 w 6517785"/>
              <a:gd name="connsiteY168" fmla="*/ 5961466 h 6858000"/>
              <a:gd name="connsiteX169" fmla="*/ 2283215 w 6517785"/>
              <a:gd name="connsiteY169" fmla="*/ 5975790 h 6858000"/>
              <a:gd name="connsiteX170" fmla="*/ 2302912 w 6517785"/>
              <a:gd name="connsiteY170" fmla="*/ 5979819 h 6858000"/>
              <a:gd name="connsiteX171" fmla="*/ 2306493 w 6517785"/>
              <a:gd name="connsiteY171" fmla="*/ 5980267 h 6858000"/>
              <a:gd name="connsiteX172" fmla="*/ 2393337 w 6517785"/>
              <a:gd name="connsiteY172" fmla="*/ 6038014 h 6858000"/>
              <a:gd name="connsiteX173" fmla="*/ 2446160 w 6517785"/>
              <a:gd name="connsiteY173" fmla="*/ 6075169 h 6858000"/>
              <a:gd name="connsiteX174" fmla="*/ 2498535 w 6517785"/>
              <a:gd name="connsiteY174" fmla="*/ 6083674 h 6858000"/>
              <a:gd name="connsiteX175" fmla="*/ 2549119 w 6517785"/>
              <a:gd name="connsiteY175" fmla="*/ 6093970 h 6858000"/>
              <a:gd name="connsiteX176" fmla="*/ 2613133 w 6517785"/>
              <a:gd name="connsiteY176" fmla="*/ 6106504 h 6858000"/>
              <a:gd name="connsiteX177" fmla="*/ 2742952 w 6517785"/>
              <a:gd name="connsiteY177" fmla="*/ 6141868 h 6858000"/>
              <a:gd name="connsiteX178" fmla="*/ 2842778 w 6517785"/>
              <a:gd name="connsiteY178" fmla="*/ 6179471 h 6858000"/>
              <a:gd name="connsiteX179" fmla="*/ 2900972 w 6517785"/>
              <a:gd name="connsiteY179" fmla="*/ 6182157 h 6858000"/>
              <a:gd name="connsiteX180" fmla="*/ 2953795 w 6517785"/>
              <a:gd name="connsiteY180" fmla="*/ 6178128 h 6858000"/>
              <a:gd name="connsiteX181" fmla="*/ 3012437 w 6517785"/>
              <a:gd name="connsiteY181" fmla="*/ 6202301 h 6858000"/>
              <a:gd name="connsiteX182" fmla="*/ 3076451 w 6517785"/>
              <a:gd name="connsiteY182" fmla="*/ 6222445 h 6858000"/>
              <a:gd name="connsiteX183" fmla="*/ 3174486 w 6517785"/>
              <a:gd name="connsiteY183" fmla="*/ 6217074 h 6858000"/>
              <a:gd name="connsiteX184" fmla="*/ 3242082 w 6517785"/>
              <a:gd name="connsiteY184" fmla="*/ 6253333 h 6858000"/>
              <a:gd name="connsiteX185" fmla="*/ 3265359 w 6517785"/>
              <a:gd name="connsiteY185" fmla="*/ 6254676 h 6858000"/>
              <a:gd name="connsiteX186" fmla="*/ 3332955 w 6517785"/>
              <a:gd name="connsiteY186" fmla="*/ 6216626 h 6858000"/>
              <a:gd name="connsiteX187" fmla="*/ 3382196 w 6517785"/>
              <a:gd name="connsiteY187" fmla="*/ 6214388 h 6858000"/>
              <a:gd name="connsiteX188" fmla="*/ 3487394 w 6517785"/>
              <a:gd name="connsiteY188" fmla="*/ 6213492 h 6858000"/>
              <a:gd name="connsiteX189" fmla="*/ 3508881 w 6517785"/>
              <a:gd name="connsiteY189" fmla="*/ 6213492 h 6858000"/>
              <a:gd name="connsiteX190" fmla="*/ 3674511 w 6517785"/>
              <a:gd name="connsiteY190" fmla="*/ 6204987 h 6858000"/>
              <a:gd name="connsiteX191" fmla="*/ 3827608 w 6517785"/>
              <a:gd name="connsiteY191" fmla="*/ 6194691 h 6858000"/>
              <a:gd name="connsiteX192" fmla="*/ 3939520 w 6517785"/>
              <a:gd name="connsiteY192" fmla="*/ 6180814 h 6858000"/>
              <a:gd name="connsiteX193" fmla="*/ 3992343 w 6517785"/>
              <a:gd name="connsiteY193" fmla="*/ 6181709 h 6858000"/>
              <a:gd name="connsiteX194" fmla="*/ 4031289 w 6517785"/>
              <a:gd name="connsiteY194" fmla="*/ 6196034 h 6858000"/>
              <a:gd name="connsiteX195" fmla="*/ 4057252 w 6517785"/>
              <a:gd name="connsiteY195" fmla="*/ 6152612 h 6858000"/>
              <a:gd name="connsiteX196" fmla="*/ 4084559 w 6517785"/>
              <a:gd name="connsiteY196" fmla="*/ 6183948 h 6858000"/>
              <a:gd name="connsiteX197" fmla="*/ 4168270 w 6517785"/>
              <a:gd name="connsiteY197" fmla="*/ 6108743 h 6858000"/>
              <a:gd name="connsiteX198" fmla="*/ 4219302 w 6517785"/>
              <a:gd name="connsiteY198" fmla="*/ 6078302 h 6858000"/>
              <a:gd name="connsiteX199" fmla="*/ 4328081 w 6517785"/>
              <a:gd name="connsiteY199" fmla="*/ 6057263 h 6858000"/>
              <a:gd name="connsiteX200" fmla="*/ 4341510 w 6517785"/>
              <a:gd name="connsiteY200" fmla="*/ 6053234 h 6858000"/>
              <a:gd name="connsiteX201" fmla="*/ 4407762 w 6517785"/>
              <a:gd name="connsiteY201" fmla="*/ 6028166 h 6858000"/>
              <a:gd name="connsiteX202" fmla="*/ 4490130 w 6517785"/>
              <a:gd name="connsiteY202" fmla="*/ 6003097 h 6858000"/>
              <a:gd name="connsiteX203" fmla="*/ 4523704 w 6517785"/>
              <a:gd name="connsiteY203" fmla="*/ 5993249 h 6858000"/>
              <a:gd name="connsiteX204" fmla="*/ 4692468 w 6517785"/>
              <a:gd name="connsiteY204" fmla="*/ 5922072 h 6858000"/>
              <a:gd name="connsiteX205" fmla="*/ 4779312 w 6517785"/>
              <a:gd name="connsiteY205" fmla="*/ 5897004 h 6858000"/>
              <a:gd name="connsiteX206" fmla="*/ 4830792 w 6517785"/>
              <a:gd name="connsiteY206" fmla="*/ 5868802 h 6858000"/>
              <a:gd name="connsiteX207" fmla="*/ 4928380 w 6517785"/>
              <a:gd name="connsiteY207" fmla="*/ 5799864 h 6858000"/>
              <a:gd name="connsiteX208" fmla="*/ 5062227 w 6517785"/>
              <a:gd name="connsiteY208" fmla="*/ 5717496 h 6858000"/>
              <a:gd name="connsiteX209" fmla="*/ 5200103 w 6517785"/>
              <a:gd name="connsiteY209" fmla="*/ 5607822 h 6858000"/>
              <a:gd name="connsiteX210" fmla="*/ 5372448 w 6517785"/>
              <a:gd name="connsiteY210" fmla="*/ 5467707 h 6858000"/>
              <a:gd name="connsiteX211" fmla="*/ 5474065 w 6517785"/>
              <a:gd name="connsiteY211" fmla="*/ 5343261 h 6858000"/>
              <a:gd name="connsiteX212" fmla="*/ 5570758 w 6517785"/>
              <a:gd name="connsiteY212" fmla="*/ 5208966 h 6858000"/>
              <a:gd name="connsiteX213" fmla="*/ 5619552 w 6517785"/>
              <a:gd name="connsiteY213" fmla="*/ 5177630 h 6858000"/>
              <a:gd name="connsiteX214" fmla="*/ 5667897 w 6517785"/>
              <a:gd name="connsiteY214" fmla="*/ 5134208 h 6858000"/>
              <a:gd name="connsiteX215" fmla="*/ 5715796 w 6517785"/>
              <a:gd name="connsiteY215" fmla="*/ 5068404 h 6858000"/>
              <a:gd name="connsiteX216" fmla="*/ 5741312 w 6517785"/>
              <a:gd name="connsiteY216" fmla="*/ 5034830 h 6858000"/>
              <a:gd name="connsiteX217" fmla="*/ 5788315 w 6517785"/>
              <a:gd name="connsiteY217" fmla="*/ 4972159 h 6858000"/>
              <a:gd name="connsiteX218" fmla="*/ 5798612 w 6517785"/>
              <a:gd name="connsiteY218" fmla="*/ 4961863 h 6858000"/>
              <a:gd name="connsiteX219" fmla="*/ 5879636 w 6517785"/>
              <a:gd name="connsiteY219" fmla="*/ 4800709 h 6858000"/>
              <a:gd name="connsiteX220" fmla="*/ 5927535 w 6517785"/>
              <a:gd name="connsiteY220" fmla="*/ 4706255 h 6858000"/>
              <a:gd name="connsiteX221" fmla="*/ 5982596 w 6517785"/>
              <a:gd name="connsiteY221" fmla="*/ 4629707 h 6858000"/>
              <a:gd name="connsiteX222" fmla="*/ 6023779 w 6517785"/>
              <a:gd name="connsiteY222" fmla="*/ 4553606 h 6858000"/>
              <a:gd name="connsiteX223" fmla="*/ 6061382 w 6517785"/>
              <a:gd name="connsiteY223" fmla="*/ 4458704 h 6858000"/>
              <a:gd name="connsiteX224" fmla="*/ 6107490 w 6517785"/>
              <a:gd name="connsiteY224" fmla="*/ 4278301 h 6858000"/>
              <a:gd name="connsiteX225" fmla="*/ 6107490 w 6517785"/>
              <a:gd name="connsiteY225" fmla="*/ 4267557 h 6858000"/>
              <a:gd name="connsiteX226" fmla="*/ 6167027 w 6517785"/>
              <a:gd name="connsiteY226" fmla="*/ 4112670 h 6858000"/>
              <a:gd name="connsiteX227" fmla="*/ 6173295 w 6517785"/>
              <a:gd name="connsiteY227" fmla="*/ 4092526 h 6858000"/>
              <a:gd name="connsiteX228" fmla="*/ 6191201 w 6517785"/>
              <a:gd name="connsiteY228" fmla="*/ 4031198 h 6858000"/>
              <a:gd name="connsiteX229" fmla="*/ 6198810 w 6517785"/>
              <a:gd name="connsiteY229" fmla="*/ 4020007 h 6858000"/>
              <a:gd name="connsiteX230" fmla="*/ 6212240 w 6517785"/>
              <a:gd name="connsiteY230" fmla="*/ 3831098 h 6858000"/>
              <a:gd name="connsiteX231" fmla="*/ 6244919 w 6517785"/>
              <a:gd name="connsiteY231" fmla="*/ 3775142 h 6858000"/>
              <a:gd name="connsiteX232" fmla="*/ 6232384 w 6517785"/>
              <a:gd name="connsiteY232" fmla="*/ 3713814 h 6858000"/>
              <a:gd name="connsiteX233" fmla="*/ 6249395 w 6517785"/>
              <a:gd name="connsiteY233" fmla="*/ 3640400 h 6858000"/>
              <a:gd name="connsiteX234" fmla="*/ 6239547 w 6517785"/>
              <a:gd name="connsiteY234" fmla="*/ 3566090 h 6858000"/>
              <a:gd name="connsiteX235" fmla="*/ 6237309 w 6517785"/>
              <a:gd name="connsiteY235" fmla="*/ 3544155 h 6858000"/>
              <a:gd name="connsiteX236" fmla="*/ 6238651 w 6517785"/>
              <a:gd name="connsiteY236" fmla="*/ 3377629 h 6858000"/>
              <a:gd name="connsiteX237" fmla="*/ 6241785 w 6517785"/>
              <a:gd name="connsiteY237" fmla="*/ 3367781 h 6858000"/>
              <a:gd name="connsiteX238" fmla="*/ 6253424 w 6517785"/>
              <a:gd name="connsiteY238" fmla="*/ 3314510 h 6858000"/>
              <a:gd name="connsiteX239" fmla="*/ 6231042 w 6517785"/>
              <a:gd name="connsiteY239" fmla="*/ 3194988 h 6858000"/>
              <a:gd name="connsiteX240" fmla="*/ 6239099 w 6517785"/>
              <a:gd name="connsiteY240" fmla="*/ 3176186 h 6858000"/>
              <a:gd name="connsiteX241" fmla="*/ 6235518 w 6517785"/>
              <a:gd name="connsiteY241" fmla="*/ 3113515 h 6858000"/>
              <a:gd name="connsiteX242" fmla="*/ 6234175 w 6517785"/>
              <a:gd name="connsiteY242" fmla="*/ 3070541 h 6858000"/>
              <a:gd name="connsiteX243" fmla="*/ 6213136 w 6517785"/>
              <a:gd name="connsiteY243" fmla="*/ 2964000 h 6858000"/>
              <a:gd name="connsiteX244" fmla="*/ 6196125 w 6517785"/>
              <a:gd name="connsiteY244" fmla="*/ 2891033 h 6858000"/>
              <a:gd name="connsiteX245" fmla="*/ 6179114 w 6517785"/>
              <a:gd name="connsiteY245" fmla="*/ 2821647 h 6858000"/>
              <a:gd name="connsiteX246" fmla="*/ 6160760 w 6517785"/>
              <a:gd name="connsiteY246" fmla="*/ 2757633 h 6858000"/>
              <a:gd name="connsiteX247" fmla="*/ 6163894 w 6517785"/>
              <a:gd name="connsiteY247" fmla="*/ 2737489 h 6858000"/>
              <a:gd name="connsiteX248" fmla="*/ 6145092 w 6517785"/>
              <a:gd name="connsiteY248" fmla="*/ 2676161 h 6858000"/>
              <a:gd name="connsiteX249" fmla="*/ 6154941 w 6517785"/>
              <a:gd name="connsiteY249" fmla="*/ 2672132 h 6858000"/>
              <a:gd name="connsiteX250" fmla="*/ 6131215 w 6517785"/>
              <a:gd name="connsiteY250" fmla="*/ 2608566 h 6858000"/>
              <a:gd name="connsiteX251" fmla="*/ 6127634 w 6517785"/>
              <a:gd name="connsiteY251" fmla="*/ 2587974 h 6858000"/>
              <a:gd name="connsiteX252" fmla="*/ 6102566 w 6517785"/>
              <a:gd name="connsiteY252" fmla="*/ 2480538 h 6858000"/>
              <a:gd name="connsiteX253" fmla="*/ 6088689 w 6517785"/>
              <a:gd name="connsiteY253" fmla="*/ 2435773 h 6858000"/>
              <a:gd name="connsiteX254" fmla="*/ 6058249 w 6517785"/>
              <a:gd name="connsiteY254" fmla="*/ 2378921 h 6858000"/>
              <a:gd name="connsiteX255" fmla="*/ 6053772 w 6517785"/>
              <a:gd name="connsiteY255" fmla="*/ 2373550 h 6858000"/>
              <a:gd name="connsiteX256" fmla="*/ 6041238 w 6517785"/>
              <a:gd name="connsiteY256" fmla="*/ 2284020 h 6858000"/>
              <a:gd name="connsiteX257" fmla="*/ 5974090 w 6517785"/>
              <a:gd name="connsiteY257" fmla="*/ 2185089 h 6858000"/>
              <a:gd name="connsiteX258" fmla="*/ 5912762 w 6517785"/>
              <a:gd name="connsiteY258" fmla="*/ 2090635 h 6858000"/>
              <a:gd name="connsiteX259" fmla="*/ 5853225 w 6517785"/>
              <a:gd name="connsiteY259" fmla="*/ 1963054 h 6858000"/>
              <a:gd name="connsiteX260" fmla="*/ 5837557 w 6517785"/>
              <a:gd name="connsiteY260" fmla="*/ 1940224 h 6858000"/>
              <a:gd name="connsiteX261" fmla="*/ 5787868 w 6517785"/>
              <a:gd name="connsiteY261" fmla="*/ 1849351 h 6858000"/>
              <a:gd name="connsiteX262" fmla="*/ 5787868 w 6517785"/>
              <a:gd name="connsiteY262" fmla="*/ 1845770 h 6858000"/>
              <a:gd name="connsiteX263" fmla="*/ 5713558 w 6517785"/>
              <a:gd name="connsiteY263" fmla="*/ 1742363 h 6858000"/>
              <a:gd name="connsiteX264" fmla="*/ 5665659 w 6517785"/>
              <a:gd name="connsiteY264" fmla="*/ 1691331 h 6858000"/>
              <a:gd name="connsiteX265" fmla="*/ 5598512 w 6517785"/>
              <a:gd name="connsiteY265" fmla="*/ 1610754 h 6858000"/>
              <a:gd name="connsiteX266" fmla="*/ 5539422 w 6517785"/>
              <a:gd name="connsiteY266" fmla="*/ 1548978 h 6858000"/>
              <a:gd name="connsiteX267" fmla="*/ 5459293 w 6517785"/>
              <a:gd name="connsiteY267" fmla="*/ 1400358 h 6858000"/>
              <a:gd name="connsiteX268" fmla="*/ 5359019 w 6517785"/>
              <a:gd name="connsiteY268" fmla="*/ 1323810 h 6858000"/>
              <a:gd name="connsiteX269" fmla="*/ 5293662 w 6517785"/>
              <a:gd name="connsiteY269" fmla="*/ 1277702 h 6858000"/>
              <a:gd name="connsiteX270" fmla="*/ 5244421 w 6517785"/>
              <a:gd name="connsiteY270" fmla="*/ 1243233 h 6858000"/>
              <a:gd name="connsiteX271" fmla="*/ 5049245 w 6517785"/>
              <a:gd name="connsiteY271" fmla="*/ 1093718 h 6858000"/>
              <a:gd name="connsiteX272" fmla="*/ 5039397 w 6517785"/>
              <a:gd name="connsiteY272" fmla="*/ 1051191 h 6858000"/>
              <a:gd name="connsiteX273" fmla="*/ 4802142 w 6517785"/>
              <a:gd name="connsiteY273" fmla="*/ 933459 h 6858000"/>
              <a:gd name="connsiteX274" fmla="*/ 4635169 w 6517785"/>
              <a:gd name="connsiteY274" fmla="*/ 847510 h 6858000"/>
              <a:gd name="connsiteX275" fmla="*/ 4515198 w 6517785"/>
              <a:gd name="connsiteY275" fmla="*/ 783049 h 6858000"/>
              <a:gd name="connsiteX276" fmla="*/ 4420744 w 6517785"/>
              <a:gd name="connsiteY276" fmla="*/ 746789 h 6858000"/>
              <a:gd name="connsiteX277" fmla="*/ 4275706 w 6517785"/>
              <a:gd name="connsiteY277" fmla="*/ 703367 h 6858000"/>
              <a:gd name="connsiteX278" fmla="*/ 4250637 w 6517785"/>
              <a:gd name="connsiteY278" fmla="*/ 702024 h 6858000"/>
              <a:gd name="connsiteX279" fmla="*/ 4226017 w 6517785"/>
              <a:gd name="connsiteY279" fmla="*/ 702024 h 6858000"/>
              <a:gd name="connsiteX280" fmla="*/ 4121714 w 6517785"/>
              <a:gd name="connsiteY280" fmla="*/ 667107 h 6858000"/>
              <a:gd name="connsiteX281" fmla="*/ 4053224 w 6517785"/>
              <a:gd name="connsiteY281" fmla="*/ 660392 h 6858000"/>
              <a:gd name="connsiteX282" fmla="*/ 4020993 w 6517785"/>
              <a:gd name="connsiteY282" fmla="*/ 658602 h 6858000"/>
              <a:gd name="connsiteX283" fmla="*/ 3757775 w 6517785"/>
              <a:gd name="connsiteY283" fmla="*/ 639353 h 6858000"/>
              <a:gd name="connsiteX284" fmla="*/ 3604678 w 6517785"/>
              <a:gd name="connsiteY284" fmla="*/ 640248 h 6858000"/>
              <a:gd name="connsiteX285" fmla="*/ 3494556 w 6517785"/>
              <a:gd name="connsiteY285" fmla="*/ 671136 h 6858000"/>
              <a:gd name="connsiteX286" fmla="*/ 3384434 w 6517785"/>
              <a:gd name="connsiteY286" fmla="*/ 710977 h 6858000"/>
              <a:gd name="connsiteX287" fmla="*/ 3290428 w 6517785"/>
              <a:gd name="connsiteY287" fmla="*/ 748132 h 6858000"/>
              <a:gd name="connsiteX288" fmla="*/ 3270284 w 6517785"/>
              <a:gd name="connsiteY288" fmla="*/ 753056 h 6858000"/>
              <a:gd name="connsiteX289" fmla="*/ 3154342 w 6517785"/>
              <a:gd name="connsiteY289" fmla="*/ 748580 h 6858000"/>
              <a:gd name="connsiteX290" fmla="*/ 3029000 w 6517785"/>
              <a:gd name="connsiteY290" fmla="*/ 769619 h 6858000"/>
              <a:gd name="connsiteX291" fmla="*/ 2999455 w 6517785"/>
              <a:gd name="connsiteY291" fmla="*/ 860492 h 6858000"/>
              <a:gd name="connsiteX292" fmla="*/ 2995874 w 6517785"/>
              <a:gd name="connsiteY292" fmla="*/ 919134 h 6858000"/>
              <a:gd name="connsiteX293" fmla="*/ 2979311 w 6517785"/>
              <a:gd name="connsiteY293" fmla="*/ 944203 h 6858000"/>
              <a:gd name="connsiteX294" fmla="*/ 2918878 w 6517785"/>
              <a:gd name="connsiteY294" fmla="*/ 982253 h 6858000"/>
              <a:gd name="connsiteX295" fmla="*/ 2840092 w 6517785"/>
              <a:gd name="connsiteY295" fmla="*/ 1016722 h 6858000"/>
              <a:gd name="connsiteX296" fmla="*/ 2790850 w 6517785"/>
              <a:gd name="connsiteY296" fmla="*/ 1021646 h 6858000"/>
              <a:gd name="connsiteX297" fmla="*/ 2577321 w 6517785"/>
              <a:gd name="connsiteY297" fmla="*/ 1005531 h 6858000"/>
              <a:gd name="connsiteX298" fmla="*/ 2435864 w 6517785"/>
              <a:gd name="connsiteY298" fmla="*/ 963899 h 6858000"/>
              <a:gd name="connsiteX299" fmla="*/ 2424225 w 6517785"/>
              <a:gd name="connsiteY299" fmla="*/ 1049400 h 6858000"/>
              <a:gd name="connsiteX300" fmla="*/ 2411243 w 6517785"/>
              <a:gd name="connsiteY300" fmla="*/ 1073574 h 6858000"/>
              <a:gd name="connsiteX301" fmla="*/ 2156530 w 6517785"/>
              <a:gd name="connsiteY301" fmla="*/ 1073126 h 6858000"/>
              <a:gd name="connsiteX302" fmla="*/ 2144443 w 6517785"/>
              <a:gd name="connsiteY302" fmla="*/ 1069097 h 6858000"/>
              <a:gd name="connsiteX303" fmla="*/ 2068343 w 6517785"/>
              <a:gd name="connsiteY303" fmla="*/ 1043133 h 6858000"/>
              <a:gd name="connsiteX304" fmla="*/ 1991795 w 6517785"/>
              <a:gd name="connsiteY304" fmla="*/ 987177 h 6858000"/>
              <a:gd name="connsiteX305" fmla="*/ 1902712 w 6517785"/>
              <a:gd name="connsiteY305" fmla="*/ 1036866 h 6858000"/>
              <a:gd name="connsiteX306" fmla="*/ 1877644 w 6517785"/>
              <a:gd name="connsiteY306" fmla="*/ 1093270 h 6858000"/>
              <a:gd name="connsiteX307" fmla="*/ 1831088 w 6517785"/>
              <a:gd name="connsiteY307" fmla="*/ 1164446 h 6858000"/>
              <a:gd name="connsiteX308" fmla="*/ 1708880 w 6517785"/>
              <a:gd name="connsiteY308" fmla="*/ 1228461 h 6858000"/>
              <a:gd name="connsiteX309" fmla="*/ 1673963 w 6517785"/>
              <a:gd name="connsiteY309" fmla="*/ 1253529 h 6858000"/>
              <a:gd name="connsiteX310" fmla="*/ 1556679 w 6517785"/>
              <a:gd name="connsiteY310" fmla="*/ 1233385 h 6858000"/>
              <a:gd name="connsiteX311" fmla="*/ 1533401 w 6517785"/>
              <a:gd name="connsiteY311" fmla="*/ 1240995 h 6858000"/>
              <a:gd name="connsiteX312" fmla="*/ 1462672 w 6517785"/>
              <a:gd name="connsiteY312" fmla="*/ 1304561 h 6858000"/>
              <a:gd name="connsiteX313" fmla="*/ 1323901 w 6517785"/>
              <a:gd name="connsiteY313" fmla="*/ 1292027 h 6858000"/>
              <a:gd name="connsiteX314" fmla="*/ 1295251 w 6517785"/>
              <a:gd name="connsiteY314" fmla="*/ 1238756 h 6858000"/>
              <a:gd name="connsiteX315" fmla="*/ 1331063 w 6517785"/>
              <a:gd name="connsiteY315" fmla="*/ 1185934 h 6858000"/>
              <a:gd name="connsiteX316" fmla="*/ 1428203 w 6517785"/>
              <a:gd name="connsiteY316" fmla="*/ 1121472 h 6858000"/>
              <a:gd name="connsiteX317" fmla="*/ 1455958 w 6517785"/>
              <a:gd name="connsiteY317" fmla="*/ 1090584 h 6858000"/>
              <a:gd name="connsiteX318" fmla="*/ 1378514 w 6517785"/>
              <a:gd name="connsiteY318" fmla="*/ 1101776 h 6858000"/>
              <a:gd name="connsiteX319" fmla="*/ 1382991 w 6517785"/>
              <a:gd name="connsiteY319" fmla="*/ 1067306 h 6858000"/>
              <a:gd name="connsiteX320" fmla="*/ 1351207 w 6517785"/>
              <a:gd name="connsiteY320" fmla="*/ 1072231 h 6858000"/>
              <a:gd name="connsiteX321" fmla="*/ 1283612 w 6517785"/>
              <a:gd name="connsiteY321" fmla="*/ 1045372 h 6858000"/>
              <a:gd name="connsiteX322" fmla="*/ 1196321 w 6517785"/>
              <a:gd name="connsiteY322" fmla="*/ 952260 h 6858000"/>
              <a:gd name="connsiteX323" fmla="*/ 1216912 w 6517785"/>
              <a:gd name="connsiteY323" fmla="*/ 927192 h 6858000"/>
              <a:gd name="connsiteX324" fmla="*/ 1225865 w 6517785"/>
              <a:gd name="connsiteY324" fmla="*/ 902124 h 6858000"/>
              <a:gd name="connsiteX325" fmla="*/ 1237504 w 6517785"/>
              <a:gd name="connsiteY325" fmla="*/ 828709 h 6858000"/>
              <a:gd name="connsiteX326" fmla="*/ 1313605 w 6517785"/>
              <a:gd name="connsiteY326" fmla="*/ 774991 h 6858000"/>
              <a:gd name="connsiteX327" fmla="*/ 1363742 w 6517785"/>
              <a:gd name="connsiteY327" fmla="*/ 758875 h 6858000"/>
              <a:gd name="connsiteX328" fmla="*/ 1345836 w 6517785"/>
              <a:gd name="connsiteY328" fmla="*/ 732464 h 6858000"/>
              <a:gd name="connsiteX329" fmla="*/ 1352550 w 6517785"/>
              <a:gd name="connsiteY329" fmla="*/ 730226 h 6858000"/>
              <a:gd name="connsiteX330" fmla="*/ 1457301 w 6517785"/>
              <a:gd name="connsiteY330" fmla="*/ 665317 h 6858000"/>
              <a:gd name="connsiteX331" fmla="*/ 1519524 w 6517785"/>
              <a:gd name="connsiteY331" fmla="*/ 638010 h 6858000"/>
              <a:gd name="connsiteX332" fmla="*/ 1638599 w 6517785"/>
              <a:gd name="connsiteY332" fmla="*/ 599512 h 6858000"/>
              <a:gd name="connsiteX333" fmla="*/ 1648895 w 6517785"/>
              <a:gd name="connsiteY333" fmla="*/ 595931 h 6858000"/>
              <a:gd name="connsiteX334" fmla="*/ 1775132 w 6517785"/>
              <a:gd name="connsiteY334" fmla="*/ 507744 h 6858000"/>
              <a:gd name="connsiteX335" fmla="*/ 1842727 w 6517785"/>
              <a:gd name="connsiteY335" fmla="*/ 454026 h 6858000"/>
              <a:gd name="connsiteX336" fmla="*/ 1939420 w 6517785"/>
              <a:gd name="connsiteY336" fmla="*/ 375687 h 6858000"/>
              <a:gd name="connsiteX337" fmla="*/ 1995824 w 6517785"/>
              <a:gd name="connsiteY337" fmla="*/ 343456 h 6858000"/>
              <a:gd name="connsiteX338" fmla="*/ 2144443 w 6517785"/>
              <a:gd name="connsiteY338" fmla="*/ 297348 h 6858000"/>
              <a:gd name="connsiteX339" fmla="*/ 2240241 w 6517785"/>
              <a:gd name="connsiteY339" fmla="*/ 241840 h 6858000"/>
              <a:gd name="connsiteX340" fmla="*/ 2301121 w 6517785"/>
              <a:gd name="connsiteY340" fmla="*/ 223038 h 6858000"/>
              <a:gd name="connsiteX341" fmla="*/ 2398261 w 6517785"/>
              <a:gd name="connsiteY341" fmla="*/ 180512 h 6858000"/>
              <a:gd name="connsiteX342" fmla="*/ 2524051 w 6517785"/>
              <a:gd name="connsiteY342" fmla="*/ 167082 h 6858000"/>
              <a:gd name="connsiteX343" fmla="*/ 2517336 w 6517785"/>
              <a:gd name="connsiteY343" fmla="*/ 136642 h 6858000"/>
              <a:gd name="connsiteX344" fmla="*/ 2527632 w 6517785"/>
              <a:gd name="connsiteY344" fmla="*/ 133956 h 6858000"/>
              <a:gd name="connsiteX345" fmla="*/ 2588960 w 6517785"/>
              <a:gd name="connsiteY345" fmla="*/ 139328 h 6858000"/>
              <a:gd name="connsiteX346" fmla="*/ 2683414 w 6517785"/>
              <a:gd name="connsiteY346" fmla="*/ 120974 h 6858000"/>
              <a:gd name="connsiteX347" fmla="*/ 2716093 w 6517785"/>
              <a:gd name="connsiteY347" fmla="*/ 136642 h 6858000"/>
              <a:gd name="connsiteX348" fmla="*/ 2719674 w 6517785"/>
              <a:gd name="connsiteY348" fmla="*/ 116945 h 6858000"/>
              <a:gd name="connsiteX349" fmla="*/ 2739371 w 6517785"/>
              <a:gd name="connsiteY349" fmla="*/ 96353 h 6858000"/>
              <a:gd name="connsiteX350" fmla="*/ 2777868 w 6517785"/>
              <a:gd name="connsiteY350" fmla="*/ 85162 h 6858000"/>
              <a:gd name="connsiteX351" fmla="*/ 2844121 w 6517785"/>
              <a:gd name="connsiteY351" fmla="*/ 42635 h 6858000"/>
              <a:gd name="connsiteX352" fmla="*/ 2836958 w 6517785"/>
              <a:gd name="connsiteY352" fmla="*/ 22043 h 6858000"/>
              <a:gd name="connsiteX353" fmla="*/ 2930069 w 6517785"/>
              <a:gd name="connsiteY353" fmla="*/ 32787 h 6858000"/>
              <a:gd name="connsiteX354" fmla="*/ 2962300 w 6517785"/>
              <a:gd name="connsiteY354" fmla="*/ 23834 h 6858000"/>
              <a:gd name="connsiteX355" fmla="*/ 3037505 w 6517785"/>
              <a:gd name="connsiteY355" fmla="*/ 15776 h 6858000"/>
              <a:gd name="connsiteX356" fmla="*/ 3060783 w 6517785"/>
              <a:gd name="connsiteY356" fmla="*/ 18462 h 6858000"/>
              <a:gd name="connsiteX357" fmla="*/ 3093462 w 6517785"/>
              <a:gd name="connsiteY357" fmla="*/ 25625 h 6858000"/>
              <a:gd name="connsiteX358" fmla="*/ 3122559 w 6517785"/>
              <a:gd name="connsiteY358" fmla="*/ 26968 h 6858000"/>
              <a:gd name="connsiteX359" fmla="*/ 3290875 w 6517785"/>
              <a:gd name="connsiteY359" fmla="*/ 37263 h 6858000"/>
              <a:gd name="connsiteX360" fmla="*/ 3331164 w 6517785"/>
              <a:gd name="connsiteY360" fmla="*/ 62332 h 6858000"/>
              <a:gd name="connsiteX361" fmla="*/ 3437257 w 6517785"/>
              <a:gd name="connsiteY361" fmla="*/ 50245 h 6858000"/>
              <a:gd name="connsiteX362" fmla="*/ 3469488 w 6517785"/>
              <a:gd name="connsiteY362" fmla="*/ 103068 h 6858000"/>
              <a:gd name="connsiteX363" fmla="*/ 3501719 w 6517785"/>
              <a:gd name="connsiteY363" fmla="*/ 91877 h 6858000"/>
              <a:gd name="connsiteX364" fmla="*/ 3526339 w 6517785"/>
              <a:gd name="connsiteY364" fmla="*/ 88743 h 6858000"/>
              <a:gd name="connsiteX365" fmla="*/ 3688389 w 6517785"/>
              <a:gd name="connsiteY365" fmla="*/ 125898 h 6858000"/>
              <a:gd name="connsiteX366" fmla="*/ 3789110 w 6517785"/>
              <a:gd name="connsiteY366" fmla="*/ 119183 h 6858000"/>
              <a:gd name="connsiteX367" fmla="*/ 3816864 w 6517785"/>
              <a:gd name="connsiteY367" fmla="*/ 117393 h 6858000"/>
              <a:gd name="connsiteX368" fmla="*/ 3962798 w 6517785"/>
              <a:gd name="connsiteY368" fmla="*/ 136642 h 6858000"/>
              <a:gd name="connsiteX369" fmla="*/ 3969513 w 6517785"/>
              <a:gd name="connsiteY369" fmla="*/ 134851 h 6858000"/>
              <a:gd name="connsiteX370" fmla="*/ 4059938 w 6517785"/>
              <a:gd name="connsiteY370" fmla="*/ 142461 h 6858000"/>
              <a:gd name="connsiteX371" fmla="*/ 4044271 w 6517785"/>
              <a:gd name="connsiteY371" fmla="*/ 172006 h 6858000"/>
              <a:gd name="connsiteX372" fmla="*/ 4070234 w 6517785"/>
              <a:gd name="connsiteY372" fmla="*/ 214533 h 6858000"/>
              <a:gd name="connsiteX373" fmla="*/ 4116790 w 6517785"/>
              <a:gd name="connsiteY373" fmla="*/ 221695 h 6858000"/>
              <a:gd name="connsiteX374" fmla="*/ 4119028 w 6517785"/>
              <a:gd name="connsiteY374" fmla="*/ 280785 h 6858000"/>
              <a:gd name="connsiteX375" fmla="*/ 4083216 w 6517785"/>
              <a:gd name="connsiteY375" fmla="*/ 315254 h 6858000"/>
              <a:gd name="connsiteX376" fmla="*/ 4088588 w 6517785"/>
              <a:gd name="connsiteY376" fmla="*/ 338532 h 6858000"/>
              <a:gd name="connsiteX377" fmla="*/ 4114551 w 6517785"/>
              <a:gd name="connsiteY377" fmla="*/ 367629 h 6858000"/>
              <a:gd name="connsiteX378" fmla="*/ 4179013 w 6517785"/>
              <a:gd name="connsiteY378" fmla="*/ 383745 h 6858000"/>
              <a:gd name="connsiteX379" fmla="*/ 4260038 w 6517785"/>
              <a:gd name="connsiteY379" fmla="*/ 391355 h 6858000"/>
              <a:gd name="connsiteX380" fmla="*/ 4322261 w 6517785"/>
              <a:gd name="connsiteY380" fmla="*/ 421347 h 6858000"/>
              <a:gd name="connsiteX381" fmla="*/ 4404181 w 6517785"/>
              <a:gd name="connsiteY381" fmla="*/ 462531 h 6858000"/>
              <a:gd name="connsiteX382" fmla="*/ 4563097 w 6517785"/>
              <a:gd name="connsiteY382" fmla="*/ 514906 h 6858000"/>
              <a:gd name="connsiteX383" fmla="*/ 4658446 w 6517785"/>
              <a:gd name="connsiteY383" fmla="*/ 535498 h 6858000"/>
              <a:gd name="connsiteX384" fmla="*/ 4646808 w 6517785"/>
              <a:gd name="connsiteY384" fmla="*/ 566834 h 6858000"/>
              <a:gd name="connsiteX385" fmla="*/ 4602490 w 6517785"/>
              <a:gd name="connsiteY385" fmla="*/ 575339 h 6858000"/>
              <a:gd name="connsiteX386" fmla="*/ 4405077 w 6517785"/>
              <a:gd name="connsiteY386" fmla="*/ 498343 h 6858000"/>
              <a:gd name="connsiteX387" fmla="*/ 4298984 w 6517785"/>
              <a:gd name="connsiteY387" fmla="*/ 452683 h 6858000"/>
              <a:gd name="connsiteX388" fmla="*/ 4197367 w 6517785"/>
              <a:gd name="connsiteY388" fmla="*/ 436567 h 6858000"/>
              <a:gd name="connsiteX389" fmla="*/ 4051880 w 6517785"/>
              <a:gd name="connsiteY389" fmla="*/ 418661 h 6858000"/>
              <a:gd name="connsiteX390" fmla="*/ 4026812 w 6517785"/>
              <a:gd name="connsiteY390" fmla="*/ 427167 h 6858000"/>
              <a:gd name="connsiteX391" fmla="*/ 4074711 w 6517785"/>
              <a:gd name="connsiteY391" fmla="*/ 458950 h 6858000"/>
              <a:gd name="connsiteX392" fmla="*/ 4168717 w 6517785"/>
              <a:gd name="connsiteY392" fmla="*/ 479989 h 6858000"/>
              <a:gd name="connsiteX393" fmla="*/ 4308384 w 6517785"/>
              <a:gd name="connsiteY393" fmla="*/ 515801 h 6858000"/>
              <a:gd name="connsiteX394" fmla="*/ 4391200 w 6517785"/>
              <a:gd name="connsiteY394" fmla="*/ 551166 h 6858000"/>
              <a:gd name="connsiteX395" fmla="*/ 4440441 w 6517785"/>
              <a:gd name="connsiteY395" fmla="*/ 562357 h 6858000"/>
              <a:gd name="connsiteX396" fmla="*/ 4573393 w 6517785"/>
              <a:gd name="connsiteY396" fmla="*/ 629505 h 6858000"/>
              <a:gd name="connsiteX397" fmla="*/ 4651732 w 6517785"/>
              <a:gd name="connsiteY397" fmla="*/ 659049 h 6858000"/>
              <a:gd name="connsiteX398" fmla="*/ 4743948 w 6517785"/>
              <a:gd name="connsiteY398" fmla="*/ 695757 h 6858000"/>
              <a:gd name="connsiteX399" fmla="*/ 4920322 w 6517785"/>
              <a:gd name="connsiteY399" fmla="*/ 789316 h 6858000"/>
              <a:gd name="connsiteX400" fmla="*/ 5052826 w 6517785"/>
              <a:gd name="connsiteY400" fmla="*/ 794240 h 6858000"/>
              <a:gd name="connsiteX401" fmla="*/ 5119974 w 6517785"/>
              <a:gd name="connsiteY401" fmla="*/ 796478 h 6858000"/>
              <a:gd name="connsiteX402" fmla="*/ 5143252 w 6517785"/>
              <a:gd name="connsiteY402" fmla="*/ 826023 h 6858000"/>
              <a:gd name="connsiteX403" fmla="*/ 5126241 w 6517785"/>
              <a:gd name="connsiteY403" fmla="*/ 851091 h 6858000"/>
              <a:gd name="connsiteX404" fmla="*/ 5098487 w 6517785"/>
              <a:gd name="connsiteY404" fmla="*/ 869893 h 6858000"/>
              <a:gd name="connsiteX405" fmla="*/ 5197865 w 6517785"/>
              <a:gd name="connsiteY405" fmla="*/ 845720 h 6858000"/>
              <a:gd name="connsiteX406" fmla="*/ 5284262 w 6517785"/>
              <a:gd name="connsiteY406" fmla="*/ 904362 h 6858000"/>
              <a:gd name="connsiteX407" fmla="*/ 5298586 w 6517785"/>
              <a:gd name="connsiteY407" fmla="*/ 1007321 h 6858000"/>
              <a:gd name="connsiteX408" fmla="*/ 5360362 w 6517785"/>
              <a:gd name="connsiteY408" fmla="*/ 1003740 h 6858000"/>
              <a:gd name="connsiteX409" fmla="*/ 5488390 w 6517785"/>
              <a:gd name="connsiteY409" fmla="*/ 1083870 h 6858000"/>
              <a:gd name="connsiteX410" fmla="*/ 5509877 w 6517785"/>
              <a:gd name="connsiteY410" fmla="*/ 1098194 h 6858000"/>
              <a:gd name="connsiteX411" fmla="*/ 5528678 w 6517785"/>
              <a:gd name="connsiteY411" fmla="*/ 1143855 h 6858000"/>
              <a:gd name="connsiteX412" fmla="*/ 5548375 w 6517785"/>
              <a:gd name="connsiteY412" fmla="*/ 1168028 h 6858000"/>
              <a:gd name="connsiteX413" fmla="*/ 5611494 w 6517785"/>
              <a:gd name="connsiteY413" fmla="*/ 1169371 h 6858000"/>
              <a:gd name="connsiteX414" fmla="*/ 5608360 w 6517785"/>
              <a:gd name="connsiteY414" fmla="*/ 1241442 h 6858000"/>
              <a:gd name="connsiteX415" fmla="*/ 5629400 w 6517785"/>
              <a:gd name="connsiteY415" fmla="*/ 1243233 h 6858000"/>
              <a:gd name="connsiteX416" fmla="*/ 5623132 w 6517785"/>
              <a:gd name="connsiteY416" fmla="*/ 1287103 h 6858000"/>
              <a:gd name="connsiteX417" fmla="*/ 5632085 w 6517785"/>
              <a:gd name="connsiteY417" fmla="*/ 1289341 h 6858000"/>
              <a:gd name="connsiteX418" fmla="*/ 5683118 w 6517785"/>
              <a:gd name="connsiteY418" fmla="*/ 1270092 h 6858000"/>
              <a:gd name="connsiteX419" fmla="*/ 5748027 w 6517785"/>
              <a:gd name="connsiteY419" fmla="*/ 1331868 h 6858000"/>
              <a:gd name="connsiteX420" fmla="*/ 5730121 w 6517785"/>
              <a:gd name="connsiteY420" fmla="*/ 1372604 h 6858000"/>
              <a:gd name="connsiteX421" fmla="*/ 5783391 w 6517785"/>
              <a:gd name="connsiteY421" fmla="*/ 1378423 h 6858000"/>
              <a:gd name="connsiteX422" fmla="*/ 5783839 w 6517785"/>
              <a:gd name="connsiteY422" fmla="*/ 1387824 h 6858000"/>
              <a:gd name="connsiteX423" fmla="*/ 5752503 w 6517785"/>
              <a:gd name="connsiteY423" fmla="*/ 1399015 h 6858000"/>
              <a:gd name="connsiteX424" fmla="*/ 5774438 w 6517785"/>
              <a:gd name="connsiteY424" fmla="*/ 1413340 h 6858000"/>
              <a:gd name="connsiteX425" fmla="*/ 5861283 w 6517785"/>
              <a:gd name="connsiteY425" fmla="*/ 1463477 h 6858000"/>
              <a:gd name="connsiteX426" fmla="*/ 5884113 w 6517785"/>
              <a:gd name="connsiteY426" fmla="*/ 1507794 h 6858000"/>
              <a:gd name="connsiteX427" fmla="*/ 5939621 w 6517785"/>
              <a:gd name="connsiteY427" fmla="*/ 1601353 h 6858000"/>
              <a:gd name="connsiteX428" fmla="*/ 5954841 w 6517785"/>
              <a:gd name="connsiteY428" fmla="*/ 1615678 h 6858000"/>
              <a:gd name="connsiteX429" fmla="*/ 6010797 w 6517785"/>
              <a:gd name="connsiteY429" fmla="*/ 1690883 h 6858000"/>
              <a:gd name="connsiteX430" fmla="*/ 6041685 w 6517785"/>
              <a:gd name="connsiteY430" fmla="*/ 1730724 h 6858000"/>
              <a:gd name="connsiteX431" fmla="*/ 6052429 w 6517785"/>
              <a:gd name="connsiteY431" fmla="*/ 1741020 h 6858000"/>
              <a:gd name="connsiteX432" fmla="*/ 6101223 w 6517785"/>
              <a:gd name="connsiteY432" fmla="*/ 1834131 h 6858000"/>
              <a:gd name="connsiteX433" fmla="*/ 6089136 w 6517785"/>
              <a:gd name="connsiteY433" fmla="*/ 1884268 h 6858000"/>
              <a:gd name="connsiteX434" fmla="*/ 6192544 w 6517785"/>
              <a:gd name="connsiteY434" fmla="*/ 2020354 h 6858000"/>
              <a:gd name="connsiteX435" fmla="*/ 6158522 w 6517785"/>
              <a:gd name="connsiteY435" fmla="*/ 2082577 h 6858000"/>
              <a:gd name="connsiteX436" fmla="*/ 6130768 w 6517785"/>
              <a:gd name="connsiteY436" fmla="*/ 2105855 h 6858000"/>
              <a:gd name="connsiteX437" fmla="*/ 6193886 w 6517785"/>
              <a:gd name="connsiteY437" fmla="*/ 2156887 h 6858000"/>
              <a:gd name="connsiteX438" fmla="*/ 6180904 w 6517785"/>
              <a:gd name="connsiteY438" fmla="*/ 2224034 h 6858000"/>
              <a:gd name="connsiteX439" fmla="*/ 6210002 w 6517785"/>
              <a:gd name="connsiteY439" fmla="*/ 2294763 h 6858000"/>
              <a:gd name="connsiteX440" fmla="*/ 6214478 w 6517785"/>
              <a:gd name="connsiteY440" fmla="*/ 2322517 h 6858000"/>
              <a:gd name="connsiteX441" fmla="*/ 6272225 w 6517785"/>
              <a:gd name="connsiteY441" fmla="*/ 2375340 h 6858000"/>
              <a:gd name="connsiteX442" fmla="*/ 6246262 w 6517785"/>
              <a:gd name="connsiteY442" fmla="*/ 2456365 h 6858000"/>
              <a:gd name="connsiteX443" fmla="*/ 6299532 w 6517785"/>
              <a:gd name="connsiteY443" fmla="*/ 2514112 h 6858000"/>
              <a:gd name="connsiteX444" fmla="*/ 6330420 w 6517785"/>
              <a:gd name="connsiteY444" fmla="*/ 2610804 h 6858000"/>
              <a:gd name="connsiteX445" fmla="*/ 6366232 w 6517785"/>
              <a:gd name="connsiteY445" fmla="*/ 2664970 h 6858000"/>
              <a:gd name="connsiteX446" fmla="*/ 6372051 w 6517785"/>
              <a:gd name="connsiteY446" fmla="*/ 2719135 h 6858000"/>
              <a:gd name="connsiteX447" fmla="*/ 6375185 w 6517785"/>
              <a:gd name="connsiteY447" fmla="*/ 2795684 h 6858000"/>
              <a:gd name="connsiteX448" fmla="*/ 6394881 w 6517785"/>
              <a:gd name="connsiteY448" fmla="*/ 2870441 h 6858000"/>
              <a:gd name="connsiteX449" fmla="*/ 6446361 w 6517785"/>
              <a:gd name="connsiteY449" fmla="*/ 2916549 h 6858000"/>
              <a:gd name="connsiteX450" fmla="*/ 6414578 w 6517785"/>
              <a:gd name="connsiteY450" fmla="*/ 2940722 h 6858000"/>
              <a:gd name="connsiteX451" fmla="*/ 6432484 w 6517785"/>
              <a:gd name="connsiteY451" fmla="*/ 2965791 h 6858000"/>
              <a:gd name="connsiteX452" fmla="*/ 6423979 w 6517785"/>
              <a:gd name="connsiteY452" fmla="*/ 2964895 h 6858000"/>
              <a:gd name="connsiteX453" fmla="*/ 6416369 w 6517785"/>
              <a:gd name="connsiteY453" fmla="*/ 3029357 h 6858000"/>
              <a:gd name="connsiteX454" fmla="*/ 6458000 w 6517785"/>
              <a:gd name="connsiteY454" fmla="*/ 3065169 h 6858000"/>
              <a:gd name="connsiteX455" fmla="*/ 6428008 w 6517785"/>
              <a:gd name="connsiteY455" fmla="*/ 3088895 h 6858000"/>
              <a:gd name="connsiteX456" fmla="*/ 6423979 w 6517785"/>
              <a:gd name="connsiteY456" fmla="*/ 3135002 h 6858000"/>
              <a:gd name="connsiteX457" fmla="*/ 6473668 w 6517785"/>
              <a:gd name="connsiteY457" fmla="*/ 3201255 h 6858000"/>
              <a:gd name="connsiteX458" fmla="*/ 6504556 w 6517785"/>
              <a:gd name="connsiteY458" fmla="*/ 3179320 h 6858000"/>
              <a:gd name="connsiteX459" fmla="*/ 6522014 w 6517785"/>
              <a:gd name="connsiteY459" fmla="*/ 3217818 h 6858000"/>
              <a:gd name="connsiteX460" fmla="*/ 6436065 w 6517785"/>
              <a:gd name="connsiteY460" fmla="*/ 3229009 h 6858000"/>
              <a:gd name="connsiteX461" fmla="*/ 6450838 w 6517785"/>
              <a:gd name="connsiteY461" fmla="*/ 3288994 h 6858000"/>
              <a:gd name="connsiteX462" fmla="*/ 6517538 w 6517785"/>
              <a:gd name="connsiteY462" fmla="*/ 3278251 h 6858000"/>
              <a:gd name="connsiteX463" fmla="*/ 6506794 w 6517785"/>
              <a:gd name="connsiteY463" fmla="*/ 3401354 h 6858000"/>
              <a:gd name="connsiteX464" fmla="*/ 6513956 w 6517785"/>
              <a:gd name="connsiteY464" fmla="*/ 3438957 h 6858000"/>
              <a:gd name="connsiteX465" fmla="*/ 6476802 w 6517785"/>
              <a:gd name="connsiteY465" fmla="*/ 3513714 h 6858000"/>
              <a:gd name="connsiteX466" fmla="*/ 6437408 w 6517785"/>
              <a:gd name="connsiteY466" fmla="*/ 3581310 h 6858000"/>
              <a:gd name="connsiteX467" fmla="*/ 6471877 w 6517785"/>
              <a:gd name="connsiteY467" fmla="*/ 3595635 h 6858000"/>
              <a:gd name="connsiteX468" fmla="*/ 6504556 w 6517785"/>
              <a:gd name="connsiteY468" fmla="*/ 3594739 h 6858000"/>
              <a:gd name="connsiteX469" fmla="*/ 6510375 w 6517785"/>
              <a:gd name="connsiteY469" fmla="*/ 3619808 h 6858000"/>
              <a:gd name="connsiteX470" fmla="*/ 6476353 w 6517785"/>
              <a:gd name="connsiteY470" fmla="*/ 3635923 h 6858000"/>
              <a:gd name="connsiteX471" fmla="*/ 6444123 w 6517785"/>
              <a:gd name="connsiteY471" fmla="*/ 3634580 h 6858000"/>
              <a:gd name="connsiteX472" fmla="*/ 6448152 w 6517785"/>
              <a:gd name="connsiteY472" fmla="*/ 3740673 h 6858000"/>
              <a:gd name="connsiteX473" fmla="*/ 6455762 w 6517785"/>
              <a:gd name="connsiteY473" fmla="*/ 3719633 h 6858000"/>
              <a:gd name="connsiteX474" fmla="*/ 6475011 w 6517785"/>
              <a:gd name="connsiteY474" fmla="*/ 3715605 h 6858000"/>
              <a:gd name="connsiteX475" fmla="*/ 6492469 w 6517785"/>
              <a:gd name="connsiteY475" fmla="*/ 3733063 h 6858000"/>
              <a:gd name="connsiteX476" fmla="*/ 6482173 w 6517785"/>
              <a:gd name="connsiteY476" fmla="*/ 3749626 h 6858000"/>
              <a:gd name="connsiteX477" fmla="*/ 6441437 w 6517785"/>
              <a:gd name="connsiteY477" fmla="*/ 3763951 h 6858000"/>
              <a:gd name="connsiteX478" fmla="*/ 6408311 w 6517785"/>
              <a:gd name="connsiteY478" fmla="*/ 3854376 h 6858000"/>
              <a:gd name="connsiteX479" fmla="*/ 6444123 w 6517785"/>
              <a:gd name="connsiteY479" fmla="*/ 3885712 h 6858000"/>
              <a:gd name="connsiteX480" fmla="*/ 6478144 w 6517785"/>
              <a:gd name="connsiteY480" fmla="*/ 3917495 h 6858000"/>
              <a:gd name="connsiteX481" fmla="*/ 6425322 w 6517785"/>
              <a:gd name="connsiteY481" fmla="*/ 3950621 h 6858000"/>
              <a:gd name="connsiteX482" fmla="*/ 6410102 w 6517785"/>
              <a:gd name="connsiteY482" fmla="*/ 3938982 h 6858000"/>
              <a:gd name="connsiteX483" fmla="*/ 6379214 w 6517785"/>
              <a:gd name="connsiteY483" fmla="*/ 4059848 h 6858000"/>
              <a:gd name="connsiteX484" fmla="*/ 6399805 w 6517785"/>
              <a:gd name="connsiteY484" fmla="*/ 4082230 h 6858000"/>
              <a:gd name="connsiteX485" fmla="*/ 6415921 w 6517785"/>
              <a:gd name="connsiteY485" fmla="*/ 4119385 h 6858000"/>
              <a:gd name="connsiteX486" fmla="*/ 6402491 w 6517785"/>
              <a:gd name="connsiteY486" fmla="*/ 4164150 h 6858000"/>
              <a:gd name="connsiteX487" fmla="*/ 6387272 w 6517785"/>
              <a:gd name="connsiteY487" fmla="*/ 4188323 h 6858000"/>
              <a:gd name="connsiteX488" fmla="*/ 6387272 w 6517785"/>
              <a:gd name="connsiteY488" fmla="*/ 4120280 h 6858000"/>
              <a:gd name="connsiteX489" fmla="*/ 6363098 w 6517785"/>
              <a:gd name="connsiteY489" fmla="*/ 4255023 h 6858000"/>
              <a:gd name="connsiteX490" fmla="*/ 6327734 w 6517785"/>
              <a:gd name="connsiteY490" fmla="*/ 4282778 h 6858000"/>
              <a:gd name="connsiteX491" fmla="*/ 6368022 w 6517785"/>
              <a:gd name="connsiteY491" fmla="*/ 4306055 h 6858000"/>
              <a:gd name="connsiteX492" fmla="*/ 6341611 w 6517785"/>
              <a:gd name="connsiteY492" fmla="*/ 4322171 h 6858000"/>
              <a:gd name="connsiteX493" fmla="*/ 6368917 w 6517785"/>
              <a:gd name="connsiteY493" fmla="*/ 4367383 h 6858000"/>
              <a:gd name="connsiteX494" fmla="*/ 6337582 w 6517785"/>
              <a:gd name="connsiteY494" fmla="*/ 4409463 h 6858000"/>
              <a:gd name="connsiteX495" fmla="*/ 6278940 w 6517785"/>
              <a:gd name="connsiteY495" fmla="*/ 4418416 h 6858000"/>
              <a:gd name="connsiteX496" fmla="*/ 6336687 w 6517785"/>
              <a:gd name="connsiteY496" fmla="*/ 4454228 h 6858000"/>
              <a:gd name="connsiteX497" fmla="*/ 6286550 w 6517785"/>
              <a:gd name="connsiteY497" fmla="*/ 4496754 h 6858000"/>
              <a:gd name="connsiteX498" fmla="*/ 6275359 w 6517785"/>
              <a:gd name="connsiteY498" fmla="*/ 4545548 h 6858000"/>
              <a:gd name="connsiteX499" fmla="*/ 6292369 w 6517785"/>
              <a:gd name="connsiteY499" fmla="*/ 4562559 h 6858000"/>
              <a:gd name="connsiteX500" fmla="*/ 6253424 w 6517785"/>
              <a:gd name="connsiteY500" fmla="*/ 4610010 h 6858000"/>
              <a:gd name="connsiteX501" fmla="*/ 6207763 w 6517785"/>
              <a:gd name="connsiteY501" fmla="*/ 4606876 h 6858000"/>
              <a:gd name="connsiteX502" fmla="*/ 6203287 w 6517785"/>
              <a:gd name="connsiteY502" fmla="*/ 4624782 h 6858000"/>
              <a:gd name="connsiteX503" fmla="*/ 6239547 w 6517785"/>
              <a:gd name="connsiteY503" fmla="*/ 4635974 h 6858000"/>
              <a:gd name="connsiteX504" fmla="*/ 6243575 w 6517785"/>
              <a:gd name="connsiteY504" fmla="*/ 4661937 h 6858000"/>
              <a:gd name="connsiteX505" fmla="*/ 6227908 w 6517785"/>
              <a:gd name="connsiteY505" fmla="*/ 4738485 h 6858000"/>
              <a:gd name="connsiteX506" fmla="*/ 6197468 w 6517785"/>
              <a:gd name="connsiteY506" fmla="*/ 4790413 h 6858000"/>
              <a:gd name="connsiteX507" fmla="*/ 6154493 w 6517785"/>
              <a:gd name="connsiteY507" fmla="*/ 4879495 h 6858000"/>
              <a:gd name="connsiteX508" fmla="*/ 6119577 w 6517785"/>
              <a:gd name="connsiteY508" fmla="*/ 4927841 h 6858000"/>
              <a:gd name="connsiteX509" fmla="*/ 6045267 w 6517785"/>
              <a:gd name="connsiteY509" fmla="*/ 5035277 h 6858000"/>
              <a:gd name="connsiteX510" fmla="*/ 6023332 w 6517785"/>
              <a:gd name="connsiteY510" fmla="*/ 5047364 h 6858000"/>
              <a:gd name="connsiteX511" fmla="*/ 6001397 w 6517785"/>
              <a:gd name="connsiteY511" fmla="*/ 5086310 h 6858000"/>
              <a:gd name="connsiteX512" fmla="*/ 5992444 w 6517785"/>
              <a:gd name="connsiteY512" fmla="*/ 5114959 h 6858000"/>
              <a:gd name="connsiteX513" fmla="*/ 5964242 w 6517785"/>
              <a:gd name="connsiteY513" fmla="*/ 5113616 h 6858000"/>
              <a:gd name="connsiteX514" fmla="*/ 5917686 w 6517785"/>
              <a:gd name="connsiteY514" fmla="*/ 5115854 h 6858000"/>
              <a:gd name="connsiteX515" fmla="*/ 5923954 w 6517785"/>
              <a:gd name="connsiteY515" fmla="*/ 5193746 h 6858000"/>
              <a:gd name="connsiteX516" fmla="*/ 5910972 w 6517785"/>
              <a:gd name="connsiteY516" fmla="*/ 5214785 h 6858000"/>
              <a:gd name="connsiteX517" fmla="*/ 5840690 w 6517785"/>
              <a:gd name="connsiteY517" fmla="*/ 5319535 h 6858000"/>
              <a:gd name="connsiteX518" fmla="*/ 5805774 w 6517785"/>
              <a:gd name="connsiteY518" fmla="*/ 5333412 h 6858000"/>
              <a:gd name="connsiteX519" fmla="*/ 5789659 w 6517785"/>
              <a:gd name="connsiteY519" fmla="*/ 5388473 h 6858000"/>
              <a:gd name="connsiteX520" fmla="*/ 5771305 w 6517785"/>
              <a:gd name="connsiteY520" fmla="*/ 5386683 h 6858000"/>
              <a:gd name="connsiteX521" fmla="*/ 5767276 w 6517785"/>
              <a:gd name="connsiteY521" fmla="*/ 5338784 h 6858000"/>
              <a:gd name="connsiteX522" fmla="*/ 5752951 w 6517785"/>
              <a:gd name="connsiteY522" fmla="*/ 5387578 h 6858000"/>
              <a:gd name="connsiteX523" fmla="*/ 5741760 w 6517785"/>
              <a:gd name="connsiteY523" fmla="*/ 5433686 h 6858000"/>
              <a:gd name="connsiteX524" fmla="*/ 5685356 w 6517785"/>
              <a:gd name="connsiteY524" fmla="*/ 5418018 h 6858000"/>
              <a:gd name="connsiteX525" fmla="*/ 5672374 w 6517785"/>
              <a:gd name="connsiteY525" fmla="*/ 5480689 h 6858000"/>
              <a:gd name="connsiteX526" fmla="*/ 5642829 w 6517785"/>
              <a:gd name="connsiteY526" fmla="*/ 5550970 h 6858000"/>
              <a:gd name="connsiteX527" fmla="*/ 5592693 w 6517785"/>
              <a:gd name="connsiteY527" fmla="*/ 5518740 h 6858000"/>
              <a:gd name="connsiteX528" fmla="*/ 5547928 w 6517785"/>
              <a:gd name="connsiteY528" fmla="*/ 5591707 h 6858000"/>
              <a:gd name="connsiteX529" fmla="*/ 5542108 w 6517785"/>
              <a:gd name="connsiteY529" fmla="*/ 5626176 h 6858000"/>
              <a:gd name="connsiteX530" fmla="*/ 5500029 w 6517785"/>
              <a:gd name="connsiteY530" fmla="*/ 5659749 h 6858000"/>
              <a:gd name="connsiteX531" fmla="*/ 5458845 w 6517785"/>
              <a:gd name="connsiteY531" fmla="*/ 5652140 h 6858000"/>
              <a:gd name="connsiteX532" fmla="*/ 5404680 w 6517785"/>
              <a:gd name="connsiteY532" fmla="*/ 5700038 h 6858000"/>
              <a:gd name="connsiteX533" fmla="*/ 5416318 w 6517785"/>
              <a:gd name="connsiteY533" fmla="*/ 5718391 h 6858000"/>
              <a:gd name="connsiteX534" fmla="*/ 5441387 w 6517785"/>
              <a:gd name="connsiteY534" fmla="*/ 5720630 h 6858000"/>
              <a:gd name="connsiteX535" fmla="*/ 5458845 w 6517785"/>
              <a:gd name="connsiteY535" fmla="*/ 5744355 h 6858000"/>
              <a:gd name="connsiteX536" fmla="*/ 5397069 w 6517785"/>
              <a:gd name="connsiteY536" fmla="*/ 5781510 h 6858000"/>
              <a:gd name="connsiteX537" fmla="*/ 5354542 w 6517785"/>
              <a:gd name="connsiteY537" fmla="*/ 5767185 h 6858000"/>
              <a:gd name="connsiteX538" fmla="*/ 5330369 w 6517785"/>
              <a:gd name="connsiteY538" fmla="*/ 5795835 h 6858000"/>
              <a:gd name="connsiteX539" fmla="*/ 5275756 w 6517785"/>
              <a:gd name="connsiteY539" fmla="*/ 5880889 h 6858000"/>
              <a:gd name="connsiteX540" fmla="*/ 5250688 w 6517785"/>
              <a:gd name="connsiteY540" fmla="*/ 5858059 h 6858000"/>
              <a:gd name="connsiteX541" fmla="*/ 5164739 w 6517785"/>
              <a:gd name="connsiteY541" fmla="*/ 5910433 h 6858000"/>
              <a:gd name="connsiteX542" fmla="*/ 5204580 w 6517785"/>
              <a:gd name="connsiteY542" fmla="*/ 5922968 h 6858000"/>
              <a:gd name="connsiteX543" fmla="*/ 5162500 w 6517785"/>
              <a:gd name="connsiteY543" fmla="*/ 5939531 h 6858000"/>
              <a:gd name="connsiteX544" fmla="*/ 5106097 w 6517785"/>
              <a:gd name="connsiteY544" fmla="*/ 5976238 h 6858000"/>
              <a:gd name="connsiteX545" fmla="*/ 5072523 w 6517785"/>
              <a:gd name="connsiteY545" fmla="*/ 6012945 h 6858000"/>
              <a:gd name="connsiteX546" fmla="*/ 5036263 w 6517785"/>
              <a:gd name="connsiteY546" fmla="*/ 6043833 h 6858000"/>
              <a:gd name="connsiteX547" fmla="*/ 4979412 w 6517785"/>
              <a:gd name="connsiteY547" fmla="*/ 6101580 h 6858000"/>
              <a:gd name="connsiteX548" fmla="*/ 4931961 w 6517785"/>
              <a:gd name="connsiteY548" fmla="*/ 6134706 h 6858000"/>
              <a:gd name="connsiteX549" fmla="*/ 4906445 w 6517785"/>
              <a:gd name="connsiteY549" fmla="*/ 6141868 h 6858000"/>
              <a:gd name="connsiteX550" fmla="*/ 4865261 w 6517785"/>
              <a:gd name="connsiteY550" fmla="*/ 6162908 h 6858000"/>
              <a:gd name="connsiteX551" fmla="*/ 4729175 w 6517785"/>
              <a:gd name="connsiteY551" fmla="*/ 6265420 h 6858000"/>
              <a:gd name="connsiteX552" fmla="*/ 4622634 w 6517785"/>
              <a:gd name="connsiteY552" fmla="*/ 6297203 h 6858000"/>
              <a:gd name="connsiteX553" fmla="*/ 4612786 w 6517785"/>
              <a:gd name="connsiteY553" fmla="*/ 6301232 h 6858000"/>
              <a:gd name="connsiteX554" fmla="*/ 4530866 w 6517785"/>
              <a:gd name="connsiteY554" fmla="*/ 6332568 h 6858000"/>
              <a:gd name="connsiteX555" fmla="*/ 4478044 w 6517785"/>
              <a:gd name="connsiteY555" fmla="*/ 6356740 h 6858000"/>
              <a:gd name="connsiteX556" fmla="*/ 4331662 w 6517785"/>
              <a:gd name="connsiteY556" fmla="*/ 6414040 h 6858000"/>
              <a:gd name="connsiteX557" fmla="*/ 4312413 w 6517785"/>
              <a:gd name="connsiteY557" fmla="*/ 6424336 h 6858000"/>
              <a:gd name="connsiteX558" fmla="*/ 4144992 w 6517785"/>
              <a:gd name="connsiteY558" fmla="*/ 6476711 h 6858000"/>
              <a:gd name="connsiteX559" fmla="*/ 4130219 w 6517785"/>
              <a:gd name="connsiteY559" fmla="*/ 6478502 h 6858000"/>
              <a:gd name="connsiteX560" fmla="*/ 4018307 w 6517785"/>
              <a:gd name="connsiteY560" fmla="*/ 6534905 h 6858000"/>
              <a:gd name="connsiteX561" fmla="*/ 4135591 w 6517785"/>
              <a:gd name="connsiteY561" fmla="*/ 6542963 h 6858000"/>
              <a:gd name="connsiteX562" fmla="*/ 4164241 w 6517785"/>
              <a:gd name="connsiteY562" fmla="*/ 6542515 h 6858000"/>
              <a:gd name="connsiteX563" fmla="*/ 4296298 w 6517785"/>
              <a:gd name="connsiteY563" fmla="*/ 6517447 h 6858000"/>
              <a:gd name="connsiteX564" fmla="*/ 4411791 w 6517785"/>
              <a:gd name="connsiteY564" fmla="*/ 6493274 h 6858000"/>
              <a:gd name="connsiteX565" fmla="*/ 4417163 w 6517785"/>
              <a:gd name="connsiteY565" fmla="*/ 6505808 h 6858000"/>
              <a:gd name="connsiteX566" fmla="*/ 4461928 w 6517785"/>
              <a:gd name="connsiteY566" fmla="*/ 6452090 h 6858000"/>
              <a:gd name="connsiteX567" fmla="*/ 4512065 w 6517785"/>
              <a:gd name="connsiteY567" fmla="*/ 6434632 h 6858000"/>
              <a:gd name="connsiteX568" fmla="*/ 4602043 w 6517785"/>
              <a:gd name="connsiteY568" fmla="*/ 6418964 h 6858000"/>
              <a:gd name="connsiteX569" fmla="*/ 4653970 w 6517785"/>
              <a:gd name="connsiteY569" fmla="*/ 6406430 h 6858000"/>
              <a:gd name="connsiteX570" fmla="*/ 4653075 w 6517785"/>
              <a:gd name="connsiteY570" fmla="*/ 6391657 h 6858000"/>
              <a:gd name="connsiteX571" fmla="*/ 4708584 w 6517785"/>
              <a:gd name="connsiteY571" fmla="*/ 6356740 h 6858000"/>
              <a:gd name="connsiteX572" fmla="*/ 4726937 w 6517785"/>
              <a:gd name="connsiteY572" fmla="*/ 6347340 h 6858000"/>
              <a:gd name="connsiteX573" fmla="*/ 4802590 w 6517785"/>
              <a:gd name="connsiteY573" fmla="*/ 6325853 h 6858000"/>
              <a:gd name="connsiteX574" fmla="*/ 4881376 w 6517785"/>
              <a:gd name="connsiteY574" fmla="*/ 6300784 h 6858000"/>
              <a:gd name="connsiteX575" fmla="*/ 4932856 w 6517785"/>
              <a:gd name="connsiteY575" fmla="*/ 6273030 h 6858000"/>
              <a:gd name="connsiteX576" fmla="*/ 5005375 w 6517785"/>
              <a:gd name="connsiteY576" fmla="*/ 6240799 h 6858000"/>
              <a:gd name="connsiteX577" fmla="*/ 5053274 w 6517785"/>
              <a:gd name="connsiteY577" fmla="*/ 6218417 h 6858000"/>
              <a:gd name="connsiteX578" fmla="*/ 5131613 w 6517785"/>
              <a:gd name="connsiteY578" fmla="*/ 6162908 h 6858000"/>
              <a:gd name="connsiteX579" fmla="*/ 5248450 w 6517785"/>
              <a:gd name="connsiteY579" fmla="*/ 6086808 h 6858000"/>
              <a:gd name="connsiteX580" fmla="*/ 5331712 w 6517785"/>
              <a:gd name="connsiteY580" fmla="*/ 6027270 h 6858000"/>
              <a:gd name="connsiteX581" fmla="*/ 5441387 w 6517785"/>
              <a:gd name="connsiteY581" fmla="*/ 5902375 h 6858000"/>
              <a:gd name="connsiteX582" fmla="*/ 5486152 w 6517785"/>
              <a:gd name="connsiteY582" fmla="*/ 5888946 h 6858000"/>
              <a:gd name="connsiteX583" fmla="*/ 5534946 w 6517785"/>
              <a:gd name="connsiteY583" fmla="*/ 5855820 h 6858000"/>
              <a:gd name="connsiteX584" fmla="*/ 5546584 w 6517785"/>
              <a:gd name="connsiteY584" fmla="*/ 5838809 h 6858000"/>
              <a:gd name="connsiteX585" fmla="*/ 5628952 w 6517785"/>
              <a:gd name="connsiteY585" fmla="*/ 5752413 h 6858000"/>
              <a:gd name="connsiteX586" fmla="*/ 5723854 w 6517785"/>
              <a:gd name="connsiteY586" fmla="*/ 5788225 h 6858000"/>
              <a:gd name="connsiteX587" fmla="*/ 5721168 w 6517785"/>
              <a:gd name="connsiteY587" fmla="*/ 5801654 h 6858000"/>
              <a:gd name="connsiteX588" fmla="*/ 5598959 w 6517785"/>
              <a:gd name="connsiteY588" fmla="*/ 5836124 h 6858000"/>
              <a:gd name="connsiteX589" fmla="*/ 5599855 w 6517785"/>
              <a:gd name="connsiteY589" fmla="*/ 5844629 h 6858000"/>
              <a:gd name="connsiteX590" fmla="*/ 5660735 w 6517785"/>
              <a:gd name="connsiteY590" fmla="*/ 5871488 h 6858000"/>
              <a:gd name="connsiteX591" fmla="*/ 5530917 w 6517785"/>
              <a:gd name="connsiteY591" fmla="*/ 5962808 h 6858000"/>
              <a:gd name="connsiteX592" fmla="*/ 5443625 w 6517785"/>
              <a:gd name="connsiteY592" fmla="*/ 5973104 h 6858000"/>
              <a:gd name="connsiteX593" fmla="*/ 5476304 w 6517785"/>
              <a:gd name="connsiteY593" fmla="*/ 6012945 h 6858000"/>
              <a:gd name="connsiteX594" fmla="*/ 5443177 w 6517785"/>
              <a:gd name="connsiteY594" fmla="*/ 6036671 h 6858000"/>
              <a:gd name="connsiteX595" fmla="*/ 5376925 w 6517785"/>
              <a:gd name="connsiteY595" fmla="*/ 6048757 h 6858000"/>
              <a:gd name="connsiteX596" fmla="*/ 5331265 w 6517785"/>
              <a:gd name="connsiteY596" fmla="*/ 6089046 h 6858000"/>
              <a:gd name="connsiteX597" fmla="*/ 5305301 w 6517785"/>
              <a:gd name="connsiteY597" fmla="*/ 6126201 h 6858000"/>
              <a:gd name="connsiteX598" fmla="*/ 5296348 w 6517785"/>
              <a:gd name="connsiteY598" fmla="*/ 6130230 h 6858000"/>
              <a:gd name="connsiteX599" fmla="*/ 5221591 w 6517785"/>
              <a:gd name="connsiteY599" fmla="*/ 6173204 h 6858000"/>
              <a:gd name="connsiteX600" fmla="*/ 5197417 w 6517785"/>
              <a:gd name="connsiteY600" fmla="*/ 6238561 h 6858000"/>
              <a:gd name="connsiteX601" fmla="*/ 5136985 w 6517785"/>
              <a:gd name="connsiteY601" fmla="*/ 6243038 h 6858000"/>
              <a:gd name="connsiteX602" fmla="*/ 5146833 w 6517785"/>
              <a:gd name="connsiteY602" fmla="*/ 6213492 h 6858000"/>
              <a:gd name="connsiteX603" fmla="*/ 5124450 w 6517785"/>
              <a:gd name="connsiteY603" fmla="*/ 6220207 h 6858000"/>
              <a:gd name="connsiteX604" fmla="*/ 5061332 w 6517785"/>
              <a:gd name="connsiteY604" fmla="*/ 6299441 h 6858000"/>
              <a:gd name="connsiteX605" fmla="*/ 4965087 w 6517785"/>
              <a:gd name="connsiteY605" fmla="*/ 6367484 h 6858000"/>
              <a:gd name="connsiteX606" fmla="*/ 4945390 w 6517785"/>
              <a:gd name="connsiteY606" fmla="*/ 6380466 h 6858000"/>
              <a:gd name="connsiteX607" fmla="*/ 4947628 w 6517785"/>
              <a:gd name="connsiteY607" fmla="*/ 6389419 h 6858000"/>
              <a:gd name="connsiteX608" fmla="*/ 5003585 w 6517785"/>
              <a:gd name="connsiteY608" fmla="*/ 6381809 h 6858000"/>
              <a:gd name="connsiteX609" fmla="*/ 4928380 w 6517785"/>
              <a:gd name="connsiteY609" fmla="*/ 6401953 h 6858000"/>
              <a:gd name="connsiteX610" fmla="*/ 4886748 w 6517785"/>
              <a:gd name="connsiteY610" fmla="*/ 6402401 h 6858000"/>
              <a:gd name="connsiteX611" fmla="*/ 4902416 w 6517785"/>
              <a:gd name="connsiteY611" fmla="*/ 6417173 h 6858000"/>
              <a:gd name="connsiteX612" fmla="*/ 4900178 w 6517785"/>
              <a:gd name="connsiteY612" fmla="*/ 6453433 h 6858000"/>
              <a:gd name="connsiteX613" fmla="*/ 4828554 w 6517785"/>
              <a:gd name="connsiteY613" fmla="*/ 6493722 h 6858000"/>
              <a:gd name="connsiteX614" fmla="*/ 4725594 w 6517785"/>
              <a:gd name="connsiteY614" fmla="*/ 6560421 h 6858000"/>
              <a:gd name="connsiteX615" fmla="*/ 4662028 w 6517785"/>
              <a:gd name="connsiteY615" fmla="*/ 6572956 h 6858000"/>
              <a:gd name="connsiteX616" fmla="*/ 4596671 w 6517785"/>
              <a:gd name="connsiteY616" fmla="*/ 6589071 h 6858000"/>
              <a:gd name="connsiteX617" fmla="*/ 4528628 w 6517785"/>
              <a:gd name="connsiteY617" fmla="*/ 6621750 h 6858000"/>
              <a:gd name="connsiteX618" fmla="*/ 4520123 w 6517785"/>
              <a:gd name="connsiteY618" fmla="*/ 6628464 h 6858000"/>
              <a:gd name="connsiteX619" fmla="*/ 4393438 w 6517785"/>
              <a:gd name="connsiteY619" fmla="*/ 6656666 h 6858000"/>
              <a:gd name="connsiteX620" fmla="*/ 4327633 w 6517785"/>
              <a:gd name="connsiteY620" fmla="*/ 6688897 h 6858000"/>
              <a:gd name="connsiteX621" fmla="*/ 4264067 w 6517785"/>
              <a:gd name="connsiteY621" fmla="*/ 6713070 h 6858000"/>
              <a:gd name="connsiteX622" fmla="*/ 4166031 w 6517785"/>
              <a:gd name="connsiteY622" fmla="*/ 6739929 h 6858000"/>
              <a:gd name="connsiteX623" fmla="*/ 4159764 w 6517785"/>
              <a:gd name="connsiteY623" fmla="*/ 6742168 h 6858000"/>
              <a:gd name="connsiteX624" fmla="*/ 4141858 w 6517785"/>
              <a:gd name="connsiteY624" fmla="*/ 6796781 h 6858000"/>
              <a:gd name="connsiteX625" fmla="*/ 4101570 w 6517785"/>
              <a:gd name="connsiteY625" fmla="*/ 6767236 h 6858000"/>
              <a:gd name="connsiteX626" fmla="*/ 4105598 w 6517785"/>
              <a:gd name="connsiteY626" fmla="*/ 6775741 h 6858000"/>
              <a:gd name="connsiteX627" fmla="*/ 4036213 w 6517785"/>
              <a:gd name="connsiteY627" fmla="*/ 6797676 h 6858000"/>
              <a:gd name="connsiteX628" fmla="*/ 3867449 w 6517785"/>
              <a:gd name="connsiteY628" fmla="*/ 6847813 h 6858000"/>
              <a:gd name="connsiteX629" fmla="*/ 3758670 w 6517785"/>
              <a:gd name="connsiteY629" fmla="*/ 6830802 h 6858000"/>
              <a:gd name="connsiteX630" fmla="*/ 3702266 w 6517785"/>
              <a:gd name="connsiteY630" fmla="*/ 6801705 h 6858000"/>
              <a:gd name="connsiteX631" fmla="*/ 3544245 w 6517785"/>
              <a:gd name="connsiteY631" fmla="*/ 6748882 h 6858000"/>
              <a:gd name="connsiteX632" fmla="*/ 3578715 w 6517785"/>
              <a:gd name="connsiteY632" fmla="*/ 6703669 h 6858000"/>
              <a:gd name="connsiteX633" fmla="*/ 3521415 w 6517785"/>
              <a:gd name="connsiteY633" fmla="*/ 6675020 h 6858000"/>
              <a:gd name="connsiteX634" fmla="*/ 3456506 w 6517785"/>
              <a:gd name="connsiteY634" fmla="*/ 6709041 h 6858000"/>
              <a:gd name="connsiteX635" fmla="*/ 3482470 w 6517785"/>
              <a:gd name="connsiteY635" fmla="*/ 6733215 h 6858000"/>
              <a:gd name="connsiteX636" fmla="*/ 3532606 w 6517785"/>
              <a:gd name="connsiteY636" fmla="*/ 6746196 h 6858000"/>
              <a:gd name="connsiteX637" fmla="*/ 3324002 w 6517785"/>
              <a:gd name="connsiteY637" fmla="*/ 6715309 h 6858000"/>
              <a:gd name="connsiteX638" fmla="*/ 3312810 w 6517785"/>
              <a:gd name="connsiteY638" fmla="*/ 6774398 h 6858000"/>
              <a:gd name="connsiteX639" fmla="*/ 3315049 w 6517785"/>
              <a:gd name="connsiteY639" fmla="*/ 6717994 h 6858000"/>
              <a:gd name="connsiteX640" fmla="*/ 3259092 w 6517785"/>
              <a:gd name="connsiteY640" fmla="*/ 6705460 h 6858000"/>
              <a:gd name="connsiteX641" fmla="*/ 3221490 w 6517785"/>
              <a:gd name="connsiteY641" fmla="*/ 6709489 h 6858000"/>
              <a:gd name="connsiteX642" fmla="*/ 3235814 w 6517785"/>
              <a:gd name="connsiteY642" fmla="*/ 6754701 h 6858000"/>
              <a:gd name="connsiteX643" fmla="*/ 3171353 w 6517785"/>
              <a:gd name="connsiteY643" fmla="*/ 6754701 h 6858000"/>
              <a:gd name="connsiteX644" fmla="*/ 3022733 w 6517785"/>
              <a:gd name="connsiteY644" fmla="*/ 6744406 h 6858000"/>
              <a:gd name="connsiteX645" fmla="*/ 2848597 w 6517785"/>
              <a:gd name="connsiteY645" fmla="*/ 6730976 h 6858000"/>
              <a:gd name="connsiteX646" fmla="*/ 2724598 w 6517785"/>
              <a:gd name="connsiteY646" fmla="*/ 6692478 h 6858000"/>
              <a:gd name="connsiteX647" fmla="*/ 2725941 w 6517785"/>
              <a:gd name="connsiteY647" fmla="*/ 6677706 h 6858000"/>
              <a:gd name="connsiteX648" fmla="*/ 2685653 w 6517785"/>
              <a:gd name="connsiteY648" fmla="*/ 6643236 h 6858000"/>
              <a:gd name="connsiteX649" fmla="*/ 2562101 w 6517785"/>
              <a:gd name="connsiteY649" fmla="*/ 6657562 h 6858000"/>
              <a:gd name="connsiteX650" fmla="*/ 2320818 w 6517785"/>
              <a:gd name="connsiteY650" fmla="*/ 6578775 h 6858000"/>
              <a:gd name="connsiteX651" fmla="*/ 2315893 w 6517785"/>
              <a:gd name="connsiteY651" fmla="*/ 6567136 h 6858000"/>
              <a:gd name="connsiteX652" fmla="*/ 2351258 w 6517785"/>
              <a:gd name="connsiteY652" fmla="*/ 6552811 h 6858000"/>
              <a:gd name="connsiteX653" fmla="*/ 2365135 w 6517785"/>
              <a:gd name="connsiteY653" fmla="*/ 6497303 h 6858000"/>
              <a:gd name="connsiteX654" fmla="*/ 2296197 w 6517785"/>
              <a:gd name="connsiteY654" fmla="*/ 6512970 h 6858000"/>
              <a:gd name="connsiteX655" fmla="*/ 2219201 w 6517785"/>
              <a:gd name="connsiteY655" fmla="*/ 6503570 h 6858000"/>
              <a:gd name="connsiteX656" fmla="*/ 2179808 w 6517785"/>
              <a:gd name="connsiteY656" fmla="*/ 6460596 h 6858000"/>
              <a:gd name="connsiteX657" fmla="*/ 2219649 w 6517785"/>
              <a:gd name="connsiteY657" fmla="*/ 6478949 h 6858000"/>
              <a:gd name="connsiteX658" fmla="*/ 2283663 w 6517785"/>
              <a:gd name="connsiteY658" fmla="*/ 6479397 h 6858000"/>
              <a:gd name="connsiteX659" fmla="*/ 2220096 w 6517785"/>
              <a:gd name="connsiteY659" fmla="*/ 6457462 h 6858000"/>
              <a:gd name="connsiteX660" fmla="*/ 2180703 w 6517785"/>
              <a:gd name="connsiteY660" fmla="*/ 6458805 h 6858000"/>
              <a:gd name="connsiteX661" fmla="*/ 663169 w 6517785"/>
              <a:gd name="connsiteY661" fmla="*/ 4888000 h 6858000"/>
              <a:gd name="connsiteX662" fmla="*/ 638548 w 6517785"/>
              <a:gd name="connsiteY662" fmla="*/ 4838759 h 6858000"/>
              <a:gd name="connsiteX663" fmla="*/ 597812 w 6517785"/>
              <a:gd name="connsiteY663" fmla="*/ 4738485 h 6858000"/>
              <a:gd name="connsiteX664" fmla="*/ 598708 w 6517785"/>
              <a:gd name="connsiteY664" fmla="*/ 4722370 h 6858000"/>
              <a:gd name="connsiteX665" fmla="*/ 573192 w 6517785"/>
              <a:gd name="connsiteY665" fmla="*/ 4692825 h 6858000"/>
              <a:gd name="connsiteX666" fmla="*/ 556629 w 6517785"/>
              <a:gd name="connsiteY666" fmla="*/ 4700435 h 6858000"/>
              <a:gd name="connsiteX667" fmla="*/ 560657 w 6517785"/>
              <a:gd name="connsiteY667" fmla="*/ 4736695 h 6858000"/>
              <a:gd name="connsiteX668" fmla="*/ 583488 w 6517785"/>
              <a:gd name="connsiteY668" fmla="*/ 4798918 h 6858000"/>
              <a:gd name="connsiteX669" fmla="*/ 608108 w 6517785"/>
              <a:gd name="connsiteY669" fmla="*/ 4848608 h 6858000"/>
              <a:gd name="connsiteX670" fmla="*/ 631834 w 6517785"/>
              <a:gd name="connsiteY670" fmla="*/ 4867409 h 6858000"/>
              <a:gd name="connsiteX671" fmla="*/ 664512 w 6517785"/>
              <a:gd name="connsiteY671" fmla="*/ 4886210 h 6858000"/>
              <a:gd name="connsiteX672" fmla="*/ 651083 w 6517785"/>
              <a:gd name="connsiteY672" fmla="*/ 4952910 h 6858000"/>
              <a:gd name="connsiteX673" fmla="*/ 661826 w 6517785"/>
              <a:gd name="connsiteY673" fmla="*/ 4950224 h 6858000"/>
              <a:gd name="connsiteX674" fmla="*/ 688238 w 6517785"/>
              <a:gd name="connsiteY674" fmla="*/ 4991407 h 6858000"/>
              <a:gd name="connsiteX675" fmla="*/ 716440 w 6517785"/>
              <a:gd name="connsiteY675" fmla="*/ 5087652 h 6858000"/>
              <a:gd name="connsiteX676" fmla="*/ 724945 w 6517785"/>
              <a:gd name="connsiteY676" fmla="*/ 5091681 h 6858000"/>
              <a:gd name="connsiteX677" fmla="*/ 783139 w 6517785"/>
              <a:gd name="connsiteY677" fmla="*/ 5155248 h 6858000"/>
              <a:gd name="connsiteX678" fmla="*/ 829247 w 6517785"/>
              <a:gd name="connsiteY678" fmla="*/ 5226424 h 6858000"/>
              <a:gd name="connsiteX679" fmla="*/ 905348 w 6517785"/>
              <a:gd name="connsiteY679" fmla="*/ 5327593 h 6858000"/>
              <a:gd name="connsiteX680" fmla="*/ 970257 w 6517785"/>
              <a:gd name="connsiteY680" fmla="*/ 5424733 h 6858000"/>
              <a:gd name="connsiteX681" fmla="*/ 987268 w 6517785"/>
              <a:gd name="connsiteY681" fmla="*/ 5443534 h 6858000"/>
              <a:gd name="connsiteX682" fmla="*/ 1062025 w 6517785"/>
              <a:gd name="connsiteY682" fmla="*/ 5542465 h 6858000"/>
              <a:gd name="connsiteX683" fmla="*/ 1087094 w 6517785"/>
              <a:gd name="connsiteY683" fmla="*/ 5561714 h 6858000"/>
              <a:gd name="connsiteX684" fmla="*/ 1113058 w 6517785"/>
              <a:gd name="connsiteY684" fmla="*/ 5625728 h 6858000"/>
              <a:gd name="connsiteX685" fmla="*/ 1064711 w 6517785"/>
              <a:gd name="connsiteY685" fmla="*/ 5653930 h 6858000"/>
              <a:gd name="connsiteX686" fmla="*/ 1052177 w 6517785"/>
              <a:gd name="connsiteY686" fmla="*/ 5657064 h 6858000"/>
              <a:gd name="connsiteX687" fmla="*/ 1107686 w 6517785"/>
              <a:gd name="connsiteY687" fmla="*/ 5662435 h 6858000"/>
              <a:gd name="connsiteX688" fmla="*/ 1137678 w 6517785"/>
              <a:gd name="connsiteY688" fmla="*/ 5648111 h 6858000"/>
              <a:gd name="connsiteX689" fmla="*/ 1167671 w 6517785"/>
              <a:gd name="connsiteY689" fmla="*/ 5687503 h 6858000"/>
              <a:gd name="connsiteX690" fmla="*/ 1209302 w 6517785"/>
              <a:gd name="connsiteY690" fmla="*/ 5695114 h 6858000"/>
              <a:gd name="connsiteX691" fmla="*/ 1302861 w 6517785"/>
              <a:gd name="connsiteY691" fmla="*/ 5773453 h 6858000"/>
              <a:gd name="connsiteX692" fmla="*/ 1386572 w 6517785"/>
              <a:gd name="connsiteY692" fmla="*/ 5867907 h 6858000"/>
              <a:gd name="connsiteX693" fmla="*/ 1396868 w 6517785"/>
              <a:gd name="connsiteY693" fmla="*/ 5878203 h 6858000"/>
              <a:gd name="connsiteX694" fmla="*/ 1524448 w 6517785"/>
              <a:gd name="connsiteY694" fmla="*/ 5984743 h 6858000"/>
              <a:gd name="connsiteX695" fmla="*/ 1531610 w 6517785"/>
              <a:gd name="connsiteY695" fmla="*/ 6029061 h 6858000"/>
              <a:gd name="connsiteX696" fmla="*/ 1583985 w 6517785"/>
              <a:gd name="connsiteY696" fmla="*/ 6070244 h 6858000"/>
              <a:gd name="connsiteX697" fmla="*/ 1682468 w 6517785"/>
              <a:gd name="connsiteY697" fmla="*/ 6093970 h 6858000"/>
              <a:gd name="connsiteX698" fmla="*/ 1695898 w 6517785"/>
              <a:gd name="connsiteY698" fmla="*/ 6106056 h 6858000"/>
              <a:gd name="connsiteX699" fmla="*/ 1807811 w 6517785"/>
              <a:gd name="connsiteY699" fmla="*/ 6197825 h 6858000"/>
              <a:gd name="connsiteX700" fmla="*/ 1859290 w 6517785"/>
              <a:gd name="connsiteY700" fmla="*/ 6211702 h 6858000"/>
              <a:gd name="connsiteX701" fmla="*/ 1887045 w 6517785"/>
              <a:gd name="connsiteY701" fmla="*/ 6241247 h 6858000"/>
              <a:gd name="connsiteX702" fmla="*/ 1914351 w 6517785"/>
              <a:gd name="connsiteY702" fmla="*/ 6291384 h 6858000"/>
              <a:gd name="connsiteX703" fmla="*/ 1990452 w 6517785"/>
              <a:gd name="connsiteY703" fmla="*/ 6265420 h 6858000"/>
              <a:gd name="connsiteX704" fmla="*/ 2028502 w 6517785"/>
              <a:gd name="connsiteY704" fmla="*/ 6309737 h 6858000"/>
              <a:gd name="connsiteX705" fmla="*/ 2141310 w 6517785"/>
              <a:gd name="connsiteY705" fmla="*/ 6354950 h 6858000"/>
              <a:gd name="connsiteX706" fmla="*/ 2237555 w 6517785"/>
              <a:gd name="connsiteY706" fmla="*/ 6405982 h 6858000"/>
              <a:gd name="connsiteX707" fmla="*/ 2257699 w 6517785"/>
              <a:gd name="connsiteY707" fmla="*/ 6388972 h 6858000"/>
              <a:gd name="connsiteX708" fmla="*/ 2357525 w 6517785"/>
              <a:gd name="connsiteY708" fmla="*/ 6410906 h 6858000"/>
              <a:gd name="connsiteX709" fmla="*/ 2537928 w 6517785"/>
              <a:gd name="connsiteY709" fmla="*/ 6478502 h 6858000"/>
              <a:gd name="connsiteX710" fmla="*/ 2489582 w 6517785"/>
              <a:gd name="connsiteY710" fmla="*/ 6508046 h 6858000"/>
              <a:gd name="connsiteX711" fmla="*/ 2560311 w 6517785"/>
              <a:gd name="connsiteY711" fmla="*/ 6520133 h 6858000"/>
              <a:gd name="connsiteX712" fmla="*/ 2597913 w 6517785"/>
              <a:gd name="connsiteY712" fmla="*/ 6504465 h 6858000"/>
              <a:gd name="connsiteX713" fmla="*/ 2575530 w 6517785"/>
              <a:gd name="connsiteY713" fmla="*/ 6487455 h 6858000"/>
              <a:gd name="connsiteX714" fmla="*/ 2649393 w 6517785"/>
              <a:gd name="connsiteY714" fmla="*/ 6495960 h 6858000"/>
              <a:gd name="connsiteX715" fmla="*/ 2700873 w 6517785"/>
              <a:gd name="connsiteY715" fmla="*/ 6495512 h 6858000"/>
              <a:gd name="connsiteX716" fmla="*/ 2755933 w 6517785"/>
              <a:gd name="connsiteY716" fmla="*/ 6504465 h 6858000"/>
              <a:gd name="connsiteX717" fmla="*/ 2708483 w 6517785"/>
              <a:gd name="connsiteY717" fmla="*/ 6520581 h 6858000"/>
              <a:gd name="connsiteX718" fmla="*/ 2726836 w 6517785"/>
              <a:gd name="connsiteY718" fmla="*/ 6538487 h 6858000"/>
              <a:gd name="connsiteX719" fmla="*/ 2704454 w 6517785"/>
              <a:gd name="connsiteY719" fmla="*/ 6562659 h 6858000"/>
              <a:gd name="connsiteX720" fmla="*/ 2832482 w 6517785"/>
              <a:gd name="connsiteY720" fmla="*/ 6580118 h 6858000"/>
              <a:gd name="connsiteX721" fmla="*/ 2821738 w 6517785"/>
              <a:gd name="connsiteY721" fmla="*/ 6557735 h 6858000"/>
              <a:gd name="connsiteX722" fmla="*/ 2835615 w 6517785"/>
              <a:gd name="connsiteY722" fmla="*/ 6508046 h 6858000"/>
              <a:gd name="connsiteX723" fmla="*/ 2898734 w 6517785"/>
              <a:gd name="connsiteY723" fmla="*/ 6524609 h 6858000"/>
              <a:gd name="connsiteX724" fmla="*/ 2951109 w 6517785"/>
              <a:gd name="connsiteY724" fmla="*/ 6510285 h 6858000"/>
              <a:gd name="connsiteX725" fmla="*/ 2924250 w 6517785"/>
              <a:gd name="connsiteY725" fmla="*/ 6478054 h 6858000"/>
              <a:gd name="connsiteX726" fmla="*/ 2883514 w 6517785"/>
              <a:gd name="connsiteY726" fmla="*/ 6472682 h 6858000"/>
              <a:gd name="connsiteX727" fmla="*/ 2849492 w 6517785"/>
              <a:gd name="connsiteY727" fmla="*/ 6437765 h 6858000"/>
              <a:gd name="connsiteX728" fmla="*/ 2768468 w 6517785"/>
              <a:gd name="connsiteY728" fmla="*/ 6450747 h 6858000"/>
              <a:gd name="connsiteX729" fmla="*/ 2779211 w 6517785"/>
              <a:gd name="connsiteY729" fmla="*/ 6481635 h 6858000"/>
              <a:gd name="connsiteX730" fmla="*/ 2692815 w 6517785"/>
              <a:gd name="connsiteY730" fmla="*/ 6457910 h 6858000"/>
              <a:gd name="connsiteX731" fmla="*/ 2619848 w 6517785"/>
              <a:gd name="connsiteY731" fmla="*/ 6408220 h 6858000"/>
              <a:gd name="connsiteX732" fmla="*/ 2549119 w 6517785"/>
              <a:gd name="connsiteY732" fmla="*/ 6393896 h 6858000"/>
              <a:gd name="connsiteX733" fmla="*/ 2493611 w 6517785"/>
              <a:gd name="connsiteY733" fmla="*/ 6388076 h 6858000"/>
              <a:gd name="connsiteX734" fmla="*/ 2412586 w 6517785"/>
              <a:gd name="connsiteY734" fmla="*/ 6365693 h 6858000"/>
              <a:gd name="connsiteX735" fmla="*/ 2370507 w 6517785"/>
              <a:gd name="connsiteY735" fmla="*/ 6328986 h 6858000"/>
              <a:gd name="connsiteX736" fmla="*/ 2288139 w 6517785"/>
              <a:gd name="connsiteY736" fmla="*/ 6302127 h 6858000"/>
              <a:gd name="connsiteX737" fmla="*/ 2255461 w 6517785"/>
              <a:gd name="connsiteY737" fmla="*/ 6292727 h 6858000"/>
              <a:gd name="connsiteX738" fmla="*/ 2207115 w 6517785"/>
              <a:gd name="connsiteY738" fmla="*/ 6276611 h 6858000"/>
              <a:gd name="connsiteX739" fmla="*/ 2155635 w 6517785"/>
              <a:gd name="connsiteY739" fmla="*/ 6251095 h 6858000"/>
              <a:gd name="connsiteX740" fmla="*/ 2135043 w 6517785"/>
              <a:gd name="connsiteY740" fmla="*/ 6246619 h 6858000"/>
              <a:gd name="connsiteX741" fmla="*/ 1993138 w 6517785"/>
              <a:gd name="connsiteY741" fmla="*/ 6178576 h 6858000"/>
              <a:gd name="connsiteX742" fmla="*/ 1880778 w 6517785"/>
              <a:gd name="connsiteY742" fmla="*/ 6124858 h 6858000"/>
              <a:gd name="connsiteX743" fmla="*/ 1676201 w 6517785"/>
              <a:gd name="connsiteY743" fmla="*/ 5982953 h 6858000"/>
              <a:gd name="connsiteX744" fmla="*/ 1639494 w 6517785"/>
              <a:gd name="connsiteY744" fmla="*/ 5951169 h 6858000"/>
              <a:gd name="connsiteX745" fmla="*/ 1654714 w 6517785"/>
              <a:gd name="connsiteY745" fmla="*/ 5907300 h 6858000"/>
              <a:gd name="connsiteX746" fmla="*/ 1583090 w 6517785"/>
              <a:gd name="connsiteY746" fmla="*/ 5888051 h 6858000"/>
              <a:gd name="connsiteX747" fmla="*/ 1546383 w 6517785"/>
              <a:gd name="connsiteY747" fmla="*/ 5884918 h 6858000"/>
              <a:gd name="connsiteX748" fmla="*/ 1556231 w 6517785"/>
              <a:gd name="connsiteY748" fmla="*/ 5844181 h 6858000"/>
              <a:gd name="connsiteX749" fmla="*/ 1458643 w 6517785"/>
              <a:gd name="connsiteY749" fmla="*/ 5826723 h 6858000"/>
              <a:gd name="connsiteX750" fmla="*/ 1326587 w 6517785"/>
              <a:gd name="connsiteY750" fmla="*/ 5714811 h 6858000"/>
              <a:gd name="connsiteX751" fmla="*/ 1324348 w 6517785"/>
              <a:gd name="connsiteY751" fmla="*/ 5712124 h 6858000"/>
              <a:gd name="connsiteX752" fmla="*/ 1279136 w 6517785"/>
              <a:gd name="connsiteY752" fmla="*/ 5673179 h 6858000"/>
              <a:gd name="connsiteX753" fmla="*/ 1228104 w 6517785"/>
              <a:gd name="connsiteY753" fmla="*/ 5632890 h 6858000"/>
              <a:gd name="connsiteX754" fmla="*/ 1200349 w 6517785"/>
              <a:gd name="connsiteY754" fmla="*/ 5593049 h 6858000"/>
              <a:gd name="connsiteX755" fmla="*/ 1238847 w 6517785"/>
              <a:gd name="connsiteY755" fmla="*/ 5567086 h 6858000"/>
              <a:gd name="connsiteX756" fmla="*/ 1184234 w 6517785"/>
              <a:gd name="connsiteY756" fmla="*/ 5546494 h 6858000"/>
              <a:gd name="connsiteX757" fmla="*/ 1095152 w 6517785"/>
              <a:gd name="connsiteY757" fmla="*/ 5482480 h 6858000"/>
              <a:gd name="connsiteX758" fmla="*/ 1101866 w 6517785"/>
              <a:gd name="connsiteY758" fmla="*/ 5429657 h 6858000"/>
              <a:gd name="connsiteX759" fmla="*/ 1035614 w 6517785"/>
              <a:gd name="connsiteY759" fmla="*/ 5392502 h 6858000"/>
              <a:gd name="connsiteX760" fmla="*/ 986373 w 6517785"/>
              <a:gd name="connsiteY760" fmla="*/ 5349976 h 6858000"/>
              <a:gd name="connsiteX761" fmla="*/ 919225 w 6517785"/>
              <a:gd name="connsiteY761" fmla="*/ 5249702 h 6858000"/>
              <a:gd name="connsiteX762" fmla="*/ 925045 w 6517785"/>
              <a:gd name="connsiteY762" fmla="*/ 5195536 h 6858000"/>
              <a:gd name="connsiteX763" fmla="*/ 887442 w 6517785"/>
              <a:gd name="connsiteY763" fmla="*/ 5119436 h 6858000"/>
              <a:gd name="connsiteX764" fmla="*/ 852525 w 6517785"/>
              <a:gd name="connsiteY764" fmla="*/ 5096605 h 6858000"/>
              <a:gd name="connsiteX765" fmla="*/ 805074 w 6517785"/>
              <a:gd name="connsiteY765" fmla="*/ 5051393 h 6858000"/>
              <a:gd name="connsiteX766" fmla="*/ 777320 w 6517785"/>
              <a:gd name="connsiteY766" fmla="*/ 4979769 h 6858000"/>
              <a:gd name="connsiteX767" fmla="*/ 720021 w 6517785"/>
              <a:gd name="connsiteY767" fmla="*/ 4975292 h 6858000"/>
              <a:gd name="connsiteX768" fmla="*/ 690924 w 6517785"/>
              <a:gd name="connsiteY768" fmla="*/ 4913517 h 6858000"/>
              <a:gd name="connsiteX769" fmla="*/ 663169 w 6517785"/>
              <a:gd name="connsiteY769" fmla="*/ 4888000 h 6858000"/>
              <a:gd name="connsiteX770" fmla="*/ 1988214 w 6517785"/>
              <a:gd name="connsiteY770" fmla="*/ 599960 h 6858000"/>
              <a:gd name="connsiteX771" fmla="*/ 1951506 w 6517785"/>
              <a:gd name="connsiteY771" fmla="*/ 613837 h 6858000"/>
              <a:gd name="connsiteX772" fmla="*/ 1877196 w 6517785"/>
              <a:gd name="connsiteY772" fmla="*/ 642486 h 6858000"/>
              <a:gd name="connsiteX773" fmla="*/ 1820792 w 6517785"/>
              <a:gd name="connsiteY773" fmla="*/ 668898 h 6858000"/>
              <a:gd name="connsiteX774" fmla="*/ 1756331 w 6517785"/>
              <a:gd name="connsiteY774" fmla="*/ 702024 h 6858000"/>
              <a:gd name="connsiteX775" fmla="*/ 1703956 w 6517785"/>
              <a:gd name="connsiteY775" fmla="*/ 757085 h 6858000"/>
              <a:gd name="connsiteX776" fmla="*/ 1677992 w 6517785"/>
              <a:gd name="connsiteY776" fmla="*/ 804088 h 6858000"/>
              <a:gd name="connsiteX777" fmla="*/ 1663667 w 6517785"/>
              <a:gd name="connsiteY777" fmla="*/ 830947 h 6858000"/>
              <a:gd name="connsiteX778" fmla="*/ 1691869 w 6517785"/>
              <a:gd name="connsiteY778" fmla="*/ 837214 h 6858000"/>
              <a:gd name="connsiteX779" fmla="*/ 1713804 w 6517785"/>
              <a:gd name="connsiteY779" fmla="*/ 839453 h 6858000"/>
              <a:gd name="connsiteX780" fmla="*/ 1761255 w 6517785"/>
              <a:gd name="connsiteY780" fmla="*/ 843929 h 6858000"/>
              <a:gd name="connsiteX781" fmla="*/ 1747378 w 6517785"/>
              <a:gd name="connsiteY781" fmla="*/ 901228 h 6858000"/>
              <a:gd name="connsiteX782" fmla="*/ 1734844 w 6517785"/>
              <a:gd name="connsiteY782" fmla="*/ 920477 h 6858000"/>
              <a:gd name="connsiteX783" fmla="*/ 1836013 w 6517785"/>
              <a:gd name="connsiteY783" fmla="*/ 857359 h 6858000"/>
              <a:gd name="connsiteX784" fmla="*/ 1776475 w 6517785"/>
              <a:gd name="connsiteY784" fmla="*/ 817070 h 6858000"/>
              <a:gd name="connsiteX785" fmla="*/ 1858395 w 6517785"/>
              <a:gd name="connsiteY785" fmla="*/ 773648 h 6858000"/>
              <a:gd name="connsiteX786" fmla="*/ 1898684 w 6517785"/>
              <a:gd name="connsiteY786" fmla="*/ 703815 h 6858000"/>
              <a:gd name="connsiteX787" fmla="*/ 1988214 w 6517785"/>
              <a:gd name="connsiteY787" fmla="*/ 599960 h 6858000"/>
              <a:gd name="connsiteX788" fmla="*/ 3409950 w 6517785"/>
              <a:gd name="connsiteY788" fmla="*/ 6642341 h 6858000"/>
              <a:gd name="connsiteX789" fmla="*/ 3340565 w 6517785"/>
              <a:gd name="connsiteY789" fmla="*/ 6614587 h 6858000"/>
              <a:gd name="connsiteX790" fmla="*/ 3272074 w 6517785"/>
              <a:gd name="connsiteY790" fmla="*/ 6598024 h 6858000"/>
              <a:gd name="connsiteX791" fmla="*/ 3252825 w 6517785"/>
              <a:gd name="connsiteY791" fmla="*/ 6589518 h 6858000"/>
              <a:gd name="connsiteX792" fmla="*/ 3141808 w 6517785"/>
              <a:gd name="connsiteY792" fmla="*/ 6570717 h 6858000"/>
              <a:gd name="connsiteX793" fmla="*/ 3064364 w 6517785"/>
              <a:gd name="connsiteY793" fmla="*/ 6600710 h 6858000"/>
              <a:gd name="connsiteX794" fmla="*/ 3002589 w 6517785"/>
              <a:gd name="connsiteY794" fmla="*/ 6620854 h 6858000"/>
              <a:gd name="connsiteX795" fmla="*/ 3053173 w 6517785"/>
              <a:gd name="connsiteY795" fmla="*/ 6637865 h 6858000"/>
              <a:gd name="connsiteX796" fmla="*/ 3108682 w 6517785"/>
              <a:gd name="connsiteY796" fmla="*/ 6628017 h 6858000"/>
              <a:gd name="connsiteX797" fmla="*/ 3115844 w 6517785"/>
              <a:gd name="connsiteY797" fmla="*/ 6628912 h 6858000"/>
              <a:gd name="connsiteX798" fmla="*/ 3218804 w 6517785"/>
              <a:gd name="connsiteY798" fmla="*/ 6628017 h 6858000"/>
              <a:gd name="connsiteX799" fmla="*/ 3258645 w 6517785"/>
              <a:gd name="connsiteY799" fmla="*/ 6636970 h 6858000"/>
              <a:gd name="connsiteX800" fmla="*/ 3310572 w 6517785"/>
              <a:gd name="connsiteY800" fmla="*/ 6661142 h 6858000"/>
              <a:gd name="connsiteX801" fmla="*/ 3359366 w 6517785"/>
              <a:gd name="connsiteY801" fmla="*/ 6670095 h 6858000"/>
              <a:gd name="connsiteX802" fmla="*/ 3358023 w 6517785"/>
              <a:gd name="connsiteY802" fmla="*/ 6678153 h 6858000"/>
              <a:gd name="connsiteX803" fmla="*/ 3409950 w 6517785"/>
              <a:gd name="connsiteY803" fmla="*/ 6642341 h 6858000"/>
              <a:gd name="connsiteX804" fmla="*/ 559762 w 6517785"/>
              <a:gd name="connsiteY804" fmla="*/ 4650298 h 6858000"/>
              <a:gd name="connsiteX805" fmla="*/ 502463 w 6517785"/>
              <a:gd name="connsiteY805" fmla="*/ 4562111 h 6858000"/>
              <a:gd name="connsiteX806" fmla="*/ 457698 w 6517785"/>
              <a:gd name="connsiteY806" fmla="*/ 4650298 h 6858000"/>
              <a:gd name="connsiteX807" fmla="*/ 559762 w 6517785"/>
              <a:gd name="connsiteY807" fmla="*/ 4650298 h 6858000"/>
              <a:gd name="connsiteX808" fmla="*/ 3968170 w 6517785"/>
              <a:gd name="connsiteY808" fmla="*/ 305406 h 6858000"/>
              <a:gd name="connsiteX809" fmla="*/ 4072473 w 6517785"/>
              <a:gd name="connsiteY809" fmla="*/ 296453 h 6858000"/>
              <a:gd name="connsiteX810" fmla="*/ 4003982 w 6517785"/>
              <a:gd name="connsiteY810" fmla="*/ 267356 h 6858000"/>
              <a:gd name="connsiteX811" fmla="*/ 3968170 w 6517785"/>
              <a:gd name="connsiteY811" fmla="*/ 305406 h 6858000"/>
              <a:gd name="connsiteX812" fmla="*/ 3890279 w 6517785"/>
              <a:gd name="connsiteY812" fmla="*/ 237811 h 6858000"/>
              <a:gd name="connsiteX813" fmla="*/ 3888936 w 6517785"/>
              <a:gd name="connsiteY813" fmla="*/ 229753 h 6858000"/>
              <a:gd name="connsiteX814" fmla="*/ 3818655 w 6517785"/>
              <a:gd name="connsiteY814" fmla="*/ 236020 h 6858000"/>
              <a:gd name="connsiteX815" fmla="*/ 3819998 w 6517785"/>
              <a:gd name="connsiteY815" fmla="*/ 248554 h 6858000"/>
              <a:gd name="connsiteX816" fmla="*/ 3848647 w 6517785"/>
              <a:gd name="connsiteY816" fmla="*/ 241392 h 6858000"/>
              <a:gd name="connsiteX817" fmla="*/ 3870135 w 6517785"/>
              <a:gd name="connsiteY817" fmla="*/ 275413 h 6858000"/>
              <a:gd name="connsiteX818" fmla="*/ 3924300 w 6517785"/>
              <a:gd name="connsiteY818" fmla="*/ 271384 h 6858000"/>
              <a:gd name="connsiteX819" fmla="*/ 3925643 w 6517785"/>
              <a:gd name="connsiteY819" fmla="*/ 261984 h 6858000"/>
              <a:gd name="connsiteX820" fmla="*/ 3870582 w 6517785"/>
              <a:gd name="connsiteY820" fmla="*/ 249897 h 6858000"/>
              <a:gd name="connsiteX821" fmla="*/ 3890279 w 6517785"/>
              <a:gd name="connsiteY821" fmla="*/ 237811 h 6858000"/>
              <a:gd name="connsiteX822" fmla="*/ 3888936 w 6517785"/>
              <a:gd name="connsiteY822" fmla="*/ 159024 h 6858000"/>
              <a:gd name="connsiteX823" fmla="*/ 3936835 w 6517785"/>
              <a:gd name="connsiteY823" fmla="*/ 191255 h 6858000"/>
              <a:gd name="connsiteX824" fmla="*/ 3968170 w 6517785"/>
              <a:gd name="connsiteY824" fmla="*/ 161710 h 6858000"/>
              <a:gd name="connsiteX825" fmla="*/ 3961455 w 6517785"/>
              <a:gd name="connsiteY825" fmla="*/ 150519 h 6858000"/>
              <a:gd name="connsiteX826" fmla="*/ 3888936 w 6517785"/>
              <a:gd name="connsiteY826" fmla="*/ 159024 h 6858000"/>
              <a:gd name="connsiteX827" fmla="*/ 6440541 w 6517785"/>
              <a:gd name="connsiteY827" fmla="*/ 3442090 h 6858000"/>
              <a:gd name="connsiteX828" fmla="*/ 6475011 w 6517785"/>
              <a:gd name="connsiteY828" fmla="*/ 3365095 h 6858000"/>
              <a:gd name="connsiteX829" fmla="*/ 6440541 w 6517785"/>
              <a:gd name="connsiteY829" fmla="*/ 3442090 h 6858000"/>
              <a:gd name="connsiteX830" fmla="*/ 2942604 w 6517785"/>
              <a:gd name="connsiteY830" fmla="*/ 6614139 h 6858000"/>
              <a:gd name="connsiteX831" fmla="*/ 2945737 w 6517785"/>
              <a:gd name="connsiteY831" fmla="*/ 6598024 h 6858000"/>
              <a:gd name="connsiteX832" fmla="*/ 2883962 w 6517785"/>
              <a:gd name="connsiteY832" fmla="*/ 6594443 h 6858000"/>
              <a:gd name="connsiteX833" fmla="*/ 2882619 w 6517785"/>
              <a:gd name="connsiteY833" fmla="*/ 6607424 h 6858000"/>
              <a:gd name="connsiteX834" fmla="*/ 2942604 w 6517785"/>
              <a:gd name="connsiteY834" fmla="*/ 6614139 h 6858000"/>
              <a:gd name="connsiteX835" fmla="*/ 3935044 w 6517785"/>
              <a:gd name="connsiteY835" fmla="*/ 261984 h 6858000"/>
              <a:gd name="connsiteX836" fmla="*/ 3940863 w 6517785"/>
              <a:gd name="connsiteY836" fmla="*/ 268251 h 6858000"/>
              <a:gd name="connsiteX837" fmla="*/ 3986524 w 6517785"/>
              <a:gd name="connsiteY837" fmla="*/ 258403 h 6858000"/>
              <a:gd name="connsiteX838" fmla="*/ 3989209 w 6517785"/>
              <a:gd name="connsiteY838" fmla="*/ 217666 h 6858000"/>
              <a:gd name="connsiteX839" fmla="*/ 3935044 w 6517785"/>
              <a:gd name="connsiteY839" fmla="*/ 261984 h 6858000"/>
              <a:gd name="connsiteX840" fmla="*/ 4024126 w 6517785"/>
              <a:gd name="connsiteY840" fmla="*/ 420900 h 6858000"/>
              <a:gd name="connsiteX841" fmla="*/ 3979809 w 6517785"/>
              <a:gd name="connsiteY841" fmla="*/ 401651 h 6858000"/>
              <a:gd name="connsiteX842" fmla="*/ 3969065 w 6517785"/>
              <a:gd name="connsiteY842" fmla="*/ 433881 h 6858000"/>
              <a:gd name="connsiteX843" fmla="*/ 4024126 w 6517785"/>
              <a:gd name="connsiteY843" fmla="*/ 420900 h 6858000"/>
            </a:gdLst>
            <a:ahLst/>
            <a:cxnLst/>
            <a:rect l="l" t="t" r="r" b="b"/>
            <a:pathLst>
              <a:path w="6517785" h="6858000">
                <a:moveTo>
                  <a:pt x="2180703" y="6458805"/>
                </a:moveTo>
                <a:cubicBezTo>
                  <a:pt x="2167274" y="6464624"/>
                  <a:pt x="2154292" y="6470891"/>
                  <a:pt x="2150711" y="6472234"/>
                </a:cubicBezTo>
                <a:cubicBezTo>
                  <a:pt x="2125642" y="6460148"/>
                  <a:pt x="2106393" y="6450747"/>
                  <a:pt x="2086697" y="6441346"/>
                </a:cubicBezTo>
                <a:cubicBezTo>
                  <a:pt x="2098336" y="6435975"/>
                  <a:pt x="2109079" y="6430603"/>
                  <a:pt x="2120270" y="6425231"/>
                </a:cubicBezTo>
                <a:cubicBezTo>
                  <a:pt x="2109974" y="6414040"/>
                  <a:pt x="2101021" y="6394791"/>
                  <a:pt x="2088935" y="6392552"/>
                </a:cubicBezTo>
                <a:cubicBezTo>
                  <a:pt x="2065657" y="6388972"/>
                  <a:pt x="2042827" y="6369722"/>
                  <a:pt x="2015968" y="6391210"/>
                </a:cubicBezTo>
                <a:cubicBezTo>
                  <a:pt x="2003881" y="6400610"/>
                  <a:pt x="1981051" y="6396581"/>
                  <a:pt x="1963145" y="6398820"/>
                </a:cubicBezTo>
                <a:cubicBezTo>
                  <a:pt x="1967622" y="6360769"/>
                  <a:pt x="1972098" y="6358979"/>
                  <a:pt x="2014625" y="6373304"/>
                </a:cubicBezTo>
                <a:cubicBezTo>
                  <a:pt x="2003434" y="6363455"/>
                  <a:pt x="1992242" y="6353607"/>
                  <a:pt x="1977918" y="6340625"/>
                </a:cubicBezTo>
                <a:cubicBezTo>
                  <a:pt x="1965831" y="6370618"/>
                  <a:pt x="1910322" y="6355398"/>
                  <a:pt x="1923752" y="6409116"/>
                </a:cubicBezTo>
                <a:cubicBezTo>
                  <a:pt x="1919723" y="6408220"/>
                  <a:pt x="1915247" y="6407325"/>
                  <a:pt x="1911218" y="6406430"/>
                </a:cubicBezTo>
                <a:cubicBezTo>
                  <a:pt x="1908084" y="6386286"/>
                  <a:pt x="1904951" y="6365693"/>
                  <a:pt x="1901369" y="6342416"/>
                </a:cubicBezTo>
                <a:cubicBezTo>
                  <a:pt x="1911665" y="6345549"/>
                  <a:pt x="1917037" y="6347340"/>
                  <a:pt x="1928676" y="6351369"/>
                </a:cubicBezTo>
                <a:cubicBezTo>
                  <a:pt x="1912561" y="6333463"/>
                  <a:pt x="1900922" y="6320033"/>
                  <a:pt x="1885254" y="6302575"/>
                </a:cubicBezTo>
                <a:cubicBezTo>
                  <a:pt x="1878539" y="6308842"/>
                  <a:pt x="1868243" y="6317795"/>
                  <a:pt x="1857500" y="6327643"/>
                </a:cubicBezTo>
                <a:cubicBezTo>
                  <a:pt x="1866900" y="6330329"/>
                  <a:pt x="1874958" y="6332568"/>
                  <a:pt x="1882568" y="6334806"/>
                </a:cubicBezTo>
                <a:cubicBezTo>
                  <a:pt x="1878987" y="6340178"/>
                  <a:pt x="1876749" y="6348235"/>
                  <a:pt x="1871825" y="6350921"/>
                </a:cubicBezTo>
                <a:cubicBezTo>
                  <a:pt x="1847204" y="6363455"/>
                  <a:pt x="1761703" y="6328986"/>
                  <a:pt x="1746483" y="6297651"/>
                </a:cubicBezTo>
                <a:cubicBezTo>
                  <a:pt x="1770656" y="6290936"/>
                  <a:pt x="1793933" y="6284669"/>
                  <a:pt x="1817211" y="6277954"/>
                </a:cubicBezTo>
                <a:cubicBezTo>
                  <a:pt x="1818107" y="6273925"/>
                  <a:pt x="1819449" y="6269897"/>
                  <a:pt x="1820345" y="6265420"/>
                </a:cubicBezTo>
                <a:cubicBezTo>
                  <a:pt x="1805125" y="6259601"/>
                  <a:pt x="1789904" y="6251991"/>
                  <a:pt x="1774237" y="6247962"/>
                </a:cubicBezTo>
                <a:cubicBezTo>
                  <a:pt x="1759912" y="6244380"/>
                  <a:pt x="1744692" y="6243933"/>
                  <a:pt x="1730815" y="6242142"/>
                </a:cubicBezTo>
                <a:cubicBezTo>
                  <a:pt x="1719624" y="6250648"/>
                  <a:pt x="1709327" y="6262734"/>
                  <a:pt x="1696793" y="6266763"/>
                </a:cubicBezTo>
                <a:cubicBezTo>
                  <a:pt x="1655609" y="6278850"/>
                  <a:pt x="1629646" y="6252886"/>
                  <a:pt x="1635465" y="6209464"/>
                </a:cubicBezTo>
                <a:cubicBezTo>
                  <a:pt x="1636808" y="6197377"/>
                  <a:pt x="1634122" y="6179471"/>
                  <a:pt x="1626065" y="6172756"/>
                </a:cubicBezTo>
                <a:cubicBezTo>
                  <a:pt x="1618455" y="6166489"/>
                  <a:pt x="1601444" y="6171414"/>
                  <a:pt x="1581747" y="6171414"/>
                </a:cubicBezTo>
                <a:cubicBezTo>
                  <a:pt x="1590700" y="6188872"/>
                  <a:pt x="1595624" y="6197825"/>
                  <a:pt x="1600549" y="6206778"/>
                </a:cubicBezTo>
                <a:cubicBezTo>
                  <a:pt x="1599206" y="6208568"/>
                  <a:pt x="1597863" y="6209911"/>
                  <a:pt x="1596967" y="6211702"/>
                </a:cubicBezTo>
                <a:cubicBezTo>
                  <a:pt x="1579509" y="6200063"/>
                  <a:pt x="1562051" y="6188424"/>
                  <a:pt x="1538325" y="6172756"/>
                </a:cubicBezTo>
                <a:cubicBezTo>
                  <a:pt x="1556231" y="6162908"/>
                  <a:pt x="1569213" y="6155298"/>
                  <a:pt x="1584881" y="6146793"/>
                </a:cubicBezTo>
                <a:cubicBezTo>
                  <a:pt x="1571004" y="6130677"/>
                  <a:pt x="1561155" y="6111428"/>
                  <a:pt x="1536535" y="6135602"/>
                </a:cubicBezTo>
                <a:cubicBezTo>
                  <a:pt x="1527134" y="6144555"/>
                  <a:pt x="1511019" y="6146793"/>
                  <a:pt x="1498037" y="6152164"/>
                </a:cubicBezTo>
                <a:cubicBezTo>
                  <a:pt x="1495351" y="6149479"/>
                  <a:pt x="1492665" y="6146345"/>
                  <a:pt x="1489979" y="6143659"/>
                </a:cubicBezTo>
                <a:cubicBezTo>
                  <a:pt x="1504751" y="6123067"/>
                  <a:pt x="1519076" y="6102475"/>
                  <a:pt x="1535192" y="6080093"/>
                </a:cubicBezTo>
                <a:cubicBezTo>
                  <a:pt x="1500275" y="6065320"/>
                  <a:pt x="1473864" y="6077407"/>
                  <a:pt x="1451481" y="6106952"/>
                </a:cubicBezTo>
                <a:cubicBezTo>
                  <a:pt x="1440290" y="6094865"/>
                  <a:pt x="1432232" y="6086360"/>
                  <a:pt x="1423279" y="6076959"/>
                </a:cubicBezTo>
                <a:cubicBezTo>
                  <a:pt x="1434918" y="6064425"/>
                  <a:pt x="1445214" y="6053234"/>
                  <a:pt x="1455958" y="6041595"/>
                </a:cubicBezTo>
                <a:cubicBezTo>
                  <a:pt x="1455062" y="6038461"/>
                  <a:pt x="1454167" y="6035328"/>
                  <a:pt x="1453272" y="6032194"/>
                </a:cubicBezTo>
                <a:cubicBezTo>
                  <a:pt x="1434918" y="6036223"/>
                  <a:pt x="1415669" y="6038014"/>
                  <a:pt x="1399106" y="6045176"/>
                </a:cubicBezTo>
                <a:cubicBezTo>
                  <a:pt x="1370904" y="6057263"/>
                  <a:pt x="1339121" y="6039357"/>
                  <a:pt x="1316738" y="5995487"/>
                </a:cubicBezTo>
                <a:cubicBezTo>
                  <a:pt x="1336435" y="5985639"/>
                  <a:pt x="1356132" y="5975343"/>
                  <a:pt x="1376724" y="5964599"/>
                </a:cubicBezTo>
                <a:cubicBezTo>
                  <a:pt x="1345836" y="5931473"/>
                  <a:pt x="1335540" y="5931025"/>
                  <a:pt x="1269287" y="5963256"/>
                </a:cubicBezTo>
                <a:cubicBezTo>
                  <a:pt x="1272869" y="5943560"/>
                  <a:pt x="1275107" y="5928339"/>
                  <a:pt x="1279136" y="5907300"/>
                </a:cubicBezTo>
                <a:cubicBezTo>
                  <a:pt x="1252724" y="5907300"/>
                  <a:pt x="1225865" y="5907300"/>
                  <a:pt x="1201245" y="5907300"/>
                </a:cubicBezTo>
                <a:cubicBezTo>
                  <a:pt x="1170357" y="5875069"/>
                  <a:pt x="1136783" y="5840153"/>
                  <a:pt x="1101866" y="5803892"/>
                </a:cubicBezTo>
                <a:cubicBezTo>
                  <a:pt x="1107238" y="5793149"/>
                  <a:pt x="1113953" y="5780167"/>
                  <a:pt x="1122906" y="5762261"/>
                </a:cubicBezTo>
                <a:cubicBezTo>
                  <a:pt x="1050834" y="5764500"/>
                  <a:pt x="1013679" y="5720630"/>
                  <a:pt x="979210" y="5668255"/>
                </a:cubicBezTo>
                <a:cubicBezTo>
                  <a:pt x="948770" y="5622147"/>
                  <a:pt x="906243" y="5584544"/>
                  <a:pt x="867745" y="5544703"/>
                </a:cubicBezTo>
                <a:cubicBezTo>
                  <a:pt x="857897" y="5534407"/>
                  <a:pt x="851630" y="5519635"/>
                  <a:pt x="840886" y="5510234"/>
                </a:cubicBezTo>
                <a:cubicBezTo>
                  <a:pt x="820742" y="5492776"/>
                  <a:pt x="798807" y="5477556"/>
                  <a:pt x="774186" y="5458754"/>
                </a:cubicBezTo>
                <a:cubicBezTo>
                  <a:pt x="775082" y="5457412"/>
                  <a:pt x="780006" y="5449801"/>
                  <a:pt x="784930" y="5442639"/>
                </a:cubicBezTo>
                <a:cubicBezTo>
                  <a:pt x="781349" y="5443534"/>
                  <a:pt x="777768" y="5443982"/>
                  <a:pt x="774634" y="5444877"/>
                </a:cubicBezTo>
                <a:cubicBezTo>
                  <a:pt x="767919" y="5426076"/>
                  <a:pt x="764786" y="5404141"/>
                  <a:pt x="753147" y="5389369"/>
                </a:cubicBezTo>
                <a:cubicBezTo>
                  <a:pt x="733898" y="5365195"/>
                  <a:pt x="711515" y="5340575"/>
                  <a:pt x="685552" y="5325355"/>
                </a:cubicBezTo>
                <a:cubicBezTo>
                  <a:pt x="647054" y="5302972"/>
                  <a:pt x="658693" y="5255521"/>
                  <a:pt x="630491" y="5229558"/>
                </a:cubicBezTo>
                <a:cubicBezTo>
                  <a:pt x="628253" y="5227319"/>
                  <a:pt x="638548" y="5212547"/>
                  <a:pt x="642577" y="5203594"/>
                </a:cubicBezTo>
                <a:cubicBezTo>
                  <a:pt x="645263" y="5197327"/>
                  <a:pt x="647501" y="5191060"/>
                  <a:pt x="649740" y="5185240"/>
                </a:cubicBezTo>
                <a:cubicBezTo>
                  <a:pt x="645263" y="5187478"/>
                  <a:pt x="640339" y="5191507"/>
                  <a:pt x="635863" y="5191060"/>
                </a:cubicBezTo>
                <a:cubicBezTo>
                  <a:pt x="625119" y="5189717"/>
                  <a:pt x="608556" y="5189717"/>
                  <a:pt x="605422" y="5183449"/>
                </a:cubicBezTo>
                <a:cubicBezTo>
                  <a:pt x="600051" y="5173601"/>
                  <a:pt x="604079" y="5159276"/>
                  <a:pt x="598708" y="5150323"/>
                </a:cubicBezTo>
                <a:cubicBezTo>
                  <a:pt x="588859" y="5133760"/>
                  <a:pt x="572744" y="5118093"/>
                  <a:pt x="570953" y="5100634"/>
                </a:cubicBezTo>
                <a:cubicBezTo>
                  <a:pt x="566029" y="5053183"/>
                  <a:pt x="530217" y="5029906"/>
                  <a:pt x="502910" y="4995884"/>
                </a:cubicBezTo>
                <a:cubicBezTo>
                  <a:pt x="509178" y="4990960"/>
                  <a:pt x="516340" y="4985141"/>
                  <a:pt x="530217" y="4974397"/>
                </a:cubicBezTo>
                <a:cubicBezTo>
                  <a:pt x="513654" y="4971263"/>
                  <a:pt x="503358" y="4972159"/>
                  <a:pt x="496196" y="4967682"/>
                </a:cubicBezTo>
                <a:cubicBezTo>
                  <a:pt x="480976" y="4958282"/>
                  <a:pt x="461727" y="4949329"/>
                  <a:pt x="455012" y="4935004"/>
                </a:cubicBezTo>
                <a:cubicBezTo>
                  <a:pt x="430839" y="4883524"/>
                  <a:pt x="410247" y="4829806"/>
                  <a:pt x="389655" y="4776535"/>
                </a:cubicBezTo>
                <a:cubicBezTo>
                  <a:pt x="383388" y="4760420"/>
                  <a:pt x="382493" y="4742514"/>
                  <a:pt x="376673" y="4726399"/>
                </a:cubicBezTo>
                <a:cubicBezTo>
                  <a:pt x="361453" y="4682529"/>
                  <a:pt x="336385" y="4644479"/>
                  <a:pt x="304601" y="4610457"/>
                </a:cubicBezTo>
                <a:cubicBezTo>
                  <a:pt x="300573" y="4605981"/>
                  <a:pt x="305497" y="4592999"/>
                  <a:pt x="305944" y="4584494"/>
                </a:cubicBezTo>
                <a:cubicBezTo>
                  <a:pt x="291172" y="4577331"/>
                  <a:pt x="278190" y="4570617"/>
                  <a:pt x="265208" y="4564349"/>
                </a:cubicBezTo>
                <a:cubicBezTo>
                  <a:pt x="280876" y="4533462"/>
                  <a:pt x="224920" y="4443484"/>
                  <a:pt x="178812" y="4423340"/>
                </a:cubicBezTo>
                <a:cubicBezTo>
                  <a:pt x="188212" y="4407672"/>
                  <a:pt x="173888" y="4362907"/>
                  <a:pt x="155982" y="4351268"/>
                </a:cubicBezTo>
                <a:cubicBezTo>
                  <a:pt x="117484" y="4326199"/>
                  <a:pt x="105845" y="4295759"/>
                  <a:pt x="114798" y="4261738"/>
                </a:cubicBezTo>
                <a:cubicBezTo>
                  <a:pt x="96444" y="4226821"/>
                  <a:pt x="81672" y="4199515"/>
                  <a:pt x="66004" y="4169970"/>
                </a:cubicBezTo>
                <a:cubicBezTo>
                  <a:pt x="68690" y="4167731"/>
                  <a:pt x="75405" y="4162807"/>
                  <a:pt x="83910" y="4155645"/>
                </a:cubicBezTo>
                <a:cubicBezTo>
                  <a:pt x="70480" y="4144901"/>
                  <a:pt x="59737" y="4135501"/>
                  <a:pt x="42726" y="4121623"/>
                </a:cubicBezTo>
                <a:cubicBezTo>
                  <a:pt x="87939" y="4115356"/>
                  <a:pt x="82567" y="4094317"/>
                  <a:pt x="64213" y="4067905"/>
                </a:cubicBezTo>
                <a:cubicBezTo>
                  <a:pt x="56156" y="4070591"/>
                  <a:pt x="47650" y="4073725"/>
                  <a:pt x="38697" y="4076858"/>
                </a:cubicBezTo>
                <a:cubicBezTo>
                  <a:pt x="38697" y="4049552"/>
                  <a:pt x="38697" y="4024483"/>
                  <a:pt x="38697" y="3996281"/>
                </a:cubicBezTo>
                <a:cubicBezTo>
                  <a:pt x="32430" y="3996281"/>
                  <a:pt x="22582" y="3996281"/>
                  <a:pt x="12286" y="3996281"/>
                </a:cubicBezTo>
                <a:cubicBezTo>
                  <a:pt x="16762" y="3967632"/>
                  <a:pt x="21239" y="3940325"/>
                  <a:pt x="26611" y="3906751"/>
                </a:cubicBezTo>
                <a:cubicBezTo>
                  <a:pt x="-32031" y="3865120"/>
                  <a:pt x="26611" y="3802897"/>
                  <a:pt x="12734" y="3748731"/>
                </a:cubicBezTo>
                <a:cubicBezTo>
                  <a:pt x="56603" y="3726796"/>
                  <a:pt x="58394" y="3728586"/>
                  <a:pt x="75852" y="3791257"/>
                </a:cubicBezTo>
                <a:cubicBezTo>
                  <a:pt x="90177" y="3785886"/>
                  <a:pt x="106740" y="3782752"/>
                  <a:pt x="118827" y="3774247"/>
                </a:cubicBezTo>
                <a:cubicBezTo>
                  <a:pt x="126884" y="3768875"/>
                  <a:pt x="135390" y="3751417"/>
                  <a:pt x="132704" y="3746045"/>
                </a:cubicBezTo>
                <a:cubicBezTo>
                  <a:pt x="113455" y="3712919"/>
                  <a:pt x="144790" y="3690536"/>
                  <a:pt x="146581" y="3664125"/>
                </a:cubicBezTo>
                <a:cubicBezTo>
                  <a:pt x="150162" y="3617122"/>
                  <a:pt x="188660" y="3612197"/>
                  <a:pt x="222681" y="3590710"/>
                </a:cubicBezTo>
                <a:cubicBezTo>
                  <a:pt x="190898" y="3586682"/>
                  <a:pt x="163592" y="3622046"/>
                  <a:pt x="142552" y="3585338"/>
                </a:cubicBezTo>
                <a:cubicBezTo>
                  <a:pt x="118827" y="3544155"/>
                  <a:pt x="179707" y="3545498"/>
                  <a:pt x="175678" y="3515058"/>
                </a:cubicBezTo>
                <a:cubicBezTo>
                  <a:pt x="194927" y="3516848"/>
                  <a:pt x="211938" y="3518639"/>
                  <a:pt x="229844" y="3519982"/>
                </a:cubicBezTo>
                <a:cubicBezTo>
                  <a:pt x="240587" y="3489541"/>
                  <a:pt x="243273" y="3465368"/>
                  <a:pt x="207014" y="3454177"/>
                </a:cubicBezTo>
                <a:cubicBezTo>
                  <a:pt x="207909" y="3483274"/>
                  <a:pt x="186869" y="3497599"/>
                  <a:pt x="149267" y="3497152"/>
                </a:cubicBezTo>
                <a:cubicBezTo>
                  <a:pt x="151505" y="3459549"/>
                  <a:pt x="154191" y="3421946"/>
                  <a:pt x="156429" y="3385239"/>
                </a:cubicBezTo>
                <a:cubicBezTo>
                  <a:pt x="169859" y="3383448"/>
                  <a:pt x="185974" y="3380763"/>
                  <a:pt x="204775" y="3378076"/>
                </a:cubicBezTo>
                <a:cubicBezTo>
                  <a:pt x="209252" y="3428213"/>
                  <a:pt x="245064" y="3424184"/>
                  <a:pt x="273714" y="3421051"/>
                </a:cubicBezTo>
                <a:cubicBezTo>
                  <a:pt x="293410" y="3391954"/>
                  <a:pt x="309973" y="3367333"/>
                  <a:pt x="326536" y="3342264"/>
                </a:cubicBezTo>
                <a:cubicBezTo>
                  <a:pt x="343547" y="3316748"/>
                  <a:pt x="359215" y="3290337"/>
                  <a:pt x="377121" y="3265716"/>
                </a:cubicBezTo>
                <a:cubicBezTo>
                  <a:pt x="384283" y="3255868"/>
                  <a:pt x="395474" y="3244229"/>
                  <a:pt x="406666" y="3241991"/>
                </a:cubicBezTo>
                <a:cubicBezTo>
                  <a:pt x="440687" y="3235276"/>
                  <a:pt x="469784" y="3240648"/>
                  <a:pt x="471127" y="3183796"/>
                </a:cubicBezTo>
                <a:cubicBezTo>
                  <a:pt x="471575" y="3148880"/>
                  <a:pt x="496196" y="3102324"/>
                  <a:pt x="529769" y="3071436"/>
                </a:cubicBezTo>
                <a:cubicBezTo>
                  <a:pt x="536037" y="3065617"/>
                  <a:pt x="540513" y="3052635"/>
                  <a:pt x="539170" y="3043682"/>
                </a:cubicBezTo>
                <a:cubicBezTo>
                  <a:pt x="534246" y="3012794"/>
                  <a:pt x="522159" y="2982354"/>
                  <a:pt x="520369" y="2951466"/>
                </a:cubicBezTo>
                <a:cubicBezTo>
                  <a:pt x="519026" y="2922816"/>
                  <a:pt x="502463" y="2922816"/>
                  <a:pt x="483662" y="2923264"/>
                </a:cubicBezTo>
                <a:cubicBezTo>
                  <a:pt x="464413" y="2923264"/>
                  <a:pt x="445164" y="2925950"/>
                  <a:pt x="427705" y="2927293"/>
                </a:cubicBezTo>
                <a:cubicBezTo>
                  <a:pt x="424124" y="2896853"/>
                  <a:pt x="421886" y="2872680"/>
                  <a:pt x="419200" y="2848954"/>
                </a:cubicBezTo>
                <a:cubicBezTo>
                  <a:pt x="457250" y="2825229"/>
                  <a:pt x="488138" y="2830153"/>
                  <a:pt x="501568" y="2865070"/>
                </a:cubicBezTo>
                <a:cubicBezTo>
                  <a:pt x="510968" y="2844477"/>
                  <a:pt x="520369" y="2823886"/>
                  <a:pt x="530217" y="2803294"/>
                </a:cubicBezTo>
                <a:cubicBezTo>
                  <a:pt x="536037" y="2791207"/>
                  <a:pt x="540065" y="2774644"/>
                  <a:pt x="549914" y="2769272"/>
                </a:cubicBezTo>
                <a:cubicBezTo>
                  <a:pt x="573639" y="2756738"/>
                  <a:pt x="571401" y="2726746"/>
                  <a:pt x="569163" y="2717345"/>
                </a:cubicBezTo>
                <a:cubicBezTo>
                  <a:pt x="557971" y="2671685"/>
                  <a:pt x="600051" y="2667656"/>
                  <a:pt x="613032" y="2643930"/>
                </a:cubicBezTo>
                <a:cubicBezTo>
                  <a:pt x="631386" y="2652883"/>
                  <a:pt x="647949" y="2658255"/>
                  <a:pt x="660931" y="2668551"/>
                </a:cubicBezTo>
                <a:cubicBezTo>
                  <a:pt x="668093" y="2674370"/>
                  <a:pt x="674808" y="2689143"/>
                  <a:pt x="672122" y="2697201"/>
                </a:cubicBezTo>
                <a:cubicBezTo>
                  <a:pt x="663169" y="2728088"/>
                  <a:pt x="648844" y="2758081"/>
                  <a:pt x="672570" y="2788521"/>
                </a:cubicBezTo>
                <a:cubicBezTo>
                  <a:pt x="673913" y="2790312"/>
                  <a:pt x="675703" y="2792998"/>
                  <a:pt x="675256" y="2795236"/>
                </a:cubicBezTo>
                <a:cubicBezTo>
                  <a:pt x="669884" y="2826571"/>
                  <a:pt x="668989" y="2859698"/>
                  <a:pt x="656454" y="2887900"/>
                </a:cubicBezTo>
                <a:cubicBezTo>
                  <a:pt x="645263" y="2912968"/>
                  <a:pt x="622881" y="2935351"/>
                  <a:pt x="600946" y="2953704"/>
                </a:cubicBezTo>
                <a:cubicBezTo>
                  <a:pt x="585726" y="2966238"/>
                  <a:pt x="580354" y="2970267"/>
                  <a:pt x="592441" y="2989964"/>
                </a:cubicBezTo>
                <a:cubicBezTo>
                  <a:pt x="600498" y="3002946"/>
                  <a:pt x="592888" y="3024881"/>
                  <a:pt x="594231" y="3042339"/>
                </a:cubicBezTo>
                <a:cubicBezTo>
                  <a:pt x="595574" y="3063378"/>
                  <a:pt x="599155" y="3083970"/>
                  <a:pt x="601841" y="3104562"/>
                </a:cubicBezTo>
                <a:cubicBezTo>
                  <a:pt x="602736" y="3109039"/>
                  <a:pt x="608556" y="3115754"/>
                  <a:pt x="607213" y="3117544"/>
                </a:cubicBezTo>
                <a:cubicBezTo>
                  <a:pt x="582145" y="3146194"/>
                  <a:pt x="599603" y="3179320"/>
                  <a:pt x="598260" y="3210208"/>
                </a:cubicBezTo>
                <a:cubicBezTo>
                  <a:pt x="597812" y="3219161"/>
                  <a:pt x="602289" y="3234828"/>
                  <a:pt x="608108" y="3236619"/>
                </a:cubicBezTo>
                <a:cubicBezTo>
                  <a:pt x="650635" y="3249601"/>
                  <a:pt x="653769" y="3291680"/>
                  <a:pt x="669884" y="3321225"/>
                </a:cubicBezTo>
                <a:cubicBezTo>
                  <a:pt x="694505" y="3366885"/>
                  <a:pt x="696743" y="3430004"/>
                  <a:pt x="730764" y="3463578"/>
                </a:cubicBezTo>
                <a:cubicBezTo>
                  <a:pt x="767472" y="3500285"/>
                  <a:pt x="771948" y="3532516"/>
                  <a:pt x="771053" y="3576833"/>
                </a:cubicBezTo>
                <a:cubicBezTo>
                  <a:pt x="770605" y="3596977"/>
                  <a:pt x="793883" y="3618465"/>
                  <a:pt x="792540" y="3638609"/>
                </a:cubicBezTo>
                <a:cubicBezTo>
                  <a:pt x="790750" y="3664125"/>
                  <a:pt x="775529" y="3689193"/>
                  <a:pt x="765681" y="3714262"/>
                </a:cubicBezTo>
                <a:cubicBezTo>
                  <a:pt x="763443" y="3719633"/>
                  <a:pt x="758071" y="3724110"/>
                  <a:pt x="754490" y="3728586"/>
                </a:cubicBezTo>
                <a:cubicBezTo>
                  <a:pt x="758071" y="3729482"/>
                  <a:pt x="761652" y="3730825"/>
                  <a:pt x="764786" y="3731720"/>
                </a:cubicBezTo>
                <a:cubicBezTo>
                  <a:pt x="760309" y="3753207"/>
                  <a:pt x="745537" y="3781409"/>
                  <a:pt x="753595" y="3794839"/>
                </a:cubicBezTo>
                <a:cubicBezTo>
                  <a:pt x="774634" y="3827965"/>
                  <a:pt x="751804" y="3839156"/>
                  <a:pt x="741956" y="3849004"/>
                </a:cubicBezTo>
                <a:cubicBezTo>
                  <a:pt x="753147" y="3900484"/>
                  <a:pt x="766576" y="3946592"/>
                  <a:pt x="771948" y="3993148"/>
                </a:cubicBezTo>
                <a:cubicBezTo>
                  <a:pt x="776872" y="4037017"/>
                  <a:pt x="802388" y="4084468"/>
                  <a:pt x="762995" y="4129681"/>
                </a:cubicBezTo>
                <a:cubicBezTo>
                  <a:pt x="769262" y="4130129"/>
                  <a:pt x="778663" y="4130576"/>
                  <a:pt x="786721" y="4131472"/>
                </a:cubicBezTo>
                <a:cubicBezTo>
                  <a:pt x="801493" y="4191009"/>
                  <a:pt x="816266" y="4250099"/>
                  <a:pt x="831933" y="4313218"/>
                </a:cubicBezTo>
                <a:cubicBezTo>
                  <a:pt x="843572" y="4306055"/>
                  <a:pt x="850287" y="4302027"/>
                  <a:pt x="849392" y="4302474"/>
                </a:cubicBezTo>
                <a:cubicBezTo>
                  <a:pt x="858792" y="4315456"/>
                  <a:pt x="864612" y="4326647"/>
                  <a:pt x="873565" y="4334705"/>
                </a:cubicBezTo>
                <a:cubicBezTo>
                  <a:pt x="916987" y="4373651"/>
                  <a:pt x="936236" y="4425130"/>
                  <a:pt x="945189" y="4480191"/>
                </a:cubicBezTo>
                <a:cubicBezTo>
                  <a:pt x="947427" y="4494516"/>
                  <a:pt x="934445" y="4511527"/>
                  <a:pt x="926835" y="4531671"/>
                </a:cubicBezTo>
                <a:cubicBezTo>
                  <a:pt x="951456" y="4548234"/>
                  <a:pt x="947875" y="4571512"/>
                  <a:pt x="925045" y="4597028"/>
                </a:cubicBezTo>
                <a:cubicBezTo>
                  <a:pt x="905796" y="4618068"/>
                  <a:pt x="908929" y="4637316"/>
                  <a:pt x="931759" y="4654775"/>
                </a:cubicBezTo>
                <a:cubicBezTo>
                  <a:pt x="938474" y="4660146"/>
                  <a:pt x="940712" y="4670890"/>
                  <a:pt x="946979" y="4682977"/>
                </a:cubicBezTo>
                <a:cubicBezTo>
                  <a:pt x="956380" y="4682977"/>
                  <a:pt x="970705" y="4682977"/>
                  <a:pt x="985030" y="4682977"/>
                </a:cubicBezTo>
                <a:cubicBezTo>
                  <a:pt x="985925" y="4685663"/>
                  <a:pt x="986373" y="4688349"/>
                  <a:pt x="987268" y="4690587"/>
                </a:cubicBezTo>
                <a:cubicBezTo>
                  <a:pt x="975629" y="4695063"/>
                  <a:pt x="963990" y="4699092"/>
                  <a:pt x="945189" y="4706255"/>
                </a:cubicBezTo>
                <a:cubicBezTo>
                  <a:pt x="959514" y="4738038"/>
                  <a:pt x="975181" y="4772955"/>
                  <a:pt x="990849" y="4807871"/>
                </a:cubicBezTo>
                <a:cubicBezTo>
                  <a:pt x="989506" y="4807871"/>
                  <a:pt x="988611" y="4807871"/>
                  <a:pt x="987268" y="4807423"/>
                </a:cubicBezTo>
                <a:cubicBezTo>
                  <a:pt x="989506" y="4824434"/>
                  <a:pt x="987716" y="4843235"/>
                  <a:pt x="995326" y="4857112"/>
                </a:cubicBezTo>
                <a:cubicBezTo>
                  <a:pt x="1012336" y="4887553"/>
                  <a:pt x="1016813" y="4928289"/>
                  <a:pt x="1058444" y="4941718"/>
                </a:cubicBezTo>
                <a:cubicBezTo>
                  <a:pt x="1065607" y="4943957"/>
                  <a:pt x="1075007" y="4956491"/>
                  <a:pt x="1074112" y="4963653"/>
                </a:cubicBezTo>
                <a:cubicBezTo>
                  <a:pt x="1069636" y="5004389"/>
                  <a:pt x="1105000" y="5023191"/>
                  <a:pt x="1119325" y="5053183"/>
                </a:cubicBezTo>
                <a:cubicBezTo>
                  <a:pt x="1125592" y="5065718"/>
                  <a:pt x="1150213" y="5081386"/>
                  <a:pt x="1122906" y="5097948"/>
                </a:cubicBezTo>
                <a:cubicBezTo>
                  <a:pt x="1132754" y="5109587"/>
                  <a:pt x="1140364" y="5124360"/>
                  <a:pt x="1152451" y="5132865"/>
                </a:cubicBezTo>
                <a:cubicBezTo>
                  <a:pt x="1184682" y="5155248"/>
                  <a:pt x="1227208" y="5168677"/>
                  <a:pt x="1250934" y="5197775"/>
                </a:cubicBezTo>
                <a:cubicBezTo>
                  <a:pt x="1299280" y="5256417"/>
                  <a:pt x="1370456" y="5299839"/>
                  <a:pt x="1384781" y="5383101"/>
                </a:cubicBezTo>
                <a:cubicBezTo>
                  <a:pt x="1391048" y="5418466"/>
                  <a:pt x="1413878" y="5422047"/>
                  <a:pt x="1435813" y="5413989"/>
                </a:cubicBezTo>
                <a:cubicBezTo>
                  <a:pt x="1450586" y="5431448"/>
                  <a:pt x="1459539" y="5451592"/>
                  <a:pt x="1473864" y="5457859"/>
                </a:cubicBezTo>
                <a:cubicBezTo>
                  <a:pt x="1504751" y="5471736"/>
                  <a:pt x="1519524" y="5506653"/>
                  <a:pt x="1559365" y="5510234"/>
                </a:cubicBezTo>
                <a:cubicBezTo>
                  <a:pt x="1579957" y="5512025"/>
                  <a:pt x="1598310" y="5538884"/>
                  <a:pt x="1616216" y="5553208"/>
                </a:cubicBezTo>
                <a:cubicBezTo>
                  <a:pt x="1630093" y="5553208"/>
                  <a:pt x="1644866" y="5553208"/>
                  <a:pt x="1659638" y="5553208"/>
                </a:cubicBezTo>
                <a:cubicBezTo>
                  <a:pt x="1659638" y="5557237"/>
                  <a:pt x="1660086" y="5561266"/>
                  <a:pt x="1660086" y="5565743"/>
                </a:cubicBezTo>
                <a:cubicBezTo>
                  <a:pt x="1653371" y="5566638"/>
                  <a:pt x="1646656" y="5567981"/>
                  <a:pt x="1639494" y="5568876"/>
                </a:cubicBezTo>
                <a:cubicBezTo>
                  <a:pt x="1635913" y="5617670"/>
                  <a:pt x="1685154" y="5621252"/>
                  <a:pt x="1707089" y="5647663"/>
                </a:cubicBezTo>
                <a:cubicBezTo>
                  <a:pt x="1723652" y="5667807"/>
                  <a:pt x="1747825" y="5681684"/>
                  <a:pt x="1769313" y="5696905"/>
                </a:cubicBezTo>
                <a:cubicBezTo>
                  <a:pt x="1784533" y="5707648"/>
                  <a:pt x="1803334" y="5714362"/>
                  <a:pt x="1817211" y="5726449"/>
                </a:cubicBezTo>
                <a:cubicBezTo>
                  <a:pt x="1831984" y="5738983"/>
                  <a:pt x="1865110" y="5733164"/>
                  <a:pt x="1859290" y="5767633"/>
                </a:cubicBezTo>
                <a:cubicBezTo>
                  <a:pt x="1858843" y="5769871"/>
                  <a:pt x="1866005" y="5774795"/>
                  <a:pt x="1870034" y="5775691"/>
                </a:cubicBezTo>
                <a:cubicBezTo>
                  <a:pt x="1937629" y="5790911"/>
                  <a:pt x="1984632" y="5841943"/>
                  <a:pt x="2032979" y="5882679"/>
                </a:cubicBezTo>
                <a:cubicBezTo>
                  <a:pt x="2084906" y="5926549"/>
                  <a:pt x="2142653" y="5940874"/>
                  <a:pt x="2201295" y="5961466"/>
                </a:cubicBezTo>
                <a:cubicBezTo>
                  <a:pt x="2227259" y="5970419"/>
                  <a:pt x="2250537" y="6000411"/>
                  <a:pt x="2283215" y="5975790"/>
                </a:cubicBezTo>
                <a:cubicBezTo>
                  <a:pt x="2286796" y="5973104"/>
                  <a:pt x="2296197" y="5978476"/>
                  <a:pt x="2302912" y="5979819"/>
                </a:cubicBezTo>
                <a:cubicBezTo>
                  <a:pt x="2304255" y="5980267"/>
                  <a:pt x="2306493" y="5980267"/>
                  <a:pt x="2306493" y="5980267"/>
                </a:cubicBezTo>
                <a:cubicBezTo>
                  <a:pt x="2311865" y="6033985"/>
                  <a:pt x="2369164" y="6010260"/>
                  <a:pt x="2393337" y="6038014"/>
                </a:cubicBezTo>
                <a:cubicBezTo>
                  <a:pt x="2407214" y="6053681"/>
                  <a:pt x="2428254" y="6063082"/>
                  <a:pt x="2446160" y="6075169"/>
                </a:cubicBezTo>
                <a:cubicBezTo>
                  <a:pt x="2462275" y="6085912"/>
                  <a:pt x="2474809" y="6098894"/>
                  <a:pt x="2498535" y="6083674"/>
                </a:cubicBezTo>
                <a:cubicBezTo>
                  <a:pt x="2508831" y="6076959"/>
                  <a:pt x="2531661" y="6089941"/>
                  <a:pt x="2549119" y="6093970"/>
                </a:cubicBezTo>
                <a:cubicBezTo>
                  <a:pt x="2570606" y="6098894"/>
                  <a:pt x="2594779" y="6111876"/>
                  <a:pt x="2613133" y="6106504"/>
                </a:cubicBezTo>
                <a:cubicBezTo>
                  <a:pt x="2665956" y="6089941"/>
                  <a:pt x="2712959" y="6110981"/>
                  <a:pt x="2742952" y="6141868"/>
                </a:cubicBezTo>
                <a:cubicBezTo>
                  <a:pt x="2774287" y="6174099"/>
                  <a:pt x="2803832" y="6181262"/>
                  <a:pt x="2842778" y="6179471"/>
                </a:cubicBezTo>
                <a:cubicBezTo>
                  <a:pt x="2862027" y="6178576"/>
                  <a:pt x="2881723" y="6182157"/>
                  <a:pt x="2900972" y="6182157"/>
                </a:cubicBezTo>
                <a:cubicBezTo>
                  <a:pt x="2918431" y="6182157"/>
                  <a:pt x="2936337" y="6180814"/>
                  <a:pt x="2953795" y="6178128"/>
                </a:cubicBezTo>
                <a:cubicBezTo>
                  <a:pt x="2978863" y="6174099"/>
                  <a:pt x="2999455" y="6176785"/>
                  <a:pt x="3012437" y="6202301"/>
                </a:cubicBezTo>
                <a:cubicBezTo>
                  <a:pt x="3026314" y="6230056"/>
                  <a:pt x="3041982" y="6238113"/>
                  <a:pt x="3076451" y="6222445"/>
                </a:cubicBezTo>
                <a:cubicBezTo>
                  <a:pt x="3104205" y="6209911"/>
                  <a:pt x="3142703" y="6223789"/>
                  <a:pt x="3174486" y="6217074"/>
                </a:cubicBezTo>
                <a:cubicBezTo>
                  <a:pt x="3210746" y="6209464"/>
                  <a:pt x="3221937" y="6236770"/>
                  <a:pt x="3242082" y="6253333"/>
                </a:cubicBezTo>
                <a:cubicBezTo>
                  <a:pt x="3247006" y="6257362"/>
                  <a:pt x="3259092" y="6257810"/>
                  <a:pt x="3265359" y="6254676"/>
                </a:cubicBezTo>
                <a:cubicBezTo>
                  <a:pt x="3288637" y="6242590"/>
                  <a:pt x="3309229" y="6226027"/>
                  <a:pt x="3332955" y="6216626"/>
                </a:cubicBezTo>
                <a:cubicBezTo>
                  <a:pt x="3347279" y="6210807"/>
                  <a:pt x="3368319" y="6208121"/>
                  <a:pt x="3382196" y="6214388"/>
                </a:cubicBezTo>
                <a:cubicBezTo>
                  <a:pt x="3418456" y="6230951"/>
                  <a:pt x="3452029" y="6226474"/>
                  <a:pt x="3487394" y="6213492"/>
                </a:cubicBezTo>
                <a:cubicBezTo>
                  <a:pt x="3493661" y="6211254"/>
                  <a:pt x="3502166" y="6211254"/>
                  <a:pt x="3508881" y="6213492"/>
                </a:cubicBezTo>
                <a:cubicBezTo>
                  <a:pt x="3565285" y="6229608"/>
                  <a:pt x="3619451" y="6208121"/>
                  <a:pt x="3674511" y="6204987"/>
                </a:cubicBezTo>
                <a:cubicBezTo>
                  <a:pt x="3725544" y="6202301"/>
                  <a:pt x="3777023" y="6199168"/>
                  <a:pt x="3827608" y="6194691"/>
                </a:cubicBezTo>
                <a:cubicBezTo>
                  <a:pt x="3865211" y="6191110"/>
                  <a:pt x="3902366" y="6184395"/>
                  <a:pt x="3939520" y="6180814"/>
                </a:cubicBezTo>
                <a:cubicBezTo>
                  <a:pt x="3956979" y="6179023"/>
                  <a:pt x="3975332" y="6178576"/>
                  <a:pt x="3992343" y="6181709"/>
                </a:cubicBezTo>
                <a:cubicBezTo>
                  <a:pt x="4008011" y="6184395"/>
                  <a:pt x="4022336" y="6192453"/>
                  <a:pt x="4031289" y="6196034"/>
                </a:cubicBezTo>
                <a:cubicBezTo>
                  <a:pt x="4043375" y="6176338"/>
                  <a:pt x="4050090" y="6164251"/>
                  <a:pt x="4057252" y="6152612"/>
                </a:cubicBezTo>
                <a:cubicBezTo>
                  <a:pt x="4064415" y="6160670"/>
                  <a:pt x="4071577" y="6169175"/>
                  <a:pt x="4084559" y="6183948"/>
                </a:cubicBezTo>
                <a:cubicBezTo>
                  <a:pt x="4110523" y="6160222"/>
                  <a:pt x="4138725" y="6133363"/>
                  <a:pt x="4168270" y="6108743"/>
                </a:cubicBezTo>
                <a:cubicBezTo>
                  <a:pt x="4183490" y="6096208"/>
                  <a:pt x="4200948" y="6083226"/>
                  <a:pt x="4219302" y="6078302"/>
                </a:cubicBezTo>
                <a:cubicBezTo>
                  <a:pt x="4254666" y="6068454"/>
                  <a:pt x="4287792" y="6044281"/>
                  <a:pt x="4328081" y="6057263"/>
                </a:cubicBezTo>
                <a:cubicBezTo>
                  <a:pt x="4332110" y="6058605"/>
                  <a:pt x="4340615" y="6055920"/>
                  <a:pt x="4341510" y="6053234"/>
                </a:cubicBezTo>
                <a:cubicBezTo>
                  <a:pt x="4353149" y="6016974"/>
                  <a:pt x="4391647" y="6022346"/>
                  <a:pt x="4407762" y="6028166"/>
                </a:cubicBezTo>
                <a:cubicBezTo>
                  <a:pt x="4446261" y="6042490"/>
                  <a:pt x="4469986" y="6040252"/>
                  <a:pt x="4490130" y="6003097"/>
                </a:cubicBezTo>
                <a:cubicBezTo>
                  <a:pt x="4494159" y="5995934"/>
                  <a:pt x="4512513" y="5997725"/>
                  <a:pt x="4523704" y="5993249"/>
                </a:cubicBezTo>
                <a:cubicBezTo>
                  <a:pt x="4580108" y="5969971"/>
                  <a:pt x="4636064" y="5944455"/>
                  <a:pt x="4692468" y="5922072"/>
                </a:cubicBezTo>
                <a:cubicBezTo>
                  <a:pt x="4720670" y="5910881"/>
                  <a:pt x="4750215" y="5897899"/>
                  <a:pt x="4779312" y="5897004"/>
                </a:cubicBezTo>
                <a:cubicBezTo>
                  <a:pt x="4805276" y="5896109"/>
                  <a:pt x="4814676" y="5881336"/>
                  <a:pt x="4830792" y="5868802"/>
                </a:cubicBezTo>
                <a:cubicBezTo>
                  <a:pt x="4862127" y="5844181"/>
                  <a:pt x="4900625" y="5828066"/>
                  <a:pt x="4928380" y="5799864"/>
                </a:cubicBezTo>
                <a:cubicBezTo>
                  <a:pt x="4967773" y="5760023"/>
                  <a:pt x="5030444" y="5755994"/>
                  <a:pt x="5062227" y="5717496"/>
                </a:cubicBezTo>
                <a:cubicBezTo>
                  <a:pt x="5101620" y="5669597"/>
                  <a:pt x="5157576" y="5649453"/>
                  <a:pt x="5200103" y="5607822"/>
                </a:cubicBezTo>
                <a:cubicBezTo>
                  <a:pt x="5252926" y="5556342"/>
                  <a:pt x="5318283" y="5517844"/>
                  <a:pt x="5372448" y="5467707"/>
                </a:cubicBezTo>
                <a:cubicBezTo>
                  <a:pt x="5411394" y="5431448"/>
                  <a:pt x="5438253" y="5383549"/>
                  <a:pt x="5474065" y="5343261"/>
                </a:cubicBezTo>
                <a:cubicBezTo>
                  <a:pt x="5510772" y="5301629"/>
                  <a:pt x="5547479" y="5261341"/>
                  <a:pt x="5570758" y="5208966"/>
                </a:cubicBezTo>
                <a:cubicBezTo>
                  <a:pt x="5577472" y="5194193"/>
                  <a:pt x="5601646" y="5183897"/>
                  <a:pt x="5619552" y="5177630"/>
                </a:cubicBezTo>
                <a:cubicBezTo>
                  <a:pt x="5642829" y="5169572"/>
                  <a:pt x="5658944" y="5161963"/>
                  <a:pt x="5667897" y="5134208"/>
                </a:cubicBezTo>
                <a:cubicBezTo>
                  <a:pt x="5675955" y="5109587"/>
                  <a:pt x="5684013" y="5080490"/>
                  <a:pt x="5715796" y="5068404"/>
                </a:cubicBezTo>
                <a:cubicBezTo>
                  <a:pt x="5726988" y="5064375"/>
                  <a:pt x="5732807" y="5046469"/>
                  <a:pt x="5741312" y="5034830"/>
                </a:cubicBezTo>
                <a:cubicBezTo>
                  <a:pt x="5756980" y="5013790"/>
                  <a:pt x="5772200" y="4992751"/>
                  <a:pt x="5788315" y="4972159"/>
                </a:cubicBezTo>
                <a:cubicBezTo>
                  <a:pt x="5791449" y="4968130"/>
                  <a:pt x="5796821" y="4965892"/>
                  <a:pt x="5798612" y="4961863"/>
                </a:cubicBezTo>
                <a:cubicBezTo>
                  <a:pt x="5825023" y="4907697"/>
                  <a:pt x="5846062" y="4849950"/>
                  <a:pt x="5879636" y="4800709"/>
                </a:cubicBezTo>
                <a:cubicBezTo>
                  <a:pt x="5900228" y="4770269"/>
                  <a:pt x="5923506" y="4748334"/>
                  <a:pt x="5927535" y="4706255"/>
                </a:cubicBezTo>
                <a:cubicBezTo>
                  <a:pt x="5930220" y="4679396"/>
                  <a:pt x="5972300" y="4658356"/>
                  <a:pt x="5982596" y="4629707"/>
                </a:cubicBezTo>
                <a:cubicBezTo>
                  <a:pt x="5993339" y="4600162"/>
                  <a:pt x="6015722" y="4577779"/>
                  <a:pt x="6023779" y="4553606"/>
                </a:cubicBezTo>
                <a:cubicBezTo>
                  <a:pt x="6034971" y="4520927"/>
                  <a:pt x="6051981" y="4490040"/>
                  <a:pt x="6061382" y="4458704"/>
                </a:cubicBezTo>
                <a:cubicBezTo>
                  <a:pt x="6079288" y="4399614"/>
                  <a:pt x="6120920" y="4345449"/>
                  <a:pt x="6107490" y="4278301"/>
                </a:cubicBezTo>
                <a:cubicBezTo>
                  <a:pt x="6106595" y="4274720"/>
                  <a:pt x="6105699" y="4268900"/>
                  <a:pt x="6107490" y="4267557"/>
                </a:cubicBezTo>
                <a:cubicBezTo>
                  <a:pt x="6157179" y="4227269"/>
                  <a:pt x="6135244" y="4159674"/>
                  <a:pt x="6167027" y="4112670"/>
                </a:cubicBezTo>
                <a:cubicBezTo>
                  <a:pt x="6171056" y="4106851"/>
                  <a:pt x="6175980" y="4095660"/>
                  <a:pt x="6173295" y="4092526"/>
                </a:cubicBezTo>
                <a:cubicBezTo>
                  <a:pt x="6148674" y="4062534"/>
                  <a:pt x="6168818" y="4046866"/>
                  <a:pt x="6191201" y="4031198"/>
                </a:cubicBezTo>
                <a:cubicBezTo>
                  <a:pt x="6194782" y="4028512"/>
                  <a:pt x="6199258" y="4023588"/>
                  <a:pt x="6198810" y="4020007"/>
                </a:cubicBezTo>
                <a:cubicBezTo>
                  <a:pt x="6194782" y="3956888"/>
                  <a:pt x="6230146" y="3896903"/>
                  <a:pt x="6212240" y="3831098"/>
                </a:cubicBezTo>
                <a:cubicBezTo>
                  <a:pt x="6208659" y="3817221"/>
                  <a:pt x="6231937" y="3796182"/>
                  <a:pt x="6244919" y="3775142"/>
                </a:cubicBezTo>
                <a:cubicBezTo>
                  <a:pt x="6230146" y="3762608"/>
                  <a:pt x="6227460" y="3744702"/>
                  <a:pt x="6232384" y="3713814"/>
                </a:cubicBezTo>
                <a:cubicBezTo>
                  <a:pt x="6235966" y="3687850"/>
                  <a:pt x="6241785" y="3665468"/>
                  <a:pt x="6249395" y="3640400"/>
                </a:cubicBezTo>
                <a:cubicBezTo>
                  <a:pt x="6256110" y="3618465"/>
                  <a:pt x="6243128" y="3591158"/>
                  <a:pt x="6239547" y="3566090"/>
                </a:cubicBezTo>
                <a:cubicBezTo>
                  <a:pt x="6238204" y="3558927"/>
                  <a:pt x="6235518" y="3550870"/>
                  <a:pt x="6237309" y="3544155"/>
                </a:cubicBezTo>
                <a:cubicBezTo>
                  <a:pt x="6254767" y="3488646"/>
                  <a:pt x="6248500" y="3433585"/>
                  <a:pt x="6238651" y="3377629"/>
                </a:cubicBezTo>
                <a:cubicBezTo>
                  <a:pt x="6238204" y="3374495"/>
                  <a:pt x="6239547" y="3368676"/>
                  <a:pt x="6241785" y="3367781"/>
                </a:cubicBezTo>
                <a:cubicBezTo>
                  <a:pt x="6269092" y="3354799"/>
                  <a:pt x="6257453" y="3333759"/>
                  <a:pt x="6253424" y="3314510"/>
                </a:cubicBezTo>
                <a:cubicBezTo>
                  <a:pt x="6245366" y="3274669"/>
                  <a:pt x="6237756" y="3234828"/>
                  <a:pt x="6231042" y="3194988"/>
                </a:cubicBezTo>
                <a:cubicBezTo>
                  <a:pt x="6230146" y="3189168"/>
                  <a:pt x="6236861" y="3182453"/>
                  <a:pt x="6239099" y="3176186"/>
                </a:cubicBezTo>
                <a:cubicBezTo>
                  <a:pt x="6247604" y="3155147"/>
                  <a:pt x="6259243" y="3135898"/>
                  <a:pt x="6235518" y="3113515"/>
                </a:cubicBezTo>
                <a:cubicBezTo>
                  <a:pt x="6227460" y="3105905"/>
                  <a:pt x="6234175" y="3082627"/>
                  <a:pt x="6234175" y="3070541"/>
                </a:cubicBezTo>
                <a:cubicBezTo>
                  <a:pt x="6226565" y="3033386"/>
                  <a:pt x="6217164" y="2999365"/>
                  <a:pt x="6213136" y="2964000"/>
                </a:cubicBezTo>
                <a:cubicBezTo>
                  <a:pt x="6210450" y="2938932"/>
                  <a:pt x="6219850" y="2915206"/>
                  <a:pt x="6196125" y="2891033"/>
                </a:cubicBezTo>
                <a:cubicBezTo>
                  <a:pt x="6181800" y="2876708"/>
                  <a:pt x="6183591" y="2845373"/>
                  <a:pt x="6179114" y="2821647"/>
                </a:cubicBezTo>
                <a:cubicBezTo>
                  <a:pt x="6175085" y="2799712"/>
                  <a:pt x="6184933" y="2774197"/>
                  <a:pt x="6160760" y="2757633"/>
                </a:cubicBezTo>
                <a:cubicBezTo>
                  <a:pt x="6158074" y="2755843"/>
                  <a:pt x="6161656" y="2744204"/>
                  <a:pt x="6163894" y="2737489"/>
                </a:cubicBezTo>
                <a:cubicBezTo>
                  <a:pt x="6175533" y="2700334"/>
                  <a:pt x="6175533" y="2700334"/>
                  <a:pt x="6145092" y="2676161"/>
                </a:cubicBezTo>
                <a:cubicBezTo>
                  <a:pt x="6148226" y="2674818"/>
                  <a:pt x="6151807" y="2673475"/>
                  <a:pt x="6154941" y="2672132"/>
                </a:cubicBezTo>
                <a:cubicBezTo>
                  <a:pt x="6146883" y="2651093"/>
                  <a:pt x="6138826" y="2630053"/>
                  <a:pt x="6131215" y="2608566"/>
                </a:cubicBezTo>
                <a:cubicBezTo>
                  <a:pt x="6128977" y="2601851"/>
                  <a:pt x="6125844" y="2594241"/>
                  <a:pt x="6127634" y="2587974"/>
                </a:cubicBezTo>
                <a:cubicBezTo>
                  <a:pt x="6139273" y="2547238"/>
                  <a:pt x="6120472" y="2514560"/>
                  <a:pt x="6102566" y="2480538"/>
                </a:cubicBezTo>
                <a:cubicBezTo>
                  <a:pt x="6095403" y="2466661"/>
                  <a:pt x="6087346" y="2450098"/>
                  <a:pt x="6088689" y="2435773"/>
                </a:cubicBezTo>
                <a:cubicBezTo>
                  <a:pt x="6090927" y="2408466"/>
                  <a:pt x="6094508" y="2384293"/>
                  <a:pt x="6058249" y="2378921"/>
                </a:cubicBezTo>
                <a:cubicBezTo>
                  <a:pt x="6056458" y="2378474"/>
                  <a:pt x="6053772" y="2375788"/>
                  <a:pt x="6053772" y="2373550"/>
                </a:cubicBezTo>
                <a:cubicBezTo>
                  <a:pt x="6048848" y="2340423"/>
                  <a:pt x="6044819" y="2307745"/>
                  <a:pt x="6041238" y="2284020"/>
                </a:cubicBezTo>
                <a:cubicBezTo>
                  <a:pt x="6016169" y="2246417"/>
                  <a:pt x="5998711" y="2212843"/>
                  <a:pt x="5974090" y="2185089"/>
                </a:cubicBezTo>
                <a:cubicBezTo>
                  <a:pt x="5948126" y="2156439"/>
                  <a:pt x="5954394" y="2107645"/>
                  <a:pt x="5912762" y="2090635"/>
                </a:cubicBezTo>
                <a:cubicBezTo>
                  <a:pt x="5918134" y="2036917"/>
                  <a:pt x="5855463" y="2014087"/>
                  <a:pt x="5853225" y="1963054"/>
                </a:cubicBezTo>
                <a:cubicBezTo>
                  <a:pt x="5852777" y="1955444"/>
                  <a:pt x="5842033" y="1948282"/>
                  <a:pt x="5837557" y="1940224"/>
                </a:cubicBezTo>
                <a:cubicBezTo>
                  <a:pt x="5820546" y="1910232"/>
                  <a:pt x="5803983" y="1879791"/>
                  <a:pt x="5787868" y="1849351"/>
                </a:cubicBezTo>
                <a:cubicBezTo>
                  <a:pt x="5787420" y="1848456"/>
                  <a:pt x="5788315" y="1846665"/>
                  <a:pt x="5787868" y="1845770"/>
                </a:cubicBezTo>
                <a:cubicBezTo>
                  <a:pt x="5763247" y="1811301"/>
                  <a:pt x="5739521" y="1775937"/>
                  <a:pt x="5713558" y="1742363"/>
                </a:cubicBezTo>
                <a:cubicBezTo>
                  <a:pt x="5699233" y="1724009"/>
                  <a:pt x="5681327" y="1708789"/>
                  <a:pt x="5665659" y="1691331"/>
                </a:cubicBezTo>
                <a:cubicBezTo>
                  <a:pt x="5642382" y="1664919"/>
                  <a:pt x="5617761" y="1639403"/>
                  <a:pt x="5598512" y="1610754"/>
                </a:cubicBezTo>
                <a:cubicBezTo>
                  <a:pt x="5581501" y="1586133"/>
                  <a:pt x="5556432" y="1569570"/>
                  <a:pt x="5539422" y="1548978"/>
                </a:cubicBezTo>
                <a:cubicBezTo>
                  <a:pt x="5505848" y="1507347"/>
                  <a:pt x="5486599" y="1453629"/>
                  <a:pt x="5459293" y="1400358"/>
                </a:cubicBezTo>
                <a:cubicBezTo>
                  <a:pt x="5410499" y="1405282"/>
                  <a:pt x="5382745" y="1369470"/>
                  <a:pt x="5359019" y="1323810"/>
                </a:cubicBezTo>
                <a:cubicBezTo>
                  <a:pt x="5346037" y="1298742"/>
                  <a:pt x="5328579" y="1279045"/>
                  <a:pt x="5293662" y="1277702"/>
                </a:cubicBezTo>
                <a:cubicBezTo>
                  <a:pt x="5276651" y="1276807"/>
                  <a:pt x="5260983" y="1255320"/>
                  <a:pt x="5244421" y="1243233"/>
                </a:cubicBezTo>
                <a:cubicBezTo>
                  <a:pt x="5179064" y="1193991"/>
                  <a:pt x="5113259" y="1144750"/>
                  <a:pt x="5049245" y="1093718"/>
                </a:cubicBezTo>
                <a:cubicBezTo>
                  <a:pt x="5041635" y="1087451"/>
                  <a:pt x="5043426" y="1069545"/>
                  <a:pt x="5039397" y="1051191"/>
                </a:cubicBezTo>
                <a:cubicBezTo>
                  <a:pt x="4955239" y="1035076"/>
                  <a:pt x="4881824" y="977776"/>
                  <a:pt x="4802142" y="933459"/>
                </a:cubicBezTo>
                <a:cubicBezTo>
                  <a:pt x="4747529" y="903019"/>
                  <a:pt x="4690678" y="876607"/>
                  <a:pt x="4635169" y="847510"/>
                </a:cubicBezTo>
                <a:cubicBezTo>
                  <a:pt x="4594880" y="826471"/>
                  <a:pt x="4555935" y="802745"/>
                  <a:pt x="4515198" y="783049"/>
                </a:cubicBezTo>
                <a:cubicBezTo>
                  <a:pt x="4484758" y="768276"/>
                  <a:pt x="4452975" y="757085"/>
                  <a:pt x="4420744" y="746789"/>
                </a:cubicBezTo>
                <a:cubicBezTo>
                  <a:pt x="4372846" y="731121"/>
                  <a:pt x="4324052" y="717244"/>
                  <a:pt x="4275706" y="703367"/>
                </a:cubicBezTo>
                <a:cubicBezTo>
                  <a:pt x="4268096" y="701129"/>
                  <a:pt x="4259143" y="702024"/>
                  <a:pt x="4250637" y="702024"/>
                </a:cubicBezTo>
                <a:cubicBezTo>
                  <a:pt x="4242132" y="702024"/>
                  <a:pt x="4230493" y="706053"/>
                  <a:pt x="4226017" y="702024"/>
                </a:cubicBezTo>
                <a:cubicBezTo>
                  <a:pt x="4196024" y="675165"/>
                  <a:pt x="4158421" y="672479"/>
                  <a:pt x="4121714" y="667107"/>
                </a:cubicBezTo>
                <a:cubicBezTo>
                  <a:pt x="4098884" y="663526"/>
                  <a:pt x="4076054" y="662183"/>
                  <a:pt x="4053224" y="660392"/>
                </a:cubicBezTo>
                <a:cubicBezTo>
                  <a:pt x="4042480" y="659497"/>
                  <a:pt x="4031289" y="661735"/>
                  <a:pt x="4020993" y="658602"/>
                </a:cubicBezTo>
                <a:cubicBezTo>
                  <a:pt x="3934149" y="634429"/>
                  <a:pt x="3845514" y="643829"/>
                  <a:pt x="3757775" y="639353"/>
                </a:cubicBezTo>
                <a:cubicBezTo>
                  <a:pt x="3706742" y="636667"/>
                  <a:pt x="3657501" y="651439"/>
                  <a:pt x="3604678" y="640248"/>
                </a:cubicBezTo>
                <a:cubicBezTo>
                  <a:pt x="3573790" y="633981"/>
                  <a:pt x="3529473" y="644725"/>
                  <a:pt x="3494556" y="671136"/>
                </a:cubicBezTo>
                <a:cubicBezTo>
                  <a:pt x="3464116" y="693966"/>
                  <a:pt x="3419799" y="715006"/>
                  <a:pt x="3384434" y="710977"/>
                </a:cubicBezTo>
                <a:cubicBezTo>
                  <a:pt x="3340117" y="706053"/>
                  <a:pt x="3314153" y="714558"/>
                  <a:pt x="3290428" y="748132"/>
                </a:cubicBezTo>
                <a:cubicBezTo>
                  <a:pt x="3287294" y="752608"/>
                  <a:pt x="3276998" y="753056"/>
                  <a:pt x="3270284" y="753056"/>
                </a:cubicBezTo>
                <a:cubicBezTo>
                  <a:pt x="3231786" y="751713"/>
                  <a:pt x="3192840" y="745446"/>
                  <a:pt x="3154342" y="748580"/>
                </a:cubicBezTo>
                <a:cubicBezTo>
                  <a:pt x="3110025" y="752161"/>
                  <a:pt x="3066155" y="762904"/>
                  <a:pt x="3029000" y="769619"/>
                </a:cubicBezTo>
                <a:cubicBezTo>
                  <a:pt x="3016914" y="805431"/>
                  <a:pt x="3006170" y="832738"/>
                  <a:pt x="2999455" y="860492"/>
                </a:cubicBezTo>
                <a:cubicBezTo>
                  <a:pt x="2994979" y="879293"/>
                  <a:pt x="2999008" y="899885"/>
                  <a:pt x="2995874" y="919134"/>
                </a:cubicBezTo>
                <a:cubicBezTo>
                  <a:pt x="2994531" y="928535"/>
                  <a:pt x="2985130" y="944203"/>
                  <a:pt x="2979311" y="944203"/>
                </a:cubicBezTo>
                <a:cubicBezTo>
                  <a:pt x="2950214" y="944203"/>
                  <a:pt x="2933203" y="956289"/>
                  <a:pt x="2918878" y="982253"/>
                </a:cubicBezTo>
                <a:cubicBezTo>
                  <a:pt x="2902763" y="1011798"/>
                  <a:pt x="2874561" y="1022094"/>
                  <a:pt x="2840092" y="1016722"/>
                </a:cubicBezTo>
                <a:cubicBezTo>
                  <a:pt x="2823976" y="1014484"/>
                  <a:pt x="2805175" y="1014931"/>
                  <a:pt x="2790850" y="1021646"/>
                </a:cubicBezTo>
                <a:cubicBezTo>
                  <a:pt x="2716093" y="1056563"/>
                  <a:pt x="2648497" y="1048057"/>
                  <a:pt x="2577321" y="1005531"/>
                </a:cubicBezTo>
                <a:cubicBezTo>
                  <a:pt x="2537928" y="982253"/>
                  <a:pt x="2487343" y="978224"/>
                  <a:pt x="2435864" y="963899"/>
                </a:cubicBezTo>
                <a:cubicBezTo>
                  <a:pt x="2431387" y="998368"/>
                  <a:pt x="2428701" y="1023884"/>
                  <a:pt x="2424225" y="1049400"/>
                </a:cubicBezTo>
                <a:cubicBezTo>
                  <a:pt x="2422434" y="1058353"/>
                  <a:pt x="2417958" y="1070888"/>
                  <a:pt x="2411243" y="1073574"/>
                </a:cubicBezTo>
                <a:cubicBezTo>
                  <a:pt x="2326637" y="1111624"/>
                  <a:pt x="2241136" y="1128187"/>
                  <a:pt x="2156530" y="1073126"/>
                </a:cubicBezTo>
                <a:cubicBezTo>
                  <a:pt x="2152949" y="1070888"/>
                  <a:pt x="2146234" y="1067754"/>
                  <a:pt x="2144443" y="1069097"/>
                </a:cubicBezTo>
                <a:cubicBezTo>
                  <a:pt x="2105498" y="1099090"/>
                  <a:pt x="2091173" y="1058353"/>
                  <a:pt x="2068343" y="1043133"/>
                </a:cubicBezTo>
                <a:cubicBezTo>
                  <a:pt x="2045065" y="1027466"/>
                  <a:pt x="2023130" y="1010007"/>
                  <a:pt x="1991795" y="987177"/>
                </a:cubicBezTo>
                <a:cubicBezTo>
                  <a:pt x="1964040" y="988520"/>
                  <a:pt x="1924647" y="996130"/>
                  <a:pt x="1902712" y="1036866"/>
                </a:cubicBezTo>
                <a:cubicBezTo>
                  <a:pt x="1892864" y="1054772"/>
                  <a:pt x="1887940" y="1075364"/>
                  <a:pt x="1877644" y="1093270"/>
                </a:cubicBezTo>
                <a:cubicBezTo>
                  <a:pt x="1863767" y="1117891"/>
                  <a:pt x="1846308" y="1140721"/>
                  <a:pt x="1831088" y="1164446"/>
                </a:cubicBezTo>
                <a:cubicBezTo>
                  <a:pt x="1793486" y="1223089"/>
                  <a:pt x="1779161" y="1231146"/>
                  <a:pt x="1708880" y="1228461"/>
                </a:cubicBezTo>
                <a:cubicBezTo>
                  <a:pt x="1712909" y="1258005"/>
                  <a:pt x="1698584" y="1259348"/>
                  <a:pt x="1673963" y="1253529"/>
                </a:cubicBezTo>
                <a:cubicBezTo>
                  <a:pt x="1635465" y="1244576"/>
                  <a:pt x="1595624" y="1238756"/>
                  <a:pt x="1556679" y="1233385"/>
                </a:cubicBezTo>
                <a:cubicBezTo>
                  <a:pt x="1549516" y="1232489"/>
                  <a:pt x="1539220" y="1236071"/>
                  <a:pt x="1533401" y="1240995"/>
                </a:cubicBezTo>
                <a:cubicBezTo>
                  <a:pt x="1509228" y="1261587"/>
                  <a:pt x="1486398" y="1283521"/>
                  <a:pt x="1462672" y="1304561"/>
                </a:cubicBezTo>
                <a:cubicBezTo>
                  <a:pt x="1434470" y="1329629"/>
                  <a:pt x="1350312" y="1323362"/>
                  <a:pt x="1323901" y="1292027"/>
                </a:cubicBezTo>
                <a:cubicBezTo>
                  <a:pt x="1311367" y="1276807"/>
                  <a:pt x="1274212" y="1272330"/>
                  <a:pt x="1295251" y="1238756"/>
                </a:cubicBezTo>
                <a:cubicBezTo>
                  <a:pt x="1306442" y="1220850"/>
                  <a:pt x="1315395" y="1198916"/>
                  <a:pt x="1331063" y="1185934"/>
                </a:cubicBezTo>
                <a:cubicBezTo>
                  <a:pt x="1361056" y="1161761"/>
                  <a:pt x="1395972" y="1143407"/>
                  <a:pt x="1428203" y="1121472"/>
                </a:cubicBezTo>
                <a:cubicBezTo>
                  <a:pt x="1437604" y="1115205"/>
                  <a:pt x="1443871" y="1104461"/>
                  <a:pt x="1455958" y="1090584"/>
                </a:cubicBezTo>
                <a:cubicBezTo>
                  <a:pt x="1424622" y="1095061"/>
                  <a:pt x="1403583" y="1098194"/>
                  <a:pt x="1378514" y="1101776"/>
                </a:cubicBezTo>
                <a:cubicBezTo>
                  <a:pt x="1380305" y="1089689"/>
                  <a:pt x="1381648" y="1080288"/>
                  <a:pt x="1382991" y="1067306"/>
                </a:cubicBezTo>
                <a:cubicBezTo>
                  <a:pt x="1370009" y="1069545"/>
                  <a:pt x="1360608" y="1072678"/>
                  <a:pt x="1351207" y="1072231"/>
                </a:cubicBezTo>
                <a:cubicBezTo>
                  <a:pt x="1326139" y="1071335"/>
                  <a:pt x="1302414" y="1074917"/>
                  <a:pt x="1283612" y="1045372"/>
                </a:cubicBezTo>
                <a:cubicBezTo>
                  <a:pt x="1261677" y="1011350"/>
                  <a:pt x="1227656" y="984939"/>
                  <a:pt x="1196321" y="952260"/>
                </a:cubicBezTo>
                <a:cubicBezTo>
                  <a:pt x="1202140" y="945098"/>
                  <a:pt x="1210645" y="936593"/>
                  <a:pt x="1216912" y="927192"/>
                </a:cubicBezTo>
                <a:cubicBezTo>
                  <a:pt x="1221837" y="919582"/>
                  <a:pt x="1228999" y="907048"/>
                  <a:pt x="1225865" y="902124"/>
                </a:cubicBezTo>
                <a:cubicBezTo>
                  <a:pt x="1210198" y="873474"/>
                  <a:pt x="1224522" y="853777"/>
                  <a:pt x="1237504" y="828709"/>
                </a:cubicBezTo>
                <a:cubicBezTo>
                  <a:pt x="1254963" y="794687"/>
                  <a:pt x="1276898" y="778124"/>
                  <a:pt x="1313605" y="774991"/>
                </a:cubicBezTo>
                <a:cubicBezTo>
                  <a:pt x="1328825" y="773648"/>
                  <a:pt x="1343597" y="765590"/>
                  <a:pt x="1363742" y="758875"/>
                </a:cubicBezTo>
                <a:cubicBezTo>
                  <a:pt x="1357027" y="749475"/>
                  <a:pt x="1351655" y="741417"/>
                  <a:pt x="1345836" y="732464"/>
                </a:cubicBezTo>
                <a:cubicBezTo>
                  <a:pt x="1346731" y="732016"/>
                  <a:pt x="1349865" y="731569"/>
                  <a:pt x="1352550" y="730226"/>
                </a:cubicBezTo>
                <a:cubicBezTo>
                  <a:pt x="1387467" y="708739"/>
                  <a:pt x="1421936" y="685908"/>
                  <a:pt x="1457301" y="665317"/>
                </a:cubicBezTo>
                <a:cubicBezTo>
                  <a:pt x="1476997" y="654125"/>
                  <a:pt x="1498037" y="639353"/>
                  <a:pt x="1519524" y="638010"/>
                </a:cubicBezTo>
                <a:cubicBezTo>
                  <a:pt x="1563394" y="635772"/>
                  <a:pt x="1603234" y="625923"/>
                  <a:pt x="1638599" y="599512"/>
                </a:cubicBezTo>
                <a:cubicBezTo>
                  <a:pt x="1641285" y="597274"/>
                  <a:pt x="1646656" y="598169"/>
                  <a:pt x="1648895" y="595931"/>
                </a:cubicBezTo>
                <a:cubicBezTo>
                  <a:pt x="1689631" y="548032"/>
                  <a:pt x="1716490" y="533260"/>
                  <a:pt x="1775132" y="507744"/>
                </a:cubicBezTo>
                <a:cubicBezTo>
                  <a:pt x="1800648" y="496552"/>
                  <a:pt x="1818107" y="468351"/>
                  <a:pt x="1842727" y="454026"/>
                </a:cubicBezTo>
                <a:cubicBezTo>
                  <a:pt x="1879435" y="432986"/>
                  <a:pt x="1912113" y="408813"/>
                  <a:pt x="1939420" y="375687"/>
                </a:cubicBezTo>
                <a:cubicBezTo>
                  <a:pt x="1952402" y="360019"/>
                  <a:pt x="1975232" y="350171"/>
                  <a:pt x="1995824" y="343456"/>
                </a:cubicBezTo>
                <a:cubicBezTo>
                  <a:pt x="2045065" y="326893"/>
                  <a:pt x="2096097" y="316597"/>
                  <a:pt x="2144443" y="297348"/>
                </a:cubicBezTo>
                <a:cubicBezTo>
                  <a:pt x="2178465" y="283919"/>
                  <a:pt x="2207562" y="258850"/>
                  <a:pt x="2240241" y="241840"/>
                </a:cubicBezTo>
                <a:cubicBezTo>
                  <a:pt x="2259042" y="231991"/>
                  <a:pt x="2281872" y="219905"/>
                  <a:pt x="2301121" y="223038"/>
                </a:cubicBezTo>
                <a:cubicBezTo>
                  <a:pt x="2344543" y="230201"/>
                  <a:pt x="2366926" y="195284"/>
                  <a:pt x="2398261" y="180512"/>
                </a:cubicBezTo>
                <a:cubicBezTo>
                  <a:pt x="2440788" y="160367"/>
                  <a:pt x="2482867" y="150071"/>
                  <a:pt x="2524051" y="167082"/>
                </a:cubicBezTo>
                <a:cubicBezTo>
                  <a:pt x="2521365" y="155443"/>
                  <a:pt x="2519574" y="146490"/>
                  <a:pt x="2517336" y="136642"/>
                </a:cubicBezTo>
                <a:cubicBezTo>
                  <a:pt x="2520917" y="135746"/>
                  <a:pt x="2524499" y="133956"/>
                  <a:pt x="2527632" y="133956"/>
                </a:cubicBezTo>
                <a:cubicBezTo>
                  <a:pt x="2548224" y="135746"/>
                  <a:pt x="2568816" y="141566"/>
                  <a:pt x="2588960" y="139328"/>
                </a:cubicBezTo>
                <a:cubicBezTo>
                  <a:pt x="2620743" y="135746"/>
                  <a:pt x="2651631" y="125451"/>
                  <a:pt x="2683414" y="120974"/>
                </a:cubicBezTo>
                <a:cubicBezTo>
                  <a:pt x="2692815" y="119631"/>
                  <a:pt x="2703559" y="130375"/>
                  <a:pt x="2716093" y="136642"/>
                </a:cubicBezTo>
                <a:cubicBezTo>
                  <a:pt x="2716093" y="135299"/>
                  <a:pt x="2715645" y="125003"/>
                  <a:pt x="2719674" y="116945"/>
                </a:cubicBezTo>
                <a:cubicBezTo>
                  <a:pt x="2723703" y="108887"/>
                  <a:pt x="2732656" y="103068"/>
                  <a:pt x="2739371" y="96353"/>
                </a:cubicBezTo>
                <a:cubicBezTo>
                  <a:pt x="2758619" y="115602"/>
                  <a:pt x="2766230" y="91429"/>
                  <a:pt x="2777868" y="85162"/>
                </a:cubicBezTo>
                <a:cubicBezTo>
                  <a:pt x="2798908" y="73075"/>
                  <a:pt x="2819052" y="58751"/>
                  <a:pt x="2844121" y="42635"/>
                </a:cubicBezTo>
                <a:cubicBezTo>
                  <a:pt x="2844121" y="42188"/>
                  <a:pt x="2840539" y="32339"/>
                  <a:pt x="2836958" y="22043"/>
                </a:cubicBezTo>
                <a:cubicBezTo>
                  <a:pt x="2870532" y="15329"/>
                  <a:pt x="2901868" y="2794"/>
                  <a:pt x="2930069" y="32787"/>
                </a:cubicBezTo>
                <a:cubicBezTo>
                  <a:pt x="2933651" y="36816"/>
                  <a:pt x="2952899" y="29653"/>
                  <a:pt x="2962300" y="23834"/>
                </a:cubicBezTo>
                <a:cubicBezTo>
                  <a:pt x="2986473" y="8166"/>
                  <a:pt x="3007961" y="-16455"/>
                  <a:pt x="3037505" y="15776"/>
                </a:cubicBezTo>
                <a:cubicBezTo>
                  <a:pt x="3041534" y="20253"/>
                  <a:pt x="3053173" y="17119"/>
                  <a:pt x="3060783" y="18462"/>
                </a:cubicBezTo>
                <a:cubicBezTo>
                  <a:pt x="3071527" y="20253"/>
                  <a:pt x="3082270" y="23834"/>
                  <a:pt x="3093462" y="25625"/>
                </a:cubicBezTo>
                <a:cubicBezTo>
                  <a:pt x="3103310" y="26968"/>
                  <a:pt x="3114054" y="29653"/>
                  <a:pt x="3122559" y="26968"/>
                </a:cubicBezTo>
                <a:cubicBezTo>
                  <a:pt x="3180306" y="8614"/>
                  <a:pt x="3236710" y="4137"/>
                  <a:pt x="3290875" y="37263"/>
                </a:cubicBezTo>
                <a:cubicBezTo>
                  <a:pt x="3304753" y="45769"/>
                  <a:pt x="3318630" y="54274"/>
                  <a:pt x="3331164" y="62332"/>
                </a:cubicBezTo>
                <a:cubicBezTo>
                  <a:pt x="3367871" y="58303"/>
                  <a:pt x="3405921" y="53827"/>
                  <a:pt x="3437257" y="50245"/>
                </a:cubicBezTo>
                <a:cubicBezTo>
                  <a:pt x="3448896" y="70390"/>
                  <a:pt x="3456954" y="88743"/>
                  <a:pt x="3469488" y="103068"/>
                </a:cubicBezTo>
                <a:cubicBezTo>
                  <a:pt x="3472174" y="106202"/>
                  <a:pt x="3490080" y="95010"/>
                  <a:pt x="3501719" y="91877"/>
                </a:cubicBezTo>
                <a:cubicBezTo>
                  <a:pt x="3509776" y="89639"/>
                  <a:pt x="3518729" y="86953"/>
                  <a:pt x="3526339" y="88743"/>
                </a:cubicBezTo>
                <a:cubicBezTo>
                  <a:pt x="3580505" y="100830"/>
                  <a:pt x="3633775" y="117840"/>
                  <a:pt x="3688389" y="125898"/>
                </a:cubicBezTo>
                <a:cubicBezTo>
                  <a:pt x="3721067" y="130822"/>
                  <a:pt x="3755536" y="121869"/>
                  <a:pt x="3789110" y="119183"/>
                </a:cubicBezTo>
                <a:cubicBezTo>
                  <a:pt x="3798511" y="118288"/>
                  <a:pt x="3811045" y="113364"/>
                  <a:pt x="3816864" y="117393"/>
                </a:cubicBezTo>
                <a:cubicBezTo>
                  <a:pt x="3862525" y="147833"/>
                  <a:pt x="3914004" y="133061"/>
                  <a:pt x="3962798" y="136642"/>
                </a:cubicBezTo>
                <a:cubicBezTo>
                  <a:pt x="3965037" y="136642"/>
                  <a:pt x="3969513" y="134404"/>
                  <a:pt x="3969513" y="134851"/>
                </a:cubicBezTo>
                <a:cubicBezTo>
                  <a:pt x="3993686" y="175587"/>
                  <a:pt x="4027260" y="138432"/>
                  <a:pt x="4059938" y="142461"/>
                </a:cubicBezTo>
                <a:cubicBezTo>
                  <a:pt x="4053224" y="154548"/>
                  <a:pt x="4048747" y="163053"/>
                  <a:pt x="4044271" y="172006"/>
                </a:cubicBezTo>
                <a:cubicBezTo>
                  <a:pt x="4080978" y="172901"/>
                  <a:pt x="4086350" y="181854"/>
                  <a:pt x="4070234" y="214533"/>
                </a:cubicBezTo>
                <a:cubicBezTo>
                  <a:pt x="4085902" y="216771"/>
                  <a:pt x="4103360" y="215428"/>
                  <a:pt x="4116790" y="221695"/>
                </a:cubicBezTo>
                <a:cubicBezTo>
                  <a:pt x="4140963" y="233334"/>
                  <a:pt x="4140515" y="264670"/>
                  <a:pt x="4119028" y="280785"/>
                </a:cubicBezTo>
                <a:cubicBezTo>
                  <a:pt x="4105598" y="290633"/>
                  <a:pt x="4093064" y="302272"/>
                  <a:pt x="4083216" y="315254"/>
                </a:cubicBezTo>
                <a:cubicBezTo>
                  <a:pt x="4080083" y="319283"/>
                  <a:pt x="4084559" y="331817"/>
                  <a:pt x="4088588" y="338532"/>
                </a:cubicBezTo>
                <a:cubicBezTo>
                  <a:pt x="4094407" y="347485"/>
                  <a:pt x="4102913" y="354647"/>
                  <a:pt x="4114551" y="367629"/>
                </a:cubicBezTo>
                <a:cubicBezTo>
                  <a:pt x="4131115" y="370315"/>
                  <a:pt x="4156183" y="351962"/>
                  <a:pt x="4179013" y="383745"/>
                </a:cubicBezTo>
                <a:cubicBezTo>
                  <a:pt x="4189309" y="398069"/>
                  <a:pt x="4231836" y="389116"/>
                  <a:pt x="4260038" y="391355"/>
                </a:cubicBezTo>
                <a:cubicBezTo>
                  <a:pt x="4284211" y="393593"/>
                  <a:pt x="4303012" y="402994"/>
                  <a:pt x="4322261" y="421347"/>
                </a:cubicBezTo>
                <a:cubicBezTo>
                  <a:pt x="4343749" y="441492"/>
                  <a:pt x="4375532" y="451787"/>
                  <a:pt x="4404181" y="462531"/>
                </a:cubicBezTo>
                <a:cubicBezTo>
                  <a:pt x="4456556" y="481780"/>
                  <a:pt x="4509827" y="498791"/>
                  <a:pt x="4563097" y="514906"/>
                </a:cubicBezTo>
                <a:cubicBezTo>
                  <a:pt x="4591747" y="523412"/>
                  <a:pt x="4621739" y="527888"/>
                  <a:pt x="4658446" y="535498"/>
                </a:cubicBezTo>
                <a:cubicBezTo>
                  <a:pt x="4655761" y="543556"/>
                  <a:pt x="4655313" y="561014"/>
                  <a:pt x="4646808" y="566834"/>
                </a:cubicBezTo>
                <a:cubicBezTo>
                  <a:pt x="4635169" y="574891"/>
                  <a:pt x="4615025" y="579815"/>
                  <a:pt x="4602490" y="575339"/>
                </a:cubicBezTo>
                <a:cubicBezTo>
                  <a:pt x="4535791" y="551613"/>
                  <a:pt x="4470433" y="524754"/>
                  <a:pt x="4405077" y="498343"/>
                </a:cubicBezTo>
                <a:cubicBezTo>
                  <a:pt x="4369265" y="483571"/>
                  <a:pt x="4335691" y="463426"/>
                  <a:pt x="4298984" y="452683"/>
                </a:cubicBezTo>
                <a:cubicBezTo>
                  <a:pt x="4266305" y="442834"/>
                  <a:pt x="4227807" y="449997"/>
                  <a:pt x="4197367" y="436567"/>
                </a:cubicBezTo>
                <a:cubicBezTo>
                  <a:pt x="4149021" y="415528"/>
                  <a:pt x="4101122" y="418214"/>
                  <a:pt x="4051880" y="418661"/>
                </a:cubicBezTo>
                <a:cubicBezTo>
                  <a:pt x="4046509" y="418661"/>
                  <a:pt x="4041137" y="422243"/>
                  <a:pt x="4026812" y="427167"/>
                </a:cubicBezTo>
                <a:cubicBezTo>
                  <a:pt x="4046509" y="440596"/>
                  <a:pt x="4059491" y="456264"/>
                  <a:pt x="4074711" y="458950"/>
                </a:cubicBezTo>
                <a:cubicBezTo>
                  <a:pt x="4106046" y="464769"/>
                  <a:pt x="4133353" y="479542"/>
                  <a:pt x="4168717" y="479989"/>
                </a:cubicBezTo>
                <a:cubicBezTo>
                  <a:pt x="4214378" y="479989"/>
                  <a:pt x="4269439" y="462531"/>
                  <a:pt x="4308384" y="515801"/>
                </a:cubicBezTo>
                <a:cubicBezTo>
                  <a:pt x="4323604" y="536393"/>
                  <a:pt x="4351806" y="562357"/>
                  <a:pt x="4391200" y="551166"/>
                </a:cubicBezTo>
                <a:cubicBezTo>
                  <a:pt x="4405524" y="547137"/>
                  <a:pt x="4425221" y="555195"/>
                  <a:pt x="4440441" y="562357"/>
                </a:cubicBezTo>
                <a:cubicBezTo>
                  <a:pt x="4485654" y="582501"/>
                  <a:pt x="4533552" y="595931"/>
                  <a:pt x="4573393" y="629505"/>
                </a:cubicBezTo>
                <a:cubicBezTo>
                  <a:pt x="4593537" y="646515"/>
                  <a:pt x="4625768" y="648754"/>
                  <a:pt x="4651732" y="659049"/>
                </a:cubicBezTo>
                <a:cubicBezTo>
                  <a:pt x="4682620" y="671136"/>
                  <a:pt x="4712165" y="690833"/>
                  <a:pt x="4743948" y="695757"/>
                </a:cubicBezTo>
                <a:cubicBezTo>
                  <a:pt x="4815124" y="706948"/>
                  <a:pt x="4854070" y="776334"/>
                  <a:pt x="4920322" y="789316"/>
                </a:cubicBezTo>
                <a:cubicBezTo>
                  <a:pt x="4962401" y="797821"/>
                  <a:pt x="5004928" y="829157"/>
                  <a:pt x="5052826" y="794240"/>
                </a:cubicBezTo>
                <a:cubicBezTo>
                  <a:pt x="5067151" y="783496"/>
                  <a:pt x="5098039" y="791554"/>
                  <a:pt x="5119974" y="796478"/>
                </a:cubicBezTo>
                <a:cubicBezTo>
                  <a:pt x="5129822" y="798716"/>
                  <a:pt x="5140118" y="814384"/>
                  <a:pt x="5143252" y="826023"/>
                </a:cubicBezTo>
                <a:cubicBezTo>
                  <a:pt x="5145042" y="832290"/>
                  <a:pt x="5133403" y="843929"/>
                  <a:pt x="5126241" y="851091"/>
                </a:cubicBezTo>
                <a:cubicBezTo>
                  <a:pt x="5118631" y="858254"/>
                  <a:pt x="5108782" y="862730"/>
                  <a:pt x="5098487" y="869893"/>
                </a:cubicBezTo>
                <a:cubicBezTo>
                  <a:pt x="5145490" y="895856"/>
                  <a:pt x="5148176" y="895409"/>
                  <a:pt x="5197865" y="845720"/>
                </a:cubicBezTo>
                <a:cubicBezTo>
                  <a:pt x="5224276" y="867207"/>
                  <a:pt x="5259641" y="868997"/>
                  <a:pt x="5284262" y="904362"/>
                </a:cubicBezTo>
                <a:cubicBezTo>
                  <a:pt x="5307987" y="938383"/>
                  <a:pt x="5321416" y="963899"/>
                  <a:pt x="5298586" y="1007321"/>
                </a:cubicBezTo>
                <a:cubicBezTo>
                  <a:pt x="5323654" y="1005531"/>
                  <a:pt x="5342904" y="1000607"/>
                  <a:pt x="5360362" y="1003740"/>
                </a:cubicBezTo>
                <a:cubicBezTo>
                  <a:pt x="5412737" y="1013588"/>
                  <a:pt x="5443625" y="1060144"/>
                  <a:pt x="5488390" y="1083870"/>
                </a:cubicBezTo>
                <a:cubicBezTo>
                  <a:pt x="5496000" y="1087898"/>
                  <a:pt x="5501819" y="1095061"/>
                  <a:pt x="5509877" y="1098194"/>
                </a:cubicBezTo>
                <a:cubicBezTo>
                  <a:pt x="5531364" y="1107595"/>
                  <a:pt x="5562252" y="1111624"/>
                  <a:pt x="5528678" y="1143855"/>
                </a:cubicBezTo>
                <a:cubicBezTo>
                  <a:pt x="5527783" y="1144750"/>
                  <a:pt x="5540317" y="1166237"/>
                  <a:pt x="5548375" y="1168028"/>
                </a:cubicBezTo>
                <a:cubicBezTo>
                  <a:pt x="5567176" y="1171609"/>
                  <a:pt x="5587320" y="1169371"/>
                  <a:pt x="5611494" y="1169371"/>
                </a:cubicBezTo>
                <a:cubicBezTo>
                  <a:pt x="5610151" y="1194887"/>
                  <a:pt x="5609255" y="1216822"/>
                  <a:pt x="5608360" y="1241442"/>
                </a:cubicBezTo>
                <a:cubicBezTo>
                  <a:pt x="5615075" y="1241890"/>
                  <a:pt x="5623132" y="1242785"/>
                  <a:pt x="5629400" y="1243233"/>
                </a:cubicBezTo>
                <a:cubicBezTo>
                  <a:pt x="5627609" y="1256662"/>
                  <a:pt x="5625371" y="1272330"/>
                  <a:pt x="5623132" y="1287103"/>
                </a:cubicBezTo>
                <a:cubicBezTo>
                  <a:pt x="5627161" y="1287998"/>
                  <a:pt x="5630295" y="1289789"/>
                  <a:pt x="5632085" y="1289341"/>
                </a:cubicBezTo>
                <a:cubicBezTo>
                  <a:pt x="5649544" y="1282179"/>
                  <a:pt x="5673270" y="1264273"/>
                  <a:pt x="5683118" y="1270092"/>
                </a:cubicBezTo>
                <a:cubicBezTo>
                  <a:pt x="5708634" y="1284417"/>
                  <a:pt x="5729226" y="1308590"/>
                  <a:pt x="5748027" y="1331868"/>
                </a:cubicBezTo>
                <a:cubicBezTo>
                  <a:pt x="5751608" y="1336344"/>
                  <a:pt x="5738179" y="1355145"/>
                  <a:pt x="5730121" y="1372604"/>
                </a:cubicBezTo>
                <a:cubicBezTo>
                  <a:pt x="5745789" y="1374395"/>
                  <a:pt x="5764590" y="1376185"/>
                  <a:pt x="5783391" y="1378423"/>
                </a:cubicBezTo>
                <a:cubicBezTo>
                  <a:pt x="5783391" y="1381557"/>
                  <a:pt x="5783839" y="1384690"/>
                  <a:pt x="5783839" y="1387824"/>
                </a:cubicBezTo>
                <a:cubicBezTo>
                  <a:pt x="5774438" y="1390957"/>
                  <a:pt x="5765485" y="1394539"/>
                  <a:pt x="5752503" y="1399015"/>
                </a:cubicBezTo>
                <a:cubicBezTo>
                  <a:pt x="5761456" y="1405282"/>
                  <a:pt x="5767724" y="1412445"/>
                  <a:pt x="5774438" y="1413340"/>
                </a:cubicBezTo>
                <a:cubicBezTo>
                  <a:pt x="5810250" y="1418712"/>
                  <a:pt x="5838452" y="1437513"/>
                  <a:pt x="5861283" y="1463477"/>
                </a:cubicBezTo>
                <a:cubicBezTo>
                  <a:pt x="5872026" y="1475563"/>
                  <a:pt x="5872474" y="1497051"/>
                  <a:pt x="5884113" y="1507794"/>
                </a:cubicBezTo>
                <a:cubicBezTo>
                  <a:pt x="5912314" y="1533758"/>
                  <a:pt x="5939173" y="1558826"/>
                  <a:pt x="5939621" y="1601353"/>
                </a:cubicBezTo>
                <a:cubicBezTo>
                  <a:pt x="5939621" y="1606277"/>
                  <a:pt x="5950813" y="1609858"/>
                  <a:pt x="5954841" y="1615678"/>
                </a:cubicBezTo>
                <a:cubicBezTo>
                  <a:pt x="5973643" y="1640299"/>
                  <a:pt x="5991996" y="1665815"/>
                  <a:pt x="6010797" y="1690883"/>
                </a:cubicBezTo>
                <a:cubicBezTo>
                  <a:pt x="6020646" y="1704313"/>
                  <a:pt x="6030942" y="1717294"/>
                  <a:pt x="6041685" y="1730724"/>
                </a:cubicBezTo>
                <a:cubicBezTo>
                  <a:pt x="6044819" y="1734305"/>
                  <a:pt x="6049743" y="1736991"/>
                  <a:pt x="6052429" y="1741020"/>
                </a:cubicBezTo>
                <a:cubicBezTo>
                  <a:pt x="6069440" y="1771908"/>
                  <a:pt x="6089136" y="1801453"/>
                  <a:pt x="6101223" y="1834131"/>
                </a:cubicBezTo>
                <a:cubicBezTo>
                  <a:pt x="6106147" y="1848008"/>
                  <a:pt x="6093613" y="1867705"/>
                  <a:pt x="6089136" y="1884268"/>
                </a:cubicBezTo>
                <a:cubicBezTo>
                  <a:pt x="6151360" y="1904860"/>
                  <a:pt x="6181800" y="1954101"/>
                  <a:pt x="6192544" y="2020354"/>
                </a:cubicBezTo>
                <a:cubicBezTo>
                  <a:pt x="6175980" y="2036917"/>
                  <a:pt x="6144645" y="2046317"/>
                  <a:pt x="6158522" y="2082577"/>
                </a:cubicBezTo>
                <a:cubicBezTo>
                  <a:pt x="6160313" y="2087053"/>
                  <a:pt x="6135692" y="2101826"/>
                  <a:pt x="6130768" y="2105855"/>
                </a:cubicBezTo>
                <a:cubicBezTo>
                  <a:pt x="6153598" y="2123313"/>
                  <a:pt x="6181800" y="2135400"/>
                  <a:pt x="6193886" y="2156887"/>
                </a:cubicBezTo>
                <a:cubicBezTo>
                  <a:pt x="6201944" y="2171212"/>
                  <a:pt x="6186724" y="2198966"/>
                  <a:pt x="6180904" y="2224034"/>
                </a:cubicBezTo>
                <a:cubicBezTo>
                  <a:pt x="6214031" y="2232092"/>
                  <a:pt x="6206421" y="2266114"/>
                  <a:pt x="6210002" y="2294763"/>
                </a:cubicBezTo>
                <a:cubicBezTo>
                  <a:pt x="6211345" y="2304164"/>
                  <a:pt x="6213136" y="2313117"/>
                  <a:pt x="6214478" y="2322517"/>
                </a:cubicBezTo>
                <a:cubicBezTo>
                  <a:pt x="6218955" y="2356539"/>
                  <a:pt x="6244471" y="2368625"/>
                  <a:pt x="6272225" y="2375340"/>
                </a:cubicBezTo>
                <a:cubicBezTo>
                  <a:pt x="6262377" y="2406676"/>
                  <a:pt x="6253424" y="2434430"/>
                  <a:pt x="6246262" y="2456365"/>
                </a:cubicBezTo>
                <a:cubicBezTo>
                  <a:pt x="6267749" y="2479195"/>
                  <a:pt x="6289684" y="2493520"/>
                  <a:pt x="6299532" y="2514112"/>
                </a:cubicBezTo>
                <a:cubicBezTo>
                  <a:pt x="6313857" y="2544552"/>
                  <a:pt x="6317886" y="2579469"/>
                  <a:pt x="6330420" y="2610804"/>
                </a:cubicBezTo>
                <a:cubicBezTo>
                  <a:pt x="6338478" y="2630501"/>
                  <a:pt x="6354145" y="2647064"/>
                  <a:pt x="6366232" y="2664970"/>
                </a:cubicBezTo>
                <a:cubicBezTo>
                  <a:pt x="6335792" y="2687352"/>
                  <a:pt x="6335792" y="2691829"/>
                  <a:pt x="6372051" y="2719135"/>
                </a:cubicBezTo>
                <a:cubicBezTo>
                  <a:pt x="6353698" y="2744652"/>
                  <a:pt x="6353250" y="2767482"/>
                  <a:pt x="6375185" y="2795684"/>
                </a:cubicBezTo>
                <a:cubicBezTo>
                  <a:pt x="6389957" y="2814485"/>
                  <a:pt x="6395329" y="2845373"/>
                  <a:pt x="6394881" y="2870441"/>
                </a:cubicBezTo>
                <a:cubicBezTo>
                  <a:pt x="6393986" y="2904015"/>
                  <a:pt x="6412340" y="2912520"/>
                  <a:pt x="6446361" y="2916549"/>
                </a:cubicBezTo>
                <a:cubicBezTo>
                  <a:pt x="6432484" y="2926845"/>
                  <a:pt x="6424874" y="2933112"/>
                  <a:pt x="6414578" y="2940722"/>
                </a:cubicBezTo>
                <a:cubicBezTo>
                  <a:pt x="6420397" y="2948780"/>
                  <a:pt x="6426217" y="2957285"/>
                  <a:pt x="6432484" y="2965791"/>
                </a:cubicBezTo>
                <a:cubicBezTo>
                  <a:pt x="6429798" y="2965343"/>
                  <a:pt x="6426664" y="2964895"/>
                  <a:pt x="6423979" y="2964895"/>
                </a:cubicBezTo>
                <a:cubicBezTo>
                  <a:pt x="6420845" y="2986383"/>
                  <a:pt x="6412340" y="3009213"/>
                  <a:pt x="6416369" y="3029357"/>
                </a:cubicBezTo>
                <a:cubicBezTo>
                  <a:pt x="6418607" y="3041891"/>
                  <a:pt x="6439646" y="3050396"/>
                  <a:pt x="6458000" y="3065169"/>
                </a:cubicBezTo>
                <a:cubicBezTo>
                  <a:pt x="6449047" y="3072331"/>
                  <a:pt x="6436961" y="3081732"/>
                  <a:pt x="6428008" y="3088895"/>
                </a:cubicBezTo>
                <a:cubicBezTo>
                  <a:pt x="6426664" y="3103667"/>
                  <a:pt x="6427112" y="3119335"/>
                  <a:pt x="6423979" y="3135002"/>
                </a:cubicBezTo>
                <a:cubicBezTo>
                  <a:pt x="6414578" y="3182901"/>
                  <a:pt x="6432037" y="3207969"/>
                  <a:pt x="6473668" y="3201255"/>
                </a:cubicBezTo>
                <a:cubicBezTo>
                  <a:pt x="6483964" y="3199464"/>
                  <a:pt x="6492917" y="3187825"/>
                  <a:pt x="6504556" y="3179320"/>
                </a:cubicBezTo>
                <a:cubicBezTo>
                  <a:pt x="6508137" y="3186930"/>
                  <a:pt x="6513061" y="3198569"/>
                  <a:pt x="6522014" y="3217818"/>
                </a:cubicBezTo>
                <a:cubicBezTo>
                  <a:pt x="6492469" y="3221847"/>
                  <a:pt x="6467400" y="3224980"/>
                  <a:pt x="6436065" y="3229009"/>
                </a:cubicBezTo>
                <a:cubicBezTo>
                  <a:pt x="6440094" y="3248706"/>
                  <a:pt x="6438751" y="3283175"/>
                  <a:pt x="6450838" y="3288994"/>
                </a:cubicBezTo>
                <a:cubicBezTo>
                  <a:pt x="6467400" y="3297052"/>
                  <a:pt x="6494259" y="3283175"/>
                  <a:pt x="6517538" y="3278251"/>
                </a:cubicBezTo>
                <a:cubicBezTo>
                  <a:pt x="6513509" y="3321673"/>
                  <a:pt x="6509032" y="3361513"/>
                  <a:pt x="6506794" y="3401354"/>
                </a:cubicBezTo>
                <a:cubicBezTo>
                  <a:pt x="6505899" y="3413888"/>
                  <a:pt x="6509480" y="3427318"/>
                  <a:pt x="6513956" y="3438957"/>
                </a:cubicBezTo>
                <a:cubicBezTo>
                  <a:pt x="6530071" y="3481484"/>
                  <a:pt x="6519776" y="3502971"/>
                  <a:pt x="6476802" y="3513714"/>
                </a:cubicBezTo>
                <a:cubicBezTo>
                  <a:pt x="6443675" y="3521772"/>
                  <a:pt x="6428455" y="3547736"/>
                  <a:pt x="6437408" y="3581310"/>
                </a:cubicBezTo>
                <a:cubicBezTo>
                  <a:pt x="6442780" y="3601454"/>
                  <a:pt x="6455762" y="3600111"/>
                  <a:pt x="6471877" y="3595635"/>
                </a:cubicBezTo>
                <a:cubicBezTo>
                  <a:pt x="6482173" y="3592949"/>
                  <a:pt x="6495155" y="3591158"/>
                  <a:pt x="6504556" y="3594739"/>
                </a:cubicBezTo>
                <a:cubicBezTo>
                  <a:pt x="6509480" y="3596977"/>
                  <a:pt x="6513956" y="3616674"/>
                  <a:pt x="6510375" y="3619808"/>
                </a:cubicBezTo>
                <a:cubicBezTo>
                  <a:pt x="6501422" y="3627865"/>
                  <a:pt x="6488440" y="3632789"/>
                  <a:pt x="6476353" y="3635923"/>
                </a:cubicBezTo>
                <a:cubicBezTo>
                  <a:pt x="6467400" y="3638161"/>
                  <a:pt x="6457105" y="3635475"/>
                  <a:pt x="6444123" y="3634580"/>
                </a:cubicBezTo>
                <a:cubicBezTo>
                  <a:pt x="6458000" y="3669497"/>
                  <a:pt x="6401149" y="3702623"/>
                  <a:pt x="6448152" y="3740673"/>
                </a:cubicBezTo>
                <a:cubicBezTo>
                  <a:pt x="6450838" y="3732615"/>
                  <a:pt x="6451285" y="3723662"/>
                  <a:pt x="6455762" y="3719633"/>
                </a:cubicBezTo>
                <a:cubicBezTo>
                  <a:pt x="6460238" y="3715605"/>
                  <a:pt x="6470087" y="3713367"/>
                  <a:pt x="6475011" y="3715605"/>
                </a:cubicBezTo>
                <a:cubicBezTo>
                  <a:pt x="6482173" y="3718738"/>
                  <a:pt x="6489783" y="3725901"/>
                  <a:pt x="6492469" y="3733063"/>
                </a:cubicBezTo>
                <a:cubicBezTo>
                  <a:pt x="6493812" y="3736644"/>
                  <a:pt x="6487545" y="3746940"/>
                  <a:pt x="6482173" y="3749626"/>
                </a:cubicBezTo>
                <a:cubicBezTo>
                  <a:pt x="6469191" y="3755893"/>
                  <a:pt x="6453971" y="3757236"/>
                  <a:pt x="6441437" y="3763951"/>
                </a:cubicBezTo>
                <a:cubicBezTo>
                  <a:pt x="6404282" y="3783648"/>
                  <a:pt x="6406968" y="3821250"/>
                  <a:pt x="6408311" y="3854376"/>
                </a:cubicBezTo>
                <a:cubicBezTo>
                  <a:pt x="6408758" y="3865120"/>
                  <a:pt x="6430693" y="3876311"/>
                  <a:pt x="6444123" y="3885712"/>
                </a:cubicBezTo>
                <a:cubicBezTo>
                  <a:pt x="6458000" y="3895112"/>
                  <a:pt x="6489783" y="3892427"/>
                  <a:pt x="6478144" y="3917495"/>
                </a:cubicBezTo>
                <a:cubicBezTo>
                  <a:pt x="6470982" y="3933163"/>
                  <a:pt x="6443675" y="3939877"/>
                  <a:pt x="6425322" y="3950621"/>
                </a:cubicBezTo>
                <a:cubicBezTo>
                  <a:pt x="6420397" y="3946592"/>
                  <a:pt x="6415026" y="3943011"/>
                  <a:pt x="6410102" y="3938982"/>
                </a:cubicBezTo>
                <a:cubicBezTo>
                  <a:pt x="6399358" y="3979271"/>
                  <a:pt x="6387719" y="4019111"/>
                  <a:pt x="6379214" y="4059848"/>
                </a:cubicBezTo>
                <a:cubicBezTo>
                  <a:pt x="6377870" y="4066115"/>
                  <a:pt x="6391300" y="4079992"/>
                  <a:pt x="6399805" y="4082230"/>
                </a:cubicBezTo>
                <a:cubicBezTo>
                  <a:pt x="6423531" y="4088497"/>
                  <a:pt x="6426664" y="4098346"/>
                  <a:pt x="6415921" y="4119385"/>
                </a:cubicBezTo>
                <a:cubicBezTo>
                  <a:pt x="6408758" y="4133262"/>
                  <a:pt x="6407416" y="4149378"/>
                  <a:pt x="6402491" y="4164150"/>
                </a:cubicBezTo>
                <a:cubicBezTo>
                  <a:pt x="6399805" y="4173103"/>
                  <a:pt x="6395329" y="4182056"/>
                  <a:pt x="6387272" y="4188323"/>
                </a:cubicBezTo>
                <a:cubicBezTo>
                  <a:pt x="6387272" y="4165941"/>
                  <a:pt x="6387272" y="4143558"/>
                  <a:pt x="6387272" y="4120280"/>
                </a:cubicBezTo>
                <a:cubicBezTo>
                  <a:pt x="6348326" y="4145796"/>
                  <a:pt x="6335344" y="4237565"/>
                  <a:pt x="6363098" y="4255023"/>
                </a:cubicBezTo>
                <a:cubicBezTo>
                  <a:pt x="6353250" y="4262633"/>
                  <a:pt x="6342058" y="4271139"/>
                  <a:pt x="6327734" y="4282778"/>
                </a:cubicBezTo>
                <a:cubicBezTo>
                  <a:pt x="6344297" y="4292178"/>
                  <a:pt x="6354593" y="4298445"/>
                  <a:pt x="6368022" y="4306055"/>
                </a:cubicBezTo>
                <a:cubicBezTo>
                  <a:pt x="6356831" y="4312770"/>
                  <a:pt x="6346983" y="4318590"/>
                  <a:pt x="6341611" y="4322171"/>
                </a:cubicBezTo>
                <a:cubicBezTo>
                  <a:pt x="6351011" y="4336943"/>
                  <a:pt x="6369366" y="4352611"/>
                  <a:pt x="6368917" y="4367383"/>
                </a:cubicBezTo>
                <a:cubicBezTo>
                  <a:pt x="6368470" y="4382156"/>
                  <a:pt x="6351907" y="4400957"/>
                  <a:pt x="6337582" y="4409463"/>
                </a:cubicBezTo>
                <a:cubicBezTo>
                  <a:pt x="6324152" y="4417520"/>
                  <a:pt x="6304008" y="4415282"/>
                  <a:pt x="6278940" y="4418416"/>
                </a:cubicBezTo>
                <a:cubicBezTo>
                  <a:pt x="6299532" y="4431397"/>
                  <a:pt x="6313409" y="4439455"/>
                  <a:pt x="6336687" y="4454228"/>
                </a:cubicBezTo>
                <a:cubicBezTo>
                  <a:pt x="6316990" y="4471238"/>
                  <a:pt x="6303113" y="4486458"/>
                  <a:pt x="6286550" y="4496754"/>
                </a:cubicBezTo>
                <a:cubicBezTo>
                  <a:pt x="6264615" y="4510184"/>
                  <a:pt x="6265063" y="4526747"/>
                  <a:pt x="6275359" y="4545548"/>
                </a:cubicBezTo>
                <a:cubicBezTo>
                  <a:pt x="6278940" y="4552711"/>
                  <a:pt x="6286998" y="4557187"/>
                  <a:pt x="6292369" y="4562559"/>
                </a:cubicBezTo>
                <a:cubicBezTo>
                  <a:pt x="6278045" y="4580465"/>
                  <a:pt x="6264168" y="4597028"/>
                  <a:pt x="6253424" y="4610010"/>
                </a:cubicBezTo>
                <a:cubicBezTo>
                  <a:pt x="6238204" y="4608667"/>
                  <a:pt x="6222984" y="4606876"/>
                  <a:pt x="6207763" y="4606876"/>
                </a:cubicBezTo>
                <a:cubicBezTo>
                  <a:pt x="6205973" y="4606876"/>
                  <a:pt x="6201944" y="4624334"/>
                  <a:pt x="6203287" y="4624782"/>
                </a:cubicBezTo>
                <a:cubicBezTo>
                  <a:pt x="6213136" y="4628811"/>
                  <a:pt x="6223431" y="4631497"/>
                  <a:pt x="6239547" y="4635974"/>
                </a:cubicBezTo>
                <a:cubicBezTo>
                  <a:pt x="6246262" y="4639555"/>
                  <a:pt x="6210450" y="4670443"/>
                  <a:pt x="6243575" y="4661937"/>
                </a:cubicBezTo>
                <a:cubicBezTo>
                  <a:pt x="6238651" y="4688349"/>
                  <a:pt x="6235518" y="4714312"/>
                  <a:pt x="6227908" y="4738485"/>
                </a:cubicBezTo>
                <a:cubicBezTo>
                  <a:pt x="6222984" y="4753705"/>
                  <a:pt x="6211345" y="4767135"/>
                  <a:pt x="6197468" y="4790413"/>
                </a:cubicBezTo>
                <a:cubicBezTo>
                  <a:pt x="6198810" y="4818615"/>
                  <a:pt x="6186277" y="4852188"/>
                  <a:pt x="6154493" y="4879495"/>
                </a:cubicBezTo>
                <a:cubicBezTo>
                  <a:pt x="6139721" y="4892477"/>
                  <a:pt x="6130768" y="4911279"/>
                  <a:pt x="6119577" y="4927841"/>
                </a:cubicBezTo>
                <a:cubicBezTo>
                  <a:pt x="6094956" y="4963653"/>
                  <a:pt x="6070783" y="4999913"/>
                  <a:pt x="6045267" y="5035277"/>
                </a:cubicBezTo>
                <a:cubicBezTo>
                  <a:pt x="6040790" y="5041545"/>
                  <a:pt x="6030942" y="5047364"/>
                  <a:pt x="6023332" y="5047364"/>
                </a:cubicBezTo>
                <a:cubicBezTo>
                  <a:pt x="5990653" y="5047364"/>
                  <a:pt x="5987520" y="5059898"/>
                  <a:pt x="6001397" y="5086310"/>
                </a:cubicBezTo>
                <a:cubicBezTo>
                  <a:pt x="6004978" y="5093024"/>
                  <a:pt x="5999159" y="5109140"/>
                  <a:pt x="5992444" y="5114959"/>
                </a:cubicBezTo>
                <a:cubicBezTo>
                  <a:pt x="5987072" y="5119436"/>
                  <a:pt x="5973643" y="5114064"/>
                  <a:pt x="5964242" y="5113616"/>
                </a:cubicBezTo>
                <a:cubicBezTo>
                  <a:pt x="5951708" y="5113616"/>
                  <a:pt x="5939621" y="5114511"/>
                  <a:pt x="5917686" y="5115854"/>
                </a:cubicBezTo>
                <a:cubicBezTo>
                  <a:pt x="5962451" y="5155248"/>
                  <a:pt x="5962004" y="5163305"/>
                  <a:pt x="5923954" y="5193746"/>
                </a:cubicBezTo>
                <a:cubicBezTo>
                  <a:pt x="5917686" y="5198670"/>
                  <a:pt x="5915448" y="5208070"/>
                  <a:pt x="5910972" y="5214785"/>
                </a:cubicBezTo>
                <a:cubicBezTo>
                  <a:pt x="5887694" y="5250149"/>
                  <a:pt x="5866207" y="5285961"/>
                  <a:pt x="5840690" y="5319535"/>
                </a:cubicBezTo>
                <a:cubicBezTo>
                  <a:pt x="5833080" y="5329383"/>
                  <a:pt x="5814727" y="5330279"/>
                  <a:pt x="5805774" y="5333412"/>
                </a:cubicBezTo>
                <a:cubicBezTo>
                  <a:pt x="5799954" y="5354452"/>
                  <a:pt x="5794583" y="5371463"/>
                  <a:pt x="5789659" y="5388473"/>
                </a:cubicBezTo>
                <a:cubicBezTo>
                  <a:pt x="5783391" y="5388026"/>
                  <a:pt x="5777572" y="5387130"/>
                  <a:pt x="5771305" y="5386683"/>
                </a:cubicBezTo>
                <a:cubicBezTo>
                  <a:pt x="5769962" y="5370120"/>
                  <a:pt x="5768619" y="5353109"/>
                  <a:pt x="5767276" y="5338784"/>
                </a:cubicBezTo>
                <a:cubicBezTo>
                  <a:pt x="5753847" y="5345947"/>
                  <a:pt x="5717139" y="5347737"/>
                  <a:pt x="5752951" y="5387578"/>
                </a:cubicBezTo>
                <a:cubicBezTo>
                  <a:pt x="5759218" y="5394741"/>
                  <a:pt x="5745341" y="5420257"/>
                  <a:pt x="5741760" y="5433686"/>
                </a:cubicBezTo>
                <a:cubicBezTo>
                  <a:pt x="5719377" y="5427419"/>
                  <a:pt x="5702367" y="5422495"/>
                  <a:pt x="5685356" y="5418018"/>
                </a:cubicBezTo>
                <a:cubicBezTo>
                  <a:pt x="5716691" y="5461888"/>
                  <a:pt x="5715348" y="5465917"/>
                  <a:pt x="5672374" y="5480689"/>
                </a:cubicBezTo>
                <a:cubicBezTo>
                  <a:pt x="5661183" y="5507996"/>
                  <a:pt x="5651335" y="5530826"/>
                  <a:pt x="5642829" y="5550970"/>
                </a:cubicBezTo>
                <a:cubicBezTo>
                  <a:pt x="5619552" y="5536198"/>
                  <a:pt x="5604331" y="5526349"/>
                  <a:pt x="5592693" y="5518740"/>
                </a:cubicBezTo>
                <a:cubicBezTo>
                  <a:pt x="5575682" y="5545599"/>
                  <a:pt x="5560461" y="5567981"/>
                  <a:pt x="5547928" y="5591707"/>
                </a:cubicBezTo>
                <a:cubicBezTo>
                  <a:pt x="5542555" y="5601555"/>
                  <a:pt x="5542108" y="5614537"/>
                  <a:pt x="5542108" y="5626176"/>
                </a:cubicBezTo>
                <a:cubicBezTo>
                  <a:pt x="5541660" y="5651691"/>
                  <a:pt x="5524202" y="5666017"/>
                  <a:pt x="5500029" y="5659749"/>
                </a:cubicBezTo>
                <a:cubicBezTo>
                  <a:pt x="5486152" y="5656168"/>
                  <a:pt x="5468246" y="5647215"/>
                  <a:pt x="5458845" y="5652140"/>
                </a:cubicBezTo>
                <a:cubicBezTo>
                  <a:pt x="5438253" y="5663778"/>
                  <a:pt x="5421690" y="5682579"/>
                  <a:pt x="5404680" y="5700038"/>
                </a:cubicBezTo>
                <a:cubicBezTo>
                  <a:pt x="5403336" y="5701381"/>
                  <a:pt x="5410499" y="5715706"/>
                  <a:pt x="5416318" y="5718391"/>
                </a:cubicBezTo>
                <a:cubicBezTo>
                  <a:pt x="5423481" y="5721973"/>
                  <a:pt x="5435119" y="5716601"/>
                  <a:pt x="5441387" y="5720630"/>
                </a:cubicBezTo>
                <a:cubicBezTo>
                  <a:pt x="5448996" y="5725554"/>
                  <a:pt x="5453025" y="5735850"/>
                  <a:pt x="5458845" y="5744355"/>
                </a:cubicBezTo>
                <a:cubicBezTo>
                  <a:pt x="5438253" y="5757337"/>
                  <a:pt x="5419004" y="5772557"/>
                  <a:pt x="5397069" y="5781510"/>
                </a:cubicBezTo>
                <a:cubicBezTo>
                  <a:pt x="5388116" y="5785091"/>
                  <a:pt x="5373792" y="5774348"/>
                  <a:pt x="5354542" y="5767185"/>
                </a:cubicBezTo>
                <a:cubicBezTo>
                  <a:pt x="5349618" y="5773005"/>
                  <a:pt x="5338875" y="5783301"/>
                  <a:pt x="5330369" y="5795835"/>
                </a:cubicBezTo>
                <a:cubicBezTo>
                  <a:pt x="5312016" y="5822694"/>
                  <a:pt x="5295453" y="5850001"/>
                  <a:pt x="5275756" y="5880889"/>
                </a:cubicBezTo>
                <a:cubicBezTo>
                  <a:pt x="5272175" y="5877755"/>
                  <a:pt x="5262774" y="5869250"/>
                  <a:pt x="5250688" y="5858059"/>
                </a:cubicBezTo>
                <a:cubicBezTo>
                  <a:pt x="5225171" y="5873726"/>
                  <a:pt x="5198312" y="5889842"/>
                  <a:pt x="5164739" y="5910433"/>
                </a:cubicBezTo>
                <a:cubicBezTo>
                  <a:pt x="5183540" y="5916253"/>
                  <a:pt x="5193388" y="5919386"/>
                  <a:pt x="5204580" y="5922968"/>
                </a:cubicBezTo>
                <a:cubicBezTo>
                  <a:pt x="5199208" y="5954751"/>
                  <a:pt x="5178616" y="5943112"/>
                  <a:pt x="5162500" y="5939531"/>
                </a:cubicBezTo>
                <a:cubicBezTo>
                  <a:pt x="5129822" y="5932816"/>
                  <a:pt x="5116840" y="5943560"/>
                  <a:pt x="5106097" y="5976238"/>
                </a:cubicBezTo>
                <a:cubicBezTo>
                  <a:pt x="5101173" y="5990563"/>
                  <a:pt x="5084610" y="6001307"/>
                  <a:pt x="5072523" y="6012945"/>
                </a:cubicBezTo>
                <a:cubicBezTo>
                  <a:pt x="5063122" y="6021898"/>
                  <a:pt x="5053274" y="6029508"/>
                  <a:pt x="5036263" y="6043833"/>
                </a:cubicBezTo>
                <a:cubicBezTo>
                  <a:pt x="5038054" y="6075616"/>
                  <a:pt x="5026863" y="6086360"/>
                  <a:pt x="4979412" y="6101580"/>
                </a:cubicBezTo>
                <a:cubicBezTo>
                  <a:pt x="4961953" y="6106952"/>
                  <a:pt x="4948076" y="6124410"/>
                  <a:pt x="4931961" y="6134706"/>
                </a:cubicBezTo>
                <a:cubicBezTo>
                  <a:pt x="4924798" y="6139183"/>
                  <a:pt x="4914503" y="6138287"/>
                  <a:pt x="4906445" y="6141868"/>
                </a:cubicBezTo>
                <a:cubicBezTo>
                  <a:pt x="4892120" y="6148136"/>
                  <a:pt x="4871976" y="6151717"/>
                  <a:pt x="4865261" y="6162908"/>
                </a:cubicBezTo>
                <a:cubicBezTo>
                  <a:pt x="4833926" y="6216626"/>
                  <a:pt x="4778864" y="6238561"/>
                  <a:pt x="4729175" y="6265420"/>
                </a:cubicBezTo>
                <a:cubicBezTo>
                  <a:pt x="4696944" y="6282431"/>
                  <a:pt x="4658446" y="6286907"/>
                  <a:pt x="4622634" y="6297203"/>
                </a:cubicBezTo>
                <a:cubicBezTo>
                  <a:pt x="4619054" y="6298098"/>
                  <a:pt x="4613234" y="6298994"/>
                  <a:pt x="4612786" y="6301232"/>
                </a:cubicBezTo>
                <a:cubicBezTo>
                  <a:pt x="4600252" y="6350474"/>
                  <a:pt x="4557725" y="6320928"/>
                  <a:pt x="4530866" y="6332568"/>
                </a:cubicBezTo>
                <a:cubicBezTo>
                  <a:pt x="4512960" y="6340178"/>
                  <a:pt x="4494159" y="6346445"/>
                  <a:pt x="4478044" y="6356740"/>
                </a:cubicBezTo>
                <a:cubicBezTo>
                  <a:pt x="4433279" y="6385838"/>
                  <a:pt x="4386723" y="6410458"/>
                  <a:pt x="4331662" y="6414040"/>
                </a:cubicBezTo>
                <a:cubicBezTo>
                  <a:pt x="4324947" y="6414487"/>
                  <a:pt x="4317785" y="6419859"/>
                  <a:pt x="4312413" y="6424336"/>
                </a:cubicBezTo>
                <a:cubicBezTo>
                  <a:pt x="4264067" y="6465072"/>
                  <a:pt x="4208558" y="6483873"/>
                  <a:pt x="4144992" y="6476711"/>
                </a:cubicBezTo>
                <a:cubicBezTo>
                  <a:pt x="4140068" y="6476263"/>
                  <a:pt x="4134696" y="6476263"/>
                  <a:pt x="4130219" y="6478502"/>
                </a:cubicBezTo>
                <a:cubicBezTo>
                  <a:pt x="4094855" y="6495960"/>
                  <a:pt x="4059491" y="6514314"/>
                  <a:pt x="4018307" y="6534905"/>
                </a:cubicBezTo>
                <a:cubicBezTo>
                  <a:pt x="4061281" y="6551021"/>
                  <a:pt x="4096645" y="6562212"/>
                  <a:pt x="4135591" y="6542963"/>
                </a:cubicBezTo>
                <a:cubicBezTo>
                  <a:pt x="4143201" y="6538934"/>
                  <a:pt x="4154840" y="6541173"/>
                  <a:pt x="4164241" y="6542515"/>
                </a:cubicBezTo>
                <a:cubicBezTo>
                  <a:pt x="4211244" y="6549678"/>
                  <a:pt x="4252876" y="6528191"/>
                  <a:pt x="4296298" y="6517447"/>
                </a:cubicBezTo>
                <a:cubicBezTo>
                  <a:pt x="4334348" y="6508046"/>
                  <a:pt x="4373294" y="6501332"/>
                  <a:pt x="4411791" y="6493274"/>
                </a:cubicBezTo>
                <a:cubicBezTo>
                  <a:pt x="4413582" y="6497303"/>
                  <a:pt x="4415373" y="6501779"/>
                  <a:pt x="4417163" y="6505808"/>
                </a:cubicBezTo>
                <a:cubicBezTo>
                  <a:pt x="4431936" y="6487455"/>
                  <a:pt x="4444022" y="6466415"/>
                  <a:pt x="4461928" y="6452090"/>
                </a:cubicBezTo>
                <a:cubicBezTo>
                  <a:pt x="4474910" y="6441346"/>
                  <a:pt x="4497292" y="6430603"/>
                  <a:pt x="4512065" y="6434632"/>
                </a:cubicBezTo>
                <a:cubicBezTo>
                  <a:pt x="4546086" y="6443585"/>
                  <a:pt x="4573393" y="6441346"/>
                  <a:pt x="4602043" y="6418964"/>
                </a:cubicBezTo>
                <a:cubicBezTo>
                  <a:pt x="4614129" y="6409563"/>
                  <a:pt x="4634273" y="6410458"/>
                  <a:pt x="4653970" y="6406430"/>
                </a:cubicBezTo>
                <a:cubicBezTo>
                  <a:pt x="4653522" y="6400163"/>
                  <a:pt x="4653075" y="6392552"/>
                  <a:pt x="4653075" y="6391657"/>
                </a:cubicBezTo>
                <a:cubicBezTo>
                  <a:pt x="4673667" y="6378675"/>
                  <a:pt x="4691125" y="6367484"/>
                  <a:pt x="4708584" y="6356740"/>
                </a:cubicBezTo>
                <a:cubicBezTo>
                  <a:pt x="4714403" y="6353160"/>
                  <a:pt x="4722461" y="6345997"/>
                  <a:pt x="4726937" y="6347340"/>
                </a:cubicBezTo>
                <a:cubicBezTo>
                  <a:pt x="4757825" y="6356740"/>
                  <a:pt x="4777969" y="6344207"/>
                  <a:pt x="4802590" y="6325853"/>
                </a:cubicBezTo>
                <a:cubicBezTo>
                  <a:pt x="4823182" y="6310185"/>
                  <a:pt x="4854965" y="6309290"/>
                  <a:pt x="4881376" y="6300784"/>
                </a:cubicBezTo>
                <a:cubicBezTo>
                  <a:pt x="4899730" y="6294517"/>
                  <a:pt x="4917188" y="6286012"/>
                  <a:pt x="4932856" y="6273030"/>
                </a:cubicBezTo>
                <a:cubicBezTo>
                  <a:pt x="4961506" y="6273925"/>
                  <a:pt x="4986574" y="6273030"/>
                  <a:pt x="5005375" y="6240799"/>
                </a:cubicBezTo>
                <a:cubicBezTo>
                  <a:pt x="5012538" y="6228265"/>
                  <a:pt x="5038502" y="6227817"/>
                  <a:pt x="5053274" y="6218417"/>
                </a:cubicBezTo>
                <a:cubicBezTo>
                  <a:pt x="5080133" y="6201406"/>
                  <a:pt x="5105202" y="6180814"/>
                  <a:pt x="5131613" y="6162908"/>
                </a:cubicBezTo>
                <a:cubicBezTo>
                  <a:pt x="5170111" y="6136944"/>
                  <a:pt x="5209952" y="6112771"/>
                  <a:pt x="5248450" y="6086808"/>
                </a:cubicBezTo>
                <a:cubicBezTo>
                  <a:pt x="5276651" y="6067559"/>
                  <a:pt x="5302168" y="6043385"/>
                  <a:pt x="5331712" y="6027270"/>
                </a:cubicBezTo>
                <a:cubicBezTo>
                  <a:pt x="5384087" y="5998620"/>
                  <a:pt x="5425271" y="5962808"/>
                  <a:pt x="5441387" y="5902375"/>
                </a:cubicBezTo>
                <a:cubicBezTo>
                  <a:pt x="5443625" y="5894318"/>
                  <a:pt x="5470931" y="5887603"/>
                  <a:pt x="5486152" y="5888946"/>
                </a:cubicBezTo>
                <a:cubicBezTo>
                  <a:pt x="5514354" y="5891632"/>
                  <a:pt x="5532260" y="5887603"/>
                  <a:pt x="5534946" y="5855820"/>
                </a:cubicBezTo>
                <a:cubicBezTo>
                  <a:pt x="5535393" y="5850001"/>
                  <a:pt x="5542108" y="5843733"/>
                  <a:pt x="5546584" y="5838809"/>
                </a:cubicBezTo>
                <a:cubicBezTo>
                  <a:pt x="5572996" y="5811055"/>
                  <a:pt x="5599407" y="5783301"/>
                  <a:pt x="5628952" y="5752413"/>
                </a:cubicBezTo>
                <a:cubicBezTo>
                  <a:pt x="5654468" y="5762261"/>
                  <a:pt x="5689385" y="5775243"/>
                  <a:pt x="5723854" y="5788225"/>
                </a:cubicBezTo>
                <a:cubicBezTo>
                  <a:pt x="5722959" y="5792701"/>
                  <a:pt x="5722063" y="5797178"/>
                  <a:pt x="5721168" y="5801654"/>
                </a:cubicBezTo>
                <a:cubicBezTo>
                  <a:pt x="5680432" y="5813294"/>
                  <a:pt x="5639696" y="5824932"/>
                  <a:pt x="5598959" y="5836124"/>
                </a:cubicBezTo>
                <a:cubicBezTo>
                  <a:pt x="5599407" y="5838809"/>
                  <a:pt x="5599407" y="5841943"/>
                  <a:pt x="5599855" y="5844629"/>
                </a:cubicBezTo>
                <a:cubicBezTo>
                  <a:pt x="5619552" y="5853134"/>
                  <a:pt x="5639248" y="5862087"/>
                  <a:pt x="5660735" y="5871488"/>
                </a:cubicBezTo>
                <a:cubicBezTo>
                  <a:pt x="5615075" y="5903719"/>
                  <a:pt x="5574338" y="5932368"/>
                  <a:pt x="5530917" y="5962808"/>
                </a:cubicBezTo>
                <a:cubicBezTo>
                  <a:pt x="5498686" y="5920282"/>
                  <a:pt x="5479884" y="5973104"/>
                  <a:pt x="5443625" y="5973104"/>
                </a:cubicBezTo>
                <a:cubicBezTo>
                  <a:pt x="5457949" y="5990563"/>
                  <a:pt x="5467351" y="6002202"/>
                  <a:pt x="5476304" y="6012945"/>
                </a:cubicBezTo>
                <a:cubicBezTo>
                  <a:pt x="5466007" y="6020555"/>
                  <a:pt x="5455264" y="6029956"/>
                  <a:pt x="5443177" y="6036671"/>
                </a:cubicBezTo>
                <a:cubicBezTo>
                  <a:pt x="5422586" y="6047862"/>
                  <a:pt x="5403784" y="6064873"/>
                  <a:pt x="5376925" y="6048757"/>
                </a:cubicBezTo>
                <a:cubicBezTo>
                  <a:pt x="5358124" y="6037566"/>
                  <a:pt x="5329474" y="6062634"/>
                  <a:pt x="5331265" y="6089046"/>
                </a:cubicBezTo>
                <a:cubicBezTo>
                  <a:pt x="5333056" y="6110085"/>
                  <a:pt x="5337980" y="6130230"/>
                  <a:pt x="5305301" y="6126201"/>
                </a:cubicBezTo>
                <a:cubicBezTo>
                  <a:pt x="5302615" y="6125753"/>
                  <a:pt x="5296795" y="6128439"/>
                  <a:pt x="5296348" y="6130230"/>
                </a:cubicBezTo>
                <a:cubicBezTo>
                  <a:pt x="5289186" y="6176338"/>
                  <a:pt x="5261432" y="6178128"/>
                  <a:pt x="5221591" y="6173204"/>
                </a:cubicBezTo>
                <a:cubicBezTo>
                  <a:pt x="5196074" y="6170070"/>
                  <a:pt x="5181750" y="6213045"/>
                  <a:pt x="5197417" y="6238561"/>
                </a:cubicBezTo>
                <a:cubicBezTo>
                  <a:pt x="5177721" y="6239904"/>
                  <a:pt x="5158472" y="6241695"/>
                  <a:pt x="5136985" y="6243038"/>
                </a:cubicBezTo>
                <a:cubicBezTo>
                  <a:pt x="5139223" y="6235875"/>
                  <a:pt x="5142356" y="6226474"/>
                  <a:pt x="5146833" y="6213492"/>
                </a:cubicBezTo>
                <a:cubicBezTo>
                  <a:pt x="5138328" y="6215731"/>
                  <a:pt x="5128479" y="6215731"/>
                  <a:pt x="5124450" y="6220207"/>
                </a:cubicBezTo>
                <a:cubicBezTo>
                  <a:pt x="5102963" y="6246171"/>
                  <a:pt x="5085952" y="6277059"/>
                  <a:pt x="5061332" y="6299441"/>
                </a:cubicBezTo>
                <a:cubicBezTo>
                  <a:pt x="5032682" y="6325853"/>
                  <a:pt x="4997765" y="6345102"/>
                  <a:pt x="4965087" y="6367484"/>
                </a:cubicBezTo>
                <a:cubicBezTo>
                  <a:pt x="4958820" y="6371961"/>
                  <a:pt x="4951657" y="6375990"/>
                  <a:pt x="4945390" y="6380466"/>
                </a:cubicBezTo>
                <a:cubicBezTo>
                  <a:pt x="4946286" y="6383599"/>
                  <a:pt x="4947181" y="6386733"/>
                  <a:pt x="4947628" y="6389419"/>
                </a:cubicBezTo>
                <a:cubicBezTo>
                  <a:pt x="4966430" y="6386733"/>
                  <a:pt x="4985679" y="6384047"/>
                  <a:pt x="5003585" y="6381809"/>
                </a:cubicBezTo>
                <a:cubicBezTo>
                  <a:pt x="4987469" y="6410458"/>
                  <a:pt x="4955239" y="6418069"/>
                  <a:pt x="4928380" y="6401953"/>
                </a:cubicBezTo>
                <a:cubicBezTo>
                  <a:pt x="4918084" y="6395686"/>
                  <a:pt x="4902863" y="6397477"/>
                  <a:pt x="4886748" y="6402401"/>
                </a:cubicBezTo>
                <a:cubicBezTo>
                  <a:pt x="4892120" y="6407325"/>
                  <a:pt x="4901521" y="6411802"/>
                  <a:pt x="4902416" y="6417173"/>
                </a:cubicBezTo>
                <a:cubicBezTo>
                  <a:pt x="4904207" y="6428812"/>
                  <a:pt x="4901073" y="6441346"/>
                  <a:pt x="4900178" y="6453433"/>
                </a:cubicBezTo>
                <a:cubicBezTo>
                  <a:pt x="4868842" y="6450299"/>
                  <a:pt x="4862575" y="6488350"/>
                  <a:pt x="4828554" y="6493722"/>
                </a:cubicBezTo>
                <a:cubicBezTo>
                  <a:pt x="4791846" y="6499541"/>
                  <a:pt x="4761854" y="6540277"/>
                  <a:pt x="4725594" y="6560421"/>
                </a:cubicBezTo>
                <a:cubicBezTo>
                  <a:pt x="4707688" y="6570717"/>
                  <a:pt x="4683067" y="6568479"/>
                  <a:pt x="4662028" y="6572956"/>
                </a:cubicBezTo>
                <a:cubicBezTo>
                  <a:pt x="4640093" y="6577880"/>
                  <a:pt x="4619054" y="6587280"/>
                  <a:pt x="4596671" y="6589071"/>
                </a:cubicBezTo>
                <a:cubicBezTo>
                  <a:pt x="4568916" y="6591757"/>
                  <a:pt x="4541610" y="6589967"/>
                  <a:pt x="4528628" y="6621750"/>
                </a:cubicBezTo>
                <a:cubicBezTo>
                  <a:pt x="4527285" y="6624883"/>
                  <a:pt x="4523256" y="6627569"/>
                  <a:pt x="4520123" y="6628464"/>
                </a:cubicBezTo>
                <a:cubicBezTo>
                  <a:pt x="4478044" y="6637865"/>
                  <a:pt x="4435069" y="6645475"/>
                  <a:pt x="4393438" y="6656666"/>
                </a:cubicBezTo>
                <a:cubicBezTo>
                  <a:pt x="4370608" y="6662933"/>
                  <a:pt x="4344196" y="6658009"/>
                  <a:pt x="4327633" y="6688897"/>
                </a:cubicBezTo>
                <a:cubicBezTo>
                  <a:pt x="4319576" y="6704565"/>
                  <a:pt x="4286002" y="6713518"/>
                  <a:pt x="4264067" y="6713070"/>
                </a:cubicBezTo>
                <a:cubicBezTo>
                  <a:pt x="4227359" y="6712175"/>
                  <a:pt x="4191995" y="6704565"/>
                  <a:pt x="4166031" y="6739929"/>
                </a:cubicBezTo>
                <a:cubicBezTo>
                  <a:pt x="4165136" y="6741272"/>
                  <a:pt x="4161555" y="6742615"/>
                  <a:pt x="4159764" y="6742168"/>
                </a:cubicBezTo>
                <a:cubicBezTo>
                  <a:pt x="4108732" y="6735005"/>
                  <a:pt x="4135591" y="6766340"/>
                  <a:pt x="4141858" y="6796781"/>
                </a:cubicBezTo>
                <a:cubicBezTo>
                  <a:pt x="4123504" y="6783351"/>
                  <a:pt x="4112761" y="6775293"/>
                  <a:pt x="4101570" y="6767236"/>
                </a:cubicBezTo>
                <a:cubicBezTo>
                  <a:pt x="4102913" y="6769922"/>
                  <a:pt x="4104256" y="6773055"/>
                  <a:pt x="4105598" y="6775741"/>
                </a:cubicBezTo>
                <a:cubicBezTo>
                  <a:pt x="4082321" y="6782904"/>
                  <a:pt x="4059491" y="6790961"/>
                  <a:pt x="4036213" y="6797676"/>
                </a:cubicBezTo>
                <a:cubicBezTo>
                  <a:pt x="3979809" y="6814239"/>
                  <a:pt x="3921614" y="6825430"/>
                  <a:pt x="3867449" y="6847813"/>
                </a:cubicBezTo>
                <a:cubicBezTo>
                  <a:pt x="3826265" y="6864823"/>
                  <a:pt x="3805673" y="6866614"/>
                  <a:pt x="3758670" y="6830802"/>
                </a:cubicBezTo>
                <a:cubicBezTo>
                  <a:pt x="3744345" y="6820058"/>
                  <a:pt x="3726439" y="6813792"/>
                  <a:pt x="3702266" y="6801705"/>
                </a:cubicBezTo>
                <a:cubicBezTo>
                  <a:pt x="3672273" y="6747539"/>
                  <a:pt x="3607364" y="6756045"/>
                  <a:pt x="3544245" y="6748882"/>
                </a:cubicBezTo>
                <a:cubicBezTo>
                  <a:pt x="3557227" y="6731871"/>
                  <a:pt x="3567075" y="6718889"/>
                  <a:pt x="3578715" y="6703669"/>
                </a:cubicBezTo>
                <a:cubicBezTo>
                  <a:pt x="3558122" y="6692926"/>
                  <a:pt x="3540216" y="6682630"/>
                  <a:pt x="3521415" y="6675020"/>
                </a:cubicBezTo>
                <a:cubicBezTo>
                  <a:pt x="3499928" y="6666067"/>
                  <a:pt x="3458744" y="6686659"/>
                  <a:pt x="3456506" y="6709041"/>
                </a:cubicBezTo>
                <a:cubicBezTo>
                  <a:pt x="3455611" y="6716204"/>
                  <a:pt x="3471726" y="6728738"/>
                  <a:pt x="3482470" y="6733215"/>
                </a:cubicBezTo>
                <a:cubicBezTo>
                  <a:pt x="3498138" y="6739481"/>
                  <a:pt x="3516044" y="6739929"/>
                  <a:pt x="3532606" y="6746196"/>
                </a:cubicBezTo>
                <a:cubicBezTo>
                  <a:pt x="3480232" y="6764102"/>
                  <a:pt x="3378615" y="6762312"/>
                  <a:pt x="3324002" y="6715309"/>
                </a:cubicBezTo>
                <a:cubicBezTo>
                  <a:pt x="3320868" y="6732319"/>
                  <a:pt x="3317734" y="6748434"/>
                  <a:pt x="3312810" y="6774398"/>
                </a:cubicBezTo>
                <a:cubicBezTo>
                  <a:pt x="3293561" y="6748882"/>
                  <a:pt x="3272969" y="6735453"/>
                  <a:pt x="3315049" y="6717994"/>
                </a:cubicBezTo>
                <a:cubicBezTo>
                  <a:pt x="3289532" y="6712175"/>
                  <a:pt x="3274760" y="6706803"/>
                  <a:pt x="3259092" y="6705460"/>
                </a:cubicBezTo>
                <a:cubicBezTo>
                  <a:pt x="3246558" y="6704565"/>
                  <a:pt x="3234024" y="6708146"/>
                  <a:pt x="3221490" y="6709489"/>
                </a:cubicBezTo>
                <a:cubicBezTo>
                  <a:pt x="3225518" y="6722023"/>
                  <a:pt x="3229547" y="6735005"/>
                  <a:pt x="3235814" y="6754701"/>
                </a:cubicBezTo>
                <a:cubicBezTo>
                  <a:pt x="3215670" y="6754701"/>
                  <a:pt x="3193288" y="6755597"/>
                  <a:pt x="3171353" y="6754701"/>
                </a:cubicBezTo>
                <a:cubicBezTo>
                  <a:pt x="3121664" y="6752016"/>
                  <a:pt x="3072422" y="6747987"/>
                  <a:pt x="3022733" y="6744406"/>
                </a:cubicBezTo>
                <a:cubicBezTo>
                  <a:pt x="2964539" y="6740377"/>
                  <a:pt x="2905896" y="6739929"/>
                  <a:pt x="2848597" y="6730976"/>
                </a:cubicBezTo>
                <a:cubicBezTo>
                  <a:pt x="2807861" y="6724709"/>
                  <a:pt x="2768915" y="6706803"/>
                  <a:pt x="2724598" y="6692478"/>
                </a:cubicBezTo>
                <a:cubicBezTo>
                  <a:pt x="2724598" y="6693374"/>
                  <a:pt x="2725493" y="6685763"/>
                  <a:pt x="2725941" y="6677706"/>
                </a:cubicBezTo>
                <a:cubicBezTo>
                  <a:pt x="2726389" y="6656218"/>
                  <a:pt x="2700425" y="6632045"/>
                  <a:pt x="2685653" y="6643236"/>
                </a:cubicBezTo>
                <a:cubicBezTo>
                  <a:pt x="2646259" y="6672782"/>
                  <a:pt x="2601942" y="6666067"/>
                  <a:pt x="2562101" y="6657562"/>
                </a:cubicBezTo>
                <a:cubicBezTo>
                  <a:pt x="2479286" y="6639208"/>
                  <a:pt x="2394680" y="6624435"/>
                  <a:pt x="2320818" y="6578775"/>
                </a:cubicBezTo>
                <a:cubicBezTo>
                  <a:pt x="2319027" y="6577880"/>
                  <a:pt x="2319027" y="6574746"/>
                  <a:pt x="2315893" y="6567136"/>
                </a:cubicBezTo>
                <a:cubicBezTo>
                  <a:pt x="2327532" y="6562659"/>
                  <a:pt x="2338724" y="6558183"/>
                  <a:pt x="2351258" y="6552811"/>
                </a:cubicBezTo>
                <a:cubicBezTo>
                  <a:pt x="2355287" y="6537591"/>
                  <a:pt x="2359316" y="6521028"/>
                  <a:pt x="2365135" y="6497303"/>
                </a:cubicBezTo>
                <a:cubicBezTo>
                  <a:pt x="2339619" y="6502675"/>
                  <a:pt x="2315446" y="6503570"/>
                  <a:pt x="2296197" y="6512970"/>
                </a:cubicBezTo>
                <a:cubicBezTo>
                  <a:pt x="2266652" y="6527743"/>
                  <a:pt x="2240688" y="6561317"/>
                  <a:pt x="2219201" y="6503570"/>
                </a:cubicBezTo>
                <a:cubicBezTo>
                  <a:pt x="2212934" y="6486559"/>
                  <a:pt x="2193237" y="6474473"/>
                  <a:pt x="2179808" y="6460596"/>
                </a:cubicBezTo>
                <a:cubicBezTo>
                  <a:pt x="2193237" y="6466863"/>
                  <a:pt x="2205772" y="6475368"/>
                  <a:pt x="2219649" y="6478949"/>
                </a:cubicBezTo>
                <a:cubicBezTo>
                  <a:pt x="2239345" y="6483873"/>
                  <a:pt x="2260385" y="6507151"/>
                  <a:pt x="2283663" y="6479397"/>
                </a:cubicBezTo>
                <a:cubicBezTo>
                  <a:pt x="2259937" y="6470891"/>
                  <a:pt x="2240241" y="6461938"/>
                  <a:pt x="2220096" y="6457462"/>
                </a:cubicBezTo>
                <a:cubicBezTo>
                  <a:pt x="2208010" y="6452538"/>
                  <a:pt x="2194133" y="6457014"/>
                  <a:pt x="2180703" y="6458805"/>
                </a:cubicBezTo>
                <a:close/>
                <a:moveTo>
                  <a:pt x="663169" y="4888000"/>
                </a:moveTo>
                <a:cubicBezTo>
                  <a:pt x="655559" y="4872333"/>
                  <a:pt x="647501" y="4857112"/>
                  <a:pt x="638548" y="4838759"/>
                </a:cubicBezTo>
                <a:cubicBezTo>
                  <a:pt x="664512" y="4802947"/>
                  <a:pt x="647501" y="4752810"/>
                  <a:pt x="597812" y="4738485"/>
                </a:cubicBezTo>
                <a:cubicBezTo>
                  <a:pt x="598260" y="4733561"/>
                  <a:pt x="601394" y="4725951"/>
                  <a:pt x="598708" y="4722370"/>
                </a:cubicBezTo>
                <a:cubicBezTo>
                  <a:pt x="591545" y="4711626"/>
                  <a:pt x="583040" y="4701331"/>
                  <a:pt x="573192" y="4692825"/>
                </a:cubicBezTo>
                <a:cubicBezTo>
                  <a:pt x="570953" y="4691034"/>
                  <a:pt x="556629" y="4697302"/>
                  <a:pt x="556629" y="4700435"/>
                </a:cubicBezTo>
                <a:cubicBezTo>
                  <a:pt x="555733" y="4712522"/>
                  <a:pt x="556629" y="4725056"/>
                  <a:pt x="560657" y="4736695"/>
                </a:cubicBezTo>
                <a:cubicBezTo>
                  <a:pt x="567820" y="4758182"/>
                  <a:pt x="587516" y="4781012"/>
                  <a:pt x="583488" y="4798918"/>
                </a:cubicBezTo>
                <a:cubicBezTo>
                  <a:pt x="576773" y="4827568"/>
                  <a:pt x="595574" y="4834730"/>
                  <a:pt x="608108" y="4848608"/>
                </a:cubicBezTo>
                <a:cubicBezTo>
                  <a:pt x="614823" y="4856217"/>
                  <a:pt x="623328" y="4862037"/>
                  <a:pt x="631834" y="4867409"/>
                </a:cubicBezTo>
                <a:cubicBezTo>
                  <a:pt x="642577" y="4874123"/>
                  <a:pt x="653769" y="4879943"/>
                  <a:pt x="664512" y="4886210"/>
                </a:cubicBezTo>
                <a:cubicBezTo>
                  <a:pt x="660036" y="4908592"/>
                  <a:pt x="655559" y="4930527"/>
                  <a:pt x="651083" y="4952910"/>
                </a:cubicBezTo>
                <a:cubicBezTo>
                  <a:pt x="654664" y="4952015"/>
                  <a:pt x="658245" y="4951119"/>
                  <a:pt x="661826" y="4950224"/>
                </a:cubicBezTo>
                <a:cubicBezTo>
                  <a:pt x="670779" y="4963653"/>
                  <a:pt x="682866" y="4976188"/>
                  <a:pt x="688238" y="4991407"/>
                </a:cubicBezTo>
                <a:cubicBezTo>
                  <a:pt x="699429" y="5022743"/>
                  <a:pt x="707039" y="5055422"/>
                  <a:pt x="716440" y="5087652"/>
                </a:cubicBezTo>
                <a:cubicBezTo>
                  <a:pt x="716887" y="5089443"/>
                  <a:pt x="723154" y="5089443"/>
                  <a:pt x="724945" y="5091681"/>
                </a:cubicBezTo>
                <a:cubicBezTo>
                  <a:pt x="744642" y="5112721"/>
                  <a:pt x="765681" y="5132417"/>
                  <a:pt x="783139" y="5155248"/>
                </a:cubicBezTo>
                <a:cubicBezTo>
                  <a:pt x="800150" y="5177630"/>
                  <a:pt x="812684" y="5203594"/>
                  <a:pt x="829247" y="5226424"/>
                </a:cubicBezTo>
                <a:cubicBezTo>
                  <a:pt x="854316" y="5260446"/>
                  <a:pt x="889233" y="5289990"/>
                  <a:pt x="905348" y="5327593"/>
                </a:cubicBezTo>
                <a:cubicBezTo>
                  <a:pt x="921463" y="5365643"/>
                  <a:pt x="936236" y="5400560"/>
                  <a:pt x="970257" y="5424733"/>
                </a:cubicBezTo>
                <a:cubicBezTo>
                  <a:pt x="976972" y="5429657"/>
                  <a:pt x="985030" y="5436372"/>
                  <a:pt x="987268" y="5443534"/>
                </a:cubicBezTo>
                <a:cubicBezTo>
                  <a:pt x="1000250" y="5485613"/>
                  <a:pt x="1019946" y="5521873"/>
                  <a:pt x="1062025" y="5542465"/>
                </a:cubicBezTo>
                <a:cubicBezTo>
                  <a:pt x="1071426" y="5546942"/>
                  <a:pt x="1082617" y="5553208"/>
                  <a:pt x="1087094" y="5561714"/>
                </a:cubicBezTo>
                <a:cubicBezTo>
                  <a:pt x="1098285" y="5582306"/>
                  <a:pt x="1112162" y="5604241"/>
                  <a:pt x="1113058" y="5625728"/>
                </a:cubicBezTo>
                <a:cubicBezTo>
                  <a:pt x="1113058" y="5634681"/>
                  <a:pt x="1082170" y="5644529"/>
                  <a:pt x="1064711" y="5653930"/>
                </a:cubicBezTo>
                <a:cubicBezTo>
                  <a:pt x="1061130" y="5655720"/>
                  <a:pt x="1057101" y="5655720"/>
                  <a:pt x="1052177" y="5657064"/>
                </a:cubicBezTo>
                <a:cubicBezTo>
                  <a:pt x="1079036" y="5698247"/>
                  <a:pt x="1084856" y="5698247"/>
                  <a:pt x="1107686" y="5662435"/>
                </a:cubicBezTo>
                <a:cubicBezTo>
                  <a:pt x="1112162" y="5655720"/>
                  <a:pt x="1124696" y="5653930"/>
                  <a:pt x="1137678" y="5648111"/>
                </a:cubicBezTo>
                <a:cubicBezTo>
                  <a:pt x="1132754" y="5678999"/>
                  <a:pt x="1134545" y="5696456"/>
                  <a:pt x="1167671" y="5687503"/>
                </a:cubicBezTo>
                <a:cubicBezTo>
                  <a:pt x="1180205" y="5683923"/>
                  <a:pt x="1199006" y="5687503"/>
                  <a:pt x="1209302" y="5695114"/>
                </a:cubicBezTo>
                <a:cubicBezTo>
                  <a:pt x="1241981" y="5719287"/>
                  <a:pt x="1273764" y="5744803"/>
                  <a:pt x="1302861" y="5773453"/>
                </a:cubicBezTo>
                <a:cubicBezTo>
                  <a:pt x="1332854" y="5802997"/>
                  <a:pt x="1358818" y="5836124"/>
                  <a:pt x="1386572" y="5867907"/>
                </a:cubicBezTo>
                <a:cubicBezTo>
                  <a:pt x="1389705" y="5871488"/>
                  <a:pt x="1393287" y="5875069"/>
                  <a:pt x="1396868" y="5878203"/>
                </a:cubicBezTo>
                <a:cubicBezTo>
                  <a:pt x="1438947" y="5913567"/>
                  <a:pt x="1481026" y="5948484"/>
                  <a:pt x="1524448" y="5984743"/>
                </a:cubicBezTo>
                <a:cubicBezTo>
                  <a:pt x="1497589" y="6004440"/>
                  <a:pt x="1515943" y="6016526"/>
                  <a:pt x="1531610" y="6029061"/>
                </a:cubicBezTo>
                <a:cubicBezTo>
                  <a:pt x="1548173" y="6042043"/>
                  <a:pt x="1564289" y="6055025"/>
                  <a:pt x="1583985" y="6070244"/>
                </a:cubicBezTo>
                <a:cubicBezTo>
                  <a:pt x="1630989" y="6048310"/>
                  <a:pt x="1635465" y="6049205"/>
                  <a:pt x="1682468" y="6093970"/>
                </a:cubicBezTo>
                <a:cubicBezTo>
                  <a:pt x="1686945" y="6097999"/>
                  <a:pt x="1690526" y="6104714"/>
                  <a:pt x="1695898" y="6106056"/>
                </a:cubicBezTo>
                <a:cubicBezTo>
                  <a:pt x="1746930" y="6120829"/>
                  <a:pt x="1782295" y="6154403"/>
                  <a:pt x="1807811" y="6197825"/>
                </a:cubicBezTo>
                <a:cubicBezTo>
                  <a:pt x="1828402" y="6197377"/>
                  <a:pt x="1856604" y="6175890"/>
                  <a:pt x="1859290" y="6211702"/>
                </a:cubicBezTo>
                <a:cubicBezTo>
                  <a:pt x="1861081" y="6234532"/>
                  <a:pt x="1873615" y="6240351"/>
                  <a:pt x="1887045" y="6241247"/>
                </a:cubicBezTo>
                <a:cubicBezTo>
                  <a:pt x="1920171" y="6242590"/>
                  <a:pt x="1925990" y="6259601"/>
                  <a:pt x="1914351" y="6291384"/>
                </a:cubicBezTo>
                <a:cubicBezTo>
                  <a:pt x="1946582" y="6280192"/>
                  <a:pt x="1972098" y="6271687"/>
                  <a:pt x="1990452" y="6265420"/>
                </a:cubicBezTo>
                <a:cubicBezTo>
                  <a:pt x="2006567" y="6285116"/>
                  <a:pt x="2014625" y="6304366"/>
                  <a:pt x="2028502" y="6309737"/>
                </a:cubicBezTo>
                <a:cubicBezTo>
                  <a:pt x="2066105" y="6324510"/>
                  <a:pt x="2108184" y="6320928"/>
                  <a:pt x="2141310" y="6354950"/>
                </a:cubicBezTo>
                <a:cubicBezTo>
                  <a:pt x="2165483" y="6379571"/>
                  <a:pt x="2204429" y="6389419"/>
                  <a:pt x="2237555" y="6405982"/>
                </a:cubicBezTo>
                <a:cubicBezTo>
                  <a:pt x="2243822" y="6400610"/>
                  <a:pt x="2251880" y="6388076"/>
                  <a:pt x="2257699" y="6388972"/>
                </a:cubicBezTo>
                <a:cubicBezTo>
                  <a:pt x="2291273" y="6394343"/>
                  <a:pt x="2326637" y="6397925"/>
                  <a:pt x="2357525" y="6410906"/>
                </a:cubicBezTo>
                <a:cubicBezTo>
                  <a:pt x="2416167" y="6435527"/>
                  <a:pt x="2469885" y="6472234"/>
                  <a:pt x="2537928" y="6478502"/>
                </a:cubicBezTo>
                <a:cubicBezTo>
                  <a:pt x="2521812" y="6488350"/>
                  <a:pt x="2507935" y="6496855"/>
                  <a:pt x="2489582" y="6508046"/>
                </a:cubicBezTo>
                <a:cubicBezTo>
                  <a:pt x="2515993" y="6512523"/>
                  <a:pt x="2537033" y="6516104"/>
                  <a:pt x="2560311" y="6520133"/>
                </a:cubicBezTo>
                <a:cubicBezTo>
                  <a:pt x="2570606" y="6515656"/>
                  <a:pt x="2584036" y="6510285"/>
                  <a:pt x="2597913" y="6504465"/>
                </a:cubicBezTo>
                <a:cubicBezTo>
                  <a:pt x="2590751" y="6499093"/>
                  <a:pt x="2584931" y="6494617"/>
                  <a:pt x="2575530" y="6487455"/>
                </a:cubicBezTo>
                <a:cubicBezTo>
                  <a:pt x="2605076" y="6478054"/>
                  <a:pt x="2626563" y="6467310"/>
                  <a:pt x="2649393" y="6495960"/>
                </a:cubicBezTo>
                <a:cubicBezTo>
                  <a:pt x="2656555" y="6504913"/>
                  <a:pt x="2695053" y="6504017"/>
                  <a:pt x="2700873" y="6495512"/>
                </a:cubicBezTo>
                <a:cubicBezTo>
                  <a:pt x="2725493" y="6459252"/>
                  <a:pt x="2738475" y="6485216"/>
                  <a:pt x="2755933" y="6504465"/>
                </a:cubicBezTo>
                <a:cubicBezTo>
                  <a:pt x="2740713" y="6509837"/>
                  <a:pt x="2725046" y="6514761"/>
                  <a:pt x="2708483" y="6520581"/>
                </a:cubicBezTo>
                <a:cubicBezTo>
                  <a:pt x="2715645" y="6527743"/>
                  <a:pt x="2721465" y="6533115"/>
                  <a:pt x="2726836" y="6538487"/>
                </a:cubicBezTo>
                <a:cubicBezTo>
                  <a:pt x="2718779" y="6547440"/>
                  <a:pt x="2712064" y="6554155"/>
                  <a:pt x="2704454" y="6562659"/>
                </a:cubicBezTo>
                <a:cubicBezTo>
                  <a:pt x="2743847" y="6607424"/>
                  <a:pt x="2788164" y="6574746"/>
                  <a:pt x="2832482" y="6580118"/>
                </a:cubicBezTo>
                <a:cubicBezTo>
                  <a:pt x="2827110" y="6568479"/>
                  <a:pt x="2825767" y="6562212"/>
                  <a:pt x="2821738" y="6557735"/>
                </a:cubicBezTo>
                <a:cubicBezTo>
                  <a:pt x="2792641" y="6525505"/>
                  <a:pt x="2793984" y="6513866"/>
                  <a:pt x="2835615" y="6508046"/>
                </a:cubicBezTo>
                <a:cubicBezTo>
                  <a:pt x="2855312" y="6504913"/>
                  <a:pt x="2877247" y="6523267"/>
                  <a:pt x="2898734" y="6524609"/>
                </a:cubicBezTo>
                <a:cubicBezTo>
                  <a:pt x="2916192" y="6525952"/>
                  <a:pt x="2943051" y="6521923"/>
                  <a:pt x="2951109" y="6510285"/>
                </a:cubicBezTo>
                <a:cubicBezTo>
                  <a:pt x="2965881" y="6487902"/>
                  <a:pt x="2937232" y="6484321"/>
                  <a:pt x="2924250" y="6478054"/>
                </a:cubicBezTo>
                <a:cubicBezTo>
                  <a:pt x="2912163" y="6472682"/>
                  <a:pt x="2897391" y="6474025"/>
                  <a:pt x="2883514" y="6472682"/>
                </a:cubicBezTo>
                <a:cubicBezTo>
                  <a:pt x="2875456" y="6457014"/>
                  <a:pt x="2862922" y="6438213"/>
                  <a:pt x="2849492" y="6437765"/>
                </a:cubicBezTo>
                <a:cubicBezTo>
                  <a:pt x="2823081" y="6436422"/>
                  <a:pt x="2796222" y="6445375"/>
                  <a:pt x="2768468" y="6450747"/>
                </a:cubicBezTo>
                <a:cubicBezTo>
                  <a:pt x="2773392" y="6465072"/>
                  <a:pt x="2776973" y="6474920"/>
                  <a:pt x="2779211" y="6481635"/>
                </a:cubicBezTo>
                <a:cubicBezTo>
                  <a:pt x="2749219" y="6474025"/>
                  <a:pt x="2719226" y="6469996"/>
                  <a:pt x="2692815" y="6457910"/>
                </a:cubicBezTo>
                <a:cubicBezTo>
                  <a:pt x="2666403" y="6445823"/>
                  <a:pt x="2640440" y="6428812"/>
                  <a:pt x="2619848" y="6408220"/>
                </a:cubicBezTo>
                <a:cubicBezTo>
                  <a:pt x="2603285" y="6391657"/>
                  <a:pt x="2563892" y="6375990"/>
                  <a:pt x="2549119" y="6393896"/>
                </a:cubicBezTo>
                <a:cubicBezTo>
                  <a:pt x="2524946" y="6422545"/>
                  <a:pt x="2502116" y="6398372"/>
                  <a:pt x="2493611" y="6388076"/>
                </a:cubicBezTo>
                <a:cubicBezTo>
                  <a:pt x="2470781" y="6362113"/>
                  <a:pt x="2446160" y="6359874"/>
                  <a:pt x="2412586" y="6365693"/>
                </a:cubicBezTo>
                <a:cubicBezTo>
                  <a:pt x="2422882" y="6325405"/>
                  <a:pt x="2399604" y="6327196"/>
                  <a:pt x="2370507" y="6328986"/>
                </a:cubicBezTo>
                <a:cubicBezTo>
                  <a:pt x="2341410" y="6330777"/>
                  <a:pt x="2308731" y="6335701"/>
                  <a:pt x="2288139" y="6302127"/>
                </a:cubicBezTo>
                <a:cubicBezTo>
                  <a:pt x="2284110" y="6294965"/>
                  <a:pt x="2266652" y="6296308"/>
                  <a:pt x="2255461" y="6292727"/>
                </a:cubicBezTo>
                <a:cubicBezTo>
                  <a:pt x="2238450" y="6287803"/>
                  <a:pt x="2210248" y="6286460"/>
                  <a:pt x="2207115" y="6276611"/>
                </a:cubicBezTo>
                <a:cubicBezTo>
                  <a:pt x="2196819" y="6246619"/>
                  <a:pt x="2179808" y="6246171"/>
                  <a:pt x="2155635" y="6251095"/>
                </a:cubicBezTo>
                <a:cubicBezTo>
                  <a:pt x="2149368" y="6252438"/>
                  <a:pt x="2141310" y="6249304"/>
                  <a:pt x="2135043" y="6246619"/>
                </a:cubicBezTo>
                <a:cubicBezTo>
                  <a:pt x="2087592" y="6224236"/>
                  <a:pt x="2040589" y="6201406"/>
                  <a:pt x="1993138" y="6178576"/>
                </a:cubicBezTo>
                <a:cubicBezTo>
                  <a:pt x="1955535" y="6160670"/>
                  <a:pt x="1915247" y="6147240"/>
                  <a:pt x="1880778" y="6124858"/>
                </a:cubicBezTo>
                <a:cubicBezTo>
                  <a:pt x="1810944" y="6080093"/>
                  <a:pt x="1744244" y="6030851"/>
                  <a:pt x="1676201" y="5982953"/>
                </a:cubicBezTo>
                <a:cubicBezTo>
                  <a:pt x="1662772" y="5973552"/>
                  <a:pt x="1643971" y="5964151"/>
                  <a:pt x="1639494" y="5951169"/>
                </a:cubicBezTo>
                <a:cubicBezTo>
                  <a:pt x="1635913" y="5939531"/>
                  <a:pt x="1648895" y="5922520"/>
                  <a:pt x="1654714" y="5907300"/>
                </a:cubicBezTo>
                <a:cubicBezTo>
                  <a:pt x="1630541" y="5903719"/>
                  <a:pt x="1594281" y="5939083"/>
                  <a:pt x="1583090" y="5888051"/>
                </a:cubicBezTo>
                <a:cubicBezTo>
                  <a:pt x="1571004" y="5887156"/>
                  <a:pt x="1559365" y="5885813"/>
                  <a:pt x="1546383" y="5884918"/>
                </a:cubicBezTo>
                <a:cubicBezTo>
                  <a:pt x="1549964" y="5870145"/>
                  <a:pt x="1552650" y="5858954"/>
                  <a:pt x="1556231" y="5844181"/>
                </a:cubicBezTo>
                <a:cubicBezTo>
                  <a:pt x="1517286" y="5855372"/>
                  <a:pt x="1490874" y="5845077"/>
                  <a:pt x="1458643" y="5826723"/>
                </a:cubicBezTo>
                <a:cubicBezTo>
                  <a:pt x="1406716" y="5796730"/>
                  <a:pt x="1384334" y="5735402"/>
                  <a:pt x="1326587" y="5714811"/>
                </a:cubicBezTo>
                <a:cubicBezTo>
                  <a:pt x="1325691" y="5714362"/>
                  <a:pt x="1325244" y="5712572"/>
                  <a:pt x="1324348" y="5712124"/>
                </a:cubicBezTo>
                <a:cubicBezTo>
                  <a:pt x="1309128" y="5699143"/>
                  <a:pt x="1294356" y="5685713"/>
                  <a:pt x="1279136" y="5673179"/>
                </a:cubicBezTo>
                <a:cubicBezTo>
                  <a:pt x="1262125" y="5659749"/>
                  <a:pt x="1243771" y="5648111"/>
                  <a:pt x="1228104" y="5632890"/>
                </a:cubicBezTo>
                <a:cubicBezTo>
                  <a:pt x="1216912" y="5622147"/>
                  <a:pt x="1210198" y="5607374"/>
                  <a:pt x="1200349" y="5593049"/>
                </a:cubicBezTo>
                <a:cubicBezTo>
                  <a:pt x="1210645" y="5586335"/>
                  <a:pt x="1219151" y="5580515"/>
                  <a:pt x="1238847" y="5567086"/>
                </a:cubicBezTo>
                <a:cubicBezTo>
                  <a:pt x="1214227" y="5558133"/>
                  <a:pt x="1198111" y="5554104"/>
                  <a:pt x="1184234" y="5546494"/>
                </a:cubicBezTo>
                <a:cubicBezTo>
                  <a:pt x="1151556" y="5529036"/>
                  <a:pt x="1103657" y="5531274"/>
                  <a:pt x="1095152" y="5482480"/>
                </a:cubicBezTo>
                <a:cubicBezTo>
                  <a:pt x="1092466" y="5467260"/>
                  <a:pt x="1098733" y="5450249"/>
                  <a:pt x="1101866" y="5429657"/>
                </a:cubicBezTo>
                <a:cubicBezTo>
                  <a:pt x="1071874" y="5433238"/>
                  <a:pt x="1046358" y="5431000"/>
                  <a:pt x="1035614" y="5392502"/>
                </a:cubicBezTo>
                <a:cubicBezTo>
                  <a:pt x="1030690" y="5375044"/>
                  <a:pt x="999802" y="5366986"/>
                  <a:pt x="986373" y="5349976"/>
                </a:cubicBezTo>
                <a:cubicBezTo>
                  <a:pt x="961304" y="5318640"/>
                  <a:pt x="937579" y="5285514"/>
                  <a:pt x="919225" y="5249702"/>
                </a:cubicBezTo>
                <a:cubicBezTo>
                  <a:pt x="912510" y="5236272"/>
                  <a:pt x="922806" y="5214337"/>
                  <a:pt x="925045" y="5195536"/>
                </a:cubicBezTo>
                <a:cubicBezTo>
                  <a:pt x="852973" y="5167334"/>
                  <a:pt x="848496" y="5159276"/>
                  <a:pt x="887442" y="5119436"/>
                </a:cubicBezTo>
                <a:cubicBezTo>
                  <a:pt x="875355" y="5110930"/>
                  <a:pt x="861478" y="5093919"/>
                  <a:pt x="852525" y="5096605"/>
                </a:cubicBezTo>
                <a:cubicBezTo>
                  <a:pt x="809551" y="5107349"/>
                  <a:pt x="810894" y="5076013"/>
                  <a:pt x="805074" y="5051393"/>
                </a:cubicBezTo>
                <a:cubicBezTo>
                  <a:pt x="754042" y="5040201"/>
                  <a:pt x="746432" y="5024086"/>
                  <a:pt x="777320" y="4979769"/>
                </a:cubicBezTo>
                <a:cubicBezTo>
                  <a:pt x="754490" y="4977978"/>
                  <a:pt x="734793" y="4976188"/>
                  <a:pt x="720021" y="4975292"/>
                </a:cubicBezTo>
                <a:cubicBezTo>
                  <a:pt x="708382" y="4952462"/>
                  <a:pt x="692714" y="4933661"/>
                  <a:pt x="690924" y="4913517"/>
                </a:cubicBezTo>
                <a:cubicBezTo>
                  <a:pt x="689133" y="4889344"/>
                  <a:pt x="678389" y="4889344"/>
                  <a:pt x="663169" y="4888000"/>
                </a:cubicBezTo>
                <a:close/>
                <a:moveTo>
                  <a:pt x="1988214" y="599960"/>
                </a:moveTo>
                <a:cubicBezTo>
                  <a:pt x="1970755" y="606227"/>
                  <a:pt x="1956430" y="606674"/>
                  <a:pt x="1951506" y="613837"/>
                </a:cubicBezTo>
                <a:cubicBezTo>
                  <a:pt x="1932705" y="642039"/>
                  <a:pt x="1903160" y="636219"/>
                  <a:pt x="1877196" y="642486"/>
                </a:cubicBezTo>
                <a:cubicBezTo>
                  <a:pt x="1857500" y="647411"/>
                  <a:pt x="1839146" y="659497"/>
                  <a:pt x="1820792" y="668898"/>
                </a:cubicBezTo>
                <a:cubicBezTo>
                  <a:pt x="1799305" y="679641"/>
                  <a:pt x="1778266" y="692176"/>
                  <a:pt x="1756331" y="702024"/>
                </a:cubicBezTo>
                <a:cubicBezTo>
                  <a:pt x="1730367" y="713215"/>
                  <a:pt x="1709327" y="724854"/>
                  <a:pt x="1703956" y="757085"/>
                </a:cubicBezTo>
                <a:cubicBezTo>
                  <a:pt x="1701270" y="773648"/>
                  <a:pt x="1686945" y="788420"/>
                  <a:pt x="1677992" y="804088"/>
                </a:cubicBezTo>
                <a:cubicBezTo>
                  <a:pt x="1673068" y="813041"/>
                  <a:pt x="1668591" y="821994"/>
                  <a:pt x="1663667" y="830947"/>
                </a:cubicBezTo>
                <a:cubicBezTo>
                  <a:pt x="1673068" y="833185"/>
                  <a:pt x="1682468" y="835424"/>
                  <a:pt x="1691869" y="837214"/>
                </a:cubicBezTo>
                <a:cubicBezTo>
                  <a:pt x="1699032" y="838557"/>
                  <a:pt x="1706642" y="838557"/>
                  <a:pt x="1713804" y="839453"/>
                </a:cubicBezTo>
                <a:cubicBezTo>
                  <a:pt x="1729472" y="840795"/>
                  <a:pt x="1745587" y="842138"/>
                  <a:pt x="1761255" y="843929"/>
                </a:cubicBezTo>
                <a:cubicBezTo>
                  <a:pt x="1756778" y="863178"/>
                  <a:pt x="1752302" y="881979"/>
                  <a:pt x="1747378" y="901228"/>
                </a:cubicBezTo>
                <a:cubicBezTo>
                  <a:pt x="1746483" y="905257"/>
                  <a:pt x="1742901" y="908391"/>
                  <a:pt x="1734844" y="920477"/>
                </a:cubicBezTo>
                <a:cubicBezTo>
                  <a:pt x="1789009" y="917791"/>
                  <a:pt x="1785876" y="856911"/>
                  <a:pt x="1836013" y="857359"/>
                </a:cubicBezTo>
                <a:cubicBezTo>
                  <a:pt x="1810049" y="839900"/>
                  <a:pt x="1795276" y="829604"/>
                  <a:pt x="1776475" y="817070"/>
                </a:cubicBezTo>
                <a:cubicBezTo>
                  <a:pt x="1807811" y="800059"/>
                  <a:pt x="1831536" y="779915"/>
                  <a:pt x="1858395" y="773648"/>
                </a:cubicBezTo>
                <a:cubicBezTo>
                  <a:pt x="1898236" y="764247"/>
                  <a:pt x="1905398" y="740969"/>
                  <a:pt x="1898684" y="703815"/>
                </a:cubicBezTo>
                <a:cubicBezTo>
                  <a:pt x="1962697" y="699786"/>
                  <a:pt x="1974336" y="653678"/>
                  <a:pt x="1988214" y="599960"/>
                </a:cubicBezTo>
                <a:close/>
                <a:moveTo>
                  <a:pt x="3409950" y="6642341"/>
                </a:moveTo>
                <a:cubicBezTo>
                  <a:pt x="3383091" y="6632493"/>
                  <a:pt x="3352203" y="6630255"/>
                  <a:pt x="3340565" y="6614587"/>
                </a:cubicBezTo>
                <a:cubicBezTo>
                  <a:pt x="3319077" y="6585490"/>
                  <a:pt x="3294009" y="6603844"/>
                  <a:pt x="3272074" y="6598024"/>
                </a:cubicBezTo>
                <a:cubicBezTo>
                  <a:pt x="3265359" y="6596233"/>
                  <a:pt x="3259540" y="6589967"/>
                  <a:pt x="3252825" y="6589518"/>
                </a:cubicBezTo>
                <a:cubicBezTo>
                  <a:pt x="3214775" y="6587728"/>
                  <a:pt x="3182544" y="6554602"/>
                  <a:pt x="3141808" y="6570717"/>
                </a:cubicBezTo>
                <a:cubicBezTo>
                  <a:pt x="3115844" y="6581014"/>
                  <a:pt x="3090328" y="6591309"/>
                  <a:pt x="3064364" y="6600710"/>
                </a:cubicBezTo>
                <a:cubicBezTo>
                  <a:pt x="3044220" y="6608320"/>
                  <a:pt x="3023181" y="6614139"/>
                  <a:pt x="3002589" y="6620854"/>
                </a:cubicBezTo>
                <a:cubicBezTo>
                  <a:pt x="3020942" y="6627569"/>
                  <a:pt x="3036610" y="6636970"/>
                  <a:pt x="3053173" y="6637865"/>
                </a:cubicBezTo>
                <a:cubicBezTo>
                  <a:pt x="3071527" y="6638760"/>
                  <a:pt x="3090328" y="6631598"/>
                  <a:pt x="3108682" y="6628017"/>
                </a:cubicBezTo>
                <a:cubicBezTo>
                  <a:pt x="3110920" y="6627569"/>
                  <a:pt x="3114054" y="6627569"/>
                  <a:pt x="3115844" y="6628912"/>
                </a:cubicBezTo>
                <a:cubicBezTo>
                  <a:pt x="3150761" y="6656218"/>
                  <a:pt x="3183439" y="6648161"/>
                  <a:pt x="3218804" y="6628017"/>
                </a:cubicBezTo>
                <a:cubicBezTo>
                  <a:pt x="3227757" y="6623092"/>
                  <a:pt x="3245663" y="6632045"/>
                  <a:pt x="3258645" y="6636970"/>
                </a:cubicBezTo>
                <a:cubicBezTo>
                  <a:pt x="3276551" y="6643685"/>
                  <a:pt x="3292666" y="6654876"/>
                  <a:pt x="3310572" y="6661142"/>
                </a:cubicBezTo>
                <a:cubicBezTo>
                  <a:pt x="3325792" y="6666515"/>
                  <a:pt x="3342803" y="6667410"/>
                  <a:pt x="3359366" y="6670095"/>
                </a:cubicBezTo>
                <a:cubicBezTo>
                  <a:pt x="3358918" y="6672782"/>
                  <a:pt x="3358471" y="6675468"/>
                  <a:pt x="3358023" y="6678153"/>
                </a:cubicBezTo>
                <a:cubicBezTo>
                  <a:pt x="3373691" y="6666962"/>
                  <a:pt x="3389358" y="6656218"/>
                  <a:pt x="3409950" y="6642341"/>
                </a:cubicBezTo>
                <a:close/>
                <a:moveTo>
                  <a:pt x="559762" y="4650298"/>
                </a:moveTo>
                <a:cubicBezTo>
                  <a:pt x="539618" y="4619410"/>
                  <a:pt x="522607" y="4592999"/>
                  <a:pt x="502463" y="4562111"/>
                </a:cubicBezTo>
                <a:cubicBezTo>
                  <a:pt x="483662" y="4598819"/>
                  <a:pt x="470232" y="4625678"/>
                  <a:pt x="457698" y="4650298"/>
                </a:cubicBezTo>
                <a:cubicBezTo>
                  <a:pt x="490824" y="4650298"/>
                  <a:pt x="519474" y="4650298"/>
                  <a:pt x="559762" y="4650298"/>
                </a:cubicBezTo>
                <a:close/>
                <a:moveTo>
                  <a:pt x="3968170" y="305406"/>
                </a:moveTo>
                <a:cubicBezTo>
                  <a:pt x="4006668" y="302272"/>
                  <a:pt x="4039794" y="299586"/>
                  <a:pt x="4072473" y="296453"/>
                </a:cubicBezTo>
                <a:cubicBezTo>
                  <a:pt x="4061729" y="257507"/>
                  <a:pt x="4029050" y="264670"/>
                  <a:pt x="4003982" y="267356"/>
                </a:cubicBezTo>
                <a:cubicBezTo>
                  <a:pt x="3987867" y="269594"/>
                  <a:pt x="3962350" y="278995"/>
                  <a:pt x="3968170" y="305406"/>
                </a:cubicBezTo>
                <a:close/>
                <a:moveTo>
                  <a:pt x="3890279" y="237811"/>
                </a:moveTo>
                <a:cubicBezTo>
                  <a:pt x="3889831" y="235125"/>
                  <a:pt x="3889384" y="232439"/>
                  <a:pt x="3888936" y="229753"/>
                </a:cubicBezTo>
                <a:cubicBezTo>
                  <a:pt x="3865658" y="231991"/>
                  <a:pt x="3841933" y="233782"/>
                  <a:pt x="3818655" y="236020"/>
                </a:cubicBezTo>
                <a:cubicBezTo>
                  <a:pt x="3819102" y="240049"/>
                  <a:pt x="3819550" y="244525"/>
                  <a:pt x="3819998" y="248554"/>
                </a:cubicBezTo>
                <a:cubicBezTo>
                  <a:pt x="3829846" y="245868"/>
                  <a:pt x="3839694" y="243630"/>
                  <a:pt x="3848647" y="241392"/>
                </a:cubicBezTo>
                <a:cubicBezTo>
                  <a:pt x="3857153" y="254821"/>
                  <a:pt x="3864315" y="266013"/>
                  <a:pt x="3870135" y="275413"/>
                </a:cubicBezTo>
                <a:cubicBezTo>
                  <a:pt x="3890279" y="274070"/>
                  <a:pt x="3907290" y="272727"/>
                  <a:pt x="3924300" y="271384"/>
                </a:cubicBezTo>
                <a:cubicBezTo>
                  <a:pt x="3924748" y="268251"/>
                  <a:pt x="3925196" y="265117"/>
                  <a:pt x="3925643" y="261984"/>
                </a:cubicBezTo>
                <a:cubicBezTo>
                  <a:pt x="3908632" y="258403"/>
                  <a:pt x="3892070" y="254374"/>
                  <a:pt x="3870582" y="249897"/>
                </a:cubicBezTo>
                <a:cubicBezTo>
                  <a:pt x="3879088" y="244525"/>
                  <a:pt x="3884460" y="241392"/>
                  <a:pt x="3890279" y="237811"/>
                </a:cubicBezTo>
                <a:close/>
                <a:moveTo>
                  <a:pt x="3888936" y="159024"/>
                </a:moveTo>
                <a:cubicBezTo>
                  <a:pt x="3910423" y="174692"/>
                  <a:pt x="3922957" y="190360"/>
                  <a:pt x="3936835" y="191255"/>
                </a:cubicBezTo>
                <a:cubicBezTo>
                  <a:pt x="3946683" y="192150"/>
                  <a:pt x="3957874" y="172454"/>
                  <a:pt x="3968170" y="161710"/>
                </a:cubicBezTo>
                <a:cubicBezTo>
                  <a:pt x="3965932" y="158129"/>
                  <a:pt x="3963694" y="154548"/>
                  <a:pt x="3961455" y="150519"/>
                </a:cubicBezTo>
                <a:cubicBezTo>
                  <a:pt x="3941311" y="153205"/>
                  <a:pt x="3921167" y="155443"/>
                  <a:pt x="3888936" y="159024"/>
                </a:cubicBezTo>
                <a:close/>
                <a:moveTo>
                  <a:pt x="6440541" y="3442090"/>
                </a:moveTo>
                <a:cubicBezTo>
                  <a:pt x="6497393" y="3429109"/>
                  <a:pt x="6498736" y="3424632"/>
                  <a:pt x="6475011" y="3365095"/>
                </a:cubicBezTo>
                <a:cubicBezTo>
                  <a:pt x="6463820" y="3390163"/>
                  <a:pt x="6453971" y="3412098"/>
                  <a:pt x="6440541" y="3442090"/>
                </a:cubicBezTo>
                <a:close/>
                <a:moveTo>
                  <a:pt x="2942604" y="6614139"/>
                </a:moveTo>
                <a:cubicBezTo>
                  <a:pt x="2943499" y="6608768"/>
                  <a:pt x="2944842" y="6603396"/>
                  <a:pt x="2945737" y="6598024"/>
                </a:cubicBezTo>
                <a:cubicBezTo>
                  <a:pt x="2927384" y="6567136"/>
                  <a:pt x="2905449" y="6579223"/>
                  <a:pt x="2883962" y="6594443"/>
                </a:cubicBezTo>
                <a:cubicBezTo>
                  <a:pt x="2883514" y="6598920"/>
                  <a:pt x="2883066" y="6602948"/>
                  <a:pt x="2882619" y="6607424"/>
                </a:cubicBezTo>
                <a:cubicBezTo>
                  <a:pt x="2902763" y="6609663"/>
                  <a:pt x="2922459" y="6611901"/>
                  <a:pt x="2942604" y="6614139"/>
                </a:cubicBezTo>
                <a:close/>
                <a:moveTo>
                  <a:pt x="3935044" y="261984"/>
                </a:moveTo>
                <a:cubicBezTo>
                  <a:pt x="3936835" y="264222"/>
                  <a:pt x="3939073" y="266460"/>
                  <a:pt x="3940863" y="268251"/>
                </a:cubicBezTo>
                <a:cubicBezTo>
                  <a:pt x="3955636" y="265117"/>
                  <a:pt x="3969961" y="261984"/>
                  <a:pt x="3986524" y="258403"/>
                </a:cubicBezTo>
                <a:cubicBezTo>
                  <a:pt x="3987419" y="247659"/>
                  <a:pt x="3987867" y="236915"/>
                  <a:pt x="3989209" y="217666"/>
                </a:cubicBezTo>
                <a:cubicBezTo>
                  <a:pt x="3966827" y="235572"/>
                  <a:pt x="3951159" y="249002"/>
                  <a:pt x="3935044" y="261984"/>
                </a:cubicBezTo>
                <a:close/>
                <a:moveTo>
                  <a:pt x="4024126" y="420900"/>
                </a:moveTo>
                <a:cubicBezTo>
                  <a:pt x="4001296" y="410604"/>
                  <a:pt x="3990553" y="401651"/>
                  <a:pt x="3979809" y="401651"/>
                </a:cubicBezTo>
                <a:cubicBezTo>
                  <a:pt x="3948473" y="401651"/>
                  <a:pt x="3952055" y="422690"/>
                  <a:pt x="3969065" y="433881"/>
                </a:cubicBezTo>
                <a:cubicBezTo>
                  <a:pt x="3978466" y="439701"/>
                  <a:pt x="3999506" y="427167"/>
                  <a:pt x="4024126" y="42090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489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3001698" y="1921340"/>
            <a:ext cx="424408" cy="384776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3603580" y="3629091"/>
            <a:ext cx="447560" cy="511126"/>
          </a:xfrm>
          <a:custGeom>
            <a:avLst/>
            <a:gdLst>
              <a:gd name="connsiteX0" fmla="*/ 1449958 w 1449958"/>
              <a:gd name="connsiteY0" fmla="*/ 669913 h 1655898"/>
              <a:gd name="connsiteX1" fmla="*/ 1449586 w 1449958"/>
              <a:gd name="connsiteY1" fmla="*/ 666192 h 1655898"/>
              <a:gd name="connsiteX2" fmla="*/ 1449586 w 1449958"/>
              <a:gd name="connsiteY2" fmla="*/ 665634 h 1655898"/>
              <a:gd name="connsiteX3" fmla="*/ 1448098 w 1449958"/>
              <a:gd name="connsiteY3" fmla="*/ 658006 h 1655898"/>
              <a:gd name="connsiteX4" fmla="*/ 1445307 w 1449958"/>
              <a:gd name="connsiteY4" fmla="*/ 650379 h 1655898"/>
              <a:gd name="connsiteX5" fmla="*/ 1443633 w 1449958"/>
              <a:gd name="connsiteY5" fmla="*/ 646844 h 1655898"/>
              <a:gd name="connsiteX6" fmla="*/ 1441772 w 1449958"/>
              <a:gd name="connsiteY6" fmla="*/ 643496 h 1655898"/>
              <a:gd name="connsiteX7" fmla="*/ 1441400 w 1449958"/>
              <a:gd name="connsiteY7" fmla="*/ 643124 h 1655898"/>
              <a:gd name="connsiteX8" fmla="*/ 1439354 w 1449958"/>
              <a:gd name="connsiteY8" fmla="*/ 640147 h 1655898"/>
              <a:gd name="connsiteX9" fmla="*/ 1439168 w 1449958"/>
              <a:gd name="connsiteY9" fmla="*/ 639775 h 1655898"/>
              <a:gd name="connsiteX10" fmla="*/ 1436936 w 1449958"/>
              <a:gd name="connsiteY10" fmla="*/ 636798 h 1655898"/>
              <a:gd name="connsiteX11" fmla="*/ 1436378 w 1449958"/>
              <a:gd name="connsiteY11" fmla="*/ 636240 h 1655898"/>
              <a:gd name="connsiteX12" fmla="*/ 1433773 w 1449958"/>
              <a:gd name="connsiteY12" fmla="*/ 633450 h 1655898"/>
              <a:gd name="connsiteX13" fmla="*/ 816136 w 1449958"/>
              <a:gd name="connsiteY13" fmla="*/ 15813 h 1655898"/>
              <a:gd name="connsiteX14" fmla="*/ 813346 w 1449958"/>
              <a:gd name="connsiteY14" fmla="*/ 13208 h 1655898"/>
              <a:gd name="connsiteX15" fmla="*/ 812788 w 1449958"/>
              <a:gd name="connsiteY15" fmla="*/ 12650 h 1655898"/>
              <a:gd name="connsiteX16" fmla="*/ 809997 w 1449958"/>
              <a:gd name="connsiteY16" fmla="*/ 10418 h 1655898"/>
              <a:gd name="connsiteX17" fmla="*/ 809625 w 1449958"/>
              <a:gd name="connsiteY17" fmla="*/ 10232 h 1655898"/>
              <a:gd name="connsiteX18" fmla="*/ 806834 w 1449958"/>
              <a:gd name="connsiteY18" fmla="*/ 8372 h 1655898"/>
              <a:gd name="connsiteX19" fmla="*/ 806276 w 1449958"/>
              <a:gd name="connsiteY19" fmla="*/ 8000 h 1655898"/>
              <a:gd name="connsiteX20" fmla="*/ 802928 w 1449958"/>
              <a:gd name="connsiteY20" fmla="*/ 6139 h 1655898"/>
              <a:gd name="connsiteX21" fmla="*/ 802742 w 1449958"/>
              <a:gd name="connsiteY21" fmla="*/ 6139 h 1655898"/>
              <a:gd name="connsiteX22" fmla="*/ 799207 w 1449958"/>
              <a:gd name="connsiteY22" fmla="*/ 4465 h 1655898"/>
              <a:gd name="connsiteX23" fmla="*/ 799021 w 1449958"/>
              <a:gd name="connsiteY23" fmla="*/ 4465 h 1655898"/>
              <a:gd name="connsiteX24" fmla="*/ 791580 w 1449958"/>
              <a:gd name="connsiteY24" fmla="*/ 1860 h 1655898"/>
              <a:gd name="connsiteX25" fmla="*/ 791394 w 1449958"/>
              <a:gd name="connsiteY25" fmla="*/ 1860 h 1655898"/>
              <a:gd name="connsiteX26" fmla="*/ 783766 w 1449958"/>
              <a:gd name="connsiteY26" fmla="*/ 372 h 1655898"/>
              <a:gd name="connsiteX27" fmla="*/ 783022 w 1449958"/>
              <a:gd name="connsiteY27" fmla="*/ 372 h 1655898"/>
              <a:gd name="connsiteX28" fmla="*/ 779301 w 1449958"/>
              <a:gd name="connsiteY28" fmla="*/ 0 h 1655898"/>
              <a:gd name="connsiteX29" fmla="*/ 261751 w 1449958"/>
              <a:gd name="connsiteY29" fmla="*/ 0 h 1655898"/>
              <a:gd name="connsiteX30" fmla="*/ 0 w 1449958"/>
              <a:gd name="connsiteY30" fmla="*/ 261751 h 1655898"/>
              <a:gd name="connsiteX31" fmla="*/ 0 w 1449958"/>
              <a:gd name="connsiteY31" fmla="*/ 1394148 h 1655898"/>
              <a:gd name="connsiteX32" fmla="*/ 261751 w 1449958"/>
              <a:gd name="connsiteY32" fmla="*/ 1655899 h 1655898"/>
              <a:gd name="connsiteX33" fmla="*/ 1188207 w 1449958"/>
              <a:gd name="connsiteY33" fmla="*/ 1655899 h 1655898"/>
              <a:gd name="connsiteX34" fmla="*/ 1449958 w 1449958"/>
              <a:gd name="connsiteY34" fmla="*/ 1394148 h 1655898"/>
              <a:gd name="connsiteX35" fmla="*/ 1449958 w 1449958"/>
              <a:gd name="connsiteY35" fmla="*/ 672889 h 1655898"/>
              <a:gd name="connsiteX36" fmla="*/ 1449958 w 1449958"/>
              <a:gd name="connsiteY36" fmla="*/ 669913 h 1655898"/>
              <a:gd name="connsiteX37" fmla="*/ 832321 w 1449958"/>
              <a:gd name="connsiteY37" fmla="*/ 466948 h 1655898"/>
              <a:gd name="connsiteX38" fmla="*/ 832321 w 1449958"/>
              <a:gd name="connsiteY38" fmla="*/ 189942 h 1655898"/>
              <a:gd name="connsiteX39" fmla="*/ 1259458 w 1449958"/>
              <a:gd name="connsiteY39" fmla="*/ 617079 h 1655898"/>
              <a:gd name="connsiteX40" fmla="*/ 982452 w 1449958"/>
              <a:gd name="connsiteY40" fmla="*/ 617079 h 1655898"/>
              <a:gd name="connsiteX41" fmla="*/ 832321 w 1449958"/>
              <a:gd name="connsiteY41" fmla="*/ 466948 h 1655898"/>
              <a:gd name="connsiteX42" fmla="*/ 1338337 w 1449958"/>
              <a:gd name="connsiteY42" fmla="*/ 1393403 h 1655898"/>
              <a:gd name="connsiteX43" fmla="*/ 1188207 w 1449958"/>
              <a:gd name="connsiteY43" fmla="*/ 1543534 h 1655898"/>
              <a:gd name="connsiteX44" fmla="*/ 261751 w 1449958"/>
              <a:gd name="connsiteY44" fmla="*/ 1543534 h 1655898"/>
              <a:gd name="connsiteX45" fmla="*/ 111621 w 1449958"/>
              <a:gd name="connsiteY45" fmla="*/ 1393403 h 1655898"/>
              <a:gd name="connsiteX46" fmla="*/ 111621 w 1449958"/>
              <a:gd name="connsiteY46" fmla="*/ 261007 h 1655898"/>
              <a:gd name="connsiteX47" fmla="*/ 261751 w 1449958"/>
              <a:gd name="connsiteY47" fmla="*/ 110877 h 1655898"/>
              <a:gd name="connsiteX48" fmla="*/ 720700 w 1449958"/>
              <a:gd name="connsiteY48" fmla="*/ 110877 h 1655898"/>
              <a:gd name="connsiteX49" fmla="*/ 720700 w 1449958"/>
              <a:gd name="connsiteY49" fmla="*/ 466948 h 1655898"/>
              <a:gd name="connsiteX50" fmla="*/ 982452 w 1449958"/>
              <a:gd name="connsiteY50" fmla="*/ 728700 h 1655898"/>
              <a:gd name="connsiteX51" fmla="*/ 1338523 w 1449958"/>
              <a:gd name="connsiteY51" fmla="*/ 728700 h 1655898"/>
              <a:gd name="connsiteX52" fmla="*/ 1338523 w 1449958"/>
              <a:gd name="connsiteY52" fmla="*/ 1393403 h 1655898"/>
            </a:gdLst>
            <a:ahLst/>
            <a:cxnLst/>
            <a:rect l="l" t="t" r="r" b="b"/>
            <a:pathLst>
              <a:path w="1449958" h="1655898">
                <a:moveTo>
                  <a:pt x="1449958" y="669913"/>
                </a:moveTo>
                <a:cubicBezTo>
                  <a:pt x="1449958" y="668610"/>
                  <a:pt x="1449772" y="667308"/>
                  <a:pt x="1449586" y="666192"/>
                </a:cubicBezTo>
                <a:lnTo>
                  <a:pt x="1449586" y="665634"/>
                </a:lnTo>
                <a:cubicBezTo>
                  <a:pt x="1449214" y="663029"/>
                  <a:pt x="1448656" y="660425"/>
                  <a:pt x="1448098" y="658006"/>
                </a:cubicBezTo>
                <a:cubicBezTo>
                  <a:pt x="1447354" y="655402"/>
                  <a:pt x="1446423" y="652797"/>
                  <a:pt x="1445307" y="650379"/>
                </a:cubicBezTo>
                <a:cubicBezTo>
                  <a:pt x="1444749" y="649077"/>
                  <a:pt x="1444191" y="647960"/>
                  <a:pt x="1443633" y="646844"/>
                </a:cubicBezTo>
                <a:cubicBezTo>
                  <a:pt x="1443075" y="645728"/>
                  <a:pt x="1442331" y="644612"/>
                  <a:pt x="1441772" y="643496"/>
                </a:cubicBezTo>
                <a:cubicBezTo>
                  <a:pt x="1441587" y="643310"/>
                  <a:pt x="1441587" y="643124"/>
                  <a:pt x="1441400" y="643124"/>
                </a:cubicBezTo>
                <a:cubicBezTo>
                  <a:pt x="1440842" y="642193"/>
                  <a:pt x="1440098" y="641077"/>
                  <a:pt x="1439354" y="640147"/>
                </a:cubicBezTo>
                <a:cubicBezTo>
                  <a:pt x="1439354" y="640147"/>
                  <a:pt x="1439168" y="639961"/>
                  <a:pt x="1439168" y="639775"/>
                </a:cubicBezTo>
                <a:cubicBezTo>
                  <a:pt x="1438424" y="638845"/>
                  <a:pt x="1437680" y="637729"/>
                  <a:pt x="1436936" y="636798"/>
                </a:cubicBezTo>
                <a:lnTo>
                  <a:pt x="1436378" y="636240"/>
                </a:lnTo>
                <a:cubicBezTo>
                  <a:pt x="1435633" y="635310"/>
                  <a:pt x="1434703" y="634380"/>
                  <a:pt x="1433773" y="633450"/>
                </a:cubicBezTo>
                <a:lnTo>
                  <a:pt x="816136" y="15813"/>
                </a:lnTo>
                <a:cubicBezTo>
                  <a:pt x="815206" y="14883"/>
                  <a:pt x="814276" y="14139"/>
                  <a:pt x="813346" y="13208"/>
                </a:cubicBezTo>
                <a:lnTo>
                  <a:pt x="812788" y="12650"/>
                </a:lnTo>
                <a:lnTo>
                  <a:pt x="809997" y="10418"/>
                </a:lnTo>
                <a:cubicBezTo>
                  <a:pt x="809811" y="10418"/>
                  <a:pt x="809811" y="10232"/>
                  <a:pt x="809625" y="10232"/>
                </a:cubicBezTo>
                <a:cubicBezTo>
                  <a:pt x="808695" y="9488"/>
                  <a:pt x="807765" y="8930"/>
                  <a:pt x="806834" y="8372"/>
                </a:cubicBezTo>
                <a:cubicBezTo>
                  <a:pt x="806649" y="8186"/>
                  <a:pt x="806462" y="8186"/>
                  <a:pt x="806276" y="8000"/>
                </a:cubicBezTo>
                <a:cubicBezTo>
                  <a:pt x="805160" y="7255"/>
                  <a:pt x="804044" y="6697"/>
                  <a:pt x="802928" y="6139"/>
                </a:cubicBezTo>
                <a:lnTo>
                  <a:pt x="802742" y="6139"/>
                </a:lnTo>
                <a:cubicBezTo>
                  <a:pt x="801626" y="5581"/>
                  <a:pt x="800509" y="5023"/>
                  <a:pt x="799207" y="4465"/>
                </a:cubicBezTo>
                <a:lnTo>
                  <a:pt x="799021" y="4465"/>
                </a:lnTo>
                <a:cubicBezTo>
                  <a:pt x="796603" y="3349"/>
                  <a:pt x="793998" y="2418"/>
                  <a:pt x="791580" y="1860"/>
                </a:cubicBezTo>
                <a:lnTo>
                  <a:pt x="791394" y="1860"/>
                </a:lnTo>
                <a:cubicBezTo>
                  <a:pt x="788975" y="1116"/>
                  <a:pt x="786371" y="744"/>
                  <a:pt x="783766" y="372"/>
                </a:cubicBezTo>
                <a:lnTo>
                  <a:pt x="783022" y="372"/>
                </a:lnTo>
                <a:cubicBezTo>
                  <a:pt x="781720" y="186"/>
                  <a:pt x="780604" y="186"/>
                  <a:pt x="779301" y="0"/>
                </a:cubicBezTo>
                <a:lnTo>
                  <a:pt x="261751" y="0"/>
                </a:lnTo>
                <a:cubicBezTo>
                  <a:pt x="117388" y="0"/>
                  <a:pt x="0" y="117388"/>
                  <a:pt x="0" y="261751"/>
                </a:cubicBezTo>
                <a:lnTo>
                  <a:pt x="0" y="1394148"/>
                </a:lnTo>
                <a:cubicBezTo>
                  <a:pt x="0" y="1538511"/>
                  <a:pt x="117388" y="1655899"/>
                  <a:pt x="261751" y="1655899"/>
                </a:cubicBezTo>
                <a:lnTo>
                  <a:pt x="1188207" y="1655899"/>
                </a:lnTo>
                <a:cubicBezTo>
                  <a:pt x="1332570" y="1655899"/>
                  <a:pt x="1449958" y="1538511"/>
                  <a:pt x="1449958" y="1394148"/>
                </a:cubicBezTo>
                <a:lnTo>
                  <a:pt x="1449958" y="672889"/>
                </a:lnTo>
                <a:lnTo>
                  <a:pt x="1449958" y="669913"/>
                </a:lnTo>
                <a:close/>
                <a:moveTo>
                  <a:pt x="832321" y="466948"/>
                </a:moveTo>
                <a:lnTo>
                  <a:pt x="832321" y="189942"/>
                </a:lnTo>
                <a:lnTo>
                  <a:pt x="1259458" y="617079"/>
                </a:lnTo>
                <a:lnTo>
                  <a:pt x="982452" y="617079"/>
                </a:lnTo>
                <a:cubicBezTo>
                  <a:pt x="899666" y="617079"/>
                  <a:pt x="832321" y="549734"/>
                  <a:pt x="832321" y="466948"/>
                </a:cubicBezTo>
                <a:close/>
                <a:moveTo>
                  <a:pt x="1338337" y="1393403"/>
                </a:moveTo>
                <a:cubicBezTo>
                  <a:pt x="1338337" y="1476189"/>
                  <a:pt x="1270992" y="1543534"/>
                  <a:pt x="1188207" y="1543534"/>
                </a:cubicBezTo>
                <a:lnTo>
                  <a:pt x="261751" y="1543534"/>
                </a:lnTo>
                <a:cubicBezTo>
                  <a:pt x="178966" y="1543534"/>
                  <a:pt x="111621" y="1476189"/>
                  <a:pt x="111621" y="1393403"/>
                </a:cubicBezTo>
                <a:lnTo>
                  <a:pt x="111621" y="261007"/>
                </a:lnTo>
                <a:cubicBezTo>
                  <a:pt x="111621" y="178222"/>
                  <a:pt x="178966" y="110877"/>
                  <a:pt x="261751" y="110877"/>
                </a:cubicBezTo>
                <a:lnTo>
                  <a:pt x="720700" y="110877"/>
                </a:lnTo>
                <a:lnTo>
                  <a:pt x="720700" y="466948"/>
                </a:lnTo>
                <a:cubicBezTo>
                  <a:pt x="720700" y="611312"/>
                  <a:pt x="838088" y="728700"/>
                  <a:pt x="982452" y="728700"/>
                </a:cubicBezTo>
                <a:lnTo>
                  <a:pt x="1338523" y="728700"/>
                </a:lnTo>
                <a:lnTo>
                  <a:pt x="1338523" y="1393403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009827" y="5454951"/>
            <a:ext cx="408149" cy="424408"/>
          </a:xfrm>
          <a:custGeom>
            <a:avLst/>
            <a:gdLst>
              <a:gd name="connsiteX0" fmla="*/ 337768 w 1372282"/>
              <a:gd name="connsiteY0" fmla="*/ 1315328 h 1426949"/>
              <a:gd name="connsiteX1" fmla="*/ 530173 w 1372282"/>
              <a:gd name="connsiteY1" fmla="*/ 1315328 h 1426949"/>
              <a:gd name="connsiteX2" fmla="*/ 842109 w 1372282"/>
              <a:gd name="connsiteY2" fmla="*/ 1315328 h 1426949"/>
              <a:gd name="connsiteX3" fmla="*/ 1034514 w 1372282"/>
              <a:gd name="connsiteY3" fmla="*/ 1315328 h 1426949"/>
              <a:gd name="connsiteX4" fmla="*/ 1090325 w 1372282"/>
              <a:gd name="connsiteY4" fmla="*/ 1371139 h 1426949"/>
              <a:gd name="connsiteX5" fmla="*/ 1034514 w 1372282"/>
              <a:gd name="connsiteY5" fmla="*/ 1426949 h 1426949"/>
              <a:gd name="connsiteX6" fmla="*/ 842109 w 1372282"/>
              <a:gd name="connsiteY6" fmla="*/ 1426949 h 1426949"/>
              <a:gd name="connsiteX7" fmla="*/ 530173 w 1372282"/>
              <a:gd name="connsiteY7" fmla="*/ 1426949 h 1426949"/>
              <a:gd name="connsiteX8" fmla="*/ 337768 w 1372282"/>
              <a:gd name="connsiteY8" fmla="*/ 1426949 h 1426949"/>
              <a:gd name="connsiteX9" fmla="*/ 281957 w 1372282"/>
              <a:gd name="connsiteY9" fmla="*/ 1371139 h 1426949"/>
              <a:gd name="connsiteX10" fmla="*/ 337768 w 1372282"/>
              <a:gd name="connsiteY10" fmla="*/ 1315328 h 1426949"/>
              <a:gd name="connsiteX11" fmla="*/ 686154 w 1372282"/>
              <a:gd name="connsiteY11" fmla="*/ 111621 h 1426949"/>
              <a:gd name="connsiteX12" fmla="*/ 237624 w 1372282"/>
              <a:gd name="connsiteY12" fmla="*/ 560152 h 1426949"/>
              <a:gd name="connsiteX13" fmla="*/ 237624 w 1372282"/>
              <a:gd name="connsiteY13" fmla="*/ 985614 h 1426949"/>
              <a:gd name="connsiteX14" fmla="*/ 229252 w 1372282"/>
              <a:gd name="connsiteY14" fmla="*/ 1014822 h 1426949"/>
              <a:gd name="connsiteX15" fmla="*/ 155768 w 1372282"/>
              <a:gd name="connsiteY15" fmla="*/ 1134814 h 1426949"/>
              <a:gd name="connsiteX16" fmla="*/ 1214680 w 1372282"/>
              <a:gd name="connsiteY16" fmla="*/ 1134814 h 1426949"/>
              <a:gd name="connsiteX17" fmla="*/ 1143429 w 1372282"/>
              <a:gd name="connsiteY17" fmla="*/ 1023565 h 1426949"/>
              <a:gd name="connsiteX18" fmla="*/ 1134685 w 1372282"/>
              <a:gd name="connsiteY18" fmla="*/ 993428 h 1426949"/>
              <a:gd name="connsiteX19" fmla="*/ 1134685 w 1372282"/>
              <a:gd name="connsiteY19" fmla="*/ 560152 h 1426949"/>
              <a:gd name="connsiteX20" fmla="*/ 686154 w 1372282"/>
              <a:gd name="connsiteY20" fmla="*/ 111621 h 1426949"/>
              <a:gd name="connsiteX21" fmla="*/ 686154 w 1372282"/>
              <a:gd name="connsiteY21" fmla="*/ 0 h 1426949"/>
              <a:gd name="connsiteX22" fmla="*/ 903815 w 1372282"/>
              <a:gd name="connsiteY22" fmla="*/ 44276 h 1426949"/>
              <a:gd name="connsiteX23" fmla="*/ 1081851 w 1372282"/>
              <a:gd name="connsiteY23" fmla="*/ 164455 h 1426949"/>
              <a:gd name="connsiteX24" fmla="*/ 1202030 w 1372282"/>
              <a:gd name="connsiteY24" fmla="*/ 342491 h 1426949"/>
              <a:gd name="connsiteX25" fmla="*/ 1246306 w 1372282"/>
              <a:gd name="connsiteY25" fmla="*/ 560152 h 1426949"/>
              <a:gd name="connsiteX26" fmla="*/ 1246306 w 1372282"/>
              <a:gd name="connsiteY26" fmla="*/ 977243 h 1426949"/>
              <a:gd name="connsiteX27" fmla="*/ 1363508 w 1372282"/>
              <a:gd name="connsiteY27" fmla="*/ 1160487 h 1426949"/>
              <a:gd name="connsiteX28" fmla="*/ 1365369 w 1372282"/>
              <a:gd name="connsiteY28" fmla="*/ 1217414 h 1426949"/>
              <a:gd name="connsiteX29" fmla="*/ 1316628 w 1372282"/>
              <a:gd name="connsiteY29" fmla="*/ 1246436 h 1426949"/>
              <a:gd name="connsiteX30" fmla="*/ 55867 w 1372282"/>
              <a:gd name="connsiteY30" fmla="*/ 1246436 h 1426949"/>
              <a:gd name="connsiteX31" fmla="*/ 7126 w 1372282"/>
              <a:gd name="connsiteY31" fmla="*/ 1217786 h 1426949"/>
              <a:gd name="connsiteX32" fmla="*/ 8242 w 1372282"/>
              <a:gd name="connsiteY32" fmla="*/ 1161232 h 1426949"/>
              <a:gd name="connsiteX33" fmla="*/ 126002 w 1372282"/>
              <a:gd name="connsiteY33" fmla="*/ 969801 h 1426949"/>
              <a:gd name="connsiteX34" fmla="*/ 126002 w 1372282"/>
              <a:gd name="connsiteY34" fmla="*/ 560152 h 1426949"/>
              <a:gd name="connsiteX35" fmla="*/ 170279 w 1372282"/>
              <a:gd name="connsiteY35" fmla="*/ 342491 h 1426949"/>
              <a:gd name="connsiteX36" fmla="*/ 290458 w 1372282"/>
              <a:gd name="connsiteY36" fmla="*/ 164455 h 1426949"/>
              <a:gd name="connsiteX37" fmla="*/ 468493 w 1372282"/>
              <a:gd name="connsiteY37" fmla="*/ 44276 h 1426949"/>
              <a:gd name="connsiteX38" fmla="*/ 686154 w 1372282"/>
              <a:gd name="connsiteY38" fmla="*/ 0 h 1426949"/>
            </a:gdLst>
            <a:ahLst/>
            <a:cxnLst/>
            <a:rect l="l" t="t" r="r" b="b"/>
            <a:pathLst>
              <a:path w="1372282" h="1426949">
                <a:moveTo>
                  <a:pt x="337768" y="1315328"/>
                </a:moveTo>
                <a:lnTo>
                  <a:pt x="530173" y="1315328"/>
                </a:lnTo>
                <a:lnTo>
                  <a:pt x="842109" y="1315328"/>
                </a:lnTo>
                <a:lnTo>
                  <a:pt x="1034514" y="1315328"/>
                </a:lnTo>
                <a:cubicBezTo>
                  <a:pt x="1065396" y="1315328"/>
                  <a:pt x="1090325" y="1340257"/>
                  <a:pt x="1090325" y="1371139"/>
                </a:cubicBezTo>
                <a:cubicBezTo>
                  <a:pt x="1090325" y="1402021"/>
                  <a:pt x="1065210" y="1426949"/>
                  <a:pt x="1034514" y="1426949"/>
                </a:cubicBezTo>
                <a:lnTo>
                  <a:pt x="842109" y="1426949"/>
                </a:lnTo>
                <a:lnTo>
                  <a:pt x="530173" y="1426949"/>
                </a:lnTo>
                <a:lnTo>
                  <a:pt x="337768" y="1426949"/>
                </a:lnTo>
                <a:cubicBezTo>
                  <a:pt x="306886" y="1426949"/>
                  <a:pt x="281957" y="1402021"/>
                  <a:pt x="281957" y="1371139"/>
                </a:cubicBezTo>
                <a:cubicBezTo>
                  <a:pt x="281957" y="1340257"/>
                  <a:pt x="306886" y="1315328"/>
                  <a:pt x="337768" y="1315328"/>
                </a:cubicBezTo>
                <a:close/>
                <a:moveTo>
                  <a:pt x="686154" y="111621"/>
                </a:moveTo>
                <a:cubicBezTo>
                  <a:pt x="438914" y="111621"/>
                  <a:pt x="237624" y="312725"/>
                  <a:pt x="237624" y="560152"/>
                </a:cubicBezTo>
                <a:lnTo>
                  <a:pt x="237624" y="985614"/>
                </a:lnTo>
                <a:cubicBezTo>
                  <a:pt x="237624" y="996032"/>
                  <a:pt x="234833" y="1006078"/>
                  <a:pt x="229252" y="1014822"/>
                </a:cubicBezTo>
                <a:lnTo>
                  <a:pt x="155768" y="1134814"/>
                </a:lnTo>
                <a:lnTo>
                  <a:pt x="1214680" y="1134814"/>
                </a:lnTo>
                <a:lnTo>
                  <a:pt x="1143429" y="1023565"/>
                </a:lnTo>
                <a:cubicBezTo>
                  <a:pt x="1137662" y="1014636"/>
                  <a:pt x="1134685" y="1004218"/>
                  <a:pt x="1134685" y="993428"/>
                </a:cubicBezTo>
                <a:lnTo>
                  <a:pt x="1134685" y="560152"/>
                </a:lnTo>
                <a:cubicBezTo>
                  <a:pt x="1134685" y="312911"/>
                  <a:pt x="933581" y="111621"/>
                  <a:pt x="686154" y="111621"/>
                </a:cubicBezTo>
                <a:close/>
                <a:moveTo>
                  <a:pt x="686154" y="0"/>
                </a:moveTo>
                <a:cubicBezTo>
                  <a:pt x="761499" y="0"/>
                  <a:pt x="834610" y="14883"/>
                  <a:pt x="903815" y="44276"/>
                </a:cubicBezTo>
                <a:cubicBezTo>
                  <a:pt x="970416" y="72554"/>
                  <a:pt x="1030319" y="113109"/>
                  <a:pt x="1081851" y="164455"/>
                </a:cubicBezTo>
                <a:cubicBezTo>
                  <a:pt x="1133383" y="215987"/>
                  <a:pt x="1173753" y="275890"/>
                  <a:pt x="1202030" y="342491"/>
                </a:cubicBezTo>
                <a:cubicBezTo>
                  <a:pt x="1231423" y="411510"/>
                  <a:pt x="1246306" y="484808"/>
                  <a:pt x="1246306" y="560152"/>
                </a:cubicBezTo>
                <a:lnTo>
                  <a:pt x="1246306" y="977243"/>
                </a:lnTo>
                <a:lnTo>
                  <a:pt x="1363508" y="1160487"/>
                </a:lnTo>
                <a:cubicBezTo>
                  <a:pt x="1374484" y="1177603"/>
                  <a:pt x="1375229" y="1199555"/>
                  <a:pt x="1365369" y="1217414"/>
                </a:cubicBezTo>
                <a:cubicBezTo>
                  <a:pt x="1355695" y="1235273"/>
                  <a:pt x="1336905" y="1246436"/>
                  <a:pt x="1316628" y="1246436"/>
                </a:cubicBezTo>
                <a:lnTo>
                  <a:pt x="55867" y="1246436"/>
                </a:lnTo>
                <a:cubicBezTo>
                  <a:pt x="35589" y="1246436"/>
                  <a:pt x="16986" y="1235460"/>
                  <a:pt x="7126" y="1217786"/>
                </a:cubicBezTo>
                <a:cubicBezTo>
                  <a:pt x="-2734" y="1200113"/>
                  <a:pt x="-2362" y="1178533"/>
                  <a:pt x="8242" y="1161232"/>
                </a:cubicBezTo>
                <a:lnTo>
                  <a:pt x="126002" y="969801"/>
                </a:lnTo>
                <a:lnTo>
                  <a:pt x="126002" y="560152"/>
                </a:lnTo>
                <a:cubicBezTo>
                  <a:pt x="126002" y="484808"/>
                  <a:pt x="140885" y="411696"/>
                  <a:pt x="170279" y="342491"/>
                </a:cubicBezTo>
                <a:cubicBezTo>
                  <a:pt x="198556" y="275890"/>
                  <a:pt x="239112" y="215987"/>
                  <a:pt x="290458" y="164455"/>
                </a:cubicBezTo>
                <a:cubicBezTo>
                  <a:pt x="341803" y="112923"/>
                  <a:pt x="401893" y="72554"/>
                  <a:pt x="468493" y="44276"/>
                </a:cubicBezTo>
                <a:cubicBezTo>
                  <a:pt x="537512" y="14883"/>
                  <a:pt x="610810" y="0"/>
                  <a:pt x="686154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541300" y="228600"/>
            <a:ext cx="1112492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知识技能与身体素质提升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flipH="1" flipV="1">
            <a:off x="293341" y="289559"/>
            <a:ext cx="173236" cy="124921"/>
          </a:xfrm>
          <a:custGeom>
            <a:avLst/>
            <a:gdLst/>
            <a:ahLst/>
            <a:cxnLst/>
            <a:rect l="l" t="t" r="r" b="b"/>
            <a:pathLst>
              <a:path w="121644" h="124921">
                <a:moveTo>
                  <a:pt x="86420" y="0"/>
                </a:moveTo>
                <a:lnTo>
                  <a:pt x="106489" y="0"/>
                </a:lnTo>
                <a:cubicBezTo>
                  <a:pt x="111131" y="0"/>
                  <a:pt x="114817" y="1297"/>
                  <a:pt x="117548" y="3891"/>
                </a:cubicBezTo>
                <a:cubicBezTo>
                  <a:pt x="120278" y="6485"/>
                  <a:pt x="121644" y="10103"/>
                  <a:pt x="121644" y="14745"/>
                </a:cubicBezTo>
                <a:lnTo>
                  <a:pt x="121644" y="61846"/>
                </a:lnTo>
                <a:cubicBezTo>
                  <a:pt x="121644" y="80413"/>
                  <a:pt x="117548" y="95568"/>
                  <a:pt x="109356" y="107309"/>
                </a:cubicBezTo>
                <a:cubicBezTo>
                  <a:pt x="101165" y="119050"/>
                  <a:pt x="88331" y="124921"/>
                  <a:pt x="70856" y="124921"/>
                </a:cubicBezTo>
                <a:lnTo>
                  <a:pt x="70856" y="104442"/>
                </a:lnTo>
                <a:cubicBezTo>
                  <a:pt x="85601" y="101711"/>
                  <a:pt x="93246" y="88195"/>
                  <a:pt x="93792" y="63894"/>
                </a:cubicBezTo>
                <a:lnTo>
                  <a:pt x="83143" y="63894"/>
                </a:lnTo>
                <a:cubicBezTo>
                  <a:pt x="74952" y="63894"/>
                  <a:pt x="70856" y="60071"/>
                  <a:pt x="70856" y="52426"/>
                </a:cubicBezTo>
                <a:lnTo>
                  <a:pt x="70856" y="14745"/>
                </a:lnTo>
                <a:cubicBezTo>
                  <a:pt x="70856" y="4915"/>
                  <a:pt x="76044" y="0"/>
                  <a:pt x="86420" y="0"/>
                </a:cubicBezTo>
                <a:close/>
                <a:moveTo>
                  <a:pt x="15564" y="0"/>
                </a:moveTo>
                <a:lnTo>
                  <a:pt x="35633" y="0"/>
                </a:lnTo>
                <a:cubicBezTo>
                  <a:pt x="40275" y="0"/>
                  <a:pt x="43961" y="1297"/>
                  <a:pt x="46691" y="3891"/>
                </a:cubicBezTo>
                <a:cubicBezTo>
                  <a:pt x="49422" y="6485"/>
                  <a:pt x="50787" y="10103"/>
                  <a:pt x="50787" y="14745"/>
                </a:cubicBezTo>
                <a:lnTo>
                  <a:pt x="50787" y="61846"/>
                </a:lnTo>
                <a:cubicBezTo>
                  <a:pt x="50787" y="80413"/>
                  <a:pt x="46691" y="95568"/>
                  <a:pt x="38500" y="107309"/>
                </a:cubicBezTo>
                <a:cubicBezTo>
                  <a:pt x="30308" y="119050"/>
                  <a:pt x="17475" y="124921"/>
                  <a:pt x="0" y="124921"/>
                </a:cubicBezTo>
                <a:lnTo>
                  <a:pt x="0" y="104442"/>
                </a:lnTo>
                <a:cubicBezTo>
                  <a:pt x="14744" y="101711"/>
                  <a:pt x="22390" y="88195"/>
                  <a:pt x="22936" y="63894"/>
                </a:cubicBezTo>
                <a:lnTo>
                  <a:pt x="12287" y="63894"/>
                </a:lnTo>
                <a:cubicBezTo>
                  <a:pt x="4095" y="63894"/>
                  <a:pt x="0" y="60071"/>
                  <a:pt x="0" y="52426"/>
                </a:cubicBezTo>
                <a:lnTo>
                  <a:pt x="0" y="14745"/>
                </a:lnTo>
                <a:cubicBezTo>
                  <a:pt x="0" y="4915"/>
                  <a:pt x="5188" y="0"/>
                  <a:pt x="15564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  <p:cxnSp>
        <p:nvCxnSpPr>
          <p:cNvPr id="19" name="标题 1"/>
          <p:cNvCxnSpPr/>
          <p:nvPr/>
        </p:nvCxnSpPr>
        <p:spPr>
          <a:xfrm>
            <a:off x="293341" y="781562"/>
            <a:ext cx="11898659" cy="0"/>
          </a:xfrm>
          <a:prstGeom prst="line">
            <a:avLst/>
          </a:prstGeom>
          <a:noFill/>
          <a:ln w="38100" cap="sq">
            <a:solidFill>
              <a:schemeClr val="accent1"/>
            </a:solidFill>
            <a:miter/>
          </a:ln>
        </p:spPr>
      </p:cxnSp>
      <p:cxnSp>
        <p:nvCxnSpPr>
          <p:cNvPr id="20" name="标题 1"/>
          <p:cNvCxnSpPr/>
          <p:nvPr/>
        </p:nvCxnSpPr>
        <p:spPr>
          <a:xfrm>
            <a:off x="293341" y="842522"/>
            <a:ext cx="11898659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 flipH="1" flipV="1">
            <a:off x="0" y="12560"/>
            <a:ext cx="12192000" cy="68328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9005863" y="3234589"/>
            <a:ext cx="3305656" cy="3305656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278694" y="1364291"/>
            <a:ext cx="9634613" cy="4277751"/>
          </a:xfrm>
          <a:prstGeom prst="roundRect">
            <a:avLst/>
          </a:prstGeom>
          <a:solidFill>
            <a:schemeClr val="bg1">
              <a:alpha val="89000"/>
            </a:schemeClr>
          </a:solidFill>
          <a:ln w="2857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 flipV="1">
            <a:off x="1739384" y="4727501"/>
            <a:ext cx="8713232" cy="47741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193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
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739384" y="2921036"/>
            <a:ext cx="8713232" cy="169579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000">
                <a:ln w="12700">
                  <a:noFill/>
                </a:ln>
                <a:solidFill>
                  <a:srgbClr val="F0861C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16200000">
            <a:off x="8321434" y="4462918"/>
            <a:ext cx="144000" cy="1044153"/>
          </a:xfrm>
          <a:custGeom>
            <a:avLst/>
            <a:gdLst>
              <a:gd name="connsiteX0" fmla="*/ 144000 w 144000"/>
              <a:gd name="connsiteY0" fmla="*/ 972153 h 1044153"/>
              <a:gd name="connsiteX1" fmla="*/ 72000 w 144000"/>
              <a:gd name="connsiteY1" fmla="*/ 1044153 h 1044153"/>
              <a:gd name="connsiteX2" fmla="*/ 0 w 144000"/>
              <a:gd name="connsiteY2" fmla="*/ 972153 h 1044153"/>
              <a:gd name="connsiteX3" fmla="*/ 72000 w 144000"/>
              <a:gd name="connsiteY3" fmla="*/ 900153 h 1044153"/>
              <a:gd name="connsiteX4" fmla="*/ 144000 w 144000"/>
              <a:gd name="connsiteY4" fmla="*/ 972153 h 1044153"/>
              <a:gd name="connsiteX5" fmla="*/ 144000 w 144000"/>
              <a:gd name="connsiteY5" fmla="*/ 672102 h 1044153"/>
              <a:gd name="connsiteX6" fmla="*/ 72000 w 144000"/>
              <a:gd name="connsiteY6" fmla="*/ 744102 h 1044153"/>
              <a:gd name="connsiteX7" fmla="*/ 0 w 144000"/>
              <a:gd name="connsiteY7" fmla="*/ 672102 h 1044153"/>
              <a:gd name="connsiteX8" fmla="*/ 72000 w 144000"/>
              <a:gd name="connsiteY8" fmla="*/ 600102 h 1044153"/>
              <a:gd name="connsiteX9" fmla="*/ 144000 w 144000"/>
              <a:gd name="connsiteY9" fmla="*/ 672102 h 1044153"/>
              <a:gd name="connsiteX10" fmla="*/ 144000 w 144000"/>
              <a:gd name="connsiteY10" fmla="*/ 372051 h 1044153"/>
              <a:gd name="connsiteX11" fmla="*/ 72000 w 144000"/>
              <a:gd name="connsiteY11" fmla="*/ 444051 h 1044153"/>
              <a:gd name="connsiteX12" fmla="*/ 0 w 144000"/>
              <a:gd name="connsiteY12" fmla="*/ 372051 h 1044153"/>
              <a:gd name="connsiteX13" fmla="*/ 72000 w 144000"/>
              <a:gd name="connsiteY13" fmla="*/ 300051 h 1044153"/>
              <a:gd name="connsiteX14" fmla="*/ 144000 w 144000"/>
              <a:gd name="connsiteY14" fmla="*/ 372051 h 1044153"/>
              <a:gd name="connsiteX15" fmla="*/ 144000 w 144000"/>
              <a:gd name="connsiteY15" fmla="*/ 72000 h 1044153"/>
              <a:gd name="connsiteX16" fmla="*/ 72000 w 144000"/>
              <a:gd name="connsiteY16" fmla="*/ 144000 h 1044153"/>
              <a:gd name="connsiteX17" fmla="*/ 0 w 144000"/>
              <a:gd name="connsiteY17" fmla="*/ 72000 h 1044153"/>
              <a:gd name="connsiteX18" fmla="*/ 72000 w 144000"/>
              <a:gd name="connsiteY18" fmla="*/ 0 h 1044153"/>
              <a:gd name="connsiteX19" fmla="*/ 144000 w 144000"/>
              <a:gd name="connsiteY19" fmla="*/ 72000 h 1044153"/>
            </a:gdLst>
            <a:ahLst/>
            <a:cxnLst/>
            <a:rect l="l" t="t" r="r" b="b"/>
            <a:pathLst>
              <a:path w="144000" h="1044153">
                <a:moveTo>
                  <a:pt x="144000" y="972153"/>
                </a:moveTo>
                <a:cubicBezTo>
                  <a:pt x="144000" y="1011918"/>
                  <a:pt x="111765" y="1044153"/>
                  <a:pt x="72000" y="1044153"/>
                </a:cubicBezTo>
                <a:cubicBezTo>
                  <a:pt x="32235" y="1044153"/>
                  <a:pt x="0" y="1011918"/>
                  <a:pt x="0" y="972153"/>
                </a:cubicBezTo>
                <a:cubicBezTo>
                  <a:pt x="0" y="932388"/>
                  <a:pt x="32235" y="900153"/>
                  <a:pt x="72000" y="900153"/>
                </a:cubicBezTo>
                <a:cubicBezTo>
                  <a:pt x="111765" y="900153"/>
                  <a:pt x="144000" y="932388"/>
                  <a:pt x="144000" y="972153"/>
                </a:cubicBezTo>
                <a:close/>
                <a:moveTo>
                  <a:pt x="144000" y="672102"/>
                </a:moveTo>
                <a:cubicBezTo>
                  <a:pt x="144000" y="711867"/>
                  <a:pt x="111765" y="744102"/>
                  <a:pt x="72000" y="744102"/>
                </a:cubicBezTo>
                <a:cubicBezTo>
                  <a:pt x="32235" y="744102"/>
                  <a:pt x="0" y="711867"/>
                  <a:pt x="0" y="672102"/>
                </a:cubicBezTo>
                <a:cubicBezTo>
                  <a:pt x="0" y="632337"/>
                  <a:pt x="32235" y="600102"/>
                  <a:pt x="72000" y="600102"/>
                </a:cubicBezTo>
                <a:cubicBezTo>
                  <a:pt x="111765" y="600102"/>
                  <a:pt x="144000" y="632337"/>
                  <a:pt x="144000" y="672102"/>
                </a:cubicBezTo>
                <a:close/>
                <a:moveTo>
                  <a:pt x="144000" y="372051"/>
                </a:moveTo>
                <a:cubicBezTo>
                  <a:pt x="144000" y="411816"/>
                  <a:pt x="111765" y="444051"/>
                  <a:pt x="72000" y="444051"/>
                </a:cubicBezTo>
                <a:cubicBezTo>
                  <a:pt x="32235" y="444051"/>
                  <a:pt x="0" y="411816"/>
                  <a:pt x="0" y="372051"/>
                </a:cubicBezTo>
                <a:cubicBezTo>
                  <a:pt x="0" y="332286"/>
                  <a:pt x="32235" y="300051"/>
                  <a:pt x="72000" y="300051"/>
                </a:cubicBezTo>
                <a:cubicBezTo>
                  <a:pt x="111765" y="300051"/>
                  <a:pt x="144000" y="332286"/>
                  <a:pt x="144000" y="372051"/>
                </a:cubicBezTo>
                <a:close/>
                <a:moveTo>
                  <a:pt x="144000" y="72000"/>
                </a:moveTo>
                <a:cubicBezTo>
                  <a:pt x="144000" y="111765"/>
                  <a:pt x="111765" y="144000"/>
                  <a:pt x="72000" y="144000"/>
                </a:cubicBezTo>
                <a:cubicBezTo>
                  <a:pt x="32235" y="144000"/>
                  <a:pt x="0" y="111765"/>
                  <a:pt x="0" y="72000"/>
                </a:cubicBezTo>
                <a:cubicBezTo>
                  <a:pt x="0" y="32235"/>
                  <a:pt x="32235" y="0"/>
                  <a:pt x="72000" y="0"/>
                </a:cubicBezTo>
                <a:cubicBezTo>
                  <a:pt x="111765" y="0"/>
                  <a:pt x="144000" y="32235"/>
                  <a:pt x="144000" y="72000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 flipH="1">
            <a:off x="3726566" y="4444134"/>
            <a:ext cx="144000" cy="1044153"/>
          </a:xfrm>
          <a:custGeom>
            <a:avLst/>
            <a:gdLst>
              <a:gd name="connsiteX0" fmla="*/ 144000 w 144000"/>
              <a:gd name="connsiteY0" fmla="*/ 72000 h 1044153"/>
              <a:gd name="connsiteX1" fmla="*/ 72000 w 144000"/>
              <a:gd name="connsiteY1" fmla="*/ 0 h 1044153"/>
              <a:gd name="connsiteX2" fmla="*/ 0 w 144000"/>
              <a:gd name="connsiteY2" fmla="*/ 72000 h 1044153"/>
              <a:gd name="connsiteX3" fmla="*/ 72000 w 144000"/>
              <a:gd name="connsiteY3" fmla="*/ 144000 h 1044153"/>
              <a:gd name="connsiteX4" fmla="*/ 144000 w 144000"/>
              <a:gd name="connsiteY4" fmla="*/ 72000 h 1044153"/>
              <a:gd name="connsiteX5" fmla="*/ 144000 w 144000"/>
              <a:gd name="connsiteY5" fmla="*/ 372051 h 1044153"/>
              <a:gd name="connsiteX6" fmla="*/ 72000 w 144000"/>
              <a:gd name="connsiteY6" fmla="*/ 300051 h 1044153"/>
              <a:gd name="connsiteX7" fmla="*/ 0 w 144000"/>
              <a:gd name="connsiteY7" fmla="*/ 372051 h 1044153"/>
              <a:gd name="connsiteX8" fmla="*/ 72000 w 144000"/>
              <a:gd name="connsiteY8" fmla="*/ 444051 h 1044153"/>
              <a:gd name="connsiteX9" fmla="*/ 144000 w 144000"/>
              <a:gd name="connsiteY9" fmla="*/ 372051 h 1044153"/>
              <a:gd name="connsiteX10" fmla="*/ 144000 w 144000"/>
              <a:gd name="connsiteY10" fmla="*/ 672102 h 1044153"/>
              <a:gd name="connsiteX11" fmla="*/ 72000 w 144000"/>
              <a:gd name="connsiteY11" fmla="*/ 600102 h 1044153"/>
              <a:gd name="connsiteX12" fmla="*/ 0 w 144000"/>
              <a:gd name="connsiteY12" fmla="*/ 672102 h 1044153"/>
              <a:gd name="connsiteX13" fmla="*/ 72000 w 144000"/>
              <a:gd name="connsiteY13" fmla="*/ 744102 h 1044153"/>
              <a:gd name="connsiteX14" fmla="*/ 144000 w 144000"/>
              <a:gd name="connsiteY14" fmla="*/ 672102 h 1044153"/>
              <a:gd name="connsiteX15" fmla="*/ 144000 w 144000"/>
              <a:gd name="connsiteY15" fmla="*/ 972153 h 1044153"/>
              <a:gd name="connsiteX16" fmla="*/ 72000 w 144000"/>
              <a:gd name="connsiteY16" fmla="*/ 900153 h 1044153"/>
              <a:gd name="connsiteX17" fmla="*/ 0 w 144000"/>
              <a:gd name="connsiteY17" fmla="*/ 972153 h 1044153"/>
              <a:gd name="connsiteX18" fmla="*/ 72000 w 144000"/>
              <a:gd name="connsiteY18" fmla="*/ 1044153 h 1044153"/>
              <a:gd name="connsiteX19" fmla="*/ 144000 w 144000"/>
              <a:gd name="connsiteY19" fmla="*/ 972153 h 1044153"/>
            </a:gdLst>
            <a:ahLst/>
            <a:cxnLst/>
            <a:rect l="l" t="t" r="r" b="b"/>
            <a:pathLst>
              <a:path w="144000" h="1044153">
                <a:moveTo>
                  <a:pt x="144000" y="72000"/>
                </a:moveTo>
                <a:cubicBezTo>
                  <a:pt x="144000" y="32235"/>
                  <a:pt x="111765" y="0"/>
                  <a:pt x="72000" y="0"/>
                </a:cubicBezTo>
                <a:cubicBezTo>
                  <a:pt x="32235" y="0"/>
                  <a:pt x="0" y="32235"/>
                  <a:pt x="0" y="72000"/>
                </a:cubicBezTo>
                <a:cubicBezTo>
                  <a:pt x="0" y="111765"/>
                  <a:pt x="32235" y="144000"/>
                  <a:pt x="72000" y="144000"/>
                </a:cubicBezTo>
                <a:cubicBezTo>
                  <a:pt x="111765" y="144000"/>
                  <a:pt x="144000" y="111765"/>
                  <a:pt x="144000" y="72000"/>
                </a:cubicBezTo>
                <a:close/>
                <a:moveTo>
                  <a:pt x="144000" y="372051"/>
                </a:moveTo>
                <a:cubicBezTo>
                  <a:pt x="144000" y="332286"/>
                  <a:pt x="111765" y="300051"/>
                  <a:pt x="72000" y="300051"/>
                </a:cubicBezTo>
                <a:cubicBezTo>
                  <a:pt x="32235" y="300051"/>
                  <a:pt x="0" y="332286"/>
                  <a:pt x="0" y="372051"/>
                </a:cubicBezTo>
                <a:cubicBezTo>
                  <a:pt x="0" y="411816"/>
                  <a:pt x="32235" y="444051"/>
                  <a:pt x="72000" y="444051"/>
                </a:cubicBezTo>
                <a:cubicBezTo>
                  <a:pt x="111765" y="444051"/>
                  <a:pt x="144000" y="411816"/>
                  <a:pt x="144000" y="372051"/>
                </a:cubicBezTo>
                <a:close/>
                <a:moveTo>
                  <a:pt x="144000" y="672102"/>
                </a:moveTo>
                <a:cubicBezTo>
                  <a:pt x="144000" y="632337"/>
                  <a:pt x="111765" y="600102"/>
                  <a:pt x="72000" y="600102"/>
                </a:cubicBezTo>
                <a:cubicBezTo>
                  <a:pt x="32235" y="600102"/>
                  <a:pt x="0" y="632337"/>
                  <a:pt x="0" y="672102"/>
                </a:cubicBezTo>
                <a:cubicBezTo>
                  <a:pt x="0" y="711867"/>
                  <a:pt x="32235" y="744102"/>
                  <a:pt x="72000" y="744102"/>
                </a:cubicBezTo>
                <a:cubicBezTo>
                  <a:pt x="111765" y="744102"/>
                  <a:pt x="144000" y="711867"/>
                  <a:pt x="144000" y="672102"/>
                </a:cubicBezTo>
                <a:close/>
                <a:moveTo>
                  <a:pt x="144000" y="972153"/>
                </a:moveTo>
                <a:cubicBezTo>
                  <a:pt x="144000" y="932388"/>
                  <a:pt x="111765" y="900153"/>
                  <a:pt x="72000" y="900153"/>
                </a:cubicBezTo>
                <a:cubicBezTo>
                  <a:pt x="32235" y="900153"/>
                  <a:pt x="0" y="932388"/>
                  <a:pt x="0" y="972153"/>
                </a:cubicBezTo>
                <a:cubicBezTo>
                  <a:pt x="0" y="1011918"/>
                  <a:pt x="32235" y="1044153"/>
                  <a:pt x="72000" y="1044153"/>
                </a:cubicBezTo>
                <a:cubicBezTo>
                  <a:pt x="111765" y="1044153"/>
                  <a:pt x="144000" y="1011918"/>
                  <a:pt x="144000" y="972153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3702402" y="1717639"/>
            <a:ext cx="3613826" cy="12003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562334" y="592271"/>
            <a:ext cx="2093762" cy="23256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F6B67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9301507" y="-1496501"/>
            <a:ext cx="3803874" cy="3803874"/>
          </a:xfrm>
          <a:prstGeom prst="ellipse">
            <a:avLst/>
          </a:prstGeom>
          <a:gradFill>
            <a:gsLst>
              <a:gs pos="36000">
                <a:schemeClr val="accent1">
                  <a:alpha val="0"/>
                </a:schemeClr>
              </a:gs>
              <a:gs pos="9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13860" y="561384"/>
            <a:ext cx="2203494" cy="2203494"/>
          </a:xfrm>
          <a:prstGeom prst="ellipse">
            <a:avLst/>
          </a:prstGeom>
          <a:gradFill>
            <a:gsLst>
              <a:gs pos="36000">
                <a:schemeClr val="accent1">
                  <a:alpha val="0"/>
                </a:schemeClr>
              </a:gs>
              <a:gs pos="9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38165" t="41376" r="24953" b="17380"/>
          <a:stretch>
            <a:fillRect/>
          </a:stretch>
        </p:blipFill>
        <p:spPr>
          <a:xfrm rot="8688012" flipH="1">
            <a:off x="8709624" y="5073592"/>
            <a:ext cx="4496734" cy="31947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41080" y="0"/>
            <a:ext cx="12274160" cy="6858000"/>
          </a:xfrm>
          <a:prstGeom prst="rect">
            <a:avLst/>
          </a:prstGeom>
          <a:gradFill>
            <a:gsLst>
              <a:gs pos="41000">
                <a:schemeClr val="accent1">
                  <a:lumMod val="20000"/>
                  <a:lumOff val="80000"/>
                  <a:alpha val="0"/>
                </a:schemeClr>
              </a:gs>
              <a:gs pos="96800">
                <a:schemeClr val="accent1">
                  <a:lumMod val="40000"/>
                  <a:lumOff val="60000"/>
                  <a:alpha val="1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-412212" y="3511179"/>
            <a:ext cx="10080000" cy="191453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  <a:alpha val="70000"/>
            </a:schemeClr>
          </a:solidFill>
          <a:ln cap="sq">
            <a:noFill/>
            <a:prstDash val="solid"/>
            <a:miter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8900000">
            <a:off x="2896262" y="3354905"/>
            <a:ext cx="504003" cy="504000"/>
          </a:xfrm>
          <a:prstGeom prst="teardrop">
            <a:avLst/>
          </a:prstGeom>
          <a:gradFill>
            <a:gsLst>
              <a:gs pos="6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0"/>
          </a:gradFill>
          <a:ln w="25400" cap="sq">
            <a:solidFill>
              <a:schemeClr val="bg1"/>
            </a:solidFill>
            <a:miter/>
          </a:ln>
          <a:effectLst>
            <a:outerShdw blurRad="254000" dist="127000" dir="5400000" sx="102000" sy="102000" algn="ctr" rotWithShape="0">
              <a:schemeClr val="accent1">
                <a:alpha val="20000"/>
              </a:scheme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7892" y="1314994"/>
            <a:ext cx="4420742" cy="560312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判断落点与抢位技巧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7892" y="1886639"/>
            <a:ext cx="4420742" cy="12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43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准确判断球的落点是抢篮板的关键，学生需要眼睛始终关注球的飞行轨迹，运用经验和空间感知进行预判。抢位时，双脚开立，屈膝，重心降低，利用身体合理对抗，把对手挡在身后，确保占据有利位置。
教师通过示范和讲解，让学生明确判断落点和抢位技巧的要点，通过一对一抢位练习，帮助学生掌握如何在对抗中保持卡位优势，提高抢篮板的主动权。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947940" y="3483795"/>
            <a:ext cx="406400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8100000">
            <a:off x="5837649" y="3354905"/>
            <a:ext cx="504003" cy="504000"/>
          </a:xfrm>
          <a:prstGeom prst="teardrop">
            <a:avLst/>
          </a:prstGeom>
          <a:gradFill>
            <a:gsLst>
              <a:gs pos="6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0"/>
          </a:gradFill>
          <a:ln w="25400" cap="sq">
            <a:solidFill>
              <a:schemeClr val="bg1"/>
            </a:solidFill>
            <a:miter/>
          </a:ln>
          <a:effectLst>
            <a:outerShdw blurRad="254000" dist="127000" dir="5400000" sx="102000" sy="102000" algn="ctr" rotWithShape="0">
              <a:schemeClr val="accent1">
                <a:alpha val="20000"/>
              </a:scheme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3879279" y="4171963"/>
            <a:ext cx="4420742" cy="560312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起跳发力与空中抢球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3879279" y="4743610"/>
            <a:ext cx="4420742" cy="12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973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起跳时，双脚用力蹬地，伸展身体，手臂向上伸直，形成向上的爆发力，争取获得更高的起跳高度。空中抢球时，单手抢球手指张开，迅速伸向球；双手抢球双手主动迎球，手指紧扣，抢到球后迅速收球护在胸前，确保球的控制权。
在练习中，学生需要体会起跳发力的时机和力度，掌握空中抢球的动作要领，通过反复练习，提高动作的连贯性和流畅性，增强控球能力。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889327" y="3483795"/>
            <a:ext cx="406400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18900000">
            <a:off x="8779035" y="3354905"/>
            <a:ext cx="504003" cy="504000"/>
          </a:xfrm>
          <a:prstGeom prst="teardrop">
            <a:avLst/>
          </a:prstGeom>
          <a:gradFill>
            <a:gsLst>
              <a:gs pos="6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0"/>
          </a:gradFill>
          <a:ln w="25400" cap="sq">
            <a:solidFill>
              <a:schemeClr val="bg1"/>
            </a:solidFill>
            <a:miter/>
          </a:ln>
          <a:effectLst>
            <a:outerShdw blurRad="254000" dist="127000" dir="5400000" sx="102000" sy="102000" algn="ctr" rotWithShape="0">
              <a:schemeClr val="accent1">
                <a:alpha val="20000"/>
              </a:scheme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820666" y="1314994"/>
            <a:ext cx="4420742" cy="560312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对抗中的综合运用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820666" y="1886639"/>
            <a:ext cx="4420742" cy="12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973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激烈的对抗中，迅速判断球的飞行轨迹，持续保持卡位优势，完成高效的抢篮板动作，这是教学的难点。学生需要在多人对抗中，灵活运用所学技巧，快速做出反应，准确判断球的落点，同时保持身体平衡和对抗能力，避免犯规。
教师可以通过多人抢篮板练习和比赛场景模拟，帮助学生在实战中提高判断和反应能力，增强对抗中的抢篮板技巧，提升学生的综合运用能力。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830714" y="3483795"/>
            <a:ext cx="406400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41300" y="228600"/>
            <a:ext cx="1112492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动作细节与关键要点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flipH="1" flipV="1">
            <a:off x="293341" y="289559"/>
            <a:ext cx="173236" cy="124921"/>
          </a:xfrm>
          <a:custGeom>
            <a:avLst/>
            <a:gdLst/>
            <a:ahLst/>
            <a:cxnLst/>
            <a:rect l="l" t="t" r="r" b="b"/>
            <a:pathLst>
              <a:path w="121644" h="124921">
                <a:moveTo>
                  <a:pt x="86420" y="0"/>
                </a:moveTo>
                <a:lnTo>
                  <a:pt x="106489" y="0"/>
                </a:lnTo>
                <a:cubicBezTo>
                  <a:pt x="111131" y="0"/>
                  <a:pt x="114817" y="1297"/>
                  <a:pt x="117548" y="3891"/>
                </a:cubicBezTo>
                <a:cubicBezTo>
                  <a:pt x="120278" y="6485"/>
                  <a:pt x="121644" y="10103"/>
                  <a:pt x="121644" y="14745"/>
                </a:cubicBezTo>
                <a:lnTo>
                  <a:pt x="121644" y="61846"/>
                </a:lnTo>
                <a:cubicBezTo>
                  <a:pt x="121644" y="80413"/>
                  <a:pt x="117548" y="95568"/>
                  <a:pt x="109356" y="107309"/>
                </a:cubicBezTo>
                <a:cubicBezTo>
                  <a:pt x="101165" y="119050"/>
                  <a:pt x="88331" y="124921"/>
                  <a:pt x="70856" y="124921"/>
                </a:cubicBezTo>
                <a:lnTo>
                  <a:pt x="70856" y="104442"/>
                </a:lnTo>
                <a:cubicBezTo>
                  <a:pt x="85601" y="101711"/>
                  <a:pt x="93246" y="88195"/>
                  <a:pt x="93792" y="63894"/>
                </a:cubicBezTo>
                <a:lnTo>
                  <a:pt x="83143" y="63894"/>
                </a:lnTo>
                <a:cubicBezTo>
                  <a:pt x="74952" y="63894"/>
                  <a:pt x="70856" y="60071"/>
                  <a:pt x="70856" y="52426"/>
                </a:cubicBezTo>
                <a:lnTo>
                  <a:pt x="70856" y="14745"/>
                </a:lnTo>
                <a:cubicBezTo>
                  <a:pt x="70856" y="4915"/>
                  <a:pt x="76044" y="0"/>
                  <a:pt x="86420" y="0"/>
                </a:cubicBezTo>
                <a:close/>
                <a:moveTo>
                  <a:pt x="15564" y="0"/>
                </a:moveTo>
                <a:lnTo>
                  <a:pt x="35633" y="0"/>
                </a:lnTo>
                <a:cubicBezTo>
                  <a:pt x="40275" y="0"/>
                  <a:pt x="43961" y="1297"/>
                  <a:pt x="46691" y="3891"/>
                </a:cubicBezTo>
                <a:cubicBezTo>
                  <a:pt x="49422" y="6485"/>
                  <a:pt x="50787" y="10103"/>
                  <a:pt x="50787" y="14745"/>
                </a:cubicBezTo>
                <a:lnTo>
                  <a:pt x="50787" y="61846"/>
                </a:lnTo>
                <a:cubicBezTo>
                  <a:pt x="50787" y="80413"/>
                  <a:pt x="46691" y="95568"/>
                  <a:pt x="38500" y="107309"/>
                </a:cubicBezTo>
                <a:cubicBezTo>
                  <a:pt x="30308" y="119050"/>
                  <a:pt x="17475" y="124921"/>
                  <a:pt x="0" y="124921"/>
                </a:cubicBezTo>
                <a:lnTo>
                  <a:pt x="0" y="104442"/>
                </a:lnTo>
                <a:cubicBezTo>
                  <a:pt x="14744" y="101711"/>
                  <a:pt x="22390" y="88195"/>
                  <a:pt x="22936" y="63894"/>
                </a:cubicBezTo>
                <a:lnTo>
                  <a:pt x="12287" y="63894"/>
                </a:lnTo>
                <a:cubicBezTo>
                  <a:pt x="4095" y="63894"/>
                  <a:pt x="0" y="60071"/>
                  <a:pt x="0" y="52426"/>
                </a:cubicBezTo>
                <a:lnTo>
                  <a:pt x="0" y="14745"/>
                </a:lnTo>
                <a:cubicBezTo>
                  <a:pt x="0" y="4915"/>
                  <a:pt x="5188" y="0"/>
                  <a:pt x="15564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  <p:cxnSp>
        <p:nvCxnSpPr>
          <p:cNvPr id="18" name="标题 1"/>
          <p:cNvCxnSpPr/>
          <p:nvPr/>
        </p:nvCxnSpPr>
        <p:spPr>
          <a:xfrm>
            <a:off x="293341" y="781562"/>
            <a:ext cx="11898659" cy="0"/>
          </a:xfrm>
          <a:prstGeom prst="line">
            <a:avLst/>
          </a:prstGeom>
          <a:noFill/>
          <a:ln w="38100" cap="sq">
            <a:solidFill>
              <a:schemeClr val="accent1"/>
            </a:solidFill>
            <a:miter/>
          </a:ln>
        </p:spPr>
      </p:cxnSp>
      <p:cxnSp>
        <p:nvCxnSpPr>
          <p:cNvPr id="19" name="标题 1"/>
          <p:cNvCxnSpPr/>
          <p:nvPr/>
        </p:nvCxnSpPr>
        <p:spPr>
          <a:xfrm>
            <a:off x="293341" y="842522"/>
            <a:ext cx="11898659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 flipH="1" flipV="1">
            <a:off x="0" y="12560"/>
            <a:ext cx="12192000" cy="68328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9005863" y="3234589"/>
            <a:ext cx="3305656" cy="3305656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278694" y="1364291"/>
            <a:ext cx="9634613" cy="4277751"/>
          </a:xfrm>
          <a:prstGeom prst="roundRect">
            <a:avLst/>
          </a:prstGeom>
          <a:solidFill>
            <a:schemeClr val="bg1">
              <a:alpha val="89000"/>
            </a:schemeClr>
          </a:solidFill>
          <a:ln w="2857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 flipV="1">
            <a:off x="1739384" y="4727501"/>
            <a:ext cx="8713232" cy="47741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193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
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739384" y="2921036"/>
            <a:ext cx="8713232" cy="169579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000">
                <a:ln w="12700">
                  <a:noFill/>
                </a:ln>
                <a:solidFill>
                  <a:srgbClr val="F0861C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教学方法与策略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16200000">
            <a:off x="8321434" y="4462918"/>
            <a:ext cx="144000" cy="1044153"/>
          </a:xfrm>
          <a:custGeom>
            <a:avLst/>
            <a:gdLst>
              <a:gd name="connsiteX0" fmla="*/ 144000 w 144000"/>
              <a:gd name="connsiteY0" fmla="*/ 972153 h 1044153"/>
              <a:gd name="connsiteX1" fmla="*/ 72000 w 144000"/>
              <a:gd name="connsiteY1" fmla="*/ 1044153 h 1044153"/>
              <a:gd name="connsiteX2" fmla="*/ 0 w 144000"/>
              <a:gd name="connsiteY2" fmla="*/ 972153 h 1044153"/>
              <a:gd name="connsiteX3" fmla="*/ 72000 w 144000"/>
              <a:gd name="connsiteY3" fmla="*/ 900153 h 1044153"/>
              <a:gd name="connsiteX4" fmla="*/ 144000 w 144000"/>
              <a:gd name="connsiteY4" fmla="*/ 972153 h 1044153"/>
              <a:gd name="connsiteX5" fmla="*/ 144000 w 144000"/>
              <a:gd name="connsiteY5" fmla="*/ 672102 h 1044153"/>
              <a:gd name="connsiteX6" fmla="*/ 72000 w 144000"/>
              <a:gd name="connsiteY6" fmla="*/ 744102 h 1044153"/>
              <a:gd name="connsiteX7" fmla="*/ 0 w 144000"/>
              <a:gd name="connsiteY7" fmla="*/ 672102 h 1044153"/>
              <a:gd name="connsiteX8" fmla="*/ 72000 w 144000"/>
              <a:gd name="connsiteY8" fmla="*/ 600102 h 1044153"/>
              <a:gd name="connsiteX9" fmla="*/ 144000 w 144000"/>
              <a:gd name="connsiteY9" fmla="*/ 672102 h 1044153"/>
              <a:gd name="connsiteX10" fmla="*/ 144000 w 144000"/>
              <a:gd name="connsiteY10" fmla="*/ 372051 h 1044153"/>
              <a:gd name="connsiteX11" fmla="*/ 72000 w 144000"/>
              <a:gd name="connsiteY11" fmla="*/ 444051 h 1044153"/>
              <a:gd name="connsiteX12" fmla="*/ 0 w 144000"/>
              <a:gd name="connsiteY12" fmla="*/ 372051 h 1044153"/>
              <a:gd name="connsiteX13" fmla="*/ 72000 w 144000"/>
              <a:gd name="connsiteY13" fmla="*/ 300051 h 1044153"/>
              <a:gd name="connsiteX14" fmla="*/ 144000 w 144000"/>
              <a:gd name="connsiteY14" fmla="*/ 372051 h 1044153"/>
              <a:gd name="connsiteX15" fmla="*/ 144000 w 144000"/>
              <a:gd name="connsiteY15" fmla="*/ 72000 h 1044153"/>
              <a:gd name="connsiteX16" fmla="*/ 72000 w 144000"/>
              <a:gd name="connsiteY16" fmla="*/ 144000 h 1044153"/>
              <a:gd name="connsiteX17" fmla="*/ 0 w 144000"/>
              <a:gd name="connsiteY17" fmla="*/ 72000 h 1044153"/>
              <a:gd name="connsiteX18" fmla="*/ 72000 w 144000"/>
              <a:gd name="connsiteY18" fmla="*/ 0 h 1044153"/>
              <a:gd name="connsiteX19" fmla="*/ 144000 w 144000"/>
              <a:gd name="connsiteY19" fmla="*/ 72000 h 1044153"/>
            </a:gdLst>
            <a:ahLst/>
            <a:cxnLst/>
            <a:rect l="l" t="t" r="r" b="b"/>
            <a:pathLst>
              <a:path w="144000" h="1044153">
                <a:moveTo>
                  <a:pt x="144000" y="972153"/>
                </a:moveTo>
                <a:cubicBezTo>
                  <a:pt x="144000" y="1011918"/>
                  <a:pt x="111765" y="1044153"/>
                  <a:pt x="72000" y="1044153"/>
                </a:cubicBezTo>
                <a:cubicBezTo>
                  <a:pt x="32235" y="1044153"/>
                  <a:pt x="0" y="1011918"/>
                  <a:pt x="0" y="972153"/>
                </a:cubicBezTo>
                <a:cubicBezTo>
                  <a:pt x="0" y="932388"/>
                  <a:pt x="32235" y="900153"/>
                  <a:pt x="72000" y="900153"/>
                </a:cubicBezTo>
                <a:cubicBezTo>
                  <a:pt x="111765" y="900153"/>
                  <a:pt x="144000" y="932388"/>
                  <a:pt x="144000" y="972153"/>
                </a:cubicBezTo>
                <a:close/>
                <a:moveTo>
                  <a:pt x="144000" y="672102"/>
                </a:moveTo>
                <a:cubicBezTo>
                  <a:pt x="144000" y="711867"/>
                  <a:pt x="111765" y="744102"/>
                  <a:pt x="72000" y="744102"/>
                </a:cubicBezTo>
                <a:cubicBezTo>
                  <a:pt x="32235" y="744102"/>
                  <a:pt x="0" y="711867"/>
                  <a:pt x="0" y="672102"/>
                </a:cubicBezTo>
                <a:cubicBezTo>
                  <a:pt x="0" y="632337"/>
                  <a:pt x="32235" y="600102"/>
                  <a:pt x="72000" y="600102"/>
                </a:cubicBezTo>
                <a:cubicBezTo>
                  <a:pt x="111765" y="600102"/>
                  <a:pt x="144000" y="632337"/>
                  <a:pt x="144000" y="672102"/>
                </a:cubicBezTo>
                <a:close/>
                <a:moveTo>
                  <a:pt x="144000" y="372051"/>
                </a:moveTo>
                <a:cubicBezTo>
                  <a:pt x="144000" y="411816"/>
                  <a:pt x="111765" y="444051"/>
                  <a:pt x="72000" y="444051"/>
                </a:cubicBezTo>
                <a:cubicBezTo>
                  <a:pt x="32235" y="444051"/>
                  <a:pt x="0" y="411816"/>
                  <a:pt x="0" y="372051"/>
                </a:cubicBezTo>
                <a:cubicBezTo>
                  <a:pt x="0" y="332286"/>
                  <a:pt x="32235" y="300051"/>
                  <a:pt x="72000" y="300051"/>
                </a:cubicBezTo>
                <a:cubicBezTo>
                  <a:pt x="111765" y="300051"/>
                  <a:pt x="144000" y="332286"/>
                  <a:pt x="144000" y="372051"/>
                </a:cubicBezTo>
                <a:close/>
                <a:moveTo>
                  <a:pt x="144000" y="72000"/>
                </a:moveTo>
                <a:cubicBezTo>
                  <a:pt x="144000" y="111765"/>
                  <a:pt x="111765" y="144000"/>
                  <a:pt x="72000" y="144000"/>
                </a:cubicBezTo>
                <a:cubicBezTo>
                  <a:pt x="32235" y="144000"/>
                  <a:pt x="0" y="111765"/>
                  <a:pt x="0" y="72000"/>
                </a:cubicBezTo>
                <a:cubicBezTo>
                  <a:pt x="0" y="32235"/>
                  <a:pt x="32235" y="0"/>
                  <a:pt x="72000" y="0"/>
                </a:cubicBezTo>
                <a:cubicBezTo>
                  <a:pt x="111765" y="0"/>
                  <a:pt x="144000" y="32235"/>
                  <a:pt x="144000" y="72000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 flipH="1">
            <a:off x="3726566" y="4444134"/>
            <a:ext cx="144000" cy="1044153"/>
          </a:xfrm>
          <a:custGeom>
            <a:avLst/>
            <a:gdLst>
              <a:gd name="connsiteX0" fmla="*/ 144000 w 144000"/>
              <a:gd name="connsiteY0" fmla="*/ 72000 h 1044153"/>
              <a:gd name="connsiteX1" fmla="*/ 72000 w 144000"/>
              <a:gd name="connsiteY1" fmla="*/ 0 h 1044153"/>
              <a:gd name="connsiteX2" fmla="*/ 0 w 144000"/>
              <a:gd name="connsiteY2" fmla="*/ 72000 h 1044153"/>
              <a:gd name="connsiteX3" fmla="*/ 72000 w 144000"/>
              <a:gd name="connsiteY3" fmla="*/ 144000 h 1044153"/>
              <a:gd name="connsiteX4" fmla="*/ 144000 w 144000"/>
              <a:gd name="connsiteY4" fmla="*/ 72000 h 1044153"/>
              <a:gd name="connsiteX5" fmla="*/ 144000 w 144000"/>
              <a:gd name="connsiteY5" fmla="*/ 372051 h 1044153"/>
              <a:gd name="connsiteX6" fmla="*/ 72000 w 144000"/>
              <a:gd name="connsiteY6" fmla="*/ 300051 h 1044153"/>
              <a:gd name="connsiteX7" fmla="*/ 0 w 144000"/>
              <a:gd name="connsiteY7" fmla="*/ 372051 h 1044153"/>
              <a:gd name="connsiteX8" fmla="*/ 72000 w 144000"/>
              <a:gd name="connsiteY8" fmla="*/ 444051 h 1044153"/>
              <a:gd name="connsiteX9" fmla="*/ 144000 w 144000"/>
              <a:gd name="connsiteY9" fmla="*/ 372051 h 1044153"/>
              <a:gd name="connsiteX10" fmla="*/ 144000 w 144000"/>
              <a:gd name="connsiteY10" fmla="*/ 672102 h 1044153"/>
              <a:gd name="connsiteX11" fmla="*/ 72000 w 144000"/>
              <a:gd name="connsiteY11" fmla="*/ 600102 h 1044153"/>
              <a:gd name="connsiteX12" fmla="*/ 0 w 144000"/>
              <a:gd name="connsiteY12" fmla="*/ 672102 h 1044153"/>
              <a:gd name="connsiteX13" fmla="*/ 72000 w 144000"/>
              <a:gd name="connsiteY13" fmla="*/ 744102 h 1044153"/>
              <a:gd name="connsiteX14" fmla="*/ 144000 w 144000"/>
              <a:gd name="connsiteY14" fmla="*/ 672102 h 1044153"/>
              <a:gd name="connsiteX15" fmla="*/ 144000 w 144000"/>
              <a:gd name="connsiteY15" fmla="*/ 972153 h 1044153"/>
              <a:gd name="connsiteX16" fmla="*/ 72000 w 144000"/>
              <a:gd name="connsiteY16" fmla="*/ 900153 h 1044153"/>
              <a:gd name="connsiteX17" fmla="*/ 0 w 144000"/>
              <a:gd name="connsiteY17" fmla="*/ 972153 h 1044153"/>
              <a:gd name="connsiteX18" fmla="*/ 72000 w 144000"/>
              <a:gd name="connsiteY18" fmla="*/ 1044153 h 1044153"/>
              <a:gd name="connsiteX19" fmla="*/ 144000 w 144000"/>
              <a:gd name="connsiteY19" fmla="*/ 972153 h 1044153"/>
            </a:gdLst>
            <a:ahLst/>
            <a:cxnLst/>
            <a:rect l="l" t="t" r="r" b="b"/>
            <a:pathLst>
              <a:path w="144000" h="1044153">
                <a:moveTo>
                  <a:pt x="144000" y="72000"/>
                </a:moveTo>
                <a:cubicBezTo>
                  <a:pt x="144000" y="32235"/>
                  <a:pt x="111765" y="0"/>
                  <a:pt x="72000" y="0"/>
                </a:cubicBezTo>
                <a:cubicBezTo>
                  <a:pt x="32235" y="0"/>
                  <a:pt x="0" y="32235"/>
                  <a:pt x="0" y="72000"/>
                </a:cubicBezTo>
                <a:cubicBezTo>
                  <a:pt x="0" y="111765"/>
                  <a:pt x="32235" y="144000"/>
                  <a:pt x="72000" y="144000"/>
                </a:cubicBezTo>
                <a:cubicBezTo>
                  <a:pt x="111765" y="144000"/>
                  <a:pt x="144000" y="111765"/>
                  <a:pt x="144000" y="72000"/>
                </a:cubicBezTo>
                <a:close/>
                <a:moveTo>
                  <a:pt x="144000" y="372051"/>
                </a:moveTo>
                <a:cubicBezTo>
                  <a:pt x="144000" y="332286"/>
                  <a:pt x="111765" y="300051"/>
                  <a:pt x="72000" y="300051"/>
                </a:cubicBezTo>
                <a:cubicBezTo>
                  <a:pt x="32235" y="300051"/>
                  <a:pt x="0" y="332286"/>
                  <a:pt x="0" y="372051"/>
                </a:cubicBezTo>
                <a:cubicBezTo>
                  <a:pt x="0" y="411816"/>
                  <a:pt x="32235" y="444051"/>
                  <a:pt x="72000" y="444051"/>
                </a:cubicBezTo>
                <a:cubicBezTo>
                  <a:pt x="111765" y="444051"/>
                  <a:pt x="144000" y="411816"/>
                  <a:pt x="144000" y="372051"/>
                </a:cubicBezTo>
                <a:close/>
                <a:moveTo>
                  <a:pt x="144000" y="672102"/>
                </a:moveTo>
                <a:cubicBezTo>
                  <a:pt x="144000" y="632337"/>
                  <a:pt x="111765" y="600102"/>
                  <a:pt x="72000" y="600102"/>
                </a:cubicBezTo>
                <a:cubicBezTo>
                  <a:pt x="32235" y="600102"/>
                  <a:pt x="0" y="632337"/>
                  <a:pt x="0" y="672102"/>
                </a:cubicBezTo>
                <a:cubicBezTo>
                  <a:pt x="0" y="711867"/>
                  <a:pt x="32235" y="744102"/>
                  <a:pt x="72000" y="744102"/>
                </a:cubicBezTo>
                <a:cubicBezTo>
                  <a:pt x="111765" y="744102"/>
                  <a:pt x="144000" y="711867"/>
                  <a:pt x="144000" y="672102"/>
                </a:cubicBezTo>
                <a:close/>
                <a:moveTo>
                  <a:pt x="144000" y="972153"/>
                </a:moveTo>
                <a:cubicBezTo>
                  <a:pt x="144000" y="932388"/>
                  <a:pt x="111765" y="900153"/>
                  <a:pt x="72000" y="900153"/>
                </a:cubicBezTo>
                <a:cubicBezTo>
                  <a:pt x="32235" y="900153"/>
                  <a:pt x="0" y="932388"/>
                  <a:pt x="0" y="972153"/>
                </a:cubicBezTo>
                <a:cubicBezTo>
                  <a:pt x="0" y="1011918"/>
                  <a:pt x="32235" y="1044153"/>
                  <a:pt x="72000" y="1044153"/>
                </a:cubicBezTo>
                <a:cubicBezTo>
                  <a:pt x="111765" y="1044153"/>
                  <a:pt x="144000" y="1011918"/>
                  <a:pt x="144000" y="972153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3702402" y="1717639"/>
            <a:ext cx="3613826" cy="12003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562334" y="592271"/>
            <a:ext cx="2093762" cy="23256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F6B67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9301507" y="-1496501"/>
            <a:ext cx="3803874" cy="3803874"/>
          </a:xfrm>
          <a:prstGeom prst="ellipse">
            <a:avLst/>
          </a:prstGeom>
          <a:gradFill>
            <a:gsLst>
              <a:gs pos="36000">
                <a:schemeClr val="accent1">
                  <a:alpha val="0"/>
                </a:schemeClr>
              </a:gs>
              <a:gs pos="9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13860" y="561384"/>
            <a:ext cx="2203494" cy="2203494"/>
          </a:xfrm>
          <a:prstGeom prst="ellipse">
            <a:avLst/>
          </a:prstGeom>
          <a:gradFill>
            <a:gsLst>
              <a:gs pos="36000">
                <a:schemeClr val="accent1">
                  <a:alpha val="0"/>
                </a:schemeClr>
              </a:gs>
              <a:gs pos="9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38165" t="41376" r="24953" b="17380"/>
          <a:stretch>
            <a:fillRect/>
          </a:stretch>
        </p:blipFill>
        <p:spPr>
          <a:xfrm rot="8688012" flipH="1">
            <a:off x="8709624" y="5073592"/>
            <a:ext cx="4496734" cy="31947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41080" y="0"/>
            <a:ext cx="12274160" cy="6858000"/>
          </a:xfrm>
          <a:prstGeom prst="rect">
            <a:avLst/>
          </a:prstGeom>
          <a:gradFill>
            <a:gsLst>
              <a:gs pos="41000">
                <a:schemeClr val="accent1">
                  <a:lumMod val="20000"/>
                  <a:lumOff val="80000"/>
                  <a:alpha val="0"/>
                </a:schemeClr>
              </a:gs>
              <a:gs pos="96800">
                <a:schemeClr val="accent1">
                  <a:lumMod val="40000"/>
                  <a:lumOff val="60000"/>
                  <a:alpha val="1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010766" y="2281068"/>
            <a:ext cx="912904" cy="1053892"/>
          </a:xfrm>
          <a:custGeom>
            <a:avLst/>
            <a:gdLst>
              <a:gd name="T0" fmla="*/ 0 w 2066"/>
              <a:gd name="T1" fmla="*/ 0 h 2385"/>
              <a:gd name="T2" fmla="*/ 2066 w 2066"/>
              <a:gd name="T3" fmla="*/ 1193 h 2385"/>
              <a:gd name="T4" fmla="*/ 0 w 2066"/>
              <a:gd name="T5" fmla="*/ 2385 h 2385"/>
              <a:gd name="T6" fmla="*/ 0 w 2066"/>
              <a:gd name="T7" fmla="*/ 0 h 2385"/>
            </a:gdLst>
            <a:ahLst/>
            <a:cxnLst/>
            <a:rect l="0" t="0" r="r" b="b"/>
            <a:pathLst>
              <a:path w="2066" h="2385">
                <a:moveTo>
                  <a:pt x="0" y="0"/>
                </a:moveTo>
                <a:cubicBezTo>
                  <a:pt x="853" y="0"/>
                  <a:pt x="1640" y="455"/>
                  <a:pt x="2066" y="1193"/>
                </a:cubicBezTo>
                <a:lnTo>
                  <a:pt x="0" y="2385"/>
                </a:lnTo>
                <a:lnTo>
                  <a:pt x="0" y="0"/>
                </a:lnTo>
                <a:close/>
              </a:path>
            </a:pathLst>
          </a:custGeom>
          <a:noFill/>
          <a:ln w="19050" cap="flat">
            <a:noFill/>
            <a:round/>
            <a:headEnd/>
            <a:tailEnd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052483" y="3042738"/>
            <a:ext cx="1100890" cy="1053892"/>
          </a:xfrm>
          <a:custGeom>
            <a:avLst/>
            <a:gdLst>
              <a:gd name="T0" fmla="*/ 2066 w 2492"/>
              <a:gd name="T1" fmla="*/ 0 h 2385"/>
              <a:gd name="T2" fmla="*/ 2066 w 2492"/>
              <a:gd name="T3" fmla="*/ 2385 h 2385"/>
              <a:gd name="T4" fmla="*/ 0 w 2492"/>
              <a:gd name="T5" fmla="*/ 1192 h 2385"/>
              <a:gd name="T6" fmla="*/ 2066 w 2492"/>
              <a:gd name="T7" fmla="*/ 0 h 2385"/>
            </a:gdLst>
            <a:ahLst/>
            <a:cxnLst/>
            <a:rect l="0" t="0" r="r" b="b"/>
            <a:pathLst>
              <a:path w="2492" h="2385">
                <a:moveTo>
                  <a:pt x="2066" y="0"/>
                </a:moveTo>
                <a:cubicBezTo>
                  <a:pt x="2492" y="738"/>
                  <a:pt x="2492" y="1647"/>
                  <a:pt x="2066" y="2385"/>
                </a:cubicBezTo>
                <a:lnTo>
                  <a:pt x="0" y="1192"/>
                </a:lnTo>
                <a:lnTo>
                  <a:pt x="2066" y="0"/>
                </a:lnTo>
                <a:close/>
              </a:path>
            </a:pathLst>
          </a:custGeom>
          <a:noFill/>
          <a:ln w="19050" cap="flat">
            <a:noFill/>
            <a:round/>
            <a:headEnd/>
            <a:tailEnd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010766" y="3802972"/>
            <a:ext cx="912904" cy="1055068"/>
          </a:xfrm>
          <a:custGeom>
            <a:avLst/>
            <a:gdLst>
              <a:gd name="T0" fmla="*/ 2066 w 2066"/>
              <a:gd name="T1" fmla="*/ 1193 h 2386"/>
              <a:gd name="T2" fmla="*/ 0 w 2066"/>
              <a:gd name="T3" fmla="*/ 2386 h 2386"/>
              <a:gd name="T4" fmla="*/ 0 w 2066"/>
              <a:gd name="T5" fmla="*/ 0 h 2386"/>
              <a:gd name="T6" fmla="*/ 2066 w 2066"/>
              <a:gd name="T7" fmla="*/ 1193 h 2386"/>
            </a:gdLst>
            <a:ahLst/>
            <a:cxnLst/>
            <a:rect l="0" t="0" r="r" b="b"/>
            <a:pathLst>
              <a:path w="2066" h="2386">
                <a:moveTo>
                  <a:pt x="2066" y="1193"/>
                </a:moveTo>
                <a:cubicBezTo>
                  <a:pt x="1640" y="1931"/>
                  <a:pt x="853" y="2386"/>
                  <a:pt x="0" y="2386"/>
                </a:cubicBezTo>
                <a:lnTo>
                  <a:pt x="0" y="0"/>
                </a:lnTo>
                <a:lnTo>
                  <a:pt x="2066" y="1193"/>
                </a:lnTo>
                <a:close/>
              </a:path>
            </a:pathLst>
          </a:custGeom>
          <a:noFill/>
          <a:ln w="19050" cap="flat">
            <a:noFill/>
            <a:round/>
            <a:headEnd/>
            <a:tailEnd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694123" y="3802973"/>
            <a:ext cx="911728" cy="1055066"/>
          </a:xfrm>
          <a:custGeom>
            <a:avLst/>
            <a:gdLst>
              <a:gd name="T0" fmla="*/ 2065 w 2065"/>
              <a:gd name="T1" fmla="*/ 2386 h 2386"/>
              <a:gd name="T2" fmla="*/ 0 w 2065"/>
              <a:gd name="T3" fmla="*/ 1193 h 2386"/>
              <a:gd name="T4" fmla="*/ 2065 w 2065"/>
              <a:gd name="T5" fmla="*/ 0 h 2386"/>
              <a:gd name="T6" fmla="*/ 2065 w 2065"/>
              <a:gd name="T7" fmla="*/ 2386 h 2386"/>
            </a:gdLst>
            <a:ahLst/>
            <a:cxnLst/>
            <a:rect l="0" t="0" r="r" b="b"/>
            <a:pathLst>
              <a:path w="2065" h="2386">
                <a:moveTo>
                  <a:pt x="2065" y="2386"/>
                </a:moveTo>
                <a:cubicBezTo>
                  <a:pt x="1213" y="2386"/>
                  <a:pt x="426" y="1931"/>
                  <a:pt x="0" y="1193"/>
                </a:cubicBezTo>
                <a:lnTo>
                  <a:pt x="2065" y="0"/>
                </a:lnTo>
                <a:lnTo>
                  <a:pt x="2065" y="2386"/>
                </a:lnTo>
                <a:close/>
              </a:path>
            </a:pathLst>
          </a:custGeom>
          <a:noFill/>
          <a:ln w="19050" cap="flat">
            <a:noFill/>
            <a:round/>
            <a:headEnd/>
            <a:tailEnd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464421" y="3042739"/>
            <a:ext cx="1099712" cy="1053890"/>
          </a:xfrm>
          <a:custGeom>
            <a:avLst/>
            <a:gdLst>
              <a:gd name="T0" fmla="*/ 426 w 2491"/>
              <a:gd name="T1" fmla="*/ 2385 h 2385"/>
              <a:gd name="T2" fmla="*/ 426 w 2491"/>
              <a:gd name="T3" fmla="*/ 0 h 2385"/>
              <a:gd name="T4" fmla="*/ 2491 w 2491"/>
              <a:gd name="T5" fmla="*/ 1192 h 2385"/>
              <a:gd name="T6" fmla="*/ 426 w 2491"/>
              <a:gd name="T7" fmla="*/ 2385 h 2385"/>
            </a:gdLst>
            <a:ahLst/>
            <a:cxnLst/>
            <a:rect l="0" t="0" r="r" b="b"/>
            <a:pathLst>
              <a:path w="2491" h="2385">
                <a:moveTo>
                  <a:pt x="426" y="2385"/>
                </a:moveTo>
                <a:cubicBezTo>
                  <a:pt x="0" y="1647"/>
                  <a:pt x="0" y="738"/>
                  <a:pt x="426" y="0"/>
                </a:cubicBezTo>
                <a:lnTo>
                  <a:pt x="2491" y="1192"/>
                </a:lnTo>
                <a:lnTo>
                  <a:pt x="426" y="2385"/>
                </a:lnTo>
                <a:close/>
              </a:path>
            </a:pathLst>
          </a:custGeom>
          <a:noFill/>
          <a:ln w="19050" cap="flat">
            <a:noFill/>
            <a:round/>
            <a:headEnd/>
            <a:tailEnd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482822" y="2298710"/>
            <a:ext cx="2652408" cy="2541948"/>
            <a:chOff x="1482822" y="2298710"/>
            <a:chExt cx="2652408" cy="2541948"/>
          </a:xfrm>
        </p:grpSpPr>
        <p:sp>
          <p:nvSpPr>
            <p:cNvPr id="9" name="标题 1"/>
            <p:cNvSpPr txBox="1"/>
            <p:nvPr/>
          </p:nvSpPr>
          <p:spPr>
            <a:xfrm>
              <a:off x="2808318" y="2298710"/>
              <a:ext cx="1100332" cy="1270266"/>
            </a:xfrm>
            <a:custGeom>
              <a:avLst/>
              <a:gdLst>
                <a:gd name="T0" fmla="*/ 0 w 2066"/>
                <a:gd name="T1" fmla="*/ 0 h 2385"/>
                <a:gd name="T2" fmla="*/ 2066 w 2066"/>
                <a:gd name="T3" fmla="*/ 1193 h 2385"/>
                <a:gd name="T4" fmla="*/ 0 w 2066"/>
                <a:gd name="T5" fmla="*/ 2385 h 2385"/>
                <a:gd name="T6" fmla="*/ 0 w 2066"/>
                <a:gd name="T7" fmla="*/ 0 h 2385"/>
              </a:gdLst>
              <a:ahLst/>
              <a:cxnLst/>
              <a:rect l="0" t="0" r="r" b="b"/>
              <a:pathLst>
                <a:path w="2066" h="2385">
                  <a:moveTo>
                    <a:pt x="0" y="0"/>
                  </a:moveTo>
                  <a:cubicBezTo>
                    <a:pt x="853" y="0"/>
                    <a:pt x="1640" y="455"/>
                    <a:pt x="2066" y="1193"/>
                  </a:cubicBezTo>
                  <a:lnTo>
                    <a:pt x="0" y="23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sq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>
              <a:off x="2808318" y="2934551"/>
              <a:ext cx="1326912" cy="1270266"/>
            </a:xfrm>
            <a:custGeom>
              <a:avLst/>
              <a:gdLst>
                <a:gd name="T0" fmla="*/ 2066 w 2492"/>
                <a:gd name="T1" fmla="*/ 0 h 2385"/>
                <a:gd name="T2" fmla="*/ 2066 w 2492"/>
                <a:gd name="T3" fmla="*/ 2385 h 2385"/>
                <a:gd name="T4" fmla="*/ 0 w 2492"/>
                <a:gd name="T5" fmla="*/ 1192 h 2385"/>
                <a:gd name="T6" fmla="*/ 2066 w 2492"/>
                <a:gd name="T7" fmla="*/ 0 h 2385"/>
              </a:gdLst>
              <a:ahLst/>
              <a:cxnLst/>
              <a:rect l="0" t="0" r="r" b="b"/>
              <a:pathLst>
                <a:path w="2492" h="2385">
                  <a:moveTo>
                    <a:pt x="2066" y="0"/>
                  </a:moveTo>
                  <a:cubicBezTo>
                    <a:pt x="2492" y="738"/>
                    <a:pt x="2492" y="1647"/>
                    <a:pt x="2066" y="2385"/>
                  </a:cubicBezTo>
                  <a:lnTo>
                    <a:pt x="0" y="1192"/>
                  </a:lnTo>
                  <a:lnTo>
                    <a:pt x="2066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sq">
              <a:noFill/>
              <a:round/>
              <a:headEnd/>
              <a:tailEnd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1" name="标题 1"/>
            <p:cNvSpPr txBox="1"/>
            <p:nvPr/>
          </p:nvSpPr>
          <p:spPr>
            <a:xfrm>
              <a:off x="2808318" y="3568976"/>
              <a:ext cx="1100332" cy="1271682"/>
            </a:xfrm>
            <a:custGeom>
              <a:avLst/>
              <a:gdLst>
                <a:gd name="T0" fmla="*/ 2066 w 2066"/>
                <a:gd name="T1" fmla="*/ 1193 h 2386"/>
                <a:gd name="T2" fmla="*/ 0 w 2066"/>
                <a:gd name="T3" fmla="*/ 2386 h 2386"/>
                <a:gd name="T4" fmla="*/ 0 w 2066"/>
                <a:gd name="T5" fmla="*/ 0 h 2386"/>
                <a:gd name="T6" fmla="*/ 2066 w 2066"/>
                <a:gd name="T7" fmla="*/ 1193 h 2386"/>
              </a:gdLst>
              <a:ahLst/>
              <a:cxnLst/>
              <a:rect l="0" t="0" r="r" b="b"/>
              <a:pathLst>
                <a:path w="2066" h="2386">
                  <a:moveTo>
                    <a:pt x="2066" y="1193"/>
                  </a:moveTo>
                  <a:cubicBezTo>
                    <a:pt x="1640" y="1931"/>
                    <a:pt x="853" y="2386"/>
                    <a:pt x="0" y="2386"/>
                  </a:cubicBezTo>
                  <a:lnTo>
                    <a:pt x="0" y="0"/>
                  </a:lnTo>
                  <a:lnTo>
                    <a:pt x="2066" y="119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sq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" name="标题 1"/>
            <p:cNvSpPr txBox="1"/>
            <p:nvPr/>
          </p:nvSpPr>
          <p:spPr>
            <a:xfrm>
              <a:off x="1709402" y="3568976"/>
              <a:ext cx="1098915" cy="1271682"/>
            </a:xfrm>
            <a:custGeom>
              <a:avLst/>
              <a:gdLst>
                <a:gd name="T0" fmla="*/ 2065 w 2065"/>
                <a:gd name="T1" fmla="*/ 2386 h 2386"/>
                <a:gd name="T2" fmla="*/ 0 w 2065"/>
                <a:gd name="T3" fmla="*/ 1193 h 2386"/>
                <a:gd name="T4" fmla="*/ 2065 w 2065"/>
                <a:gd name="T5" fmla="*/ 0 h 2386"/>
                <a:gd name="T6" fmla="*/ 2065 w 2065"/>
                <a:gd name="T7" fmla="*/ 2386 h 2386"/>
              </a:gdLst>
              <a:ahLst/>
              <a:cxnLst/>
              <a:rect l="0" t="0" r="r" b="b"/>
              <a:pathLst>
                <a:path w="2065" h="2386">
                  <a:moveTo>
                    <a:pt x="2065" y="2386"/>
                  </a:moveTo>
                  <a:cubicBezTo>
                    <a:pt x="1213" y="2386"/>
                    <a:pt x="426" y="1931"/>
                    <a:pt x="0" y="1193"/>
                  </a:cubicBezTo>
                  <a:lnTo>
                    <a:pt x="2065" y="0"/>
                  </a:lnTo>
                  <a:lnTo>
                    <a:pt x="2065" y="238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sq">
              <a:noFill/>
              <a:round/>
              <a:headEnd/>
              <a:tailEnd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3" name="标题 1"/>
            <p:cNvSpPr txBox="1"/>
            <p:nvPr/>
          </p:nvSpPr>
          <p:spPr>
            <a:xfrm>
              <a:off x="1482822" y="2934551"/>
              <a:ext cx="1325496" cy="1270266"/>
            </a:xfrm>
            <a:custGeom>
              <a:avLst/>
              <a:gdLst>
                <a:gd name="T0" fmla="*/ 426 w 2491"/>
                <a:gd name="T1" fmla="*/ 2385 h 2385"/>
                <a:gd name="T2" fmla="*/ 426 w 2491"/>
                <a:gd name="T3" fmla="*/ 0 h 2385"/>
                <a:gd name="T4" fmla="*/ 2491 w 2491"/>
                <a:gd name="T5" fmla="*/ 1192 h 2385"/>
                <a:gd name="T6" fmla="*/ 426 w 2491"/>
                <a:gd name="T7" fmla="*/ 2385 h 2385"/>
              </a:gdLst>
              <a:ahLst/>
              <a:cxnLst/>
              <a:rect l="0" t="0" r="r" b="b"/>
              <a:pathLst>
                <a:path w="2491" h="2385">
                  <a:moveTo>
                    <a:pt x="426" y="2385"/>
                  </a:moveTo>
                  <a:cubicBezTo>
                    <a:pt x="0" y="1647"/>
                    <a:pt x="0" y="738"/>
                    <a:pt x="426" y="0"/>
                  </a:cubicBezTo>
                  <a:lnTo>
                    <a:pt x="2491" y="1192"/>
                  </a:lnTo>
                  <a:lnTo>
                    <a:pt x="426" y="2385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sq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/>
          </p:nvSpPr>
          <p:spPr>
            <a:xfrm>
              <a:off x="1709402" y="2298710"/>
              <a:ext cx="1098915" cy="1270266"/>
            </a:xfrm>
            <a:custGeom>
              <a:avLst/>
              <a:gdLst>
                <a:gd name="T0" fmla="*/ 0 w 2065"/>
                <a:gd name="T1" fmla="*/ 1193 h 2385"/>
                <a:gd name="T2" fmla="*/ 2065 w 2065"/>
                <a:gd name="T3" fmla="*/ 0 h 2385"/>
                <a:gd name="T4" fmla="*/ 2065 w 2065"/>
                <a:gd name="T5" fmla="*/ 2385 h 2385"/>
                <a:gd name="T6" fmla="*/ 0 w 2065"/>
                <a:gd name="T7" fmla="*/ 1193 h 2385"/>
              </a:gdLst>
              <a:ahLst/>
              <a:cxnLst/>
              <a:rect l="0" t="0" r="r" b="b"/>
              <a:pathLst>
                <a:path w="2065" h="2385">
                  <a:moveTo>
                    <a:pt x="0" y="1193"/>
                  </a:moveTo>
                  <a:cubicBezTo>
                    <a:pt x="426" y="455"/>
                    <a:pt x="1213" y="0"/>
                    <a:pt x="2065" y="0"/>
                  </a:cubicBezTo>
                  <a:lnTo>
                    <a:pt x="2065" y="2385"/>
                  </a:lnTo>
                  <a:lnTo>
                    <a:pt x="0" y="119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sq">
              <a:noFill/>
              <a:round/>
              <a:headEnd/>
              <a:tailEnd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5" name="标题 1"/>
          <p:cNvSpPr txBox="1"/>
          <p:nvPr/>
        </p:nvSpPr>
        <p:spPr>
          <a:xfrm>
            <a:off x="1694123" y="2281068"/>
            <a:ext cx="911728" cy="1053892"/>
          </a:xfrm>
          <a:custGeom>
            <a:avLst/>
            <a:gdLst>
              <a:gd name="T0" fmla="*/ 0 w 2065"/>
              <a:gd name="T1" fmla="*/ 1193 h 2385"/>
              <a:gd name="T2" fmla="*/ 2065 w 2065"/>
              <a:gd name="T3" fmla="*/ 0 h 2385"/>
              <a:gd name="T4" fmla="*/ 2065 w 2065"/>
              <a:gd name="T5" fmla="*/ 2385 h 2385"/>
              <a:gd name="T6" fmla="*/ 0 w 2065"/>
              <a:gd name="T7" fmla="*/ 1193 h 2385"/>
            </a:gdLst>
            <a:ahLst/>
            <a:cxnLst/>
            <a:rect l="0" t="0" r="r" b="b"/>
            <a:pathLst>
              <a:path w="2065" h="2385">
                <a:moveTo>
                  <a:pt x="0" y="1193"/>
                </a:moveTo>
                <a:cubicBezTo>
                  <a:pt x="426" y="455"/>
                  <a:pt x="1213" y="0"/>
                  <a:pt x="2065" y="0"/>
                </a:cubicBezTo>
                <a:lnTo>
                  <a:pt x="2065" y="2385"/>
                </a:lnTo>
                <a:lnTo>
                  <a:pt x="0" y="1193"/>
                </a:lnTo>
                <a:close/>
              </a:path>
            </a:pathLst>
          </a:custGeom>
          <a:noFill/>
          <a:ln w="19050" cap="flat">
            <a:noFill/>
            <a:round/>
            <a:headEnd/>
            <a:tailEnd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2137650" y="2898307"/>
            <a:ext cx="1342752" cy="1342752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2596610" y="3334694"/>
            <a:ext cx="424833" cy="424833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76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9572272" y="2281068"/>
            <a:ext cx="912904" cy="1053892"/>
          </a:xfrm>
          <a:custGeom>
            <a:avLst/>
            <a:gdLst>
              <a:gd name="T0" fmla="*/ 0 w 2066"/>
              <a:gd name="T1" fmla="*/ 0 h 2385"/>
              <a:gd name="T2" fmla="*/ 2066 w 2066"/>
              <a:gd name="T3" fmla="*/ 1193 h 2385"/>
              <a:gd name="T4" fmla="*/ 0 w 2066"/>
              <a:gd name="T5" fmla="*/ 2385 h 2385"/>
              <a:gd name="T6" fmla="*/ 0 w 2066"/>
              <a:gd name="T7" fmla="*/ 0 h 2385"/>
            </a:gdLst>
            <a:ahLst/>
            <a:cxnLst/>
            <a:rect l="0" t="0" r="r" b="b"/>
            <a:pathLst>
              <a:path w="2066" h="2385">
                <a:moveTo>
                  <a:pt x="0" y="0"/>
                </a:moveTo>
                <a:cubicBezTo>
                  <a:pt x="853" y="0"/>
                  <a:pt x="1640" y="455"/>
                  <a:pt x="2066" y="1193"/>
                </a:cubicBezTo>
                <a:lnTo>
                  <a:pt x="0" y="2385"/>
                </a:lnTo>
                <a:lnTo>
                  <a:pt x="0" y="0"/>
                </a:lnTo>
                <a:close/>
              </a:path>
            </a:pathLst>
          </a:custGeom>
          <a:noFill/>
          <a:ln w="19050" cap="flat">
            <a:noFill/>
            <a:round/>
            <a:headEnd/>
            <a:tailEnd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9613989" y="3042738"/>
            <a:ext cx="1100890" cy="1053892"/>
          </a:xfrm>
          <a:custGeom>
            <a:avLst/>
            <a:gdLst>
              <a:gd name="T0" fmla="*/ 2066 w 2492"/>
              <a:gd name="T1" fmla="*/ 0 h 2385"/>
              <a:gd name="T2" fmla="*/ 2066 w 2492"/>
              <a:gd name="T3" fmla="*/ 2385 h 2385"/>
              <a:gd name="T4" fmla="*/ 0 w 2492"/>
              <a:gd name="T5" fmla="*/ 1192 h 2385"/>
              <a:gd name="T6" fmla="*/ 2066 w 2492"/>
              <a:gd name="T7" fmla="*/ 0 h 2385"/>
            </a:gdLst>
            <a:ahLst/>
            <a:cxnLst/>
            <a:rect l="0" t="0" r="r" b="b"/>
            <a:pathLst>
              <a:path w="2492" h="2385">
                <a:moveTo>
                  <a:pt x="2066" y="0"/>
                </a:moveTo>
                <a:cubicBezTo>
                  <a:pt x="2492" y="738"/>
                  <a:pt x="2492" y="1647"/>
                  <a:pt x="2066" y="2385"/>
                </a:cubicBezTo>
                <a:lnTo>
                  <a:pt x="0" y="1192"/>
                </a:lnTo>
                <a:lnTo>
                  <a:pt x="2066" y="0"/>
                </a:lnTo>
                <a:close/>
              </a:path>
            </a:pathLst>
          </a:custGeom>
          <a:noFill/>
          <a:ln w="19050" cap="flat">
            <a:noFill/>
            <a:round/>
            <a:headEnd/>
            <a:tailEnd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9572272" y="3802972"/>
            <a:ext cx="912904" cy="1055068"/>
          </a:xfrm>
          <a:custGeom>
            <a:avLst/>
            <a:gdLst>
              <a:gd name="T0" fmla="*/ 2066 w 2066"/>
              <a:gd name="T1" fmla="*/ 1193 h 2386"/>
              <a:gd name="T2" fmla="*/ 0 w 2066"/>
              <a:gd name="T3" fmla="*/ 2386 h 2386"/>
              <a:gd name="T4" fmla="*/ 0 w 2066"/>
              <a:gd name="T5" fmla="*/ 0 h 2386"/>
              <a:gd name="T6" fmla="*/ 2066 w 2066"/>
              <a:gd name="T7" fmla="*/ 1193 h 2386"/>
            </a:gdLst>
            <a:ahLst/>
            <a:cxnLst/>
            <a:rect l="0" t="0" r="r" b="b"/>
            <a:pathLst>
              <a:path w="2066" h="2386">
                <a:moveTo>
                  <a:pt x="2066" y="1193"/>
                </a:moveTo>
                <a:cubicBezTo>
                  <a:pt x="1640" y="1931"/>
                  <a:pt x="853" y="2386"/>
                  <a:pt x="0" y="2386"/>
                </a:cubicBezTo>
                <a:lnTo>
                  <a:pt x="0" y="0"/>
                </a:lnTo>
                <a:lnTo>
                  <a:pt x="2066" y="1193"/>
                </a:lnTo>
                <a:close/>
              </a:path>
            </a:pathLst>
          </a:custGeom>
          <a:noFill/>
          <a:ln w="19050" cap="flat">
            <a:noFill/>
            <a:round/>
            <a:headEnd/>
            <a:tailEnd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8255629" y="3802973"/>
            <a:ext cx="911728" cy="1055066"/>
          </a:xfrm>
          <a:custGeom>
            <a:avLst/>
            <a:gdLst>
              <a:gd name="T0" fmla="*/ 2065 w 2065"/>
              <a:gd name="T1" fmla="*/ 2386 h 2386"/>
              <a:gd name="T2" fmla="*/ 0 w 2065"/>
              <a:gd name="T3" fmla="*/ 1193 h 2386"/>
              <a:gd name="T4" fmla="*/ 2065 w 2065"/>
              <a:gd name="T5" fmla="*/ 0 h 2386"/>
              <a:gd name="T6" fmla="*/ 2065 w 2065"/>
              <a:gd name="T7" fmla="*/ 2386 h 2386"/>
            </a:gdLst>
            <a:ahLst/>
            <a:cxnLst/>
            <a:rect l="0" t="0" r="r" b="b"/>
            <a:pathLst>
              <a:path w="2065" h="2386">
                <a:moveTo>
                  <a:pt x="2065" y="2386"/>
                </a:moveTo>
                <a:cubicBezTo>
                  <a:pt x="1213" y="2386"/>
                  <a:pt x="426" y="1931"/>
                  <a:pt x="0" y="1193"/>
                </a:cubicBezTo>
                <a:lnTo>
                  <a:pt x="2065" y="0"/>
                </a:lnTo>
                <a:lnTo>
                  <a:pt x="2065" y="2386"/>
                </a:lnTo>
                <a:close/>
              </a:path>
            </a:pathLst>
          </a:custGeom>
          <a:noFill/>
          <a:ln w="19050" cap="flat">
            <a:noFill/>
            <a:round/>
            <a:headEnd/>
            <a:tailEnd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8025927" y="3042739"/>
            <a:ext cx="1099712" cy="1053890"/>
          </a:xfrm>
          <a:custGeom>
            <a:avLst/>
            <a:gdLst>
              <a:gd name="T0" fmla="*/ 426 w 2491"/>
              <a:gd name="T1" fmla="*/ 2385 h 2385"/>
              <a:gd name="T2" fmla="*/ 426 w 2491"/>
              <a:gd name="T3" fmla="*/ 0 h 2385"/>
              <a:gd name="T4" fmla="*/ 2491 w 2491"/>
              <a:gd name="T5" fmla="*/ 1192 h 2385"/>
              <a:gd name="T6" fmla="*/ 426 w 2491"/>
              <a:gd name="T7" fmla="*/ 2385 h 2385"/>
            </a:gdLst>
            <a:ahLst/>
            <a:cxnLst/>
            <a:rect l="0" t="0" r="r" b="b"/>
            <a:pathLst>
              <a:path w="2491" h="2385">
                <a:moveTo>
                  <a:pt x="426" y="2385"/>
                </a:moveTo>
                <a:cubicBezTo>
                  <a:pt x="0" y="1647"/>
                  <a:pt x="0" y="738"/>
                  <a:pt x="426" y="0"/>
                </a:cubicBezTo>
                <a:lnTo>
                  <a:pt x="2491" y="1192"/>
                </a:lnTo>
                <a:lnTo>
                  <a:pt x="426" y="2385"/>
                </a:lnTo>
                <a:close/>
              </a:path>
            </a:pathLst>
          </a:custGeom>
          <a:noFill/>
          <a:ln w="19050" cap="flat">
            <a:noFill/>
            <a:round/>
            <a:headEnd/>
            <a:tailEnd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8044328" y="2298710"/>
            <a:ext cx="2652408" cy="2541948"/>
            <a:chOff x="8044328" y="2298710"/>
            <a:chExt cx="2652408" cy="2541948"/>
          </a:xfrm>
        </p:grpSpPr>
        <p:sp>
          <p:nvSpPr>
            <p:cNvPr id="24" name="标题 1"/>
            <p:cNvSpPr txBox="1"/>
            <p:nvPr/>
          </p:nvSpPr>
          <p:spPr>
            <a:xfrm>
              <a:off x="9369824" y="2298710"/>
              <a:ext cx="1100332" cy="1270266"/>
            </a:xfrm>
            <a:custGeom>
              <a:avLst/>
              <a:gdLst>
                <a:gd name="T0" fmla="*/ 0 w 2066"/>
                <a:gd name="T1" fmla="*/ 0 h 2385"/>
                <a:gd name="T2" fmla="*/ 2066 w 2066"/>
                <a:gd name="T3" fmla="*/ 1193 h 2385"/>
                <a:gd name="T4" fmla="*/ 0 w 2066"/>
                <a:gd name="T5" fmla="*/ 2385 h 2385"/>
                <a:gd name="T6" fmla="*/ 0 w 2066"/>
                <a:gd name="T7" fmla="*/ 0 h 2385"/>
              </a:gdLst>
              <a:ahLst/>
              <a:cxnLst/>
              <a:rect l="0" t="0" r="r" b="b"/>
              <a:pathLst>
                <a:path w="2066" h="2385">
                  <a:moveTo>
                    <a:pt x="0" y="0"/>
                  </a:moveTo>
                  <a:cubicBezTo>
                    <a:pt x="853" y="0"/>
                    <a:pt x="1640" y="455"/>
                    <a:pt x="2066" y="1193"/>
                  </a:cubicBezTo>
                  <a:lnTo>
                    <a:pt x="0" y="23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sq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5" name="标题 1"/>
            <p:cNvSpPr txBox="1"/>
            <p:nvPr/>
          </p:nvSpPr>
          <p:spPr>
            <a:xfrm>
              <a:off x="9369824" y="2934551"/>
              <a:ext cx="1326912" cy="1270266"/>
            </a:xfrm>
            <a:custGeom>
              <a:avLst/>
              <a:gdLst>
                <a:gd name="T0" fmla="*/ 2066 w 2492"/>
                <a:gd name="T1" fmla="*/ 0 h 2385"/>
                <a:gd name="T2" fmla="*/ 2066 w 2492"/>
                <a:gd name="T3" fmla="*/ 2385 h 2385"/>
                <a:gd name="T4" fmla="*/ 0 w 2492"/>
                <a:gd name="T5" fmla="*/ 1192 h 2385"/>
                <a:gd name="T6" fmla="*/ 2066 w 2492"/>
                <a:gd name="T7" fmla="*/ 0 h 2385"/>
              </a:gdLst>
              <a:ahLst/>
              <a:cxnLst/>
              <a:rect l="0" t="0" r="r" b="b"/>
              <a:pathLst>
                <a:path w="2492" h="2385">
                  <a:moveTo>
                    <a:pt x="2066" y="0"/>
                  </a:moveTo>
                  <a:cubicBezTo>
                    <a:pt x="2492" y="738"/>
                    <a:pt x="2492" y="1647"/>
                    <a:pt x="2066" y="2385"/>
                  </a:cubicBezTo>
                  <a:lnTo>
                    <a:pt x="0" y="1192"/>
                  </a:lnTo>
                  <a:lnTo>
                    <a:pt x="2066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sq">
              <a:noFill/>
              <a:round/>
              <a:headEnd/>
              <a:tailEnd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6" name="标题 1"/>
            <p:cNvSpPr txBox="1"/>
            <p:nvPr/>
          </p:nvSpPr>
          <p:spPr>
            <a:xfrm>
              <a:off x="9369824" y="3568976"/>
              <a:ext cx="1100332" cy="1271682"/>
            </a:xfrm>
            <a:custGeom>
              <a:avLst/>
              <a:gdLst>
                <a:gd name="T0" fmla="*/ 2066 w 2066"/>
                <a:gd name="T1" fmla="*/ 1193 h 2386"/>
                <a:gd name="T2" fmla="*/ 0 w 2066"/>
                <a:gd name="T3" fmla="*/ 2386 h 2386"/>
                <a:gd name="T4" fmla="*/ 0 w 2066"/>
                <a:gd name="T5" fmla="*/ 0 h 2386"/>
                <a:gd name="T6" fmla="*/ 2066 w 2066"/>
                <a:gd name="T7" fmla="*/ 1193 h 2386"/>
              </a:gdLst>
              <a:ahLst/>
              <a:cxnLst/>
              <a:rect l="0" t="0" r="r" b="b"/>
              <a:pathLst>
                <a:path w="2066" h="2386">
                  <a:moveTo>
                    <a:pt x="2066" y="1193"/>
                  </a:moveTo>
                  <a:cubicBezTo>
                    <a:pt x="1640" y="1931"/>
                    <a:pt x="853" y="2386"/>
                    <a:pt x="0" y="2386"/>
                  </a:cubicBezTo>
                  <a:lnTo>
                    <a:pt x="0" y="0"/>
                  </a:lnTo>
                  <a:lnTo>
                    <a:pt x="2066" y="119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sq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7" name="标题 1"/>
            <p:cNvSpPr txBox="1"/>
            <p:nvPr/>
          </p:nvSpPr>
          <p:spPr>
            <a:xfrm>
              <a:off x="8270908" y="3568976"/>
              <a:ext cx="1098915" cy="1271682"/>
            </a:xfrm>
            <a:custGeom>
              <a:avLst/>
              <a:gdLst>
                <a:gd name="T0" fmla="*/ 2065 w 2065"/>
                <a:gd name="T1" fmla="*/ 2386 h 2386"/>
                <a:gd name="T2" fmla="*/ 0 w 2065"/>
                <a:gd name="T3" fmla="*/ 1193 h 2386"/>
                <a:gd name="T4" fmla="*/ 2065 w 2065"/>
                <a:gd name="T5" fmla="*/ 0 h 2386"/>
                <a:gd name="T6" fmla="*/ 2065 w 2065"/>
                <a:gd name="T7" fmla="*/ 2386 h 2386"/>
              </a:gdLst>
              <a:ahLst/>
              <a:cxnLst/>
              <a:rect l="0" t="0" r="r" b="b"/>
              <a:pathLst>
                <a:path w="2065" h="2386">
                  <a:moveTo>
                    <a:pt x="2065" y="2386"/>
                  </a:moveTo>
                  <a:cubicBezTo>
                    <a:pt x="1213" y="2386"/>
                    <a:pt x="426" y="1931"/>
                    <a:pt x="0" y="1193"/>
                  </a:cubicBezTo>
                  <a:lnTo>
                    <a:pt x="2065" y="0"/>
                  </a:lnTo>
                  <a:lnTo>
                    <a:pt x="2065" y="238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sq">
              <a:noFill/>
              <a:round/>
              <a:headEnd/>
              <a:tailEnd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8" name="标题 1"/>
            <p:cNvSpPr txBox="1"/>
            <p:nvPr/>
          </p:nvSpPr>
          <p:spPr>
            <a:xfrm>
              <a:off x="8044328" y="2934551"/>
              <a:ext cx="1325496" cy="1270266"/>
            </a:xfrm>
            <a:custGeom>
              <a:avLst/>
              <a:gdLst>
                <a:gd name="T0" fmla="*/ 426 w 2491"/>
                <a:gd name="T1" fmla="*/ 2385 h 2385"/>
                <a:gd name="T2" fmla="*/ 426 w 2491"/>
                <a:gd name="T3" fmla="*/ 0 h 2385"/>
                <a:gd name="T4" fmla="*/ 2491 w 2491"/>
                <a:gd name="T5" fmla="*/ 1192 h 2385"/>
                <a:gd name="T6" fmla="*/ 426 w 2491"/>
                <a:gd name="T7" fmla="*/ 2385 h 2385"/>
              </a:gdLst>
              <a:ahLst/>
              <a:cxnLst/>
              <a:rect l="0" t="0" r="r" b="b"/>
              <a:pathLst>
                <a:path w="2491" h="2385">
                  <a:moveTo>
                    <a:pt x="426" y="2385"/>
                  </a:moveTo>
                  <a:cubicBezTo>
                    <a:pt x="0" y="1647"/>
                    <a:pt x="0" y="738"/>
                    <a:pt x="426" y="0"/>
                  </a:cubicBezTo>
                  <a:lnTo>
                    <a:pt x="2491" y="1192"/>
                  </a:lnTo>
                  <a:lnTo>
                    <a:pt x="426" y="2385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sq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9" name="标题 1"/>
            <p:cNvSpPr txBox="1"/>
            <p:nvPr/>
          </p:nvSpPr>
          <p:spPr>
            <a:xfrm>
              <a:off x="8270908" y="2298710"/>
              <a:ext cx="1098915" cy="1270266"/>
            </a:xfrm>
            <a:custGeom>
              <a:avLst/>
              <a:gdLst>
                <a:gd name="T0" fmla="*/ 0 w 2065"/>
                <a:gd name="T1" fmla="*/ 1193 h 2385"/>
                <a:gd name="T2" fmla="*/ 2065 w 2065"/>
                <a:gd name="T3" fmla="*/ 0 h 2385"/>
                <a:gd name="T4" fmla="*/ 2065 w 2065"/>
                <a:gd name="T5" fmla="*/ 2385 h 2385"/>
                <a:gd name="T6" fmla="*/ 0 w 2065"/>
                <a:gd name="T7" fmla="*/ 1193 h 2385"/>
              </a:gdLst>
              <a:ahLst/>
              <a:cxnLst/>
              <a:rect l="0" t="0" r="r" b="b"/>
              <a:pathLst>
                <a:path w="2065" h="2385">
                  <a:moveTo>
                    <a:pt x="0" y="1193"/>
                  </a:moveTo>
                  <a:cubicBezTo>
                    <a:pt x="426" y="455"/>
                    <a:pt x="1213" y="0"/>
                    <a:pt x="2065" y="0"/>
                  </a:cubicBezTo>
                  <a:lnTo>
                    <a:pt x="2065" y="2385"/>
                  </a:lnTo>
                  <a:lnTo>
                    <a:pt x="0" y="119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sq">
              <a:noFill/>
              <a:round/>
              <a:headEnd/>
              <a:tailEnd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30" name="标题 1"/>
          <p:cNvSpPr txBox="1"/>
          <p:nvPr/>
        </p:nvSpPr>
        <p:spPr>
          <a:xfrm>
            <a:off x="8255629" y="2281068"/>
            <a:ext cx="911728" cy="1053892"/>
          </a:xfrm>
          <a:custGeom>
            <a:avLst/>
            <a:gdLst>
              <a:gd name="T0" fmla="*/ 0 w 2065"/>
              <a:gd name="T1" fmla="*/ 1193 h 2385"/>
              <a:gd name="T2" fmla="*/ 2065 w 2065"/>
              <a:gd name="T3" fmla="*/ 0 h 2385"/>
              <a:gd name="T4" fmla="*/ 2065 w 2065"/>
              <a:gd name="T5" fmla="*/ 2385 h 2385"/>
              <a:gd name="T6" fmla="*/ 0 w 2065"/>
              <a:gd name="T7" fmla="*/ 1193 h 2385"/>
            </a:gdLst>
            <a:ahLst/>
            <a:cxnLst/>
            <a:rect l="0" t="0" r="r" b="b"/>
            <a:pathLst>
              <a:path w="2065" h="2385">
                <a:moveTo>
                  <a:pt x="0" y="1193"/>
                </a:moveTo>
                <a:cubicBezTo>
                  <a:pt x="426" y="455"/>
                  <a:pt x="1213" y="0"/>
                  <a:pt x="2065" y="0"/>
                </a:cubicBezTo>
                <a:lnTo>
                  <a:pt x="2065" y="2385"/>
                </a:lnTo>
                <a:lnTo>
                  <a:pt x="0" y="1193"/>
                </a:lnTo>
                <a:close/>
              </a:path>
            </a:pathLst>
          </a:custGeom>
          <a:noFill/>
          <a:ln w="19050" cap="flat">
            <a:noFill/>
            <a:round/>
            <a:headEnd/>
            <a:tailEnd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8699156" y="2898307"/>
            <a:ext cx="1342752" cy="1342752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9158115" y="3334694"/>
            <a:ext cx="424833" cy="424833"/>
          </a:xfrm>
          <a:custGeom>
            <a:avLst/>
            <a:gdLst>
              <a:gd name="connsiteX0" fmla="*/ 457070 w 720001"/>
              <a:gd name="connsiteY0" fmla="*/ 57166 h 720001"/>
              <a:gd name="connsiteX1" fmla="*/ 457070 w 720001"/>
              <a:gd name="connsiteY1" fmla="*/ 263017 h 720001"/>
              <a:gd name="connsiteX2" fmla="*/ 662921 w 720001"/>
              <a:gd name="connsiteY2" fmla="*/ 263017 h 720001"/>
              <a:gd name="connsiteX3" fmla="*/ 647393 w 720001"/>
              <a:gd name="connsiteY3" fmla="*/ 212704 h 720001"/>
              <a:gd name="connsiteX4" fmla="*/ 591008 w 720001"/>
              <a:gd name="connsiteY4" fmla="*/ 129080 h 720001"/>
              <a:gd name="connsiteX5" fmla="*/ 507383 w 720001"/>
              <a:gd name="connsiteY5" fmla="*/ 72694 h 720001"/>
              <a:gd name="connsiteX6" fmla="*/ 457070 w 720001"/>
              <a:gd name="connsiteY6" fmla="*/ 57166 h 720001"/>
              <a:gd name="connsiteX7" fmla="*/ 405022 w 720001"/>
              <a:gd name="connsiteY7" fmla="*/ 0 h 720001"/>
              <a:gd name="connsiteX8" fmla="*/ 720001 w 720001"/>
              <a:gd name="connsiteY8" fmla="*/ 314979 h 720001"/>
              <a:gd name="connsiteX9" fmla="*/ 405022 w 720001"/>
              <a:gd name="connsiteY9" fmla="*/ 314979 h 720001"/>
              <a:gd name="connsiteX10" fmla="*/ 360000 w 720001"/>
              <a:gd name="connsiteY10" fmla="*/ 0 h 720001"/>
              <a:gd name="connsiteX11" fmla="*/ 360000 w 720001"/>
              <a:gd name="connsiteY11" fmla="*/ 360000 h 720001"/>
              <a:gd name="connsiteX12" fmla="*/ 720000 w 720001"/>
              <a:gd name="connsiteY12" fmla="*/ 360000 h 720001"/>
              <a:gd name="connsiteX13" fmla="*/ 360000 w 720001"/>
              <a:gd name="connsiteY13" fmla="*/ 720001 h 720001"/>
              <a:gd name="connsiteX14" fmla="*/ 0 w 720001"/>
              <a:gd name="connsiteY14" fmla="*/ 360000 h 720001"/>
              <a:gd name="connsiteX15" fmla="*/ 360000 w 720001"/>
              <a:gd name="connsiteY15" fmla="*/ 0 h 720001"/>
            </a:gdLst>
            <a:ahLst/>
            <a:cxnLst/>
            <a:rect l="l" t="t" r="r" b="b"/>
            <a:pathLst>
              <a:path w="720001" h="720001">
                <a:moveTo>
                  <a:pt x="457070" y="57166"/>
                </a:moveTo>
                <a:lnTo>
                  <a:pt x="457070" y="263017"/>
                </a:lnTo>
                <a:lnTo>
                  <a:pt x="662921" y="263017"/>
                </a:lnTo>
                <a:cubicBezTo>
                  <a:pt x="659451" y="245755"/>
                  <a:pt x="654246" y="229012"/>
                  <a:pt x="647393" y="212704"/>
                </a:cubicBezTo>
                <a:cubicBezTo>
                  <a:pt x="634121" y="181388"/>
                  <a:pt x="615210" y="153282"/>
                  <a:pt x="591008" y="129080"/>
                </a:cubicBezTo>
                <a:cubicBezTo>
                  <a:pt x="566806" y="104878"/>
                  <a:pt x="538699" y="85967"/>
                  <a:pt x="507383" y="72694"/>
                </a:cubicBezTo>
                <a:cubicBezTo>
                  <a:pt x="491075" y="65755"/>
                  <a:pt x="474246" y="60637"/>
                  <a:pt x="457070" y="57166"/>
                </a:cubicBezTo>
                <a:close/>
                <a:moveTo>
                  <a:pt x="405022" y="0"/>
                </a:moveTo>
                <a:cubicBezTo>
                  <a:pt x="578950" y="0"/>
                  <a:pt x="720001" y="141051"/>
                  <a:pt x="720001" y="314979"/>
                </a:cubicBezTo>
                <a:lnTo>
                  <a:pt x="405022" y="314979"/>
                </a:lnTo>
                <a:close/>
                <a:moveTo>
                  <a:pt x="360000" y="0"/>
                </a:moveTo>
                <a:lnTo>
                  <a:pt x="360000" y="360000"/>
                </a:lnTo>
                <a:lnTo>
                  <a:pt x="720000" y="360000"/>
                </a:lnTo>
                <a:cubicBezTo>
                  <a:pt x="720000" y="558825"/>
                  <a:pt x="558824" y="720001"/>
                  <a:pt x="360000" y="720001"/>
                </a:cubicBezTo>
                <a:cubicBezTo>
                  <a:pt x="161176" y="720001"/>
                  <a:pt x="0" y="558825"/>
                  <a:pt x="0" y="360000"/>
                </a:cubicBezTo>
                <a:cubicBezTo>
                  <a:pt x="0" y="161176"/>
                  <a:pt x="161176" y="0"/>
                  <a:pt x="360000" y="0"/>
                </a:cubicBezTo>
                <a:close/>
              </a:path>
            </a:pathLst>
          </a:custGeom>
          <a:solidFill>
            <a:schemeClr val="bg1"/>
          </a:solidFill>
          <a:ln w="76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 rot="18000000">
            <a:off x="1526467" y="2008093"/>
            <a:ext cx="2658934" cy="2658936"/>
          </a:xfrm>
          <a:prstGeom prst="arc">
            <a:avLst>
              <a:gd name="adj1" fmla="val 16200000"/>
              <a:gd name="adj2" fmla="val 176114"/>
            </a:avLst>
          </a:prstGeom>
          <a:noFill/>
          <a:ln w="47625" cap="rnd">
            <a:gradFill>
              <a:gsLst>
                <a:gs pos="800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 rot="18000000">
            <a:off x="8071519" y="2008093"/>
            <a:ext cx="2658934" cy="2658936"/>
          </a:xfrm>
          <a:prstGeom prst="arc">
            <a:avLst>
              <a:gd name="adj1" fmla="val 16200000"/>
              <a:gd name="adj2" fmla="val 176114"/>
            </a:avLst>
          </a:prstGeom>
          <a:noFill/>
          <a:ln w="47625" cap="rnd">
            <a:gradFill>
              <a:gsLst>
                <a:gs pos="800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 rot="18000000" flipH="1" flipV="1">
            <a:off x="1526467" y="2427192"/>
            <a:ext cx="2658934" cy="2658936"/>
          </a:xfrm>
          <a:prstGeom prst="arc">
            <a:avLst>
              <a:gd name="adj1" fmla="val 16200000"/>
              <a:gd name="adj2" fmla="val 176114"/>
            </a:avLst>
          </a:prstGeom>
          <a:noFill/>
          <a:ln w="47625" cap="rnd">
            <a:gradFill>
              <a:gsLst>
                <a:gs pos="800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6" name="标题 1"/>
          <p:cNvSpPr txBox="1"/>
          <p:nvPr/>
        </p:nvSpPr>
        <p:spPr>
          <a:xfrm rot="18000000" flipH="1" flipV="1">
            <a:off x="8071519" y="2427192"/>
            <a:ext cx="2658934" cy="2658936"/>
          </a:xfrm>
          <a:prstGeom prst="arc">
            <a:avLst>
              <a:gd name="adj1" fmla="val 16200000"/>
              <a:gd name="adj2" fmla="val 176114"/>
            </a:avLst>
          </a:prstGeom>
          <a:noFill/>
          <a:ln w="47625" cap="rnd">
            <a:gradFill>
              <a:gsLst>
                <a:gs pos="800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7" name="标题 1"/>
          <p:cNvSpPr txBox="1"/>
          <p:nvPr/>
        </p:nvSpPr>
        <p:spPr>
          <a:xfrm>
            <a:off x="4911725" y="3331633"/>
            <a:ext cx="2241550" cy="228600"/>
          </a:xfrm>
          <a:prstGeom prst="rightArrow">
            <a:avLst>
              <a:gd name="adj1" fmla="val 38889"/>
              <a:gd name="adj2" fmla="val 75000"/>
            </a:avLst>
          </a:prstGeom>
          <a:gradFill>
            <a:gsLst>
              <a:gs pos="800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8" name="标题 1"/>
          <p:cNvSpPr txBox="1"/>
          <p:nvPr/>
        </p:nvSpPr>
        <p:spPr>
          <a:xfrm flipH="1">
            <a:off x="4911725" y="3712633"/>
            <a:ext cx="2241550" cy="228600"/>
          </a:xfrm>
          <a:prstGeom prst="rightArrow">
            <a:avLst>
              <a:gd name="adj1" fmla="val 38889"/>
              <a:gd name="adj2" fmla="val 75000"/>
            </a:avLst>
          </a:prstGeom>
          <a:gradFill>
            <a:gsLst>
              <a:gs pos="800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9" name="标题 1"/>
          <p:cNvSpPr txBox="1"/>
          <p:nvPr/>
        </p:nvSpPr>
        <p:spPr>
          <a:xfrm>
            <a:off x="4276550" y="1985010"/>
            <a:ext cx="3626200" cy="4919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0861C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讲解示范与分解练习</a:t>
            </a:r>
            <a:endParaRPr kumimoji="1" lang="zh-CN" altLang="en-US"/>
          </a:p>
        </p:txBody>
      </p:sp>
      <p:sp>
        <p:nvSpPr>
          <p:cNvPr id="40" name="标题 1"/>
          <p:cNvSpPr txBox="1"/>
          <p:nvPr/>
        </p:nvSpPr>
        <p:spPr>
          <a:xfrm>
            <a:off x="4276550" y="2485390"/>
            <a:ext cx="3626200" cy="7518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67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运用简洁明了的语言和标准规范的动作示范，让学生快速建立正确的动作表象。教师先进行完整示范，再进行细致的分解示范，边示范边清晰强调每个动作的关键要点，帮助学生理解动作的细节和流程。
将抢篮板球技术动作拆分为判断落点、抢位技巧、起跳发力、空中抢球等多个部分，由简至繁、循序渐进地引导学生逐步掌握。例如，先练习判断落点和抢位技巧，再练习起跳发力和空中抢球动作，最后将两者结合进行完整动作练习，降低学习难度，提高学习效率。</a:t>
            </a:r>
            <a:endParaRPr kumimoji="1" lang="zh-CN" altLang="en-US"/>
          </a:p>
        </p:txBody>
      </p:sp>
      <p:sp>
        <p:nvSpPr>
          <p:cNvPr id="41" name="标题 1"/>
          <p:cNvSpPr txBox="1"/>
          <p:nvPr/>
        </p:nvSpPr>
        <p:spPr>
          <a:xfrm>
            <a:off x="4276550" y="4027170"/>
            <a:ext cx="3626200" cy="4919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0861C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游戏竞赛与纠错指导</a:t>
            </a:r>
            <a:endParaRPr kumimoji="1" lang="zh-CN" altLang="en-US"/>
          </a:p>
        </p:txBody>
      </p:sp>
      <p:sp>
        <p:nvSpPr>
          <p:cNvPr id="42" name="标题 1"/>
          <p:cNvSpPr txBox="1"/>
          <p:nvPr/>
        </p:nvSpPr>
        <p:spPr>
          <a:xfrm>
            <a:off x="4276550" y="4527550"/>
            <a:ext cx="3626200" cy="7518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67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设计充满趣味的游戏和紧张刺激的竞赛，激发学生的学习兴趣和竞争意识。例如，“抢篮板积分赛”等游戏，让学生在快乐中学习和提高，增强学生的学习动力和参与度。
在学生练习过程中，密切观察，及时发现并纠正错误动作，确保学生动作的准确性。教师可以通过个别指导、集体纠正等方式，帮助学生改正错误，巩固正确动作，避免错误动作的形成和巩固。</a:t>
            </a:r>
            <a:endParaRPr kumimoji="1" lang="zh-CN" altLang="en-US"/>
          </a:p>
        </p:txBody>
      </p:sp>
      <p:sp>
        <p:nvSpPr>
          <p:cNvPr id="43" name="标题 1"/>
          <p:cNvSpPr txBox="1"/>
          <p:nvPr/>
        </p:nvSpPr>
        <p:spPr>
          <a:xfrm>
            <a:off x="541300" y="228600"/>
            <a:ext cx="1112492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多样化教学方法应用</a:t>
            </a:r>
            <a:endParaRPr kumimoji="1" lang="zh-CN" altLang="en-US"/>
          </a:p>
        </p:txBody>
      </p:sp>
      <p:sp>
        <p:nvSpPr>
          <p:cNvPr id="44" name="标题 1"/>
          <p:cNvSpPr txBox="1"/>
          <p:nvPr/>
        </p:nvSpPr>
        <p:spPr>
          <a:xfrm flipH="1" flipV="1">
            <a:off x="293341" y="289559"/>
            <a:ext cx="173236" cy="124921"/>
          </a:xfrm>
          <a:custGeom>
            <a:avLst/>
            <a:gdLst/>
            <a:ahLst/>
            <a:cxnLst/>
            <a:rect l="l" t="t" r="r" b="b"/>
            <a:pathLst>
              <a:path w="121644" h="124921">
                <a:moveTo>
                  <a:pt x="86420" y="0"/>
                </a:moveTo>
                <a:lnTo>
                  <a:pt x="106489" y="0"/>
                </a:lnTo>
                <a:cubicBezTo>
                  <a:pt x="111131" y="0"/>
                  <a:pt x="114817" y="1297"/>
                  <a:pt x="117548" y="3891"/>
                </a:cubicBezTo>
                <a:cubicBezTo>
                  <a:pt x="120278" y="6485"/>
                  <a:pt x="121644" y="10103"/>
                  <a:pt x="121644" y="14745"/>
                </a:cubicBezTo>
                <a:lnTo>
                  <a:pt x="121644" y="61846"/>
                </a:lnTo>
                <a:cubicBezTo>
                  <a:pt x="121644" y="80413"/>
                  <a:pt x="117548" y="95568"/>
                  <a:pt x="109356" y="107309"/>
                </a:cubicBezTo>
                <a:cubicBezTo>
                  <a:pt x="101165" y="119050"/>
                  <a:pt x="88331" y="124921"/>
                  <a:pt x="70856" y="124921"/>
                </a:cubicBezTo>
                <a:lnTo>
                  <a:pt x="70856" y="104442"/>
                </a:lnTo>
                <a:cubicBezTo>
                  <a:pt x="85601" y="101711"/>
                  <a:pt x="93246" y="88195"/>
                  <a:pt x="93792" y="63894"/>
                </a:cubicBezTo>
                <a:lnTo>
                  <a:pt x="83143" y="63894"/>
                </a:lnTo>
                <a:cubicBezTo>
                  <a:pt x="74952" y="63894"/>
                  <a:pt x="70856" y="60071"/>
                  <a:pt x="70856" y="52426"/>
                </a:cubicBezTo>
                <a:lnTo>
                  <a:pt x="70856" y="14745"/>
                </a:lnTo>
                <a:cubicBezTo>
                  <a:pt x="70856" y="4915"/>
                  <a:pt x="76044" y="0"/>
                  <a:pt x="86420" y="0"/>
                </a:cubicBezTo>
                <a:close/>
                <a:moveTo>
                  <a:pt x="15564" y="0"/>
                </a:moveTo>
                <a:lnTo>
                  <a:pt x="35633" y="0"/>
                </a:lnTo>
                <a:cubicBezTo>
                  <a:pt x="40275" y="0"/>
                  <a:pt x="43961" y="1297"/>
                  <a:pt x="46691" y="3891"/>
                </a:cubicBezTo>
                <a:cubicBezTo>
                  <a:pt x="49422" y="6485"/>
                  <a:pt x="50787" y="10103"/>
                  <a:pt x="50787" y="14745"/>
                </a:cubicBezTo>
                <a:lnTo>
                  <a:pt x="50787" y="61846"/>
                </a:lnTo>
                <a:cubicBezTo>
                  <a:pt x="50787" y="80413"/>
                  <a:pt x="46691" y="95568"/>
                  <a:pt x="38500" y="107309"/>
                </a:cubicBezTo>
                <a:cubicBezTo>
                  <a:pt x="30308" y="119050"/>
                  <a:pt x="17475" y="124921"/>
                  <a:pt x="0" y="124921"/>
                </a:cubicBezTo>
                <a:lnTo>
                  <a:pt x="0" y="104442"/>
                </a:lnTo>
                <a:cubicBezTo>
                  <a:pt x="14744" y="101711"/>
                  <a:pt x="22390" y="88195"/>
                  <a:pt x="22936" y="63894"/>
                </a:cubicBezTo>
                <a:lnTo>
                  <a:pt x="12287" y="63894"/>
                </a:lnTo>
                <a:cubicBezTo>
                  <a:pt x="4095" y="63894"/>
                  <a:pt x="0" y="60071"/>
                  <a:pt x="0" y="52426"/>
                </a:cubicBezTo>
                <a:lnTo>
                  <a:pt x="0" y="14745"/>
                </a:lnTo>
                <a:cubicBezTo>
                  <a:pt x="0" y="4915"/>
                  <a:pt x="5188" y="0"/>
                  <a:pt x="15564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endParaRPr kumimoji="1" lang="zh-CN" altLang="en-US"/>
          </a:p>
        </p:txBody>
      </p:sp>
      <p:cxnSp>
        <p:nvCxnSpPr>
          <p:cNvPr id="45" name="标题 1"/>
          <p:cNvCxnSpPr/>
          <p:nvPr/>
        </p:nvCxnSpPr>
        <p:spPr>
          <a:xfrm>
            <a:off x="293341" y="781562"/>
            <a:ext cx="11898659" cy="0"/>
          </a:xfrm>
          <a:prstGeom prst="line">
            <a:avLst/>
          </a:prstGeom>
          <a:noFill/>
          <a:ln w="38100" cap="sq">
            <a:solidFill>
              <a:schemeClr val="accent1"/>
            </a:solidFill>
            <a:miter/>
          </a:ln>
        </p:spPr>
      </p:cxnSp>
      <p:cxnSp>
        <p:nvCxnSpPr>
          <p:cNvPr id="46" name="标题 1"/>
          <p:cNvCxnSpPr/>
          <p:nvPr/>
        </p:nvCxnSpPr>
        <p:spPr>
          <a:xfrm>
            <a:off x="293341" y="842522"/>
            <a:ext cx="11898659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 flipH="1" flipV="1">
            <a:off x="0" y="12560"/>
            <a:ext cx="12192000" cy="68328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9005863" y="3234589"/>
            <a:ext cx="3305656" cy="3305656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278694" y="1364291"/>
            <a:ext cx="9634613" cy="4277751"/>
          </a:xfrm>
          <a:prstGeom prst="roundRect">
            <a:avLst/>
          </a:prstGeom>
          <a:solidFill>
            <a:schemeClr val="bg1">
              <a:alpha val="89000"/>
            </a:schemeClr>
          </a:solidFill>
          <a:ln w="2857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 flipV="1">
            <a:off x="1739384" y="4727501"/>
            <a:ext cx="8713232" cy="47741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193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
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739384" y="2921036"/>
            <a:ext cx="8713232" cy="169579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000">
                <a:ln w="12700">
                  <a:noFill/>
                </a:ln>
                <a:solidFill>
                  <a:srgbClr val="F0861C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教学过程设计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16200000">
            <a:off x="8321434" y="4462918"/>
            <a:ext cx="144000" cy="1044153"/>
          </a:xfrm>
          <a:custGeom>
            <a:avLst/>
            <a:gdLst>
              <a:gd name="connsiteX0" fmla="*/ 144000 w 144000"/>
              <a:gd name="connsiteY0" fmla="*/ 972153 h 1044153"/>
              <a:gd name="connsiteX1" fmla="*/ 72000 w 144000"/>
              <a:gd name="connsiteY1" fmla="*/ 1044153 h 1044153"/>
              <a:gd name="connsiteX2" fmla="*/ 0 w 144000"/>
              <a:gd name="connsiteY2" fmla="*/ 972153 h 1044153"/>
              <a:gd name="connsiteX3" fmla="*/ 72000 w 144000"/>
              <a:gd name="connsiteY3" fmla="*/ 900153 h 1044153"/>
              <a:gd name="connsiteX4" fmla="*/ 144000 w 144000"/>
              <a:gd name="connsiteY4" fmla="*/ 972153 h 1044153"/>
              <a:gd name="connsiteX5" fmla="*/ 144000 w 144000"/>
              <a:gd name="connsiteY5" fmla="*/ 672102 h 1044153"/>
              <a:gd name="connsiteX6" fmla="*/ 72000 w 144000"/>
              <a:gd name="connsiteY6" fmla="*/ 744102 h 1044153"/>
              <a:gd name="connsiteX7" fmla="*/ 0 w 144000"/>
              <a:gd name="connsiteY7" fmla="*/ 672102 h 1044153"/>
              <a:gd name="connsiteX8" fmla="*/ 72000 w 144000"/>
              <a:gd name="connsiteY8" fmla="*/ 600102 h 1044153"/>
              <a:gd name="connsiteX9" fmla="*/ 144000 w 144000"/>
              <a:gd name="connsiteY9" fmla="*/ 672102 h 1044153"/>
              <a:gd name="connsiteX10" fmla="*/ 144000 w 144000"/>
              <a:gd name="connsiteY10" fmla="*/ 372051 h 1044153"/>
              <a:gd name="connsiteX11" fmla="*/ 72000 w 144000"/>
              <a:gd name="connsiteY11" fmla="*/ 444051 h 1044153"/>
              <a:gd name="connsiteX12" fmla="*/ 0 w 144000"/>
              <a:gd name="connsiteY12" fmla="*/ 372051 h 1044153"/>
              <a:gd name="connsiteX13" fmla="*/ 72000 w 144000"/>
              <a:gd name="connsiteY13" fmla="*/ 300051 h 1044153"/>
              <a:gd name="connsiteX14" fmla="*/ 144000 w 144000"/>
              <a:gd name="connsiteY14" fmla="*/ 372051 h 1044153"/>
              <a:gd name="connsiteX15" fmla="*/ 144000 w 144000"/>
              <a:gd name="connsiteY15" fmla="*/ 72000 h 1044153"/>
              <a:gd name="connsiteX16" fmla="*/ 72000 w 144000"/>
              <a:gd name="connsiteY16" fmla="*/ 144000 h 1044153"/>
              <a:gd name="connsiteX17" fmla="*/ 0 w 144000"/>
              <a:gd name="connsiteY17" fmla="*/ 72000 h 1044153"/>
              <a:gd name="connsiteX18" fmla="*/ 72000 w 144000"/>
              <a:gd name="connsiteY18" fmla="*/ 0 h 1044153"/>
              <a:gd name="connsiteX19" fmla="*/ 144000 w 144000"/>
              <a:gd name="connsiteY19" fmla="*/ 72000 h 1044153"/>
            </a:gdLst>
            <a:ahLst/>
            <a:cxnLst/>
            <a:rect l="l" t="t" r="r" b="b"/>
            <a:pathLst>
              <a:path w="144000" h="1044153">
                <a:moveTo>
                  <a:pt x="144000" y="972153"/>
                </a:moveTo>
                <a:cubicBezTo>
                  <a:pt x="144000" y="1011918"/>
                  <a:pt x="111765" y="1044153"/>
                  <a:pt x="72000" y="1044153"/>
                </a:cubicBezTo>
                <a:cubicBezTo>
                  <a:pt x="32235" y="1044153"/>
                  <a:pt x="0" y="1011918"/>
                  <a:pt x="0" y="972153"/>
                </a:cubicBezTo>
                <a:cubicBezTo>
                  <a:pt x="0" y="932388"/>
                  <a:pt x="32235" y="900153"/>
                  <a:pt x="72000" y="900153"/>
                </a:cubicBezTo>
                <a:cubicBezTo>
                  <a:pt x="111765" y="900153"/>
                  <a:pt x="144000" y="932388"/>
                  <a:pt x="144000" y="972153"/>
                </a:cubicBezTo>
                <a:close/>
                <a:moveTo>
                  <a:pt x="144000" y="672102"/>
                </a:moveTo>
                <a:cubicBezTo>
                  <a:pt x="144000" y="711867"/>
                  <a:pt x="111765" y="744102"/>
                  <a:pt x="72000" y="744102"/>
                </a:cubicBezTo>
                <a:cubicBezTo>
                  <a:pt x="32235" y="744102"/>
                  <a:pt x="0" y="711867"/>
                  <a:pt x="0" y="672102"/>
                </a:cubicBezTo>
                <a:cubicBezTo>
                  <a:pt x="0" y="632337"/>
                  <a:pt x="32235" y="600102"/>
                  <a:pt x="72000" y="600102"/>
                </a:cubicBezTo>
                <a:cubicBezTo>
                  <a:pt x="111765" y="600102"/>
                  <a:pt x="144000" y="632337"/>
                  <a:pt x="144000" y="672102"/>
                </a:cubicBezTo>
                <a:close/>
                <a:moveTo>
                  <a:pt x="144000" y="372051"/>
                </a:moveTo>
                <a:cubicBezTo>
                  <a:pt x="144000" y="411816"/>
                  <a:pt x="111765" y="444051"/>
                  <a:pt x="72000" y="444051"/>
                </a:cubicBezTo>
                <a:cubicBezTo>
                  <a:pt x="32235" y="444051"/>
                  <a:pt x="0" y="411816"/>
                  <a:pt x="0" y="372051"/>
                </a:cubicBezTo>
                <a:cubicBezTo>
                  <a:pt x="0" y="332286"/>
                  <a:pt x="32235" y="300051"/>
                  <a:pt x="72000" y="300051"/>
                </a:cubicBezTo>
                <a:cubicBezTo>
                  <a:pt x="111765" y="300051"/>
                  <a:pt x="144000" y="332286"/>
                  <a:pt x="144000" y="372051"/>
                </a:cubicBezTo>
                <a:close/>
                <a:moveTo>
                  <a:pt x="144000" y="72000"/>
                </a:moveTo>
                <a:cubicBezTo>
                  <a:pt x="144000" y="111765"/>
                  <a:pt x="111765" y="144000"/>
                  <a:pt x="72000" y="144000"/>
                </a:cubicBezTo>
                <a:cubicBezTo>
                  <a:pt x="32235" y="144000"/>
                  <a:pt x="0" y="111765"/>
                  <a:pt x="0" y="72000"/>
                </a:cubicBezTo>
                <a:cubicBezTo>
                  <a:pt x="0" y="32235"/>
                  <a:pt x="32235" y="0"/>
                  <a:pt x="72000" y="0"/>
                </a:cubicBezTo>
                <a:cubicBezTo>
                  <a:pt x="111765" y="0"/>
                  <a:pt x="144000" y="32235"/>
                  <a:pt x="144000" y="72000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 flipH="1">
            <a:off x="3726566" y="4444134"/>
            <a:ext cx="144000" cy="1044153"/>
          </a:xfrm>
          <a:custGeom>
            <a:avLst/>
            <a:gdLst>
              <a:gd name="connsiteX0" fmla="*/ 144000 w 144000"/>
              <a:gd name="connsiteY0" fmla="*/ 72000 h 1044153"/>
              <a:gd name="connsiteX1" fmla="*/ 72000 w 144000"/>
              <a:gd name="connsiteY1" fmla="*/ 0 h 1044153"/>
              <a:gd name="connsiteX2" fmla="*/ 0 w 144000"/>
              <a:gd name="connsiteY2" fmla="*/ 72000 h 1044153"/>
              <a:gd name="connsiteX3" fmla="*/ 72000 w 144000"/>
              <a:gd name="connsiteY3" fmla="*/ 144000 h 1044153"/>
              <a:gd name="connsiteX4" fmla="*/ 144000 w 144000"/>
              <a:gd name="connsiteY4" fmla="*/ 72000 h 1044153"/>
              <a:gd name="connsiteX5" fmla="*/ 144000 w 144000"/>
              <a:gd name="connsiteY5" fmla="*/ 372051 h 1044153"/>
              <a:gd name="connsiteX6" fmla="*/ 72000 w 144000"/>
              <a:gd name="connsiteY6" fmla="*/ 300051 h 1044153"/>
              <a:gd name="connsiteX7" fmla="*/ 0 w 144000"/>
              <a:gd name="connsiteY7" fmla="*/ 372051 h 1044153"/>
              <a:gd name="connsiteX8" fmla="*/ 72000 w 144000"/>
              <a:gd name="connsiteY8" fmla="*/ 444051 h 1044153"/>
              <a:gd name="connsiteX9" fmla="*/ 144000 w 144000"/>
              <a:gd name="connsiteY9" fmla="*/ 372051 h 1044153"/>
              <a:gd name="connsiteX10" fmla="*/ 144000 w 144000"/>
              <a:gd name="connsiteY10" fmla="*/ 672102 h 1044153"/>
              <a:gd name="connsiteX11" fmla="*/ 72000 w 144000"/>
              <a:gd name="connsiteY11" fmla="*/ 600102 h 1044153"/>
              <a:gd name="connsiteX12" fmla="*/ 0 w 144000"/>
              <a:gd name="connsiteY12" fmla="*/ 672102 h 1044153"/>
              <a:gd name="connsiteX13" fmla="*/ 72000 w 144000"/>
              <a:gd name="connsiteY13" fmla="*/ 744102 h 1044153"/>
              <a:gd name="connsiteX14" fmla="*/ 144000 w 144000"/>
              <a:gd name="connsiteY14" fmla="*/ 672102 h 1044153"/>
              <a:gd name="connsiteX15" fmla="*/ 144000 w 144000"/>
              <a:gd name="connsiteY15" fmla="*/ 972153 h 1044153"/>
              <a:gd name="connsiteX16" fmla="*/ 72000 w 144000"/>
              <a:gd name="connsiteY16" fmla="*/ 900153 h 1044153"/>
              <a:gd name="connsiteX17" fmla="*/ 0 w 144000"/>
              <a:gd name="connsiteY17" fmla="*/ 972153 h 1044153"/>
              <a:gd name="connsiteX18" fmla="*/ 72000 w 144000"/>
              <a:gd name="connsiteY18" fmla="*/ 1044153 h 1044153"/>
              <a:gd name="connsiteX19" fmla="*/ 144000 w 144000"/>
              <a:gd name="connsiteY19" fmla="*/ 972153 h 1044153"/>
            </a:gdLst>
            <a:ahLst/>
            <a:cxnLst/>
            <a:rect l="l" t="t" r="r" b="b"/>
            <a:pathLst>
              <a:path w="144000" h="1044153">
                <a:moveTo>
                  <a:pt x="144000" y="72000"/>
                </a:moveTo>
                <a:cubicBezTo>
                  <a:pt x="144000" y="32235"/>
                  <a:pt x="111765" y="0"/>
                  <a:pt x="72000" y="0"/>
                </a:cubicBezTo>
                <a:cubicBezTo>
                  <a:pt x="32235" y="0"/>
                  <a:pt x="0" y="32235"/>
                  <a:pt x="0" y="72000"/>
                </a:cubicBezTo>
                <a:cubicBezTo>
                  <a:pt x="0" y="111765"/>
                  <a:pt x="32235" y="144000"/>
                  <a:pt x="72000" y="144000"/>
                </a:cubicBezTo>
                <a:cubicBezTo>
                  <a:pt x="111765" y="144000"/>
                  <a:pt x="144000" y="111765"/>
                  <a:pt x="144000" y="72000"/>
                </a:cubicBezTo>
                <a:close/>
                <a:moveTo>
                  <a:pt x="144000" y="372051"/>
                </a:moveTo>
                <a:cubicBezTo>
                  <a:pt x="144000" y="332286"/>
                  <a:pt x="111765" y="300051"/>
                  <a:pt x="72000" y="300051"/>
                </a:cubicBezTo>
                <a:cubicBezTo>
                  <a:pt x="32235" y="300051"/>
                  <a:pt x="0" y="332286"/>
                  <a:pt x="0" y="372051"/>
                </a:cubicBezTo>
                <a:cubicBezTo>
                  <a:pt x="0" y="411816"/>
                  <a:pt x="32235" y="444051"/>
                  <a:pt x="72000" y="444051"/>
                </a:cubicBezTo>
                <a:cubicBezTo>
                  <a:pt x="111765" y="444051"/>
                  <a:pt x="144000" y="411816"/>
                  <a:pt x="144000" y="372051"/>
                </a:cubicBezTo>
                <a:close/>
                <a:moveTo>
                  <a:pt x="144000" y="672102"/>
                </a:moveTo>
                <a:cubicBezTo>
                  <a:pt x="144000" y="632337"/>
                  <a:pt x="111765" y="600102"/>
                  <a:pt x="72000" y="600102"/>
                </a:cubicBezTo>
                <a:cubicBezTo>
                  <a:pt x="32235" y="600102"/>
                  <a:pt x="0" y="632337"/>
                  <a:pt x="0" y="672102"/>
                </a:cubicBezTo>
                <a:cubicBezTo>
                  <a:pt x="0" y="711867"/>
                  <a:pt x="32235" y="744102"/>
                  <a:pt x="72000" y="744102"/>
                </a:cubicBezTo>
                <a:cubicBezTo>
                  <a:pt x="111765" y="744102"/>
                  <a:pt x="144000" y="711867"/>
                  <a:pt x="144000" y="672102"/>
                </a:cubicBezTo>
                <a:close/>
                <a:moveTo>
                  <a:pt x="144000" y="972153"/>
                </a:moveTo>
                <a:cubicBezTo>
                  <a:pt x="144000" y="932388"/>
                  <a:pt x="111765" y="900153"/>
                  <a:pt x="72000" y="900153"/>
                </a:cubicBezTo>
                <a:cubicBezTo>
                  <a:pt x="32235" y="900153"/>
                  <a:pt x="0" y="932388"/>
                  <a:pt x="0" y="972153"/>
                </a:cubicBezTo>
                <a:cubicBezTo>
                  <a:pt x="0" y="1011918"/>
                  <a:pt x="32235" y="1044153"/>
                  <a:pt x="72000" y="1044153"/>
                </a:cubicBezTo>
                <a:cubicBezTo>
                  <a:pt x="111765" y="1044153"/>
                  <a:pt x="144000" y="1011918"/>
                  <a:pt x="144000" y="972153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3702402" y="1717639"/>
            <a:ext cx="3613826" cy="12003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562334" y="592271"/>
            <a:ext cx="2093762" cy="23256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F6B67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04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9301507" y="-1496501"/>
            <a:ext cx="3803874" cy="3803874"/>
          </a:xfrm>
          <a:prstGeom prst="ellipse">
            <a:avLst/>
          </a:prstGeom>
          <a:gradFill>
            <a:gsLst>
              <a:gs pos="36000">
                <a:schemeClr val="accent1">
                  <a:alpha val="0"/>
                </a:schemeClr>
              </a:gs>
              <a:gs pos="9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13860" y="561384"/>
            <a:ext cx="2203494" cy="2203494"/>
          </a:xfrm>
          <a:prstGeom prst="ellipse">
            <a:avLst/>
          </a:prstGeom>
          <a:gradFill>
            <a:gsLst>
              <a:gs pos="36000">
                <a:schemeClr val="accent1">
                  <a:alpha val="0"/>
                </a:schemeClr>
              </a:gs>
              <a:gs pos="9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38165" t="41376" r="24953" b="17380"/>
          <a:stretch>
            <a:fillRect/>
          </a:stretch>
        </p:blipFill>
        <p:spPr>
          <a:xfrm rot="8688012" flipH="1">
            <a:off x="8709624" y="5073592"/>
            <a:ext cx="4496734" cy="31947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0861C"/>
      </a:accent1>
      <a:accent2>
        <a:srgbClr val="C1A3FE"/>
      </a:accent2>
      <a:accent3>
        <a:srgbClr val="2978B5"/>
      </a:accent3>
      <a:accent4>
        <a:srgbClr val="0061A8"/>
      </a:accent4>
      <a:accent5>
        <a:srgbClr val="5F5F5F"/>
      </a:accent5>
      <a:accent6>
        <a:srgbClr val="808080"/>
      </a:accent6>
      <a:hlink>
        <a:srgbClr val="F0861C"/>
      </a:hlink>
      <a:folHlink>
        <a:srgbClr val="BFBFBF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688</Words>
  <Application>Microsoft Office PowerPoint</Application>
  <PresentationFormat>宽屏</PresentationFormat>
  <Paragraphs>86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Source Han Sans</vt:lpstr>
      <vt:lpstr>OPPOSans R</vt:lpstr>
      <vt:lpstr>Source Han Sans CN Bold</vt:lpstr>
      <vt:lpstr>OPPOSans B</vt:lpstr>
      <vt:lpstr>Source Han Serif SC Bold</vt:lpstr>
      <vt:lpstr>OPPOSans H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2</cp:revision>
  <dcterms:modified xsi:type="dcterms:W3CDTF">2025-02-19T07:03:03Z</dcterms:modified>
</cp:coreProperties>
</file>