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OPPOSans B" panose="020B0604020202020204" charset="-122"/>
      <p:regular r:id="rId20"/>
    </p:embeddedFont>
    <p:embeddedFont>
      <p:font typeface="OPPOSans H" panose="020B0604020202020204" charset="-122"/>
      <p:regular r:id="rId21"/>
    </p:embeddedFont>
    <p:embeddedFont>
      <p:font typeface="OPPOSans R" panose="020B0604020202020204" charset="-122"/>
      <p:regular r:id="rId22"/>
    </p:embeddedFont>
    <p:embeddedFont>
      <p:font typeface="Source Han Sans" panose="020B0604020202020204" charset="-128"/>
      <p:regular r:id="rId23"/>
    </p:embeddedFont>
    <p:embeddedFont>
      <p:font typeface="Source Han Sans CN Bold" panose="020B0604020202020204" charset="-128"/>
      <p:regular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6682" y="292100"/>
            <a:ext cx="11938000" cy="6565900"/>
          </a:xfrm>
          <a:custGeom>
            <a:avLst/>
            <a:gdLst>
              <a:gd name="connsiteX0" fmla="*/ 523966 w 11938000"/>
              <a:gd name="connsiteY0" fmla="*/ 0 h 6565900"/>
              <a:gd name="connsiteX1" fmla="*/ 11414034 w 11938000"/>
              <a:gd name="connsiteY1" fmla="*/ 0 h 6565900"/>
              <a:gd name="connsiteX2" fmla="*/ 11938000 w 11938000"/>
              <a:gd name="connsiteY2" fmla="*/ 523966 h 6565900"/>
              <a:gd name="connsiteX3" fmla="*/ 11938000 w 11938000"/>
              <a:gd name="connsiteY3" fmla="*/ 6565900 h 6565900"/>
              <a:gd name="connsiteX4" fmla="*/ 0 w 11938000"/>
              <a:gd name="connsiteY4" fmla="*/ 6565900 h 6565900"/>
              <a:gd name="connsiteX5" fmla="*/ 0 w 11938000"/>
              <a:gd name="connsiteY5" fmla="*/ 523966 h 6565900"/>
              <a:gd name="connsiteX6" fmla="*/ 523966 w 11938000"/>
              <a:gd name="connsiteY6" fmla="*/ 0 h 6565900"/>
            </a:gdLst>
            <a:ahLst/>
            <a:cxnLst/>
            <a:rect l="l" t="t" r="r" b="b"/>
            <a:pathLst>
              <a:path w="11938000" h="6565900">
                <a:moveTo>
                  <a:pt x="523966" y="0"/>
                </a:moveTo>
                <a:lnTo>
                  <a:pt x="11414034" y="0"/>
                </a:lnTo>
                <a:cubicBezTo>
                  <a:pt x="11703412" y="0"/>
                  <a:pt x="11938000" y="234588"/>
                  <a:pt x="11938000" y="523966"/>
                </a:cubicBezTo>
                <a:lnTo>
                  <a:pt x="11938000" y="6565900"/>
                </a:lnTo>
                <a:lnTo>
                  <a:pt x="0" y="6565900"/>
                </a:lnTo>
                <a:lnTo>
                  <a:pt x="0" y="523966"/>
                </a:lnTo>
                <a:cubicBezTo>
                  <a:pt x="0" y="234588"/>
                  <a:pt x="234588" y="0"/>
                  <a:pt x="523966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6455585"/>
            <a:ext cx="12191365" cy="406307"/>
          </a:xfrm>
          <a:prstGeom prst="rect">
            <a:avLst/>
          </a:pr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166424" y="4932009"/>
            <a:ext cx="349500" cy="34950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558757" y="4974035"/>
            <a:ext cx="1672253" cy="26544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 dirty="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时间：20XX.XX</a:t>
            </a:r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4073680" y="820015"/>
            <a:ext cx="99702" cy="99702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856369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639058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441748" y="837804"/>
            <a:ext cx="5940000" cy="64124"/>
          </a:xfrm>
          <a:prstGeom prst="roundRect">
            <a:avLst/>
          </a:prstGeom>
          <a:gradFill>
            <a:gsLst>
              <a:gs pos="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41462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68513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95564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22615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49666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76717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702371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52301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79352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06403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33454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标题 1"/>
          <p:cNvSpPr txBox="1"/>
          <p:nvPr/>
        </p:nvSpPr>
        <p:spPr>
          <a:xfrm rot="21448453">
            <a:off x="7524847" y="1455018"/>
            <a:ext cx="3718724" cy="4468473"/>
          </a:xfrm>
          <a:prstGeom prst="roundRect">
            <a:avLst>
              <a:gd name="adj" fmla="val 6026"/>
            </a:avLst>
          </a:prstGeom>
          <a:noFill/>
          <a:ln w="254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 rot="387134">
            <a:off x="7589042" y="1469648"/>
            <a:ext cx="3718724" cy="4468473"/>
          </a:xfrm>
          <a:prstGeom prst="roundRect">
            <a:avLst>
              <a:gd name="adj" fmla="val 6026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5709267" y="4768688"/>
            <a:ext cx="1065296" cy="648754"/>
          </a:xfrm>
          <a:custGeom>
            <a:avLst/>
            <a:gdLst>
              <a:gd name="connsiteX0" fmla="*/ 1122819 w 1171345"/>
              <a:gd name="connsiteY0" fmla="*/ 616285 h 713337"/>
              <a:gd name="connsiteX1" fmla="*/ 1171345 w 1171345"/>
              <a:gd name="connsiteY1" fmla="*/ 664811 h 713337"/>
              <a:gd name="connsiteX2" fmla="*/ 1122819 w 1171345"/>
              <a:gd name="connsiteY2" fmla="*/ 713337 h 713337"/>
              <a:gd name="connsiteX3" fmla="*/ 1074293 w 1171345"/>
              <a:gd name="connsiteY3" fmla="*/ 664811 h 713337"/>
              <a:gd name="connsiteX4" fmla="*/ 1122819 w 1171345"/>
              <a:gd name="connsiteY4" fmla="*/ 616285 h 713337"/>
              <a:gd name="connsiteX5" fmla="*/ 943769 w 1171345"/>
              <a:gd name="connsiteY5" fmla="*/ 616285 h 713337"/>
              <a:gd name="connsiteX6" fmla="*/ 992296 w 1171345"/>
              <a:gd name="connsiteY6" fmla="*/ 664811 h 713337"/>
              <a:gd name="connsiteX7" fmla="*/ 943769 w 1171345"/>
              <a:gd name="connsiteY7" fmla="*/ 713337 h 713337"/>
              <a:gd name="connsiteX8" fmla="*/ 895243 w 1171345"/>
              <a:gd name="connsiteY8" fmla="*/ 664811 h 713337"/>
              <a:gd name="connsiteX9" fmla="*/ 943769 w 1171345"/>
              <a:gd name="connsiteY9" fmla="*/ 616285 h 713337"/>
              <a:gd name="connsiteX10" fmla="*/ 764721 w 1171345"/>
              <a:gd name="connsiteY10" fmla="*/ 616285 h 713337"/>
              <a:gd name="connsiteX11" fmla="*/ 813247 w 1171345"/>
              <a:gd name="connsiteY11" fmla="*/ 664811 h 713337"/>
              <a:gd name="connsiteX12" fmla="*/ 764721 w 1171345"/>
              <a:gd name="connsiteY12" fmla="*/ 713337 h 713337"/>
              <a:gd name="connsiteX13" fmla="*/ 716195 w 1171345"/>
              <a:gd name="connsiteY13" fmla="*/ 664811 h 713337"/>
              <a:gd name="connsiteX14" fmla="*/ 764721 w 1171345"/>
              <a:gd name="connsiteY14" fmla="*/ 616285 h 713337"/>
              <a:gd name="connsiteX15" fmla="*/ 585673 w 1171345"/>
              <a:gd name="connsiteY15" fmla="*/ 616285 h 713337"/>
              <a:gd name="connsiteX16" fmla="*/ 634199 w 1171345"/>
              <a:gd name="connsiteY16" fmla="*/ 664811 h 713337"/>
              <a:gd name="connsiteX17" fmla="*/ 585673 w 1171345"/>
              <a:gd name="connsiteY17" fmla="*/ 713337 h 713337"/>
              <a:gd name="connsiteX18" fmla="*/ 537146 w 1171345"/>
              <a:gd name="connsiteY18" fmla="*/ 664811 h 713337"/>
              <a:gd name="connsiteX19" fmla="*/ 585673 w 1171345"/>
              <a:gd name="connsiteY19" fmla="*/ 616285 h 713337"/>
              <a:gd name="connsiteX20" fmla="*/ 406624 w 1171345"/>
              <a:gd name="connsiteY20" fmla="*/ 616285 h 713337"/>
              <a:gd name="connsiteX21" fmla="*/ 455151 w 1171345"/>
              <a:gd name="connsiteY21" fmla="*/ 664811 h 713337"/>
              <a:gd name="connsiteX22" fmla="*/ 406624 w 1171345"/>
              <a:gd name="connsiteY22" fmla="*/ 713337 h 713337"/>
              <a:gd name="connsiteX23" fmla="*/ 358098 w 1171345"/>
              <a:gd name="connsiteY23" fmla="*/ 664811 h 713337"/>
              <a:gd name="connsiteX24" fmla="*/ 406624 w 1171345"/>
              <a:gd name="connsiteY24" fmla="*/ 616285 h 713337"/>
              <a:gd name="connsiteX25" fmla="*/ 227575 w 1171345"/>
              <a:gd name="connsiteY25" fmla="*/ 616285 h 713337"/>
              <a:gd name="connsiteX26" fmla="*/ 276101 w 1171345"/>
              <a:gd name="connsiteY26" fmla="*/ 664811 h 713337"/>
              <a:gd name="connsiteX27" fmla="*/ 227575 w 1171345"/>
              <a:gd name="connsiteY27" fmla="*/ 713337 h 713337"/>
              <a:gd name="connsiteX28" fmla="*/ 179048 w 1171345"/>
              <a:gd name="connsiteY28" fmla="*/ 664811 h 713337"/>
              <a:gd name="connsiteX29" fmla="*/ 227575 w 1171345"/>
              <a:gd name="connsiteY29" fmla="*/ 616285 h 713337"/>
              <a:gd name="connsiteX30" fmla="*/ 48526 w 1171345"/>
              <a:gd name="connsiteY30" fmla="*/ 616285 h 713337"/>
              <a:gd name="connsiteX31" fmla="*/ 97053 w 1171345"/>
              <a:gd name="connsiteY31" fmla="*/ 664811 h 713337"/>
              <a:gd name="connsiteX32" fmla="*/ 48526 w 1171345"/>
              <a:gd name="connsiteY32" fmla="*/ 713337 h 713337"/>
              <a:gd name="connsiteX33" fmla="*/ 0 w 1171345"/>
              <a:gd name="connsiteY33" fmla="*/ 664811 h 713337"/>
              <a:gd name="connsiteX34" fmla="*/ 48526 w 1171345"/>
              <a:gd name="connsiteY34" fmla="*/ 616285 h 713337"/>
              <a:gd name="connsiteX35" fmla="*/ 1122819 w 1171345"/>
              <a:gd name="connsiteY35" fmla="*/ 462214 h 713337"/>
              <a:gd name="connsiteX36" fmla="*/ 1171345 w 1171345"/>
              <a:gd name="connsiteY36" fmla="*/ 510740 h 713337"/>
              <a:gd name="connsiteX37" fmla="*/ 1122819 w 1171345"/>
              <a:gd name="connsiteY37" fmla="*/ 559266 h 713337"/>
              <a:gd name="connsiteX38" fmla="*/ 1074293 w 1171345"/>
              <a:gd name="connsiteY38" fmla="*/ 510740 h 713337"/>
              <a:gd name="connsiteX39" fmla="*/ 1122819 w 1171345"/>
              <a:gd name="connsiteY39" fmla="*/ 462214 h 713337"/>
              <a:gd name="connsiteX40" fmla="*/ 943769 w 1171345"/>
              <a:gd name="connsiteY40" fmla="*/ 462214 h 713337"/>
              <a:gd name="connsiteX41" fmla="*/ 992296 w 1171345"/>
              <a:gd name="connsiteY41" fmla="*/ 510740 h 713337"/>
              <a:gd name="connsiteX42" fmla="*/ 943769 w 1171345"/>
              <a:gd name="connsiteY42" fmla="*/ 559266 h 713337"/>
              <a:gd name="connsiteX43" fmla="*/ 895243 w 1171345"/>
              <a:gd name="connsiteY43" fmla="*/ 510740 h 713337"/>
              <a:gd name="connsiteX44" fmla="*/ 943769 w 1171345"/>
              <a:gd name="connsiteY44" fmla="*/ 462214 h 713337"/>
              <a:gd name="connsiteX45" fmla="*/ 764721 w 1171345"/>
              <a:gd name="connsiteY45" fmla="*/ 462214 h 713337"/>
              <a:gd name="connsiteX46" fmla="*/ 813247 w 1171345"/>
              <a:gd name="connsiteY46" fmla="*/ 510740 h 713337"/>
              <a:gd name="connsiteX47" fmla="*/ 764721 w 1171345"/>
              <a:gd name="connsiteY47" fmla="*/ 559266 h 713337"/>
              <a:gd name="connsiteX48" fmla="*/ 716195 w 1171345"/>
              <a:gd name="connsiteY48" fmla="*/ 510740 h 713337"/>
              <a:gd name="connsiteX49" fmla="*/ 764721 w 1171345"/>
              <a:gd name="connsiteY49" fmla="*/ 462214 h 713337"/>
              <a:gd name="connsiteX50" fmla="*/ 585673 w 1171345"/>
              <a:gd name="connsiteY50" fmla="*/ 462214 h 713337"/>
              <a:gd name="connsiteX51" fmla="*/ 634199 w 1171345"/>
              <a:gd name="connsiteY51" fmla="*/ 510740 h 713337"/>
              <a:gd name="connsiteX52" fmla="*/ 585673 w 1171345"/>
              <a:gd name="connsiteY52" fmla="*/ 559266 h 713337"/>
              <a:gd name="connsiteX53" fmla="*/ 537146 w 1171345"/>
              <a:gd name="connsiteY53" fmla="*/ 510740 h 713337"/>
              <a:gd name="connsiteX54" fmla="*/ 585673 w 1171345"/>
              <a:gd name="connsiteY54" fmla="*/ 462214 h 713337"/>
              <a:gd name="connsiteX55" fmla="*/ 406624 w 1171345"/>
              <a:gd name="connsiteY55" fmla="*/ 462214 h 713337"/>
              <a:gd name="connsiteX56" fmla="*/ 455151 w 1171345"/>
              <a:gd name="connsiteY56" fmla="*/ 510740 h 713337"/>
              <a:gd name="connsiteX57" fmla="*/ 406624 w 1171345"/>
              <a:gd name="connsiteY57" fmla="*/ 559266 h 713337"/>
              <a:gd name="connsiteX58" fmla="*/ 358098 w 1171345"/>
              <a:gd name="connsiteY58" fmla="*/ 510740 h 713337"/>
              <a:gd name="connsiteX59" fmla="*/ 406624 w 1171345"/>
              <a:gd name="connsiteY59" fmla="*/ 462214 h 713337"/>
              <a:gd name="connsiteX60" fmla="*/ 227575 w 1171345"/>
              <a:gd name="connsiteY60" fmla="*/ 462214 h 713337"/>
              <a:gd name="connsiteX61" fmla="*/ 276101 w 1171345"/>
              <a:gd name="connsiteY61" fmla="*/ 510740 h 713337"/>
              <a:gd name="connsiteX62" fmla="*/ 227575 w 1171345"/>
              <a:gd name="connsiteY62" fmla="*/ 559266 h 713337"/>
              <a:gd name="connsiteX63" fmla="*/ 179048 w 1171345"/>
              <a:gd name="connsiteY63" fmla="*/ 510740 h 713337"/>
              <a:gd name="connsiteX64" fmla="*/ 227575 w 1171345"/>
              <a:gd name="connsiteY64" fmla="*/ 462214 h 713337"/>
              <a:gd name="connsiteX65" fmla="*/ 48526 w 1171345"/>
              <a:gd name="connsiteY65" fmla="*/ 462214 h 713337"/>
              <a:gd name="connsiteX66" fmla="*/ 97053 w 1171345"/>
              <a:gd name="connsiteY66" fmla="*/ 510740 h 713337"/>
              <a:gd name="connsiteX67" fmla="*/ 48526 w 1171345"/>
              <a:gd name="connsiteY67" fmla="*/ 559266 h 713337"/>
              <a:gd name="connsiteX68" fmla="*/ 0 w 1171345"/>
              <a:gd name="connsiteY68" fmla="*/ 510740 h 713337"/>
              <a:gd name="connsiteX69" fmla="*/ 48526 w 1171345"/>
              <a:gd name="connsiteY69" fmla="*/ 462214 h 713337"/>
              <a:gd name="connsiteX70" fmla="*/ 1122819 w 1171345"/>
              <a:gd name="connsiteY70" fmla="*/ 308142 h 713337"/>
              <a:gd name="connsiteX71" fmla="*/ 1171345 w 1171345"/>
              <a:gd name="connsiteY71" fmla="*/ 356668 h 713337"/>
              <a:gd name="connsiteX72" fmla="*/ 1122819 w 1171345"/>
              <a:gd name="connsiteY72" fmla="*/ 405194 h 713337"/>
              <a:gd name="connsiteX73" fmla="*/ 1074293 w 1171345"/>
              <a:gd name="connsiteY73" fmla="*/ 356668 h 713337"/>
              <a:gd name="connsiteX74" fmla="*/ 1122819 w 1171345"/>
              <a:gd name="connsiteY74" fmla="*/ 308142 h 713337"/>
              <a:gd name="connsiteX75" fmla="*/ 943769 w 1171345"/>
              <a:gd name="connsiteY75" fmla="*/ 308142 h 713337"/>
              <a:gd name="connsiteX76" fmla="*/ 992296 w 1171345"/>
              <a:gd name="connsiteY76" fmla="*/ 356668 h 713337"/>
              <a:gd name="connsiteX77" fmla="*/ 943769 w 1171345"/>
              <a:gd name="connsiteY77" fmla="*/ 405194 h 713337"/>
              <a:gd name="connsiteX78" fmla="*/ 895243 w 1171345"/>
              <a:gd name="connsiteY78" fmla="*/ 356668 h 713337"/>
              <a:gd name="connsiteX79" fmla="*/ 943769 w 1171345"/>
              <a:gd name="connsiteY79" fmla="*/ 308142 h 713337"/>
              <a:gd name="connsiteX80" fmla="*/ 764721 w 1171345"/>
              <a:gd name="connsiteY80" fmla="*/ 308142 h 713337"/>
              <a:gd name="connsiteX81" fmla="*/ 813247 w 1171345"/>
              <a:gd name="connsiteY81" fmla="*/ 356668 h 713337"/>
              <a:gd name="connsiteX82" fmla="*/ 764721 w 1171345"/>
              <a:gd name="connsiteY82" fmla="*/ 405194 h 713337"/>
              <a:gd name="connsiteX83" fmla="*/ 716195 w 1171345"/>
              <a:gd name="connsiteY83" fmla="*/ 356668 h 713337"/>
              <a:gd name="connsiteX84" fmla="*/ 764721 w 1171345"/>
              <a:gd name="connsiteY84" fmla="*/ 308142 h 713337"/>
              <a:gd name="connsiteX85" fmla="*/ 585673 w 1171345"/>
              <a:gd name="connsiteY85" fmla="*/ 308142 h 713337"/>
              <a:gd name="connsiteX86" fmla="*/ 634199 w 1171345"/>
              <a:gd name="connsiteY86" fmla="*/ 356668 h 713337"/>
              <a:gd name="connsiteX87" fmla="*/ 585673 w 1171345"/>
              <a:gd name="connsiteY87" fmla="*/ 405194 h 713337"/>
              <a:gd name="connsiteX88" fmla="*/ 537146 w 1171345"/>
              <a:gd name="connsiteY88" fmla="*/ 356668 h 713337"/>
              <a:gd name="connsiteX89" fmla="*/ 585673 w 1171345"/>
              <a:gd name="connsiteY89" fmla="*/ 308142 h 713337"/>
              <a:gd name="connsiteX90" fmla="*/ 406624 w 1171345"/>
              <a:gd name="connsiteY90" fmla="*/ 308142 h 713337"/>
              <a:gd name="connsiteX91" fmla="*/ 455151 w 1171345"/>
              <a:gd name="connsiteY91" fmla="*/ 356668 h 713337"/>
              <a:gd name="connsiteX92" fmla="*/ 406624 w 1171345"/>
              <a:gd name="connsiteY92" fmla="*/ 405194 h 713337"/>
              <a:gd name="connsiteX93" fmla="*/ 358098 w 1171345"/>
              <a:gd name="connsiteY93" fmla="*/ 356668 h 713337"/>
              <a:gd name="connsiteX94" fmla="*/ 406624 w 1171345"/>
              <a:gd name="connsiteY94" fmla="*/ 308142 h 713337"/>
              <a:gd name="connsiteX95" fmla="*/ 227575 w 1171345"/>
              <a:gd name="connsiteY95" fmla="*/ 308142 h 713337"/>
              <a:gd name="connsiteX96" fmla="*/ 276101 w 1171345"/>
              <a:gd name="connsiteY96" fmla="*/ 356668 h 713337"/>
              <a:gd name="connsiteX97" fmla="*/ 227575 w 1171345"/>
              <a:gd name="connsiteY97" fmla="*/ 405194 h 713337"/>
              <a:gd name="connsiteX98" fmla="*/ 179048 w 1171345"/>
              <a:gd name="connsiteY98" fmla="*/ 356668 h 713337"/>
              <a:gd name="connsiteX99" fmla="*/ 227575 w 1171345"/>
              <a:gd name="connsiteY99" fmla="*/ 308142 h 713337"/>
              <a:gd name="connsiteX100" fmla="*/ 48526 w 1171345"/>
              <a:gd name="connsiteY100" fmla="*/ 308142 h 713337"/>
              <a:gd name="connsiteX101" fmla="*/ 97053 w 1171345"/>
              <a:gd name="connsiteY101" fmla="*/ 356668 h 713337"/>
              <a:gd name="connsiteX102" fmla="*/ 48526 w 1171345"/>
              <a:gd name="connsiteY102" fmla="*/ 405194 h 713337"/>
              <a:gd name="connsiteX103" fmla="*/ 0 w 1171345"/>
              <a:gd name="connsiteY103" fmla="*/ 356668 h 713337"/>
              <a:gd name="connsiteX104" fmla="*/ 48526 w 1171345"/>
              <a:gd name="connsiteY104" fmla="*/ 308142 h 713337"/>
              <a:gd name="connsiteX105" fmla="*/ 1122819 w 1171345"/>
              <a:gd name="connsiteY105" fmla="*/ 154071 h 713337"/>
              <a:gd name="connsiteX106" fmla="*/ 1171345 w 1171345"/>
              <a:gd name="connsiteY106" fmla="*/ 202597 h 713337"/>
              <a:gd name="connsiteX107" fmla="*/ 1122819 w 1171345"/>
              <a:gd name="connsiteY107" fmla="*/ 251123 h 713337"/>
              <a:gd name="connsiteX108" fmla="*/ 1074293 w 1171345"/>
              <a:gd name="connsiteY108" fmla="*/ 202597 h 713337"/>
              <a:gd name="connsiteX109" fmla="*/ 1122819 w 1171345"/>
              <a:gd name="connsiteY109" fmla="*/ 154071 h 713337"/>
              <a:gd name="connsiteX110" fmla="*/ 943769 w 1171345"/>
              <a:gd name="connsiteY110" fmla="*/ 154071 h 713337"/>
              <a:gd name="connsiteX111" fmla="*/ 992296 w 1171345"/>
              <a:gd name="connsiteY111" fmla="*/ 202597 h 713337"/>
              <a:gd name="connsiteX112" fmla="*/ 943769 w 1171345"/>
              <a:gd name="connsiteY112" fmla="*/ 251123 h 713337"/>
              <a:gd name="connsiteX113" fmla="*/ 895243 w 1171345"/>
              <a:gd name="connsiteY113" fmla="*/ 202597 h 713337"/>
              <a:gd name="connsiteX114" fmla="*/ 943769 w 1171345"/>
              <a:gd name="connsiteY114" fmla="*/ 154071 h 713337"/>
              <a:gd name="connsiteX115" fmla="*/ 764721 w 1171345"/>
              <a:gd name="connsiteY115" fmla="*/ 154071 h 713337"/>
              <a:gd name="connsiteX116" fmla="*/ 813247 w 1171345"/>
              <a:gd name="connsiteY116" fmla="*/ 202597 h 713337"/>
              <a:gd name="connsiteX117" fmla="*/ 764721 w 1171345"/>
              <a:gd name="connsiteY117" fmla="*/ 251123 h 713337"/>
              <a:gd name="connsiteX118" fmla="*/ 716195 w 1171345"/>
              <a:gd name="connsiteY118" fmla="*/ 202597 h 713337"/>
              <a:gd name="connsiteX119" fmla="*/ 764721 w 1171345"/>
              <a:gd name="connsiteY119" fmla="*/ 154071 h 713337"/>
              <a:gd name="connsiteX120" fmla="*/ 585673 w 1171345"/>
              <a:gd name="connsiteY120" fmla="*/ 154071 h 713337"/>
              <a:gd name="connsiteX121" fmla="*/ 634199 w 1171345"/>
              <a:gd name="connsiteY121" fmla="*/ 202597 h 713337"/>
              <a:gd name="connsiteX122" fmla="*/ 585673 w 1171345"/>
              <a:gd name="connsiteY122" fmla="*/ 251123 h 713337"/>
              <a:gd name="connsiteX123" fmla="*/ 537146 w 1171345"/>
              <a:gd name="connsiteY123" fmla="*/ 202597 h 713337"/>
              <a:gd name="connsiteX124" fmla="*/ 585673 w 1171345"/>
              <a:gd name="connsiteY124" fmla="*/ 154071 h 713337"/>
              <a:gd name="connsiteX125" fmla="*/ 406624 w 1171345"/>
              <a:gd name="connsiteY125" fmla="*/ 154071 h 713337"/>
              <a:gd name="connsiteX126" fmla="*/ 455151 w 1171345"/>
              <a:gd name="connsiteY126" fmla="*/ 202597 h 713337"/>
              <a:gd name="connsiteX127" fmla="*/ 406624 w 1171345"/>
              <a:gd name="connsiteY127" fmla="*/ 251123 h 713337"/>
              <a:gd name="connsiteX128" fmla="*/ 358098 w 1171345"/>
              <a:gd name="connsiteY128" fmla="*/ 202597 h 713337"/>
              <a:gd name="connsiteX129" fmla="*/ 406624 w 1171345"/>
              <a:gd name="connsiteY129" fmla="*/ 154071 h 713337"/>
              <a:gd name="connsiteX130" fmla="*/ 227575 w 1171345"/>
              <a:gd name="connsiteY130" fmla="*/ 154071 h 713337"/>
              <a:gd name="connsiteX131" fmla="*/ 276101 w 1171345"/>
              <a:gd name="connsiteY131" fmla="*/ 202597 h 713337"/>
              <a:gd name="connsiteX132" fmla="*/ 227575 w 1171345"/>
              <a:gd name="connsiteY132" fmla="*/ 251123 h 713337"/>
              <a:gd name="connsiteX133" fmla="*/ 179048 w 1171345"/>
              <a:gd name="connsiteY133" fmla="*/ 202597 h 713337"/>
              <a:gd name="connsiteX134" fmla="*/ 227575 w 1171345"/>
              <a:gd name="connsiteY134" fmla="*/ 154071 h 713337"/>
              <a:gd name="connsiteX135" fmla="*/ 48526 w 1171345"/>
              <a:gd name="connsiteY135" fmla="*/ 154071 h 713337"/>
              <a:gd name="connsiteX136" fmla="*/ 97053 w 1171345"/>
              <a:gd name="connsiteY136" fmla="*/ 202597 h 713337"/>
              <a:gd name="connsiteX137" fmla="*/ 48526 w 1171345"/>
              <a:gd name="connsiteY137" fmla="*/ 251123 h 713337"/>
              <a:gd name="connsiteX138" fmla="*/ 0 w 1171345"/>
              <a:gd name="connsiteY138" fmla="*/ 202597 h 713337"/>
              <a:gd name="connsiteX139" fmla="*/ 48526 w 1171345"/>
              <a:gd name="connsiteY139" fmla="*/ 154071 h 713337"/>
              <a:gd name="connsiteX140" fmla="*/ 1122819 w 1171345"/>
              <a:gd name="connsiteY140" fmla="*/ 0 h 713337"/>
              <a:gd name="connsiteX141" fmla="*/ 1171345 w 1171345"/>
              <a:gd name="connsiteY141" fmla="*/ 48526 h 713337"/>
              <a:gd name="connsiteX142" fmla="*/ 1122819 w 1171345"/>
              <a:gd name="connsiteY142" fmla="*/ 97053 h 713337"/>
              <a:gd name="connsiteX143" fmla="*/ 1074293 w 1171345"/>
              <a:gd name="connsiteY143" fmla="*/ 48526 h 713337"/>
              <a:gd name="connsiteX144" fmla="*/ 1122819 w 1171345"/>
              <a:gd name="connsiteY144" fmla="*/ 0 h 713337"/>
              <a:gd name="connsiteX145" fmla="*/ 943769 w 1171345"/>
              <a:gd name="connsiteY145" fmla="*/ 0 h 713337"/>
              <a:gd name="connsiteX146" fmla="*/ 992296 w 1171345"/>
              <a:gd name="connsiteY146" fmla="*/ 48526 h 713337"/>
              <a:gd name="connsiteX147" fmla="*/ 943769 w 1171345"/>
              <a:gd name="connsiteY147" fmla="*/ 97053 h 713337"/>
              <a:gd name="connsiteX148" fmla="*/ 895243 w 1171345"/>
              <a:gd name="connsiteY148" fmla="*/ 48526 h 713337"/>
              <a:gd name="connsiteX149" fmla="*/ 943769 w 1171345"/>
              <a:gd name="connsiteY149" fmla="*/ 0 h 713337"/>
              <a:gd name="connsiteX150" fmla="*/ 764721 w 1171345"/>
              <a:gd name="connsiteY150" fmla="*/ 0 h 713337"/>
              <a:gd name="connsiteX151" fmla="*/ 813247 w 1171345"/>
              <a:gd name="connsiteY151" fmla="*/ 48526 h 713337"/>
              <a:gd name="connsiteX152" fmla="*/ 764721 w 1171345"/>
              <a:gd name="connsiteY152" fmla="*/ 97053 h 713337"/>
              <a:gd name="connsiteX153" fmla="*/ 716195 w 1171345"/>
              <a:gd name="connsiteY153" fmla="*/ 48526 h 713337"/>
              <a:gd name="connsiteX154" fmla="*/ 764721 w 1171345"/>
              <a:gd name="connsiteY154" fmla="*/ 0 h 713337"/>
              <a:gd name="connsiteX155" fmla="*/ 585673 w 1171345"/>
              <a:gd name="connsiteY155" fmla="*/ 0 h 713337"/>
              <a:gd name="connsiteX156" fmla="*/ 634199 w 1171345"/>
              <a:gd name="connsiteY156" fmla="*/ 48526 h 713337"/>
              <a:gd name="connsiteX157" fmla="*/ 585673 w 1171345"/>
              <a:gd name="connsiteY157" fmla="*/ 97053 h 713337"/>
              <a:gd name="connsiteX158" fmla="*/ 537146 w 1171345"/>
              <a:gd name="connsiteY158" fmla="*/ 48526 h 713337"/>
              <a:gd name="connsiteX159" fmla="*/ 585673 w 1171345"/>
              <a:gd name="connsiteY159" fmla="*/ 0 h 713337"/>
              <a:gd name="connsiteX160" fmla="*/ 406624 w 1171345"/>
              <a:gd name="connsiteY160" fmla="*/ 0 h 713337"/>
              <a:gd name="connsiteX161" fmla="*/ 455151 w 1171345"/>
              <a:gd name="connsiteY161" fmla="*/ 48526 h 713337"/>
              <a:gd name="connsiteX162" fmla="*/ 406624 w 1171345"/>
              <a:gd name="connsiteY162" fmla="*/ 97053 h 713337"/>
              <a:gd name="connsiteX163" fmla="*/ 358098 w 1171345"/>
              <a:gd name="connsiteY163" fmla="*/ 48526 h 713337"/>
              <a:gd name="connsiteX164" fmla="*/ 406624 w 1171345"/>
              <a:gd name="connsiteY164" fmla="*/ 0 h 713337"/>
              <a:gd name="connsiteX165" fmla="*/ 227575 w 1171345"/>
              <a:gd name="connsiteY165" fmla="*/ 0 h 713337"/>
              <a:gd name="connsiteX166" fmla="*/ 276101 w 1171345"/>
              <a:gd name="connsiteY166" fmla="*/ 48526 h 713337"/>
              <a:gd name="connsiteX167" fmla="*/ 227575 w 1171345"/>
              <a:gd name="connsiteY167" fmla="*/ 97053 h 713337"/>
              <a:gd name="connsiteX168" fmla="*/ 179048 w 1171345"/>
              <a:gd name="connsiteY168" fmla="*/ 48526 h 713337"/>
              <a:gd name="connsiteX169" fmla="*/ 227575 w 1171345"/>
              <a:gd name="connsiteY169" fmla="*/ 0 h 713337"/>
              <a:gd name="connsiteX170" fmla="*/ 48526 w 1171345"/>
              <a:gd name="connsiteY170" fmla="*/ 0 h 713337"/>
              <a:gd name="connsiteX171" fmla="*/ 97053 w 1171345"/>
              <a:gd name="connsiteY171" fmla="*/ 48526 h 713337"/>
              <a:gd name="connsiteX172" fmla="*/ 48526 w 1171345"/>
              <a:gd name="connsiteY172" fmla="*/ 97053 h 713337"/>
              <a:gd name="connsiteX173" fmla="*/ 0 w 1171345"/>
              <a:gd name="connsiteY173" fmla="*/ 48526 h 713337"/>
              <a:gd name="connsiteX174" fmla="*/ 48526 w 1171345"/>
              <a:gd name="connsiteY174" fmla="*/ 0 h 713337"/>
            </a:gdLst>
            <a:ahLst/>
            <a:cxnLst/>
            <a:rect l="l" t="t" r="r" b="b"/>
            <a:pathLst>
              <a:path w="1171345" h="713337">
                <a:moveTo>
                  <a:pt x="1122819" y="616285"/>
                </a:moveTo>
                <a:cubicBezTo>
                  <a:pt x="1149619" y="616285"/>
                  <a:pt x="1171345" y="638011"/>
                  <a:pt x="1171345" y="664811"/>
                </a:cubicBezTo>
                <a:cubicBezTo>
                  <a:pt x="1171345" y="691611"/>
                  <a:pt x="1149619" y="713337"/>
                  <a:pt x="1122819" y="713337"/>
                </a:cubicBezTo>
                <a:cubicBezTo>
                  <a:pt x="1096019" y="713337"/>
                  <a:pt x="1074293" y="691611"/>
                  <a:pt x="1074293" y="664811"/>
                </a:cubicBezTo>
                <a:cubicBezTo>
                  <a:pt x="1074293" y="638011"/>
                  <a:pt x="1096019" y="616285"/>
                  <a:pt x="1122819" y="616285"/>
                </a:cubicBezTo>
                <a:close/>
                <a:moveTo>
                  <a:pt x="943769" y="616285"/>
                </a:moveTo>
                <a:cubicBezTo>
                  <a:pt x="970569" y="616285"/>
                  <a:pt x="992296" y="638011"/>
                  <a:pt x="992296" y="664811"/>
                </a:cubicBezTo>
                <a:cubicBezTo>
                  <a:pt x="992296" y="691611"/>
                  <a:pt x="970569" y="713337"/>
                  <a:pt x="943769" y="713337"/>
                </a:cubicBezTo>
                <a:cubicBezTo>
                  <a:pt x="916970" y="713337"/>
                  <a:pt x="895243" y="691611"/>
                  <a:pt x="895243" y="664811"/>
                </a:cubicBezTo>
                <a:cubicBezTo>
                  <a:pt x="895243" y="638011"/>
                  <a:pt x="916970" y="616285"/>
                  <a:pt x="943769" y="616285"/>
                </a:cubicBezTo>
                <a:close/>
                <a:moveTo>
                  <a:pt x="764721" y="616285"/>
                </a:moveTo>
                <a:cubicBezTo>
                  <a:pt x="791521" y="616285"/>
                  <a:pt x="813247" y="638011"/>
                  <a:pt x="813247" y="664811"/>
                </a:cubicBezTo>
                <a:cubicBezTo>
                  <a:pt x="813247" y="691611"/>
                  <a:pt x="791521" y="713337"/>
                  <a:pt x="764721" y="713337"/>
                </a:cubicBezTo>
                <a:cubicBezTo>
                  <a:pt x="737921" y="713337"/>
                  <a:pt x="716195" y="691611"/>
                  <a:pt x="716195" y="664811"/>
                </a:cubicBezTo>
                <a:cubicBezTo>
                  <a:pt x="716195" y="638011"/>
                  <a:pt x="737921" y="616285"/>
                  <a:pt x="764721" y="616285"/>
                </a:cubicBezTo>
                <a:close/>
                <a:moveTo>
                  <a:pt x="585673" y="616285"/>
                </a:moveTo>
                <a:cubicBezTo>
                  <a:pt x="612472" y="616285"/>
                  <a:pt x="634199" y="638011"/>
                  <a:pt x="634199" y="664811"/>
                </a:cubicBezTo>
                <a:cubicBezTo>
                  <a:pt x="634199" y="691611"/>
                  <a:pt x="612472" y="713337"/>
                  <a:pt x="585673" y="713337"/>
                </a:cubicBezTo>
                <a:cubicBezTo>
                  <a:pt x="558873" y="713337"/>
                  <a:pt x="537146" y="691611"/>
                  <a:pt x="537146" y="664811"/>
                </a:cubicBezTo>
                <a:cubicBezTo>
                  <a:pt x="537146" y="638011"/>
                  <a:pt x="558873" y="616285"/>
                  <a:pt x="585673" y="616285"/>
                </a:cubicBezTo>
                <a:close/>
                <a:moveTo>
                  <a:pt x="406624" y="616285"/>
                </a:moveTo>
                <a:cubicBezTo>
                  <a:pt x="433424" y="616285"/>
                  <a:pt x="455151" y="638011"/>
                  <a:pt x="455151" y="664811"/>
                </a:cubicBezTo>
                <a:cubicBezTo>
                  <a:pt x="455151" y="691611"/>
                  <a:pt x="433424" y="713337"/>
                  <a:pt x="406624" y="713337"/>
                </a:cubicBezTo>
                <a:cubicBezTo>
                  <a:pt x="379825" y="713337"/>
                  <a:pt x="358098" y="691611"/>
                  <a:pt x="358098" y="664811"/>
                </a:cubicBezTo>
                <a:cubicBezTo>
                  <a:pt x="358098" y="638011"/>
                  <a:pt x="379825" y="616285"/>
                  <a:pt x="406624" y="616285"/>
                </a:cubicBezTo>
                <a:close/>
                <a:moveTo>
                  <a:pt x="227575" y="616285"/>
                </a:moveTo>
                <a:cubicBezTo>
                  <a:pt x="254374" y="616285"/>
                  <a:pt x="276101" y="638011"/>
                  <a:pt x="276101" y="664811"/>
                </a:cubicBezTo>
                <a:cubicBezTo>
                  <a:pt x="276101" y="691611"/>
                  <a:pt x="254374" y="713337"/>
                  <a:pt x="227575" y="713337"/>
                </a:cubicBezTo>
                <a:cubicBezTo>
                  <a:pt x="200775" y="713337"/>
                  <a:pt x="179048" y="691611"/>
                  <a:pt x="179048" y="664811"/>
                </a:cubicBezTo>
                <a:cubicBezTo>
                  <a:pt x="179048" y="638011"/>
                  <a:pt x="200775" y="616285"/>
                  <a:pt x="227575" y="616285"/>
                </a:cubicBezTo>
                <a:close/>
                <a:moveTo>
                  <a:pt x="48526" y="616285"/>
                </a:moveTo>
                <a:cubicBezTo>
                  <a:pt x="75326" y="616285"/>
                  <a:pt x="97053" y="638011"/>
                  <a:pt x="97053" y="664811"/>
                </a:cubicBezTo>
                <a:cubicBezTo>
                  <a:pt x="97053" y="691611"/>
                  <a:pt x="75326" y="713337"/>
                  <a:pt x="48526" y="713337"/>
                </a:cubicBezTo>
                <a:cubicBezTo>
                  <a:pt x="21727" y="713337"/>
                  <a:pt x="0" y="691611"/>
                  <a:pt x="0" y="664811"/>
                </a:cubicBezTo>
                <a:cubicBezTo>
                  <a:pt x="0" y="638011"/>
                  <a:pt x="21727" y="616285"/>
                  <a:pt x="48526" y="616285"/>
                </a:cubicBezTo>
                <a:close/>
                <a:moveTo>
                  <a:pt x="1122819" y="462214"/>
                </a:moveTo>
                <a:cubicBezTo>
                  <a:pt x="1149619" y="462214"/>
                  <a:pt x="1171345" y="483941"/>
                  <a:pt x="1171345" y="510740"/>
                </a:cubicBezTo>
                <a:cubicBezTo>
                  <a:pt x="1171345" y="537540"/>
                  <a:pt x="1149619" y="559266"/>
                  <a:pt x="1122819" y="559266"/>
                </a:cubicBezTo>
                <a:cubicBezTo>
                  <a:pt x="1096019" y="559266"/>
                  <a:pt x="1074293" y="537540"/>
                  <a:pt x="1074293" y="510740"/>
                </a:cubicBezTo>
                <a:cubicBezTo>
                  <a:pt x="1074293" y="483941"/>
                  <a:pt x="1096019" y="462214"/>
                  <a:pt x="1122819" y="462214"/>
                </a:cubicBezTo>
                <a:close/>
                <a:moveTo>
                  <a:pt x="943769" y="462214"/>
                </a:moveTo>
                <a:cubicBezTo>
                  <a:pt x="970569" y="462214"/>
                  <a:pt x="992296" y="483941"/>
                  <a:pt x="992296" y="510740"/>
                </a:cubicBezTo>
                <a:cubicBezTo>
                  <a:pt x="992296" y="537540"/>
                  <a:pt x="970569" y="559266"/>
                  <a:pt x="943769" y="559266"/>
                </a:cubicBezTo>
                <a:cubicBezTo>
                  <a:pt x="916970" y="559266"/>
                  <a:pt x="895243" y="537540"/>
                  <a:pt x="895243" y="510740"/>
                </a:cubicBezTo>
                <a:cubicBezTo>
                  <a:pt x="895243" y="483941"/>
                  <a:pt x="916970" y="462214"/>
                  <a:pt x="943769" y="462214"/>
                </a:cubicBezTo>
                <a:close/>
                <a:moveTo>
                  <a:pt x="764721" y="462214"/>
                </a:moveTo>
                <a:cubicBezTo>
                  <a:pt x="791521" y="462214"/>
                  <a:pt x="813247" y="483941"/>
                  <a:pt x="813247" y="510740"/>
                </a:cubicBezTo>
                <a:cubicBezTo>
                  <a:pt x="813247" y="537540"/>
                  <a:pt x="791521" y="559266"/>
                  <a:pt x="764721" y="559266"/>
                </a:cubicBezTo>
                <a:cubicBezTo>
                  <a:pt x="737921" y="559266"/>
                  <a:pt x="716195" y="537540"/>
                  <a:pt x="716195" y="510740"/>
                </a:cubicBezTo>
                <a:cubicBezTo>
                  <a:pt x="716195" y="483941"/>
                  <a:pt x="737921" y="462214"/>
                  <a:pt x="764721" y="462214"/>
                </a:cubicBezTo>
                <a:close/>
                <a:moveTo>
                  <a:pt x="585673" y="462214"/>
                </a:moveTo>
                <a:cubicBezTo>
                  <a:pt x="612472" y="462214"/>
                  <a:pt x="634199" y="483941"/>
                  <a:pt x="634199" y="510740"/>
                </a:cubicBezTo>
                <a:cubicBezTo>
                  <a:pt x="634199" y="537540"/>
                  <a:pt x="612472" y="559266"/>
                  <a:pt x="585673" y="559266"/>
                </a:cubicBezTo>
                <a:cubicBezTo>
                  <a:pt x="558873" y="559266"/>
                  <a:pt x="537146" y="537540"/>
                  <a:pt x="537146" y="510740"/>
                </a:cubicBezTo>
                <a:cubicBezTo>
                  <a:pt x="537146" y="483941"/>
                  <a:pt x="558873" y="462214"/>
                  <a:pt x="585673" y="462214"/>
                </a:cubicBezTo>
                <a:close/>
                <a:moveTo>
                  <a:pt x="406624" y="462214"/>
                </a:moveTo>
                <a:cubicBezTo>
                  <a:pt x="433424" y="462214"/>
                  <a:pt x="455151" y="483941"/>
                  <a:pt x="455151" y="510740"/>
                </a:cubicBezTo>
                <a:cubicBezTo>
                  <a:pt x="455151" y="537540"/>
                  <a:pt x="433424" y="559266"/>
                  <a:pt x="406624" y="559266"/>
                </a:cubicBezTo>
                <a:cubicBezTo>
                  <a:pt x="379825" y="559266"/>
                  <a:pt x="358098" y="537540"/>
                  <a:pt x="358098" y="510740"/>
                </a:cubicBezTo>
                <a:cubicBezTo>
                  <a:pt x="358098" y="483941"/>
                  <a:pt x="379825" y="462214"/>
                  <a:pt x="406624" y="462214"/>
                </a:cubicBezTo>
                <a:close/>
                <a:moveTo>
                  <a:pt x="227575" y="462214"/>
                </a:moveTo>
                <a:cubicBezTo>
                  <a:pt x="254374" y="462214"/>
                  <a:pt x="276101" y="483941"/>
                  <a:pt x="276101" y="510740"/>
                </a:cubicBezTo>
                <a:cubicBezTo>
                  <a:pt x="276101" y="537540"/>
                  <a:pt x="254374" y="559266"/>
                  <a:pt x="227575" y="559266"/>
                </a:cubicBezTo>
                <a:cubicBezTo>
                  <a:pt x="200775" y="559266"/>
                  <a:pt x="179048" y="537540"/>
                  <a:pt x="179048" y="510740"/>
                </a:cubicBezTo>
                <a:cubicBezTo>
                  <a:pt x="179048" y="483941"/>
                  <a:pt x="200775" y="462214"/>
                  <a:pt x="227575" y="462214"/>
                </a:cubicBezTo>
                <a:close/>
                <a:moveTo>
                  <a:pt x="48526" y="462214"/>
                </a:moveTo>
                <a:cubicBezTo>
                  <a:pt x="75326" y="462214"/>
                  <a:pt x="97053" y="483941"/>
                  <a:pt x="97053" y="510740"/>
                </a:cubicBezTo>
                <a:cubicBezTo>
                  <a:pt x="97053" y="537540"/>
                  <a:pt x="75326" y="559266"/>
                  <a:pt x="48526" y="559266"/>
                </a:cubicBezTo>
                <a:cubicBezTo>
                  <a:pt x="21727" y="559266"/>
                  <a:pt x="0" y="537540"/>
                  <a:pt x="0" y="510740"/>
                </a:cubicBezTo>
                <a:cubicBezTo>
                  <a:pt x="0" y="483941"/>
                  <a:pt x="21727" y="462214"/>
                  <a:pt x="48526" y="462214"/>
                </a:cubicBezTo>
                <a:close/>
                <a:moveTo>
                  <a:pt x="1122819" y="308142"/>
                </a:moveTo>
                <a:cubicBezTo>
                  <a:pt x="1149619" y="308142"/>
                  <a:pt x="1171345" y="329868"/>
                  <a:pt x="1171345" y="356668"/>
                </a:cubicBezTo>
                <a:cubicBezTo>
                  <a:pt x="1171345" y="383468"/>
                  <a:pt x="1149619" y="405194"/>
                  <a:pt x="1122819" y="405194"/>
                </a:cubicBezTo>
                <a:cubicBezTo>
                  <a:pt x="1096019" y="405194"/>
                  <a:pt x="1074293" y="383468"/>
                  <a:pt x="1074293" y="356668"/>
                </a:cubicBezTo>
                <a:cubicBezTo>
                  <a:pt x="1074293" y="329868"/>
                  <a:pt x="1096019" y="308142"/>
                  <a:pt x="1122819" y="308142"/>
                </a:cubicBezTo>
                <a:close/>
                <a:moveTo>
                  <a:pt x="943769" y="308142"/>
                </a:moveTo>
                <a:cubicBezTo>
                  <a:pt x="970569" y="308142"/>
                  <a:pt x="992296" y="329868"/>
                  <a:pt x="992296" y="356668"/>
                </a:cubicBezTo>
                <a:cubicBezTo>
                  <a:pt x="992296" y="383468"/>
                  <a:pt x="970569" y="405194"/>
                  <a:pt x="943769" y="405194"/>
                </a:cubicBezTo>
                <a:cubicBezTo>
                  <a:pt x="916970" y="405194"/>
                  <a:pt x="895243" y="383468"/>
                  <a:pt x="895243" y="356668"/>
                </a:cubicBezTo>
                <a:cubicBezTo>
                  <a:pt x="895243" y="329868"/>
                  <a:pt x="916970" y="308142"/>
                  <a:pt x="943769" y="308142"/>
                </a:cubicBezTo>
                <a:close/>
                <a:moveTo>
                  <a:pt x="764721" y="308142"/>
                </a:moveTo>
                <a:cubicBezTo>
                  <a:pt x="791521" y="308142"/>
                  <a:pt x="813247" y="329868"/>
                  <a:pt x="813247" y="356668"/>
                </a:cubicBezTo>
                <a:cubicBezTo>
                  <a:pt x="813247" y="383468"/>
                  <a:pt x="791521" y="405194"/>
                  <a:pt x="764721" y="405194"/>
                </a:cubicBezTo>
                <a:cubicBezTo>
                  <a:pt x="737921" y="405194"/>
                  <a:pt x="716195" y="383468"/>
                  <a:pt x="716195" y="356668"/>
                </a:cubicBezTo>
                <a:cubicBezTo>
                  <a:pt x="716195" y="329868"/>
                  <a:pt x="737921" y="308142"/>
                  <a:pt x="764721" y="308142"/>
                </a:cubicBezTo>
                <a:close/>
                <a:moveTo>
                  <a:pt x="585673" y="308142"/>
                </a:moveTo>
                <a:cubicBezTo>
                  <a:pt x="612472" y="308142"/>
                  <a:pt x="634199" y="329868"/>
                  <a:pt x="634199" y="356668"/>
                </a:cubicBezTo>
                <a:cubicBezTo>
                  <a:pt x="634199" y="383468"/>
                  <a:pt x="612472" y="405194"/>
                  <a:pt x="585673" y="405194"/>
                </a:cubicBezTo>
                <a:cubicBezTo>
                  <a:pt x="558873" y="405194"/>
                  <a:pt x="537146" y="383468"/>
                  <a:pt x="537146" y="356668"/>
                </a:cubicBezTo>
                <a:cubicBezTo>
                  <a:pt x="537146" y="329868"/>
                  <a:pt x="558873" y="308142"/>
                  <a:pt x="585673" y="308142"/>
                </a:cubicBezTo>
                <a:close/>
                <a:moveTo>
                  <a:pt x="406624" y="308142"/>
                </a:moveTo>
                <a:cubicBezTo>
                  <a:pt x="433424" y="308142"/>
                  <a:pt x="455151" y="329868"/>
                  <a:pt x="455151" y="356668"/>
                </a:cubicBezTo>
                <a:cubicBezTo>
                  <a:pt x="455151" y="383468"/>
                  <a:pt x="433424" y="405194"/>
                  <a:pt x="406624" y="405194"/>
                </a:cubicBezTo>
                <a:cubicBezTo>
                  <a:pt x="379825" y="405194"/>
                  <a:pt x="358098" y="383468"/>
                  <a:pt x="358098" y="356668"/>
                </a:cubicBezTo>
                <a:cubicBezTo>
                  <a:pt x="358098" y="329868"/>
                  <a:pt x="379825" y="308142"/>
                  <a:pt x="406624" y="308142"/>
                </a:cubicBezTo>
                <a:close/>
                <a:moveTo>
                  <a:pt x="227575" y="308142"/>
                </a:moveTo>
                <a:cubicBezTo>
                  <a:pt x="254374" y="308142"/>
                  <a:pt x="276101" y="329868"/>
                  <a:pt x="276101" y="356668"/>
                </a:cubicBezTo>
                <a:cubicBezTo>
                  <a:pt x="276101" y="383468"/>
                  <a:pt x="254374" y="405194"/>
                  <a:pt x="227575" y="405194"/>
                </a:cubicBezTo>
                <a:cubicBezTo>
                  <a:pt x="200775" y="405194"/>
                  <a:pt x="179048" y="383468"/>
                  <a:pt x="179048" y="356668"/>
                </a:cubicBezTo>
                <a:cubicBezTo>
                  <a:pt x="179048" y="329868"/>
                  <a:pt x="200775" y="308142"/>
                  <a:pt x="227575" y="308142"/>
                </a:cubicBezTo>
                <a:close/>
                <a:moveTo>
                  <a:pt x="48526" y="308142"/>
                </a:moveTo>
                <a:cubicBezTo>
                  <a:pt x="75326" y="308142"/>
                  <a:pt x="97053" y="329868"/>
                  <a:pt x="97053" y="356668"/>
                </a:cubicBezTo>
                <a:cubicBezTo>
                  <a:pt x="97053" y="383468"/>
                  <a:pt x="75326" y="405194"/>
                  <a:pt x="48526" y="405194"/>
                </a:cubicBezTo>
                <a:cubicBezTo>
                  <a:pt x="21727" y="405194"/>
                  <a:pt x="0" y="383468"/>
                  <a:pt x="0" y="356668"/>
                </a:cubicBezTo>
                <a:cubicBezTo>
                  <a:pt x="0" y="329868"/>
                  <a:pt x="21727" y="308142"/>
                  <a:pt x="48526" y="308142"/>
                </a:cubicBezTo>
                <a:close/>
                <a:moveTo>
                  <a:pt x="1122819" y="154071"/>
                </a:moveTo>
                <a:cubicBezTo>
                  <a:pt x="1149619" y="154071"/>
                  <a:pt x="1171345" y="175798"/>
                  <a:pt x="1171345" y="202597"/>
                </a:cubicBezTo>
                <a:cubicBezTo>
                  <a:pt x="1171345" y="229397"/>
                  <a:pt x="1149619" y="251123"/>
                  <a:pt x="1122819" y="251123"/>
                </a:cubicBezTo>
                <a:cubicBezTo>
                  <a:pt x="1096019" y="251123"/>
                  <a:pt x="1074293" y="229397"/>
                  <a:pt x="1074293" y="202597"/>
                </a:cubicBezTo>
                <a:cubicBezTo>
                  <a:pt x="1074293" y="175798"/>
                  <a:pt x="1096019" y="154071"/>
                  <a:pt x="1122819" y="154071"/>
                </a:cubicBezTo>
                <a:close/>
                <a:moveTo>
                  <a:pt x="943769" y="154071"/>
                </a:moveTo>
                <a:cubicBezTo>
                  <a:pt x="970569" y="154071"/>
                  <a:pt x="992296" y="175798"/>
                  <a:pt x="992296" y="202597"/>
                </a:cubicBezTo>
                <a:cubicBezTo>
                  <a:pt x="992296" y="229397"/>
                  <a:pt x="970569" y="251123"/>
                  <a:pt x="943769" y="251123"/>
                </a:cubicBezTo>
                <a:cubicBezTo>
                  <a:pt x="916970" y="251123"/>
                  <a:pt x="895243" y="229397"/>
                  <a:pt x="895243" y="202597"/>
                </a:cubicBezTo>
                <a:cubicBezTo>
                  <a:pt x="895243" y="175798"/>
                  <a:pt x="916970" y="154071"/>
                  <a:pt x="943769" y="154071"/>
                </a:cubicBezTo>
                <a:close/>
                <a:moveTo>
                  <a:pt x="764721" y="154071"/>
                </a:moveTo>
                <a:cubicBezTo>
                  <a:pt x="791521" y="154071"/>
                  <a:pt x="813247" y="175798"/>
                  <a:pt x="813247" y="202597"/>
                </a:cubicBezTo>
                <a:cubicBezTo>
                  <a:pt x="813247" y="229397"/>
                  <a:pt x="791521" y="251123"/>
                  <a:pt x="764721" y="251123"/>
                </a:cubicBezTo>
                <a:cubicBezTo>
                  <a:pt x="737921" y="251123"/>
                  <a:pt x="716195" y="229397"/>
                  <a:pt x="716195" y="202597"/>
                </a:cubicBezTo>
                <a:cubicBezTo>
                  <a:pt x="716195" y="175798"/>
                  <a:pt x="737921" y="154071"/>
                  <a:pt x="764721" y="154071"/>
                </a:cubicBezTo>
                <a:close/>
                <a:moveTo>
                  <a:pt x="585673" y="154071"/>
                </a:moveTo>
                <a:cubicBezTo>
                  <a:pt x="612472" y="154071"/>
                  <a:pt x="634199" y="175798"/>
                  <a:pt x="634199" y="202597"/>
                </a:cubicBezTo>
                <a:cubicBezTo>
                  <a:pt x="634199" y="229397"/>
                  <a:pt x="612472" y="251123"/>
                  <a:pt x="585673" y="251123"/>
                </a:cubicBezTo>
                <a:cubicBezTo>
                  <a:pt x="558873" y="251123"/>
                  <a:pt x="537146" y="229397"/>
                  <a:pt x="537146" y="202597"/>
                </a:cubicBezTo>
                <a:cubicBezTo>
                  <a:pt x="537146" y="175798"/>
                  <a:pt x="558873" y="154071"/>
                  <a:pt x="585673" y="154071"/>
                </a:cubicBezTo>
                <a:close/>
                <a:moveTo>
                  <a:pt x="406624" y="154071"/>
                </a:moveTo>
                <a:cubicBezTo>
                  <a:pt x="433424" y="154071"/>
                  <a:pt x="455151" y="175798"/>
                  <a:pt x="455151" y="202597"/>
                </a:cubicBezTo>
                <a:cubicBezTo>
                  <a:pt x="455151" y="229397"/>
                  <a:pt x="433424" y="251123"/>
                  <a:pt x="406624" y="251123"/>
                </a:cubicBezTo>
                <a:cubicBezTo>
                  <a:pt x="379825" y="251123"/>
                  <a:pt x="358098" y="229397"/>
                  <a:pt x="358098" y="202597"/>
                </a:cubicBezTo>
                <a:cubicBezTo>
                  <a:pt x="358098" y="175798"/>
                  <a:pt x="379825" y="154071"/>
                  <a:pt x="406624" y="154071"/>
                </a:cubicBezTo>
                <a:close/>
                <a:moveTo>
                  <a:pt x="227575" y="154071"/>
                </a:moveTo>
                <a:cubicBezTo>
                  <a:pt x="254374" y="154071"/>
                  <a:pt x="276101" y="175798"/>
                  <a:pt x="276101" y="202597"/>
                </a:cubicBezTo>
                <a:cubicBezTo>
                  <a:pt x="276101" y="229397"/>
                  <a:pt x="254374" y="251123"/>
                  <a:pt x="227575" y="251123"/>
                </a:cubicBezTo>
                <a:cubicBezTo>
                  <a:pt x="200775" y="251123"/>
                  <a:pt x="179048" y="229397"/>
                  <a:pt x="179048" y="202597"/>
                </a:cubicBezTo>
                <a:cubicBezTo>
                  <a:pt x="179048" y="175798"/>
                  <a:pt x="200775" y="154071"/>
                  <a:pt x="227575" y="154071"/>
                </a:cubicBezTo>
                <a:close/>
                <a:moveTo>
                  <a:pt x="48526" y="154071"/>
                </a:moveTo>
                <a:cubicBezTo>
                  <a:pt x="75326" y="154071"/>
                  <a:pt x="97053" y="175798"/>
                  <a:pt x="97053" y="202597"/>
                </a:cubicBezTo>
                <a:cubicBezTo>
                  <a:pt x="97053" y="229397"/>
                  <a:pt x="75326" y="251123"/>
                  <a:pt x="48526" y="251123"/>
                </a:cubicBezTo>
                <a:cubicBezTo>
                  <a:pt x="21727" y="251123"/>
                  <a:pt x="0" y="229397"/>
                  <a:pt x="0" y="202597"/>
                </a:cubicBezTo>
                <a:cubicBezTo>
                  <a:pt x="0" y="175798"/>
                  <a:pt x="21727" y="154071"/>
                  <a:pt x="48526" y="154071"/>
                </a:cubicBezTo>
                <a:close/>
                <a:moveTo>
                  <a:pt x="1122819" y="0"/>
                </a:moveTo>
                <a:cubicBezTo>
                  <a:pt x="1149619" y="0"/>
                  <a:pt x="1171345" y="21727"/>
                  <a:pt x="1171345" y="48526"/>
                </a:cubicBezTo>
                <a:cubicBezTo>
                  <a:pt x="1171345" y="75326"/>
                  <a:pt x="1149619" y="97053"/>
                  <a:pt x="1122819" y="97053"/>
                </a:cubicBezTo>
                <a:cubicBezTo>
                  <a:pt x="1096019" y="97053"/>
                  <a:pt x="1074293" y="75326"/>
                  <a:pt x="1074293" y="48526"/>
                </a:cubicBezTo>
                <a:cubicBezTo>
                  <a:pt x="1074293" y="21727"/>
                  <a:pt x="1096019" y="0"/>
                  <a:pt x="1122819" y="0"/>
                </a:cubicBezTo>
                <a:close/>
                <a:moveTo>
                  <a:pt x="943769" y="0"/>
                </a:moveTo>
                <a:cubicBezTo>
                  <a:pt x="970569" y="0"/>
                  <a:pt x="992296" y="21727"/>
                  <a:pt x="992296" y="48526"/>
                </a:cubicBezTo>
                <a:cubicBezTo>
                  <a:pt x="992296" y="75326"/>
                  <a:pt x="970569" y="97053"/>
                  <a:pt x="943769" y="97053"/>
                </a:cubicBezTo>
                <a:cubicBezTo>
                  <a:pt x="916970" y="97053"/>
                  <a:pt x="895243" y="75326"/>
                  <a:pt x="895243" y="48526"/>
                </a:cubicBezTo>
                <a:cubicBezTo>
                  <a:pt x="895243" y="21727"/>
                  <a:pt x="916970" y="0"/>
                  <a:pt x="943769" y="0"/>
                </a:cubicBezTo>
                <a:close/>
                <a:moveTo>
                  <a:pt x="764721" y="0"/>
                </a:moveTo>
                <a:cubicBezTo>
                  <a:pt x="791521" y="0"/>
                  <a:pt x="813247" y="21727"/>
                  <a:pt x="813247" y="48526"/>
                </a:cubicBezTo>
                <a:cubicBezTo>
                  <a:pt x="813247" y="75326"/>
                  <a:pt x="791521" y="97053"/>
                  <a:pt x="764721" y="97053"/>
                </a:cubicBezTo>
                <a:cubicBezTo>
                  <a:pt x="737921" y="97053"/>
                  <a:pt x="716195" y="75326"/>
                  <a:pt x="716195" y="48526"/>
                </a:cubicBezTo>
                <a:cubicBezTo>
                  <a:pt x="716195" y="21727"/>
                  <a:pt x="737921" y="0"/>
                  <a:pt x="764721" y="0"/>
                </a:cubicBezTo>
                <a:close/>
                <a:moveTo>
                  <a:pt x="585673" y="0"/>
                </a:moveTo>
                <a:cubicBezTo>
                  <a:pt x="612472" y="0"/>
                  <a:pt x="634199" y="21727"/>
                  <a:pt x="634199" y="48526"/>
                </a:cubicBezTo>
                <a:cubicBezTo>
                  <a:pt x="634199" y="75326"/>
                  <a:pt x="612472" y="97053"/>
                  <a:pt x="585673" y="97053"/>
                </a:cubicBezTo>
                <a:cubicBezTo>
                  <a:pt x="558873" y="97053"/>
                  <a:pt x="537146" y="75326"/>
                  <a:pt x="537146" y="48526"/>
                </a:cubicBezTo>
                <a:cubicBezTo>
                  <a:pt x="537146" y="21727"/>
                  <a:pt x="558873" y="0"/>
                  <a:pt x="585673" y="0"/>
                </a:cubicBezTo>
                <a:close/>
                <a:moveTo>
                  <a:pt x="406624" y="0"/>
                </a:moveTo>
                <a:cubicBezTo>
                  <a:pt x="433424" y="0"/>
                  <a:pt x="455151" y="21727"/>
                  <a:pt x="455151" y="48526"/>
                </a:cubicBezTo>
                <a:cubicBezTo>
                  <a:pt x="455151" y="75326"/>
                  <a:pt x="433424" y="97053"/>
                  <a:pt x="406624" y="97053"/>
                </a:cubicBezTo>
                <a:cubicBezTo>
                  <a:pt x="379825" y="97053"/>
                  <a:pt x="358098" y="75326"/>
                  <a:pt x="358098" y="48526"/>
                </a:cubicBezTo>
                <a:cubicBezTo>
                  <a:pt x="358098" y="21727"/>
                  <a:pt x="379825" y="0"/>
                  <a:pt x="406624" y="0"/>
                </a:cubicBezTo>
                <a:close/>
                <a:moveTo>
                  <a:pt x="227575" y="0"/>
                </a:moveTo>
                <a:cubicBezTo>
                  <a:pt x="254374" y="0"/>
                  <a:pt x="276101" y="21727"/>
                  <a:pt x="276101" y="48526"/>
                </a:cubicBezTo>
                <a:cubicBezTo>
                  <a:pt x="276101" y="75326"/>
                  <a:pt x="254374" y="97053"/>
                  <a:pt x="227575" y="97053"/>
                </a:cubicBezTo>
                <a:cubicBezTo>
                  <a:pt x="200775" y="97053"/>
                  <a:pt x="179048" y="75326"/>
                  <a:pt x="179048" y="48526"/>
                </a:cubicBezTo>
                <a:cubicBezTo>
                  <a:pt x="179048" y="21727"/>
                  <a:pt x="200775" y="0"/>
                  <a:pt x="227575" y="0"/>
                </a:cubicBezTo>
                <a:close/>
                <a:moveTo>
                  <a:pt x="48526" y="0"/>
                </a:moveTo>
                <a:cubicBezTo>
                  <a:pt x="75326" y="0"/>
                  <a:pt x="97053" y="21727"/>
                  <a:pt x="97053" y="48526"/>
                </a:cubicBezTo>
                <a:cubicBezTo>
                  <a:pt x="97053" y="75326"/>
                  <a:pt x="75326" y="97053"/>
                  <a:pt x="48526" y="97053"/>
                </a:cubicBezTo>
                <a:cubicBezTo>
                  <a:pt x="21727" y="97053"/>
                  <a:pt x="0" y="75326"/>
                  <a:pt x="0" y="48526"/>
                </a:cubicBezTo>
                <a:cubicBezTo>
                  <a:pt x="0" y="21727"/>
                  <a:pt x="21727" y="0"/>
                  <a:pt x="4852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9000">
                <a:schemeClr val="accent1">
                  <a:alpha val="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655957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1264033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1872109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1330183" y="5833304"/>
            <a:ext cx="251234" cy="219952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737748" y="5833304"/>
            <a:ext cx="219952" cy="219952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 flipH="1" flipV="1">
            <a:off x="1950234" y="5833304"/>
            <a:ext cx="227285" cy="219952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8" name="标题 1"/>
          <p:cNvSpPr txBox="1"/>
          <p:nvPr/>
        </p:nvSpPr>
        <p:spPr>
          <a:xfrm>
            <a:off x="728732" y="3287697"/>
            <a:ext cx="4064778" cy="141303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 flipH="1">
            <a:off x="2440068" y="5942574"/>
            <a:ext cx="2772000" cy="18000"/>
          </a:xfrm>
          <a:prstGeom prst="roundRect">
            <a:avLst/>
          </a:prstGeom>
          <a:gradFill>
            <a:gsLst>
              <a:gs pos="4600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 rot="4688376">
            <a:off x="6410887" y="1730213"/>
            <a:ext cx="742128" cy="742126"/>
          </a:xfrm>
          <a:prstGeom prst="donut">
            <a:avLst>
              <a:gd name="adj" fmla="val 21574"/>
            </a:avLst>
          </a:prstGeom>
          <a:gradFill>
            <a:gsLst>
              <a:gs pos="0">
                <a:schemeClr val="accent2">
                  <a:alpha val="54000"/>
                </a:schemeClr>
              </a:gs>
              <a:gs pos="100000">
                <a:schemeClr val="accent2">
                  <a:alpha val="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1" name="标题 1"/>
          <p:cNvSpPr txBox="1"/>
          <p:nvPr/>
        </p:nvSpPr>
        <p:spPr>
          <a:xfrm>
            <a:off x="1256565" y="1245594"/>
            <a:ext cx="6248382" cy="27855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700" dirty="0" err="1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篮球移动基本技术</a:t>
            </a:r>
            <a:endParaRPr kumimoji="1" lang="zh-CN" altLang="en-US" dirty="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603869" y="1447350"/>
            <a:ext cx="3718882" cy="4468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1489284" y="1706757"/>
            <a:ext cx="4145492" cy="4145493"/>
          </a:xfrm>
          <a:custGeom>
            <a:avLst/>
            <a:gdLst>
              <a:gd name="connsiteX0" fmla="*/ 0 w 3606800"/>
              <a:gd name="connsiteY0" fmla="*/ 3548743 h 3606800"/>
              <a:gd name="connsiteX1" fmla="*/ 0 w 3606800"/>
              <a:gd name="connsiteY1" fmla="*/ 58057 h 3606800"/>
              <a:gd name="connsiteX2" fmla="*/ 58057 w 3606800"/>
              <a:gd name="connsiteY2" fmla="*/ 0 h 3606800"/>
              <a:gd name="connsiteX3" fmla="*/ 116114 w 3606800"/>
              <a:gd name="connsiteY3" fmla="*/ 58057 h 3606800"/>
              <a:gd name="connsiteX4" fmla="*/ 116114 w 3606800"/>
              <a:gd name="connsiteY4" fmla="*/ 3490686 h 3606800"/>
              <a:gd name="connsiteX5" fmla="*/ 3490685 w 3606800"/>
              <a:gd name="connsiteY5" fmla="*/ 3490686 h 3606800"/>
              <a:gd name="connsiteX6" fmla="*/ 3490685 w 3606800"/>
              <a:gd name="connsiteY6" fmla="*/ 58057 h 3606800"/>
              <a:gd name="connsiteX7" fmla="*/ 3548742 w 3606800"/>
              <a:gd name="connsiteY7" fmla="*/ 0 h 3606800"/>
              <a:gd name="connsiteX8" fmla="*/ 3606799 w 3606800"/>
              <a:gd name="connsiteY8" fmla="*/ 58057 h 3606800"/>
              <a:gd name="connsiteX9" fmla="*/ 3606799 w 3606800"/>
              <a:gd name="connsiteY9" fmla="*/ 3548738 h 3606800"/>
              <a:gd name="connsiteX10" fmla="*/ 3606800 w 3606800"/>
              <a:gd name="connsiteY10" fmla="*/ 3548743 h 3606800"/>
              <a:gd name="connsiteX11" fmla="*/ 3548743 w 3606800"/>
              <a:gd name="connsiteY11" fmla="*/ 3606800 h 3606800"/>
              <a:gd name="connsiteX12" fmla="*/ 3548742 w 3606800"/>
              <a:gd name="connsiteY12" fmla="*/ 3606800 h 3606800"/>
              <a:gd name="connsiteX13" fmla="*/ 58057 w 3606800"/>
              <a:gd name="connsiteY13" fmla="*/ 3606800 h 3606800"/>
              <a:gd name="connsiteX14" fmla="*/ 58057 w 3606800"/>
              <a:gd name="connsiteY14" fmla="*/ 3606800 h 3606800"/>
              <a:gd name="connsiteX15" fmla="*/ 4562 w 3606800"/>
              <a:gd name="connsiteY15" fmla="*/ 3571341 h 3606800"/>
              <a:gd name="connsiteX16" fmla="*/ 0 w 3606800"/>
              <a:gd name="connsiteY16" fmla="*/ 3548743 h 3606800"/>
            </a:gdLst>
            <a:ahLst/>
            <a:cxnLst/>
            <a:rect l="l" t="t" r="r" b="b"/>
            <a:pathLst>
              <a:path w="3606800" h="3606800">
                <a:moveTo>
                  <a:pt x="0" y="3548743"/>
                </a:moveTo>
                <a:lnTo>
                  <a:pt x="0" y="58057"/>
                </a:lnTo>
                <a:cubicBezTo>
                  <a:pt x="0" y="25993"/>
                  <a:pt x="25993" y="0"/>
                  <a:pt x="58057" y="0"/>
                </a:cubicBezTo>
                <a:cubicBezTo>
                  <a:pt x="90121" y="0"/>
                  <a:pt x="116114" y="25993"/>
                  <a:pt x="116114" y="58057"/>
                </a:cubicBezTo>
                <a:lnTo>
                  <a:pt x="116114" y="3490686"/>
                </a:lnTo>
                <a:lnTo>
                  <a:pt x="3490685" y="3490686"/>
                </a:lnTo>
                <a:lnTo>
                  <a:pt x="3490685" y="58057"/>
                </a:lnTo>
                <a:cubicBezTo>
                  <a:pt x="3490685" y="25993"/>
                  <a:pt x="3516678" y="0"/>
                  <a:pt x="3548742" y="0"/>
                </a:cubicBezTo>
                <a:cubicBezTo>
                  <a:pt x="3580806" y="0"/>
                  <a:pt x="3606799" y="25993"/>
                  <a:pt x="3606799" y="58057"/>
                </a:cubicBezTo>
                <a:lnTo>
                  <a:pt x="3606799" y="3548738"/>
                </a:lnTo>
                <a:lnTo>
                  <a:pt x="3606800" y="3548743"/>
                </a:lnTo>
                <a:cubicBezTo>
                  <a:pt x="3606800" y="3580807"/>
                  <a:pt x="3580807" y="3606800"/>
                  <a:pt x="3548743" y="3606800"/>
                </a:cubicBezTo>
                <a:lnTo>
                  <a:pt x="3548742" y="3606800"/>
                </a:lnTo>
                <a:lnTo>
                  <a:pt x="58057" y="3606800"/>
                </a:lnTo>
                <a:lnTo>
                  <a:pt x="58057" y="3606800"/>
                </a:lnTo>
                <a:cubicBezTo>
                  <a:pt x="34009" y="3606800"/>
                  <a:pt x="13376" y="3592179"/>
                  <a:pt x="4562" y="3571341"/>
                </a:cubicBezTo>
                <a:cubicBezTo>
                  <a:pt x="1625" y="3564396"/>
                  <a:pt x="0" y="3556759"/>
                  <a:pt x="0" y="3548743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87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05198" y="1412152"/>
            <a:ext cx="841727" cy="841727"/>
          </a:xfrm>
          <a:prstGeom prst="ellipse">
            <a:avLst/>
          </a:prstGeom>
          <a:solidFill>
            <a:schemeClr val="bg1"/>
          </a:solidFill>
          <a:ln w="381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056408" y="2568736"/>
            <a:ext cx="3452111" cy="23593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06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游戏竞赛法是激发学生学习兴趣和竞争意识的有效方法。例如，在综合练习中，教师设计一系列练习，如设置不同的障碍物，让学生依次运用起动、变向跑、急停、转身等技术绕过障碍物，完成练习后返回起点，每组练习进行3 - 4次，共进行3 - 4组。通过游戏竞赛，学生能够在轻松愉快的氛围中巩固所学技术，提高动作的熟练度和稳定性。
在小组对抗游戏中，教师将学生分成若干小组，进行简单的篮球对抗游戏，如“三对三”半场比赛，要求学生在比赛中运用所学的移动技术，教师在旁指导，提醒学生注意动作规范。通过小组对抗游戏，学生能够在实际对抗中运用所学技术，提高实战能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56408" y="2032000"/>
            <a:ext cx="3452111" cy="4445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游戏竞赛法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424817" y="1650563"/>
            <a:ext cx="402489" cy="364904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>
            <a:off x="6828610" y="1706757"/>
            <a:ext cx="4145492" cy="4145493"/>
          </a:xfrm>
          <a:custGeom>
            <a:avLst/>
            <a:gdLst>
              <a:gd name="connsiteX0" fmla="*/ 0 w 3606800"/>
              <a:gd name="connsiteY0" fmla="*/ 3548743 h 3606800"/>
              <a:gd name="connsiteX1" fmla="*/ 0 w 3606800"/>
              <a:gd name="connsiteY1" fmla="*/ 58057 h 3606800"/>
              <a:gd name="connsiteX2" fmla="*/ 58057 w 3606800"/>
              <a:gd name="connsiteY2" fmla="*/ 0 h 3606800"/>
              <a:gd name="connsiteX3" fmla="*/ 116114 w 3606800"/>
              <a:gd name="connsiteY3" fmla="*/ 58057 h 3606800"/>
              <a:gd name="connsiteX4" fmla="*/ 116114 w 3606800"/>
              <a:gd name="connsiteY4" fmla="*/ 3490686 h 3606800"/>
              <a:gd name="connsiteX5" fmla="*/ 3490685 w 3606800"/>
              <a:gd name="connsiteY5" fmla="*/ 3490686 h 3606800"/>
              <a:gd name="connsiteX6" fmla="*/ 3490685 w 3606800"/>
              <a:gd name="connsiteY6" fmla="*/ 58057 h 3606800"/>
              <a:gd name="connsiteX7" fmla="*/ 3548742 w 3606800"/>
              <a:gd name="connsiteY7" fmla="*/ 0 h 3606800"/>
              <a:gd name="connsiteX8" fmla="*/ 3606799 w 3606800"/>
              <a:gd name="connsiteY8" fmla="*/ 58057 h 3606800"/>
              <a:gd name="connsiteX9" fmla="*/ 3606799 w 3606800"/>
              <a:gd name="connsiteY9" fmla="*/ 3548738 h 3606800"/>
              <a:gd name="connsiteX10" fmla="*/ 3606800 w 3606800"/>
              <a:gd name="connsiteY10" fmla="*/ 3548743 h 3606800"/>
              <a:gd name="connsiteX11" fmla="*/ 3548743 w 3606800"/>
              <a:gd name="connsiteY11" fmla="*/ 3606800 h 3606800"/>
              <a:gd name="connsiteX12" fmla="*/ 3548742 w 3606800"/>
              <a:gd name="connsiteY12" fmla="*/ 3606800 h 3606800"/>
              <a:gd name="connsiteX13" fmla="*/ 58057 w 3606800"/>
              <a:gd name="connsiteY13" fmla="*/ 3606800 h 3606800"/>
              <a:gd name="connsiteX14" fmla="*/ 58057 w 3606800"/>
              <a:gd name="connsiteY14" fmla="*/ 3606800 h 3606800"/>
              <a:gd name="connsiteX15" fmla="*/ 4562 w 3606800"/>
              <a:gd name="connsiteY15" fmla="*/ 3571341 h 3606800"/>
              <a:gd name="connsiteX16" fmla="*/ 0 w 3606800"/>
              <a:gd name="connsiteY16" fmla="*/ 3548743 h 3606800"/>
            </a:gdLst>
            <a:ahLst/>
            <a:cxnLst/>
            <a:rect l="l" t="t" r="r" b="b"/>
            <a:pathLst>
              <a:path w="3606800" h="3606800">
                <a:moveTo>
                  <a:pt x="0" y="3548743"/>
                </a:moveTo>
                <a:lnTo>
                  <a:pt x="0" y="58057"/>
                </a:lnTo>
                <a:cubicBezTo>
                  <a:pt x="0" y="25993"/>
                  <a:pt x="25993" y="0"/>
                  <a:pt x="58057" y="0"/>
                </a:cubicBezTo>
                <a:cubicBezTo>
                  <a:pt x="90121" y="0"/>
                  <a:pt x="116114" y="25993"/>
                  <a:pt x="116114" y="58057"/>
                </a:cubicBezTo>
                <a:lnTo>
                  <a:pt x="116114" y="3490686"/>
                </a:lnTo>
                <a:lnTo>
                  <a:pt x="3490685" y="3490686"/>
                </a:lnTo>
                <a:lnTo>
                  <a:pt x="3490685" y="58057"/>
                </a:lnTo>
                <a:cubicBezTo>
                  <a:pt x="3490685" y="25993"/>
                  <a:pt x="3516678" y="0"/>
                  <a:pt x="3548742" y="0"/>
                </a:cubicBezTo>
                <a:cubicBezTo>
                  <a:pt x="3580806" y="0"/>
                  <a:pt x="3606799" y="25993"/>
                  <a:pt x="3606799" y="58057"/>
                </a:cubicBezTo>
                <a:lnTo>
                  <a:pt x="3606799" y="3548738"/>
                </a:lnTo>
                <a:lnTo>
                  <a:pt x="3606800" y="3548743"/>
                </a:lnTo>
                <a:cubicBezTo>
                  <a:pt x="3606800" y="3580807"/>
                  <a:pt x="3580807" y="3606800"/>
                  <a:pt x="3548743" y="3606800"/>
                </a:cubicBezTo>
                <a:lnTo>
                  <a:pt x="3548742" y="3606800"/>
                </a:lnTo>
                <a:lnTo>
                  <a:pt x="58057" y="3606800"/>
                </a:lnTo>
                <a:lnTo>
                  <a:pt x="58057" y="3606800"/>
                </a:lnTo>
                <a:cubicBezTo>
                  <a:pt x="34009" y="3606800"/>
                  <a:pt x="13376" y="3592179"/>
                  <a:pt x="4562" y="3571341"/>
                </a:cubicBezTo>
                <a:cubicBezTo>
                  <a:pt x="1625" y="3564396"/>
                  <a:pt x="0" y="3556759"/>
                  <a:pt x="0" y="3548743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87000">
                <a:schemeClr val="accent2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544524" y="1412152"/>
            <a:ext cx="841727" cy="841727"/>
          </a:xfrm>
          <a:prstGeom prst="ellipse">
            <a:avLst/>
          </a:prstGeom>
          <a:solidFill>
            <a:schemeClr val="bg1"/>
          </a:solidFill>
          <a:ln w="381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395734" y="2568736"/>
            <a:ext cx="3452111" cy="23593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258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纠错法是教学中不可或缺的环节。教师在学生练习过程中，密切观察，及时发现并纠正错误动作。例如，在学生练习起动技术时，教师发现有的学生起动时重心没有前移，手臂没有协调摆动，及时指出并纠正。在学生练习跑动技术时，教师发现有的学生侧身跑时脚尖没有朝着跑动方向，变速跑时加速不明显，及时指出并纠正。通过及时纠错，帮助学生避免错误动作的形成，提高动作的规范性和准确性，为学生今后的篮球学习打下坚实基础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395734" y="2019300"/>
            <a:ext cx="3452111" cy="4572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纠错法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64143" y="1638263"/>
            <a:ext cx="402489" cy="389503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2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000" y="292100"/>
            <a:ext cx="11938000" cy="6565900"/>
          </a:xfrm>
          <a:custGeom>
            <a:avLst/>
            <a:gdLst>
              <a:gd name="connsiteX0" fmla="*/ 523966 w 11938000"/>
              <a:gd name="connsiteY0" fmla="*/ 0 h 6565900"/>
              <a:gd name="connsiteX1" fmla="*/ 11414034 w 11938000"/>
              <a:gd name="connsiteY1" fmla="*/ 0 h 6565900"/>
              <a:gd name="connsiteX2" fmla="*/ 11938000 w 11938000"/>
              <a:gd name="connsiteY2" fmla="*/ 523966 h 6565900"/>
              <a:gd name="connsiteX3" fmla="*/ 11938000 w 11938000"/>
              <a:gd name="connsiteY3" fmla="*/ 6565900 h 6565900"/>
              <a:gd name="connsiteX4" fmla="*/ 0 w 11938000"/>
              <a:gd name="connsiteY4" fmla="*/ 6565900 h 6565900"/>
              <a:gd name="connsiteX5" fmla="*/ 0 w 11938000"/>
              <a:gd name="connsiteY5" fmla="*/ 523966 h 6565900"/>
              <a:gd name="connsiteX6" fmla="*/ 523966 w 11938000"/>
              <a:gd name="connsiteY6" fmla="*/ 0 h 6565900"/>
            </a:gdLst>
            <a:ahLst/>
            <a:cxnLst/>
            <a:rect l="l" t="t" r="r" b="b"/>
            <a:pathLst>
              <a:path w="11938000" h="6565900">
                <a:moveTo>
                  <a:pt x="523966" y="0"/>
                </a:moveTo>
                <a:lnTo>
                  <a:pt x="11414034" y="0"/>
                </a:lnTo>
                <a:cubicBezTo>
                  <a:pt x="11703412" y="0"/>
                  <a:pt x="11938000" y="234588"/>
                  <a:pt x="11938000" y="523966"/>
                </a:cubicBezTo>
                <a:lnTo>
                  <a:pt x="11938000" y="6565900"/>
                </a:lnTo>
                <a:lnTo>
                  <a:pt x="0" y="6565900"/>
                </a:lnTo>
                <a:lnTo>
                  <a:pt x="0" y="523966"/>
                </a:lnTo>
                <a:cubicBezTo>
                  <a:pt x="0" y="234588"/>
                  <a:pt x="234588" y="0"/>
                  <a:pt x="523966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6455585"/>
            <a:ext cx="12191365" cy="406307"/>
          </a:xfrm>
          <a:prstGeom prst="rect">
            <a:avLst/>
          </a:pr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073680" y="820015"/>
            <a:ext cx="99702" cy="99702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856369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639058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441748" y="837804"/>
            <a:ext cx="5940000" cy="64124"/>
          </a:xfrm>
          <a:prstGeom prst="roundRect">
            <a:avLst/>
          </a:prstGeom>
          <a:gradFill>
            <a:gsLst>
              <a:gs pos="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41462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68513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95564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22615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49666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76717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702371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52301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79352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06403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33454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标题 1"/>
          <p:cNvSpPr txBox="1"/>
          <p:nvPr/>
        </p:nvSpPr>
        <p:spPr>
          <a:xfrm rot="21448453">
            <a:off x="7524847" y="1455018"/>
            <a:ext cx="3718724" cy="4468473"/>
          </a:xfrm>
          <a:prstGeom prst="roundRect">
            <a:avLst>
              <a:gd name="adj" fmla="val 6026"/>
            </a:avLst>
          </a:prstGeom>
          <a:noFill/>
          <a:ln w="254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387134">
            <a:off x="7589042" y="1469648"/>
            <a:ext cx="3718724" cy="4468473"/>
          </a:xfrm>
          <a:prstGeom prst="roundRect">
            <a:avLst>
              <a:gd name="adj" fmla="val 6026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55957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264033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872109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330183" y="5833304"/>
            <a:ext cx="251234" cy="219952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737748" y="5833304"/>
            <a:ext cx="219952" cy="219952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flipH="1" flipV="1">
            <a:off x="1950234" y="5833304"/>
            <a:ext cx="227285" cy="219952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2440068" y="5942574"/>
            <a:ext cx="2772000" cy="18000"/>
          </a:xfrm>
          <a:prstGeom prst="roundRect">
            <a:avLst/>
          </a:prstGeom>
          <a:gradFill>
            <a:gsLst>
              <a:gs pos="4600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6166554" y="2067853"/>
            <a:ext cx="1065296" cy="648754"/>
          </a:xfrm>
          <a:custGeom>
            <a:avLst/>
            <a:gdLst>
              <a:gd name="connsiteX0" fmla="*/ 1122819 w 1171345"/>
              <a:gd name="connsiteY0" fmla="*/ 616285 h 713337"/>
              <a:gd name="connsiteX1" fmla="*/ 1171345 w 1171345"/>
              <a:gd name="connsiteY1" fmla="*/ 664811 h 713337"/>
              <a:gd name="connsiteX2" fmla="*/ 1122819 w 1171345"/>
              <a:gd name="connsiteY2" fmla="*/ 713337 h 713337"/>
              <a:gd name="connsiteX3" fmla="*/ 1074293 w 1171345"/>
              <a:gd name="connsiteY3" fmla="*/ 664811 h 713337"/>
              <a:gd name="connsiteX4" fmla="*/ 1122819 w 1171345"/>
              <a:gd name="connsiteY4" fmla="*/ 616285 h 713337"/>
              <a:gd name="connsiteX5" fmla="*/ 943769 w 1171345"/>
              <a:gd name="connsiteY5" fmla="*/ 616285 h 713337"/>
              <a:gd name="connsiteX6" fmla="*/ 992296 w 1171345"/>
              <a:gd name="connsiteY6" fmla="*/ 664811 h 713337"/>
              <a:gd name="connsiteX7" fmla="*/ 943769 w 1171345"/>
              <a:gd name="connsiteY7" fmla="*/ 713337 h 713337"/>
              <a:gd name="connsiteX8" fmla="*/ 895243 w 1171345"/>
              <a:gd name="connsiteY8" fmla="*/ 664811 h 713337"/>
              <a:gd name="connsiteX9" fmla="*/ 943769 w 1171345"/>
              <a:gd name="connsiteY9" fmla="*/ 616285 h 713337"/>
              <a:gd name="connsiteX10" fmla="*/ 764721 w 1171345"/>
              <a:gd name="connsiteY10" fmla="*/ 616285 h 713337"/>
              <a:gd name="connsiteX11" fmla="*/ 813247 w 1171345"/>
              <a:gd name="connsiteY11" fmla="*/ 664811 h 713337"/>
              <a:gd name="connsiteX12" fmla="*/ 764721 w 1171345"/>
              <a:gd name="connsiteY12" fmla="*/ 713337 h 713337"/>
              <a:gd name="connsiteX13" fmla="*/ 716195 w 1171345"/>
              <a:gd name="connsiteY13" fmla="*/ 664811 h 713337"/>
              <a:gd name="connsiteX14" fmla="*/ 764721 w 1171345"/>
              <a:gd name="connsiteY14" fmla="*/ 616285 h 713337"/>
              <a:gd name="connsiteX15" fmla="*/ 585673 w 1171345"/>
              <a:gd name="connsiteY15" fmla="*/ 616285 h 713337"/>
              <a:gd name="connsiteX16" fmla="*/ 634199 w 1171345"/>
              <a:gd name="connsiteY16" fmla="*/ 664811 h 713337"/>
              <a:gd name="connsiteX17" fmla="*/ 585673 w 1171345"/>
              <a:gd name="connsiteY17" fmla="*/ 713337 h 713337"/>
              <a:gd name="connsiteX18" fmla="*/ 537146 w 1171345"/>
              <a:gd name="connsiteY18" fmla="*/ 664811 h 713337"/>
              <a:gd name="connsiteX19" fmla="*/ 585673 w 1171345"/>
              <a:gd name="connsiteY19" fmla="*/ 616285 h 713337"/>
              <a:gd name="connsiteX20" fmla="*/ 406624 w 1171345"/>
              <a:gd name="connsiteY20" fmla="*/ 616285 h 713337"/>
              <a:gd name="connsiteX21" fmla="*/ 455151 w 1171345"/>
              <a:gd name="connsiteY21" fmla="*/ 664811 h 713337"/>
              <a:gd name="connsiteX22" fmla="*/ 406624 w 1171345"/>
              <a:gd name="connsiteY22" fmla="*/ 713337 h 713337"/>
              <a:gd name="connsiteX23" fmla="*/ 358098 w 1171345"/>
              <a:gd name="connsiteY23" fmla="*/ 664811 h 713337"/>
              <a:gd name="connsiteX24" fmla="*/ 406624 w 1171345"/>
              <a:gd name="connsiteY24" fmla="*/ 616285 h 713337"/>
              <a:gd name="connsiteX25" fmla="*/ 227575 w 1171345"/>
              <a:gd name="connsiteY25" fmla="*/ 616285 h 713337"/>
              <a:gd name="connsiteX26" fmla="*/ 276101 w 1171345"/>
              <a:gd name="connsiteY26" fmla="*/ 664811 h 713337"/>
              <a:gd name="connsiteX27" fmla="*/ 227575 w 1171345"/>
              <a:gd name="connsiteY27" fmla="*/ 713337 h 713337"/>
              <a:gd name="connsiteX28" fmla="*/ 179048 w 1171345"/>
              <a:gd name="connsiteY28" fmla="*/ 664811 h 713337"/>
              <a:gd name="connsiteX29" fmla="*/ 227575 w 1171345"/>
              <a:gd name="connsiteY29" fmla="*/ 616285 h 713337"/>
              <a:gd name="connsiteX30" fmla="*/ 48526 w 1171345"/>
              <a:gd name="connsiteY30" fmla="*/ 616285 h 713337"/>
              <a:gd name="connsiteX31" fmla="*/ 97053 w 1171345"/>
              <a:gd name="connsiteY31" fmla="*/ 664811 h 713337"/>
              <a:gd name="connsiteX32" fmla="*/ 48526 w 1171345"/>
              <a:gd name="connsiteY32" fmla="*/ 713337 h 713337"/>
              <a:gd name="connsiteX33" fmla="*/ 0 w 1171345"/>
              <a:gd name="connsiteY33" fmla="*/ 664811 h 713337"/>
              <a:gd name="connsiteX34" fmla="*/ 48526 w 1171345"/>
              <a:gd name="connsiteY34" fmla="*/ 616285 h 713337"/>
              <a:gd name="connsiteX35" fmla="*/ 1122819 w 1171345"/>
              <a:gd name="connsiteY35" fmla="*/ 462214 h 713337"/>
              <a:gd name="connsiteX36" fmla="*/ 1171345 w 1171345"/>
              <a:gd name="connsiteY36" fmla="*/ 510740 h 713337"/>
              <a:gd name="connsiteX37" fmla="*/ 1122819 w 1171345"/>
              <a:gd name="connsiteY37" fmla="*/ 559266 h 713337"/>
              <a:gd name="connsiteX38" fmla="*/ 1074293 w 1171345"/>
              <a:gd name="connsiteY38" fmla="*/ 510740 h 713337"/>
              <a:gd name="connsiteX39" fmla="*/ 1122819 w 1171345"/>
              <a:gd name="connsiteY39" fmla="*/ 462214 h 713337"/>
              <a:gd name="connsiteX40" fmla="*/ 943769 w 1171345"/>
              <a:gd name="connsiteY40" fmla="*/ 462214 h 713337"/>
              <a:gd name="connsiteX41" fmla="*/ 992296 w 1171345"/>
              <a:gd name="connsiteY41" fmla="*/ 510740 h 713337"/>
              <a:gd name="connsiteX42" fmla="*/ 943769 w 1171345"/>
              <a:gd name="connsiteY42" fmla="*/ 559266 h 713337"/>
              <a:gd name="connsiteX43" fmla="*/ 895243 w 1171345"/>
              <a:gd name="connsiteY43" fmla="*/ 510740 h 713337"/>
              <a:gd name="connsiteX44" fmla="*/ 943769 w 1171345"/>
              <a:gd name="connsiteY44" fmla="*/ 462214 h 713337"/>
              <a:gd name="connsiteX45" fmla="*/ 764721 w 1171345"/>
              <a:gd name="connsiteY45" fmla="*/ 462214 h 713337"/>
              <a:gd name="connsiteX46" fmla="*/ 813247 w 1171345"/>
              <a:gd name="connsiteY46" fmla="*/ 510740 h 713337"/>
              <a:gd name="connsiteX47" fmla="*/ 764721 w 1171345"/>
              <a:gd name="connsiteY47" fmla="*/ 559266 h 713337"/>
              <a:gd name="connsiteX48" fmla="*/ 716195 w 1171345"/>
              <a:gd name="connsiteY48" fmla="*/ 510740 h 713337"/>
              <a:gd name="connsiteX49" fmla="*/ 764721 w 1171345"/>
              <a:gd name="connsiteY49" fmla="*/ 462214 h 713337"/>
              <a:gd name="connsiteX50" fmla="*/ 585673 w 1171345"/>
              <a:gd name="connsiteY50" fmla="*/ 462214 h 713337"/>
              <a:gd name="connsiteX51" fmla="*/ 634199 w 1171345"/>
              <a:gd name="connsiteY51" fmla="*/ 510740 h 713337"/>
              <a:gd name="connsiteX52" fmla="*/ 585673 w 1171345"/>
              <a:gd name="connsiteY52" fmla="*/ 559266 h 713337"/>
              <a:gd name="connsiteX53" fmla="*/ 537146 w 1171345"/>
              <a:gd name="connsiteY53" fmla="*/ 510740 h 713337"/>
              <a:gd name="connsiteX54" fmla="*/ 585673 w 1171345"/>
              <a:gd name="connsiteY54" fmla="*/ 462214 h 713337"/>
              <a:gd name="connsiteX55" fmla="*/ 406624 w 1171345"/>
              <a:gd name="connsiteY55" fmla="*/ 462214 h 713337"/>
              <a:gd name="connsiteX56" fmla="*/ 455151 w 1171345"/>
              <a:gd name="connsiteY56" fmla="*/ 510740 h 713337"/>
              <a:gd name="connsiteX57" fmla="*/ 406624 w 1171345"/>
              <a:gd name="connsiteY57" fmla="*/ 559266 h 713337"/>
              <a:gd name="connsiteX58" fmla="*/ 358098 w 1171345"/>
              <a:gd name="connsiteY58" fmla="*/ 510740 h 713337"/>
              <a:gd name="connsiteX59" fmla="*/ 406624 w 1171345"/>
              <a:gd name="connsiteY59" fmla="*/ 462214 h 713337"/>
              <a:gd name="connsiteX60" fmla="*/ 227575 w 1171345"/>
              <a:gd name="connsiteY60" fmla="*/ 462214 h 713337"/>
              <a:gd name="connsiteX61" fmla="*/ 276101 w 1171345"/>
              <a:gd name="connsiteY61" fmla="*/ 510740 h 713337"/>
              <a:gd name="connsiteX62" fmla="*/ 227575 w 1171345"/>
              <a:gd name="connsiteY62" fmla="*/ 559266 h 713337"/>
              <a:gd name="connsiteX63" fmla="*/ 179048 w 1171345"/>
              <a:gd name="connsiteY63" fmla="*/ 510740 h 713337"/>
              <a:gd name="connsiteX64" fmla="*/ 227575 w 1171345"/>
              <a:gd name="connsiteY64" fmla="*/ 462214 h 713337"/>
              <a:gd name="connsiteX65" fmla="*/ 48526 w 1171345"/>
              <a:gd name="connsiteY65" fmla="*/ 462214 h 713337"/>
              <a:gd name="connsiteX66" fmla="*/ 97053 w 1171345"/>
              <a:gd name="connsiteY66" fmla="*/ 510740 h 713337"/>
              <a:gd name="connsiteX67" fmla="*/ 48526 w 1171345"/>
              <a:gd name="connsiteY67" fmla="*/ 559266 h 713337"/>
              <a:gd name="connsiteX68" fmla="*/ 0 w 1171345"/>
              <a:gd name="connsiteY68" fmla="*/ 510740 h 713337"/>
              <a:gd name="connsiteX69" fmla="*/ 48526 w 1171345"/>
              <a:gd name="connsiteY69" fmla="*/ 462214 h 713337"/>
              <a:gd name="connsiteX70" fmla="*/ 1122819 w 1171345"/>
              <a:gd name="connsiteY70" fmla="*/ 308142 h 713337"/>
              <a:gd name="connsiteX71" fmla="*/ 1171345 w 1171345"/>
              <a:gd name="connsiteY71" fmla="*/ 356668 h 713337"/>
              <a:gd name="connsiteX72" fmla="*/ 1122819 w 1171345"/>
              <a:gd name="connsiteY72" fmla="*/ 405194 h 713337"/>
              <a:gd name="connsiteX73" fmla="*/ 1074293 w 1171345"/>
              <a:gd name="connsiteY73" fmla="*/ 356668 h 713337"/>
              <a:gd name="connsiteX74" fmla="*/ 1122819 w 1171345"/>
              <a:gd name="connsiteY74" fmla="*/ 308142 h 713337"/>
              <a:gd name="connsiteX75" fmla="*/ 943769 w 1171345"/>
              <a:gd name="connsiteY75" fmla="*/ 308142 h 713337"/>
              <a:gd name="connsiteX76" fmla="*/ 992296 w 1171345"/>
              <a:gd name="connsiteY76" fmla="*/ 356668 h 713337"/>
              <a:gd name="connsiteX77" fmla="*/ 943769 w 1171345"/>
              <a:gd name="connsiteY77" fmla="*/ 405194 h 713337"/>
              <a:gd name="connsiteX78" fmla="*/ 895243 w 1171345"/>
              <a:gd name="connsiteY78" fmla="*/ 356668 h 713337"/>
              <a:gd name="connsiteX79" fmla="*/ 943769 w 1171345"/>
              <a:gd name="connsiteY79" fmla="*/ 308142 h 713337"/>
              <a:gd name="connsiteX80" fmla="*/ 764721 w 1171345"/>
              <a:gd name="connsiteY80" fmla="*/ 308142 h 713337"/>
              <a:gd name="connsiteX81" fmla="*/ 813247 w 1171345"/>
              <a:gd name="connsiteY81" fmla="*/ 356668 h 713337"/>
              <a:gd name="connsiteX82" fmla="*/ 764721 w 1171345"/>
              <a:gd name="connsiteY82" fmla="*/ 405194 h 713337"/>
              <a:gd name="connsiteX83" fmla="*/ 716195 w 1171345"/>
              <a:gd name="connsiteY83" fmla="*/ 356668 h 713337"/>
              <a:gd name="connsiteX84" fmla="*/ 764721 w 1171345"/>
              <a:gd name="connsiteY84" fmla="*/ 308142 h 713337"/>
              <a:gd name="connsiteX85" fmla="*/ 585673 w 1171345"/>
              <a:gd name="connsiteY85" fmla="*/ 308142 h 713337"/>
              <a:gd name="connsiteX86" fmla="*/ 634199 w 1171345"/>
              <a:gd name="connsiteY86" fmla="*/ 356668 h 713337"/>
              <a:gd name="connsiteX87" fmla="*/ 585673 w 1171345"/>
              <a:gd name="connsiteY87" fmla="*/ 405194 h 713337"/>
              <a:gd name="connsiteX88" fmla="*/ 537146 w 1171345"/>
              <a:gd name="connsiteY88" fmla="*/ 356668 h 713337"/>
              <a:gd name="connsiteX89" fmla="*/ 585673 w 1171345"/>
              <a:gd name="connsiteY89" fmla="*/ 308142 h 713337"/>
              <a:gd name="connsiteX90" fmla="*/ 406624 w 1171345"/>
              <a:gd name="connsiteY90" fmla="*/ 308142 h 713337"/>
              <a:gd name="connsiteX91" fmla="*/ 455151 w 1171345"/>
              <a:gd name="connsiteY91" fmla="*/ 356668 h 713337"/>
              <a:gd name="connsiteX92" fmla="*/ 406624 w 1171345"/>
              <a:gd name="connsiteY92" fmla="*/ 405194 h 713337"/>
              <a:gd name="connsiteX93" fmla="*/ 358098 w 1171345"/>
              <a:gd name="connsiteY93" fmla="*/ 356668 h 713337"/>
              <a:gd name="connsiteX94" fmla="*/ 406624 w 1171345"/>
              <a:gd name="connsiteY94" fmla="*/ 308142 h 713337"/>
              <a:gd name="connsiteX95" fmla="*/ 227575 w 1171345"/>
              <a:gd name="connsiteY95" fmla="*/ 308142 h 713337"/>
              <a:gd name="connsiteX96" fmla="*/ 276101 w 1171345"/>
              <a:gd name="connsiteY96" fmla="*/ 356668 h 713337"/>
              <a:gd name="connsiteX97" fmla="*/ 227575 w 1171345"/>
              <a:gd name="connsiteY97" fmla="*/ 405194 h 713337"/>
              <a:gd name="connsiteX98" fmla="*/ 179048 w 1171345"/>
              <a:gd name="connsiteY98" fmla="*/ 356668 h 713337"/>
              <a:gd name="connsiteX99" fmla="*/ 227575 w 1171345"/>
              <a:gd name="connsiteY99" fmla="*/ 308142 h 713337"/>
              <a:gd name="connsiteX100" fmla="*/ 48526 w 1171345"/>
              <a:gd name="connsiteY100" fmla="*/ 308142 h 713337"/>
              <a:gd name="connsiteX101" fmla="*/ 97053 w 1171345"/>
              <a:gd name="connsiteY101" fmla="*/ 356668 h 713337"/>
              <a:gd name="connsiteX102" fmla="*/ 48526 w 1171345"/>
              <a:gd name="connsiteY102" fmla="*/ 405194 h 713337"/>
              <a:gd name="connsiteX103" fmla="*/ 0 w 1171345"/>
              <a:gd name="connsiteY103" fmla="*/ 356668 h 713337"/>
              <a:gd name="connsiteX104" fmla="*/ 48526 w 1171345"/>
              <a:gd name="connsiteY104" fmla="*/ 308142 h 713337"/>
              <a:gd name="connsiteX105" fmla="*/ 1122819 w 1171345"/>
              <a:gd name="connsiteY105" fmla="*/ 154071 h 713337"/>
              <a:gd name="connsiteX106" fmla="*/ 1171345 w 1171345"/>
              <a:gd name="connsiteY106" fmla="*/ 202597 h 713337"/>
              <a:gd name="connsiteX107" fmla="*/ 1122819 w 1171345"/>
              <a:gd name="connsiteY107" fmla="*/ 251123 h 713337"/>
              <a:gd name="connsiteX108" fmla="*/ 1074293 w 1171345"/>
              <a:gd name="connsiteY108" fmla="*/ 202597 h 713337"/>
              <a:gd name="connsiteX109" fmla="*/ 1122819 w 1171345"/>
              <a:gd name="connsiteY109" fmla="*/ 154071 h 713337"/>
              <a:gd name="connsiteX110" fmla="*/ 943769 w 1171345"/>
              <a:gd name="connsiteY110" fmla="*/ 154071 h 713337"/>
              <a:gd name="connsiteX111" fmla="*/ 992296 w 1171345"/>
              <a:gd name="connsiteY111" fmla="*/ 202597 h 713337"/>
              <a:gd name="connsiteX112" fmla="*/ 943769 w 1171345"/>
              <a:gd name="connsiteY112" fmla="*/ 251123 h 713337"/>
              <a:gd name="connsiteX113" fmla="*/ 895243 w 1171345"/>
              <a:gd name="connsiteY113" fmla="*/ 202597 h 713337"/>
              <a:gd name="connsiteX114" fmla="*/ 943769 w 1171345"/>
              <a:gd name="connsiteY114" fmla="*/ 154071 h 713337"/>
              <a:gd name="connsiteX115" fmla="*/ 764721 w 1171345"/>
              <a:gd name="connsiteY115" fmla="*/ 154071 h 713337"/>
              <a:gd name="connsiteX116" fmla="*/ 813247 w 1171345"/>
              <a:gd name="connsiteY116" fmla="*/ 202597 h 713337"/>
              <a:gd name="connsiteX117" fmla="*/ 764721 w 1171345"/>
              <a:gd name="connsiteY117" fmla="*/ 251123 h 713337"/>
              <a:gd name="connsiteX118" fmla="*/ 716195 w 1171345"/>
              <a:gd name="connsiteY118" fmla="*/ 202597 h 713337"/>
              <a:gd name="connsiteX119" fmla="*/ 764721 w 1171345"/>
              <a:gd name="connsiteY119" fmla="*/ 154071 h 713337"/>
              <a:gd name="connsiteX120" fmla="*/ 585673 w 1171345"/>
              <a:gd name="connsiteY120" fmla="*/ 154071 h 713337"/>
              <a:gd name="connsiteX121" fmla="*/ 634199 w 1171345"/>
              <a:gd name="connsiteY121" fmla="*/ 202597 h 713337"/>
              <a:gd name="connsiteX122" fmla="*/ 585673 w 1171345"/>
              <a:gd name="connsiteY122" fmla="*/ 251123 h 713337"/>
              <a:gd name="connsiteX123" fmla="*/ 537146 w 1171345"/>
              <a:gd name="connsiteY123" fmla="*/ 202597 h 713337"/>
              <a:gd name="connsiteX124" fmla="*/ 585673 w 1171345"/>
              <a:gd name="connsiteY124" fmla="*/ 154071 h 713337"/>
              <a:gd name="connsiteX125" fmla="*/ 406624 w 1171345"/>
              <a:gd name="connsiteY125" fmla="*/ 154071 h 713337"/>
              <a:gd name="connsiteX126" fmla="*/ 455151 w 1171345"/>
              <a:gd name="connsiteY126" fmla="*/ 202597 h 713337"/>
              <a:gd name="connsiteX127" fmla="*/ 406624 w 1171345"/>
              <a:gd name="connsiteY127" fmla="*/ 251123 h 713337"/>
              <a:gd name="connsiteX128" fmla="*/ 358098 w 1171345"/>
              <a:gd name="connsiteY128" fmla="*/ 202597 h 713337"/>
              <a:gd name="connsiteX129" fmla="*/ 406624 w 1171345"/>
              <a:gd name="connsiteY129" fmla="*/ 154071 h 713337"/>
              <a:gd name="connsiteX130" fmla="*/ 227575 w 1171345"/>
              <a:gd name="connsiteY130" fmla="*/ 154071 h 713337"/>
              <a:gd name="connsiteX131" fmla="*/ 276101 w 1171345"/>
              <a:gd name="connsiteY131" fmla="*/ 202597 h 713337"/>
              <a:gd name="connsiteX132" fmla="*/ 227575 w 1171345"/>
              <a:gd name="connsiteY132" fmla="*/ 251123 h 713337"/>
              <a:gd name="connsiteX133" fmla="*/ 179048 w 1171345"/>
              <a:gd name="connsiteY133" fmla="*/ 202597 h 713337"/>
              <a:gd name="connsiteX134" fmla="*/ 227575 w 1171345"/>
              <a:gd name="connsiteY134" fmla="*/ 154071 h 713337"/>
              <a:gd name="connsiteX135" fmla="*/ 48526 w 1171345"/>
              <a:gd name="connsiteY135" fmla="*/ 154071 h 713337"/>
              <a:gd name="connsiteX136" fmla="*/ 97053 w 1171345"/>
              <a:gd name="connsiteY136" fmla="*/ 202597 h 713337"/>
              <a:gd name="connsiteX137" fmla="*/ 48526 w 1171345"/>
              <a:gd name="connsiteY137" fmla="*/ 251123 h 713337"/>
              <a:gd name="connsiteX138" fmla="*/ 0 w 1171345"/>
              <a:gd name="connsiteY138" fmla="*/ 202597 h 713337"/>
              <a:gd name="connsiteX139" fmla="*/ 48526 w 1171345"/>
              <a:gd name="connsiteY139" fmla="*/ 154071 h 713337"/>
              <a:gd name="connsiteX140" fmla="*/ 1122819 w 1171345"/>
              <a:gd name="connsiteY140" fmla="*/ 0 h 713337"/>
              <a:gd name="connsiteX141" fmla="*/ 1171345 w 1171345"/>
              <a:gd name="connsiteY141" fmla="*/ 48526 h 713337"/>
              <a:gd name="connsiteX142" fmla="*/ 1122819 w 1171345"/>
              <a:gd name="connsiteY142" fmla="*/ 97053 h 713337"/>
              <a:gd name="connsiteX143" fmla="*/ 1074293 w 1171345"/>
              <a:gd name="connsiteY143" fmla="*/ 48526 h 713337"/>
              <a:gd name="connsiteX144" fmla="*/ 1122819 w 1171345"/>
              <a:gd name="connsiteY144" fmla="*/ 0 h 713337"/>
              <a:gd name="connsiteX145" fmla="*/ 943769 w 1171345"/>
              <a:gd name="connsiteY145" fmla="*/ 0 h 713337"/>
              <a:gd name="connsiteX146" fmla="*/ 992296 w 1171345"/>
              <a:gd name="connsiteY146" fmla="*/ 48526 h 713337"/>
              <a:gd name="connsiteX147" fmla="*/ 943769 w 1171345"/>
              <a:gd name="connsiteY147" fmla="*/ 97053 h 713337"/>
              <a:gd name="connsiteX148" fmla="*/ 895243 w 1171345"/>
              <a:gd name="connsiteY148" fmla="*/ 48526 h 713337"/>
              <a:gd name="connsiteX149" fmla="*/ 943769 w 1171345"/>
              <a:gd name="connsiteY149" fmla="*/ 0 h 713337"/>
              <a:gd name="connsiteX150" fmla="*/ 764721 w 1171345"/>
              <a:gd name="connsiteY150" fmla="*/ 0 h 713337"/>
              <a:gd name="connsiteX151" fmla="*/ 813247 w 1171345"/>
              <a:gd name="connsiteY151" fmla="*/ 48526 h 713337"/>
              <a:gd name="connsiteX152" fmla="*/ 764721 w 1171345"/>
              <a:gd name="connsiteY152" fmla="*/ 97053 h 713337"/>
              <a:gd name="connsiteX153" fmla="*/ 716195 w 1171345"/>
              <a:gd name="connsiteY153" fmla="*/ 48526 h 713337"/>
              <a:gd name="connsiteX154" fmla="*/ 764721 w 1171345"/>
              <a:gd name="connsiteY154" fmla="*/ 0 h 713337"/>
              <a:gd name="connsiteX155" fmla="*/ 585673 w 1171345"/>
              <a:gd name="connsiteY155" fmla="*/ 0 h 713337"/>
              <a:gd name="connsiteX156" fmla="*/ 634199 w 1171345"/>
              <a:gd name="connsiteY156" fmla="*/ 48526 h 713337"/>
              <a:gd name="connsiteX157" fmla="*/ 585673 w 1171345"/>
              <a:gd name="connsiteY157" fmla="*/ 97053 h 713337"/>
              <a:gd name="connsiteX158" fmla="*/ 537146 w 1171345"/>
              <a:gd name="connsiteY158" fmla="*/ 48526 h 713337"/>
              <a:gd name="connsiteX159" fmla="*/ 585673 w 1171345"/>
              <a:gd name="connsiteY159" fmla="*/ 0 h 713337"/>
              <a:gd name="connsiteX160" fmla="*/ 406624 w 1171345"/>
              <a:gd name="connsiteY160" fmla="*/ 0 h 713337"/>
              <a:gd name="connsiteX161" fmla="*/ 455151 w 1171345"/>
              <a:gd name="connsiteY161" fmla="*/ 48526 h 713337"/>
              <a:gd name="connsiteX162" fmla="*/ 406624 w 1171345"/>
              <a:gd name="connsiteY162" fmla="*/ 97053 h 713337"/>
              <a:gd name="connsiteX163" fmla="*/ 358098 w 1171345"/>
              <a:gd name="connsiteY163" fmla="*/ 48526 h 713337"/>
              <a:gd name="connsiteX164" fmla="*/ 406624 w 1171345"/>
              <a:gd name="connsiteY164" fmla="*/ 0 h 713337"/>
              <a:gd name="connsiteX165" fmla="*/ 227575 w 1171345"/>
              <a:gd name="connsiteY165" fmla="*/ 0 h 713337"/>
              <a:gd name="connsiteX166" fmla="*/ 276101 w 1171345"/>
              <a:gd name="connsiteY166" fmla="*/ 48526 h 713337"/>
              <a:gd name="connsiteX167" fmla="*/ 227575 w 1171345"/>
              <a:gd name="connsiteY167" fmla="*/ 97053 h 713337"/>
              <a:gd name="connsiteX168" fmla="*/ 179048 w 1171345"/>
              <a:gd name="connsiteY168" fmla="*/ 48526 h 713337"/>
              <a:gd name="connsiteX169" fmla="*/ 227575 w 1171345"/>
              <a:gd name="connsiteY169" fmla="*/ 0 h 713337"/>
              <a:gd name="connsiteX170" fmla="*/ 48526 w 1171345"/>
              <a:gd name="connsiteY170" fmla="*/ 0 h 713337"/>
              <a:gd name="connsiteX171" fmla="*/ 97053 w 1171345"/>
              <a:gd name="connsiteY171" fmla="*/ 48526 h 713337"/>
              <a:gd name="connsiteX172" fmla="*/ 48526 w 1171345"/>
              <a:gd name="connsiteY172" fmla="*/ 97053 h 713337"/>
              <a:gd name="connsiteX173" fmla="*/ 0 w 1171345"/>
              <a:gd name="connsiteY173" fmla="*/ 48526 h 713337"/>
              <a:gd name="connsiteX174" fmla="*/ 48526 w 1171345"/>
              <a:gd name="connsiteY174" fmla="*/ 0 h 713337"/>
            </a:gdLst>
            <a:ahLst/>
            <a:cxnLst/>
            <a:rect l="l" t="t" r="r" b="b"/>
            <a:pathLst>
              <a:path w="1171345" h="713337">
                <a:moveTo>
                  <a:pt x="1122819" y="616285"/>
                </a:moveTo>
                <a:cubicBezTo>
                  <a:pt x="1149619" y="616285"/>
                  <a:pt x="1171345" y="638011"/>
                  <a:pt x="1171345" y="664811"/>
                </a:cubicBezTo>
                <a:cubicBezTo>
                  <a:pt x="1171345" y="691611"/>
                  <a:pt x="1149619" y="713337"/>
                  <a:pt x="1122819" y="713337"/>
                </a:cubicBezTo>
                <a:cubicBezTo>
                  <a:pt x="1096019" y="713337"/>
                  <a:pt x="1074293" y="691611"/>
                  <a:pt x="1074293" y="664811"/>
                </a:cubicBezTo>
                <a:cubicBezTo>
                  <a:pt x="1074293" y="638011"/>
                  <a:pt x="1096019" y="616285"/>
                  <a:pt x="1122819" y="616285"/>
                </a:cubicBezTo>
                <a:close/>
                <a:moveTo>
                  <a:pt x="943769" y="616285"/>
                </a:moveTo>
                <a:cubicBezTo>
                  <a:pt x="970569" y="616285"/>
                  <a:pt x="992296" y="638011"/>
                  <a:pt x="992296" y="664811"/>
                </a:cubicBezTo>
                <a:cubicBezTo>
                  <a:pt x="992296" y="691611"/>
                  <a:pt x="970569" y="713337"/>
                  <a:pt x="943769" y="713337"/>
                </a:cubicBezTo>
                <a:cubicBezTo>
                  <a:pt x="916970" y="713337"/>
                  <a:pt x="895243" y="691611"/>
                  <a:pt x="895243" y="664811"/>
                </a:cubicBezTo>
                <a:cubicBezTo>
                  <a:pt x="895243" y="638011"/>
                  <a:pt x="916970" y="616285"/>
                  <a:pt x="943769" y="616285"/>
                </a:cubicBezTo>
                <a:close/>
                <a:moveTo>
                  <a:pt x="764721" y="616285"/>
                </a:moveTo>
                <a:cubicBezTo>
                  <a:pt x="791521" y="616285"/>
                  <a:pt x="813247" y="638011"/>
                  <a:pt x="813247" y="664811"/>
                </a:cubicBezTo>
                <a:cubicBezTo>
                  <a:pt x="813247" y="691611"/>
                  <a:pt x="791521" y="713337"/>
                  <a:pt x="764721" y="713337"/>
                </a:cubicBezTo>
                <a:cubicBezTo>
                  <a:pt x="737921" y="713337"/>
                  <a:pt x="716195" y="691611"/>
                  <a:pt x="716195" y="664811"/>
                </a:cubicBezTo>
                <a:cubicBezTo>
                  <a:pt x="716195" y="638011"/>
                  <a:pt x="737921" y="616285"/>
                  <a:pt x="764721" y="616285"/>
                </a:cubicBezTo>
                <a:close/>
                <a:moveTo>
                  <a:pt x="585673" y="616285"/>
                </a:moveTo>
                <a:cubicBezTo>
                  <a:pt x="612472" y="616285"/>
                  <a:pt x="634199" y="638011"/>
                  <a:pt x="634199" y="664811"/>
                </a:cubicBezTo>
                <a:cubicBezTo>
                  <a:pt x="634199" y="691611"/>
                  <a:pt x="612472" y="713337"/>
                  <a:pt x="585673" y="713337"/>
                </a:cubicBezTo>
                <a:cubicBezTo>
                  <a:pt x="558873" y="713337"/>
                  <a:pt x="537146" y="691611"/>
                  <a:pt x="537146" y="664811"/>
                </a:cubicBezTo>
                <a:cubicBezTo>
                  <a:pt x="537146" y="638011"/>
                  <a:pt x="558873" y="616285"/>
                  <a:pt x="585673" y="616285"/>
                </a:cubicBezTo>
                <a:close/>
                <a:moveTo>
                  <a:pt x="406624" y="616285"/>
                </a:moveTo>
                <a:cubicBezTo>
                  <a:pt x="433424" y="616285"/>
                  <a:pt x="455151" y="638011"/>
                  <a:pt x="455151" y="664811"/>
                </a:cubicBezTo>
                <a:cubicBezTo>
                  <a:pt x="455151" y="691611"/>
                  <a:pt x="433424" y="713337"/>
                  <a:pt x="406624" y="713337"/>
                </a:cubicBezTo>
                <a:cubicBezTo>
                  <a:pt x="379825" y="713337"/>
                  <a:pt x="358098" y="691611"/>
                  <a:pt x="358098" y="664811"/>
                </a:cubicBezTo>
                <a:cubicBezTo>
                  <a:pt x="358098" y="638011"/>
                  <a:pt x="379825" y="616285"/>
                  <a:pt x="406624" y="616285"/>
                </a:cubicBezTo>
                <a:close/>
                <a:moveTo>
                  <a:pt x="227575" y="616285"/>
                </a:moveTo>
                <a:cubicBezTo>
                  <a:pt x="254374" y="616285"/>
                  <a:pt x="276101" y="638011"/>
                  <a:pt x="276101" y="664811"/>
                </a:cubicBezTo>
                <a:cubicBezTo>
                  <a:pt x="276101" y="691611"/>
                  <a:pt x="254374" y="713337"/>
                  <a:pt x="227575" y="713337"/>
                </a:cubicBezTo>
                <a:cubicBezTo>
                  <a:pt x="200775" y="713337"/>
                  <a:pt x="179048" y="691611"/>
                  <a:pt x="179048" y="664811"/>
                </a:cubicBezTo>
                <a:cubicBezTo>
                  <a:pt x="179048" y="638011"/>
                  <a:pt x="200775" y="616285"/>
                  <a:pt x="227575" y="616285"/>
                </a:cubicBezTo>
                <a:close/>
                <a:moveTo>
                  <a:pt x="48526" y="616285"/>
                </a:moveTo>
                <a:cubicBezTo>
                  <a:pt x="75326" y="616285"/>
                  <a:pt x="97053" y="638011"/>
                  <a:pt x="97053" y="664811"/>
                </a:cubicBezTo>
                <a:cubicBezTo>
                  <a:pt x="97053" y="691611"/>
                  <a:pt x="75326" y="713337"/>
                  <a:pt x="48526" y="713337"/>
                </a:cubicBezTo>
                <a:cubicBezTo>
                  <a:pt x="21727" y="713337"/>
                  <a:pt x="0" y="691611"/>
                  <a:pt x="0" y="664811"/>
                </a:cubicBezTo>
                <a:cubicBezTo>
                  <a:pt x="0" y="638011"/>
                  <a:pt x="21727" y="616285"/>
                  <a:pt x="48526" y="616285"/>
                </a:cubicBezTo>
                <a:close/>
                <a:moveTo>
                  <a:pt x="1122819" y="462214"/>
                </a:moveTo>
                <a:cubicBezTo>
                  <a:pt x="1149619" y="462214"/>
                  <a:pt x="1171345" y="483941"/>
                  <a:pt x="1171345" y="510740"/>
                </a:cubicBezTo>
                <a:cubicBezTo>
                  <a:pt x="1171345" y="537540"/>
                  <a:pt x="1149619" y="559266"/>
                  <a:pt x="1122819" y="559266"/>
                </a:cubicBezTo>
                <a:cubicBezTo>
                  <a:pt x="1096019" y="559266"/>
                  <a:pt x="1074293" y="537540"/>
                  <a:pt x="1074293" y="510740"/>
                </a:cubicBezTo>
                <a:cubicBezTo>
                  <a:pt x="1074293" y="483941"/>
                  <a:pt x="1096019" y="462214"/>
                  <a:pt x="1122819" y="462214"/>
                </a:cubicBezTo>
                <a:close/>
                <a:moveTo>
                  <a:pt x="943769" y="462214"/>
                </a:moveTo>
                <a:cubicBezTo>
                  <a:pt x="970569" y="462214"/>
                  <a:pt x="992296" y="483941"/>
                  <a:pt x="992296" y="510740"/>
                </a:cubicBezTo>
                <a:cubicBezTo>
                  <a:pt x="992296" y="537540"/>
                  <a:pt x="970569" y="559266"/>
                  <a:pt x="943769" y="559266"/>
                </a:cubicBezTo>
                <a:cubicBezTo>
                  <a:pt x="916970" y="559266"/>
                  <a:pt x="895243" y="537540"/>
                  <a:pt x="895243" y="510740"/>
                </a:cubicBezTo>
                <a:cubicBezTo>
                  <a:pt x="895243" y="483941"/>
                  <a:pt x="916970" y="462214"/>
                  <a:pt x="943769" y="462214"/>
                </a:cubicBezTo>
                <a:close/>
                <a:moveTo>
                  <a:pt x="764721" y="462214"/>
                </a:moveTo>
                <a:cubicBezTo>
                  <a:pt x="791521" y="462214"/>
                  <a:pt x="813247" y="483941"/>
                  <a:pt x="813247" y="510740"/>
                </a:cubicBezTo>
                <a:cubicBezTo>
                  <a:pt x="813247" y="537540"/>
                  <a:pt x="791521" y="559266"/>
                  <a:pt x="764721" y="559266"/>
                </a:cubicBezTo>
                <a:cubicBezTo>
                  <a:pt x="737921" y="559266"/>
                  <a:pt x="716195" y="537540"/>
                  <a:pt x="716195" y="510740"/>
                </a:cubicBezTo>
                <a:cubicBezTo>
                  <a:pt x="716195" y="483941"/>
                  <a:pt x="737921" y="462214"/>
                  <a:pt x="764721" y="462214"/>
                </a:cubicBezTo>
                <a:close/>
                <a:moveTo>
                  <a:pt x="585673" y="462214"/>
                </a:moveTo>
                <a:cubicBezTo>
                  <a:pt x="612472" y="462214"/>
                  <a:pt x="634199" y="483941"/>
                  <a:pt x="634199" y="510740"/>
                </a:cubicBezTo>
                <a:cubicBezTo>
                  <a:pt x="634199" y="537540"/>
                  <a:pt x="612472" y="559266"/>
                  <a:pt x="585673" y="559266"/>
                </a:cubicBezTo>
                <a:cubicBezTo>
                  <a:pt x="558873" y="559266"/>
                  <a:pt x="537146" y="537540"/>
                  <a:pt x="537146" y="510740"/>
                </a:cubicBezTo>
                <a:cubicBezTo>
                  <a:pt x="537146" y="483941"/>
                  <a:pt x="558873" y="462214"/>
                  <a:pt x="585673" y="462214"/>
                </a:cubicBezTo>
                <a:close/>
                <a:moveTo>
                  <a:pt x="406624" y="462214"/>
                </a:moveTo>
                <a:cubicBezTo>
                  <a:pt x="433424" y="462214"/>
                  <a:pt x="455151" y="483941"/>
                  <a:pt x="455151" y="510740"/>
                </a:cubicBezTo>
                <a:cubicBezTo>
                  <a:pt x="455151" y="537540"/>
                  <a:pt x="433424" y="559266"/>
                  <a:pt x="406624" y="559266"/>
                </a:cubicBezTo>
                <a:cubicBezTo>
                  <a:pt x="379825" y="559266"/>
                  <a:pt x="358098" y="537540"/>
                  <a:pt x="358098" y="510740"/>
                </a:cubicBezTo>
                <a:cubicBezTo>
                  <a:pt x="358098" y="483941"/>
                  <a:pt x="379825" y="462214"/>
                  <a:pt x="406624" y="462214"/>
                </a:cubicBezTo>
                <a:close/>
                <a:moveTo>
                  <a:pt x="227575" y="462214"/>
                </a:moveTo>
                <a:cubicBezTo>
                  <a:pt x="254374" y="462214"/>
                  <a:pt x="276101" y="483941"/>
                  <a:pt x="276101" y="510740"/>
                </a:cubicBezTo>
                <a:cubicBezTo>
                  <a:pt x="276101" y="537540"/>
                  <a:pt x="254374" y="559266"/>
                  <a:pt x="227575" y="559266"/>
                </a:cubicBezTo>
                <a:cubicBezTo>
                  <a:pt x="200775" y="559266"/>
                  <a:pt x="179048" y="537540"/>
                  <a:pt x="179048" y="510740"/>
                </a:cubicBezTo>
                <a:cubicBezTo>
                  <a:pt x="179048" y="483941"/>
                  <a:pt x="200775" y="462214"/>
                  <a:pt x="227575" y="462214"/>
                </a:cubicBezTo>
                <a:close/>
                <a:moveTo>
                  <a:pt x="48526" y="462214"/>
                </a:moveTo>
                <a:cubicBezTo>
                  <a:pt x="75326" y="462214"/>
                  <a:pt x="97053" y="483941"/>
                  <a:pt x="97053" y="510740"/>
                </a:cubicBezTo>
                <a:cubicBezTo>
                  <a:pt x="97053" y="537540"/>
                  <a:pt x="75326" y="559266"/>
                  <a:pt x="48526" y="559266"/>
                </a:cubicBezTo>
                <a:cubicBezTo>
                  <a:pt x="21727" y="559266"/>
                  <a:pt x="0" y="537540"/>
                  <a:pt x="0" y="510740"/>
                </a:cubicBezTo>
                <a:cubicBezTo>
                  <a:pt x="0" y="483941"/>
                  <a:pt x="21727" y="462214"/>
                  <a:pt x="48526" y="462214"/>
                </a:cubicBezTo>
                <a:close/>
                <a:moveTo>
                  <a:pt x="1122819" y="308142"/>
                </a:moveTo>
                <a:cubicBezTo>
                  <a:pt x="1149619" y="308142"/>
                  <a:pt x="1171345" y="329868"/>
                  <a:pt x="1171345" y="356668"/>
                </a:cubicBezTo>
                <a:cubicBezTo>
                  <a:pt x="1171345" y="383468"/>
                  <a:pt x="1149619" y="405194"/>
                  <a:pt x="1122819" y="405194"/>
                </a:cubicBezTo>
                <a:cubicBezTo>
                  <a:pt x="1096019" y="405194"/>
                  <a:pt x="1074293" y="383468"/>
                  <a:pt x="1074293" y="356668"/>
                </a:cubicBezTo>
                <a:cubicBezTo>
                  <a:pt x="1074293" y="329868"/>
                  <a:pt x="1096019" y="308142"/>
                  <a:pt x="1122819" y="308142"/>
                </a:cubicBezTo>
                <a:close/>
                <a:moveTo>
                  <a:pt x="943769" y="308142"/>
                </a:moveTo>
                <a:cubicBezTo>
                  <a:pt x="970569" y="308142"/>
                  <a:pt x="992296" y="329868"/>
                  <a:pt x="992296" y="356668"/>
                </a:cubicBezTo>
                <a:cubicBezTo>
                  <a:pt x="992296" y="383468"/>
                  <a:pt x="970569" y="405194"/>
                  <a:pt x="943769" y="405194"/>
                </a:cubicBezTo>
                <a:cubicBezTo>
                  <a:pt x="916970" y="405194"/>
                  <a:pt x="895243" y="383468"/>
                  <a:pt x="895243" y="356668"/>
                </a:cubicBezTo>
                <a:cubicBezTo>
                  <a:pt x="895243" y="329868"/>
                  <a:pt x="916970" y="308142"/>
                  <a:pt x="943769" y="308142"/>
                </a:cubicBezTo>
                <a:close/>
                <a:moveTo>
                  <a:pt x="764721" y="308142"/>
                </a:moveTo>
                <a:cubicBezTo>
                  <a:pt x="791521" y="308142"/>
                  <a:pt x="813247" y="329868"/>
                  <a:pt x="813247" y="356668"/>
                </a:cubicBezTo>
                <a:cubicBezTo>
                  <a:pt x="813247" y="383468"/>
                  <a:pt x="791521" y="405194"/>
                  <a:pt x="764721" y="405194"/>
                </a:cubicBezTo>
                <a:cubicBezTo>
                  <a:pt x="737921" y="405194"/>
                  <a:pt x="716195" y="383468"/>
                  <a:pt x="716195" y="356668"/>
                </a:cubicBezTo>
                <a:cubicBezTo>
                  <a:pt x="716195" y="329868"/>
                  <a:pt x="737921" y="308142"/>
                  <a:pt x="764721" y="308142"/>
                </a:cubicBezTo>
                <a:close/>
                <a:moveTo>
                  <a:pt x="585673" y="308142"/>
                </a:moveTo>
                <a:cubicBezTo>
                  <a:pt x="612472" y="308142"/>
                  <a:pt x="634199" y="329868"/>
                  <a:pt x="634199" y="356668"/>
                </a:cubicBezTo>
                <a:cubicBezTo>
                  <a:pt x="634199" y="383468"/>
                  <a:pt x="612472" y="405194"/>
                  <a:pt x="585673" y="405194"/>
                </a:cubicBezTo>
                <a:cubicBezTo>
                  <a:pt x="558873" y="405194"/>
                  <a:pt x="537146" y="383468"/>
                  <a:pt x="537146" y="356668"/>
                </a:cubicBezTo>
                <a:cubicBezTo>
                  <a:pt x="537146" y="329868"/>
                  <a:pt x="558873" y="308142"/>
                  <a:pt x="585673" y="308142"/>
                </a:cubicBezTo>
                <a:close/>
                <a:moveTo>
                  <a:pt x="406624" y="308142"/>
                </a:moveTo>
                <a:cubicBezTo>
                  <a:pt x="433424" y="308142"/>
                  <a:pt x="455151" y="329868"/>
                  <a:pt x="455151" y="356668"/>
                </a:cubicBezTo>
                <a:cubicBezTo>
                  <a:pt x="455151" y="383468"/>
                  <a:pt x="433424" y="405194"/>
                  <a:pt x="406624" y="405194"/>
                </a:cubicBezTo>
                <a:cubicBezTo>
                  <a:pt x="379825" y="405194"/>
                  <a:pt x="358098" y="383468"/>
                  <a:pt x="358098" y="356668"/>
                </a:cubicBezTo>
                <a:cubicBezTo>
                  <a:pt x="358098" y="329868"/>
                  <a:pt x="379825" y="308142"/>
                  <a:pt x="406624" y="308142"/>
                </a:cubicBezTo>
                <a:close/>
                <a:moveTo>
                  <a:pt x="227575" y="308142"/>
                </a:moveTo>
                <a:cubicBezTo>
                  <a:pt x="254374" y="308142"/>
                  <a:pt x="276101" y="329868"/>
                  <a:pt x="276101" y="356668"/>
                </a:cubicBezTo>
                <a:cubicBezTo>
                  <a:pt x="276101" y="383468"/>
                  <a:pt x="254374" y="405194"/>
                  <a:pt x="227575" y="405194"/>
                </a:cubicBezTo>
                <a:cubicBezTo>
                  <a:pt x="200775" y="405194"/>
                  <a:pt x="179048" y="383468"/>
                  <a:pt x="179048" y="356668"/>
                </a:cubicBezTo>
                <a:cubicBezTo>
                  <a:pt x="179048" y="329868"/>
                  <a:pt x="200775" y="308142"/>
                  <a:pt x="227575" y="308142"/>
                </a:cubicBezTo>
                <a:close/>
                <a:moveTo>
                  <a:pt x="48526" y="308142"/>
                </a:moveTo>
                <a:cubicBezTo>
                  <a:pt x="75326" y="308142"/>
                  <a:pt x="97053" y="329868"/>
                  <a:pt x="97053" y="356668"/>
                </a:cubicBezTo>
                <a:cubicBezTo>
                  <a:pt x="97053" y="383468"/>
                  <a:pt x="75326" y="405194"/>
                  <a:pt x="48526" y="405194"/>
                </a:cubicBezTo>
                <a:cubicBezTo>
                  <a:pt x="21727" y="405194"/>
                  <a:pt x="0" y="383468"/>
                  <a:pt x="0" y="356668"/>
                </a:cubicBezTo>
                <a:cubicBezTo>
                  <a:pt x="0" y="329868"/>
                  <a:pt x="21727" y="308142"/>
                  <a:pt x="48526" y="308142"/>
                </a:cubicBezTo>
                <a:close/>
                <a:moveTo>
                  <a:pt x="1122819" y="154071"/>
                </a:moveTo>
                <a:cubicBezTo>
                  <a:pt x="1149619" y="154071"/>
                  <a:pt x="1171345" y="175798"/>
                  <a:pt x="1171345" y="202597"/>
                </a:cubicBezTo>
                <a:cubicBezTo>
                  <a:pt x="1171345" y="229397"/>
                  <a:pt x="1149619" y="251123"/>
                  <a:pt x="1122819" y="251123"/>
                </a:cubicBezTo>
                <a:cubicBezTo>
                  <a:pt x="1096019" y="251123"/>
                  <a:pt x="1074293" y="229397"/>
                  <a:pt x="1074293" y="202597"/>
                </a:cubicBezTo>
                <a:cubicBezTo>
                  <a:pt x="1074293" y="175798"/>
                  <a:pt x="1096019" y="154071"/>
                  <a:pt x="1122819" y="154071"/>
                </a:cubicBezTo>
                <a:close/>
                <a:moveTo>
                  <a:pt x="943769" y="154071"/>
                </a:moveTo>
                <a:cubicBezTo>
                  <a:pt x="970569" y="154071"/>
                  <a:pt x="992296" y="175798"/>
                  <a:pt x="992296" y="202597"/>
                </a:cubicBezTo>
                <a:cubicBezTo>
                  <a:pt x="992296" y="229397"/>
                  <a:pt x="970569" y="251123"/>
                  <a:pt x="943769" y="251123"/>
                </a:cubicBezTo>
                <a:cubicBezTo>
                  <a:pt x="916970" y="251123"/>
                  <a:pt x="895243" y="229397"/>
                  <a:pt x="895243" y="202597"/>
                </a:cubicBezTo>
                <a:cubicBezTo>
                  <a:pt x="895243" y="175798"/>
                  <a:pt x="916970" y="154071"/>
                  <a:pt x="943769" y="154071"/>
                </a:cubicBezTo>
                <a:close/>
                <a:moveTo>
                  <a:pt x="764721" y="154071"/>
                </a:moveTo>
                <a:cubicBezTo>
                  <a:pt x="791521" y="154071"/>
                  <a:pt x="813247" y="175798"/>
                  <a:pt x="813247" y="202597"/>
                </a:cubicBezTo>
                <a:cubicBezTo>
                  <a:pt x="813247" y="229397"/>
                  <a:pt x="791521" y="251123"/>
                  <a:pt x="764721" y="251123"/>
                </a:cubicBezTo>
                <a:cubicBezTo>
                  <a:pt x="737921" y="251123"/>
                  <a:pt x="716195" y="229397"/>
                  <a:pt x="716195" y="202597"/>
                </a:cubicBezTo>
                <a:cubicBezTo>
                  <a:pt x="716195" y="175798"/>
                  <a:pt x="737921" y="154071"/>
                  <a:pt x="764721" y="154071"/>
                </a:cubicBezTo>
                <a:close/>
                <a:moveTo>
                  <a:pt x="585673" y="154071"/>
                </a:moveTo>
                <a:cubicBezTo>
                  <a:pt x="612472" y="154071"/>
                  <a:pt x="634199" y="175798"/>
                  <a:pt x="634199" y="202597"/>
                </a:cubicBezTo>
                <a:cubicBezTo>
                  <a:pt x="634199" y="229397"/>
                  <a:pt x="612472" y="251123"/>
                  <a:pt x="585673" y="251123"/>
                </a:cubicBezTo>
                <a:cubicBezTo>
                  <a:pt x="558873" y="251123"/>
                  <a:pt x="537146" y="229397"/>
                  <a:pt x="537146" y="202597"/>
                </a:cubicBezTo>
                <a:cubicBezTo>
                  <a:pt x="537146" y="175798"/>
                  <a:pt x="558873" y="154071"/>
                  <a:pt x="585673" y="154071"/>
                </a:cubicBezTo>
                <a:close/>
                <a:moveTo>
                  <a:pt x="406624" y="154071"/>
                </a:moveTo>
                <a:cubicBezTo>
                  <a:pt x="433424" y="154071"/>
                  <a:pt x="455151" y="175798"/>
                  <a:pt x="455151" y="202597"/>
                </a:cubicBezTo>
                <a:cubicBezTo>
                  <a:pt x="455151" y="229397"/>
                  <a:pt x="433424" y="251123"/>
                  <a:pt x="406624" y="251123"/>
                </a:cubicBezTo>
                <a:cubicBezTo>
                  <a:pt x="379825" y="251123"/>
                  <a:pt x="358098" y="229397"/>
                  <a:pt x="358098" y="202597"/>
                </a:cubicBezTo>
                <a:cubicBezTo>
                  <a:pt x="358098" y="175798"/>
                  <a:pt x="379825" y="154071"/>
                  <a:pt x="406624" y="154071"/>
                </a:cubicBezTo>
                <a:close/>
                <a:moveTo>
                  <a:pt x="227575" y="154071"/>
                </a:moveTo>
                <a:cubicBezTo>
                  <a:pt x="254374" y="154071"/>
                  <a:pt x="276101" y="175798"/>
                  <a:pt x="276101" y="202597"/>
                </a:cubicBezTo>
                <a:cubicBezTo>
                  <a:pt x="276101" y="229397"/>
                  <a:pt x="254374" y="251123"/>
                  <a:pt x="227575" y="251123"/>
                </a:cubicBezTo>
                <a:cubicBezTo>
                  <a:pt x="200775" y="251123"/>
                  <a:pt x="179048" y="229397"/>
                  <a:pt x="179048" y="202597"/>
                </a:cubicBezTo>
                <a:cubicBezTo>
                  <a:pt x="179048" y="175798"/>
                  <a:pt x="200775" y="154071"/>
                  <a:pt x="227575" y="154071"/>
                </a:cubicBezTo>
                <a:close/>
                <a:moveTo>
                  <a:pt x="48526" y="154071"/>
                </a:moveTo>
                <a:cubicBezTo>
                  <a:pt x="75326" y="154071"/>
                  <a:pt x="97053" y="175798"/>
                  <a:pt x="97053" y="202597"/>
                </a:cubicBezTo>
                <a:cubicBezTo>
                  <a:pt x="97053" y="229397"/>
                  <a:pt x="75326" y="251123"/>
                  <a:pt x="48526" y="251123"/>
                </a:cubicBezTo>
                <a:cubicBezTo>
                  <a:pt x="21727" y="251123"/>
                  <a:pt x="0" y="229397"/>
                  <a:pt x="0" y="202597"/>
                </a:cubicBezTo>
                <a:cubicBezTo>
                  <a:pt x="0" y="175798"/>
                  <a:pt x="21727" y="154071"/>
                  <a:pt x="48526" y="154071"/>
                </a:cubicBezTo>
                <a:close/>
                <a:moveTo>
                  <a:pt x="1122819" y="0"/>
                </a:moveTo>
                <a:cubicBezTo>
                  <a:pt x="1149619" y="0"/>
                  <a:pt x="1171345" y="21727"/>
                  <a:pt x="1171345" y="48526"/>
                </a:cubicBezTo>
                <a:cubicBezTo>
                  <a:pt x="1171345" y="75326"/>
                  <a:pt x="1149619" y="97053"/>
                  <a:pt x="1122819" y="97053"/>
                </a:cubicBezTo>
                <a:cubicBezTo>
                  <a:pt x="1096019" y="97053"/>
                  <a:pt x="1074293" y="75326"/>
                  <a:pt x="1074293" y="48526"/>
                </a:cubicBezTo>
                <a:cubicBezTo>
                  <a:pt x="1074293" y="21727"/>
                  <a:pt x="1096019" y="0"/>
                  <a:pt x="1122819" y="0"/>
                </a:cubicBezTo>
                <a:close/>
                <a:moveTo>
                  <a:pt x="943769" y="0"/>
                </a:moveTo>
                <a:cubicBezTo>
                  <a:pt x="970569" y="0"/>
                  <a:pt x="992296" y="21727"/>
                  <a:pt x="992296" y="48526"/>
                </a:cubicBezTo>
                <a:cubicBezTo>
                  <a:pt x="992296" y="75326"/>
                  <a:pt x="970569" y="97053"/>
                  <a:pt x="943769" y="97053"/>
                </a:cubicBezTo>
                <a:cubicBezTo>
                  <a:pt x="916970" y="97053"/>
                  <a:pt x="895243" y="75326"/>
                  <a:pt x="895243" y="48526"/>
                </a:cubicBezTo>
                <a:cubicBezTo>
                  <a:pt x="895243" y="21727"/>
                  <a:pt x="916970" y="0"/>
                  <a:pt x="943769" y="0"/>
                </a:cubicBezTo>
                <a:close/>
                <a:moveTo>
                  <a:pt x="764721" y="0"/>
                </a:moveTo>
                <a:cubicBezTo>
                  <a:pt x="791521" y="0"/>
                  <a:pt x="813247" y="21727"/>
                  <a:pt x="813247" y="48526"/>
                </a:cubicBezTo>
                <a:cubicBezTo>
                  <a:pt x="813247" y="75326"/>
                  <a:pt x="791521" y="97053"/>
                  <a:pt x="764721" y="97053"/>
                </a:cubicBezTo>
                <a:cubicBezTo>
                  <a:pt x="737921" y="97053"/>
                  <a:pt x="716195" y="75326"/>
                  <a:pt x="716195" y="48526"/>
                </a:cubicBezTo>
                <a:cubicBezTo>
                  <a:pt x="716195" y="21727"/>
                  <a:pt x="737921" y="0"/>
                  <a:pt x="764721" y="0"/>
                </a:cubicBezTo>
                <a:close/>
                <a:moveTo>
                  <a:pt x="585673" y="0"/>
                </a:moveTo>
                <a:cubicBezTo>
                  <a:pt x="612472" y="0"/>
                  <a:pt x="634199" y="21727"/>
                  <a:pt x="634199" y="48526"/>
                </a:cubicBezTo>
                <a:cubicBezTo>
                  <a:pt x="634199" y="75326"/>
                  <a:pt x="612472" y="97053"/>
                  <a:pt x="585673" y="97053"/>
                </a:cubicBezTo>
                <a:cubicBezTo>
                  <a:pt x="558873" y="97053"/>
                  <a:pt x="537146" y="75326"/>
                  <a:pt x="537146" y="48526"/>
                </a:cubicBezTo>
                <a:cubicBezTo>
                  <a:pt x="537146" y="21727"/>
                  <a:pt x="558873" y="0"/>
                  <a:pt x="585673" y="0"/>
                </a:cubicBezTo>
                <a:close/>
                <a:moveTo>
                  <a:pt x="406624" y="0"/>
                </a:moveTo>
                <a:cubicBezTo>
                  <a:pt x="433424" y="0"/>
                  <a:pt x="455151" y="21727"/>
                  <a:pt x="455151" y="48526"/>
                </a:cubicBezTo>
                <a:cubicBezTo>
                  <a:pt x="455151" y="75326"/>
                  <a:pt x="433424" y="97053"/>
                  <a:pt x="406624" y="97053"/>
                </a:cubicBezTo>
                <a:cubicBezTo>
                  <a:pt x="379825" y="97053"/>
                  <a:pt x="358098" y="75326"/>
                  <a:pt x="358098" y="48526"/>
                </a:cubicBezTo>
                <a:cubicBezTo>
                  <a:pt x="358098" y="21727"/>
                  <a:pt x="379825" y="0"/>
                  <a:pt x="406624" y="0"/>
                </a:cubicBezTo>
                <a:close/>
                <a:moveTo>
                  <a:pt x="227575" y="0"/>
                </a:moveTo>
                <a:cubicBezTo>
                  <a:pt x="254374" y="0"/>
                  <a:pt x="276101" y="21727"/>
                  <a:pt x="276101" y="48526"/>
                </a:cubicBezTo>
                <a:cubicBezTo>
                  <a:pt x="276101" y="75326"/>
                  <a:pt x="254374" y="97053"/>
                  <a:pt x="227575" y="97053"/>
                </a:cubicBezTo>
                <a:cubicBezTo>
                  <a:pt x="200775" y="97053"/>
                  <a:pt x="179048" y="75326"/>
                  <a:pt x="179048" y="48526"/>
                </a:cubicBezTo>
                <a:cubicBezTo>
                  <a:pt x="179048" y="21727"/>
                  <a:pt x="200775" y="0"/>
                  <a:pt x="227575" y="0"/>
                </a:cubicBezTo>
                <a:close/>
                <a:moveTo>
                  <a:pt x="48526" y="0"/>
                </a:moveTo>
                <a:cubicBezTo>
                  <a:pt x="75326" y="0"/>
                  <a:pt x="97053" y="21727"/>
                  <a:pt x="97053" y="48526"/>
                </a:cubicBezTo>
                <a:cubicBezTo>
                  <a:pt x="97053" y="75326"/>
                  <a:pt x="75326" y="97053"/>
                  <a:pt x="48526" y="97053"/>
                </a:cubicBezTo>
                <a:cubicBezTo>
                  <a:pt x="21727" y="97053"/>
                  <a:pt x="0" y="75326"/>
                  <a:pt x="0" y="48526"/>
                </a:cubicBezTo>
                <a:cubicBezTo>
                  <a:pt x="0" y="21727"/>
                  <a:pt x="21727" y="0"/>
                  <a:pt x="48526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3437541" y="50840"/>
            <a:ext cx="2353511" cy="25559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620479" y="1406624"/>
            <a:ext cx="3235890" cy="1200202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65264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917541" y="5168760"/>
            <a:ext cx="2520000" cy="73590"/>
          </a:xfrm>
          <a:prstGeom prst="parallelogram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78232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917087" y="5430851"/>
            <a:ext cx="3240000" cy="36000"/>
          </a:xfrm>
          <a:prstGeom prst="parallelogram">
            <a:avLst>
              <a:gd name="adj" fmla="val 5236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 rot="4688376">
            <a:off x="4109135" y="1265293"/>
            <a:ext cx="742128" cy="742126"/>
          </a:xfrm>
          <a:prstGeom prst="donut">
            <a:avLst>
              <a:gd name="adj" fmla="val 21574"/>
            </a:avLst>
          </a:prstGeom>
          <a:gradFill>
            <a:gsLst>
              <a:gs pos="0">
                <a:schemeClr val="accent2">
                  <a:alpha val="54000"/>
                </a:schemeClr>
              </a:gs>
              <a:gs pos="75000">
                <a:schemeClr val="accent2">
                  <a:alpha val="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>
            <a:off x="662925" y="4068786"/>
            <a:ext cx="4064778" cy="141303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1" name="标题 1"/>
          <p:cNvSpPr txBox="1"/>
          <p:nvPr/>
        </p:nvSpPr>
        <p:spPr>
          <a:xfrm>
            <a:off x="1286768" y="2354123"/>
            <a:ext cx="6213231" cy="20206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 dirty="0" err="1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 dirty="0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603869" y="1447350"/>
            <a:ext cx="3718882" cy="4468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1743" t="12139" r="79867" b="67974"/>
          <a:stretch>
            <a:fillRect/>
          </a:stretch>
        </p:blipFill>
        <p:spPr>
          <a:xfrm>
            <a:off x="680356" y="2088244"/>
            <a:ext cx="2177143" cy="1569359"/>
          </a:xfrm>
          <a:custGeom>
            <a:avLst/>
            <a:gdLst/>
            <a:ahLst/>
            <a:cxnLst/>
            <a:rect l="l" t="t" r="r" b="b"/>
            <a:pathLst>
              <a:path w="2177143" h="1569359">
                <a:moveTo>
                  <a:pt x="0" y="0"/>
                </a:moveTo>
                <a:lnTo>
                  <a:pt x="2177143" y="0"/>
                </a:lnTo>
                <a:lnTo>
                  <a:pt x="2177143" y="1569359"/>
                </a:lnTo>
                <a:lnTo>
                  <a:pt x="0" y="156935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21053" t="12139" r="60557" b="67974"/>
          <a:stretch>
            <a:fillRect/>
          </a:stretch>
        </p:blipFill>
        <p:spPr>
          <a:xfrm>
            <a:off x="2966355" y="2088244"/>
            <a:ext cx="2177143" cy="1569359"/>
          </a:xfrm>
          <a:custGeom>
            <a:avLst/>
            <a:gdLst/>
            <a:ahLst/>
            <a:cxnLst/>
            <a:rect l="l" t="t" r="r" b="b"/>
            <a:pathLst>
              <a:path w="2177143" h="1569359">
                <a:moveTo>
                  <a:pt x="0" y="0"/>
                </a:moveTo>
                <a:lnTo>
                  <a:pt x="2177143" y="0"/>
                </a:lnTo>
                <a:lnTo>
                  <a:pt x="2177143" y="1569359"/>
                </a:lnTo>
                <a:lnTo>
                  <a:pt x="0" y="156935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alphaModFix/>
          </a:blip>
          <a:srcRect l="21053" t="33383" r="60557" b="46730"/>
          <a:stretch>
            <a:fillRect/>
          </a:stretch>
        </p:blipFill>
        <p:spPr>
          <a:xfrm>
            <a:off x="2966355" y="3764641"/>
            <a:ext cx="2177143" cy="1569359"/>
          </a:xfrm>
          <a:custGeom>
            <a:avLst/>
            <a:gdLst/>
            <a:ahLst/>
            <a:cxnLst/>
            <a:rect l="l" t="t" r="r" b="b"/>
            <a:pathLst>
              <a:path w="2177143" h="1569359">
                <a:moveTo>
                  <a:pt x="0" y="0"/>
                </a:moveTo>
                <a:lnTo>
                  <a:pt x="2177143" y="0"/>
                </a:lnTo>
                <a:lnTo>
                  <a:pt x="2177143" y="1569359"/>
                </a:lnTo>
                <a:lnTo>
                  <a:pt x="0" y="156935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5265054" y="2088244"/>
            <a:ext cx="6926946" cy="3245756"/>
          </a:xfrm>
          <a:prstGeom prst="rect">
            <a:avLst/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562286" y="2364490"/>
            <a:ext cx="532315" cy="532315"/>
          </a:xfrm>
          <a:prstGeom prst="rect">
            <a:avLst/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300127" y="2345818"/>
            <a:ext cx="5218774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300126" y="2662795"/>
            <a:ext cx="5218774" cy="7786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2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开始部分是教学的重要环节，包括集合整队、检查人数、师生问好、宣布本节课教学内容和目标、强调安全事项。这一环节为课堂营造良好的氛围，让学生明确学习任务，做好学习准备。
通过集合整队，让学生迅速进入课堂状态；师生问好，拉近师生距离；宣布教学内容和目标，让学生心中有数，明确学习方向；强调安全事项，让学生在安全的环境下进行学习。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00127" y="3879225"/>
            <a:ext cx="5218774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准备部分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00126" y="4196202"/>
            <a:ext cx="5218774" cy="8421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4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部分包括慢跑热身和关节活动操。慢跑热身使学生身体各部位得到初步活动，关节活动操涵盖头部运动、肩部运动、扩胸运动、振臂运动、体转运动、腹背运动、弓步压腿、仆步压腿、手腕踝关节运动等，每个动作4×8拍，充分活动全身关节，预防运动损伤。
充分的热身活动能够提高身体温度，增加关节灵活性，预防运动损伤，为接下来的基本部分学习做好身体准备。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677345" y="2468997"/>
            <a:ext cx="302196" cy="302196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562286" y="3878545"/>
            <a:ext cx="532315" cy="532315"/>
          </a:xfrm>
          <a:prstGeom prst="rect">
            <a:avLst/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677345" y="4007714"/>
            <a:ext cx="302196" cy="273976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85800" y="3764641"/>
            <a:ext cx="2171700" cy="1569359"/>
          </a:xfrm>
          <a:prstGeom prst="rect">
            <a:avLst/>
          </a:prstGeom>
          <a:solidFill>
            <a:schemeClr val="accent1"/>
          </a:solidFill>
          <a:ln cap="rnd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开始准备部分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438274" y="2556315"/>
            <a:ext cx="2518412" cy="2171044"/>
          </a:xfrm>
          <a:prstGeom prst="hexagon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762000" dist="254000" dir="5400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851911" y="2199897"/>
            <a:ext cx="1294704" cy="1116124"/>
          </a:xfrm>
          <a:prstGeom prst="hexagon">
            <a:avLst/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635000" dist="254000" dir="5400000" algn="ctr" rotWithShape="0">
              <a:schemeClr val="accent1">
                <a:lumMod val="75000"/>
                <a:alpha val="15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851911" y="3943685"/>
            <a:ext cx="1294704" cy="1116124"/>
          </a:xfrm>
          <a:prstGeom prst="hexagon">
            <a:avLst/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635000" dist="254000" dir="5400000" algn="ctr" rotWithShape="0">
              <a:schemeClr val="accent1">
                <a:lumMod val="75000"/>
                <a:alpha val="15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264635" y="2523297"/>
            <a:ext cx="469255" cy="46932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tx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229974" y="4233757"/>
            <a:ext cx="535980" cy="535980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tx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3204375" y="2556317"/>
            <a:ext cx="657061" cy="2171042"/>
          </a:xfrm>
          <a:custGeom>
            <a:avLst/>
            <a:gdLst>
              <a:gd name="connsiteX0" fmla="*/ 542761 w 657061"/>
              <a:gd name="connsiteY0" fmla="*/ 0 h 2171042"/>
              <a:gd name="connsiteX1" fmla="*/ 657061 w 657061"/>
              <a:gd name="connsiteY1" fmla="*/ 0 h 2171042"/>
              <a:gd name="connsiteX2" fmla="*/ 114300 w 657061"/>
              <a:gd name="connsiteY2" fmla="*/ 1085521 h 2171042"/>
              <a:gd name="connsiteX3" fmla="*/ 657061 w 657061"/>
              <a:gd name="connsiteY3" fmla="*/ 2171042 h 2171042"/>
              <a:gd name="connsiteX4" fmla="*/ 542761 w 657061"/>
              <a:gd name="connsiteY4" fmla="*/ 2171042 h 2171042"/>
              <a:gd name="connsiteX5" fmla="*/ 0 w 657061"/>
              <a:gd name="connsiteY5" fmla="*/ 1085521 h 2171042"/>
            </a:gdLst>
            <a:ahLst/>
            <a:cxnLst/>
            <a:rect l="l" t="t" r="r" b="b"/>
            <a:pathLst>
              <a:path w="657061" h="2171042">
                <a:moveTo>
                  <a:pt x="542761" y="0"/>
                </a:moveTo>
                <a:lnTo>
                  <a:pt x="657061" y="0"/>
                </a:lnTo>
                <a:lnTo>
                  <a:pt x="114300" y="1085521"/>
                </a:lnTo>
                <a:lnTo>
                  <a:pt x="657061" y="2171042"/>
                </a:lnTo>
                <a:lnTo>
                  <a:pt x="542761" y="2171042"/>
                </a:lnTo>
                <a:lnTo>
                  <a:pt x="0" y="1085521"/>
                </a:ln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680560" y="2554656"/>
            <a:ext cx="5400000" cy="11848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28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基本部分是教学的核心环节，包括基本站立姿势、起动、跑、跳、急停、转身等移动技术的教学。教师通过讲解示范，让学生理解动作要领；学生通过分组练习，逐步掌握技术动作。
在基本站立姿势教学中，教师讲解动作要领，进行标准动作示范，学生进行模仿练习，教师巡回指导，纠正错误动作。在起动教学中，教师先分解示范，再完整示范，学生分组练习，每组10 - 15次，进行3 - 4组练习。在跑动教学中，教师分别示范侧身跑、变速跑、变向跑，学生依次进行练习，每种跑法练习2 - 3组，每组练习距离为篮球场的半场。在跳起教学中，教师示范原地双脚起跳和行进间单脚起跳，学生进行练习，各练习3 - 4组，每组10 - 15次。在急停教学中，教师示范跨步急停和跳步急停，学生进行练习，先慢动作练习，熟练后加快速度，每种急停练习3 - 4组，每组8 - 10次。在转身教学中，教师示范前转身和后转身，学生分组练习，左右转身各练习3 - 4组，每组10 - 15次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199699" y="3227394"/>
            <a:ext cx="797130" cy="828886"/>
          </a:xfrm>
          <a:custGeom>
            <a:avLst/>
            <a:gdLst>
              <a:gd name="connsiteX0" fmla="*/ 337768 w 1372282"/>
              <a:gd name="connsiteY0" fmla="*/ 1315328 h 1426949"/>
              <a:gd name="connsiteX1" fmla="*/ 530173 w 1372282"/>
              <a:gd name="connsiteY1" fmla="*/ 1315328 h 1426949"/>
              <a:gd name="connsiteX2" fmla="*/ 842109 w 1372282"/>
              <a:gd name="connsiteY2" fmla="*/ 1315328 h 1426949"/>
              <a:gd name="connsiteX3" fmla="*/ 1034514 w 1372282"/>
              <a:gd name="connsiteY3" fmla="*/ 1315328 h 1426949"/>
              <a:gd name="connsiteX4" fmla="*/ 1090325 w 1372282"/>
              <a:gd name="connsiteY4" fmla="*/ 1371139 h 1426949"/>
              <a:gd name="connsiteX5" fmla="*/ 1034514 w 1372282"/>
              <a:gd name="connsiteY5" fmla="*/ 1426949 h 1426949"/>
              <a:gd name="connsiteX6" fmla="*/ 842109 w 1372282"/>
              <a:gd name="connsiteY6" fmla="*/ 1426949 h 1426949"/>
              <a:gd name="connsiteX7" fmla="*/ 530173 w 1372282"/>
              <a:gd name="connsiteY7" fmla="*/ 1426949 h 1426949"/>
              <a:gd name="connsiteX8" fmla="*/ 337768 w 1372282"/>
              <a:gd name="connsiteY8" fmla="*/ 1426949 h 1426949"/>
              <a:gd name="connsiteX9" fmla="*/ 281957 w 1372282"/>
              <a:gd name="connsiteY9" fmla="*/ 1371139 h 1426949"/>
              <a:gd name="connsiteX10" fmla="*/ 337768 w 1372282"/>
              <a:gd name="connsiteY10" fmla="*/ 1315328 h 1426949"/>
              <a:gd name="connsiteX11" fmla="*/ 686154 w 1372282"/>
              <a:gd name="connsiteY11" fmla="*/ 111621 h 1426949"/>
              <a:gd name="connsiteX12" fmla="*/ 237624 w 1372282"/>
              <a:gd name="connsiteY12" fmla="*/ 560152 h 1426949"/>
              <a:gd name="connsiteX13" fmla="*/ 237624 w 1372282"/>
              <a:gd name="connsiteY13" fmla="*/ 985614 h 1426949"/>
              <a:gd name="connsiteX14" fmla="*/ 229252 w 1372282"/>
              <a:gd name="connsiteY14" fmla="*/ 1014822 h 1426949"/>
              <a:gd name="connsiteX15" fmla="*/ 155768 w 1372282"/>
              <a:gd name="connsiteY15" fmla="*/ 1134814 h 1426949"/>
              <a:gd name="connsiteX16" fmla="*/ 1214680 w 1372282"/>
              <a:gd name="connsiteY16" fmla="*/ 1134814 h 1426949"/>
              <a:gd name="connsiteX17" fmla="*/ 1143429 w 1372282"/>
              <a:gd name="connsiteY17" fmla="*/ 1023565 h 1426949"/>
              <a:gd name="connsiteX18" fmla="*/ 1134685 w 1372282"/>
              <a:gd name="connsiteY18" fmla="*/ 993428 h 1426949"/>
              <a:gd name="connsiteX19" fmla="*/ 1134685 w 1372282"/>
              <a:gd name="connsiteY19" fmla="*/ 560152 h 1426949"/>
              <a:gd name="connsiteX20" fmla="*/ 686154 w 1372282"/>
              <a:gd name="connsiteY20" fmla="*/ 111621 h 1426949"/>
              <a:gd name="connsiteX21" fmla="*/ 686154 w 1372282"/>
              <a:gd name="connsiteY21" fmla="*/ 0 h 1426949"/>
              <a:gd name="connsiteX22" fmla="*/ 903815 w 1372282"/>
              <a:gd name="connsiteY22" fmla="*/ 44276 h 1426949"/>
              <a:gd name="connsiteX23" fmla="*/ 1081851 w 1372282"/>
              <a:gd name="connsiteY23" fmla="*/ 164455 h 1426949"/>
              <a:gd name="connsiteX24" fmla="*/ 1202030 w 1372282"/>
              <a:gd name="connsiteY24" fmla="*/ 342491 h 1426949"/>
              <a:gd name="connsiteX25" fmla="*/ 1246306 w 1372282"/>
              <a:gd name="connsiteY25" fmla="*/ 560152 h 1426949"/>
              <a:gd name="connsiteX26" fmla="*/ 1246306 w 1372282"/>
              <a:gd name="connsiteY26" fmla="*/ 977243 h 1426949"/>
              <a:gd name="connsiteX27" fmla="*/ 1363508 w 1372282"/>
              <a:gd name="connsiteY27" fmla="*/ 1160487 h 1426949"/>
              <a:gd name="connsiteX28" fmla="*/ 1365369 w 1372282"/>
              <a:gd name="connsiteY28" fmla="*/ 1217414 h 1426949"/>
              <a:gd name="connsiteX29" fmla="*/ 1316628 w 1372282"/>
              <a:gd name="connsiteY29" fmla="*/ 1246436 h 1426949"/>
              <a:gd name="connsiteX30" fmla="*/ 55867 w 1372282"/>
              <a:gd name="connsiteY30" fmla="*/ 1246436 h 1426949"/>
              <a:gd name="connsiteX31" fmla="*/ 7126 w 1372282"/>
              <a:gd name="connsiteY31" fmla="*/ 1217786 h 1426949"/>
              <a:gd name="connsiteX32" fmla="*/ 8242 w 1372282"/>
              <a:gd name="connsiteY32" fmla="*/ 1161232 h 1426949"/>
              <a:gd name="connsiteX33" fmla="*/ 126002 w 1372282"/>
              <a:gd name="connsiteY33" fmla="*/ 969801 h 1426949"/>
              <a:gd name="connsiteX34" fmla="*/ 126002 w 1372282"/>
              <a:gd name="connsiteY34" fmla="*/ 560152 h 1426949"/>
              <a:gd name="connsiteX35" fmla="*/ 170279 w 1372282"/>
              <a:gd name="connsiteY35" fmla="*/ 342491 h 1426949"/>
              <a:gd name="connsiteX36" fmla="*/ 290458 w 1372282"/>
              <a:gd name="connsiteY36" fmla="*/ 164455 h 1426949"/>
              <a:gd name="connsiteX37" fmla="*/ 468493 w 1372282"/>
              <a:gd name="connsiteY37" fmla="*/ 44276 h 1426949"/>
              <a:gd name="connsiteX38" fmla="*/ 686154 w 1372282"/>
              <a:gd name="connsiteY38" fmla="*/ 0 h 1426949"/>
            </a:gdLst>
            <a:ahLst/>
            <a:cxnLst/>
            <a:rect l="l" t="t" r="r" b="b"/>
            <a:pathLst>
              <a:path w="1372282" h="1426949">
                <a:moveTo>
                  <a:pt x="337768" y="1315328"/>
                </a:moveTo>
                <a:lnTo>
                  <a:pt x="530173" y="1315328"/>
                </a:lnTo>
                <a:lnTo>
                  <a:pt x="842109" y="1315328"/>
                </a:lnTo>
                <a:lnTo>
                  <a:pt x="1034514" y="1315328"/>
                </a:lnTo>
                <a:cubicBezTo>
                  <a:pt x="1065396" y="1315328"/>
                  <a:pt x="1090325" y="1340257"/>
                  <a:pt x="1090325" y="1371139"/>
                </a:cubicBezTo>
                <a:cubicBezTo>
                  <a:pt x="1090325" y="1402021"/>
                  <a:pt x="1065210" y="1426949"/>
                  <a:pt x="1034514" y="1426949"/>
                </a:cubicBezTo>
                <a:lnTo>
                  <a:pt x="842109" y="1426949"/>
                </a:lnTo>
                <a:lnTo>
                  <a:pt x="530173" y="1426949"/>
                </a:lnTo>
                <a:lnTo>
                  <a:pt x="337768" y="1426949"/>
                </a:lnTo>
                <a:cubicBezTo>
                  <a:pt x="306886" y="1426949"/>
                  <a:pt x="281957" y="1402021"/>
                  <a:pt x="281957" y="1371139"/>
                </a:cubicBezTo>
                <a:cubicBezTo>
                  <a:pt x="281957" y="1340257"/>
                  <a:pt x="306886" y="1315328"/>
                  <a:pt x="337768" y="1315328"/>
                </a:cubicBezTo>
                <a:close/>
                <a:moveTo>
                  <a:pt x="686154" y="111621"/>
                </a:moveTo>
                <a:cubicBezTo>
                  <a:pt x="438914" y="111621"/>
                  <a:pt x="237624" y="312725"/>
                  <a:pt x="237624" y="560152"/>
                </a:cubicBezTo>
                <a:lnTo>
                  <a:pt x="237624" y="985614"/>
                </a:lnTo>
                <a:cubicBezTo>
                  <a:pt x="237624" y="996032"/>
                  <a:pt x="234833" y="1006078"/>
                  <a:pt x="229252" y="1014822"/>
                </a:cubicBezTo>
                <a:lnTo>
                  <a:pt x="155768" y="1134814"/>
                </a:lnTo>
                <a:lnTo>
                  <a:pt x="1214680" y="1134814"/>
                </a:lnTo>
                <a:lnTo>
                  <a:pt x="1143429" y="1023565"/>
                </a:lnTo>
                <a:cubicBezTo>
                  <a:pt x="1137662" y="1014636"/>
                  <a:pt x="1134685" y="1004218"/>
                  <a:pt x="1134685" y="993428"/>
                </a:cubicBezTo>
                <a:lnTo>
                  <a:pt x="1134685" y="560152"/>
                </a:lnTo>
                <a:cubicBezTo>
                  <a:pt x="1134685" y="312911"/>
                  <a:pt x="933581" y="111621"/>
                  <a:pt x="686154" y="111621"/>
                </a:cubicBezTo>
                <a:close/>
                <a:moveTo>
                  <a:pt x="686154" y="0"/>
                </a:moveTo>
                <a:cubicBezTo>
                  <a:pt x="761499" y="0"/>
                  <a:pt x="834610" y="14883"/>
                  <a:pt x="903815" y="44276"/>
                </a:cubicBezTo>
                <a:cubicBezTo>
                  <a:pt x="970416" y="72554"/>
                  <a:pt x="1030319" y="113109"/>
                  <a:pt x="1081851" y="164455"/>
                </a:cubicBezTo>
                <a:cubicBezTo>
                  <a:pt x="1133383" y="215987"/>
                  <a:pt x="1173753" y="275890"/>
                  <a:pt x="1202030" y="342491"/>
                </a:cubicBezTo>
                <a:cubicBezTo>
                  <a:pt x="1231423" y="411510"/>
                  <a:pt x="1246306" y="484808"/>
                  <a:pt x="1246306" y="560152"/>
                </a:cubicBezTo>
                <a:lnTo>
                  <a:pt x="1246306" y="977243"/>
                </a:lnTo>
                <a:lnTo>
                  <a:pt x="1363508" y="1160487"/>
                </a:lnTo>
                <a:cubicBezTo>
                  <a:pt x="1374484" y="1177603"/>
                  <a:pt x="1375229" y="1199555"/>
                  <a:pt x="1365369" y="1217414"/>
                </a:cubicBezTo>
                <a:cubicBezTo>
                  <a:pt x="1355695" y="1235273"/>
                  <a:pt x="1336905" y="1246436"/>
                  <a:pt x="1316628" y="1246436"/>
                </a:cubicBezTo>
                <a:lnTo>
                  <a:pt x="55867" y="1246436"/>
                </a:lnTo>
                <a:cubicBezTo>
                  <a:pt x="35589" y="1246436"/>
                  <a:pt x="16986" y="1235460"/>
                  <a:pt x="7126" y="1217786"/>
                </a:cubicBezTo>
                <a:cubicBezTo>
                  <a:pt x="-2734" y="1200113"/>
                  <a:pt x="-2362" y="1178533"/>
                  <a:pt x="8242" y="1161232"/>
                </a:cubicBezTo>
                <a:lnTo>
                  <a:pt x="126002" y="969801"/>
                </a:lnTo>
                <a:lnTo>
                  <a:pt x="126002" y="560152"/>
                </a:lnTo>
                <a:cubicBezTo>
                  <a:pt x="126002" y="484808"/>
                  <a:pt x="140885" y="411696"/>
                  <a:pt x="170279" y="342491"/>
                </a:cubicBezTo>
                <a:cubicBezTo>
                  <a:pt x="198556" y="275890"/>
                  <a:pt x="239112" y="215987"/>
                  <a:pt x="290458" y="164455"/>
                </a:cubicBezTo>
                <a:cubicBezTo>
                  <a:pt x="341803" y="112923"/>
                  <a:pt x="401893" y="72554"/>
                  <a:pt x="468493" y="44276"/>
                </a:cubicBezTo>
                <a:cubicBezTo>
                  <a:pt x="537512" y="14883"/>
                  <a:pt x="610810" y="0"/>
                  <a:pt x="686154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680560" y="1945056"/>
            <a:ext cx="5400000" cy="4609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680560" y="3773856"/>
            <a:ext cx="5400000" cy="4609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巩固练习部分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680560" y="4319956"/>
            <a:ext cx="5400000" cy="11848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26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巩固练习部分包括综合练习和小组对抗游戏。综合练习将各种移动技术组合起来，设计一系列练习，如设置不同的障碍物，让学生依次运用起动、变向跑、急停、转身等技术绕过障碍物，完成练习后返回起点，每组练习进行3 - 4次，共进行3 - 4组。小组对抗游戏将学生分成若干小组，进行简单的篮球对抗游戏，如“三对三”半场比赛，要求学生在比赛中运用所学的移动技术，教师在旁指导，提醒学生注意动作规范。
巩固练习部分通过设置不同的练习情境，帮助学生巩固所学技术，提高动作的熟练度和稳定性。同时，游戏竞赛的形式激发学生的学习兴趣，让学生在快乐中巩固技术，提高实战能力。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基本巩固部分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98900" y="3173129"/>
            <a:ext cx="10620000" cy="900000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  <a:alpha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654048" y="3155128"/>
            <a:ext cx="936000" cy="936000"/>
          </a:xfrm>
          <a:prstGeom prst="ellipse">
            <a:avLst/>
          </a:prstGeom>
          <a:solidFill>
            <a:schemeClr val="accent2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802216" y="3263128"/>
            <a:ext cx="936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结束部分包括放松活动和课堂小结。放松活动通过深呼吸、拍打腿部和手臂肌肉等方式，帮助学生缓解肌肉疲劳，放松身心。课堂小结教师总结本节课教学内容，表扬学生在练习中的优点，指出存在的问题和不足，鼓励学生课后继续练习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7200000">
            <a:off x="906048" y="3373025"/>
            <a:ext cx="432000" cy="500209"/>
          </a:xfrm>
          <a:custGeom>
            <a:avLst/>
            <a:gdLst>
              <a:gd name="connsiteX0" fmla="*/ 3964877 w 4017130"/>
              <a:gd name="connsiteY0" fmla="*/ 1199561 h 4352907"/>
              <a:gd name="connsiteX1" fmla="*/ 2967514 w 4017130"/>
              <a:gd name="connsiteY1" fmla="*/ 69991 h 4352907"/>
              <a:gd name="connsiteX2" fmla="*/ 2675506 w 4017130"/>
              <a:gd name="connsiteY2" fmla="*/ 51771 h 4352907"/>
              <a:gd name="connsiteX3" fmla="*/ 2657285 w 4017130"/>
              <a:gd name="connsiteY3" fmla="*/ 69991 h 4352907"/>
              <a:gd name="connsiteX4" fmla="*/ 1659827 w 4017130"/>
              <a:gd name="connsiteY4" fmla="*/ 1199561 h 4352907"/>
              <a:gd name="connsiteX5" fmla="*/ 1814989 w 4017130"/>
              <a:gd name="connsiteY5" fmla="*/ 1543414 h 4352907"/>
              <a:gd name="connsiteX6" fmla="*/ 2376964 w 4017130"/>
              <a:gd name="connsiteY6" fmla="*/ 1543414 h 4352907"/>
              <a:gd name="connsiteX7" fmla="*/ 0 w 4017130"/>
              <a:gd name="connsiteY7" fmla="*/ 4352908 h 4352907"/>
              <a:gd name="connsiteX8" fmla="*/ 3248025 w 4017130"/>
              <a:gd name="connsiteY8" fmla="*/ 1543033 h 4352907"/>
              <a:gd name="connsiteX9" fmla="*/ 3810000 w 4017130"/>
              <a:gd name="connsiteY9" fmla="*/ 1543033 h 4352907"/>
              <a:gd name="connsiteX10" fmla="*/ 3964877 w 4017130"/>
              <a:gd name="connsiteY10" fmla="*/ 1199561 h 4352907"/>
            </a:gdLst>
            <a:ahLst/>
            <a:cxnLst/>
            <a:rect l="l" t="t" r="r" b="b"/>
            <a:pathLst>
              <a:path w="4017130" h="4352907">
                <a:moveTo>
                  <a:pt x="3964877" y="1199561"/>
                </a:moveTo>
                <a:lnTo>
                  <a:pt x="2967514" y="69991"/>
                </a:lnTo>
                <a:cubicBezTo>
                  <a:pt x="2891904" y="-15676"/>
                  <a:pt x="2761174" y="-23834"/>
                  <a:pt x="2675506" y="51771"/>
                </a:cubicBezTo>
                <a:cubicBezTo>
                  <a:pt x="2669058" y="57460"/>
                  <a:pt x="2662971" y="63545"/>
                  <a:pt x="2657285" y="69991"/>
                </a:cubicBezTo>
                <a:lnTo>
                  <a:pt x="1659827" y="1199561"/>
                </a:lnTo>
                <a:cubicBezTo>
                  <a:pt x="1541907" y="1332911"/>
                  <a:pt x="1636776" y="1543414"/>
                  <a:pt x="1814989" y="1543414"/>
                </a:cubicBezTo>
                <a:lnTo>
                  <a:pt x="2376964" y="1543414"/>
                </a:lnTo>
                <a:cubicBezTo>
                  <a:pt x="2362200" y="3681014"/>
                  <a:pt x="0" y="4352908"/>
                  <a:pt x="0" y="4352908"/>
                </a:cubicBezTo>
                <a:cubicBezTo>
                  <a:pt x="0" y="4352908"/>
                  <a:pt x="3229451" y="3775121"/>
                  <a:pt x="3248025" y="1543033"/>
                </a:cubicBezTo>
                <a:lnTo>
                  <a:pt x="3810000" y="1543033"/>
                </a:lnTo>
                <a:cubicBezTo>
                  <a:pt x="3988022" y="1543033"/>
                  <a:pt x="4082891" y="1333483"/>
                  <a:pt x="3964877" y="119956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90597" y="1880767"/>
            <a:ext cx="9798106" cy="8404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98900" y="4465633"/>
            <a:ext cx="10620000" cy="900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802216" y="4555633"/>
            <a:ext cx="936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放松活动能够帮助学生缓解身体疲劳，促进身体恢复；课堂小结让学生回顾课堂所学，明确自己的优点和不足，为今后的学习指明方向。同时，鼓励课后练习，帮助学生巩固课堂所学，提高篮球技术水平。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654048" y="4447633"/>
            <a:ext cx="936000" cy="936000"/>
          </a:xfrm>
          <a:prstGeom prst="ellipse">
            <a:avLst/>
          </a:prstGeom>
          <a:solidFill>
            <a:schemeClr val="accent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06048" y="4665527"/>
            <a:ext cx="432000" cy="500211"/>
          </a:xfrm>
          <a:custGeom>
            <a:avLst/>
            <a:gdLst>
              <a:gd name="connsiteX0" fmla="*/ 3964877 w 4017130"/>
              <a:gd name="connsiteY0" fmla="*/ 1199561 h 4352907"/>
              <a:gd name="connsiteX1" fmla="*/ 2967514 w 4017130"/>
              <a:gd name="connsiteY1" fmla="*/ 69991 h 4352907"/>
              <a:gd name="connsiteX2" fmla="*/ 2675506 w 4017130"/>
              <a:gd name="connsiteY2" fmla="*/ 51771 h 4352907"/>
              <a:gd name="connsiteX3" fmla="*/ 2657285 w 4017130"/>
              <a:gd name="connsiteY3" fmla="*/ 69991 h 4352907"/>
              <a:gd name="connsiteX4" fmla="*/ 1659827 w 4017130"/>
              <a:gd name="connsiteY4" fmla="*/ 1199561 h 4352907"/>
              <a:gd name="connsiteX5" fmla="*/ 1814989 w 4017130"/>
              <a:gd name="connsiteY5" fmla="*/ 1543414 h 4352907"/>
              <a:gd name="connsiteX6" fmla="*/ 2376964 w 4017130"/>
              <a:gd name="connsiteY6" fmla="*/ 1543414 h 4352907"/>
              <a:gd name="connsiteX7" fmla="*/ 0 w 4017130"/>
              <a:gd name="connsiteY7" fmla="*/ 4352908 h 4352907"/>
              <a:gd name="connsiteX8" fmla="*/ 3248025 w 4017130"/>
              <a:gd name="connsiteY8" fmla="*/ 1543033 h 4352907"/>
              <a:gd name="connsiteX9" fmla="*/ 3810000 w 4017130"/>
              <a:gd name="connsiteY9" fmla="*/ 1543033 h 4352907"/>
              <a:gd name="connsiteX10" fmla="*/ 3964877 w 4017130"/>
              <a:gd name="connsiteY10" fmla="*/ 1199561 h 4352907"/>
            </a:gdLst>
            <a:ahLst/>
            <a:cxnLst/>
            <a:rect l="l" t="t" r="r" b="b"/>
            <a:pathLst>
              <a:path w="4017130" h="4352907">
                <a:moveTo>
                  <a:pt x="3964877" y="1199561"/>
                </a:moveTo>
                <a:lnTo>
                  <a:pt x="2967514" y="69991"/>
                </a:lnTo>
                <a:cubicBezTo>
                  <a:pt x="2891904" y="-15676"/>
                  <a:pt x="2761174" y="-23834"/>
                  <a:pt x="2675506" y="51771"/>
                </a:cubicBezTo>
                <a:cubicBezTo>
                  <a:pt x="2669058" y="57460"/>
                  <a:pt x="2662971" y="63545"/>
                  <a:pt x="2657285" y="69991"/>
                </a:cubicBezTo>
                <a:lnTo>
                  <a:pt x="1659827" y="1199561"/>
                </a:lnTo>
                <a:cubicBezTo>
                  <a:pt x="1541907" y="1332911"/>
                  <a:pt x="1636776" y="1543414"/>
                  <a:pt x="1814989" y="1543414"/>
                </a:cubicBezTo>
                <a:lnTo>
                  <a:pt x="2376964" y="1543414"/>
                </a:lnTo>
                <a:cubicBezTo>
                  <a:pt x="2362200" y="3681014"/>
                  <a:pt x="0" y="4352908"/>
                  <a:pt x="0" y="4352908"/>
                </a:cubicBezTo>
                <a:cubicBezTo>
                  <a:pt x="0" y="4352908"/>
                  <a:pt x="3229451" y="3775121"/>
                  <a:pt x="3248025" y="1543033"/>
                </a:cubicBezTo>
                <a:lnTo>
                  <a:pt x="3810000" y="1543033"/>
                </a:lnTo>
                <a:cubicBezTo>
                  <a:pt x="3988022" y="1543033"/>
                  <a:pt x="4082891" y="1333483"/>
                  <a:pt x="3964877" y="119956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000" y="292100"/>
            <a:ext cx="11938000" cy="6565900"/>
          </a:xfrm>
          <a:custGeom>
            <a:avLst/>
            <a:gdLst>
              <a:gd name="connsiteX0" fmla="*/ 523966 w 11938000"/>
              <a:gd name="connsiteY0" fmla="*/ 0 h 6565900"/>
              <a:gd name="connsiteX1" fmla="*/ 11414034 w 11938000"/>
              <a:gd name="connsiteY1" fmla="*/ 0 h 6565900"/>
              <a:gd name="connsiteX2" fmla="*/ 11938000 w 11938000"/>
              <a:gd name="connsiteY2" fmla="*/ 523966 h 6565900"/>
              <a:gd name="connsiteX3" fmla="*/ 11938000 w 11938000"/>
              <a:gd name="connsiteY3" fmla="*/ 6565900 h 6565900"/>
              <a:gd name="connsiteX4" fmla="*/ 0 w 11938000"/>
              <a:gd name="connsiteY4" fmla="*/ 6565900 h 6565900"/>
              <a:gd name="connsiteX5" fmla="*/ 0 w 11938000"/>
              <a:gd name="connsiteY5" fmla="*/ 523966 h 6565900"/>
              <a:gd name="connsiteX6" fmla="*/ 523966 w 11938000"/>
              <a:gd name="connsiteY6" fmla="*/ 0 h 6565900"/>
            </a:gdLst>
            <a:ahLst/>
            <a:cxnLst/>
            <a:rect l="l" t="t" r="r" b="b"/>
            <a:pathLst>
              <a:path w="11938000" h="6565900">
                <a:moveTo>
                  <a:pt x="523966" y="0"/>
                </a:moveTo>
                <a:lnTo>
                  <a:pt x="11414034" y="0"/>
                </a:lnTo>
                <a:cubicBezTo>
                  <a:pt x="11703412" y="0"/>
                  <a:pt x="11938000" y="234588"/>
                  <a:pt x="11938000" y="523966"/>
                </a:cubicBezTo>
                <a:lnTo>
                  <a:pt x="11938000" y="6565900"/>
                </a:lnTo>
                <a:lnTo>
                  <a:pt x="0" y="6565900"/>
                </a:lnTo>
                <a:lnTo>
                  <a:pt x="0" y="523966"/>
                </a:lnTo>
                <a:cubicBezTo>
                  <a:pt x="0" y="234588"/>
                  <a:pt x="234588" y="0"/>
                  <a:pt x="523966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6455585"/>
            <a:ext cx="12191365" cy="406307"/>
          </a:xfrm>
          <a:prstGeom prst="rect">
            <a:avLst/>
          </a:pr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073680" y="820015"/>
            <a:ext cx="99702" cy="99702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856369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639058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441748" y="837804"/>
            <a:ext cx="5940000" cy="64124"/>
          </a:xfrm>
          <a:prstGeom prst="roundRect">
            <a:avLst/>
          </a:prstGeom>
          <a:gradFill>
            <a:gsLst>
              <a:gs pos="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41462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68513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95564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22615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49666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76717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702371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52301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79352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06403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33454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标题 1"/>
          <p:cNvSpPr txBox="1"/>
          <p:nvPr/>
        </p:nvSpPr>
        <p:spPr>
          <a:xfrm rot="21448453">
            <a:off x="7524847" y="1455018"/>
            <a:ext cx="3718724" cy="4468473"/>
          </a:xfrm>
          <a:prstGeom prst="roundRect">
            <a:avLst>
              <a:gd name="adj" fmla="val 6026"/>
            </a:avLst>
          </a:prstGeom>
          <a:noFill/>
          <a:ln w="254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387134">
            <a:off x="7589042" y="1469648"/>
            <a:ext cx="3718724" cy="4468473"/>
          </a:xfrm>
          <a:prstGeom prst="roundRect">
            <a:avLst>
              <a:gd name="adj" fmla="val 6026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55957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264033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872109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330183" y="5833304"/>
            <a:ext cx="251234" cy="219952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737748" y="5833304"/>
            <a:ext cx="219952" cy="219952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flipH="1" flipV="1">
            <a:off x="1950234" y="5833304"/>
            <a:ext cx="227285" cy="219952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2440068" y="5942574"/>
            <a:ext cx="2772000" cy="18000"/>
          </a:xfrm>
          <a:prstGeom prst="roundRect">
            <a:avLst/>
          </a:prstGeom>
          <a:gradFill>
            <a:gsLst>
              <a:gs pos="4600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6166554" y="2067853"/>
            <a:ext cx="1065296" cy="648754"/>
          </a:xfrm>
          <a:custGeom>
            <a:avLst/>
            <a:gdLst>
              <a:gd name="connsiteX0" fmla="*/ 1122819 w 1171345"/>
              <a:gd name="connsiteY0" fmla="*/ 616285 h 713337"/>
              <a:gd name="connsiteX1" fmla="*/ 1171345 w 1171345"/>
              <a:gd name="connsiteY1" fmla="*/ 664811 h 713337"/>
              <a:gd name="connsiteX2" fmla="*/ 1122819 w 1171345"/>
              <a:gd name="connsiteY2" fmla="*/ 713337 h 713337"/>
              <a:gd name="connsiteX3" fmla="*/ 1074293 w 1171345"/>
              <a:gd name="connsiteY3" fmla="*/ 664811 h 713337"/>
              <a:gd name="connsiteX4" fmla="*/ 1122819 w 1171345"/>
              <a:gd name="connsiteY4" fmla="*/ 616285 h 713337"/>
              <a:gd name="connsiteX5" fmla="*/ 943769 w 1171345"/>
              <a:gd name="connsiteY5" fmla="*/ 616285 h 713337"/>
              <a:gd name="connsiteX6" fmla="*/ 992296 w 1171345"/>
              <a:gd name="connsiteY6" fmla="*/ 664811 h 713337"/>
              <a:gd name="connsiteX7" fmla="*/ 943769 w 1171345"/>
              <a:gd name="connsiteY7" fmla="*/ 713337 h 713337"/>
              <a:gd name="connsiteX8" fmla="*/ 895243 w 1171345"/>
              <a:gd name="connsiteY8" fmla="*/ 664811 h 713337"/>
              <a:gd name="connsiteX9" fmla="*/ 943769 w 1171345"/>
              <a:gd name="connsiteY9" fmla="*/ 616285 h 713337"/>
              <a:gd name="connsiteX10" fmla="*/ 764721 w 1171345"/>
              <a:gd name="connsiteY10" fmla="*/ 616285 h 713337"/>
              <a:gd name="connsiteX11" fmla="*/ 813247 w 1171345"/>
              <a:gd name="connsiteY11" fmla="*/ 664811 h 713337"/>
              <a:gd name="connsiteX12" fmla="*/ 764721 w 1171345"/>
              <a:gd name="connsiteY12" fmla="*/ 713337 h 713337"/>
              <a:gd name="connsiteX13" fmla="*/ 716195 w 1171345"/>
              <a:gd name="connsiteY13" fmla="*/ 664811 h 713337"/>
              <a:gd name="connsiteX14" fmla="*/ 764721 w 1171345"/>
              <a:gd name="connsiteY14" fmla="*/ 616285 h 713337"/>
              <a:gd name="connsiteX15" fmla="*/ 585673 w 1171345"/>
              <a:gd name="connsiteY15" fmla="*/ 616285 h 713337"/>
              <a:gd name="connsiteX16" fmla="*/ 634199 w 1171345"/>
              <a:gd name="connsiteY16" fmla="*/ 664811 h 713337"/>
              <a:gd name="connsiteX17" fmla="*/ 585673 w 1171345"/>
              <a:gd name="connsiteY17" fmla="*/ 713337 h 713337"/>
              <a:gd name="connsiteX18" fmla="*/ 537146 w 1171345"/>
              <a:gd name="connsiteY18" fmla="*/ 664811 h 713337"/>
              <a:gd name="connsiteX19" fmla="*/ 585673 w 1171345"/>
              <a:gd name="connsiteY19" fmla="*/ 616285 h 713337"/>
              <a:gd name="connsiteX20" fmla="*/ 406624 w 1171345"/>
              <a:gd name="connsiteY20" fmla="*/ 616285 h 713337"/>
              <a:gd name="connsiteX21" fmla="*/ 455151 w 1171345"/>
              <a:gd name="connsiteY21" fmla="*/ 664811 h 713337"/>
              <a:gd name="connsiteX22" fmla="*/ 406624 w 1171345"/>
              <a:gd name="connsiteY22" fmla="*/ 713337 h 713337"/>
              <a:gd name="connsiteX23" fmla="*/ 358098 w 1171345"/>
              <a:gd name="connsiteY23" fmla="*/ 664811 h 713337"/>
              <a:gd name="connsiteX24" fmla="*/ 406624 w 1171345"/>
              <a:gd name="connsiteY24" fmla="*/ 616285 h 713337"/>
              <a:gd name="connsiteX25" fmla="*/ 227575 w 1171345"/>
              <a:gd name="connsiteY25" fmla="*/ 616285 h 713337"/>
              <a:gd name="connsiteX26" fmla="*/ 276101 w 1171345"/>
              <a:gd name="connsiteY26" fmla="*/ 664811 h 713337"/>
              <a:gd name="connsiteX27" fmla="*/ 227575 w 1171345"/>
              <a:gd name="connsiteY27" fmla="*/ 713337 h 713337"/>
              <a:gd name="connsiteX28" fmla="*/ 179048 w 1171345"/>
              <a:gd name="connsiteY28" fmla="*/ 664811 h 713337"/>
              <a:gd name="connsiteX29" fmla="*/ 227575 w 1171345"/>
              <a:gd name="connsiteY29" fmla="*/ 616285 h 713337"/>
              <a:gd name="connsiteX30" fmla="*/ 48526 w 1171345"/>
              <a:gd name="connsiteY30" fmla="*/ 616285 h 713337"/>
              <a:gd name="connsiteX31" fmla="*/ 97053 w 1171345"/>
              <a:gd name="connsiteY31" fmla="*/ 664811 h 713337"/>
              <a:gd name="connsiteX32" fmla="*/ 48526 w 1171345"/>
              <a:gd name="connsiteY32" fmla="*/ 713337 h 713337"/>
              <a:gd name="connsiteX33" fmla="*/ 0 w 1171345"/>
              <a:gd name="connsiteY33" fmla="*/ 664811 h 713337"/>
              <a:gd name="connsiteX34" fmla="*/ 48526 w 1171345"/>
              <a:gd name="connsiteY34" fmla="*/ 616285 h 713337"/>
              <a:gd name="connsiteX35" fmla="*/ 1122819 w 1171345"/>
              <a:gd name="connsiteY35" fmla="*/ 462214 h 713337"/>
              <a:gd name="connsiteX36" fmla="*/ 1171345 w 1171345"/>
              <a:gd name="connsiteY36" fmla="*/ 510740 h 713337"/>
              <a:gd name="connsiteX37" fmla="*/ 1122819 w 1171345"/>
              <a:gd name="connsiteY37" fmla="*/ 559266 h 713337"/>
              <a:gd name="connsiteX38" fmla="*/ 1074293 w 1171345"/>
              <a:gd name="connsiteY38" fmla="*/ 510740 h 713337"/>
              <a:gd name="connsiteX39" fmla="*/ 1122819 w 1171345"/>
              <a:gd name="connsiteY39" fmla="*/ 462214 h 713337"/>
              <a:gd name="connsiteX40" fmla="*/ 943769 w 1171345"/>
              <a:gd name="connsiteY40" fmla="*/ 462214 h 713337"/>
              <a:gd name="connsiteX41" fmla="*/ 992296 w 1171345"/>
              <a:gd name="connsiteY41" fmla="*/ 510740 h 713337"/>
              <a:gd name="connsiteX42" fmla="*/ 943769 w 1171345"/>
              <a:gd name="connsiteY42" fmla="*/ 559266 h 713337"/>
              <a:gd name="connsiteX43" fmla="*/ 895243 w 1171345"/>
              <a:gd name="connsiteY43" fmla="*/ 510740 h 713337"/>
              <a:gd name="connsiteX44" fmla="*/ 943769 w 1171345"/>
              <a:gd name="connsiteY44" fmla="*/ 462214 h 713337"/>
              <a:gd name="connsiteX45" fmla="*/ 764721 w 1171345"/>
              <a:gd name="connsiteY45" fmla="*/ 462214 h 713337"/>
              <a:gd name="connsiteX46" fmla="*/ 813247 w 1171345"/>
              <a:gd name="connsiteY46" fmla="*/ 510740 h 713337"/>
              <a:gd name="connsiteX47" fmla="*/ 764721 w 1171345"/>
              <a:gd name="connsiteY47" fmla="*/ 559266 h 713337"/>
              <a:gd name="connsiteX48" fmla="*/ 716195 w 1171345"/>
              <a:gd name="connsiteY48" fmla="*/ 510740 h 713337"/>
              <a:gd name="connsiteX49" fmla="*/ 764721 w 1171345"/>
              <a:gd name="connsiteY49" fmla="*/ 462214 h 713337"/>
              <a:gd name="connsiteX50" fmla="*/ 585673 w 1171345"/>
              <a:gd name="connsiteY50" fmla="*/ 462214 h 713337"/>
              <a:gd name="connsiteX51" fmla="*/ 634199 w 1171345"/>
              <a:gd name="connsiteY51" fmla="*/ 510740 h 713337"/>
              <a:gd name="connsiteX52" fmla="*/ 585673 w 1171345"/>
              <a:gd name="connsiteY52" fmla="*/ 559266 h 713337"/>
              <a:gd name="connsiteX53" fmla="*/ 537146 w 1171345"/>
              <a:gd name="connsiteY53" fmla="*/ 510740 h 713337"/>
              <a:gd name="connsiteX54" fmla="*/ 585673 w 1171345"/>
              <a:gd name="connsiteY54" fmla="*/ 462214 h 713337"/>
              <a:gd name="connsiteX55" fmla="*/ 406624 w 1171345"/>
              <a:gd name="connsiteY55" fmla="*/ 462214 h 713337"/>
              <a:gd name="connsiteX56" fmla="*/ 455151 w 1171345"/>
              <a:gd name="connsiteY56" fmla="*/ 510740 h 713337"/>
              <a:gd name="connsiteX57" fmla="*/ 406624 w 1171345"/>
              <a:gd name="connsiteY57" fmla="*/ 559266 h 713337"/>
              <a:gd name="connsiteX58" fmla="*/ 358098 w 1171345"/>
              <a:gd name="connsiteY58" fmla="*/ 510740 h 713337"/>
              <a:gd name="connsiteX59" fmla="*/ 406624 w 1171345"/>
              <a:gd name="connsiteY59" fmla="*/ 462214 h 713337"/>
              <a:gd name="connsiteX60" fmla="*/ 227575 w 1171345"/>
              <a:gd name="connsiteY60" fmla="*/ 462214 h 713337"/>
              <a:gd name="connsiteX61" fmla="*/ 276101 w 1171345"/>
              <a:gd name="connsiteY61" fmla="*/ 510740 h 713337"/>
              <a:gd name="connsiteX62" fmla="*/ 227575 w 1171345"/>
              <a:gd name="connsiteY62" fmla="*/ 559266 h 713337"/>
              <a:gd name="connsiteX63" fmla="*/ 179048 w 1171345"/>
              <a:gd name="connsiteY63" fmla="*/ 510740 h 713337"/>
              <a:gd name="connsiteX64" fmla="*/ 227575 w 1171345"/>
              <a:gd name="connsiteY64" fmla="*/ 462214 h 713337"/>
              <a:gd name="connsiteX65" fmla="*/ 48526 w 1171345"/>
              <a:gd name="connsiteY65" fmla="*/ 462214 h 713337"/>
              <a:gd name="connsiteX66" fmla="*/ 97053 w 1171345"/>
              <a:gd name="connsiteY66" fmla="*/ 510740 h 713337"/>
              <a:gd name="connsiteX67" fmla="*/ 48526 w 1171345"/>
              <a:gd name="connsiteY67" fmla="*/ 559266 h 713337"/>
              <a:gd name="connsiteX68" fmla="*/ 0 w 1171345"/>
              <a:gd name="connsiteY68" fmla="*/ 510740 h 713337"/>
              <a:gd name="connsiteX69" fmla="*/ 48526 w 1171345"/>
              <a:gd name="connsiteY69" fmla="*/ 462214 h 713337"/>
              <a:gd name="connsiteX70" fmla="*/ 1122819 w 1171345"/>
              <a:gd name="connsiteY70" fmla="*/ 308142 h 713337"/>
              <a:gd name="connsiteX71" fmla="*/ 1171345 w 1171345"/>
              <a:gd name="connsiteY71" fmla="*/ 356668 h 713337"/>
              <a:gd name="connsiteX72" fmla="*/ 1122819 w 1171345"/>
              <a:gd name="connsiteY72" fmla="*/ 405194 h 713337"/>
              <a:gd name="connsiteX73" fmla="*/ 1074293 w 1171345"/>
              <a:gd name="connsiteY73" fmla="*/ 356668 h 713337"/>
              <a:gd name="connsiteX74" fmla="*/ 1122819 w 1171345"/>
              <a:gd name="connsiteY74" fmla="*/ 308142 h 713337"/>
              <a:gd name="connsiteX75" fmla="*/ 943769 w 1171345"/>
              <a:gd name="connsiteY75" fmla="*/ 308142 h 713337"/>
              <a:gd name="connsiteX76" fmla="*/ 992296 w 1171345"/>
              <a:gd name="connsiteY76" fmla="*/ 356668 h 713337"/>
              <a:gd name="connsiteX77" fmla="*/ 943769 w 1171345"/>
              <a:gd name="connsiteY77" fmla="*/ 405194 h 713337"/>
              <a:gd name="connsiteX78" fmla="*/ 895243 w 1171345"/>
              <a:gd name="connsiteY78" fmla="*/ 356668 h 713337"/>
              <a:gd name="connsiteX79" fmla="*/ 943769 w 1171345"/>
              <a:gd name="connsiteY79" fmla="*/ 308142 h 713337"/>
              <a:gd name="connsiteX80" fmla="*/ 764721 w 1171345"/>
              <a:gd name="connsiteY80" fmla="*/ 308142 h 713337"/>
              <a:gd name="connsiteX81" fmla="*/ 813247 w 1171345"/>
              <a:gd name="connsiteY81" fmla="*/ 356668 h 713337"/>
              <a:gd name="connsiteX82" fmla="*/ 764721 w 1171345"/>
              <a:gd name="connsiteY82" fmla="*/ 405194 h 713337"/>
              <a:gd name="connsiteX83" fmla="*/ 716195 w 1171345"/>
              <a:gd name="connsiteY83" fmla="*/ 356668 h 713337"/>
              <a:gd name="connsiteX84" fmla="*/ 764721 w 1171345"/>
              <a:gd name="connsiteY84" fmla="*/ 308142 h 713337"/>
              <a:gd name="connsiteX85" fmla="*/ 585673 w 1171345"/>
              <a:gd name="connsiteY85" fmla="*/ 308142 h 713337"/>
              <a:gd name="connsiteX86" fmla="*/ 634199 w 1171345"/>
              <a:gd name="connsiteY86" fmla="*/ 356668 h 713337"/>
              <a:gd name="connsiteX87" fmla="*/ 585673 w 1171345"/>
              <a:gd name="connsiteY87" fmla="*/ 405194 h 713337"/>
              <a:gd name="connsiteX88" fmla="*/ 537146 w 1171345"/>
              <a:gd name="connsiteY88" fmla="*/ 356668 h 713337"/>
              <a:gd name="connsiteX89" fmla="*/ 585673 w 1171345"/>
              <a:gd name="connsiteY89" fmla="*/ 308142 h 713337"/>
              <a:gd name="connsiteX90" fmla="*/ 406624 w 1171345"/>
              <a:gd name="connsiteY90" fmla="*/ 308142 h 713337"/>
              <a:gd name="connsiteX91" fmla="*/ 455151 w 1171345"/>
              <a:gd name="connsiteY91" fmla="*/ 356668 h 713337"/>
              <a:gd name="connsiteX92" fmla="*/ 406624 w 1171345"/>
              <a:gd name="connsiteY92" fmla="*/ 405194 h 713337"/>
              <a:gd name="connsiteX93" fmla="*/ 358098 w 1171345"/>
              <a:gd name="connsiteY93" fmla="*/ 356668 h 713337"/>
              <a:gd name="connsiteX94" fmla="*/ 406624 w 1171345"/>
              <a:gd name="connsiteY94" fmla="*/ 308142 h 713337"/>
              <a:gd name="connsiteX95" fmla="*/ 227575 w 1171345"/>
              <a:gd name="connsiteY95" fmla="*/ 308142 h 713337"/>
              <a:gd name="connsiteX96" fmla="*/ 276101 w 1171345"/>
              <a:gd name="connsiteY96" fmla="*/ 356668 h 713337"/>
              <a:gd name="connsiteX97" fmla="*/ 227575 w 1171345"/>
              <a:gd name="connsiteY97" fmla="*/ 405194 h 713337"/>
              <a:gd name="connsiteX98" fmla="*/ 179048 w 1171345"/>
              <a:gd name="connsiteY98" fmla="*/ 356668 h 713337"/>
              <a:gd name="connsiteX99" fmla="*/ 227575 w 1171345"/>
              <a:gd name="connsiteY99" fmla="*/ 308142 h 713337"/>
              <a:gd name="connsiteX100" fmla="*/ 48526 w 1171345"/>
              <a:gd name="connsiteY100" fmla="*/ 308142 h 713337"/>
              <a:gd name="connsiteX101" fmla="*/ 97053 w 1171345"/>
              <a:gd name="connsiteY101" fmla="*/ 356668 h 713337"/>
              <a:gd name="connsiteX102" fmla="*/ 48526 w 1171345"/>
              <a:gd name="connsiteY102" fmla="*/ 405194 h 713337"/>
              <a:gd name="connsiteX103" fmla="*/ 0 w 1171345"/>
              <a:gd name="connsiteY103" fmla="*/ 356668 h 713337"/>
              <a:gd name="connsiteX104" fmla="*/ 48526 w 1171345"/>
              <a:gd name="connsiteY104" fmla="*/ 308142 h 713337"/>
              <a:gd name="connsiteX105" fmla="*/ 1122819 w 1171345"/>
              <a:gd name="connsiteY105" fmla="*/ 154071 h 713337"/>
              <a:gd name="connsiteX106" fmla="*/ 1171345 w 1171345"/>
              <a:gd name="connsiteY106" fmla="*/ 202597 h 713337"/>
              <a:gd name="connsiteX107" fmla="*/ 1122819 w 1171345"/>
              <a:gd name="connsiteY107" fmla="*/ 251123 h 713337"/>
              <a:gd name="connsiteX108" fmla="*/ 1074293 w 1171345"/>
              <a:gd name="connsiteY108" fmla="*/ 202597 h 713337"/>
              <a:gd name="connsiteX109" fmla="*/ 1122819 w 1171345"/>
              <a:gd name="connsiteY109" fmla="*/ 154071 h 713337"/>
              <a:gd name="connsiteX110" fmla="*/ 943769 w 1171345"/>
              <a:gd name="connsiteY110" fmla="*/ 154071 h 713337"/>
              <a:gd name="connsiteX111" fmla="*/ 992296 w 1171345"/>
              <a:gd name="connsiteY111" fmla="*/ 202597 h 713337"/>
              <a:gd name="connsiteX112" fmla="*/ 943769 w 1171345"/>
              <a:gd name="connsiteY112" fmla="*/ 251123 h 713337"/>
              <a:gd name="connsiteX113" fmla="*/ 895243 w 1171345"/>
              <a:gd name="connsiteY113" fmla="*/ 202597 h 713337"/>
              <a:gd name="connsiteX114" fmla="*/ 943769 w 1171345"/>
              <a:gd name="connsiteY114" fmla="*/ 154071 h 713337"/>
              <a:gd name="connsiteX115" fmla="*/ 764721 w 1171345"/>
              <a:gd name="connsiteY115" fmla="*/ 154071 h 713337"/>
              <a:gd name="connsiteX116" fmla="*/ 813247 w 1171345"/>
              <a:gd name="connsiteY116" fmla="*/ 202597 h 713337"/>
              <a:gd name="connsiteX117" fmla="*/ 764721 w 1171345"/>
              <a:gd name="connsiteY117" fmla="*/ 251123 h 713337"/>
              <a:gd name="connsiteX118" fmla="*/ 716195 w 1171345"/>
              <a:gd name="connsiteY118" fmla="*/ 202597 h 713337"/>
              <a:gd name="connsiteX119" fmla="*/ 764721 w 1171345"/>
              <a:gd name="connsiteY119" fmla="*/ 154071 h 713337"/>
              <a:gd name="connsiteX120" fmla="*/ 585673 w 1171345"/>
              <a:gd name="connsiteY120" fmla="*/ 154071 h 713337"/>
              <a:gd name="connsiteX121" fmla="*/ 634199 w 1171345"/>
              <a:gd name="connsiteY121" fmla="*/ 202597 h 713337"/>
              <a:gd name="connsiteX122" fmla="*/ 585673 w 1171345"/>
              <a:gd name="connsiteY122" fmla="*/ 251123 h 713337"/>
              <a:gd name="connsiteX123" fmla="*/ 537146 w 1171345"/>
              <a:gd name="connsiteY123" fmla="*/ 202597 h 713337"/>
              <a:gd name="connsiteX124" fmla="*/ 585673 w 1171345"/>
              <a:gd name="connsiteY124" fmla="*/ 154071 h 713337"/>
              <a:gd name="connsiteX125" fmla="*/ 406624 w 1171345"/>
              <a:gd name="connsiteY125" fmla="*/ 154071 h 713337"/>
              <a:gd name="connsiteX126" fmla="*/ 455151 w 1171345"/>
              <a:gd name="connsiteY126" fmla="*/ 202597 h 713337"/>
              <a:gd name="connsiteX127" fmla="*/ 406624 w 1171345"/>
              <a:gd name="connsiteY127" fmla="*/ 251123 h 713337"/>
              <a:gd name="connsiteX128" fmla="*/ 358098 w 1171345"/>
              <a:gd name="connsiteY128" fmla="*/ 202597 h 713337"/>
              <a:gd name="connsiteX129" fmla="*/ 406624 w 1171345"/>
              <a:gd name="connsiteY129" fmla="*/ 154071 h 713337"/>
              <a:gd name="connsiteX130" fmla="*/ 227575 w 1171345"/>
              <a:gd name="connsiteY130" fmla="*/ 154071 h 713337"/>
              <a:gd name="connsiteX131" fmla="*/ 276101 w 1171345"/>
              <a:gd name="connsiteY131" fmla="*/ 202597 h 713337"/>
              <a:gd name="connsiteX132" fmla="*/ 227575 w 1171345"/>
              <a:gd name="connsiteY132" fmla="*/ 251123 h 713337"/>
              <a:gd name="connsiteX133" fmla="*/ 179048 w 1171345"/>
              <a:gd name="connsiteY133" fmla="*/ 202597 h 713337"/>
              <a:gd name="connsiteX134" fmla="*/ 227575 w 1171345"/>
              <a:gd name="connsiteY134" fmla="*/ 154071 h 713337"/>
              <a:gd name="connsiteX135" fmla="*/ 48526 w 1171345"/>
              <a:gd name="connsiteY135" fmla="*/ 154071 h 713337"/>
              <a:gd name="connsiteX136" fmla="*/ 97053 w 1171345"/>
              <a:gd name="connsiteY136" fmla="*/ 202597 h 713337"/>
              <a:gd name="connsiteX137" fmla="*/ 48526 w 1171345"/>
              <a:gd name="connsiteY137" fmla="*/ 251123 h 713337"/>
              <a:gd name="connsiteX138" fmla="*/ 0 w 1171345"/>
              <a:gd name="connsiteY138" fmla="*/ 202597 h 713337"/>
              <a:gd name="connsiteX139" fmla="*/ 48526 w 1171345"/>
              <a:gd name="connsiteY139" fmla="*/ 154071 h 713337"/>
              <a:gd name="connsiteX140" fmla="*/ 1122819 w 1171345"/>
              <a:gd name="connsiteY140" fmla="*/ 0 h 713337"/>
              <a:gd name="connsiteX141" fmla="*/ 1171345 w 1171345"/>
              <a:gd name="connsiteY141" fmla="*/ 48526 h 713337"/>
              <a:gd name="connsiteX142" fmla="*/ 1122819 w 1171345"/>
              <a:gd name="connsiteY142" fmla="*/ 97053 h 713337"/>
              <a:gd name="connsiteX143" fmla="*/ 1074293 w 1171345"/>
              <a:gd name="connsiteY143" fmla="*/ 48526 h 713337"/>
              <a:gd name="connsiteX144" fmla="*/ 1122819 w 1171345"/>
              <a:gd name="connsiteY144" fmla="*/ 0 h 713337"/>
              <a:gd name="connsiteX145" fmla="*/ 943769 w 1171345"/>
              <a:gd name="connsiteY145" fmla="*/ 0 h 713337"/>
              <a:gd name="connsiteX146" fmla="*/ 992296 w 1171345"/>
              <a:gd name="connsiteY146" fmla="*/ 48526 h 713337"/>
              <a:gd name="connsiteX147" fmla="*/ 943769 w 1171345"/>
              <a:gd name="connsiteY147" fmla="*/ 97053 h 713337"/>
              <a:gd name="connsiteX148" fmla="*/ 895243 w 1171345"/>
              <a:gd name="connsiteY148" fmla="*/ 48526 h 713337"/>
              <a:gd name="connsiteX149" fmla="*/ 943769 w 1171345"/>
              <a:gd name="connsiteY149" fmla="*/ 0 h 713337"/>
              <a:gd name="connsiteX150" fmla="*/ 764721 w 1171345"/>
              <a:gd name="connsiteY150" fmla="*/ 0 h 713337"/>
              <a:gd name="connsiteX151" fmla="*/ 813247 w 1171345"/>
              <a:gd name="connsiteY151" fmla="*/ 48526 h 713337"/>
              <a:gd name="connsiteX152" fmla="*/ 764721 w 1171345"/>
              <a:gd name="connsiteY152" fmla="*/ 97053 h 713337"/>
              <a:gd name="connsiteX153" fmla="*/ 716195 w 1171345"/>
              <a:gd name="connsiteY153" fmla="*/ 48526 h 713337"/>
              <a:gd name="connsiteX154" fmla="*/ 764721 w 1171345"/>
              <a:gd name="connsiteY154" fmla="*/ 0 h 713337"/>
              <a:gd name="connsiteX155" fmla="*/ 585673 w 1171345"/>
              <a:gd name="connsiteY155" fmla="*/ 0 h 713337"/>
              <a:gd name="connsiteX156" fmla="*/ 634199 w 1171345"/>
              <a:gd name="connsiteY156" fmla="*/ 48526 h 713337"/>
              <a:gd name="connsiteX157" fmla="*/ 585673 w 1171345"/>
              <a:gd name="connsiteY157" fmla="*/ 97053 h 713337"/>
              <a:gd name="connsiteX158" fmla="*/ 537146 w 1171345"/>
              <a:gd name="connsiteY158" fmla="*/ 48526 h 713337"/>
              <a:gd name="connsiteX159" fmla="*/ 585673 w 1171345"/>
              <a:gd name="connsiteY159" fmla="*/ 0 h 713337"/>
              <a:gd name="connsiteX160" fmla="*/ 406624 w 1171345"/>
              <a:gd name="connsiteY160" fmla="*/ 0 h 713337"/>
              <a:gd name="connsiteX161" fmla="*/ 455151 w 1171345"/>
              <a:gd name="connsiteY161" fmla="*/ 48526 h 713337"/>
              <a:gd name="connsiteX162" fmla="*/ 406624 w 1171345"/>
              <a:gd name="connsiteY162" fmla="*/ 97053 h 713337"/>
              <a:gd name="connsiteX163" fmla="*/ 358098 w 1171345"/>
              <a:gd name="connsiteY163" fmla="*/ 48526 h 713337"/>
              <a:gd name="connsiteX164" fmla="*/ 406624 w 1171345"/>
              <a:gd name="connsiteY164" fmla="*/ 0 h 713337"/>
              <a:gd name="connsiteX165" fmla="*/ 227575 w 1171345"/>
              <a:gd name="connsiteY165" fmla="*/ 0 h 713337"/>
              <a:gd name="connsiteX166" fmla="*/ 276101 w 1171345"/>
              <a:gd name="connsiteY166" fmla="*/ 48526 h 713337"/>
              <a:gd name="connsiteX167" fmla="*/ 227575 w 1171345"/>
              <a:gd name="connsiteY167" fmla="*/ 97053 h 713337"/>
              <a:gd name="connsiteX168" fmla="*/ 179048 w 1171345"/>
              <a:gd name="connsiteY168" fmla="*/ 48526 h 713337"/>
              <a:gd name="connsiteX169" fmla="*/ 227575 w 1171345"/>
              <a:gd name="connsiteY169" fmla="*/ 0 h 713337"/>
              <a:gd name="connsiteX170" fmla="*/ 48526 w 1171345"/>
              <a:gd name="connsiteY170" fmla="*/ 0 h 713337"/>
              <a:gd name="connsiteX171" fmla="*/ 97053 w 1171345"/>
              <a:gd name="connsiteY171" fmla="*/ 48526 h 713337"/>
              <a:gd name="connsiteX172" fmla="*/ 48526 w 1171345"/>
              <a:gd name="connsiteY172" fmla="*/ 97053 h 713337"/>
              <a:gd name="connsiteX173" fmla="*/ 0 w 1171345"/>
              <a:gd name="connsiteY173" fmla="*/ 48526 h 713337"/>
              <a:gd name="connsiteX174" fmla="*/ 48526 w 1171345"/>
              <a:gd name="connsiteY174" fmla="*/ 0 h 713337"/>
            </a:gdLst>
            <a:ahLst/>
            <a:cxnLst/>
            <a:rect l="l" t="t" r="r" b="b"/>
            <a:pathLst>
              <a:path w="1171345" h="713337">
                <a:moveTo>
                  <a:pt x="1122819" y="616285"/>
                </a:moveTo>
                <a:cubicBezTo>
                  <a:pt x="1149619" y="616285"/>
                  <a:pt x="1171345" y="638011"/>
                  <a:pt x="1171345" y="664811"/>
                </a:cubicBezTo>
                <a:cubicBezTo>
                  <a:pt x="1171345" y="691611"/>
                  <a:pt x="1149619" y="713337"/>
                  <a:pt x="1122819" y="713337"/>
                </a:cubicBezTo>
                <a:cubicBezTo>
                  <a:pt x="1096019" y="713337"/>
                  <a:pt x="1074293" y="691611"/>
                  <a:pt x="1074293" y="664811"/>
                </a:cubicBezTo>
                <a:cubicBezTo>
                  <a:pt x="1074293" y="638011"/>
                  <a:pt x="1096019" y="616285"/>
                  <a:pt x="1122819" y="616285"/>
                </a:cubicBezTo>
                <a:close/>
                <a:moveTo>
                  <a:pt x="943769" y="616285"/>
                </a:moveTo>
                <a:cubicBezTo>
                  <a:pt x="970569" y="616285"/>
                  <a:pt x="992296" y="638011"/>
                  <a:pt x="992296" y="664811"/>
                </a:cubicBezTo>
                <a:cubicBezTo>
                  <a:pt x="992296" y="691611"/>
                  <a:pt x="970569" y="713337"/>
                  <a:pt x="943769" y="713337"/>
                </a:cubicBezTo>
                <a:cubicBezTo>
                  <a:pt x="916970" y="713337"/>
                  <a:pt x="895243" y="691611"/>
                  <a:pt x="895243" y="664811"/>
                </a:cubicBezTo>
                <a:cubicBezTo>
                  <a:pt x="895243" y="638011"/>
                  <a:pt x="916970" y="616285"/>
                  <a:pt x="943769" y="616285"/>
                </a:cubicBezTo>
                <a:close/>
                <a:moveTo>
                  <a:pt x="764721" y="616285"/>
                </a:moveTo>
                <a:cubicBezTo>
                  <a:pt x="791521" y="616285"/>
                  <a:pt x="813247" y="638011"/>
                  <a:pt x="813247" y="664811"/>
                </a:cubicBezTo>
                <a:cubicBezTo>
                  <a:pt x="813247" y="691611"/>
                  <a:pt x="791521" y="713337"/>
                  <a:pt x="764721" y="713337"/>
                </a:cubicBezTo>
                <a:cubicBezTo>
                  <a:pt x="737921" y="713337"/>
                  <a:pt x="716195" y="691611"/>
                  <a:pt x="716195" y="664811"/>
                </a:cubicBezTo>
                <a:cubicBezTo>
                  <a:pt x="716195" y="638011"/>
                  <a:pt x="737921" y="616285"/>
                  <a:pt x="764721" y="616285"/>
                </a:cubicBezTo>
                <a:close/>
                <a:moveTo>
                  <a:pt x="585673" y="616285"/>
                </a:moveTo>
                <a:cubicBezTo>
                  <a:pt x="612472" y="616285"/>
                  <a:pt x="634199" y="638011"/>
                  <a:pt x="634199" y="664811"/>
                </a:cubicBezTo>
                <a:cubicBezTo>
                  <a:pt x="634199" y="691611"/>
                  <a:pt x="612472" y="713337"/>
                  <a:pt x="585673" y="713337"/>
                </a:cubicBezTo>
                <a:cubicBezTo>
                  <a:pt x="558873" y="713337"/>
                  <a:pt x="537146" y="691611"/>
                  <a:pt x="537146" y="664811"/>
                </a:cubicBezTo>
                <a:cubicBezTo>
                  <a:pt x="537146" y="638011"/>
                  <a:pt x="558873" y="616285"/>
                  <a:pt x="585673" y="616285"/>
                </a:cubicBezTo>
                <a:close/>
                <a:moveTo>
                  <a:pt x="406624" y="616285"/>
                </a:moveTo>
                <a:cubicBezTo>
                  <a:pt x="433424" y="616285"/>
                  <a:pt x="455151" y="638011"/>
                  <a:pt x="455151" y="664811"/>
                </a:cubicBezTo>
                <a:cubicBezTo>
                  <a:pt x="455151" y="691611"/>
                  <a:pt x="433424" y="713337"/>
                  <a:pt x="406624" y="713337"/>
                </a:cubicBezTo>
                <a:cubicBezTo>
                  <a:pt x="379825" y="713337"/>
                  <a:pt x="358098" y="691611"/>
                  <a:pt x="358098" y="664811"/>
                </a:cubicBezTo>
                <a:cubicBezTo>
                  <a:pt x="358098" y="638011"/>
                  <a:pt x="379825" y="616285"/>
                  <a:pt x="406624" y="616285"/>
                </a:cubicBezTo>
                <a:close/>
                <a:moveTo>
                  <a:pt x="227575" y="616285"/>
                </a:moveTo>
                <a:cubicBezTo>
                  <a:pt x="254374" y="616285"/>
                  <a:pt x="276101" y="638011"/>
                  <a:pt x="276101" y="664811"/>
                </a:cubicBezTo>
                <a:cubicBezTo>
                  <a:pt x="276101" y="691611"/>
                  <a:pt x="254374" y="713337"/>
                  <a:pt x="227575" y="713337"/>
                </a:cubicBezTo>
                <a:cubicBezTo>
                  <a:pt x="200775" y="713337"/>
                  <a:pt x="179048" y="691611"/>
                  <a:pt x="179048" y="664811"/>
                </a:cubicBezTo>
                <a:cubicBezTo>
                  <a:pt x="179048" y="638011"/>
                  <a:pt x="200775" y="616285"/>
                  <a:pt x="227575" y="616285"/>
                </a:cubicBezTo>
                <a:close/>
                <a:moveTo>
                  <a:pt x="48526" y="616285"/>
                </a:moveTo>
                <a:cubicBezTo>
                  <a:pt x="75326" y="616285"/>
                  <a:pt x="97053" y="638011"/>
                  <a:pt x="97053" y="664811"/>
                </a:cubicBezTo>
                <a:cubicBezTo>
                  <a:pt x="97053" y="691611"/>
                  <a:pt x="75326" y="713337"/>
                  <a:pt x="48526" y="713337"/>
                </a:cubicBezTo>
                <a:cubicBezTo>
                  <a:pt x="21727" y="713337"/>
                  <a:pt x="0" y="691611"/>
                  <a:pt x="0" y="664811"/>
                </a:cubicBezTo>
                <a:cubicBezTo>
                  <a:pt x="0" y="638011"/>
                  <a:pt x="21727" y="616285"/>
                  <a:pt x="48526" y="616285"/>
                </a:cubicBezTo>
                <a:close/>
                <a:moveTo>
                  <a:pt x="1122819" y="462214"/>
                </a:moveTo>
                <a:cubicBezTo>
                  <a:pt x="1149619" y="462214"/>
                  <a:pt x="1171345" y="483941"/>
                  <a:pt x="1171345" y="510740"/>
                </a:cubicBezTo>
                <a:cubicBezTo>
                  <a:pt x="1171345" y="537540"/>
                  <a:pt x="1149619" y="559266"/>
                  <a:pt x="1122819" y="559266"/>
                </a:cubicBezTo>
                <a:cubicBezTo>
                  <a:pt x="1096019" y="559266"/>
                  <a:pt x="1074293" y="537540"/>
                  <a:pt x="1074293" y="510740"/>
                </a:cubicBezTo>
                <a:cubicBezTo>
                  <a:pt x="1074293" y="483941"/>
                  <a:pt x="1096019" y="462214"/>
                  <a:pt x="1122819" y="462214"/>
                </a:cubicBezTo>
                <a:close/>
                <a:moveTo>
                  <a:pt x="943769" y="462214"/>
                </a:moveTo>
                <a:cubicBezTo>
                  <a:pt x="970569" y="462214"/>
                  <a:pt x="992296" y="483941"/>
                  <a:pt x="992296" y="510740"/>
                </a:cubicBezTo>
                <a:cubicBezTo>
                  <a:pt x="992296" y="537540"/>
                  <a:pt x="970569" y="559266"/>
                  <a:pt x="943769" y="559266"/>
                </a:cubicBezTo>
                <a:cubicBezTo>
                  <a:pt x="916970" y="559266"/>
                  <a:pt x="895243" y="537540"/>
                  <a:pt x="895243" y="510740"/>
                </a:cubicBezTo>
                <a:cubicBezTo>
                  <a:pt x="895243" y="483941"/>
                  <a:pt x="916970" y="462214"/>
                  <a:pt x="943769" y="462214"/>
                </a:cubicBezTo>
                <a:close/>
                <a:moveTo>
                  <a:pt x="764721" y="462214"/>
                </a:moveTo>
                <a:cubicBezTo>
                  <a:pt x="791521" y="462214"/>
                  <a:pt x="813247" y="483941"/>
                  <a:pt x="813247" y="510740"/>
                </a:cubicBezTo>
                <a:cubicBezTo>
                  <a:pt x="813247" y="537540"/>
                  <a:pt x="791521" y="559266"/>
                  <a:pt x="764721" y="559266"/>
                </a:cubicBezTo>
                <a:cubicBezTo>
                  <a:pt x="737921" y="559266"/>
                  <a:pt x="716195" y="537540"/>
                  <a:pt x="716195" y="510740"/>
                </a:cubicBezTo>
                <a:cubicBezTo>
                  <a:pt x="716195" y="483941"/>
                  <a:pt x="737921" y="462214"/>
                  <a:pt x="764721" y="462214"/>
                </a:cubicBezTo>
                <a:close/>
                <a:moveTo>
                  <a:pt x="585673" y="462214"/>
                </a:moveTo>
                <a:cubicBezTo>
                  <a:pt x="612472" y="462214"/>
                  <a:pt x="634199" y="483941"/>
                  <a:pt x="634199" y="510740"/>
                </a:cubicBezTo>
                <a:cubicBezTo>
                  <a:pt x="634199" y="537540"/>
                  <a:pt x="612472" y="559266"/>
                  <a:pt x="585673" y="559266"/>
                </a:cubicBezTo>
                <a:cubicBezTo>
                  <a:pt x="558873" y="559266"/>
                  <a:pt x="537146" y="537540"/>
                  <a:pt x="537146" y="510740"/>
                </a:cubicBezTo>
                <a:cubicBezTo>
                  <a:pt x="537146" y="483941"/>
                  <a:pt x="558873" y="462214"/>
                  <a:pt x="585673" y="462214"/>
                </a:cubicBezTo>
                <a:close/>
                <a:moveTo>
                  <a:pt x="406624" y="462214"/>
                </a:moveTo>
                <a:cubicBezTo>
                  <a:pt x="433424" y="462214"/>
                  <a:pt x="455151" y="483941"/>
                  <a:pt x="455151" y="510740"/>
                </a:cubicBezTo>
                <a:cubicBezTo>
                  <a:pt x="455151" y="537540"/>
                  <a:pt x="433424" y="559266"/>
                  <a:pt x="406624" y="559266"/>
                </a:cubicBezTo>
                <a:cubicBezTo>
                  <a:pt x="379825" y="559266"/>
                  <a:pt x="358098" y="537540"/>
                  <a:pt x="358098" y="510740"/>
                </a:cubicBezTo>
                <a:cubicBezTo>
                  <a:pt x="358098" y="483941"/>
                  <a:pt x="379825" y="462214"/>
                  <a:pt x="406624" y="462214"/>
                </a:cubicBezTo>
                <a:close/>
                <a:moveTo>
                  <a:pt x="227575" y="462214"/>
                </a:moveTo>
                <a:cubicBezTo>
                  <a:pt x="254374" y="462214"/>
                  <a:pt x="276101" y="483941"/>
                  <a:pt x="276101" y="510740"/>
                </a:cubicBezTo>
                <a:cubicBezTo>
                  <a:pt x="276101" y="537540"/>
                  <a:pt x="254374" y="559266"/>
                  <a:pt x="227575" y="559266"/>
                </a:cubicBezTo>
                <a:cubicBezTo>
                  <a:pt x="200775" y="559266"/>
                  <a:pt x="179048" y="537540"/>
                  <a:pt x="179048" y="510740"/>
                </a:cubicBezTo>
                <a:cubicBezTo>
                  <a:pt x="179048" y="483941"/>
                  <a:pt x="200775" y="462214"/>
                  <a:pt x="227575" y="462214"/>
                </a:cubicBezTo>
                <a:close/>
                <a:moveTo>
                  <a:pt x="48526" y="462214"/>
                </a:moveTo>
                <a:cubicBezTo>
                  <a:pt x="75326" y="462214"/>
                  <a:pt x="97053" y="483941"/>
                  <a:pt x="97053" y="510740"/>
                </a:cubicBezTo>
                <a:cubicBezTo>
                  <a:pt x="97053" y="537540"/>
                  <a:pt x="75326" y="559266"/>
                  <a:pt x="48526" y="559266"/>
                </a:cubicBezTo>
                <a:cubicBezTo>
                  <a:pt x="21727" y="559266"/>
                  <a:pt x="0" y="537540"/>
                  <a:pt x="0" y="510740"/>
                </a:cubicBezTo>
                <a:cubicBezTo>
                  <a:pt x="0" y="483941"/>
                  <a:pt x="21727" y="462214"/>
                  <a:pt x="48526" y="462214"/>
                </a:cubicBezTo>
                <a:close/>
                <a:moveTo>
                  <a:pt x="1122819" y="308142"/>
                </a:moveTo>
                <a:cubicBezTo>
                  <a:pt x="1149619" y="308142"/>
                  <a:pt x="1171345" y="329868"/>
                  <a:pt x="1171345" y="356668"/>
                </a:cubicBezTo>
                <a:cubicBezTo>
                  <a:pt x="1171345" y="383468"/>
                  <a:pt x="1149619" y="405194"/>
                  <a:pt x="1122819" y="405194"/>
                </a:cubicBezTo>
                <a:cubicBezTo>
                  <a:pt x="1096019" y="405194"/>
                  <a:pt x="1074293" y="383468"/>
                  <a:pt x="1074293" y="356668"/>
                </a:cubicBezTo>
                <a:cubicBezTo>
                  <a:pt x="1074293" y="329868"/>
                  <a:pt x="1096019" y="308142"/>
                  <a:pt x="1122819" y="308142"/>
                </a:cubicBezTo>
                <a:close/>
                <a:moveTo>
                  <a:pt x="943769" y="308142"/>
                </a:moveTo>
                <a:cubicBezTo>
                  <a:pt x="970569" y="308142"/>
                  <a:pt x="992296" y="329868"/>
                  <a:pt x="992296" y="356668"/>
                </a:cubicBezTo>
                <a:cubicBezTo>
                  <a:pt x="992296" y="383468"/>
                  <a:pt x="970569" y="405194"/>
                  <a:pt x="943769" y="405194"/>
                </a:cubicBezTo>
                <a:cubicBezTo>
                  <a:pt x="916970" y="405194"/>
                  <a:pt x="895243" y="383468"/>
                  <a:pt x="895243" y="356668"/>
                </a:cubicBezTo>
                <a:cubicBezTo>
                  <a:pt x="895243" y="329868"/>
                  <a:pt x="916970" y="308142"/>
                  <a:pt x="943769" y="308142"/>
                </a:cubicBezTo>
                <a:close/>
                <a:moveTo>
                  <a:pt x="764721" y="308142"/>
                </a:moveTo>
                <a:cubicBezTo>
                  <a:pt x="791521" y="308142"/>
                  <a:pt x="813247" y="329868"/>
                  <a:pt x="813247" y="356668"/>
                </a:cubicBezTo>
                <a:cubicBezTo>
                  <a:pt x="813247" y="383468"/>
                  <a:pt x="791521" y="405194"/>
                  <a:pt x="764721" y="405194"/>
                </a:cubicBezTo>
                <a:cubicBezTo>
                  <a:pt x="737921" y="405194"/>
                  <a:pt x="716195" y="383468"/>
                  <a:pt x="716195" y="356668"/>
                </a:cubicBezTo>
                <a:cubicBezTo>
                  <a:pt x="716195" y="329868"/>
                  <a:pt x="737921" y="308142"/>
                  <a:pt x="764721" y="308142"/>
                </a:cubicBezTo>
                <a:close/>
                <a:moveTo>
                  <a:pt x="585673" y="308142"/>
                </a:moveTo>
                <a:cubicBezTo>
                  <a:pt x="612472" y="308142"/>
                  <a:pt x="634199" y="329868"/>
                  <a:pt x="634199" y="356668"/>
                </a:cubicBezTo>
                <a:cubicBezTo>
                  <a:pt x="634199" y="383468"/>
                  <a:pt x="612472" y="405194"/>
                  <a:pt x="585673" y="405194"/>
                </a:cubicBezTo>
                <a:cubicBezTo>
                  <a:pt x="558873" y="405194"/>
                  <a:pt x="537146" y="383468"/>
                  <a:pt x="537146" y="356668"/>
                </a:cubicBezTo>
                <a:cubicBezTo>
                  <a:pt x="537146" y="329868"/>
                  <a:pt x="558873" y="308142"/>
                  <a:pt x="585673" y="308142"/>
                </a:cubicBezTo>
                <a:close/>
                <a:moveTo>
                  <a:pt x="406624" y="308142"/>
                </a:moveTo>
                <a:cubicBezTo>
                  <a:pt x="433424" y="308142"/>
                  <a:pt x="455151" y="329868"/>
                  <a:pt x="455151" y="356668"/>
                </a:cubicBezTo>
                <a:cubicBezTo>
                  <a:pt x="455151" y="383468"/>
                  <a:pt x="433424" y="405194"/>
                  <a:pt x="406624" y="405194"/>
                </a:cubicBezTo>
                <a:cubicBezTo>
                  <a:pt x="379825" y="405194"/>
                  <a:pt x="358098" y="383468"/>
                  <a:pt x="358098" y="356668"/>
                </a:cubicBezTo>
                <a:cubicBezTo>
                  <a:pt x="358098" y="329868"/>
                  <a:pt x="379825" y="308142"/>
                  <a:pt x="406624" y="308142"/>
                </a:cubicBezTo>
                <a:close/>
                <a:moveTo>
                  <a:pt x="227575" y="308142"/>
                </a:moveTo>
                <a:cubicBezTo>
                  <a:pt x="254374" y="308142"/>
                  <a:pt x="276101" y="329868"/>
                  <a:pt x="276101" y="356668"/>
                </a:cubicBezTo>
                <a:cubicBezTo>
                  <a:pt x="276101" y="383468"/>
                  <a:pt x="254374" y="405194"/>
                  <a:pt x="227575" y="405194"/>
                </a:cubicBezTo>
                <a:cubicBezTo>
                  <a:pt x="200775" y="405194"/>
                  <a:pt x="179048" y="383468"/>
                  <a:pt x="179048" y="356668"/>
                </a:cubicBezTo>
                <a:cubicBezTo>
                  <a:pt x="179048" y="329868"/>
                  <a:pt x="200775" y="308142"/>
                  <a:pt x="227575" y="308142"/>
                </a:cubicBezTo>
                <a:close/>
                <a:moveTo>
                  <a:pt x="48526" y="308142"/>
                </a:moveTo>
                <a:cubicBezTo>
                  <a:pt x="75326" y="308142"/>
                  <a:pt x="97053" y="329868"/>
                  <a:pt x="97053" y="356668"/>
                </a:cubicBezTo>
                <a:cubicBezTo>
                  <a:pt x="97053" y="383468"/>
                  <a:pt x="75326" y="405194"/>
                  <a:pt x="48526" y="405194"/>
                </a:cubicBezTo>
                <a:cubicBezTo>
                  <a:pt x="21727" y="405194"/>
                  <a:pt x="0" y="383468"/>
                  <a:pt x="0" y="356668"/>
                </a:cubicBezTo>
                <a:cubicBezTo>
                  <a:pt x="0" y="329868"/>
                  <a:pt x="21727" y="308142"/>
                  <a:pt x="48526" y="308142"/>
                </a:cubicBezTo>
                <a:close/>
                <a:moveTo>
                  <a:pt x="1122819" y="154071"/>
                </a:moveTo>
                <a:cubicBezTo>
                  <a:pt x="1149619" y="154071"/>
                  <a:pt x="1171345" y="175798"/>
                  <a:pt x="1171345" y="202597"/>
                </a:cubicBezTo>
                <a:cubicBezTo>
                  <a:pt x="1171345" y="229397"/>
                  <a:pt x="1149619" y="251123"/>
                  <a:pt x="1122819" y="251123"/>
                </a:cubicBezTo>
                <a:cubicBezTo>
                  <a:pt x="1096019" y="251123"/>
                  <a:pt x="1074293" y="229397"/>
                  <a:pt x="1074293" y="202597"/>
                </a:cubicBezTo>
                <a:cubicBezTo>
                  <a:pt x="1074293" y="175798"/>
                  <a:pt x="1096019" y="154071"/>
                  <a:pt x="1122819" y="154071"/>
                </a:cubicBezTo>
                <a:close/>
                <a:moveTo>
                  <a:pt x="943769" y="154071"/>
                </a:moveTo>
                <a:cubicBezTo>
                  <a:pt x="970569" y="154071"/>
                  <a:pt x="992296" y="175798"/>
                  <a:pt x="992296" y="202597"/>
                </a:cubicBezTo>
                <a:cubicBezTo>
                  <a:pt x="992296" y="229397"/>
                  <a:pt x="970569" y="251123"/>
                  <a:pt x="943769" y="251123"/>
                </a:cubicBezTo>
                <a:cubicBezTo>
                  <a:pt x="916970" y="251123"/>
                  <a:pt x="895243" y="229397"/>
                  <a:pt x="895243" y="202597"/>
                </a:cubicBezTo>
                <a:cubicBezTo>
                  <a:pt x="895243" y="175798"/>
                  <a:pt x="916970" y="154071"/>
                  <a:pt x="943769" y="154071"/>
                </a:cubicBezTo>
                <a:close/>
                <a:moveTo>
                  <a:pt x="764721" y="154071"/>
                </a:moveTo>
                <a:cubicBezTo>
                  <a:pt x="791521" y="154071"/>
                  <a:pt x="813247" y="175798"/>
                  <a:pt x="813247" y="202597"/>
                </a:cubicBezTo>
                <a:cubicBezTo>
                  <a:pt x="813247" y="229397"/>
                  <a:pt x="791521" y="251123"/>
                  <a:pt x="764721" y="251123"/>
                </a:cubicBezTo>
                <a:cubicBezTo>
                  <a:pt x="737921" y="251123"/>
                  <a:pt x="716195" y="229397"/>
                  <a:pt x="716195" y="202597"/>
                </a:cubicBezTo>
                <a:cubicBezTo>
                  <a:pt x="716195" y="175798"/>
                  <a:pt x="737921" y="154071"/>
                  <a:pt x="764721" y="154071"/>
                </a:cubicBezTo>
                <a:close/>
                <a:moveTo>
                  <a:pt x="585673" y="154071"/>
                </a:moveTo>
                <a:cubicBezTo>
                  <a:pt x="612472" y="154071"/>
                  <a:pt x="634199" y="175798"/>
                  <a:pt x="634199" y="202597"/>
                </a:cubicBezTo>
                <a:cubicBezTo>
                  <a:pt x="634199" y="229397"/>
                  <a:pt x="612472" y="251123"/>
                  <a:pt x="585673" y="251123"/>
                </a:cubicBezTo>
                <a:cubicBezTo>
                  <a:pt x="558873" y="251123"/>
                  <a:pt x="537146" y="229397"/>
                  <a:pt x="537146" y="202597"/>
                </a:cubicBezTo>
                <a:cubicBezTo>
                  <a:pt x="537146" y="175798"/>
                  <a:pt x="558873" y="154071"/>
                  <a:pt x="585673" y="154071"/>
                </a:cubicBezTo>
                <a:close/>
                <a:moveTo>
                  <a:pt x="406624" y="154071"/>
                </a:moveTo>
                <a:cubicBezTo>
                  <a:pt x="433424" y="154071"/>
                  <a:pt x="455151" y="175798"/>
                  <a:pt x="455151" y="202597"/>
                </a:cubicBezTo>
                <a:cubicBezTo>
                  <a:pt x="455151" y="229397"/>
                  <a:pt x="433424" y="251123"/>
                  <a:pt x="406624" y="251123"/>
                </a:cubicBezTo>
                <a:cubicBezTo>
                  <a:pt x="379825" y="251123"/>
                  <a:pt x="358098" y="229397"/>
                  <a:pt x="358098" y="202597"/>
                </a:cubicBezTo>
                <a:cubicBezTo>
                  <a:pt x="358098" y="175798"/>
                  <a:pt x="379825" y="154071"/>
                  <a:pt x="406624" y="154071"/>
                </a:cubicBezTo>
                <a:close/>
                <a:moveTo>
                  <a:pt x="227575" y="154071"/>
                </a:moveTo>
                <a:cubicBezTo>
                  <a:pt x="254374" y="154071"/>
                  <a:pt x="276101" y="175798"/>
                  <a:pt x="276101" y="202597"/>
                </a:cubicBezTo>
                <a:cubicBezTo>
                  <a:pt x="276101" y="229397"/>
                  <a:pt x="254374" y="251123"/>
                  <a:pt x="227575" y="251123"/>
                </a:cubicBezTo>
                <a:cubicBezTo>
                  <a:pt x="200775" y="251123"/>
                  <a:pt x="179048" y="229397"/>
                  <a:pt x="179048" y="202597"/>
                </a:cubicBezTo>
                <a:cubicBezTo>
                  <a:pt x="179048" y="175798"/>
                  <a:pt x="200775" y="154071"/>
                  <a:pt x="227575" y="154071"/>
                </a:cubicBezTo>
                <a:close/>
                <a:moveTo>
                  <a:pt x="48526" y="154071"/>
                </a:moveTo>
                <a:cubicBezTo>
                  <a:pt x="75326" y="154071"/>
                  <a:pt x="97053" y="175798"/>
                  <a:pt x="97053" y="202597"/>
                </a:cubicBezTo>
                <a:cubicBezTo>
                  <a:pt x="97053" y="229397"/>
                  <a:pt x="75326" y="251123"/>
                  <a:pt x="48526" y="251123"/>
                </a:cubicBezTo>
                <a:cubicBezTo>
                  <a:pt x="21727" y="251123"/>
                  <a:pt x="0" y="229397"/>
                  <a:pt x="0" y="202597"/>
                </a:cubicBezTo>
                <a:cubicBezTo>
                  <a:pt x="0" y="175798"/>
                  <a:pt x="21727" y="154071"/>
                  <a:pt x="48526" y="154071"/>
                </a:cubicBezTo>
                <a:close/>
                <a:moveTo>
                  <a:pt x="1122819" y="0"/>
                </a:moveTo>
                <a:cubicBezTo>
                  <a:pt x="1149619" y="0"/>
                  <a:pt x="1171345" y="21727"/>
                  <a:pt x="1171345" y="48526"/>
                </a:cubicBezTo>
                <a:cubicBezTo>
                  <a:pt x="1171345" y="75326"/>
                  <a:pt x="1149619" y="97053"/>
                  <a:pt x="1122819" y="97053"/>
                </a:cubicBezTo>
                <a:cubicBezTo>
                  <a:pt x="1096019" y="97053"/>
                  <a:pt x="1074293" y="75326"/>
                  <a:pt x="1074293" y="48526"/>
                </a:cubicBezTo>
                <a:cubicBezTo>
                  <a:pt x="1074293" y="21727"/>
                  <a:pt x="1096019" y="0"/>
                  <a:pt x="1122819" y="0"/>
                </a:cubicBezTo>
                <a:close/>
                <a:moveTo>
                  <a:pt x="943769" y="0"/>
                </a:moveTo>
                <a:cubicBezTo>
                  <a:pt x="970569" y="0"/>
                  <a:pt x="992296" y="21727"/>
                  <a:pt x="992296" y="48526"/>
                </a:cubicBezTo>
                <a:cubicBezTo>
                  <a:pt x="992296" y="75326"/>
                  <a:pt x="970569" y="97053"/>
                  <a:pt x="943769" y="97053"/>
                </a:cubicBezTo>
                <a:cubicBezTo>
                  <a:pt x="916970" y="97053"/>
                  <a:pt x="895243" y="75326"/>
                  <a:pt x="895243" y="48526"/>
                </a:cubicBezTo>
                <a:cubicBezTo>
                  <a:pt x="895243" y="21727"/>
                  <a:pt x="916970" y="0"/>
                  <a:pt x="943769" y="0"/>
                </a:cubicBezTo>
                <a:close/>
                <a:moveTo>
                  <a:pt x="764721" y="0"/>
                </a:moveTo>
                <a:cubicBezTo>
                  <a:pt x="791521" y="0"/>
                  <a:pt x="813247" y="21727"/>
                  <a:pt x="813247" y="48526"/>
                </a:cubicBezTo>
                <a:cubicBezTo>
                  <a:pt x="813247" y="75326"/>
                  <a:pt x="791521" y="97053"/>
                  <a:pt x="764721" y="97053"/>
                </a:cubicBezTo>
                <a:cubicBezTo>
                  <a:pt x="737921" y="97053"/>
                  <a:pt x="716195" y="75326"/>
                  <a:pt x="716195" y="48526"/>
                </a:cubicBezTo>
                <a:cubicBezTo>
                  <a:pt x="716195" y="21727"/>
                  <a:pt x="737921" y="0"/>
                  <a:pt x="764721" y="0"/>
                </a:cubicBezTo>
                <a:close/>
                <a:moveTo>
                  <a:pt x="585673" y="0"/>
                </a:moveTo>
                <a:cubicBezTo>
                  <a:pt x="612472" y="0"/>
                  <a:pt x="634199" y="21727"/>
                  <a:pt x="634199" y="48526"/>
                </a:cubicBezTo>
                <a:cubicBezTo>
                  <a:pt x="634199" y="75326"/>
                  <a:pt x="612472" y="97053"/>
                  <a:pt x="585673" y="97053"/>
                </a:cubicBezTo>
                <a:cubicBezTo>
                  <a:pt x="558873" y="97053"/>
                  <a:pt x="537146" y="75326"/>
                  <a:pt x="537146" y="48526"/>
                </a:cubicBezTo>
                <a:cubicBezTo>
                  <a:pt x="537146" y="21727"/>
                  <a:pt x="558873" y="0"/>
                  <a:pt x="585673" y="0"/>
                </a:cubicBezTo>
                <a:close/>
                <a:moveTo>
                  <a:pt x="406624" y="0"/>
                </a:moveTo>
                <a:cubicBezTo>
                  <a:pt x="433424" y="0"/>
                  <a:pt x="455151" y="21727"/>
                  <a:pt x="455151" y="48526"/>
                </a:cubicBezTo>
                <a:cubicBezTo>
                  <a:pt x="455151" y="75326"/>
                  <a:pt x="433424" y="97053"/>
                  <a:pt x="406624" y="97053"/>
                </a:cubicBezTo>
                <a:cubicBezTo>
                  <a:pt x="379825" y="97053"/>
                  <a:pt x="358098" y="75326"/>
                  <a:pt x="358098" y="48526"/>
                </a:cubicBezTo>
                <a:cubicBezTo>
                  <a:pt x="358098" y="21727"/>
                  <a:pt x="379825" y="0"/>
                  <a:pt x="406624" y="0"/>
                </a:cubicBezTo>
                <a:close/>
                <a:moveTo>
                  <a:pt x="227575" y="0"/>
                </a:moveTo>
                <a:cubicBezTo>
                  <a:pt x="254374" y="0"/>
                  <a:pt x="276101" y="21727"/>
                  <a:pt x="276101" y="48526"/>
                </a:cubicBezTo>
                <a:cubicBezTo>
                  <a:pt x="276101" y="75326"/>
                  <a:pt x="254374" y="97053"/>
                  <a:pt x="227575" y="97053"/>
                </a:cubicBezTo>
                <a:cubicBezTo>
                  <a:pt x="200775" y="97053"/>
                  <a:pt x="179048" y="75326"/>
                  <a:pt x="179048" y="48526"/>
                </a:cubicBezTo>
                <a:cubicBezTo>
                  <a:pt x="179048" y="21727"/>
                  <a:pt x="200775" y="0"/>
                  <a:pt x="227575" y="0"/>
                </a:cubicBezTo>
                <a:close/>
                <a:moveTo>
                  <a:pt x="48526" y="0"/>
                </a:moveTo>
                <a:cubicBezTo>
                  <a:pt x="75326" y="0"/>
                  <a:pt x="97053" y="21727"/>
                  <a:pt x="97053" y="48526"/>
                </a:cubicBezTo>
                <a:cubicBezTo>
                  <a:pt x="97053" y="75326"/>
                  <a:pt x="75326" y="97053"/>
                  <a:pt x="48526" y="97053"/>
                </a:cubicBezTo>
                <a:cubicBezTo>
                  <a:pt x="21727" y="97053"/>
                  <a:pt x="0" y="75326"/>
                  <a:pt x="0" y="48526"/>
                </a:cubicBezTo>
                <a:cubicBezTo>
                  <a:pt x="0" y="21727"/>
                  <a:pt x="21727" y="0"/>
                  <a:pt x="48526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3437541" y="50840"/>
            <a:ext cx="2353511" cy="25559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620479" y="1406624"/>
            <a:ext cx="3235890" cy="1200202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65264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917541" y="5168760"/>
            <a:ext cx="2520000" cy="73590"/>
          </a:xfrm>
          <a:prstGeom prst="parallelogram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78232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917087" y="5430851"/>
            <a:ext cx="3240000" cy="36000"/>
          </a:xfrm>
          <a:prstGeom prst="parallelogram">
            <a:avLst>
              <a:gd name="adj" fmla="val 5236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 rot="4688376">
            <a:off x="4109135" y="1265293"/>
            <a:ext cx="742128" cy="742126"/>
          </a:xfrm>
          <a:prstGeom prst="donut">
            <a:avLst>
              <a:gd name="adj" fmla="val 21574"/>
            </a:avLst>
          </a:prstGeom>
          <a:gradFill>
            <a:gsLst>
              <a:gs pos="0">
                <a:schemeClr val="accent2">
                  <a:alpha val="54000"/>
                </a:schemeClr>
              </a:gs>
              <a:gs pos="75000">
                <a:schemeClr val="accent2">
                  <a:alpha val="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>
            <a:off x="660400" y="4035945"/>
            <a:ext cx="4064778" cy="141303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1" name="标题 1"/>
          <p:cNvSpPr txBox="1"/>
          <p:nvPr/>
        </p:nvSpPr>
        <p:spPr>
          <a:xfrm>
            <a:off x="1127122" y="2489179"/>
            <a:ext cx="6213231" cy="20206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 dirty="0" err="1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 dirty="0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603869" y="1447350"/>
            <a:ext cx="3718882" cy="4468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8726488" y="1141728"/>
            <a:ext cx="2455033" cy="5137540"/>
            <a:chOff x="8726488" y="1141728"/>
            <a:chExt cx="2455033" cy="5137540"/>
          </a:xfrm>
        </p:grpSpPr>
        <p:sp>
          <p:nvSpPr>
            <p:cNvPr id="4" name="标题 1"/>
            <p:cNvSpPr txBox="1"/>
            <p:nvPr/>
          </p:nvSpPr>
          <p:spPr>
            <a:xfrm>
              <a:off x="8726488" y="1141728"/>
              <a:ext cx="2453128" cy="5137540"/>
            </a:xfrm>
            <a:prstGeom prst="rect">
              <a:avLst/>
            </a:prstGeom>
            <a:solidFill>
              <a:schemeClr val="bg2"/>
            </a:solidFill>
            <a:ln w="12700" cap="sq">
              <a:noFill/>
              <a:miter/>
            </a:ln>
            <a:effectLst>
              <a:outerShdw blurRad="38100" dist="12700" dir="2700000" algn="tl" rotWithShape="0">
                <a:srgbClr val="000000">
                  <a:alpha val="15000"/>
                </a:srgbClr>
              </a:outerShdw>
            </a:effectLst>
          </p:spPr>
          <p:txBody>
            <a:bodyPr vert="horz" wrap="square" lIns="251999" tIns="1280160" rIns="180000" bIns="396000" rtlCol="0" anchor="t"/>
            <a:lstStyle/>
            <a:p>
              <a:pPr algn="ctr">
                <a:lnSpc>
                  <a:spcPct val="13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 flipV="1">
              <a:off x="8726488" y="1141728"/>
              <a:ext cx="2455033" cy="51632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12700" cap="sq">
              <a:noFill/>
              <a:miter/>
            </a:ln>
          </p:spPr>
          <p:txBody>
            <a:bodyPr vert="horz" wrap="square" lIns="251999" tIns="1280160" rIns="180000" bIns="45720" rtlCol="0" anchor="t"/>
            <a:lstStyle/>
            <a:p>
              <a:pPr algn="l">
                <a:lnSpc>
                  <a:spcPct val="130000"/>
                </a:lnSpc>
              </a:pPr>
              <a:endParaRPr kumimoji="1"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106160" y="1141727"/>
            <a:ext cx="2453128" cy="513754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81000" dist="127000" dir="5400000" sx="102000" sy="102000" algn="t" rotWithShape="0">
              <a:schemeClr val="accent1">
                <a:lumMod val="40000"/>
                <a:lumOff val="60000"/>
                <a:alpha val="15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just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6106160" y="1141728"/>
            <a:ext cx="2455033" cy="51632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251999" tIns="1280160" rIns="180000" bIns="45720" rtlCol="0" anchor="t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107738" y="1455110"/>
            <a:ext cx="451877" cy="451877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786072" y="1442163"/>
            <a:ext cx="451877" cy="395612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tx1"/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62318" y="2162521"/>
            <a:ext cx="2145715" cy="39715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标准篮球场1块，篮球若干（根据学生人数合理配备，保证每人1球或两人1球），口哨1个，障碍物（如标志桶、小栏架等）若干。这些教学资源为教学活动的开展提供了必要的物质保障。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065522" y="2168737"/>
            <a:ext cx="1892977" cy="39653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篮球场是教学的主要场地，篮球是学生练习的工具，口哨用于教师指挥，障碍物用于设置练习情境。这些资源的合理配置，能够确保教学活动顺利进行。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62023" y="1858267"/>
            <a:ext cx="3734881" cy="35845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教学资源准备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413955" y="1805435"/>
            <a:ext cx="540000" cy="540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cap="sq">
            <a:noFill/>
            <a:prstDash val="solid"/>
          </a:ln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115060" y="1805435"/>
            <a:ext cx="540000" cy="5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cap="sq">
            <a:noFill/>
            <a:prstDash val="solid"/>
          </a:ln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337754" y="2473001"/>
            <a:ext cx="2990146" cy="536899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终结性评价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37754" y="3029333"/>
            <a:ext cx="2990146" cy="230466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终结性评价是对学生学习成果的全面检验。教师通过技能考核，如规定时间内完成一系列移动技术动作，根据动作的准确性、流畅性和规范性进行打分评价；还可以通过小组对抗比赛中移动技术的运用情况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38859" y="2473001"/>
            <a:ext cx="2987041" cy="536899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过程性评价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38859" y="3029334"/>
            <a:ext cx="2987041" cy="23036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34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是教学评价的重要组成部分。教师在课堂练习过程中，持续观察学生的参与度、动作完成质量、进步情况，及时给予鼓励和指导。通过过程性评价，教师能够及时发现学生的问题，给予针对性的指导，帮助学生不断进步。
例如，在学生练习起动技术时，教师发现有的学生起动时重心没有前移，手臂没有协调摆动，及时指出并纠正。在学生练习跑动技术时，教师发现有的学生侧身跑时脚尖没有朝着跑动方向，变速跑时加速不明显，及时指出并纠正。通过及时纠错，帮助学生避免错误动作的形成，提高动作的规范性和准确性。</a:t>
            </a:r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8003931" y="1016000"/>
            <a:ext cx="3447610" cy="4813300"/>
          </a:xfrm>
          <a:prstGeom prst="rect">
            <a:avLst/>
          </a:prstGeom>
        </p:spPr>
      </p:pic>
      <p:sp>
        <p:nvSpPr>
          <p:cNvPr id="10" name="标题 1"/>
          <p:cNvSpPr txBox="1"/>
          <p:nvPr/>
        </p:nvSpPr>
        <p:spPr>
          <a:xfrm>
            <a:off x="1162668" y="5592230"/>
            <a:ext cx="70212" cy="702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340287" y="5592230"/>
            <a:ext cx="70212" cy="702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517906" y="5592230"/>
            <a:ext cx="70212" cy="702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165859" y="1812601"/>
            <a:ext cx="764541" cy="536899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455159" y="1799901"/>
            <a:ext cx="764541" cy="536899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教学评价方式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000" y="292100"/>
            <a:ext cx="11938000" cy="6565900"/>
          </a:xfrm>
          <a:custGeom>
            <a:avLst/>
            <a:gdLst>
              <a:gd name="connsiteX0" fmla="*/ 523966 w 11938000"/>
              <a:gd name="connsiteY0" fmla="*/ 0 h 6565900"/>
              <a:gd name="connsiteX1" fmla="*/ 11414034 w 11938000"/>
              <a:gd name="connsiteY1" fmla="*/ 0 h 6565900"/>
              <a:gd name="connsiteX2" fmla="*/ 11938000 w 11938000"/>
              <a:gd name="connsiteY2" fmla="*/ 523966 h 6565900"/>
              <a:gd name="connsiteX3" fmla="*/ 11938000 w 11938000"/>
              <a:gd name="connsiteY3" fmla="*/ 6565900 h 6565900"/>
              <a:gd name="connsiteX4" fmla="*/ 0 w 11938000"/>
              <a:gd name="connsiteY4" fmla="*/ 6565900 h 6565900"/>
              <a:gd name="connsiteX5" fmla="*/ 0 w 11938000"/>
              <a:gd name="connsiteY5" fmla="*/ 523966 h 6565900"/>
              <a:gd name="connsiteX6" fmla="*/ 523966 w 11938000"/>
              <a:gd name="connsiteY6" fmla="*/ 0 h 6565900"/>
            </a:gdLst>
            <a:ahLst/>
            <a:cxnLst/>
            <a:rect l="l" t="t" r="r" b="b"/>
            <a:pathLst>
              <a:path w="11938000" h="6565900">
                <a:moveTo>
                  <a:pt x="523966" y="0"/>
                </a:moveTo>
                <a:lnTo>
                  <a:pt x="11414034" y="0"/>
                </a:lnTo>
                <a:cubicBezTo>
                  <a:pt x="11703412" y="0"/>
                  <a:pt x="11938000" y="234588"/>
                  <a:pt x="11938000" y="523966"/>
                </a:cubicBezTo>
                <a:lnTo>
                  <a:pt x="11938000" y="6565900"/>
                </a:lnTo>
                <a:lnTo>
                  <a:pt x="0" y="6565900"/>
                </a:lnTo>
                <a:lnTo>
                  <a:pt x="0" y="523966"/>
                </a:lnTo>
                <a:cubicBezTo>
                  <a:pt x="0" y="234588"/>
                  <a:pt x="234588" y="0"/>
                  <a:pt x="523966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6455585"/>
            <a:ext cx="12191365" cy="406307"/>
          </a:xfrm>
          <a:prstGeom prst="rect">
            <a:avLst/>
          </a:pr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166424" y="4932009"/>
            <a:ext cx="349500" cy="34950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24474" y="4974036"/>
            <a:ext cx="1635754" cy="26544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 dirty="0" err="1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主讲人：AiPPT</a:t>
            </a:r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4073680" y="820015"/>
            <a:ext cx="99702" cy="99702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856369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639058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441748" y="837804"/>
            <a:ext cx="5940000" cy="64124"/>
          </a:xfrm>
          <a:prstGeom prst="roundRect">
            <a:avLst/>
          </a:prstGeom>
          <a:gradFill>
            <a:gsLst>
              <a:gs pos="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41462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68513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95564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22615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49666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76717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702371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52301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79352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06403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33454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标题 1"/>
          <p:cNvSpPr txBox="1"/>
          <p:nvPr/>
        </p:nvSpPr>
        <p:spPr>
          <a:xfrm rot="21448453">
            <a:off x="7524847" y="1455018"/>
            <a:ext cx="3718724" cy="4468473"/>
          </a:xfrm>
          <a:prstGeom prst="roundRect">
            <a:avLst>
              <a:gd name="adj" fmla="val 6026"/>
            </a:avLst>
          </a:prstGeom>
          <a:noFill/>
          <a:ln w="254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 rot="387134">
            <a:off x="7589042" y="1469648"/>
            <a:ext cx="3718724" cy="4468473"/>
          </a:xfrm>
          <a:prstGeom prst="roundRect">
            <a:avLst>
              <a:gd name="adj" fmla="val 6026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5709267" y="4768688"/>
            <a:ext cx="1065296" cy="648754"/>
          </a:xfrm>
          <a:custGeom>
            <a:avLst/>
            <a:gdLst>
              <a:gd name="connsiteX0" fmla="*/ 1122819 w 1171345"/>
              <a:gd name="connsiteY0" fmla="*/ 616285 h 713337"/>
              <a:gd name="connsiteX1" fmla="*/ 1171345 w 1171345"/>
              <a:gd name="connsiteY1" fmla="*/ 664811 h 713337"/>
              <a:gd name="connsiteX2" fmla="*/ 1122819 w 1171345"/>
              <a:gd name="connsiteY2" fmla="*/ 713337 h 713337"/>
              <a:gd name="connsiteX3" fmla="*/ 1074293 w 1171345"/>
              <a:gd name="connsiteY3" fmla="*/ 664811 h 713337"/>
              <a:gd name="connsiteX4" fmla="*/ 1122819 w 1171345"/>
              <a:gd name="connsiteY4" fmla="*/ 616285 h 713337"/>
              <a:gd name="connsiteX5" fmla="*/ 943769 w 1171345"/>
              <a:gd name="connsiteY5" fmla="*/ 616285 h 713337"/>
              <a:gd name="connsiteX6" fmla="*/ 992296 w 1171345"/>
              <a:gd name="connsiteY6" fmla="*/ 664811 h 713337"/>
              <a:gd name="connsiteX7" fmla="*/ 943769 w 1171345"/>
              <a:gd name="connsiteY7" fmla="*/ 713337 h 713337"/>
              <a:gd name="connsiteX8" fmla="*/ 895243 w 1171345"/>
              <a:gd name="connsiteY8" fmla="*/ 664811 h 713337"/>
              <a:gd name="connsiteX9" fmla="*/ 943769 w 1171345"/>
              <a:gd name="connsiteY9" fmla="*/ 616285 h 713337"/>
              <a:gd name="connsiteX10" fmla="*/ 764721 w 1171345"/>
              <a:gd name="connsiteY10" fmla="*/ 616285 h 713337"/>
              <a:gd name="connsiteX11" fmla="*/ 813247 w 1171345"/>
              <a:gd name="connsiteY11" fmla="*/ 664811 h 713337"/>
              <a:gd name="connsiteX12" fmla="*/ 764721 w 1171345"/>
              <a:gd name="connsiteY12" fmla="*/ 713337 h 713337"/>
              <a:gd name="connsiteX13" fmla="*/ 716195 w 1171345"/>
              <a:gd name="connsiteY13" fmla="*/ 664811 h 713337"/>
              <a:gd name="connsiteX14" fmla="*/ 764721 w 1171345"/>
              <a:gd name="connsiteY14" fmla="*/ 616285 h 713337"/>
              <a:gd name="connsiteX15" fmla="*/ 585673 w 1171345"/>
              <a:gd name="connsiteY15" fmla="*/ 616285 h 713337"/>
              <a:gd name="connsiteX16" fmla="*/ 634199 w 1171345"/>
              <a:gd name="connsiteY16" fmla="*/ 664811 h 713337"/>
              <a:gd name="connsiteX17" fmla="*/ 585673 w 1171345"/>
              <a:gd name="connsiteY17" fmla="*/ 713337 h 713337"/>
              <a:gd name="connsiteX18" fmla="*/ 537146 w 1171345"/>
              <a:gd name="connsiteY18" fmla="*/ 664811 h 713337"/>
              <a:gd name="connsiteX19" fmla="*/ 585673 w 1171345"/>
              <a:gd name="connsiteY19" fmla="*/ 616285 h 713337"/>
              <a:gd name="connsiteX20" fmla="*/ 406624 w 1171345"/>
              <a:gd name="connsiteY20" fmla="*/ 616285 h 713337"/>
              <a:gd name="connsiteX21" fmla="*/ 455151 w 1171345"/>
              <a:gd name="connsiteY21" fmla="*/ 664811 h 713337"/>
              <a:gd name="connsiteX22" fmla="*/ 406624 w 1171345"/>
              <a:gd name="connsiteY22" fmla="*/ 713337 h 713337"/>
              <a:gd name="connsiteX23" fmla="*/ 358098 w 1171345"/>
              <a:gd name="connsiteY23" fmla="*/ 664811 h 713337"/>
              <a:gd name="connsiteX24" fmla="*/ 406624 w 1171345"/>
              <a:gd name="connsiteY24" fmla="*/ 616285 h 713337"/>
              <a:gd name="connsiteX25" fmla="*/ 227575 w 1171345"/>
              <a:gd name="connsiteY25" fmla="*/ 616285 h 713337"/>
              <a:gd name="connsiteX26" fmla="*/ 276101 w 1171345"/>
              <a:gd name="connsiteY26" fmla="*/ 664811 h 713337"/>
              <a:gd name="connsiteX27" fmla="*/ 227575 w 1171345"/>
              <a:gd name="connsiteY27" fmla="*/ 713337 h 713337"/>
              <a:gd name="connsiteX28" fmla="*/ 179048 w 1171345"/>
              <a:gd name="connsiteY28" fmla="*/ 664811 h 713337"/>
              <a:gd name="connsiteX29" fmla="*/ 227575 w 1171345"/>
              <a:gd name="connsiteY29" fmla="*/ 616285 h 713337"/>
              <a:gd name="connsiteX30" fmla="*/ 48526 w 1171345"/>
              <a:gd name="connsiteY30" fmla="*/ 616285 h 713337"/>
              <a:gd name="connsiteX31" fmla="*/ 97053 w 1171345"/>
              <a:gd name="connsiteY31" fmla="*/ 664811 h 713337"/>
              <a:gd name="connsiteX32" fmla="*/ 48526 w 1171345"/>
              <a:gd name="connsiteY32" fmla="*/ 713337 h 713337"/>
              <a:gd name="connsiteX33" fmla="*/ 0 w 1171345"/>
              <a:gd name="connsiteY33" fmla="*/ 664811 h 713337"/>
              <a:gd name="connsiteX34" fmla="*/ 48526 w 1171345"/>
              <a:gd name="connsiteY34" fmla="*/ 616285 h 713337"/>
              <a:gd name="connsiteX35" fmla="*/ 1122819 w 1171345"/>
              <a:gd name="connsiteY35" fmla="*/ 462214 h 713337"/>
              <a:gd name="connsiteX36" fmla="*/ 1171345 w 1171345"/>
              <a:gd name="connsiteY36" fmla="*/ 510740 h 713337"/>
              <a:gd name="connsiteX37" fmla="*/ 1122819 w 1171345"/>
              <a:gd name="connsiteY37" fmla="*/ 559266 h 713337"/>
              <a:gd name="connsiteX38" fmla="*/ 1074293 w 1171345"/>
              <a:gd name="connsiteY38" fmla="*/ 510740 h 713337"/>
              <a:gd name="connsiteX39" fmla="*/ 1122819 w 1171345"/>
              <a:gd name="connsiteY39" fmla="*/ 462214 h 713337"/>
              <a:gd name="connsiteX40" fmla="*/ 943769 w 1171345"/>
              <a:gd name="connsiteY40" fmla="*/ 462214 h 713337"/>
              <a:gd name="connsiteX41" fmla="*/ 992296 w 1171345"/>
              <a:gd name="connsiteY41" fmla="*/ 510740 h 713337"/>
              <a:gd name="connsiteX42" fmla="*/ 943769 w 1171345"/>
              <a:gd name="connsiteY42" fmla="*/ 559266 h 713337"/>
              <a:gd name="connsiteX43" fmla="*/ 895243 w 1171345"/>
              <a:gd name="connsiteY43" fmla="*/ 510740 h 713337"/>
              <a:gd name="connsiteX44" fmla="*/ 943769 w 1171345"/>
              <a:gd name="connsiteY44" fmla="*/ 462214 h 713337"/>
              <a:gd name="connsiteX45" fmla="*/ 764721 w 1171345"/>
              <a:gd name="connsiteY45" fmla="*/ 462214 h 713337"/>
              <a:gd name="connsiteX46" fmla="*/ 813247 w 1171345"/>
              <a:gd name="connsiteY46" fmla="*/ 510740 h 713337"/>
              <a:gd name="connsiteX47" fmla="*/ 764721 w 1171345"/>
              <a:gd name="connsiteY47" fmla="*/ 559266 h 713337"/>
              <a:gd name="connsiteX48" fmla="*/ 716195 w 1171345"/>
              <a:gd name="connsiteY48" fmla="*/ 510740 h 713337"/>
              <a:gd name="connsiteX49" fmla="*/ 764721 w 1171345"/>
              <a:gd name="connsiteY49" fmla="*/ 462214 h 713337"/>
              <a:gd name="connsiteX50" fmla="*/ 585673 w 1171345"/>
              <a:gd name="connsiteY50" fmla="*/ 462214 h 713337"/>
              <a:gd name="connsiteX51" fmla="*/ 634199 w 1171345"/>
              <a:gd name="connsiteY51" fmla="*/ 510740 h 713337"/>
              <a:gd name="connsiteX52" fmla="*/ 585673 w 1171345"/>
              <a:gd name="connsiteY52" fmla="*/ 559266 h 713337"/>
              <a:gd name="connsiteX53" fmla="*/ 537146 w 1171345"/>
              <a:gd name="connsiteY53" fmla="*/ 510740 h 713337"/>
              <a:gd name="connsiteX54" fmla="*/ 585673 w 1171345"/>
              <a:gd name="connsiteY54" fmla="*/ 462214 h 713337"/>
              <a:gd name="connsiteX55" fmla="*/ 406624 w 1171345"/>
              <a:gd name="connsiteY55" fmla="*/ 462214 h 713337"/>
              <a:gd name="connsiteX56" fmla="*/ 455151 w 1171345"/>
              <a:gd name="connsiteY56" fmla="*/ 510740 h 713337"/>
              <a:gd name="connsiteX57" fmla="*/ 406624 w 1171345"/>
              <a:gd name="connsiteY57" fmla="*/ 559266 h 713337"/>
              <a:gd name="connsiteX58" fmla="*/ 358098 w 1171345"/>
              <a:gd name="connsiteY58" fmla="*/ 510740 h 713337"/>
              <a:gd name="connsiteX59" fmla="*/ 406624 w 1171345"/>
              <a:gd name="connsiteY59" fmla="*/ 462214 h 713337"/>
              <a:gd name="connsiteX60" fmla="*/ 227575 w 1171345"/>
              <a:gd name="connsiteY60" fmla="*/ 462214 h 713337"/>
              <a:gd name="connsiteX61" fmla="*/ 276101 w 1171345"/>
              <a:gd name="connsiteY61" fmla="*/ 510740 h 713337"/>
              <a:gd name="connsiteX62" fmla="*/ 227575 w 1171345"/>
              <a:gd name="connsiteY62" fmla="*/ 559266 h 713337"/>
              <a:gd name="connsiteX63" fmla="*/ 179048 w 1171345"/>
              <a:gd name="connsiteY63" fmla="*/ 510740 h 713337"/>
              <a:gd name="connsiteX64" fmla="*/ 227575 w 1171345"/>
              <a:gd name="connsiteY64" fmla="*/ 462214 h 713337"/>
              <a:gd name="connsiteX65" fmla="*/ 48526 w 1171345"/>
              <a:gd name="connsiteY65" fmla="*/ 462214 h 713337"/>
              <a:gd name="connsiteX66" fmla="*/ 97053 w 1171345"/>
              <a:gd name="connsiteY66" fmla="*/ 510740 h 713337"/>
              <a:gd name="connsiteX67" fmla="*/ 48526 w 1171345"/>
              <a:gd name="connsiteY67" fmla="*/ 559266 h 713337"/>
              <a:gd name="connsiteX68" fmla="*/ 0 w 1171345"/>
              <a:gd name="connsiteY68" fmla="*/ 510740 h 713337"/>
              <a:gd name="connsiteX69" fmla="*/ 48526 w 1171345"/>
              <a:gd name="connsiteY69" fmla="*/ 462214 h 713337"/>
              <a:gd name="connsiteX70" fmla="*/ 1122819 w 1171345"/>
              <a:gd name="connsiteY70" fmla="*/ 308142 h 713337"/>
              <a:gd name="connsiteX71" fmla="*/ 1171345 w 1171345"/>
              <a:gd name="connsiteY71" fmla="*/ 356668 h 713337"/>
              <a:gd name="connsiteX72" fmla="*/ 1122819 w 1171345"/>
              <a:gd name="connsiteY72" fmla="*/ 405194 h 713337"/>
              <a:gd name="connsiteX73" fmla="*/ 1074293 w 1171345"/>
              <a:gd name="connsiteY73" fmla="*/ 356668 h 713337"/>
              <a:gd name="connsiteX74" fmla="*/ 1122819 w 1171345"/>
              <a:gd name="connsiteY74" fmla="*/ 308142 h 713337"/>
              <a:gd name="connsiteX75" fmla="*/ 943769 w 1171345"/>
              <a:gd name="connsiteY75" fmla="*/ 308142 h 713337"/>
              <a:gd name="connsiteX76" fmla="*/ 992296 w 1171345"/>
              <a:gd name="connsiteY76" fmla="*/ 356668 h 713337"/>
              <a:gd name="connsiteX77" fmla="*/ 943769 w 1171345"/>
              <a:gd name="connsiteY77" fmla="*/ 405194 h 713337"/>
              <a:gd name="connsiteX78" fmla="*/ 895243 w 1171345"/>
              <a:gd name="connsiteY78" fmla="*/ 356668 h 713337"/>
              <a:gd name="connsiteX79" fmla="*/ 943769 w 1171345"/>
              <a:gd name="connsiteY79" fmla="*/ 308142 h 713337"/>
              <a:gd name="connsiteX80" fmla="*/ 764721 w 1171345"/>
              <a:gd name="connsiteY80" fmla="*/ 308142 h 713337"/>
              <a:gd name="connsiteX81" fmla="*/ 813247 w 1171345"/>
              <a:gd name="connsiteY81" fmla="*/ 356668 h 713337"/>
              <a:gd name="connsiteX82" fmla="*/ 764721 w 1171345"/>
              <a:gd name="connsiteY82" fmla="*/ 405194 h 713337"/>
              <a:gd name="connsiteX83" fmla="*/ 716195 w 1171345"/>
              <a:gd name="connsiteY83" fmla="*/ 356668 h 713337"/>
              <a:gd name="connsiteX84" fmla="*/ 764721 w 1171345"/>
              <a:gd name="connsiteY84" fmla="*/ 308142 h 713337"/>
              <a:gd name="connsiteX85" fmla="*/ 585673 w 1171345"/>
              <a:gd name="connsiteY85" fmla="*/ 308142 h 713337"/>
              <a:gd name="connsiteX86" fmla="*/ 634199 w 1171345"/>
              <a:gd name="connsiteY86" fmla="*/ 356668 h 713337"/>
              <a:gd name="connsiteX87" fmla="*/ 585673 w 1171345"/>
              <a:gd name="connsiteY87" fmla="*/ 405194 h 713337"/>
              <a:gd name="connsiteX88" fmla="*/ 537146 w 1171345"/>
              <a:gd name="connsiteY88" fmla="*/ 356668 h 713337"/>
              <a:gd name="connsiteX89" fmla="*/ 585673 w 1171345"/>
              <a:gd name="connsiteY89" fmla="*/ 308142 h 713337"/>
              <a:gd name="connsiteX90" fmla="*/ 406624 w 1171345"/>
              <a:gd name="connsiteY90" fmla="*/ 308142 h 713337"/>
              <a:gd name="connsiteX91" fmla="*/ 455151 w 1171345"/>
              <a:gd name="connsiteY91" fmla="*/ 356668 h 713337"/>
              <a:gd name="connsiteX92" fmla="*/ 406624 w 1171345"/>
              <a:gd name="connsiteY92" fmla="*/ 405194 h 713337"/>
              <a:gd name="connsiteX93" fmla="*/ 358098 w 1171345"/>
              <a:gd name="connsiteY93" fmla="*/ 356668 h 713337"/>
              <a:gd name="connsiteX94" fmla="*/ 406624 w 1171345"/>
              <a:gd name="connsiteY94" fmla="*/ 308142 h 713337"/>
              <a:gd name="connsiteX95" fmla="*/ 227575 w 1171345"/>
              <a:gd name="connsiteY95" fmla="*/ 308142 h 713337"/>
              <a:gd name="connsiteX96" fmla="*/ 276101 w 1171345"/>
              <a:gd name="connsiteY96" fmla="*/ 356668 h 713337"/>
              <a:gd name="connsiteX97" fmla="*/ 227575 w 1171345"/>
              <a:gd name="connsiteY97" fmla="*/ 405194 h 713337"/>
              <a:gd name="connsiteX98" fmla="*/ 179048 w 1171345"/>
              <a:gd name="connsiteY98" fmla="*/ 356668 h 713337"/>
              <a:gd name="connsiteX99" fmla="*/ 227575 w 1171345"/>
              <a:gd name="connsiteY99" fmla="*/ 308142 h 713337"/>
              <a:gd name="connsiteX100" fmla="*/ 48526 w 1171345"/>
              <a:gd name="connsiteY100" fmla="*/ 308142 h 713337"/>
              <a:gd name="connsiteX101" fmla="*/ 97053 w 1171345"/>
              <a:gd name="connsiteY101" fmla="*/ 356668 h 713337"/>
              <a:gd name="connsiteX102" fmla="*/ 48526 w 1171345"/>
              <a:gd name="connsiteY102" fmla="*/ 405194 h 713337"/>
              <a:gd name="connsiteX103" fmla="*/ 0 w 1171345"/>
              <a:gd name="connsiteY103" fmla="*/ 356668 h 713337"/>
              <a:gd name="connsiteX104" fmla="*/ 48526 w 1171345"/>
              <a:gd name="connsiteY104" fmla="*/ 308142 h 713337"/>
              <a:gd name="connsiteX105" fmla="*/ 1122819 w 1171345"/>
              <a:gd name="connsiteY105" fmla="*/ 154071 h 713337"/>
              <a:gd name="connsiteX106" fmla="*/ 1171345 w 1171345"/>
              <a:gd name="connsiteY106" fmla="*/ 202597 h 713337"/>
              <a:gd name="connsiteX107" fmla="*/ 1122819 w 1171345"/>
              <a:gd name="connsiteY107" fmla="*/ 251123 h 713337"/>
              <a:gd name="connsiteX108" fmla="*/ 1074293 w 1171345"/>
              <a:gd name="connsiteY108" fmla="*/ 202597 h 713337"/>
              <a:gd name="connsiteX109" fmla="*/ 1122819 w 1171345"/>
              <a:gd name="connsiteY109" fmla="*/ 154071 h 713337"/>
              <a:gd name="connsiteX110" fmla="*/ 943769 w 1171345"/>
              <a:gd name="connsiteY110" fmla="*/ 154071 h 713337"/>
              <a:gd name="connsiteX111" fmla="*/ 992296 w 1171345"/>
              <a:gd name="connsiteY111" fmla="*/ 202597 h 713337"/>
              <a:gd name="connsiteX112" fmla="*/ 943769 w 1171345"/>
              <a:gd name="connsiteY112" fmla="*/ 251123 h 713337"/>
              <a:gd name="connsiteX113" fmla="*/ 895243 w 1171345"/>
              <a:gd name="connsiteY113" fmla="*/ 202597 h 713337"/>
              <a:gd name="connsiteX114" fmla="*/ 943769 w 1171345"/>
              <a:gd name="connsiteY114" fmla="*/ 154071 h 713337"/>
              <a:gd name="connsiteX115" fmla="*/ 764721 w 1171345"/>
              <a:gd name="connsiteY115" fmla="*/ 154071 h 713337"/>
              <a:gd name="connsiteX116" fmla="*/ 813247 w 1171345"/>
              <a:gd name="connsiteY116" fmla="*/ 202597 h 713337"/>
              <a:gd name="connsiteX117" fmla="*/ 764721 w 1171345"/>
              <a:gd name="connsiteY117" fmla="*/ 251123 h 713337"/>
              <a:gd name="connsiteX118" fmla="*/ 716195 w 1171345"/>
              <a:gd name="connsiteY118" fmla="*/ 202597 h 713337"/>
              <a:gd name="connsiteX119" fmla="*/ 764721 w 1171345"/>
              <a:gd name="connsiteY119" fmla="*/ 154071 h 713337"/>
              <a:gd name="connsiteX120" fmla="*/ 585673 w 1171345"/>
              <a:gd name="connsiteY120" fmla="*/ 154071 h 713337"/>
              <a:gd name="connsiteX121" fmla="*/ 634199 w 1171345"/>
              <a:gd name="connsiteY121" fmla="*/ 202597 h 713337"/>
              <a:gd name="connsiteX122" fmla="*/ 585673 w 1171345"/>
              <a:gd name="connsiteY122" fmla="*/ 251123 h 713337"/>
              <a:gd name="connsiteX123" fmla="*/ 537146 w 1171345"/>
              <a:gd name="connsiteY123" fmla="*/ 202597 h 713337"/>
              <a:gd name="connsiteX124" fmla="*/ 585673 w 1171345"/>
              <a:gd name="connsiteY124" fmla="*/ 154071 h 713337"/>
              <a:gd name="connsiteX125" fmla="*/ 406624 w 1171345"/>
              <a:gd name="connsiteY125" fmla="*/ 154071 h 713337"/>
              <a:gd name="connsiteX126" fmla="*/ 455151 w 1171345"/>
              <a:gd name="connsiteY126" fmla="*/ 202597 h 713337"/>
              <a:gd name="connsiteX127" fmla="*/ 406624 w 1171345"/>
              <a:gd name="connsiteY127" fmla="*/ 251123 h 713337"/>
              <a:gd name="connsiteX128" fmla="*/ 358098 w 1171345"/>
              <a:gd name="connsiteY128" fmla="*/ 202597 h 713337"/>
              <a:gd name="connsiteX129" fmla="*/ 406624 w 1171345"/>
              <a:gd name="connsiteY129" fmla="*/ 154071 h 713337"/>
              <a:gd name="connsiteX130" fmla="*/ 227575 w 1171345"/>
              <a:gd name="connsiteY130" fmla="*/ 154071 h 713337"/>
              <a:gd name="connsiteX131" fmla="*/ 276101 w 1171345"/>
              <a:gd name="connsiteY131" fmla="*/ 202597 h 713337"/>
              <a:gd name="connsiteX132" fmla="*/ 227575 w 1171345"/>
              <a:gd name="connsiteY132" fmla="*/ 251123 h 713337"/>
              <a:gd name="connsiteX133" fmla="*/ 179048 w 1171345"/>
              <a:gd name="connsiteY133" fmla="*/ 202597 h 713337"/>
              <a:gd name="connsiteX134" fmla="*/ 227575 w 1171345"/>
              <a:gd name="connsiteY134" fmla="*/ 154071 h 713337"/>
              <a:gd name="connsiteX135" fmla="*/ 48526 w 1171345"/>
              <a:gd name="connsiteY135" fmla="*/ 154071 h 713337"/>
              <a:gd name="connsiteX136" fmla="*/ 97053 w 1171345"/>
              <a:gd name="connsiteY136" fmla="*/ 202597 h 713337"/>
              <a:gd name="connsiteX137" fmla="*/ 48526 w 1171345"/>
              <a:gd name="connsiteY137" fmla="*/ 251123 h 713337"/>
              <a:gd name="connsiteX138" fmla="*/ 0 w 1171345"/>
              <a:gd name="connsiteY138" fmla="*/ 202597 h 713337"/>
              <a:gd name="connsiteX139" fmla="*/ 48526 w 1171345"/>
              <a:gd name="connsiteY139" fmla="*/ 154071 h 713337"/>
              <a:gd name="connsiteX140" fmla="*/ 1122819 w 1171345"/>
              <a:gd name="connsiteY140" fmla="*/ 0 h 713337"/>
              <a:gd name="connsiteX141" fmla="*/ 1171345 w 1171345"/>
              <a:gd name="connsiteY141" fmla="*/ 48526 h 713337"/>
              <a:gd name="connsiteX142" fmla="*/ 1122819 w 1171345"/>
              <a:gd name="connsiteY142" fmla="*/ 97053 h 713337"/>
              <a:gd name="connsiteX143" fmla="*/ 1074293 w 1171345"/>
              <a:gd name="connsiteY143" fmla="*/ 48526 h 713337"/>
              <a:gd name="connsiteX144" fmla="*/ 1122819 w 1171345"/>
              <a:gd name="connsiteY144" fmla="*/ 0 h 713337"/>
              <a:gd name="connsiteX145" fmla="*/ 943769 w 1171345"/>
              <a:gd name="connsiteY145" fmla="*/ 0 h 713337"/>
              <a:gd name="connsiteX146" fmla="*/ 992296 w 1171345"/>
              <a:gd name="connsiteY146" fmla="*/ 48526 h 713337"/>
              <a:gd name="connsiteX147" fmla="*/ 943769 w 1171345"/>
              <a:gd name="connsiteY147" fmla="*/ 97053 h 713337"/>
              <a:gd name="connsiteX148" fmla="*/ 895243 w 1171345"/>
              <a:gd name="connsiteY148" fmla="*/ 48526 h 713337"/>
              <a:gd name="connsiteX149" fmla="*/ 943769 w 1171345"/>
              <a:gd name="connsiteY149" fmla="*/ 0 h 713337"/>
              <a:gd name="connsiteX150" fmla="*/ 764721 w 1171345"/>
              <a:gd name="connsiteY150" fmla="*/ 0 h 713337"/>
              <a:gd name="connsiteX151" fmla="*/ 813247 w 1171345"/>
              <a:gd name="connsiteY151" fmla="*/ 48526 h 713337"/>
              <a:gd name="connsiteX152" fmla="*/ 764721 w 1171345"/>
              <a:gd name="connsiteY152" fmla="*/ 97053 h 713337"/>
              <a:gd name="connsiteX153" fmla="*/ 716195 w 1171345"/>
              <a:gd name="connsiteY153" fmla="*/ 48526 h 713337"/>
              <a:gd name="connsiteX154" fmla="*/ 764721 w 1171345"/>
              <a:gd name="connsiteY154" fmla="*/ 0 h 713337"/>
              <a:gd name="connsiteX155" fmla="*/ 585673 w 1171345"/>
              <a:gd name="connsiteY155" fmla="*/ 0 h 713337"/>
              <a:gd name="connsiteX156" fmla="*/ 634199 w 1171345"/>
              <a:gd name="connsiteY156" fmla="*/ 48526 h 713337"/>
              <a:gd name="connsiteX157" fmla="*/ 585673 w 1171345"/>
              <a:gd name="connsiteY157" fmla="*/ 97053 h 713337"/>
              <a:gd name="connsiteX158" fmla="*/ 537146 w 1171345"/>
              <a:gd name="connsiteY158" fmla="*/ 48526 h 713337"/>
              <a:gd name="connsiteX159" fmla="*/ 585673 w 1171345"/>
              <a:gd name="connsiteY159" fmla="*/ 0 h 713337"/>
              <a:gd name="connsiteX160" fmla="*/ 406624 w 1171345"/>
              <a:gd name="connsiteY160" fmla="*/ 0 h 713337"/>
              <a:gd name="connsiteX161" fmla="*/ 455151 w 1171345"/>
              <a:gd name="connsiteY161" fmla="*/ 48526 h 713337"/>
              <a:gd name="connsiteX162" fmla="*/ 406624 w 1171345"/>
              <a:gd name="connsiteY162" fmla="*/ 97053 h 713337"/>
              <a:gd name="connsiteX163" fmla="*/ 358098 w 1171345"/>
              <a:gd name="connsiteY163" fmla="*/ 48526 h 713337"/>
              <a:gd name="connsiteX164" fmla="*/ 406624 w 1171345"/>
              <a:gd name="connsiteY164" fmla="*/ 0 h 713337"/>
              <a:gd name="connsiteX165" fmla="*/ 227575 w 1171345"/>
              <a:gd name="connsiteY165" fmla="*/ 0 h 713337"/>
              <a:gd name="connsiteX166" fmla="*/ 276101 w 1171345"/>
              <a:gd name="connsiteY166" fmla="*/ 48526 h 713337"/>
              <a:gd name="connsiteX167" fmla="*/ 227575 w 1171345"/>
              <a:gd name="connsiteY167" fmla="*/ 97053 h 713337"/>
              <a:gd name="connsiteX168" fmla="*/ 179048 w 1171345"/>
              <a:gd name="connsiteY168" fmla="*/ 48526 h 713337"/>
              <a:gd name="connsiteX169" fmla="*/ 227575 w 1171345"/>
              <a:gd name="connsiteY169" fmla="*/ 0 h 713337"/>
              <a:gd name="connsiteX170" fmla="*/ 48526 w 1171345"/>
              <a:gd name="connsiteY170" fmla="*/ 0 h 713337"/>
              <a:gd name="connsiteX171" fmla="*/ 97053 w 1171345"/>
              <a:gd name="connsiteY171" fmla="*/ 48526 h 713337"/>
              <a:gd name="connsiteX172" fmla="*/ 48526 w 1171345"/>
              <a:gd name="connsiteY172" fmla="*/ 97053 h 713337"/>
              <a:gd name="connsiteX173" fmla="*/ 0 w 1171345"/>
              <a:gd name="connsiteY173" fmla="*/ 48526 h 713337"/>
              <a:gd name="connsiteX174" fmla="*/ 48526 w 1171345"/>
              <a:gd name="connsiteY174" fmla="*/ 0 h 713337"/>
            </a:gdLst>
            <a:ahLst/>
            <a:cxnLst/>
            <a:rect l="l" t="t" r="r" b="b"/>
            <a:pathLst>
              <a:path w="1171345" h="713337">
                <a:moveTo>
                  <a:pt x="1122819" y="616285"/>
                </a:moveTo>
                <a:cubicBezTo>
                  <a:pt x="1149619" y="616285"/>
                  <a:pt x="1171345" y="638011"/>
                  <a:pt x="1171345" y="664811"/>
                </a:cubicBezTo>
                <a:cubicBezTo>
                  <a:pt x="1171345" y="691611"/>
                  <a:pt x="1149619" y="713337"/>
                  <a:pt x="1122819" y="713337"/>
                </a:cubicBezTo>
                <a:cubicBezTo>
                  <a:pt x="1096019" y="713337"/>
                  <a:pt x="1074293" y="691611"/>
                  <a:pt x="1074293" y="664811"/>
                </a:cubicBezTo>
                <a:cubicBezTo>
                  <a:pt x="1074293" y="638011"/>
                  <a:pt x="1096019" y="616285"/>
                  <a:pt x="1122819" y="616285"/>
                </a:cubicBezTo>
                <a:close/>
                <a:moveTo>
                  <a:pt x="943769" y="616285"/>
                </a:moveTo>
                <a:cubicBezTo>
                  <a:pt x="970569" y="616285"/>
                  <a:pt x="992296" y="638011"/>
                  <a:pt x="992296" y="664811"/>
                </a:cubicBezTo>
                <a:cubicBezTo>
                  <a:pt x="992296" y="691611"/>
                  <a:pt x="970569" y="713337"/>
                  <a:pt x="943769" y="713337"/>
                </a:cubicBezTo>
                <a:cubicBezTo>
                  <a:pt x="916970" y="713337"/>
                  <a:pt x="895243" y="691611"/>
                  <a:pt x="895243" y="664811"/>
                </a:cubicBezTo>
                <a:cubicBezTo>
                  <a:pt x="895243" y="638011"/>
                  <a:pt x="916970" y="616285"/>
                  <a:pt x="943769" y="616285"/>
                </a:cubicBezTo>
                <a:close/>
                <a:moveTo>
                  <a:pt x="764721" y="616285"/>
                </a:moveTo>
                <a:cubicBezTo>
                  <a:pt x="791521" y="616285"/>
                  <a:pt x="813247" y="638011"/>
                  <a:pt x="813247" y="664811"/>
                </a:cubicBezTo>
                <a:cubicBezTo>
                  <a:pt x="813247" y="691611"/>
                  <a:pt x="791521" y="713337"/>
                  <a:pt x="764721" y="713337"/>
                </a:cubicBezTo>
                <a:cubicBezTo>
                  <a:pt x="737921" y="713337"/>
                  <a:pt x="716195" y="691611"/>
                  <a:pt x="716195" y="664811"/>
                </a:cubicBezTo>
                <a:cubicBezTo>
                  <a:pt x="716195" y="638011"/>
                  <a:pt x="737921" y="616285"/>
                  <a:pt x="764721" y="616285"/>
                </a:cubicBezTo>
                <a:close/>
                <a:moveTo>
                  <a:pt x="585673" y="616285"/>
                </a:moveTo>
                <a:cubicBezTo>
                  <a:pt x="612472" y="616285"/>
                  <a:pt x="634199" y="638011"/>
                  <a:pt x="634199" y="664811"/>
                </a:cubicBezTo>
                <a:cubicBezTo>
                  <a:pt x="634199" y="691611"/>
                  <a:pt x="612472" y="713337"/>
                  <a:pt x="585673" y="713337"/>
                </a:cubicBezTo>
                <a:cubicBezTo>
                  <a:pt x="558873" y="713337"/>
                  <a:pt x="537146" y="691611"/>
                  <a:pt x="537146" y="664811"/>
                </a:cubicBezTo>
                <a:cubicBezTo>
                  <a:pt x="537146" y="638011"/>
                  <a:pt x="558873" y="616285"/>
                  <a:pt x="585673" y="616285"/>
                </a:cubicBezTo>
                <a:close/>
                <a:moveTo>
                  <a:pt x="406624" y="616285"/>
                </a:moveTo>
                <a:cubicBezTo>
                  <a:pt x="433424" y="616285"/>
                  <a:pt x="455151" y="638011"/>
                  <a:pt x="455151" y="664811"/>
                </a:cubicBezTo>
                <a:cubicBezTo>
                  <a:pt x="455151" y="691611"/>
                  <a:pt x="433424" y="713337"/>
                  <a:pt x="406624" y="713337"/>
                </a:cubicBezTo>
                <a:cubicBezTo>
                  <a:pt x="379825" y="713337"/>
                  <a:pt x="358098" y="691611"/>
                  <a:pt x="358098" y="664811"/>
                </a:cubicBezTo>
                <a:cubicBezTo>
                  <a:pt x="358098" y="638011"/>
                  <a:pt x="379825" y="616285"/>
                  <a:pt x="406624" y="616285"/>
                </a:cubicBezTo>
                <a:close/>
                <a:moveTo>
                  <a:pt x="227575" y="616285"/>
                </a:moveTo>
                <a:cubicBezTo>
                  <a:pt x="254374" y="616285"/>
                  <a:pt x="276101" y="638011"/>
                  <a:pt x="276101" y="664811"/>
                </a:cubicBezTo>
                <a:cubicBezTo>
                  <a:pt x="276101" y="691611"/>
                  <a:pt x="254374" y="713337"/>
                  <a:pt x="227575" y="713337"/>
                </a:cubicBezTo>
                <a:cubicBezTo>
                  <a:pt x="200775" y="713337"/>
                  <a:pt x="179048" y="691611"/>
                  <a:pt x="179048" y="664811"/>
                </a:cubicBezTo>
                <a:cubicBezTo>
                  <a:pt x="179048" y="638011"/>
                  <a:pt x="200775" y="616285"/>
                  <a:pt x="227575" y="616285"/>
                </a:cubicBezTo>
                <a:close/>
                <a:moveTo>
                  <a:pt x="48526" y="616285"/>
                </a:moveTo>
                <a:cubicBezTo>
                  <a:pt x="75326" y="616285"/>
                  <a:pt x="97053" y="638011"/>
                  <a:pt x="97053" y="664811"/>
                </a:cubicBezTo>
                <a:cubicBezTo>
                  <a:pt x="97053" y="691611"/>
                  <a:pt x="75326" y="713337"/>
                  <a:pt x="48526" y="713337"/>
                </a:cubicBezTo>
                <a:cubicBezTo>
                  <a:pt x="21727" y="713337"/>
                  <a:pt x="0" y="691611"/>
                  <a:pt x="0" y="664811"/>
                </a:cubicBezTo>
                <a:cubicBezTo>
                  <a:pt x="0" y="638011"/>
                  <a:pt x="21727" y="616285"/>
                  <a:pt x="48526" y="616285"/>
                </a:cubicBezTo>
                <a:close/>
                <a:moveTo>
                  <a:pt x="1122819" y="462214"/>
                </a:moveTo>
                <a:cubicBezTo>
                  <a:pt x="1149619" y="462214"/>
                  <a:pt x="1171345" y="483941"/>
                  <a:pt x="1171345" y="510740"/>
                </a:cubicBezTo>
                <a:cubicBezTo>
                  <a:pt x="1171345" y="537540"/>
                  <a:pt x="1149619" y="559266"/>
                  <a:pt x="1122819" y="559266"/>
                </a:cubicBezTo>
                <a:cubicBezTo>
                  <a:pt x="1096019" y="559266"/>
                  <a:pt x="1074293" y="537540"/>
                  <a:pt x="1074293" y="510740"/>
                </a:cubicBezTo>
                <a:cubicBezTo>
                  <a:pt x="1074293" y="483941"/>
                  <a:pt x="1096019" y="462214"/>
                  <a:pt x="1122819" y="462214"/>
                </a:cubicBezTo>
                <a:close/>
                <a:moveTo>
                  <a:pt x="943769" y="462214"/>
                </a:moveTo>
                <a:cubicBezTo>
                  <a:pt x="970569" y="462214"/>
                  <a:pt x="992296" y="483941"/>
                  <a:pt x="992296" y="510740"/>
                </a:cubicBezTo>
                <a:cubicBezTo>
                  <a:pt x="992296" y="537540"/>
                  <a:pt x="970569" y="559266"/>
                  <a:pt x="943769" y="559266"/>
                </a:cubicBezTo>
                <a:cubicBezTo>
                  <a:pt x="916970" y="559266"/>
                  <a:pt x="895243" y="537540"/>
                  <a:pt x="895243" y="510740"/>
                </a:cubicBezTo>
                <a:cubicBezTo>
                  <a:pt x="895243" y="483941"/>
                  <a:pt x="916970" y="462214"/>
                  <a:pt x="943769" y="462214"/>
                </a:cubicBezTo>
                <a:close/>
                <a:moveTo>
                  <a:pt x="764721" y="462214"/>
                </a:moveTo>
                <a:cubicBezTo>
                  <a:pt x="791521" y="462214"/>
                  <a:pt x="813247" y="483941"/>
                  <a:pt x="813247" y="510740"/>
                </a:cubicBezTo>
                <a:cubicBezTo>
                  <a:pt x="813247" y="537540"/>
                  <a:pt x="791521" y="559266"/>
                  <a:pt x="764721" y="559266"/>
                </a:cubicBezTo>
                <a:cubicBezTo>
                  <a:pt x="737921" y="559266"/>
                  <a:pt x="716195" y="537540"/>
                  <a:pt x="716195" y="510740"/>
                </a:cubicBezTo>
                <a:cubicBezTo>
                  <a:pt x="716195" y="483941"/>
                  <a:pt x="737921" y="462214"/>
                  <a:pt x="764721" y="462214"/>
                </a:cubicBezTo>
                <a:close/>
                <a:moveTo>
                  <a:pt x="585673" y="462214"/>
                </a:moveTo>
                <a:cubicBezTo>
                  <a:pt x="612472" y="462214"/>
                  <a:pt x="634199" y="483941"/>
                  <a:pt x="634199" y="510740"/>
                </a:cubicBezTo>
                <a:cubicBezTo>
                  <a:pt x="634199" y="537540"/>
                  <a:pt x="612472" y="559266"/>
                  <a:pt x="585673" y="559266"/>
                </a:cubicBezTo>
                <a:cubicBezTo>
                  <a:pt x="558873" y="559266"/>
                  <a:pt x="537146" y="537540"/>
                  <a:pt x="537146" y="510740"/>
                </a:cubicBezTo>
                <a:cubicBezTo>
                  <a:pt x="537146" y="483941"/>
                  <a:pt x="558873" y="462214"/>
                  <a:pt x="585673" y="462214"/>
                </a:cubicBezTo>
                <a:close/>
                <a:moveTo>
                  <a:pt x="406624" y="462214"/>
                </a:moveTo>
                <a:cubicBezTo>
                  <a:pt x="433424" y="462214"/>
                  <a:pt x="455151" y="483941"/>
                  <a:pt x="455151" y="510740"/>
                </a:cubicBezTo>
                <a:cubicBezTo>
                  <a:pt x="455151" y="537540"/>
                  <a:pt x="433424" y="559266"/>
                  <a:pt x="406624" y="559266"/>
                </a:cubicBezTo>
                <a:cubicBezTo>
                  <a:pt x="379825" y="559266"/>
                  <a:pt x="358098" y="537540"/>
                  <a:pt x="358098" y="510740"/>
                </a:cubicBezTo>
                <a:cubicBezTo>
                  <a:pt x="358098" y="483941"/>
                  <a:pt x="379825" y="462214"/>
                  <a:pt x="406624" y="462214"/>
                </a:cubicBezTo>
                <a:close/>
                <a:moveTo>
                  <a:pt x="227575" y="462214"/>
                </a:moveTo>
                <a:cubicBezTo>
                  <a:pt x="254374" y="462214"/>
                  <a:pt x="276101" y="483941"/>
                  <a:pt x="276101" y="510740"/>
                </a:cubicBezTo>
                <a:cubicBezTo>
                  <a:pt x="276101" y="537540"/>
                  <a:pt x="254374" y="559266"/>
                  <a:pt x="227575" y="559266"/>
                </a:cubicBezTo>
                <a:cubicBezTo>
                  <a:pt x="200775" y="559266"/>
                  <a:pt x="179048" y="537540"/>
                  <a:pt x="179048" y="510740"/>
                </a:cubicBezTo>
                <a:cubicBezTo>
                  <a:pt x="179048" y="483941"/>
                  <a:pt x="200775" y="462214"/>
                  <a:pt x="227575" y="462214"/>
                </a:cubicBezTo>
                <a:close/>
                <a:moveTo>
                  <a:pt x="48526" y="462214"/>
                </a:moveTo>
                <a:cubicBezTo>
                  <a:pt x="75326" y="462214"/>
                  <a:pt x="97053" y="483941"/>
                  <a:pt x="97053" y="510740"/>
                </a:cubicBezTo>
                <a:cubicBezTo>
                  <a:pt x="97053" y="537540"/>
                  <a:pt x="75326" y="559266"/>
                  <a:pt x="48526" y="559266"/>
                </a:cubicBezTo>
                <a:cubicBezTo>
                  <a:pt x="21727" y="559266"/>
                  <a:pt x="0" y="537540"/>
                  <a:pt x="0" y="510740"/>
                </a:cubicBezTo>
                <a:cubicBezTo>
                  <a:pt x="0" y="483941"/>
                  <a:pt x="21727" y="462214"/>
                  <a:pt x="48526" y="462214"/>
                </a:cubicBezTo>
                <a:close/>
                <a:moveTo>
                  <a:pt x="1122819" y="308142"/>
                </a:moveTo>
                <a:cubicBezTo>
                  <a:pt x="1149619" y="308142"/>
                  <a:pt x="1171345" y="329868"/>
                  <a:pt x="1171345" y="356668"/>
                </a:cubicBezTo>
                <a:cubicBezTo>
                  <a:pt x="1171345" y="383468"/>
                  <a:pt x="1149619" y="405194"/>
                  <a:pt x="1122819" y="405194"/>
                </a:cubicBezTo>
                <a:cubicBezTo>
                  <a:pt x="1096019" y="405194"/>
                  <a:pt x="1074293" y="383468"/>
                  <a:pt x="1074293" y="356668"/>
                </a:cubicBezTo>
                <a:cubicBezTo>
                  <a:pt x="1074293" y="329868"/>
                  <a:pt x="1096019" y="308142"/>
                  <a:pt x="1122819" y="308142"/>
                </a:cubicBezTo>
                <a:close/>
                <a:moveTo>
                  <a:pt x="943769" y="308142"/>
                </a:moveTo>
                <a:cubicBezTo>
                  <a:pt x="970569" y="308142"/>
                  <a:pt x="992296" y="329868"/>
                  <a:pt x="992296" y="356668"/>
                </a:cubicBezTo>
                <a:cubicBezTo>
                  <a:pt x="992296" y="383468"/>
                  <a:pt x="970569" y="405194"/>
                  <a:pt x="943769" y="405194"/>
                </a:cubicBezTo>
                <a:cubicBezTo>
                  <a:pt x="916970" y="405194"/>
                  <a:pt x="895243" y="383468"/>
                  <a:pt x="895243" y="356668"/>
                </a:cubicBezTo>
                <a:cubicBezTo>
                  <a:pt x="895243" y="329868"/>
                  <a:pt x="916970" y="308142"/>
                  <a:pt x="943769" y="308142"/>
                </a:cubicBezTo>
                <a:close/>
                <a:moveTo>
                  <a:pt x="764721" y="308142"/>
                </a:moveTo>
                <a:cubicBezTo>
                  <a:pt x="791521" y="308142"/>
                  <a:pt x="813247" y="329868"/>
                  <a:pt x="813247" y="356668"/>
                </a:cubicBezTo>
                <a:cubicBezTo>
                  <a:pt x="813247" y="383468"/>
                  <a:pt x="791521" y="405194"/>
                  <a:pt x="764721" y="405194"/>
                </a:cubicBezTo>
                <a:cubicBezTo>
                  <a:pt x="737921" y="405194"/>
                  <a:pt x="716195" y="383468"/>
                  <a:pt x="716195" y="356668"/>
                </a:cubicBezTo>
                <a:cubicBezTo>
                  <a:pt x="716195" y="329868"/>
                  <a:pt x="737921" y="308142"/>
                  <a:pt x="764721" y="308142"/>
                </a:cubicBezTo>
                <a:close/>
                <a:moveTo>
                  <a:pt x="585673" y="308142"/>
                </a:moveTo>
                <a:cubicBezTo>
                  <a:pt x="612472" y="308142"/>
                  <a:pt x="634199" y="329868"/>
                  <a:pt x="634199" y="356668"/>
                </a:cubicBezTo>
                <a:cubicBezTo>
                  <a:pt x="634199" y="383468"/>
                  <a:pt x="612472" y="405194"/>
                  <a:pt x="585673" y="405194"/>
                </a:cubicBezTo>
                <a:cubicBezTo>
                  <a:pt x="558873" y="405194"/>
                  <a:pt x="537146" y="383468"/>
                  <a:pt x="537146" y="356668"/>
                </a:cubicBezTo>
                <a:cubicBezTo>
                  <a:pt x="537146" y="329868"/>
                  <a:pt x="558873" y="308142"/>
                  <a:pt x="585673" y="308142"/>
                </a:cubicBezTo>
                <a:close/>
                <a:moveTo>
                  <a:pt x="406624" y="308142"/>
                </a:moveTo>
                <a:cubicBezTo>
                  <a:pt x="433424" y="308142"/>
                  <a:pt x="455151" y="329868"/>
                  <a:pt x="455151" y="356668"/>
                </a:cubicBezTo>
                <a:cubicBezTo>
                  <a:pt x="455151" y="383468"/>
                  <a:pt x="433424" y="405194"/>
                  <a:pt x="406624" y="405194"/>
                </a:cubicBezTo>
                <a:cubicBezTo>
                  <a:pt x="379825" y="405194"/>
                  <a:pt x="358098" y="383468"/>
                  <a:pt x="358098" y="356668"/>
                </a:cubicBezTo>
                <a:cubicBezTo>
                  <a:pt x="358098" y="329868"/>
                  <a:pt x="379825" y="308142"/>
                  <a:pt x="406624" y="308142"/>
                </a:cubicBezTo>
                <a:close/>
                <a:moveTo>
                  <a:pt x="227575" y="308142"/>
                </a:moveTo>
                <a:cubicBezTo>
                  <a:pt x="254374" y="308142"/>
                  <a:pt x="276101" y="329868"/>
                  <a:pt x="276101" y="356668"/>
                </a:cubicBezTo>
                <a:cubicBezTo>
                  <a:pt x="276101" y="383468"/>
                  <a:pt x="254374" y="405194"/>
                  <a:pt x="227575" y="405194"/>
                </a:cubicBezTo>
                <a:cubicBezTo>
                  <a:pt x="200775" y="405194"/>
                  <a:pt x="179048" y="383468"/>
                  <a:pt x="179048" y="356668"/>
                </a:cubicBezTo>
                <a:cubicBezTo>
                  <a:pt x="179048" y="329868"/>
                  <a:pt x="200775" y="308142"/>
                  <a:pt x="227575" y="308142"/>
                </a:cubicBezTo>
                <a:close/>
                <a:moveTo>
                  <a:pt x="48526" y="308142"/>
                </a:moveTo>
                <a:cubicBezTo>
                  <a:pt x="75326" y="308142"/>
                  <a:pt x="97053" y="329868"/>
                  <a:pt x="97053" y="356668"/>
                </a:cubicBezTo>
                <a:cubicBezTo>
                  <a:pt x="97053" y="383468"/>
                  <a:pt x="75326" y="405194"/>
                  <a:pt x="48526" y="405194"/>
                </a:cubicBezTo>
                <a:cubicBezTo>
                  <a:pt x="21727" y="405194"/>
                  <a:pt x="0" y="383468"/>
                  <a:pt x="0" y="356668"/>
                </a:cubicBezTo>
                <a:cubicBezTo>
                  <a:pt x="0" y="329868"/>
                  <a:pt x="21727" y="308142"/>
                  <a:pt x="48526" y="308142"/>
                </a:cubicBezTo>
                <a:close/>
                <a:moveTo>
                  <a:pt x="1122819" y="154071"/>
                </a:moveTo>
                <a:cubicBezTo>
                  <a:pt x="1149619" y="154071"/>
                  <a:pt x="1171345" y="175798"/>
                  <a:pt x="1171345" y="202597"/>
                </a:cubicBezTo>
                <a:cubicBezTo>
                  <a:pt x="1171345" y="229397"/>
                  <a:pt x="1149619" y="251123"/>
                  <a:pt x="1122819" y="251123"/>
                </a:cubicBezTo>
                <a:cubicBezTo>
                  <a:pt x="1096019" y="251123"/>
                  <a:pt x="1074293" y="229397"/>
                  <a:pt x="1074293" y="202597"/>
                </a:cubicBezTo>
                <a:cubicBezTo>
                  <a:pt x="1074293" y="175798"/>
                  <a:pt x="1096019" y="154071"/>
                  <a:pt x="1122819" y="154071"/>
                </a:cubicBezTo>
                <a:close/>
                <a:moveTo>
                  <a:pt x="943769" y="154071"/>
                </a:moveTo>
                <a:cubicBezTo>
                  <a:pt x="970569" y="154071"/>
                  <a:pt x="992296" y="175798"/>
                  <a:pt x="992296" y="202597"/>
                </a:cubicBezTo>
                <a:cubicBezTo>
                  <a:pt x="992296" y="229397"/>
                  <a:pt x="970569" y="251123"/>
                  <a:pt x="943769" y="251123"/>
                </a:cubicBezTo>
                <a:cubicBezTo>
                  <a:pt x="916970" y="251123"/>
                  <a:pt x="895243" y="229397"/>
                  <a:pt x="895243" y="202597"/>
                </a:cubicBezTo>
                <a:cubicBezTo>
                  <a:pt x="895243" y="175798"/>
                  <a:pt x="916970" y="154071"/>
                  <a:pt x="943769" y="154071"/>
                </a:cubicBezTo>
                <a:close/>
                <a:moveTo>
                  <a:pt x="764721" y="154071"/>
                </a:moveTo>
                <a:cubicBezTo>
                  <a:pt x="791521" y="154071"/>
                  <a:pt x="813247" y="175798"/>
                  <a:pt x="813247" y="202597"/>
                </a:cubicBezTo>
                <a:cubicBezTo>
                  <a:pt x="813247" y="229397"/>
                  <a:pt x="791521" y="251123"/>
                  <a:pt x="764721" y="251123"/>
                </a:cubicBezTo>
                <a:cubicBezTo>
                  <a:pt x="737921" y="251123"/>
                  <a:pt x="716195" y="229397"/>
                  <a:pt x="716195" y="202597"/>
                </a:cubicBezTo>
                <a:cubicBezTo>
                  <a:pt x="716195" y="175798"/>
                  <a:pt x="737921" y="154071"/>
                  <a:pt x="764721" y="154071"/>
                </a:cubicBezTo>
                <a:close/>
                <a:moveTo>
                  <a:pt x="585673" y="154071"/>
                </a:moveTo>
                <a:cubicBezTo>
                  <a:pt x="612472" y="154071"/>
                  <a:pt x="634199" y="175798"/>
                  <a:pt x="634199" y="202597"/>
                </a:cubicBezTo>
                <a:cubicBezTo>
                  <a:pt x="634199" y="229397"/>
                  <a:pt x="612472" y="251123"/>
                  <a:pt x="585673" y="251123"/>
                </a:cubicBezTo>
                <a:cubicBezTo>
                  <a:pt x="558873" y="251123"/>
                  <a:pt x="537146" y="229397"/>
                  <a:pt x="537146" y="202597"/>
                </a:cubicBezTo>
                <a:cubicBezTo>
                  <a:pt x="537146" y="175798"/>
                  <a:pt x="558873" y="154071"/>
                  <a:pt x="585673" y="154071"/>
                </a:cubicBezTo>
                <a:close/>
                <a:moveTo>
                  <a:pt x="406624" y="154071"/>
                </a:moveTo>
                <a:cubicBezTo>
                  <a:pt x="433424" y="154071"/>
                  <a:pt x="455151" y="175798"/>
                  <a:pt x="455151" y="202597"/>
                </a:cubicBezTo>
                <a:cubicBezTo>
                  <a:pt x="455151" y="229397"/>
                  <a:pt x="433424" y="251123"/>
                  <a:pt x="406624" y="251123"/>
                </a:cubicBezTo>
                <a:cubicBezTo>
                  <a:pt x="379825" y="251123"/>
                  <a:pt x="358098" y="229397"/>
                  <a:pt x="358098" y="202597"/>
                </a:cubicBezTo>
                <a:cubicBezTo>
                  <a:pt x="358098" y="175798"/>
                  <a:pt x="379825" y="154071"/>
                  <a:pt x="406624" y="154071"/>
                </a:cubicBezTo>
                <a:close/>
                <a:moveTo>
                  <a:pt x="227575" y="154071"/>
                </a:moveTo>
                <a:cubicBezTo>
                  <a:pt x="254374" y="154071"/>
                  <a:pt x="276101" y="175798"/>
                  <a:pt x="276101" y="202597"/>
                </a:cubicBezTo>
                <a:cubicBezTo>
                  <a:pt x="276101" y="229397"/>
                  <a:pt x="254374" y="251123"/>
                  <a:pt x="227575" y="251123"/>
                </a:cubicBezTo>
                <a:cubicBezTo>
                  <a:pt x="200775" y="251123"/>
                  <a:pt x="179048" y="229397"/>
                  <a:pt x="179048" y="202597"/>
                </a:cubicBezTo>
                <a:cubicBezTo>
                  <a:pt x="179048" y="175798"/>
                  <a:pt x="200775" y="154071"/>
                  <a:pt x="227575" y="154071"/>
                </a:cubicBezTo>
                <a:close/>
                <a:moveTo>
                  <a:pt x="48526" y="154071"/>
                </a:moveTo>
                <a:cubicBezTo>
                  <a:pt x="75326" y="154071"/>
                  <a:pt x="97053" y="175798"/>
                  <a:pt x="97053" y="202597"/>
                </a:cubicBezTo>
                <a:cubicBezTo>
                  <a:pt x="97053" y="229397"/>
                  <a:pt x="75326" y="251123"/>
                  <a:pt x="48526" y="251123"/>
                </a:cubicBezTo>
                <a:cubicBezTo>
                  <a:pt x="21727" y="251123"/>
                  <a:pt x="0" y="229397"/>
                  <a:pt x="0" y="202597"/>
                </a:cubicBezTo>
                <a:cubicBezTo>
                  <a:pt x="0" y="175798"/>
                  <a:pt x="21727" y="154071"/>
                  <a:pt x="48526" y="154071"/>
                </a:cubicBezTo>
                <a:close/>
                <a:moveTo>
                  <a:pt x="1122819" y="0"/>
                </a:moveTo>
                <a:cubicBezTo>
                  <a:pt x="1149619" y="0"/>
                  <a:pt x="1171345" y="21727"/>
                  <a:pt x="1171345" y="48526"/>
                </a:cubicBezTo>
                <a:cubicBezTo>
                  <a:pt x="1171345" y="75326"/>
                  <a:pt x="1149619" y="97053"/>
                  <a:pt x="1122819" y="97053"/>
                </a:cubicBezTo>
                <a:cubicBezTo>
                  <a:pt x="1096019" y="97053"/>
                  <a:pt x="1074293" y="75326"/>
                  <a:pt x="1074293" y="48526"/>
                </a:cubicBezTo>
                <a:cubicBezTo>
                  <a:pt x="1074293" y="21727"/>
                  <a:pt x="1096019" y="0"/>
                  <a:pt x="1122819" y="0"/>
                </a:cubicBezTo>
                <a:close/>
                <a:moveTo>
                  <a:pt x="943769" y="0"/>
                </a:moveTo>
                <a:cubicBezTo>
                  <a:pt x="970569" y="0"/>
                  <a:pt x="992296" y="21727"/>
                  <a:pt x="992296" y="48526"/>
                </a:cubicBezTo>
                <a:cubicBezTo>
                  <a:pt x="992296" y="75326"/>
                  <a:pt x="970569" y="97053"/>
                  <a:pt x="943769" y="97053"/>
                </a:cubicBezTo>
                <a:cubicBezTo>
                  <a:pt x="916970" y="97053"/>
                  <a:pt x="895243" y="75326"/>
                  <a:pt x="895243" y="48526"/>
                </a:cubicBezTo>
                <a:cubicBezTo>
                  <a:pt x="895243" y="21727"/>
                  <a:pt x="916970" y="0"/>
                  <a:pt x="943769" y="0"/>
                </a:cubicBezTo>
                <a:close/>
                <a:moveTo>
                  <a:pt x="764721" y="0"/>
                </a:moveTo>
                <a:cubicBezTo>
                  <a:pt x="791521" y="0"/>
                  <a:pt x="813247" y="21727"/>
                  <a:pt x="813247" y="48526"/>
                </a:cubicBezTo>
                <a:cubicBezTo>
                  <a:pt x="813247" y="75326"/>
                  <a:pt x="791521" y="97053"/>
                  <a:pt x="764721" y="97053"/>
                </a:cubicBezTo>
                <a:cubicBezTo>
                  <a:pt x="737921" y="97053"/>
                  <a:pt x="716195" y="75326"/>
                  <a:pt x="716195" y="48526"/>
                </a:cubicBezTo>
                <a:cubicBezTo>
                  <a:pt x="716195" y="21727"/>
                  <a:pt x="737921" y="0"/>
                  <a:pt x="764721" y="0"/>
                </a:cubicBezTo>
                <a:close/>
                <a:moveTo>
                  <a:pt x="585673" y="0"/>
                </a:moveTo>
                <a:cubicBezTo>
                  <a:pt x="612472" y="0"/>
                  <a:pt x="634199" y="21727"/>
                  <a:pt x="634199" y="48526"/>
                </a:cubicBezTo>
                <a:cubicBezTo>
                  <a:pt x="634199" y="75326"/>
                  <a:pt x="612472" y="97053"/>
                  <a:pt x="585673" y="97053"/>
                </a:cubicBezTo>
                <a:cubicBezTo>
                  <a:pt x="558873" y="97053"/>
                  <a:pt x="537146" y="75326"/>
                  <a:pt x="537146" y="48526"/>
                </a:cubicBezTo>
                <a:cubicBezTo>
                  <a:pt x="537146" y="21727"/>
                  <a:pt x="558873" y="0"/>
                  <a:pt x="585673" y="0"/>
                </a:cubicBezTo>
                <a:close/>
                <a:moveTo>
                  <a:pt x="406624" y="0"/>
                </a:moveTo>
                <a:cubicBezTo>
                  <a:pt x="433424" y="0"/>
                  <a:pt x="455151" y="21727"/>
                  <a:pt x="455151" y="48526"/>
                </a:cubicBezTo>
                <a:cubicBezTo>
                  <a:pt x="455151" y="75326"/>
                  <a:pt x="433424" y="97053"/>
                  <a:pt x="406624" y="97053"/>
                </a:cubicBezTo>
                <a:cubicBezTo>
                  <a:pt x="379825" y="97053"/>
                  <a:pt x="358098" y="75326"/>
                  <a:pt x="358098" y="48526"/>
                </a:cubicBezTo>
                <a:cubicBezTo>
                  <a:pt x="358098" y="21727"/>
                  <a:pt x="379825" y="0"/>
                  <a:pt x="406624" y="0"/>
                </a:cubicBezTo>
                <a:close/>
                <a:moveTo>
                  <a:pt x="227575" y="0"/>
                </a:moveTo>
                <a:cubicBezTo>
                  <a:pt x="254374" y="0"/>
                  <a:pt x="276101" y="21727"/>
                  <a:pt x="276101" y="48526"/>
                </a:cubicBezTo>
                <a:cubicBezTo>
                  <a:pt x="276101" y="75326"/>
                  <a:pt x="254374" y="97053"/>
                  <a:pt x="227575" y="97053"/>
                </a:cubicBezTo>
                <a:cubicBezTo>
                  <a:pt x="200775" y="97053"/>
                  <a:pt x="179048" y="75326"/>
                  <a:pt x="179048" y="48526"/>
                </a:cubicBezTo>
                <a:cubicBezTo>
                  <a:pt x="179048" y="21727"/>
                  <a:pt x="200775" y="0"/>
                  <a:pt x="227575" y="0"/>
                </a:cubicBezTo>
                <a:close/>
                <a:moveTo>
                  <a:pt x="48526" y="0"/>
                </a:moveTo>
                <a:cubicBezTo>
                  <a:pt x="75326" y="0"/>
                  <a:pt x="97053" y="21727"/>
                  <a:pt x="97053" y="48526"/>
                </a:cubicBezTo>
                <a:cubicBezTo>
                  <a:pt x="97053" y="75326"/>
                  <a:pt x="75326" y="97053"/>
                  <a:pt x="48526" y="97053"/>
                </a:cubicBezTo>
                <a:cubicBezTo>
                  <a:pt x="21727" y="97053"/>
                  <a:pt x="0" y="75326"/>
                  <a:pt x="0" y="48526"/>
                </a:cubicBezTo>
                <a:cubicBezTo>
                  <a:pt x="0" y="21727"/>
                  <a:pt x="21727" y="0"/>
                  <a:pt x="4852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9000">
                <a:schemeClr val="accent1">
                  <a:alpha val="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655957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1264033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1872109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1330183" y="5833304"/>
            <a:ext cx="251234" cy="219952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737748" y="5833304"/>
            <a:ext cx="219952" cy="219952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 flipH="1" flipV="1">
            <a:off x="1950234" y="5833304"/>
            <a:ext cx="227285" cy="219952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8" name="标题 1"/>
          <p:cNvSpPr txBox="1"/>
          <p:nvPr/>
        </p:nvSpPr>
        <p:spPr>
          <a:xfrm>
            <a:off x="1123386" y="4103137"/>
            <a:ext cx="4064778" cy="141303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 flipH="1">
            <a:off x="2440068" y="5942574"/>
            <a:ext cx="2772000" cy="18000"/>
          </a:xfrm>
          <a:prstGeom prst="roundRect">
            <a:avLst/>
          </a:prstGeom>
          <a:gradFill>
            <a:gsLst>
              <a:gs pos="4600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 rot="4688376">
            <a:off x="6410887" y="1730213"/>
            <a:ext cx="742128" cy="742126"/>
          </a:xfrm>
          <a:prstGeom prst="donut">
            <a:avLst>
              <a:gd name="adj" fmla="val 21574"/>
            </a:avLst>
          </a:prstGeom>
          <a:gradFill>
            <a:gsLst>
              <a:gs pos="0">
                <a:schemeClr val="accent2">
                  <a:alpha val="54000"/>
                </a:schemeClr>
              </a:gs>
              <a:gs pos="100000">
                <a:schemeClr val="accent2">
                  <a:alpha val="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1" name="标题 1"/>
          <p:cNvSpPr txBox="1"/>
          <p:nvPr/>
        </p:nvSpPr>
        <p:spPr>
          <a:xfrm>
            <a:off x="1872109" y="1803998"/>
            <a:ext cx="6248382" cy="27855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 dirty="0" err="1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谢谢大家</a:t>
            </a:r>
            <a:endParaRPr kumimoji="1" lang="zh-CN" altLang="en-US" dirty="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603869" y="1447350"/>
            <a:ext cx="3718882" cy="4468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5000">
                <a:schemeClr val="accent1"/>
              </a:gs>
              <a:gs pos="73000">
                <a:schemeClr val="accent1">
                  <a:lumMod val="70000"/>
                </a:schemeClr>
              </a:gs>
            </a:gsLst>
            <a:lin ang="540000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4042321"/>
            <a:ext cx="12192000" cy="2774759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867298" y="1620197"/>
            <a:ext cx="2438400" cy="4445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gradFill>
                  <a:gsLst>
                    <a:gs pos="14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10000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CONTENTS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070078" y="712769"/>
            <a:ext cx="2032000" cy="11176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018949" y="1268906"/>
            <a:ext cx="1540318" cy="118831"/>
          </a:xfrm>
          <a:prstGeom prst="roundRect">
            <a:avLst>
              <a:gd name="adj" fmla="val 50000"/>
            </a:avLst>
          </a:prstGeom>
          <a:gradFill>
            <a:gsLst>
              <a:gs pos="14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7632733" y="1268906"/>
            <a:ext cx="1540318" cy="118831"/>
          </a:xfrm>
          <a:prstGeom prst="roundRect">
            <a:avLst>
              <a:gd name="adj" fmla="val 50000"/>
            </a:avLst>
          </a:prstGeom>
          <a:gradFill>
            <a:gsLst>
              <a:gs pos="14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03226" y="368300"/>
            <a:ext cx="115887" cy="115887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86582" y="368300"/>
            <a:ext cx="115887" cy="115887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69938" y="368300"/>
            <a:ext cx="115887" cy="115887"/>
          </a:xfrm>
          <a:prstGeom prst="ellipse">
            <a:avLst/>
          </a:prstGeom>
          <a:noFill/>
          <a:ln w="12700" cap="flat">
            <a:solidFill>
              <a:schemeClr val="bg1"/>
            </a:solidFill>
            <a:miter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19207" y="2746479"/>
            <a:ext cx="1697419" cy="2683580"/>
          </a:xfrm>
          <a:prstGeom prst="roundRect">
            <a:avLst>
              <a:gd name="adj" fmla="val 7424"/>
            </a:avLst>
          </a:prstGeom>
          <a:solidFill>
            <a:schemeClr val="bg1"/>
          </a:solidFill>
          <a:ln w="12700" cap="flat">
            <a:noFill/>
            <a:miter/>
          </a:ln>
          <a:effectLst>
            <a:outerShdw blurRad="190500" sx="102000" sy="102000" algn="ctr" rotWithShape="0">
              <a:schemeClr val="accent1">
                <a:lumMod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985283" y="2746479"/>
            <a:ext cx="1697419" cy="2683580"/>
          </a:xfrm>
          <a:prstGeom prst="roundRect">
            <a:avLst>
              <a:gd name="adj" fmla="val 7424"/>
            </a:avLst>
          </a:prstGeom>
          <a:solidFill>
            <a:schemeClr val="bg1"/>
          </a:solidFill>
          <a:ln w="12700" cap="flat">
            <a:noFill/>
            <a:miter/>
          </a:ln>
          <a:effectLst>
            <a:outerShdw blurRad="190500" sx="102000" sy="102000" algn="ctr" rotWithShape="0">
              <a:schemeClr val="accent1">
                <a:lumMod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240941" y="2746479"/>
            <a:ext cx="1697419" cy="2683580"/>
          </a:xfrm>
          <a:prstGeom prst="roundRect">
            <a:avLst>
              <a:gd name="adj" fmla="val 7424"/>
            </a:avLst>
          </a:prstGeom>
          <a:solidFill>
            <a:schemeClr val="bg1"/>
          </a:solidFill>
          <a:ln w="12700" cap="flat">
            <a:noFill/>
            <a:miter/>
          </a:ln>
          <a:effectLst>
            <a:outerShdw blurRad="190500" sx="102000" sy="102000" algn="ctr" rotWithShape="0">
              <a:schemeClr val="accent1">
                <a:lumMod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496598" y="2746479"/>
            <a:ext cx="1697419" cy="2683580"/>
          </a:xfrm>
          <a:prstGeom prst="roundRect">
            <a:avLst>
              <a:gd name="adj" fmla="val 7424"/>
            </a:avLst>
          </a:prstGeom>
          <a:solidFill>
            <a:schemeClr val="bg1"/>
          </a:solidFill>
          <a:ln w="12700" cap="flat">
            <a:noFill/>
            <a:miter/>
          </a:ln>
          <a:effectLst>
            <a:outerShdw blurRad="190500" sx="102000" sy="102000" algn="ctr" rotWithShape="0">
              <a:schemeClr val="accent1">
                <a:lumMod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243192" y="3223510"/>
            <a:ext cx="649448" cy="649448"/>
          </a:xfrm>
          <a:prstGeom prst="ellipse">
            <a:avLst/>
          </a:prstGeom>
          <a:gradFill>
            <a:gsLst>
              <a:gs pos="15000">
                <a:schemeClr val="accent1"/>
              </a:gs>
              <a:gs pos="88000">
                <a:schemeClr val="accent1">
                  <a:lumMod val="70000"/>
                </a:schemeClr>
              </a:gs>
            </a:gsLst>
            <a:lin ang="270000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3509268" y="3223510"/>
            <a:ext cx="649448" cy="649448"/>
          </a:xfrm>
          <a:prstGeom prst="ellipse">
            <a:avLst/>
          </a:prstGeom>
          <a:gradFill>
            <a:gsLst>
              <a:gs pos="15000">
                <a:schemeClr val="accent1"/>
              </a:gs>
              <a:gs pos="88000">
                <a:schemeClr val="accent1">
                  <a:lumMod val="70000"/>
                </a:schemeClr>
              </a:gs>
            </a:gsLst>
            <a:lin ang="270000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
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5764926" y="3223510"/>
            <a:ext cx="649448" cy="649448"/>
          </a:xfrm>
          <a:prstGeom prst="ellipse">
            <a:avLst/>
          </a:prstGeom>
          <a:gradFill>
            <a:gsLst>
              <a:gs pos="15000">
                <a:schemeClr val="accent1"/>
              </a:gs>
              <a:gs pos="88000">
                <a:schemeClr val="accent1">
                  <a:lumMod val="70000"/>
                </a:schemeClr>
              </a:gs>
            </a:gsLst>
            <a:lin ang="270000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
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8020583" y="3223510"/>
            <a:ext cx="649448" cy="649448"/>
          </a:xfrm>
          <a:prstGeom prst="ellipse">
            <a:avLst/>
          </a:prstGeom>
          <a:gradFill>
            <a:gsLst>
              <a:gs pos="15000">
                <a:schemeClr val="accent1"/>
              </a:gs>
              <a:gs pos="88000">
                <a:schemeClr val="accent1">
                  <a:lumMod val="70000"/>
                </a:schemeClr>
              </a:gs>
            </a:gsLst>
            <a:lin ang="270000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
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425377" y="3363568"/>
            <a:ext cx="368300" cy="330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3671448" y="3363568"/>
            <a:ext cx="419100" cy="330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5927106" y="3363568"/>
            <a:ext cx="419100" cy="330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182763" y="3363568"/>
            <a:ext cx="419100" cy="330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927741" y="4104521"/>
            <a:ext cx="1280350" cy="11271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90000"/>
              </a:lnSpc>
            </a:pPr>
            <a:r>
              <a:rPr kumimoji="1" lang="en-US" altLang="zh-CN" sz="2400">
                <a:ln w="12700">
                  <a:noFill/>
                </a:ln>
                <a:gradFill>
                  <a:gsLst>
                    <a:gs pos="15000">
                      <a:srgbClr val="425A81">
                        <a:alpha val="100000"/>
                      </a:srgbClr>
                    </a:gs>
                    <a:gs pos="88000">
                      <a:srgbClr val="324461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3193816" y="4104521"/>
            <a:ext cx="1280350" cy="11271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90000"/>
              </a:lnSpc>
            </a:pPr>
            <a:r>
              <a:rPr kumimoji="1" lang="en-US" altLang="zh-CN" sz="2400">
                <a:ln w="12700">
                  <a:noFill/>
                </a:ln>
                <a:gradFill>
                  <a:gsLst>
                    <a:gs pos="15000">
                      <a:srgbClr val="425A81">
                        <a:alpha val="100000"/>
                      </a:srgbClr>
                    </a:gs>
                    <a:gs pos="88000">
                      <a:srgbClr val="324461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5449475" y="4104521"/>
            <a:ext cx="1280350" cy="11271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90000"/>
              </a:lnSpc>
            </a:pPr>
            <a:r>
              <a:rPr kumimoji="1" lang="en-US" altLang="zh-CN" sz="2400">
                <a:ln w="12700">
                  <a:noFill/>
                </a:ln>
                <a:gradFill>
                  <a:gsLst>
                    <a:gs pos="15000">
                      <a:srgbClr val="425A81">
                        <a:alpha val="100000"/>
                      </a:srgbClr>
                    </a:gs>
                    <a:gs pos="88000">
                      <a:srgbClr val="324461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教学方法运用</a:t>
            </a: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7705132" y="4104521"/>
            <a:ext cx="1280350" cy="11271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90000"/>
              </a:lnSpc>
            </a:pPr>
            <a:r>
              <a:rPr kumimoji="1" lang="en-US" altLang="zh-CN" sz="2400">
                <a:ln w="12700">
                  <a:noFill/>
                </a:ln>
                <a:gradFill>
                  <a:gsLst>
                    <a:gs pos="15000">
                      <a:srgbClr val="425A81">
                        <a:alpha val="100000"/>
                      </a:srgbClr>
                    </a:gs>
                    <a:gs pos="88000">
                      <a:srgbClr val="324461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9762674" y="2746479"/>
            <a:ext cx="1697419" cy="2683580"/>
          </a:xfrm>
          <a:prstGeom prst="roundRect">
            <a:avLst>
              <a:gd name="adj" fmla="val 7424"/>
            </a:avLst>
          </a:prstGeom>
          <a:solidFill>
            <a:schemeClr val="bg1"/>
          </a:solidFill>
          <a:ln w="12700" cap="flat">
            <a:noFill/>
            <a:miter/>
          </a:ln>
          <a:effectLst>
            <a:outerShdw blurRad="190500" sx="102000" sy="102000" algn="ctr" rotWithShape="0">
              <a:schemeClr val="accent1">
                <a:lumMod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10286659" y="3223510"/>
            <a:ext cx="649448" cy="649448"/>
          </a:xfrm>
          <a:prstGeom prst="ellipse">
            <a:avLst/>
          </a:prstGeom>
          <a:gradFill>
            <a:gsLst>
              <a:gs pos="15000">
                <a:schemeClr val="accent1"/>
              </a:gs>
              <a:gs pos="88000">
                <a:schemeClr val="accent1">
                  <a:lumMod val="70000"/>
                </a:schemeClr>
              </a:gs>
            </a:gsLst>
            <a:lin ang="270000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
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10402993" y="3363568"/>
            <a:ext cx="419100" cy="330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9971208" y="4104521"/>
            <a:ext cx="1280350" cy="11271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90000"/>
              </a:lnSpc>
            </a:pPr>
            <a:r>
              <a:rPr kumimoji="1" lang="en-US" altLang="zh-CN" sz="2400">
                <a:ln w="12700">
                  <a:noFill/>
                </a:ln>
                <a:gradFill>
                  <a:gsLst>
                    <a:gs pos="15000">
                      <a:srgbClr val="425A81">
                        <a:alpha val="100000"/>
                      </a:srgbClr>
                    </a:gs>
                    <a:gs pos="88000">
                      <a:srgbClr val="324461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000" y="292100"/>
            <a:ext cx="11938000" cy="6565900"/>
          </a:xfrm>
          <a:custGeom>
            <a:avLst/>
            <a:gdLst>
              <a:gd name="connsiteX0" fmla="*/ 523966 w 11938000"/>
              <a:gd name="connsiteY0" fmla="*/ 0 h 6565900"/>
              <a:gd name="connsiteX1" fmla="*/ 11414034 w 11938000"/>
              <a:gd name="connsiteY1" fmla="*/ 0 h 6565900"/>
              <a:gd name="connsiteX2" fmla="*/ 11938000 w 11938000"/>
              <a:gd name="connsiteY2" fmla="*/ 523966 h 6565900"/>
              <a:gd name="connsiteX3" fmla="*/ 11938000 w 11938000"/>
              <a:gd name="connsiteY3" fmla="*/ 6565900 h 6565900"/>
              <a:gd name="connsiteX4" fmla="*/ 0 w 11938000"/>
              <a:gd name="connsiteY4" fmla="*/ 6565900 h 6565900"/>
              <a:gd name="connsiteX5" fmla="*/ 0 w 11938000"/>
              <a:gd name="connsiteY5" fmla="*/ 523966 h 6565900"/>
              <a:gd name="connsiteX6" fmla="*/ 523966 w 11938000"/>
              <a:gd name="connsiteY6" fmla="*/ 0 h 6565900"/>
            </a:gdLst>
            <a:ahLst/>
            <a:cxnLst/>
            <a:rect l="l" t="t" r="r" b="b"/>
            <a:pathLst>
              <a:path w="11938000" h="6565900">
                <a:moveTo>
                  <a:pt x="523966" y="0"/>
                </a:moveTo>
                <a:lnTo>
                  <a:pt x="11414034" y="0"/>
                </a:lnTo>
                <a:cubicBezTo>
                  <a:pt x="11703412" y="0"/>
                  <a:pt x="11938000" y="234588"/>
                  <a:pt x="11938000" y="523966"/>
                </a:cubicBezTo>
                <a:lnTo>
                  <a:pt x="11938000" y="6565900"/>
                </a:lnTo>
                <a:lnTo>
                  <a:pt x="0" y="6565900"/>
                </a:lnTo>
                <a:lnTo>
                  <a:pt x="0" y="523966"/>
                </a:lnTo>
                <a:cubicBezTo>
                  <a:pt x="0" y="234588"/>
                  <a:pt x="234588" y="0"/>
                  <a:pt x="523966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6455585"/>
            <a:ext cx="12191365" cy="406307"/>
          </a:xfrm>
          <a:prstGeom prst="rect">
            <a:avLst/>
          </a:pr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073680" y="820015"/>
            <a:ext cx="99702" cy="99702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856369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639058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441748" y="837804"/>
            <a:ext cx="5940000" cy="64124"/>
          </a:xfrm>
          <a:prstGeom prst="roundRect">
            <a:avLst/>
          </a:prstGeom>
          <a:gradFill>
            <a:gsLst>
              <a:gs pos="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41462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68513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95564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22615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49666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76717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702371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52301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79352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06403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33454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标题 1"/>
          <p:cNvSpPr txBox="1"/>
          <p:nvPr/>
        </p:nvSpPr>
        <p:spPr>
          <a:xfrm rot="21448453">
            <a:off x="7524847" y="1455018"/>
            <a:ext cx="3718724" cy="4468473"/>
          </a:xfrm>
          <a:prstGeom prst="roundRect">
            <a:avLst>
              <a:gd name="adj" fmla="val 6026"/>
            </a:avLst>
          </a:prstGeom>
          <a:noFill/>
          <a:ln w="254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387134">
            <a:off x="7589042" y="1469648"/>
            <a:ext cx="3718724" cy="4468473"/>
          </a:xfrm>
          <a:prstGeom prst="roundRect">
            <a:avLst>
              <a:gd name="adj" fmla="val 6026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55957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264033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872109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330183" y="5833304"/>
            <a:ext cx="251234" cy="219952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737748" y="5833304"/>
            <a:ext cx="219952" cy="219952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flipH="1" flipV="1">
            <a:off x="1950234" y="5833304"/>
            <a:ext cx="227285" cy="219952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2440068" y="5942574"/>
            <a:ext cx="2772000" cy="18000"/>
          </a:xfrm>
          <a:prstGeom prst="roundRect">
            <a:avLst/>
          </a:prstGeom>
          <a:gradFill>
            <a:gsLst>
              <a:gs pos="4600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6166554" y="2067853"/>
            <a:ext cx="1065296" cy="648754"/>
          </a:xfrm>
          <a:custGeom>
            <a:avLst/>
            <a:gdLst>
              <a:gd name="connsiteX0" fmla="*/ 1122819 w 1171345"/>
              <a:gd name="connsiteY0" fmla="*/ 616285 h 713337"/>
              <a:gd name="connsiteX1" fmla="*/ 1171345 w 1171345"/>
              <a:gd name="connsiteY1" fmla="*/ 664811 h 713337"/>
              <a:gd name="connsiteX2" fmla="*/ 1122819 w 1171345"/>
              <a:gd name="connsiteY2" fmla="*/ 713337 h 713337"/>
              <a:gd name="connsiteX3" fmla="*/ 1074293 w 1171345"/>
              <a:gd name="connsiteY3" fmla="*/ 664811 h 713337"/>
              <a:gd name="connsiteX4" fmla="*/ 1122819 w 1171345"/>
              <a:gd name="connsiteY4" fmla="*/ 616285 h 713337"/>
              <a:gd name="connsiteX5" fmla="*/ 943769 w 1171345"/>
              <a:gd name="connsiteY5" fmla="*/ 616285 h 713337"/>
              <a:gd name="connsiteX6" fmla="*/ 992296 w 1171345"/>
              <a:gd name="connsiteY6" fmla="*/ 664811 h 713337"/>
              <a:gd name="connsiteX7" fmla="*/ 943769 w 1171345"/>
              <a:gd name="connsiteY7" fmla="*/ 713337 h 713337"/>
              <a:gd name="connsiteX8" fmla="*/ 895243 w 1171345"/>
              <a:gd name="connsiteY8" fmla="*/ 664811 h 713337"/>
              <a:gd name="connsiteX9" fmla="*/ 943769 w 1171345"/>
              <a:gd name="connsiteY9" fmla="*/ 616285 h 713337"/>
              <a:gd name="connsiteX10" fmla="*/ 764721 w 1171345"/>
              <a:gd name="connsiteY10" fmla="*/ 616285 h 713337"/>
              <a:gd name="connsiteX11" fmla="*/ 813247 w 1171345"/>
              <a:gd name="connsiteY11" fmla="*/ 664811 h 713337"/>
              <a:gd name="connsiteX12" fmla="*/ 764721 w 1171345"/>
              <a:gd name="connsiteY12" fmla="*/ 713337 h 713337"/>
              <a:gd name="connsiteX13" fmla="*/ 716195 w 1171345"/>
              <a:gd name="connsiteY13" fmla="*/ 664811 h 713337"/>
              <a:gd name="connsiteX14" fmla="*/ 764721 w 1171345"/>
              <a:gd name="connsiteY14" fmla="*/ 616285 h 713337"/>
              <a:gd name="connsiteX15" fmla="*/ 585673 w 1171345"/>
              <a:gd name="connsiteY15" fmla="*/ 616285 h 713337"/>
              <a:gd name="connsiteX16" fmla="*/ 634199 w 1171345"/>
              <a:gd name="connsiteY16" fmla="*/ 664811 h 713337"/>
              <a:gd name="connsiteX17" fmla="*/ 585673 w 1171345"/>
              <a:gd name="connsiteY17" fmla="*/ 713337 h 713337"/>
              <a:gd name="connsiteX18" fmla="*/ 537146 w 1171345"/>
              <a:gd name="connsiteY18" fmla="*/ 664811 h 713337"/>
              <a:gd name="connsiteX19" fmla="*/ 585673 w 1171345"/>
              <a:gd name="connsiteY19" fmla="*/ 616285 h 713337"/>
              <a:gd name="connsiteX20" fmla="*/ 406624 w 1171345"/>
              <a:gd name="connsiteY20" fmla="*/ 616285 h 713337"/>
              <a:gd name="connsiteX21" fmla="*/ 455151 w 1171345"/>
              <a:gd name="connsiteY21" fmla="*/ 664811 h 713337"/>
              <a:gd name="connsiteX22" fmla="*/ 406624 w 1171345"/>
              <a:gd name="connsiteY22" fmla="*/ 713337 h 713337"/>
              <a:gd name="connsiteX23" fmla="*/ 358098 w 1171345"/>
              <a:gd name="connsiteY23" fmla="*/ 664811 h 713337"/>
              <a:gd name="connsiteX24" fmla="*/ 406624 w 1171345"/>
              <a:gd name="connsiteY24" fmla="*/ 616285 h 713337"/>
              <a:gd name="connsiteX25" fmla="*/ 227575 w 1171345"/>
              <a:gd name="connsiteY25" fmla="*/ 616285 h 713337"/>
              <a:gd name="connsiteX26" fmla="*/ 276101 w 1171345"/>
              <a:gd name="connsiteY26" fmla="*/ 664811 h 713337"/>
              <a:gd name="connsiteX27" fmla="*/ 227575 w 1171345"/>
              <a:gd name="connsiteY27" fmla="*/ 713337 h 713337"/>
              <a:gd name="connsiteX28" fmla="*/ 179048 w 1171345"/>
              <a:gd name="connsiteY28" fmla="*/ 664811 h 713337"/>
              <a:gd name="connsiteX29" fmla="*/ 227575 w 1171345"/>
              <a:gd name="connsiteY29" fmla="*/ 616285 h 713337"/>
              <a:gd name="connsiteX30" fmla="*/ 48526 w 1171345"/>
              <a:gd name="connsiteY30" fmla="*/ 616285 h 713337"/>
              <a:gd name="connsiteX31" fmla="*/ 97053 w 1171345"/>
              <a:gd name="connsiteY31" fmla="*/ 664811 h 713337"/>
              <a:gd name="connsiteX32" fmla="*/ 48526 w 1171345"/>
              <a:gd name="connsiteY32" fmla="*/ 713337 h 713337"/>
              <a:gd name="connsiteX33" fmla="*/ 0 w 1171345"/>
              <a:gd name="connsiteY33" fmla="*/ 664811 h 713337"/>
              <a:gd name="connsiteX34" fmla="*/ 48526 w 1171345"/>
              <a:gd name="connsiteY34" fmla="*/ 616285 h 713337"/>
              <a:gd name="connsiteX35" fmla="*/ 1122819 w 1171345"/>
              <a:gd name="connsiteY35" fmla="*/ 462214 h 713337"/>
              <a:gd name="connsiteX36" fmla="*/ 1171345 w 1171345"/>
              <a:gd name="connsiteY36" fmla="*/ 510740 h 713337"/>
              <a:gd name="connsiteX37" fmla="*/ 1122819 w 1171345"/>
              <a:gd name="connsiteY37" fmla="*/ 559266 h 713337"/>
              <a:gd name="connsiteX38" fmla="*/ 1074293 w 1171345"/>
              <a:gd name="connsiteY38" fmla="*/ 510740 h 713337"/>
              <a:gd name="connsiteX39" fmla="*/ 1122819 w 1171345"/>
              <a:gd name="connsiteY39" fmla="*/ 462214 h 713337"/>
              <a:gd name="connsiteX40" fmla="*/ 943769 w 1171345"/>
              <a:gd name="connsiteY40" fmla="*/ 462214 h 713337"/>
              <a:gd name="connsiteX41" fmla="*/ 992296 w 1171345"/>
              <a:gd name="connsiteY41" fmla="*/ 510740 h 713337"/>
              <a:gd name="connsiteX42" fmla="*/ 943769 w 1171345"/>
              <a:gd name="connsiteY42" fmla="*/ 559266 h 713337"/>
              <a:gd name="connsiteX43" fmla="*/ 895243 w 1171345"/>
              <a:gd name="connsiteY43" fmla="*/ 510740 h 713337"/>
              <a:gd name="connsiteX44" fmla="*/ 943769 w 1171345"/>
              <a:gd name="connsiteY44" fmla="*/ 462214 h 713337"/>
              <a:gd name="connsiteX45" fmla="*/ 764721 w 1171345"/>
              <a:gd name="connsiteY45" fmla="*/ 462214 h 713337"/>
              <a:gd name="connsiteX46" fmla="*/ 813247 w 1171345"/>
              <a:gd name="connsiteY46" fmla="*/ 510740 h 713337"/>
              <a:gd name="connsiteX47" fmla="*/ 764721 w 1171345"/>
              <a:gd name="connsiteY47" fmla="*/ 559266 h 713337"/>
              <a:gd name="connsiteX48" fmla="*/ 716195 w 1171345"/>
              <a:gd name="connsiteY48" fmla="*/ 510740 h 713337"/>
              <a:gd name="connsiteX49" fmla="*/ 764721 w 1171345"/>
              <a:gd name="connsiteY49" fmla="*/ 462214 h 713337"/>
              <a:gd name="connsiteX50" fmla="*/ 585673 w 1171345"/>
              <a:gd name="connsiteY50" fmla="*/ 462214 h 713337"/>
              <a:gd name="connsiteX51" fmla="*/ 634199 w 1171345"/>
              <a:gd name="connsiteY51" fmla="*/ 510740 h 713337"/>
              <a:gd name="connsiteX52" fmla="*/ 585673 w 1171345"/>
              <a:gd name="connsiteY52" fmla="*/ 559266 h 713337"/>
              <a:gd name="connsiteX53" fmla="*/ 537146 w 1171345"/>
              <a:gd name="connsiteY53" fmla="*/ 510740 h 713337"/>
              <a:gd name="connsiteX54" fmla="*/ 585673 w 1171345"/>
              <a:gd name="connsiteY54" fmla="*/ 462214 h 713337"/>
              <a:gd name="connsiteX55" fmla="*/ 406624 w 1171345"/>
              <a:gd name="connsiteY55" fmla="*/ 462214 h 713337"/>
              <a:gd name="connsiteX56" fmla="*/ 455151 w 1171345"/>
              <a:gd name="connsiteY56" fmla="*/ 510740 h 713337"/>
              <a:gd name="connsiteX57" fmla="*/ 406624 w 1171345"/>
              <a:gd name="connsiteY57" fmla="*/ 559266 h 713337"/>
              <a:gd name="connsiteX58" fmla="*/ 358098 w 1171345"/>
              <a:gd name="connsiteY58" fmla="*/ 510740 h 713337"/>
              <a:gd name="connsiteX59" fmla="*/ 406624 w 1171345"/>
              <a:gd name="connsiteY59" fmla="*/ 462214 h 713337"/>
              <a:gd name="connsiteX60" fmla="*/ 227575 w 1171345"/>
              <a:gd name="connsiteY60" fmla="*/ 462214 h 713337"/>
              <a:gd name="connsiteX61" fmla="*/ 276101 w 1171345"/>
              <a:gd name="connsiteY61" fmla="*/ 510740 h 713337"/>
              <a:gd name="connsiteX62" fmla="*/ 227575 w 1171345"/>
              <a:gd name="connsiteY62" fmla="*/ 559266 h 713337"/>
              <a:gd name="connsiteX63" fmla="*/ 179048 w 1171345"/>
              <a:gd name="connsiteY63" fmla="*/ 510740 h 713337"/>
              <a:gd name="connsiteX64" fmla="*/ 227575 w 1171345"/>
              <a:gd name="connsiteY64" fmla="*/ 462214 h 713337"/>
              <a:gd name="connsiteX65" fmla="*/ 48526 w 1171345"/>
              <a:gd name="connsiteY65" fmla="*/ 462214 h 713337"/>
              <a:gd name="connsiteX66" fmla="*/ 97053 w 1171345"/>
              <a:gd name="connsiteY66" fmla="*/ 510740 h 713337"/>
              <a:gd name="connsiteX67" fmla="*/ 48526 w 1171345"/>
              <a:gd name="connsiteY67" fmla="*/ 559266 h 713337"/>
              <a:gd name="connsiteX68" fmla="*/ 0 w 1171345"/>
              <a:gd name="connsiteY68" fmla="*/ 510740 h 713337"/>
              <a:gd name="connsiteX69" fmla="*/ 48526 w 1171345"/>
              <a:gd name="connsiteY69" fmla="*/ 462214 h 713337"/>
              <a:gd name="connsiteX70" fmla="*/ 1122819 w 1171345"/>
              <a:gd name="connsiteY70" fmla="*/ 308142 h 713337"/>
              <a:gd name="connsiteX71" fmla="*/ 1171345 w 1171345"/>
              <a:gd name="connsiteY71" fmla="*/ 356668 h 713337"/>
              <a:gd name="connsiteX72" fmla="*/ 1122819 w 1171345"/>
              <a:gd name="connsiteY72" fmla="*/ 405194 h 713337"/>
              <a:gd name="connsiteX73" fmla="*/ 1074293 w 1171345"/>
              <a:gd name="connsiteY73" fmla="*/ 356668 h 713337"/>
              <a:gd name="connsiteX74" fmla="*/ 1122819 w 1171345"/>
              <a:gd name="connsiteY74" fmla="*/ 308142 h 713337"/>
              <a:gd name="connsiteX75" fmla="*/ 943769 w 1171345"/>
              <a:gd name="connsiteY75" fmla="*/ 308142 h 713337"/>
              <a:gd name="connsiteX76" fmla="*/ 992296 w 1171345"/>
              <a:gd name="connsiteY76" fmla="*/ 356668 h 713337"/>
              <a:gd name="connsiteX77" fmla="*/ 943769 w 1171345"/>
              <a:gd name="connsiteY77" fmla="*/ 405194 h 713337"/>
              <a:gd name="connsiteX78" fmla="*/ 895243 w 1171345"/>
              <a:gd name="connsiteY78" fmla="*/ 356668 h 713337"/>
              <a:gd name="connsiteX79" fmla="*/ 943769 w 1171345"/>
              <a:gd name="connsiteY79" fmla="*/ 308142 h 713337"/>
              <a:gd name="connsiteX80" fmla="*/ 764721 w 1171345"/>
              <a:gd name="connsiteY80" fmla="*/ 308142 h 713337"/>
              <a:gd name="connsiteX81" fmla="*/ 813247 w 1171345"/>
              <a:gd name="connsiteY81" fmla="*/ 356668 h 713337"/>
              <a:gd name="connsiteX82" fmla="*/ 764721 w 1171345"/>
              <a:gd name="connsiteY82" fmla="*/ 405194 h 713337"/>
              <a:gd name="connsiteX83" fmla="*/ 716195 w 1171345"/>
              <a:gd name="connsiteY83" fmla="*/ 356668 h 713337"/>
              <a:gd name="connsiteX84" fmla="*/ 764721 w 1171345"/>
              <a:gd name="connsiteY84" fmla="*/ 308142 h 713337"/>
              <a:gd name="connsiteX85" fmla="*/ 585673 w 1171345"/>
              <a:gd name="connsiteY85" fmla="*/ 308142 h 713337"/>
              <a:gd name="connsiteX86" fmla="*/ 634199 w 1171345"/>
              <a:gd name="connsiteY86" fmla="*/ 356668 h 713337"/>
              <a:gd name="connsiteX87" fmla="*/ 585673 w 1171345"/>
              <a:gd name="connsiteY87" fmla="*/ 405194 h 713337"/>
              <a:gd name="connsiteX88" fmla="*/ 537146 w 1171345"/>
              <a:gd name="connsiteY88" fmla="*/ 356668 h 713337"/>
              <a:gd name="connsiteX89" fmla="*/ 585673 w 1171345"/>
              <a:gd name="connsiteY89" fmla="*/ 308142 h 713337"/>
              <a:gd name="connsiteX90" fmla="*/ 406624 w 1171345"/>
              <a:gd name="connsiteY90" fmla="*/ 308142 h 713337"/>
              <a:gd name="connsiteX91" fmla="*/ 455151 w 1171345"/>
              <a:gd name="connsiteY91" fmla="*/ 356668 h 713337"/>
              <a:gd name="connsiteX92" fmla="*/ 406624 w 1171345"/>
              <a:gd name="connsiteY92" fmla="*/ 405194 h 713337"/>
              <a:gd name="connsiteX93" fmla="*/ 358098 w 1171345"/>
              <a:gd name="connsiteY93" fmla="*/ 356668 h 713337"/>
              <a:gd name="connsiteX94" fmla="*/ 406624 w 1171345"/>
              <a:gd name="connsiteY94" fmla="*/ 308142 h 713337"/>
              <a:gd name="connsiteX95" fmla="*/ 227575 w 1171345"/>
              <a:gd name="connsiteY95" fmla="*/ 308142 h 713337"/>
              <a:gd name="connsiteX96" fmla="*/ 276101 w 1171345"/>
              <a:gd name="connsiteY96" fmla="*/ 356668 h 713337"/>
              <a:gd name="connsiteX97" fmla="*/ 227575 w 1171345"/>
              <a:gd name="connsiteY97" fmla="*/ 405194 h 713337"/>
              <a:gd name="connsiteX98" fmla="*/ 179048 w 1171345"/>
              <a:gd name="connsiteY98" fmla="*/ 356668 h 713337"/>
              <a:gd name="connsiteX99" fmla="*/ 227575 w 1171345"/>
              <a:gd name="connsiteY99" fmla="*/ 308142 h 713337"/>
              <a:gd name="connsiteX100" fmla="*/ 48526 w 1171345"/>
              <a:gd name="connsiteY100" fmla="*/ 308142 h 713337"/>
              <a:gd name="connsiteX101" fmla="*/ 97053 w 1171345"/>
              <a:gd name="connsiteY101" fmla="*/ 356668 h 713337"/>
              <a:gd name="connsiteX102" fmla="*/ 48526 w 1171345"/>
              <a:gd name="connsiteY102" fmla="*/ 405194 h 713337"/>
              <a:gd name="connsiteX103" fmla="*/ 0 w 1171345"/>
              <a:gd name="connsiteY103" fmla="*/ 356668 h 713337"/>
              <a:gd name="connsiteX104" fmla="*/ 48526 w 1171345"/>
              <a:gd name="connsiteY104" fmla="*/ 308142 h 713337"/>
              <a:gd name="connsiteX105" fmla="*/ 1122819 w 1171345"/>
              <a:gd name="connsiteY105" fmla="*/ 154071 h 713337"/>
              <a:gd name="connsiteX106" fmla="*/ 1171345 w 1171345"/>
              <a:gd name="connsiteY106" fmla="*/ 202597 h 713337"/>
              <a:gd name="connsiteX107" fmla="*/ 1122819 w 1171345"/>
              <a:gd name="connsiteY107" fmla="*/ 251123 h 713337"/>
              <a:gd name="connsiteX108" fmla="*/ 1074293 w 1171345"/>
              <a:gd name="connsiteY108" fmla="*/ 202597 h 713337"/>
              <a:gd name="connsiteX109" fmla="*/ 1122819 w 1171345"/>
              <a:gd name="connsiteY109" fmla="*/ 154071 h 713337"/>
              <a:gd name="connsiteX110" fmla="*/ 943769 w 1171345"/>
              <a:gd name="connsiteY110" fmla="*/ 154071 h 713337"/>
              <a:gd name="connsiteX111" fmla="*/ 992296 w 1171345"/>
              <a:gd name="connsiteY111" fmla="*/ 202597 h 713337"/>
              <a:gd name="connsiteX112" fmla="*/ 943769 w 1171345"/>
              <a:gd name="connsiteY112" fmla="*/ 251123 h 713337"/>
              <a:gd name="connsiteX113" fmla="*/ 895243 w 1171345"/>
              <a:gd name="connsiteY113" fmla="*/ 202597 h 713337"/>
              <a:gd name="connsiteX114" fmla="*/ 943769 w 1171345"/>
              <a:gd name="connsiteY114" fmla="*/ 154071 h 713337"/>
              <a:gd name="connsiteX115" fmla="*/ 764721 w 1171345"/>
              <a:gd name="connsiteY115" fmla="*/ 154071 h 713337"/>
              <a:gd name="connsiteX116" fmla="*/ 813247 w 1171345"/>
              <a:gd name="connsiteY116" fmla="*/ 202597 h 713337"/>
              <a:gd name="connsiteX117" fmla="*/ 764721 w 1171345"/>
              <a:gd name="connsiteY117" fmla="*/ 251123 h 713337"/>
              <a:gd name="connsiteX118" fmla="*/ 716195 w 1171345"/>
              <a:gd name="connsiteY118" fmla="*/ 202597 h 713337"/>
              <a:gd name="connsiteX119" fmla="*/ 764721 w 1171345"/>
              <a:gd name="connsiteY119" fmla="*/ 154071 h 713337"/>
              <a:gd name="connsiteX120" fmla="*/ 585673 w 1171345"/>
              <a:gd name="connsiteY120" fmla="*/ 154071 h 713337"/>
              <a:gd name="connsiteX121" fmla="*/ 634199 w 1171345"/>
              <a:gd name="connsiteY121" fmla="*/ 202597 h 713337"/>
              <a:gd name="connsiteX122" fmla="*/ 585673 w 1171345"/>
              <a:gd name="connsiteY122" fmla="*/ 251123 h 713337"/>
              <a:gd name="connsiteX123" fmla="*/ 537146 w 1171345"/>
              <a:gd name="connsiteY123" fmla="*/ 202597 h 713337"/>
              <a:gd name="connsiteX124" fmla="*/ 585673 w 1171345"/>
              <a:gd name="connsiteY124" fmla="*/ 154071 h 713337"/>
              <a:gd name="connsiteX125" fmla="*/ 406624 w 1171345"/>
              <a:gd name="connsiteY125" fmla="*/ 154071 h 713337"/>
              <a:gd name="connsiteX126" fmla="*/ 455151 w 1171345"/>
              <a:gd name="connsiteY126" fmla="*/ 202597 h 713337"/>
              <a:gd name="connsiteX127" fmla="*/ 406624 w 1171345"/>
              <a:gd name="connsiteY127" fmla="*/ 251123 h 713337"/>
              <a:gd name="connsiteX128" fmla="*/ 358098 w 1171345"/>
              <a:gd name="connsiteY128" fmla="*/ 202597 h 713337"/>
              <a:gd name="connsiteX129" fmla="*/ 406624 w 1171345"/>
              <a:gd name="connsiteY129" fmla="*/ 154071 h 713337"/>
              <a:gd name="connsiteX130" fmla="*/ 227575 w 1171345"/>
              <a:gd name="connsiteY130" fmla="*/ 154071 h 713337"/>
              <a:gd name="connsiteX131" fmla="*/ 276101 w 1171345"/>
              <a:gd name="connsiteY131" fmla="*/ 202597 h 713337"/>
              <a:gd name="connsiteX132" fmla="*/ 227575 w 1171345"/>
              <a:gd name="connsiteY132" fmla="*/ 251123 h 713337"/>
              <a:gd name="connsiteX133" fmla="*/ 179048 w 1171345"/>
              <a:gd name="connsiteY133" fmla="*/ 202597 h 713337"/>
              <a:gd name="connsiteX134" fmla="*/ 227575 w 1171345"/>
              <a:gd name="connsiteY134" fmla="*/ 154071 h 713337"/>
              <a:gd name="connsiteX135" fmla="*/ 48526 w 1171345"/>
              <a:gd name="connsiteY135" fmla="*/ 154071 h 713337"/>
              <a:gd name="connsiteX136" fmla="*/ 97053 w 1171345"/>
              <a:gd name="connsiteY136" fmla="*/ 202597 h 713337"/>
              <a:gd name="connsiteX137" fmla="*/ 48526 w 1171345"/>
              <a:gd name="connsiteY137" fmla="*/ 251123 h 713337"/>
              <a:gd name="connsiteX138" fmla="*/ 0 w 1171345"/>
              <a:gd name="connsiteY138" fmla="*/ 202597 h 713337"/>
              <a:gd name="connsiteX139" fmla="*/ 48526 w 1171345"/>
              <a:gd name="connsiteY139" fmla="*/ 154071 h 713337"/>
              <a:gd name="connsiteX140" fmla="*/ 1122819 w 1171345"/>
              <a:gd name="connsiteY140" fmla="*/ 0 h 713337"/>
              <a:gd name="connsiteX141" fmla="*/ 1171345 w 1171345"/>
              <a:gd name="connsiteY141" fmla="*/ 48526 h 713337"/>
              <a:gd name="connsiteX142" fmla="*/ 1122819 w 1171345"/>
              <a:gd name="connsiteY142" fmla="*/ 97053 h 713337"/>
              <a:gd name="connsiteX143" fmla="*/ 1074293 w 1171345"/>
              <a:gd name="connsiteY143" fmla="*/ 48526 h 713337"/>
              <a:gd name="connsiteX144" fmla="*/ 1122819 w 1171345"/>
              <a:gd name="connsiteY144" fmla="*/ 0 h 713337"/>
              <a:gd name="connsiteX145" fmla="*/ 943769 w 1171345"/>
              <a:gd name="connsiteY145" fmla="*/ 0 h 713337"/>
              <a:gd name="connsiteX146" fmla="*/ 992296 w 1171345"/>
              <a:gd name="connsiteY146" fmla="*/ 48526 h 713337"/>
              <a:gd name="connsiteX147" fmla="*/ 943769 w 1171345"/>
              <a:gd name="connsiteY147" fmla="*/ 97053 h 713337"/>
              <a:gd name="connsiteX148" fmla="*/ 895243 w 1171345"/>
              <a:gd name="connsiteY148" fmla="*/ 48526 h 713337"/>
              <a:gd name="connsiteX149" fmla="*/ 943769 w 1171345"/>
              <a:gd name="connsiteY149" fmla="*/ 0 h 713337"/>
              <a:gd name="connsiteX150" fmla="*/ 764721 w 1171345"/>
              <a:gd name="connsiteY150" fmla="*/ 0 h 713337"/>
              <a:gd name="connsiteX151" fmla="*/ 813247 w 1171345"/>
              <a:gd name="connsiteY151" fmla="*/ 48526 h 713337"/>
              <a:gd name="connsiteX152" fmla="*/ 764721 w 1171345"/>
              <a:gd name="connsiteY152" fmla="*/ 97053 h 713337"/>
              <a:gd name="connsiteX153" fmla="*/ 716195 w 1171345"/>
              <a:gd name="connsiteY153" fmla="*/ 48526 h 713337"/>
              <a:gd name="connsiteX154" fmla="*/ 764721 w 1171345"/>
              <a:gd name="connsiteY154" fmla="*/ 0 h 713337"/>
              <a:gd name="connsiteX155" fmla="*/ 585673 w 1171345"/>
              <a:gd name="connsiteY155" fmla="*/ 0 h 713337"/>
              <a:gd name="connsiteX156" fmla="*/ 634199 w 1171345"/>
              <a:gd name="connsiteY156" fmla="*/ 48526 h 713337"/>
              <a:gd name="connsiteX157" fmla="*/ 585673 w 1171345"/>
              <a:gd name="connsiteY157" fmla="*/ 97053 h 713337"/>
              <a:gd name="connsiteX158" fmla="*/ 537146 w 1171345"/>
              <a:gd name="connsiteY158" fmla="*/ 48526 h 713337"/>
              <a:gd name="connsiteX159" fmla="*/ 585673 w 1171345"/>
              <a:gd name="connsiteY159" fmla="*/ 0 h 713337"/>
              <a:gd name="connsiteX160" fmla="*/ 406624 w 1171345"/>
              <a:gd name="connsiteY160" fmla="*/ 0 h 713337"/>
              <a:gd name="connsiteX161" fmla="*/ 455151 w 1171345"/>
              <a:gd name="connsiteY161" fmla="*/ 48526 h 713337"/>
              <a:gd name="connsiteX162" fmla="*/ 406624 w 1171345"/>
              <a:gd name="connsiteY162" fmla="*/ 97053 h 713337"/>
              <a:gd name="connsiteX163" fmla="*/ 358098 w 1171345"/>
              <a:gd name="connsiteY163" fmla="*/ 48526 h 713337"/>
              <a:gd name="connsiteX164" fmla="*/ 406624 w 1171345"/>
              <a:gd name="connsiteY164" fmla="*/ 0 h 713337"/>
              <a:gd name="connsiteX165" fmla="*/ 227575 w 1171345"/>
              <a:gd name="connsiteY165" fmla="*/ 0 h 713337"/>
              <a:gd name="connsiteX166" fmla="*/ 276101 w 1171345"/>
              <a:gd name="connsiteY166" fmla="*/ 48526 h 713337"/>
              <a:gd name="connsiteX167" fmla="*/ 227575 w 1171345"/>
              <a:gd name="connsiteY167" fmla="*/ 97053 h 713337"/>
              <a:gd name="connsiteX168" fmla="*/ 179048 w 1171345"/>
              <a:gd name="connsiteY168" fmla="*/ 48526 h 713337"/>
              <a:gd name="connsiteX169" fmla="*/ 227575 w 1171345"/>
              <a:gd name="connsiteY169" fmla="*/ 0 h 713337"/>
              <a:gd name="connsiteX170" fmla="*/ 48526 w 1171345"/>
              <a:gd name="connsiteY170" fmla="*/ 0 h 713337"/>
              <a:gd name="connsiteX171" fmla="*/ 97053 w 1171345"/>
              <a:gd name="connsiteY171" fmla="*/ 48526 h 713337"/>
              <a:gd name="connsiteX172" fmla="*/ 48526 w 1171345"/>
              <a:gd name="connsiteY172" fmla="*/ 97053 h 713337"/>
              <a:gd name="connsiteX173" fmla="*/ 0 w 1171345"/>
              <a:gd name="connsiteY173" fmla="*/ 48526 h 713337"/>
              <a:gd name="connsiteX174" fmla="*/ 48526 w 1171345"/>
              <a:gd name="connsiteY174" fmla="*/ 0 h 713337"/>
            </a:gdLst>
            <a:ahLst/>
            <a:cxnLst/>
            <a:rect l="l" t="t" r="r" b="b"/>
            <a:pathLst>
              <a:path w="1171345" h="713337">
                <a:moveTo>
                  <a:pt x="1122819" y="616285"/>
                </a:moveTo>
                <a:cubicBezTo>
                  <a:pt x="1149619" y="616285"/>
                  <a:pt x="1171345" y="638011"/>
                  <a:pt x="1171345" y="664811"/>
                </a:cubicBezTo>
                <a:cubicBezTo>
                  <a:pt x="1171345" y="691611"/>
                  <a:pt x="1149619" y="713337"/>
                  <a:pt x="1122819" y="713337"/>
                </a:cubicBezTo>
                <a:cubicBezTo>
                  <a:pt x="1096019" y="713337"/>
                  <a:pt x="1074293" y="691611"/>
                  <a:pt x="1074293" y="664811"/>
                </a:cubicBezTo>
                <a:cubicBezTo>
                  <a:pt x="1074293" y="638011"/>
                  <a:pt x="1096019" y="616285"/>
                  <a:pt x="1122819" y="616285"/>
                </a:cubicBezTo>
                <a:close/>
                <a:moveTo>
                  <a:pt x="943769" y="616285"/>
                </a:moveTo>
                <a:cubicBezTo>
                  <a:pt x="970569" y="616285"/>
                  <a:pt x="992296" y="638011"/>
                  <a:pt x="992296" y="664811"/>
                </a:cubicBezTo>
                <a:cubicBezTo>
                  <a:pt x="992296" y="691611"/>
                  <a:pt x="970569" y="713337"/>
                  <a:pt x="943769" y="713337"/>
                </a:cubicBezTo>
                <a:cubicBezTo>
                  <a:pt x="916970" y="713337"/>
                  <a:pt x="895243" y="691611"/>
                  <a:pt x="895243" y="664811"/>
                </a:cubicBezTo>
                <a:cubicBezTo>
                  <a:pt x="895243" y="638011"/>
                  <a:pt x="916970" y="616285"/>
                  <a:pt x="943769" y="616285"/>
                </a:cubicBezTo>
                <a:close/>
                <a:moveTo>
                  <a:pt x="764721" y="616285"/>
                </a:moveTo>
                <a:cubicBezTo>
                  <a:pt x="791521" y="616285"/>
                  <a:pt x="813247" y="638011"/>
                  <a:pt x="813247" y="664811"/>
                </a:cubicBezTo>
                <a:cubicBezTo>
                  <a:pt x="813247" y="691611"/>
                  <a:pt x="791521" y="713337"/>
                  <a:pt x="764721" y="713337"/>
                </a:cubicBezTo>
                <a:cubicBezTo>
                  <a:pt x="737921" y="713337"/>
                  <a:pt x="716195" y="691611"/>
                  <a:pt x="716195" y="664811"/>
                </a:cubicBezTo>
                <a:cubicBezTo>
                  <a:pt x="716195" y="638011"/>
                  <a:pt x="737921" y="616285"/>
                  <a:pt x="764721" y="616285"/>
                </a:cubicBezTo>
                <a:close/>
                <a:moveTo>
                  <a:pt x="585673" y="616285"/>
                </a:moveTo>
                <a:cubicBezTo>
                  <a:pt x="612472" y="616285"/>
                  <a:pt x="634199" y="638011"/>
                  <a:pt x="634199" y="664811"/>
                </a:cubicBezTo>
                <a:cubicBezTo>
                  <a:pt x="634199" y="691611"/>
                  <a:pt x="612472" y="713337"/>
                  <a:pt x="585673" y="713337"/>
                </a:cubicBezTo>
                <a:cubicBezTo>
                  <a:pt x="558873" y="713337"/>
                  <a:pt x="537146" y="691611"/>
                  <a:pt x="537146" y="664811"/>
                </a:cubicBezTo>
                <a:cubicBezTo>
                  <a:pt x="537146" y="638011"/>
                  <a:pt x="558873" y="616285"/>
                  <a:pt x="585673" y="616285"/>
                </a:cubicBezTo>
                <a:close/>
                <a:moveTo>
                  <a:pt x="406624" y="616285"/>
                </a:moveTo>
                <a:cubicBezTo>
                  <a:pt x="433424" y="616285"/>
                  <a:pt x="455151" y="638011"/>
                  <a:pt x="455151" y="664811"/>
                </a:cubicBezTo>
                <a:cubicBezTo>
                  <a:pt x="455151" y="691611"/>
                  <a:pt x="433424" y="713337"/>
                  <a:pt x="406624" y="713337"/>
                </a:cubicBezTo>
                <a:cubicBezTo>
                  <a:pt x="379825" y="713337"/>
                  <a:pt x="358098" y="691611"/>
                  <a:pt x="358098" y="664811"/>
                </a:cubicBezTo>
                <a:cubicBezTo>
                  <a:pt x="358098" y="638011"/>
                  <a:pt x="379825" y="616285"/>
                  <a:pt x="406624" y="616285"/>
                </a:cubicBezTo>
                <a:close/>
                <a:moveTo>
                  <a:pt x="227575" y="616285"/>
                </a:moveTo>
                <a:cubicBezTo>
                  <a:pt x="254374" y="616285"/>
                  <a:pt x="276101" y="638011"/>
                  <a:pt x="276101" y="664811"/>
                </a:cubicBezTo>
                <a:cubicBezTo>
                  <a:pt x="276101" y="691611"/>
                  <a:pt x="254374" y="713337"/>
                  <a:pt x="227575" y="713337"/>
                </a:cubicBezTo>
                <a:cubicBezTo>
                  <a:pt x="200775" y="713337"/>
                  <a:pt x="179048" y="691611"/>
                  <a:pt x="179048" y="664811"/>
                </a:cubicBezTo>
                <a:cubicBezTo>
                  <a:pt x="179048" y="638011"/>
                  <a:pt x="200775" y="616285"/>
                  <a:pt x="227575" y="616285"/>
                </a:cubicBezTo>
                <a:close/>
                <a:moveTo>
                  <a:pt x="48526" y="616285"/>
                </a:moveTo>
                <a:cubicBezTo>
                  <a:pt x="75326" y="616285"/>
                  <a:pt x="97053" y="638011"/>
                  <a:pt x="97053" y="664811"/>
                </a:cubicBezTo>
                <a:cubicBezTo>
                  <a:pt x="97053" y="691611"/>
                  <a:pt x="75326" y="713337"/>
                  <a:pt x="48526" y="713337"/>
                </a:cubicBezTo>
                <a:cubicBezTo>
                  <a:pt x="21727" y="713337"/>
                  <a:pt x="0" y="691611"/>
                  <a:pt x="0" y="664811"/>
                </a:cubicBezTo>
                <a:cubicBezTo>
                  <a:pt x="0" y="638011"/>
                  <a:pt x="21727" y="616285"/>
                  <a:pt x="48526" y="616285"/>
                </a:cubicBezTo>
                <a:close/>
                <a:moveTo>
                  <a:pt x="1122819" y="462214"/>
                </a:moveTo>
                <a:cubicBezTo>
                  <a:pt x="1149619" y="462214"/>
                  <a:pt x="1171345" y="483941"/>
                  <a:pt x="1171345" y="510740"/>
                </a:cubicBezTo>
                <a:cubicBezTo>
                  <a:pt x="1171345" y="537540"/>
                  <a:pt x="1149619" y="559266"/>
                  <a:pt x="1122819" y="559266"/>
                </a:cubicBezTo>
                <a:cubicBezTo>
                  <a:pt x="1096019" y="559266"/>
                  <a:pt x="1074293" y="537540"/>
                  <a:pt x="1074293" y="510740"/>
                </a:cubicBezTo>
                <a:cubicBezTo>
                  <a:pt x="1074293" y="483941"/>
                  <a:pt x="1096019" y="462214"/>
                  <a:pt x="1122819" y="462214"/>
                </a:cubicBezTo>
                <a:close/>
                <a:moveTo>
                  <a:pt x="943769" y="462214"/>
                </a:moveTo>
                <a:cubicBezTo>
                  <a:pt x="970569" y="462214"/>
                  <a:pt x="992296" y="483941"/>
                  <a:pt x="992296" y="510740"/>
                </a:cubicBezTo>
                <a:cubicBezTo>
                  <a:pt x="992296" y="537540"/>
                  <a:pt x="970569" y="559266"/>
                  <a:pt x="943769" y="559266"/>
                </a:cubicBezTo>
                <a:cubicBezTo>
                  <a:pt x="916970" y="559266"/>
                  <a:pt x="895243" y="537540"/>
                  <a:pt x="895243" y="510740"/>
                </a:cubicBezTo>
                <a:cubicBezTo>
                  <a:pt x="895243" y="483941"/>
                  <a:pt x="916970" y="462214"/>
                  <a:pt x="943769" y="462214"/>
                </a:cubicBezTo>
                <a:close/>
                <a:moveTo>
                  <a:pt x="764721" y="462214"/>
                </a:moveTo>
                <a:cubicBezTo>
                  <a:pt x="791521" y="462214"/>
                  <a:pt x="813247" y="483941"/>
                  <a:pt x="813247" y="510740"/>
                </a:cubicBezTo>
                <a:cubicBezTo>
                  <a:pt x="813247" y="537540"/>
                  <a:pt x="791521" y="559266"/>
                  <a:pt x="764721" y="559266"/>
                </a:cubicBezTo>
                <a:cubicBezTo>
                  <a:pt x="737921" y="559266"/>
                  <a:pt x="716195" y="537540"/>
                  <a:pt x="716195" y="510740"/>
                </a:cubicBezTo>
                <a:cubicBezTo>
                  <a:pt x="716195" y="483941"/>
                  <a:pt x="737921" y="462214"/>
                  <a:pt x="764721" y="462214"/>
                </a:cubicBezTo>
                <a:close/>
                <a:moveTo>
                  <a:pt x="585673" y="462214"/>
                </a:moveTo>
                <a:cubicBezTo>
                  <a:pt x="612472" y="462214"/>
                  <a:pt x="634199" y="483941"/>
                  <a:pt x="634199" y="510740"/>
                </a:cubicBezTo>
                <a:cubicBezTo>
                  <a:pt x="634199" y="537540"/>
                  <a:pt x="612472" y="559266"/>
                  <a:pt x="585673" y="559266"/>
                </a:cubicBezTo>
                <a:cubicBezTo>
                  <a:pt x="558873" y="559266"/>
                  <a:pt x="537146" y="537540"/>
                  <a:pt x="537146" y="510740"/>
                </a:cubicBezTo>
                <a:cubicBezTo>
                  <a:pt x="537146" y="483941"/>
                  <a:pt x="558873" y="462214"/>
                  <a:pt x="585673" y="462214"/>
                </a:cubicBezTo>
                <a:close/>
                <a:moveTo>
                  <a:pt x="406624" y="462214"/>
                </a:moveTo>
                <a:cubicBezTo>
                  <a:pt x="433424" y="462214"/>
                  <a:pt x="455151" y="483941"/>
                  <a:pt x="455151" y="510740"/>
                </a:cubicBezTo>
                <a:cubicBezTo>
                  <a:pt x="455151" y="537540"/>
                  <a:pt x="433424" y="559266"/>
                  <a:pt x="406624" y="559266"/>
                </a:cubicBezTo>
                <a:cubicBezTo>
                  <a:pt x="379825" y="559266"/>
                  <a:pt x="358098" y="537540"/>
                  <a:pt x="358098" y="510740"/>
                </a:cubicBezTo>
                <a:cubicBezTo>
                  <a:pt x="358098" y="483941"/>
                  <a:pt x="379825" y="462214"/>
                  <a:pt x="406624" y="462214"/>
                </a:cubicBezTo>
                <a:close/>
                <a:moveTo>
                  <a:pt x="227575" y="462214"/>
                </a:moveTo>
                <a:cubicBezTo>
                  <a:pt x="254374" y="462214"/>
                  <a:pt x="276101" y="483941"/>
                  <a:pt x="276101" y="510740"/>
                </a:cubicBezTo>
                <a:cubicBezTo>
                  <a:pt x="276101" y="537540"/>
                  <a:pt x="254374" y="559266"/>
                  <a:pt x="227575" y="559266"/>
                </a:cubicBezTo>
                <a:cubicBezTo>
                  <a:pt x="200775" y="559266"/>
                  <a:pt x="179048" y="537540"/>
                  <a:pt x="179048" y="510740"/>
                </a:cubicBezTo>
                <a:cubicBezTo>
                  <a:pt x="179048" y="483941"/>
                  <a:pt x="200775" y="462214"/>
                  <a:pt x="227575" y="462214"/>
                </a:cubicBezTo>
                <a:close/>
                <a:moveTo>
                  <a:pt x="48526" y="462214"/>
                </a:moveTo>
                <a:cubicBezTo>
                  <a:pt x="75326" y="462214"/>
                  <a:pt x="97053" y="483941"/>
                  <a:pt x="97053" y="510740"/>
                </a:cubicBezTo>
                <a:cubicBezTo>
                  <a:pt x="97053" y="537540"/>
                  <a:pt x="75326" y="559266"/>
                  <a:pt x="48526" y="559266"/>
                </a:cubicBezTo>
                <a:cubicBezTo>
                  <a:pt x="21727" y="559266"/>
                  <a:pt x="0" y="537540"/>
                  <a:pt x="0" y="510740"/>
                </a:cubicBezTo>
                <a:cubicBezTo>
                  <a:pt x="0" y="483941"/>
                  <a:pt x="21727" y="462214"/>
                  <a:pt x="48526" y="462214"/>
                </a:cubicBezTo>
                <a:close/>
                <a:moveTo>
                  <a:pt x="1122819" y="308142"/>
                </a:moveTo>
                <a:cubicBezTo>
                  <a:pt x="1149619" y="308142"/>
                  <a:pt x="1171345" y="329868"/>
                  <a:pt x="1171345" y="356668"/>
                </a:cubicBezTo>
                <a:cubicBezTo>
                  <a:pt x="1171345" y="383468"/>
                  <a:pt x="1149619" y="405194"/>
                  <a:pt x="1122819" y="405194"/>
                </a:cubicBezTo>
                <a:cubicBezTo>
                  <a:pt x="1096019" y="405194"/>
                  <a:pt x="1074293" y="383468"/>
                  <a:pt x="1074293" y="356668"/>
                </a:cubicBezTo>
                <a:cubicBezTo>
                  <a:pt x="1074293" y="329868"/>
                  <a:pt x="1096019" y="308142"/>
                  <a:pt x="1122819" y="308142"/>
                </a:cubicBezTo>
                <a:close/>
                <a:moveTo>
                  <a:pt x="943769" y="308142"/>
                </a:moveTo>
                <a:cubicBezTo>
                  <a:pt x="970569" y="308142"/>
                  <a:pt x="992296" y="329868"/>
                  <a:pt x="992296" y="356668"/>
                </a:cubicBezTo>
                <a:cubicBezTo>
                  <a:pt x="992296" y="383468"/>
                  <a:pt x="970569" y="405194"/>
                  <a:pt x="943769" y="405194"/>
                </a:cubicBezTo>
                <a:cubicBezTo>
                  <a:pt x="916970" y="405194"/>
                  <a:pt x="895243" y="383468"/>
                  <a:pt x="895243" y="356668"/>
                </a:cubicBezTo>
                <a:cubicBezTo>
                  <a:pt x="895243" y="329868"/>
                  <a:pt x="916970" y="308142"/>
                  <a:pt x="943769" y="308142"/>
                </a:cubicBezTo>
                <a:close/>
                <a:moveTo>
                  <a:pt x="764721" y="308142"/>
                </a:moveTo>
                <a:cubicBezTo>
                  <a:pt x="791521" y="308142"/>
                  <a:pt x="813247" y="329868"/>
                  <a:pt x="813247" y="356668"/>
                </a:cubicBezTo>
                <a:cubicBezTo>
                  <a:pt x="813247" y="383468"/>
                  <a:pt x="791521" y="405194"/>
                  <a:pt x="764721" y="405194"/>
                </a:cubicBezTo>
                <a:cubicBezTo>
                  <a:pt x="737921" y="405194"/>
                  <a:pt x="716195" y="383468"/>
                  <a:pt x="716195" y="356668"/>
                </a:cubicBezTo>
                <a:cubicBezTo>
                  <a:pt x="716195" y="329868"/>
                  <a:pt x="737921" y="308142"/>
                  <a:pt x="764721" y="308142"/>
                </a:cubicBezTo>
                <a:close/>
                <a:moveTo>
                  <a:pt x="585673" y="308142"/>
                </a:moveTo>
                <a:cubicBezTo>
                  <a:pt x="612472" y="308142"/>
                  <a:pt x="634199" y="329868"/>
                  <a:pt x="634199" y="356668"/>
                </a:cubicBezTo>
                <a:cubicBezTo>
                  <a:pt x="634199" y="383468"/>
                  <a:pt x="612472" y="405194"/>
                  <a:pt x="585673" y="405194"/>
                </a:cubicBezTo>
                <a:cubicBezTo>
                  <a:pt x="558873" y="405194"/>
                  <a:pt x="537146" y="383468"/>
                  <a:pt x="537146" y="356668"/>
                </a:cubicBezTo>
                <a:cubicBezTo>
                  <a:pt x="537146" y="329868"/>
                  <a:pt x="558873" y="308142"/>
                  <a:pt x="585673" y="308142"/>
                </a:cubicBezTo>
                <a:close/>
                <a:moveTo>
                  <a:pt x="406624" y="308142"/>
                </a:moveTo>
                <a:cubicBezTo>
                  <a:pt x="433424" y="308142"/>
                  <a:pt x="455151" y="329868"/>
                  <a:pt x="455151" y="356668"/>
                </a:cubicBezTo>
                <a:cubicBezTo>
                  <a:pt x="455151" y="383468"/>
                  <a:pt x="433424" y="405194"/>
                  <a:pt x="406624" y="405194"/>
                </a:cubicBezTo>
                <a:cubicBezTo>
                  <a:pt x="379825" y="405194"/>
                  <a:pt x="358098" y="383468"/>
                  <a:pt x="358098" y="356668"/>
                </a:cubicBezTo>
                <a:cubicBezTo>
                  <a:pt x="358098" y="329868"/>
                  <a:pt x="379825" y="308142"/>
                  <a:pt x="406624" y="308142"/>
                </a:cubicBezTo>
                <a:close/>
                <a:moveTo>
                  <a:pt x="227575" y="308142"/>
                </a:moveTo>
                <a:cubicBezTo>
                  <a:pt x="254374" y="308142"/>
                  <a:pt x="276101" y="329868"/>
                  <a:pt x="276101" y="356668"/>
                </a:cubicBezTo>
                <a:cubicBezTo>
                  <a:pt x="276101" y="383468"/>
                  <a:pt x="254374" y="405194"/>
                  <a:pt x="227575" y="405194"/>
                </a:cubicBezTo>
                <a:cubicBezTo>
                  <a:pt x="200775" y="405194"/>
                  <a:pt x="179048" y="383468"/>
                  <a:pt x="179048" y="356668"/>
                </a:cubicBezTo>
                <a:cubicBezTo>
                  <a:pt x="179048" y="329868"/>
                  <a:pt x="200775" y="308142"/>
                  <a:pt x="227575" y="308142"/>
                </a:cubicBezTo>
                <a:close/>
                <a:moveTo>
                  <a:pt x="48526" y="308142"/>
                </a:moveTo>
                <a:cubicBezTo>
                  <a:pt x="75326" y="308142"/>
                  <a:pt x="97053" y="329868"/>
                  <a:pt x="97053" y="356668"/>
                </a:cubicBezTo>
                <a:cubicBezTo>
                  <a:pt x="97053" y="383468"/>
                  <a:pt x="75326" y="405194"/>
                  <a:pt x="48526" y="405194"/>
                </a:cubicBezTo>
                <a:cubicBezTo>
                  <a:pt x="21727" y="405194"/>
                  <a:pt x="0" y="383468"/>
                  <a:pt x="0" y="356668"/>
                </a:cubicBezTo>
                <a:cubicBezTo>
                  <a:pt x="0" y="329868"/>
                  <a:pt x="21727" y="308142"/>
                  <a:pt x="48526" y="308142"/>
                </a:cubicBezTo>
                <a:close/>
                <a:moveTo>
                  <a:pt x="1122819" y="154071"/>
                </a:moveTo>
                <a:cubicBezTo>
                  <a:pt x="1149619" y="154071"/>
                  <a:pt x="1171345" y="175798"/>
                  <a:pt x="1171345" y="202597"/>
                </a:cubicBezTo>
                <a:cubicBezTo>
                  <a:pt x="1171345" y="229397"/>
                  <a:pt x="1149619" y="251123"/>
                  <a:pt x="1122819" y="251123"/>
                </a:cubicBezTo>
                <a:cubicBezTo>
                  <a:pt x="1096019" y="251123"/>
                  <a:pt x="1074293" y="229397"/>
                  <a:pt x="1074293" y="202597"/>
                </a:cubicBezTo>
                <a:cubicBezTo>
                  <a:pt x="1074293" y="175798"/>
                  <a:pt x="1096019" y="154071"/>
                  <a:pt x="1122819" y="154071"/>
                </a:cubicBezTo>
                <a:close/>
                <a:moveTo>
                  <a:pt x="943769" y="154071"/>
                </a:moveTo>
                <a:cubicBezTo>
                  <a:pt x="970569" y="154071"/>
                  <a:pt x="992296" y="175798"/>
                  <a:pt x="992296" y="202597"/>
                </a:cubicBezTo>
                <a:cubicBezTo>
                  <a:pt x="992296" y="229397"/>
                  <a:pt x="970569" y="251123"/>
                  <a:pt x="943769" y="251123"/>
                </a:cubicBezTo>
                <a:cubicBezTo>
                  <a:pt x="916970" y="251123"/>
                  <a:pt x="895243" y="229397"/>
                  <a:pt x="895243" y="202597"/>
                </a:cubicBezTo>
                <a:cubicBezTo>
                  <a:pt x="895243" y="175798"/>
                  <a:pt x="916970" y="154071"/>
                  <a:pt x="943769" y="154071"/>
                </a:cubicBezTo>
                <a:close/>
                <a:moveTo>
                  <a:pt x="764721" y="154071"/>
                </a:moveTo>
                <a:cubicBezTo>
                  <a:pt x="791521" y="154071"/>
                  <a:pt x="813247" y="175798"/>
                  <a:pt x="813247" y="202597"/>
                </a:cubicBezTo>
                <a:cubicBezTo>
                  <a:pt x="813247" y="229397"/>
                  <a:pt x="791521" y="251123"/>
                  <a:pt x="764721" y="251123"/>
                </a:cubicBezTo>
                <a:cubicBezTo>
                  <a:pt x="737921" y="251123"/>
                  <a:pt x="716195" y="229397"/>
                  <a:pt x="716195" y="202597"/>
                </a:cubicBezTo>
                <a:cubicBezTo>
                  <a:pt x="716195" y="175798"/>
                  <a:pt x="737921" y="154071"/>
                  <a:pt x="764721" y="154071"/>
                </a:cubicBezTo>
                <a:close/>
                <a:moveTo>
                  <a:pt x="585673" y="154071"/>
                </a:moveTo>
                <a:cubicBezTo>
                  <a:pt x="612472" y="154071"/>
                  <a:pt x="634199" y="175798"/>
                  <a:pt x="634199" y="202597"/>
                </a:cubicBezTo>
                <a:cubicBezTo>
                  <a:pt x="634199" y="229397"/>
                  <a:pt x="612472" y="251123"/>
                  <a:pt x="585673" y="251123"/>
                </a:cubicBezTo>
                <a:cubicBezTo>
                  <a:pt x="558873" y="251123"/>
                  <a:pt x="537146" y="229397"/>
                  <a:pt x="537146" y="202597"/>
                </a:cubicBezTo>
                <a:cubicBezTo>
                  <a:pt x="537146" y="175798"/>
                  <a:pt x="558873" y="154071"/>
                  <a:pt x="585673" y="154071"/>
                </a:cubicBezTo>
                <a:close/>
                <a:moveTo>
                  <a:pt x="406624" y="154071"/>
                </a:moveTo>
                <a:cubicBezTo>
                  <a:pt x="433424" y="154071"/>
                  <a:pt x="455151" y="175798"/>
                  <a:pt x="455151" y="202597"/>
                </a:cubicBezTo>
                <a:cubicBezTo>
                  <a:pt x="455151" y="229397"/>
                  <a:pt x="433424" y="251123"/>
                  <a:pt x="406624" y="251123"/>
                </a:cubicBezTo>
                <a:cubicBezTo>
                  <a:pt x="379825" y="251123"/>
                  <a:pt x="358098" y="229397"/>
                  <a:pt x="358098" y="202597"/>
                </a:cubicBezTo>
                <a:cubicBezTo>
                  <a:pt x="358098" y="175798"/>
                  <a:pt x="379825" y="154071"/>
                  <a:pt x="406624" y="154071"/>
                </a:cubicBezTo>
                <a:close/>
                <a:moveTo>
                  <a:pt x="227575" y="154071"/>
                </a:moveTo>
                <a:cubicBezTo>
                  <a:pt x="254374" y="154071"/>
                  <a:pt x="276101" y="175798"/>
                  <a:pt x="276101" y="202597"/>
                </a:cubicBezTo>
                <a:cubicBezTo>
                  <a:pt x="276101" y="229397"/>
                  <a:pt x="254374" y="251123"/>
                  <a:pt x="227575" y="251123"/>
                </a:cubicBezTo>
                <a:cubicBezTo>
                  <a:pt x="200775" y="251123"/>
                  <a:pt x="179048" y="229397"/>
                  <a:pt x="179048" y="202597"/>
                </a:cubicBezTo>
                <a:cubicBezTo>
                  <a:pt x="179048" y="175798"/>
                  <a:pt x="200775" y="154071"/>
                  <a:pt x="227575" y="154071"/>
                </a:cubicBezTo>
                <a:close/>
                <a:moveTo>
                  <a:pt x="48526" y="154071"/>
                </a:moveTo>
                <a:cubicBezTo>
                  <a:pt x="75326" y="154071"/>
                  <a:pt x="97053" y="175798"/>
                  <a:pt x="97053" y="202597"/>
                </a:cubicBezTo>
                <a:cubicBezTo>
                  <a:pt x="97053" y="229397"/>
                  <a:pt x="75326" y="251123"/>
                  <a:pt x="48526" y="251123"/>
                </a:cubicBezTo>
                <a:cubicBezTo>
                  <a:pt x="21727" y="251123"/>
                  <a:pt x="0" y="229397"/>
                  <a:pt x="0" y="202597"/>
                </a:cubicBezTo>
                <a:cubicBezTo>
                  <a:pt x="0" y="175798"/>
                  <a:pt x="21727" y="154071"/>
                  <a:pt x="48526" y="154071"/>
                </a:cubicBezTo>
                <a:close/>
                <a:moveTo>
                  <a:pt x="1122819" y="0"/>
                </a:moveTo>
                <a:cubicBezTo>
                  <a:pt x="1149619" y="0"/>
                  <a:pt x="1171345" y="21727"/>
                  <a:pt x="1171345" y="48526"/>
                </a:cubicBezTo>
                <a:cubicBezTo>
                  <a:pt x="1171345" y="75326"/>
                  <a:pt x="1149619" y="97053"/>
                  <a:pt x="1122819" y="97053"/>
                </a:cubicBezTo>
                <a:cubicBezTo>
                  <a:pt x="1096019" y="97053"/>
                  <a:pt x="1074293" y="75326"/>
                  <a:pt x="1074293" y="48526"/>
                </a:cubicBezTo>
                <a:cubicBezTo>
                  <a:pt x="1074293" y="21727"/>
                  <a:pt x="1096019" y="0"/>
                  <a:pt x="1122819" y="0"/>
                </a:cubicBezTo>
                <a:close/>
                <a:moveTo>
                  <a:pt x="943769" y="0"/>
                </a:moveTo>
                <a:cubicBezTo>
                  <a:pt x="970569" y="0"/>
                  <a:pt x="992296" y="21727"/>
                  <a:pt x="992296" y="48526"/>
                </a:cubicBezTo>
                <a:cubicBezTo>
                  <a:pt x="992296" y="75326"/>
                  <a:pt x="970569" y="97053"/>
                  <a:pt x="943769" y="97053"/>
                </a:cubicBezTo>
                <a:cubicBezTo>
                  <a:pt x="916970" y="97053"/>
                  <a:pt x="895243" y="75326"/>
                  <a:pt x="895243" y="48526"/>
                </a:cubicBezTo>
                <a:cubicBezTo>
                  <a:pt x="895243" y="21727"/>
                  <a:pt x="916970" y="0"/>
                  <a:pt x="943769" y="0"/>
                </a:cubicBezTo>
                <a:close/>
                <a:moveTo>
                  <a:pt x="764721" y="0"/>
                </a:moveTo>
                <a:cubicBezTo>
                  <a:pt x="791521" y="0"/>
                  <a:pt x="813247" y="21727"/>
                  <a:pt x="813247" y="48526"/>
                </a:cubicBezTo>
                <a:cubicBezTo>
                  <a:pt x="813247" y="75326"/>
                  <a:pt x="791521" y="97053"/>
                  <a:pt x="764721" y="97053"/>
                </a:cubicBezTo>
                <a:cubicBezTo>
                  <a:pt x="737921" y="97053"/>
                  <a:pt x="716195" y="75326"/>
                  <a:pt x="716195" y="48526"/>
                </a:cubicBezTo>
                <a:cubicBezTo>
                  <a:pt x="716195" y="21727"/>
                  <a:pt x="737921" y="0"/>
                  <a:pt x="764721" y="0"/>
                </a:cubicBezTo>
                <a:close/>
                <a:moveTo>
                  <a:pt x="585673" y="0"/>
                </a:moveTo>
                <a:cubicBezTo>
                  <a:pt x="612472" y="0"/>
                  <a:pt x="634199" y="21727"/>
                  <a:pt x="634199" y="48526"/>
                </a:cubicBezTo>
                <a:cubicBezTo>
                  <a:pt x="634199" y="75326"/>
                  <a:pt x="612472" y="97053"/>
                  <a:pt x="585673" y="97053"/>
                </a:cubicBezTo>
                <a:cubicBezTo>
                  <a:pt x="558873" y="97053"/>
                  <a:pt x="537146" y="75326"/>
                  <a:pt x="537146" y="48526"/>
                </a:cubicBezTo>
                <a:cubicBezTo>
                  <a:pt x="537146" y="21727"/>
                  <a:pt x="558873" y="0"/>
                  <a:pt x="585673" y="0"/>
                </a:cubicBezTo>
                <a:close/>
                <a:moveTo>
                  <a:pt x="406624" y="0"/>
                </a:moveTo>
                <a:cubicBezTo>
                  <a:pt x="433424" y="0"/>
                  <a:pt x="455151" y="21727"/>
                  <a:pt x="455151" y="48526"/>
                </a:cubicBezTo>
                <a:cubicBezTo>
                  <a:pt x="455151" y="75326"/>
                  <a:pt x="433424" y="97053"/>
                  <a:pt x="406624" y="97053"/>
                </a:cubicBezTo>
                <a:cubicBezTo>
                  <a:pt x="379825" y="97053"/>
                  <a:pt x="358098" y="75326"/>
                  <a:pt x="358098" y="48526"/>
                </a:cubicBezTo>
                <a:cubicBezTo>
                  <a:pt x="358098" y="21727"/>
                  <a:pt x="379825" y="0"/>
                  <a:pt x="406624" y="0"/>
                </a:cubicBezTo>
                <a:close/>
                <a:moveTo>
                  <a:pt x="227575" y="0"/>
                </a:moveTo>
                <a:cubicBezTo>
                  <a:pt x="254374" y="0"/>
                  <a:pt x="276101" y="21727"/>
                  <a:pt x="276101" y="48526"/>
                </a:cubicBezTo>
                <a:cubicBezTo>
                  <a:pt x="276101" y="75326"/>
                  <a:pt x="254374" y="97053"/>
                  <a:pt x="227575" y="97053"/>
                </a:cubicBezTo>
                <a:cubicBezTo>
                  <a:pt x="200775" y="97053"/>
                  <a:pt x="179048" y="75326"/>
                  <a:pt x="179048" y="48526"/>
                </a:cubicBezTo>
                <a:cubicBezTo>
                  <a:pt x="179048" y="21727"/>
                  <a:pt x="200775" y="0"/>
                  <a:pt x="227575" y="0"/>
                </a:cubicBezTo>
                <a:close/>
                <a:moveTo>
                  <a:pt x="48526" y="0"/>
                </a:moveTo>
                <a:cubicBezTo>
                  <a:pt x="75326" y="0"/>
                  <a:pt x="97053" y="21727"/>
                  <a:pt x="97053" y="48526"/>
                </a:cubicBezTo>
                <a:cubicBezTo>
                  <a:pt x="97053" y="75326"/>
                  <a:pt x="75326" y="97053"/>
                  <a:pt x="48526" y="97053"/>
                </a:cubicBezTo>
                <a:cubicBezTo>
                  <a:pt x="21727" y="97053"/>
                  <a:pt x="0" y="75326"/>
                  <a:pt x="0" y="48526"/>
                </a:cubicBezTo>
                <a:cubicBezTo>
                  <a:pt x="0" y="21727"/>
                  <a:pt x="21727" y="0"/>
                  <a:pt x="48526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3437541" y="50840"/>
            <a:ext cx="2353511" cy="25559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620479" y="1406624"/>
            <a:ext cx="3235890" cy="1200202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65264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917541" y="5168760"/>
            <a:ext cx="2520000" cy="73590"/>
          </a:xfrm>
          <a:prstGeom prst="parallelogram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78232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917087" y="5430851"/>
            <a:ext cx="3240000" cy="36000"/>
          </a:xfrm>
          <a:prstGeom prst="parallelogram">
            <a:avLst>
              <a:gd name="adj" fmla="val 5236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 rot="4688376">
            <a:off x="4109135" y="1265293"/>
            <a:ext cx="742128" cy="742126"/>
          </a:xfrm>
          <a:prstGeom prst="donut">
            <a:avLst>
              <a:gd name="adj" fmla="val 21574"/>
            </a:avLst>
          </a:prstGeom>
          <a:gradFill>
            <a:gsLst>
              <a:gs pos="0">
                <a:schemeClr val="accent2">
                  <a:alpha val="54000"/>
                </a:schemeClr>
              </a:gs>
              <a:gs pos="75000">
                <a:schemeClr val="accent2">
                  <a:alpha val="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>
            <a:off x="644176" y="4046615"/>
            <a:ext cx="4064778" cy="141303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1" name="标题 1"/>
          <p:cNvSpPr txBox="1"/>
          <p:nvPr/>
        </p:nvSpPr>
        <p:spPr>
          <a:xfrm>
            <a:off x="1366620" y="2461788"/>
            <a:ext cx="6213231" cy="20206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 dirty="0" err="1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 dirty="0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603869" y="1447350"/>
            <a:ext cx="3718882" cy="4468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876875" y="2012662"/>
            <a:ext cx="864000" cy="540000"/>
          </a:xfrm>
          <a:prstGeom prst="rect">
            <a:avLst/>
          </a:prstGeom>
          <a:solidFill>
            <a:schemeClr val="accent1"/>
          </a:solidFill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438424" y="2012662"/>
            <a:ext cx="864000" cy="540000"/>
          </a:xfrm>
          <a:prstGeom prst="rect">
            <a:avLst/>
          </a:prstGeom>
          <a:solidFill>
            <a:schemeClr val="accent1"/>
          </a:solidFill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81542" y="2661093"/>
            <a:ext cx="4854666" cy="808804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知识与技能目标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81542" y="3530133"/>
            <a:ext cx="4854666" cy="174700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03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学生了解篮球移动基本技术的重要性及在比赛中的运用，掌握基本站立姿势、起动、跑、跳、急停、转身等移动技术动作要领。通过反复练习，学生能够熟练运用这些技术，提升篮球实战能力。
通过练习，提升学生身体协调性、灵活性和速度，发展学生力量、耐力等身体素质。练习中，学生不断调整身体姿态，完成复杂动作，促进身体素质全面发展。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443092" y="2661093"/>
            <a:ext cx="4854666" cy="808804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情感态度与价值观目标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443092" y="3530133"/>
            <a:ext cx="4854666" cy="174700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培养学生勇敢顽强、团结协作的体育精神和竞争意识。在小组对抗游戏和综合练习中，学生相互配合、相互竞争，学会在团队中发挥个人作用。
通过趣味游戏和竞赛，激发学生学习兴趣，营造积极向上课堂氛围，让学生在快乐中学习篮球技术。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997201" y="2126135"/>
            <a:ext cx="632746" cy="326204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547101" y="2126135"/>
            <a:ext cx="632746" cy="326204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02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知识技能与情感培养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000" y="292100"/>
            <a:ext cx="11938000" cy="6565900"/>
          </a:xfrm>
          <a:custGeom>
            <a:avLst/>
            <a:gdLst>
              <a:gd name="connsiteX0" fmla="*/ 523966 w 11938000"/>
              <a:gd name="connsiteY0" fmla="*/ 0 h 6565900"/>
              <a:gd name="connsiteX1" fmla="*/ 11414034 w 11938000"/>
              <a:gd name="connsiteY1" fmla="*/ 0 h 6565900"/>
              <a:gd name="connsiteX2" fmla="*/ 11938000 w 11938000"/>
              <a:gd name="connsiteY2" fmla="*/ 523966 h 6565900"/>
              <a:gd name="connsiteX3" fmla="*/ 11938000 w 11938000"/>
              <a:gd name="connsiteY3" fmla="*/ 6565900 h 6565900"/>
              <a:gd name="connsiteX4" fmla="*/ 0 w 11938000"/>
              <a:gd name="connsiteY4" fmla="*/ 6565900 h 6565900"/>
              <a:gd name="connsiteX5" fmla="*/ 0 w 11938000"/>
              <a:gd name="connsiteY5" fmla="*/ 523966 h 6565900"/>
              <a:gd name="connsiteX6" fmla="*/ 523966 w 11938000"/>
              <a:gd name="connsiteY6" fmla="*/ 0 h 6565900"/>
            </a:gdLst>
            <a:ahLst/>
            <a:cxnLst/>
            <a:rect l="l" t="t" r="r" b="b"/>
            <a:pathLst>
              <a:path w="11938000" h="6565900">
                <a:moveTo>
                  <a:pt x="523966" y="0"/>
                </a:moveTo>
                <a:lnTo>
                  <a:pt x="11414034" y="0"/>
                </a:lnTo>
                <a:cubicBezTo>
                  <a:pt x="11703412" y="0"/>
                  <a:pt x="11938000" y="234588"/>
                  <a:pt x="11938000" y="523966"/>
                </a:cubicBezTo>
                <a:lnTo>
                  <a:pt x="11938000" y="6565900"/>
                </a:lnTo>
                <a:lnTo>
                  <a:pt x="0" y="6565900"/>
                </a:lnTo>
                <a:lnTo>
                  <a:pt x="0" y="523966"/>
                </a:lnTo>
                <a:cubicBezTo>
                  <a:pt x="0" y="234588"/>
                  <a:pt x="234588" y="0"/>
                  <a:pt x="523966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6455585"/>
            <a:ext cx="12191365" cy="406307"/>
          </a:xfrm>
          <a:prstGeom prst="rect">
            <a:avLst/>
          </a:pr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073680" y="820015"/>
            <a:ext cx="99702" cy="99702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856369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639058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441748" y="837804"/>
            <a:ext cx="5940000" cy="64124"/>
          </a:xfrm>
          <a:prstGeom prst="roundRect">
            <a:avLst/>
          </a:prstGeom>
          <a:gradFill>
            <a:gsLst>
              <a:gs pos="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41462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68513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95564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22615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49666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76717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702371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52301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79352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06403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33454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标题 1"/>
          <p:cNvSpPr txBox="1"/>
          <p:nvPr/>
        </p:nvSpPr>
        <p:spPr>
          <a:xfrm rot="21448453">
            <a:off x="7524847" y="1455018"/>
            <a:ext cx="3718724" cy="4468473"/>
          </a:xfrm>
          <a:prstGeom prst="roundRect">
            <a:avLst>
              <a:gd name="adj" fmla="val 6026"/>
            </a:avLst>
          </a:prstGeom>
          <a:noFill/>
          <a:ln w="254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387134">
            <a:off x="7589042" y="1469648"/>
            <a:ext cx="3718724" cy="4468473"/>
          </a:xfrm>
          <a:prstGeom prst="roundRect">
            <a:avLst>
              <a:gd name="adj" fmla="val 6026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55957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264033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872109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330183" y="5833304"/>
            <a:ext cx="251234" cy="219952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737748" y="5833304"/>
            <a:ext cx="219952" cy="219952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flipH="1" flipV="1">
            <a:off x="1950234" y="5833304"/>
            <a:ext cx="227285" cy="219952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2440068" y="5942574"/>
            <a:ext cx="2772000" cy="18000"/>
          </a:xfrm>
          <a:prstGeom prst="roundRect">
            <a:avLst/>
          </a:prstGeom>
          <a:gradFill>
            <a:gsLst>
              <a:gs pos="4600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6166554" y="2067853"/>
            <a:ext cx="1065296" cy="648754"/>
          </a:xfrm>
          <a:custGeom>
            <a:avLst/>
            <a:gdLst>
              <a:gd name="connsiteX0" fmla="*/ 1122819 w 1171345"/>
              <a:gd name="connsiteY0" fmla="*/ 616285 h 713337"/>
              <a:gd name="connsiteX1" fmla="*/ 1171345 w 1171345"/>
              <a:gd name="connsiteY1" fmla="*/ 664811 h 713337"/>
              <a:gd name="connsiteX2" fmla="*/ 1122819 w 1171345"/>
              <a:gd name="connsiteY2" fmla="*/ 713337 h 713337"/>
              <a:gd name="connsiteX3" fmla="*/ 1074293 w 1171345"/>
              <a:gd name="connsiteY3" fmla="*/ 664811 h 713337"/>
              <a:gd name="connsiteX4" fmla="*/ 1122819 w 1171345"/>
              <a:gd name="connsiteY4" fmla="*/ 616285 h 713337"/>
              <a:gd name="connsiteX5" fmla="*/ 943769 w 1171345"/>
              <a:gd name="connsiteY5" fmla="*/ 616285 h 713337"/>
              <a:gd name="connsiteX6" fmla="*/ 992296 w 1171345"/>
              <a:gd name="connsiteY6" fmla="*/ 664811 h 713337"/>
              <a:gd name="connsiteX7" fmla="*/ 943769 w 1171345"/>
              <a:gd name="connsiteY7" fmla="*/ 713337 h 713337"/>
              <a:gd name="connsiteX8" fmla="*/ 895243 w 1171345"/>
              <a:gd name="connsiteY8" fmla="*/ 664811 h 713337"/>
              <a:gd name="connsiteX9" fmla="*/ 943769 w 1171345"/>
              <a:gd name="connsiteY9" fmla="*/ 616285 h 713337"/>
              <a:gd name="connsiteX10" fmla="*/ 764721 w 1171345"/>
              <a:gd name="connsiteY10" fmla="*/ 616285 h 713337"/>
              <a:gd name="connsiteX11" fmla="*/ 813247 w 1171345"/>
              <a:gd name="connsiteY11" fmla="*/ 664811 h 713337"/>
              <a:gd name="connsiteX12" fmla="*/ 764721 w 1171345"/>
              <a:gd name="connsiteY12" fmla="*/ 713337 h 713337"/>
              <a:gd name="connsiteX13" fmla="*/ 716195 w 1171345"/>
              <a:gd name="connsiteY13" fmla="*/ 664811 h 713337"/>
              <a:gd name="connsiteX14" fmla="*/ 764721 w 1171345"/>
              <a:gd name="connsiteY14" fmla="*/ 616285 h 713337"/>
              <a:gd name="connsiteX15" fmla="*/ 585673 w 1171345"/>
              <a:gd name="connsiteY15" fmla="*/ 616285 h 713337"/>
              <a:gd name="connsiteX16" fmla="*/ 634199 w 1171345"/>
              <a:gd name="connsiteY16" fmla="*/ 664811 h 713337"/>
              <a:gd name="connsiteX17" fmla="*/ 585673 w 1171345"/>
              <a:gd name="connsiteY17" fmla="*/ 713337 h 713337"/>
              <a:gd name="connsiteX18" fmla="*/ 537146 w 1171345"/>
              <a:gd name="connsiteY18" fmla="*/ 664811 h 713337"/>
              <a:gd name="connsiteX19" fmla="*/ 585673 w 1171345"/>
              <a:gd name="connsiteY19" fmla="*/ 616285 h 713337"/>
              <a:gd name="connsiteX20" fmla="*/ 406624 w 1171345"/>
              <a:gd name="connsiteY20" fmla="*/ 616285 h 713337"/>
              <a:gd name="connsiteX21" fmla="*/ 455151 w 1171345"/>
              <a:gd name="connsiteY21" fmla="*/ 664811 h 713337"/>
              <a:gd name="connsiteX22" fmla="*/ 406624 w 1171345"/>
              <a:gd name="connsiteY22" fmla="*/ 713337 h 713337"/>
              <a:gd name="connsiteX23" fmla="*/ 358098 w 1171345"/>
              <a:gd name="connsiteY23" fmla="*/ 664811 h 713337"/>
              <a:gd name="connsiteX24" fmla="*/ 406624 w 1171345"/>
              <a:gd name="connsiteY24" fmla="*/ 616285 h 713337"/>
              <a:gd name="connsiteX25" fmla="*/ 227575 w 1171345"/>
              <a:gd name="connsiteY25" fmla="*/ 616285 h 713337"/>
              <a:gd name="connsiteX26" fmla="*/ 276101 w 1171345"/>
              <a:gd name="connsiteY26" fmla="*/ 664811 h 713337"/>
              <a:gd name="connsiteX27" fmla="*/ 227575 w 1171345"/>
              <a:gd name="connsiteY27" fmla="*/ 713337 h 713337"/>
              <a:gd name="connsiteX28" fmla="*/ 179048 w 1171345"/>
              <a:gd name="connsiteY28" fmla="*/ 664811 h 713337"/>
              <a:gd name="connsiteX29" fmla="*/ 227575 w 1171345"/>
              <a:gd name="connsiteY29" fmla="*/ 616285 h 713337"/>
              <a:gd name="connsiteX30" fmla="*/ 48526 w 1171345"/>
              <a:gd name="connsiteY30" fmla="*/ 616285 h 713337"/>
              <a:gd name="connsiteX31" fmla="*/ 97053 w 1171345"/>
              <a:gd name="connsiteY31" fmla="*/ 664811 h 713337"/>
              <a:gd name="connsiteX32" fmla="*/ 48526 w 1171345"/>
              <a:gd name="connsiteY32" fmla="*/ 713337 h 713337"/>
              <a:gd name="connsiteX33" fmla="*/ 0 w 1171345"/>
              <a:gd name="connsiteY33" fmla="*/ 664811 h 713337"/>
              <a:gd name="connsiteX34" fmla="*/ 48526 w 1171345"/>
              <a:gd name="connsiteY34" fmla="*/ 616285 h 713337"/>
              <a:gd name="connsiteX35" fmla="*/ 1122819 w 1171345"/>
              <a:gd name="connsiteY35" fmla="*/ 462214 h 713337"/>
              <a:gd name="connsiteX36" fmla="*/ 1171345 w 1171345"/>
              <a:gd name="connsiteY36" fmla="*/ 510740 h 713337"/>
              <a:gd name="connsiteX37" fmla="*/ 1122819 w 1171345"/>
              <a:gd name="connsiteY37" fmla="*/ 559266 h 713337"/>
              <a:gd name="connsiteX38" fmla="*/ 1074293 w 1171345"/>
              <a:gd name="connsiteY38" fmla="*/ 510740 h 713337"/>
              <a:gd name="connsiteX39" fmla="*/ 1122819 w 1171345"/>
              <a:gd name="connsiteY39" fmla="*/ 462214 h 713337"/>
              <a:gd name="connsiteX40" fmla="*/ 943769 w 1171345"/>
              <a:gd name="connsiteY40" fmla="*/ 462214 h 713337"/>
              <a:gd name="connsiteX41" fmla="*/ 992296 w 1171345"/>
              <a:gd name="connsiteY41" fmla="*/ 510740 h 713337"/>
              <a:gd name="connsiteX42" fmla="*/ 943769 w 1171345"/>
              <a:gd name="connsiteY42" fmla="*/ 559266 h 713337"/>
              <a:gd name="connsiteX43" fmla="*/ 895243 w 1171345"/>
              <a:gd name="connsiteY43" fmla="*/ 510740 h 713337"/>
              <a:gd name="connsiteX44" fmla="*/ 943769 w 1171345"/>
              <a:gd name="connsiteY44" fmla="*/ 462214 h 713337"/>
              <a:gd name="connsiteX45" fmla="*/ 764721 w 1171345"/>
              <a:gd name="connsiteY45" fmla="*/ 462214 h 713337"/>
              <a:gd name="connsiteX46" fmla="*/ 813247 w 1171345"/>
              <a:gd name="connsiteY46" fmla="*/ 510740 h 713337"/>
              <a:gd name="connsiteX47" fmla="*/ 764721 w 1171345"/>
              <a:gd name="connsiteY47" fmla="*/ 559266 h 713337"/>
              <a:gd name="connsiteX48" fmla="*/ 716195 w 1171345"/>
              <a:gd name="connsiteY48" fmla="*/ 510740 h 713337"/>
              <a:gd name="connsiteX49" fmla="*/ 764721 w 1171345"/>
              <a:gd name="connsiteY49" fmla="*/ 462214 h 713337"/>
              <a:gd name="connsiteX50" fmla="*/ 585673 w 1171345"/>
              <a:gd name="connsiteY50" fmla="*/ 462214 h 713337"/>
              <a:gd name="connsiteX51" fmla="*/ 634199 w 1171345"/>
              <a:gd name="connsiteY51" fmla="*/ 510740 h 713337"/>
              <a:gd name="connsiteX52" fmla="*/ 585673 w 1171345"/>
              <a:gd name="connsiteY52" fmla="*/ 559266 h 713337"/>
              <a:gd name="connsiteX53" fmla="*/ 537146 w 1171345"/>
              <a:gd name="connsiteY53" fmla="*/ 510740 h 713337"/>
              <a:gd name="connsiteX54" fmla="*/ 585673 w 1171345"/>
              <a:gd name="connsiteY54" fmla="*/ 462214 h 713337"/>
              <a:gd name="connsiteX55" fmla="*/ 406624 w 1171345"/>
              <a:gd name="connsiteY55" fmla="*/ 462214 h 713337"/>
              <a:gd name="connsiteX56" fmla="*/ 455151 w 1171345"/>
              <a:gd name="connsiteY56" fmla="*/ 510740 h 713337"/>
              <a:gd name="connsiteX57" fmla="*/ 406624 w 1171345"/>
              <a:gd name="connsiteY57" fmla="*/ 559266 h 713337"/>
              <a:gd name="connsiteX58" fmla="*/ 358098 w 1171345"/>
              <a:gd name="connsiteY58" fmla="*/ 510740 h 713337"/>
              <a:gd name="connsiteX59" fmla="*/ 406624 w 1171345"/>
              <a:gd name="connsiteY59" fmla="*/ 462214 h 713337"/>
              <a:gd name="connsiteX60" fmla="*/ 227575 w 1171345"/>
              <a:gd name="connsiteY60" fmla="*/ 462214 h 713337"/>
              <a:gd name="connsiteX61" fmla="*/ 276101 w 1171345"/>
              <a:gd name="connsiteY61" fmla="*/ 510740 h 713337"/>
              <a:gd name="connsiteX62" fmla="*/ 227575 w 1171345"/>
              <a:gd name="connsiteY62" fmla="*/ 559266 h 713337"/>
              <a:gd name="connsiteX63" fmla="*/ 179048 w 1171345"/>
              <a:gd name="connsiteY63" fmla="*/ 510740 h 713337"/>
              <a:gd name="connsiteX64" fmla="*/ 227575 w 1171345"/>
              <a:gd name="connsiteY64" fmla="*/ 462214 h 713337"/>
              <a:gd name="connsiteX65" fmla="*/ 48526 w 1171345"/>
              <a:gd name="connsiteY65" fmla="*/ 462214 h 713337"/>
              <a:gd name="connsiteX66" fmla="*/ 97053 w 1171345"/>
              <a:gd name="connsiteY66" fmla="*/ 510740 h 713337"/>
              <a:gd name="connsiteX67" fmla="*/ 48526 w 1171345"/>
              <a:gd name="connsiteY67" fmla="*/ 559266 h 713337"/>
              <a:gd name="connsiteX68" fmla="*/ 0 w 1171345"/>
              <a:gd name="connsiteY68" fmla="*/ 510740 h 713337"/>
              <a:gd name="connsiteX69" fmla="*/ 48526 w 1171345"/>
              <a:gd name="connsiteY69" fmla="*/ 462214 h 713337"/>
              <a:gd name="connsiteX70" fmla="*/ 1122819 w 1171345"/>
              <a:gd name="connsiteY70" fmla="*/ 308142 h 713337"/>
              <a:gd name="connsiteX71" fmla="*/ 1171345 w 1171345"/>
              <a:gd name="connsiteY71" fmla="*/ 356668 h 713337"/>
              <a:gd name="connsiteX72" fmla="*/ 1122819 w 1171345"/>
              <a:gd name="connsiteY72" fmla="*/ 405194 h 713337"/>
              <a:gd name="connsiteX73" fmla="*/ 1074293 w 1171345"/>
              <a:gd name="connsiteY73" fmla="*/ 356668 h 713337"/>
              <a:gd name="connsiteX74" fmla="*/ 1122819 w 1171345"/>
              <a:gd name="connsiteY74" fmla="*/ 308142 h 713337"/>
              <a:gd name="connsiteX75" fmla="*/ 943769 w 1171345"/>
              <a:gd name="connsiteY75" fmla="*/ 308142 h 713337"/>
              <a:gd name="connsiteX76" fmla="*/ 992296 w 1171345"/>
              <a:gd name="connsiteY76" fmla="*/ 356668 h 713337"/>
              <a:gd name="connsiteX77" fmla="*/ 943769 w 1171345"/>
              <a:gd name="connsiteY77" fmla="*/ 405194 h 713337"/>
              <a:gd name="connsiteX78" fmla="*/ 895243 w 1171345"/>
              <a:gd name="connsiteY78" fmla="*/ 356668 h 713337"/>
              <a:gd name="connsiteX79" fmla="*/ 943769 w 1171345"/>
              <a:gd name="connsiteY79" fmla="*/ 308142 h 713337"/>
              <a:gd name="connsiteX80" fmla="*/ 764721 w 1171345"/>
              <a:gd name="connsiteY80" fmla="*/ 308142 h 713337"/>
              <a:gd name="connsiteX81" fmla="*/ 813247 w 1171345"/>
              <a:gd name="connsiteY81" fmla="*/ 356668 h 713337"/>
              <a:gd name="connsiteX82" fmla="*/ 764721 w 1171345"/>
              <a:gd name="connsiteY82" fmla="*/ 405194 h 713337"/>
              <a:gd name="connsiteX83" fmla="*/ 716195 w 1171345"/>
              <a:gd name="connsiteY83" fmla="*/ 356668 h 713337"/>
              <a:gd name="connsiteX84" fmla="*/ 764721 w 1171345"/>
              <a:gd name="connsiteY84" fmla="*/ 308142 h 713337"/>
              <a:gd name="connsiteX85" fmla="*/ 585673 w 1171345"/>
              <a:gd name="connsiteY85" fmla="*/ 308142 h 713337"/>
              <a:gd name="connsiteX86" fmla="*/ 634199 w 1171345"/>
              <a:gd name="connsiteY86" fmla="*/ 356668 h 713337"/>
              <a:gd name="connsiteX87" fmla="*/ 585673 w 1171345"/>
              <a:gd name="connsiteY87" fmla="*/ 405194 h 713337"/>
              <a:gd name="connsiteX88" fmla="*/ 537146 w 1171345"/>
              <a:gd name="connsiteY88" fmla="*/ 356668 h 713337"/>
              <a:gd name="connsiteX89" fmla="*/ 585673 w 1171345"/>
              <a:gd name="connsiteY89" fmla="*/ 308142 h 713337"/>
              <a:gd name="connsiteX90" fmla="*/ 406624 w 1171345"/>
              <a:gd name="connsiteY90" fmla="*/ 308142 h 713337"/>
              <a:gd name="connsiteX91" fmla="*/ 455151 w 1171345"/>
              <a:gd name="connsiteY91" fmla="*/ 356668 h 713337"/>
              <a:gd name="connsiteX92" fmla="*/ 406624 w 1171345"/>
              <a:gd name="connsiteY92" fmla="*/ 405194 h 713337"/>
              <a:gd name="connsiteX93" fmla="*/ 358098 w 1171345"/>
              <a:gd name="connsiteY93" fmla="*/ 356668 h 713337"/>
              <a:gd name="connsiteX94" fmla="*/ 406624 w 1171345"/>
              <a:gd name="connsiteY94" fmla="*/ 308142 h 713337"/>
              <a:gd name="connsiteX95" fmla="*/ 227575 w 1171345"/>
              <a:gd name="connsiteY95" fmla="*/ 308142 h 713337"/>
              <a:gd name="connsiteX96" fmla="*/ 276101 w 1171345"/>
              <a:gd name="connsiteY96" fmla="*/ 356668 h 713337"/>
              <a:gd name="connsiteX97" fmla="*/ 227575 w 1171345"/>
              <a:gd name="connsiteY97" fmla="*/ 405194 h 713337"/>
              <a:gd name="connsiteX98" fmla="*/ 179048 w 1171345"/>
              <a:gd name="connsiteY98" fmla="*/ 356668 h 713337"/>
              <a:gd name="connsiteX99" fmla="*/ 227575 w 1171345"/>
              <a:gd name="connsiteY99" fmla="*/ 308142 h 713337"/>
              <a:gd name="connsiteX100" fmla="*/ 48526 w 1171345"/>
              <a:gd name="connsiteY100" fmla="*/ 308142 h 713337"/>
              <a:gd name="connsiteX101" fmla="*/ 97053 w 1171345"/>
              <a:gd name="connsiteY101" fmla="*/ 356668 h 713337"/>
              <a:gd name="connsiteX102" fmla="*/ 48526 w 1171345"/>
              <a:gd name="connsiteY102" fmla="*/ 405194 h 713337"/>
              <a:gd name="connsiteX103" fmla="*/ 0 w 1171345"/>
              <a:gd name="connsiteY103" fmla="*/ 356668 h 713337"/>
              <a:gd name="connsiteX104" fmla="*/ 48526 w 1171345"/>
              <a:gd name="connsiteY104" fmla="*/ 308142 h 713337"/>
              <a:gd name="connsiteX105" fmla="*/ 1122819 w 1171345"/>
              <a:gd name="connsiteY105" fmla="*/ 154071 h 713337"/>
              <a:gd name="connsiteX106" fmla="*/ 1171345 w 1171345"/>
              <a:gd name="connsiteY106" fmla="*/ 202597 h 713337"/>
              <a:gd name="connsiteX107" fmla="*/ 1122819 w 1171345"/>
              <a:gd name="connsiteY107" fmla="*/ 251123 h 713337"/>
              <a:gd name="connsiteX108" fmla="*/ 1074293 w 1171345"/>
              <a:gd name="connsiteY108" fmla="*/ 202597 h 713337"/>
              <a:gd name="connsiteX109" fmla="*/ 1122819 w 1171345"/>
              <a:gd name="connsiteY109" fmla="*/ 154071 h 713337"/>
              <a:gd name="connsiteX110" fmla="*/ 943769 w 1171345"/>
              <a:gd name="connsiteY110" fmla="*/ 154071 h 713337"/>
              <a:gd name="connsiteX111" fmla="*/ 992296 w 1171345"/>
              <a:gd name="connsiteY111" fmla="*/ 202597 h 713337"/>
              <a:gd name="connsiteX112" fmla="*/ 943769 w 1171345"/>
              <a:gd name="connsiteY112" fmla="*/ 251123 h 713337"/>
              <a:gd name="connsiteX113" fmla="*/ 895243 w 1171345"/>
              <a:gd name="connsiteY113" fmla="*/ 202597 h 713337"/>
              <a:gd name="connsiteX114" fmla="*/ 943769 w 1171345"/>
              <a:gd name="connsiteY114" fmla="*/ 154071 h 713337"/>
              <a:gd name="connsiteX115" fmla="*/ 764721 w 1171345"/>
              <a:gd name="connsiteY115" fmla="*/ 154071 h 713337"/>
              <a:gd name="connsiteX116" fmla="*/ 813247 w 1171345"/>
              <a:gd name="connsiteY116" fmla="*/ 202597 h 713337"/>
              <a:gd name="connsiteX117" fmla="*/ 764721 w 1171345"/>
              <a:gd name="connsiteY117" fmla="*/ 251123 h 713337"/>
              <a:gd name="connsiteX118" fmla="*/ 716195 w 1171345"/>
              <a:gd name="connsiteY118" fmla="*/ 202597 h 713337"/>
              <a:gd name="connsiteX119" fmla="*/ 764721 w 1171345"/>
              <a:gd name="connsiteY119" fmla="*/ 154071 h 713337"/>
              <a:gd name="connsiteX120" fmla="*/ 585673 w 1171345"/>
              <a:gd name="connsiteY120" fmla="*/ 154071 h 713337"/>
              <a:gd name="connsiteX121" fmla="*/ 634199 w 1171345"/>
              <a:gd name="connsiteY121" fmla="*/ 202597 h 713337"/>
              <a:gd name="connsiteX122" fmla="*/ 585673 w 1171345"/>
              <a:gd name="connsiteY122" fmla="*/ 251123 h 713337"/>
              <a:gd name="connsiteX123" fmla="*/ 537146 w 1171345"/>
              <a:gd name="connsiteY123" fmla="*/ 202597 h 713337"/>
              <a:gd name="connsiteX124" fmla="*/ 585673 w 1171345"/>
              <a:gd name="connsiteY124" fmla="*/ 154071 h 713337"/>
              <a:gd name="connsiteX125" fmla="*/ 406624 w 1171345"/>
              <a:gd name="connsiteY125" fmla="*/ 154071 h 713337"/>
              <a:gd name="connsiteX126" fmla="*/ 455151 w 1171345"/>
              <a:gd name="connsiteY126" fmla="*/ 202597 h 713337"/>
              <a:gd name="connsiteX127" fmla="*/ 406624 w 1171345"/>
              <a:gd name="connsiteY127" fmla="*/ 251123 h 713337"/>
              <a:gd name="connsiteX128" fmla="*/ 358098 w 1171345"/>
              <a:gd name="connsiteY128" fmla="*/ 202597 h 713337"/>
              <a:gd name="connsiteX129" fmla="*/ 406624 w 1171345"/>
              <a:gd name="connsiteY129" fmla="*/ 154071 h 713337"/>
              <a:gd name="connsiteX130" fmla="*/ 227575 w 1171345"/>
              <a:gd name="connsiteY130" fmla="*/ 154071 h 713337"/>
              <a:gd name="connsiteX131" fmla="*/ 276101 w 1171345"/>
              <a:gd name="connsiteY131" fmla="*/ 202597 h 713337"/>
              <a:gd name="connsiteX132" fmla="*/ 227575 w 1171345"/>
              <a:gd name="connsiteY132" fmla="*/ 251123 h 713337"/>
              <a:gd name="connsiteX133" fmla="*/ 179048 w 1171345"/>
              <a:gd name="connsiteY133" fmla="*/ 202597 h 713337"/>
              <a:gd name="connsiteX134" fmla="*/ 227575 w 1171345"/>
              <a:gd name="connsiteY134" fmla="*/ 154071 h 713337"/>
              <a:gd name="connsiteX135" fmla="*/ 48526 w 1171345"/>
              <a:gd name="connsiteY135" fmla="*/ 154071 h 713337"/>
              <a:gd name="connsiteX136" fmla="*/ 97053 w 1171345"/>
              <a:gd name="connsiteY136" fmla="*/ 202597 h 713337"/>
              <a:gd name="connsiteX137" fmla="*/ 48526 w 1171345"/>
              <a:gd name="connsiteY137" fmla="*/ 251123 h 713337"/>
              <a:gd name="connsiteX138" fmla="*/ 0 w 1171345"/>
              <a:gd name="connsiteY138" fmla="*/ 202597 h 713337"/>
              <a:gd name="connsiteX139" fmla="*/ 48526 w 1171345"/>
              <a:gd name="connsiteY139" fmla="*/ 154071 h 713337"/>
              <a:gd name="connsiteX140" fmla="*/ 1122819 w 1171345"/>
              <a:gd name="connsiteY140" fmla="*/ 0 h 713337"/>
              <a:gd name="connsiteX141" fmla="*/ 1171345 w 1171345"/>
              <a:gd name="connsiteY141" fmla="*/ 48526 h 713337"/>
              <a:gd name="connsiteX142" fmla="*/ 1122819 w 1171345"/>
              <a:gd name="connsiteY142" fmla="*/ 97053 h 713337"/>
              <a:gd name="connsiteX143" fmla="*/ 1074293 w 1171345"/>
              <a:gd name="connsiteY143" fmla="*/ 48526 h 713337"/>
              <a:gd name="connsiteX144" fmla="*/ 1122819 w 1171345"/>
              <a:gd name="connsiteY144" fmla="*/ 0 h 713337"/>
              <a:gd name="connsiteX145" fmla="*/ 943769 w 1171345"/>
              <a:gd name="connsiteY145" fmla="*/ 0 h 713337"/>
              <a:gd name="connsiteX146" fmla="*/ 992296 w 1171345"/>
              <a:gd name="connsiteY146" fmla="*/ 48526 h 713337"/>
              <a:gd name="connsiteX147" fmla="*/ 943769 w 1171345"/>
              <a:gd name="connsiteY147" fmla="*/ 97053 h 713337"/>
              <a:gd name="connsiteX148" fmla="*/ 895243 w 1171345"/>
              <a:gd name="connsiteY148" fmla="*/ 48526 h 713337"/>
              <a:gd name="connsiteX149" fmla="*/ 943769 w 1171345"/>
              <a:gd name="connsiteY149" fmla="*/ 0 h 713337"/>
              <a:gd name="connsiteX150" fmla="*/ 764721 w 1171345"/>
              <a:gd name="connsiteY150" fmla="*/ 0 h 713337"/>
              <a:gd name="connsiteX151" fmla="*/ 813247 w 1171345"/>
              <a:gd name="connsiteY151" fmla="*/ 48526 h 713337"/>
              <a:gd name="connsiteX152" fmla="*/ 764721 w 1171345"/>
              <a:gd name="connsiteY152" fmla="*/ 97053 h 713337"/>
              <a:gd name="connsiteX153" fmla="*/ 716195 w 1171345"/>
              <a:gd name="connsiteY153" fmla="*/ 48526 h 713337"/>
              <a:gd name="connsiteX154" fmla="*/ 764721 w 1171345"/>
              <a:gd name="connsiteY154" fmla="*/ 0 h 713337"/>
              <a:gd name="connsiteX155" fmla="*/ 585673 w 1171345"/>
              <a:gd name="connsiteY155" fmla="*/ 0 h 713337"/>
              <a:gd name="connsiteX156" fmla="*/ 634199 w 1171345"/>
              <a:gd name="connsiteY156" fmla="*/ 48526 h 713337"/>
              <a:gd name="connsiteX157" fmla="*/ 585673 w 1171345"/>
              <a:gd name="connsiteY157" fmla="*/ 97053 h 713337"/>
              <a:gd name="connsiteX158" fmla="*/ 537146 w 1171345"/>
              <a:gd name="connsiteY158" fmla="*/ 48526 h 713337"/>
              <a:gd name="connsiteX159" fmla="*/ 585673 w 1171345"/>
              <a:gd name="connsiteY159" fmla="*/ 0 h 713337"/>
              <a:gd name="connsiteX160" fmla="*/ 406624 w 1171345"/>
              <a:gd name="connsiteY160" fmla="*/ 0 h 713337"/>
              <a:gd name="connsiteX161" fmla="*/ 455151 w 1171345"/>
              <a:gd name="connsiteY161" fmla="*/ 48526 h 713337"/>
              <a:gd name="connsiteX162" fmla="*/ 406624 w 1171345"/>
              <a:gd name="connsiteY162" fmla="*/ 97053 h 713337"/>
              <a:gd name="connsiteX163" fmla="*/ 358098 w 1171345"/>
              <a:gd name="connsiteY163" fmla="*/ 48526 h 713337"/>
              <a:gd name="connsiteX164" fmla="*/ 406624 w 1171345"/>
              <a:gd name="connsiteY164" fmla="*/ 0 h 713337"/>
              <a:gd name="connsiteX165" fmla="*/ 227575 w 1171345"/>
              <a:gd name="connsiteY165" fmla="*/ 0 h 713337"/>
              <a:gd name="connsiteX166" fmla="*/ 276101 w 1171345"/>
              <a:gd name="connsiteY166" fmla="*/ 48526 h 713337"/>
              <a:gd name="connsiteX167" fmla="*/ 227575 w 1171345"/>
              <a:gd name="connsiteY167" fmla="*/ 97053 h 713337"/>
              <a:gd name="connsiteX168" fmla="*/ 179048 w 1171345"/>
              <a:gd name="connsiteY168" fmla="*/ 48526 h 713337"/>
              <a:gd name="connsiteX169" fmla="*/ 227575 w 1171345"/>
              <a:gd name="connsiteY169" fmla="*/ 0 h 713337"/>
              <a:gd name="connsiteX170" fmla="*/ 48526 w 1171345"/>
              <a:gd name="connsiteY170" fmla="*/ 0 h 713337"/>
              <a:gd name="connsiteX171" fmla="*/ 97053 w 1171345"/>
              <a:gd name="connsiteY171" fmla="*/ 48526 h 713337"/>
              <a:gd name="connsiteX172" fmla="*/ 48526 w 1171345"/>
              <a:gd name="connsiteY172" fmla="*/ 97053 h 713337"/>
              <a:gd name="connsiteX173" fmla="*/ 0 w 1171345"/>
              <a:gd name="connsiteY173" fmla="*/ 48526 h 713337"/>
              <a:gd name="connsiteX174" fmla="*/ 48526 w 1171345"/>
              <a:gd name="connsiteY174" fmla="*/ 0 h 713337"/>
            </a:gdLst>
            <a:ahLst/>
            <a:cxnLst/>
            <a:rect l="l" t="t" r="r" b="b"/>
            <a:pathLst>
              <a:path w="1171345" h="713337">
                <a:moveTo>
                  <a:pt x="1122819" y="616285"/>
                </a:moveTo>
                <a:cubicBezTo>
                  <a:pt x="1149619" y="616285"/>
                  <a:pt x="1171345" y="638011"/>
                  <a:pt x="1171345" y="664811"/>
                </a:cubicBezTo>
                <a:cubicBezTo>
                  <a:pt x="1171345" y="691611"/>
                  <a:pt x="1149619" y="713337"/>
                  <a:pt x="1122819" y="713337"/>
                </a:cubicBezTo>
                <a:cubicBezTo>
                  <a:pt x="1096019" y="713337"/>
                  <a:pt x="1074293" y="691611"/>
                  <a:pt x="1074293" y="664811"/>
                </a:cubicBezTo>
                <a:cubicBezTo>
                  <a:pt x="1074293" y="638011"/>
                  <a:pt x="1096019" y="616285"/>
                  <a:pt x="1122819" y="616285"/>
                </a:cubicBezTo>
                <a:close/>
                <a:moveTo>
                  <a:pt x="943769" y="616285"/>
                </a:moveTo>
                <a:cubicBezTo>
                  <a:pt x="970569" y="616285"/>
                  <a:pt x="992296" y="638011"/>
                  <a:pt x="992296" y="664811"/>
                </a:cubicBezTo>
                <a:cubicBezTo>
                  <a:pt x="992296" y="691611"/>
                  <a:pt x="970569" y="713337"/>
                  <a:pt x="943769" y="713337"/>
                </a:cubicBezTo>
                <a:cubicBezTo>
                  <a:pt x="916970" y="713337"/>
                  <a:pt x="895243" y="691611"/>
                  <a:pt x="895243" y="664811"/>
                </a:cubicBezTo>
                <a:cubicBezTo>
                  <a:pt x="895243" y="638011"/>
                  <a:pt x="916970" y="616285"/>
                  <a:pt x="943769" y="616285"/>
                </a:cubicBezTo>
                <a:close/>
                <a:moveTo>
                  <a:pt x="764721" y="616285"/>
                </a:moveTo>
                <a:cubicBezTo>
                  <a:pt x="791521" y="616285"/>
                  <a:pt x="813247" y="638011"/>
                  <a:pt x="813247" y="664811"/>
                </a:cubicBezTo>
                <a:cubicBezTo>
                  <a:pt x="813247" y="691611"/>
                  <a:pt x="791521" y="713337"/>
                  <a:pt x="764721" y="713337"/>
                </a:cubicBezTo>
                <a:cubicBezTo>
                  <a:pt x="737921" y="713337"/>
                  <a:pt x="716195" y="691611"/>
                  <a:pt x="716195" y="664811"/>
                </a:cubicBezTo>
                <a:cubicBezTo>
                  <a:pt x="716195" y="638011"/>
                  <a:pt x="737921" y="616285"/>
                  <a:pt x="764721" y="616285"/>
                </a:cubicBezTo>
                <a:close/>
                <a:moveTo>
                  <a:pt x="585673" y="616285"/>
                </a:moveTo>
                <a:cubicBezTo>
                  <a:pt x="612472" y="616285"/>
                  <a:pt x="634199" y="638011"/>
                  <a:pt x="634199" y="664811"/>
                </a:cubicBezTo>
                <a:cubicBezTo>
                  <a:pt x="634199" y="691611"/>
                  <a:pt x="612472" y="713337"/>
                  <a:pt x="585673" y="713337"/>
                </a:cubicBezTo>
                <a:cubicBezTo>
                  <a:pt x="558873" y="713337"/>
                  <a:pt x="537146" y="691611"/>
                  <a:pt x="537146" y="664811"/>
                </a:cubicBezTo>
                <a:cubicBezTo>
                  <a:pt x="537146" y="638011"/>
                  <a:pt x="558873" y="616285"/>
                  <a:pt x="585673" y="616285"/>
                </a:cubicBezTo>
                <a:close/>
                <a:moveTo>
                  <a:pt x="406624" y="616285"/>
                </a:moveTo>
                <a:cubicBezTo>
                  <a:pt x="433424" y="616285"/>
                  <a:pt x="455151" y="638011"/>
                  <a:pt x="455151" y="664811"/>
                </a:cubicBezTo>
                <a:cubicBezTo>
                  <a:pt x="455151" y="691611"/>
                  <a:pt x="433424" y="713337"/>
                  <a:pt x="406624" y="713337"/>
                </a:cubicBezTo>
                <a:cubicBezTo>
                  <a:pt x="379825" y="713337"/>
                  <a:pt x="358098" y="691611"/>
                  <a:pt x="358098" y="664811"/>
                </a:cubicBezTo>
                <a:cubicBezTo>
                  <a:pt x="358098" y="638011"/>
                  <a:pt x="379825" y="616285"/>
                  <a:pt x="406624" y="616285"/>
                </a:cubicBezTo>
                <a:close/>
                <a:moveTo>
                  <a:pt x="227575" y="616285"/>
                </a:moveTo>
                <a:cubicBezTo>
                  <a:pt x="254374" y="616285"/>
                  <a:pt x="276101" y="638011"/>
                  <a:pt x="276101" y="664811"/>
                </a:cubicBezTo>
                <a:cubicBezTo>
                  <a:pt x="276101" y="691611"/>
                  <a:pt x="254374" y="713337"/>
                  <a:pt x="227575" y="713337"/>
                </a:cubicBezTo>
                <a:cubicBezTo>
                  <a:pt x="200775" y="713337"/>
                  <a:pt x="179048" y="691611"/>
                  <a:pt x="179048" y="664811"/>
                </a:cubicBezTo>
                <a:cubicBezTo>
                  <a:pt x="179048" y="638011"/>
                  <a:pt x="200775" y="616285"/>
                  <a:pt x="227575" y="616285"/>
                </a:cubicBezTo>
                <a:close/>
                <a:moveTo>
                  <a:pt x="48526" y="616285"/>
                </a:moveTo>
                <a:cubicBezTo>
                  <a:pt x="75326" y="616285"/>
                  <a:pt x="97053" y="638011"/>
                  <a:pt x="97053" y="664811"/>
                </a:cubicBezTo>
                <a:cubicBezTo>
                  <a:pt x="97053" y="691611"/>
                  <a:pt x="75326" y="713337"/>
                  <a:pt x="48526" y="713337"/>
                </a:cubicBezTo>
                <a:cubicBezTo>
                  <a:pt x="21727" y="713337"/>
                  <a:pt x="0" y="691611"/>
                  <a:pt x="0" y="664811"/>
                </a:cubicBezTo>
                <a:cubicBezTo>
                  <a:pt x="0" y="638011"/>
                  <a:pt x="21727" y="616285"/>
                  <a:pt x="48526" y="616285"/>
                </a:cubicBezTo>
                <a:close/>
                <a:moveTo>
                  <a:pt x="1122819" y="462214"/>
                </a:moveTo>
                <a:cubicBezTo>
                  <a:pt x="1149619" y="462214"/>
                  <a:pt x="1171345" y="483941"/>
                  <a:pt x="1171345" y="510740"/>
                </a:cubicBezTo>
                <a:cubicBezTo>
                  <a:pt x="1171345" y="537540"/>
                  <a:pt x="1149619" y="559266"/>
                  <a:pt x="1122819" y="559266"/>
                </a:cubicBezTo>
                <a:cubicBezTo>
                  <a:pt x="1096019" y="559266"/>
                  <a:pt x="1074293" y="537540"/>
                  <a:pt x="1074293" y="510740"/>
                </a:cubicBezTo>
                <a:cubicBezTo>
                  <a:pt x="1074293" y="483941"/>
                  <a:pt x="1096019" y="462214"/>
                  <a:pt x="1122819" y="462214"/>
                </a:cubicBezTo>
                <a:close/>
                <a:moveTo>
                  <a:pt x="943769" y="462214"/>
                </a:moveTo>
                <a:cubicBezTo>
                  <a:pt x="970569" y="462214"/>
                  <a:pt x="992296" y="483941"/>
                  <a:pt x="992296" y="510740"/>
                </a:cubicBezTo>
                <a:cubicBezTo>
                  <a:pt x="992296" y="537540"/>
                  <a:pt x="970569" y="559266"/>
                  <a:pt x="943769" y="559266"/>
                </a:cubicBezTo>
                <a:cubicBezTo>
                  <a:pt x="916970" y="559266"/>
                  <a:pt x="895243" y="537540"/>
                  <a:pt x="895243" y="510740"/>
                </a:cubicBezTo>
                <a:cubicBezTo>
                  <a:pt x="895243" y="483941"/>
                  <a:pt x="916970" y="462214"/>
                  <a:pt x="943769" y="462214"/>
                </a:cubicBezTo>
                <a:close/>
                <a:moveTo>
                  <a:pt x="764721" y="462214"/>
                </a:moveTo>
                <a:cubicBezTo>
                  <a:pt x="791521" y="462214"/>
                  <a:pt x="813247" y="483941"/>
                  <a:pt x="813247" y="510740"/>
                </a:cubicBezTo>
                <a:cubicBezTo>
                  <a:pt x="813247" y="537540"/>
                  <a:pt x="791521" y="559266"/>
                  <a:pt x="764721" y="559266"/>
                </a:cubicBezTo>
                <a:cubicBezTo>
                  <a:pt x="737921" y="559266"/>
                  <a:pt x="716195" y="537540"/>
                  <a:pt x="716195" y="510740"/>
                </a:cubicBezTo>
                <a:cubicBezTo>
                  <a:pt x="716195" y="483941"/>
                  <a:pt x="737921" y="462214"/>
                  <a:pt x="764721" y="462214"/>
                </a:cubicBezTo>
                <a:close/>
                <a:moveTo>
                  <a:pt x="585673" y="462214"/>
                </a:moveTo>
                <a:cubicBezTo>
                  <a:pt x="612472" y="462214"/>
                  <a:pt x="634199" y="483941"/>
                  <a:pt x="634199" y="510740"/>
                </a:cubicBezTo>
                <a:cubicBezTo>
                  <a:pt x="634199" y="537540"/>
                  <a:pt x="612472" y="559266"/>
                  <a:pt x="585673" y="559266"/>
                </a:cubicBezTo>
                <a:cubicBezTo>
                  <a:pt x="558873" y="559266"/>
                  <a:pt x="537146" y="537540"/>
                  <a:pt x="537146" y="510740"/>
                </a:cubicBezTo>
                <a:cubicBezTo>
                  <a:pt x="537146" y="483941"/>
                  <a:pt x="558873" y="462214"/>
                  <a:pt x="585673" y="462214"/>
                </a:cubicBezTo>
                <a:close/>
                <a:moveTo>
                  <a:pt x="406624" y="462214"/>
                </a:moveTo>
                <a:cubicBezTo>
                  <a:pt x="433424" y="462214"/>
                  <a:pt x="455151" y="483941"/>
                  <a:pt x="455151" y="510740"/>
                </a:cubicBezTo>
                <a:cubicBezTo>
                  <a:pt x="455151" y="537540"/>
                  <a:pt x="433424" y="559266"/>
                  <a:pt x="406624" y="559266"/>
                </a:cubicBezTo>
                <a:cubicBezTo>
                  <a:pt x="379825" y="559266"/>
                  <a:pt x="358098" y="537540"/>
                  <a:pt x="358098" y="510740"/>
                </a:cubicBezTo>
                <a:cubicBezTo>
                  <a:pt x="358098" y="483941"/>
                  <a:pt x="379825" y="462214"/>
                  <a:pt x="406624" y="462214"/>
                </a:cubicBezTo>
                <a:close/>
                <a:moveTo>
                  <a:pt x="227575" y="462214"/>
                </a:moveTo>
                <a:cubicBezTo>
                  <a:pt x="254374" y="462214"/>
                  <a:pt x="276101" y="483941"/>
                  <a:pt x="276101" y="510740"/>
                </a:cubicBezTo>
                <a:cubicBezTo>
                  <a:pt x="276101" y="537540"/>
                  <a:pt x="254374" y="559266"/>
                  <a:pt x="227575" y="559266"/>
                </a:cubicBezTo>
                <a:cubicBezTo>
                  <a:pt x="200775" y="559266"/>
                  <a:pt x="179048" y="537540"/>
                  <a:pt x="179048" y="510740"/>
                </a:cubicBezTo>
                <a:cubicBezTo>
                  <a:pt x="179048" y="483941"/>
                  <a:pt x="200775" y="462214"/>
                  <a:pt x="227575" y="462214"/>
                </a:cubicBezTo>
                <a:close/>
                <a:moveTo>
                  <a:pt x="48526" y="462214"/>
                </a:moveTo>
                <a:cubicBezTo>
                  <a:pt x="75326" y="462214"/>
                  <a:pt x="97053" y="483941"/>
                  <a:pt x="97053" y="510740"/>
                </a:cubicBezTo>
                <a:cubicBezTo>
                  <a:pt x="97053" y="537540"/>
                  <a:pt x="75326" y="559266"/>
                  <a:pt x="48526" y="559266"/>
                </a:cubicBezTo>
                <a:cubicBezTo>
                  <a:pt x="21727" y="559266"/>
                  <a:pt x="0" y="537540"/>
                  <a:pt x="0" y="510740"/>
                </a:cubicBezTo>
                <a:cubicBezTo>
                  <a:pt x="0" y="483941"/>
                  <a:pt x="21727" y="462214"/>
                  <a:pt x="48526" y="462214"/>
                </a:cubicBezTo>
                <a:close/>
                <a:moveTo>
                  <a:pt x="1122819" y="308142"/>
                </a:moveTo>
                <a:cubicBezTo>
                  <a:pt x="1149619" y="308142"/>
                  <a:pt x="1171345" y="329868"/>
                  <a:pt x="1171345" y="356668"/>
                </a:cubicBezTo>
                <a:cubicBezTo>
                  <a:pt x="1171345" y="383468"/>
                  <a:pt x="1149619" y="405194"/>
                  <a:pt x="1122819" y="405194"/>
                </a:cubicBezTo>
                <a:cubicBezTo>
                  <a:pt x="1096019" y="405194"/>
                  <a:pt x="1074293" y="383468"/>
                  <a:pt x="1074293" y="356668"/>
                </a:cubicBezTo>
                <a:cubicBezTo>
                  <a:pt x="1074293" y="329868"/>
                  <a:pt x="1096019" y="308142"/>
                  <a:pt x="1122819" y="308142"/>
                </a:cubicBezTo>
                <a:close/>
                <a:moveTo>
                  <a:pt x="943769" y="308142"/>
                </a:moveTo>
                <a:cubicBezTo>
                  <a:pt x="970569" y="308142"/>
                  <a:pt x="992296" y="329868"/>
                  <a:pt x="992296" y="356668"/>
                </a:cubicBezTo>
                <a:cubicBezTo>
                  <a:pt x="992296" y="383468"/>
                  <a:pt x="970569" y="405194"/>
                  <a:pt x="943769" y="405194"/>
                </a:cubicBezTo>
                <a:cubicBezTo>
                  <a:pt x="916970" y="405194"/>
                  <a:pt x="895243" y="383468"/>
                  <a:pt x="895243" y="356668"/>
                </a:cubicBezTo>
                <a:cubicBezTo>
                  <a:pt x="895243" y="329868"/>
                  <a:pt x="916970" y="308142"/>
                  <a:pt x="943769" y="308142"/>
                </a:cubicBezTo>
                <a:close/>
                <a:moveTo>
                  <a:pt x="764721" y="308142"/>
                </a:moveTo>
                <a:cubicBezTo>
                  <a:pt x="791521" y="308142"/>
                  <a:pt x="813247" y="329868"/>
                  <a:pt x="813247" y="356668"/>
                </a:cubicBezTo>
                <a:cubicBezTo>
                  <a:pt x="813247" y="383468"/>
                  <a:pt x="791521" y="405194"/>
                  <a:pt x="764721" y="405194"/>
                </a:cubicBezTo>
                <a:cubicBezTo>
                  <a:pt x="737921" y="405194"/>
                  <a:pt x="716195" y="383468"/>
                  <a:pt x="716195" y="356668"/>
                </a:cubicBezTo>
                <a:cubicBezTo>
                  <a:pt x="716195" y="329868"/>
                  <a:pt x="737921" y="308142"/>
                  <a:pt x="764721" y="308142"/>
                </a:cubicBezTo>
                <a:close/>
                <a:moveTo>
                  <a:pt x="585673" y="308142"/>
                </a:moveTo>
                <a:cubicBezTo>
                  <a:pt x="612472" y="308142"/>
                  <a:pt x="634199" y="329868"/>
                  <a:pt x="634199" y="356668"/>
                </a:cubicBezTo>
                <a:cubicBezTo>
                  <a:pt x="634199" y="383468"/>
                  <a:pt x="612472" y="405194"/>
                  <a:pt x="585673" y="405194"/>
                </a:cubicBezTo>
                <a:cubicBezTo>
                  <a:pt x="558873" y="405194"/>
                  <a:pt x="537146" y="383468"/>
                  <a:pt x="537146" y="356668"/>
                </a:cubicBezTo>
                <a:cubicBezTo>
                  <a:pt x="537146" y="329868"/>
                  <a:pt x="558873" y="308142"/>
                  <a:pt x="585673" y="308142"/>
                </a:cubicBezTo>
                <a:close/>
                <a:moveTo>
                  <a:pt x="406624" y="308142"/>
                </a:moveTo>
                <a:cubicBezTo>
                  <a:pt x="433424" y="308142"/>
                  <a:pt x="455151" y="329868"/>
                  <a:pt x="455151" y="356668"/>
                </a:cubicBezTo>
                <a:cubicBezTo>
                  <a:pt x="455151" y="383468"/>
                  <a:pt x="433424" y="405194"/>
                  <a:pt x="406624" y="405194"/>
                </a:cubicBezTo>
                <a:cubicBezTo>
                  <a:pt x="379825" y="405194"/>
                  <a:pt x="358098" y="383468"/>
                  <a:pt x="358098" y="356668"/>
                </a:cubicBezTo>
                <a:cubicBezTo>
                  <a:pt x="358098" y="329868"/>
                  <a:pt x="379825" y="308142"/>
                  <a:pt x="406624" y="308142"/>
                </a:cubicBezTo>
                <a:close/>
                <a:moveTo>
                  <a:pt x="227575" y="308142"/>
                </a:moveTo>
                <a:cubicBezTo>
                  <a:pt x="254374" y="308142"/>
                  <a:pt x="276101" y="329868"/>
                  <a:pt x="276101" y="356668"/>
                </a:cubicBezTo>
                <a:cubicBezTo>
                  <a:pt x="276101" y="383468"/>
                  <a:pt x="254374" y="405194"/>
                  <a:pt x="227575" y="405194"/>
                </a:cubicBezTo>
                <a:cubicBezTo>
                  <a:pt x="200775" y="405194"/>
                  <a:pt x="179048" y="383468"/>
                  <a:pt x="179048" y="356668"/>
                </a:cubicBezTo>
                <a:cubicBezTo>
                  <a:pt x="179048" y="329868"/>
                  <a:pt x="200775" y="308142"/>
                  <a:pt x="227575" y="308142"/>
                </a:cubicBezTo>
                <a:close/>
                <a:moveTo>
                  <a:pt x="48526" y="308142"/>
                </a:moveTo>
                <a:cubicBezTo>
                  <a:pt x="75326" y="308142"/>
                  <a:pt x="97053" y="329868"/>
                  <a:pt x="97053" y="356668"/>
                </a:cubicBezTo>
                <a:cubicBezTo>
                  <a:pt x="97053" y="383468"/>
                  <a:pt x="75326" y="405194"/>
                  <a:pt x="48526" y="405194"/>
                </a:cubicBezTo>
                <a:cubicBezTo>
                  <a:pt x="21727" y="405194"/>
                  <a:pt x="0" y="383468"/>
                  <a:pt x="0" y="356668"/>
                </a:cubicBezTo>
                <a:cubicBezTo>
                  <a:pt x="0" y="329868"/>
                  <a:pt x="21727" y="308142"/>
                  <a:pt x="48526" y="308142"/>
                </a:cubicBezTo>
                <a:close/>
                <a:moveTo>
                  <a:pt x="1122819" y="154071"/>
                </a:moveTo>
                <a:cubicBezTo>
                  <a:pt x="1149619" y="154071"/>
                  <a:pt x="1171345" y="175798"/>
                  <a:pt x="1171345" y="202597"/>
                </a:cubicBezTo>
                <a:cubicBezTo>
                  <a:pt x="1171345" y="229397"/>
                  <a:pt x="1149619" y="251123"/>
                  <a:pt x="1122819" y="251123"/>
                </a:cubicBezTo>
                <a:cubicBezTo>
                  <a:pt x="1096019" y="251123"/>
                  <a:pt x="1074293" y="229397"/>
                  <a:pt x="1074293" y="202597"/>
                </a:cubicBezTo>
                <a:cubicBezTo>
                  <a:pt x="1074293" y="175798"/>
                  <a:pt x="1096019" y="154071"/>
                  <a:pt x="1122819" y="154071"/>
                </a:cubicBezTo>
                <a:close/>
                <a:moveTo>
                  <a:pt x="943769" y="154071"/>
                </a:moveTo>
                <a:cubicBezTo>
                  <a:pt x="970569" y="154071"/>
                  <a:pt x="992296" y="175798"/>
                  <a:pt x="992296" y="202597"/>
                </a:cubicBezTo>
                <a:cubicBezTo>
                  <a:pt x="992296" y="229397"/>
                  <a:pt x="970569" y="251123"/>
                  <a:pt x="943769" y="251123"/>
                </a:cubicBezTo>
                <a:cubicBezTo>
                  <a:pt x="916970" y="251123"/>
                  <a:pt x="895243" y="229397"/>
                  <a:pt x="895243" y="202597"/>
                </a:cubicBezTo>
                <a:cubicBezTo>
                  <a:pt x="895243" y="175798"/>
                  <a:pt x="916970" y="154071"/>
                  <a:pt x="943769" y="154071"/>
                </a:cubicBezTo>
                <a:close/>
                <a:moveTo>
                  <a:pt x="764721" y="154071"/>
                </a:moveTo>
                <a:cubicBezTo>
                  <a:pt x="791521" y="154071"/>
                  <a:pt x="813247" y="175798"/>
                  <a:pt x="813247" y="202597"/>
                </a:cubicBezTo>
                <a:cubicBezTo>
                  <a:pt x="813247" y="229397"/>
                  <a:pt x="791521" y="251123"/>
                  <a:pt x="764721" y="251123"/>
                </a:cubicBezTo>
                <a:cubicBezTo>
                  <a:pt x="737921" y="251123"/>
                  <a:pt x="716195" y="229397"/>
                  <a:pt x="716195" y="202597"/>
                </a:cubicBezTo>
                <a:cubicBezTo>
                  <a:pt x="716195" y="175798"/>
                  <a:pt x="737921" y="154071"/>
                  <a:pt x="764721" y="154071"/>
                </a:cubicBezTo>
                <a:close/>
                <a:moveTo>
                  <a:pt x="585673" y="154071"/>
                </a:moveTo>
                <a:cubicBezTo>
                  <a:pt x="612472" y="154071"/>
                  <a:pt x="634199" y="175798"/>
                  <a:pt x="634199" y="202597"/>
                </a:cubicBezTo>
                <a:cubicBezTo>
                  <a:pt x="634199" y="229397"/>
                  <a:pt x="612472" y="251123"/>
                  <a:pt x="585673" y="251123"/>
                </a:cubicBezTo>
                <a:cubicBezTo>
                  <a:pt x="558873" y="251123"/>
                  <a:pt x="537146" y="229397"/>
                  <a:pt x="537146" y="202597"/>
                </a:cubicBezTo>
                <a:cubicBezTo>
                  <a:pt x="537146" y="175798"/>
                  <a:pt x="558873" y="154071"/>
                  <a:pt x="585673" y="154071"/>
                </a:cubicBezTo>
                <a:close/>
                <a:moveTo>
                  <a:pt x="406624" y="154071"/>
                </a:moveTo>
                <a:cubicBezTo>
                  <a:pt x="433424" y="154071"/>
                  <a:pt x="455151" y="175798"/>
                  <a:pt x="455151" y="202597"/>
                </a:cubicBezTo>
                <a:cubicBezTo>
                  <a:pt x="455151" y="229397"/>
                  <a:pt x="433424" y="251123"/>
                  <a:pt x="406624" y="251123"/>
                </a:cubicBezTo>
                <a:cubicBezTo>
                  <a:pt x="379825" y="251123"/>
                  <a:pt x="358098" y="229397"/>
                  <a:pt x="358098" y="202597"/>
                </a:cubicBezTo>
                <a:cubicBezTo>
                  <a:pt x="358098" y="175798"/>
                  <a:pt x="379825" y="154071"/>
                  <a:pt x="406624" y="154071"/>
                </a:cubicBezTo>
                <a:close/>
                <a:moveTo>
                  <a:pt x="227575" y="154071"/>
                </a:moveTo>
                <a:cubicBezTo>
                  <a:pt x="254374" y="154071"/>
                  <a:pt x="276101" y="175798"/>
                  <a:pt x="276101" y="202597"/>
                </a:cubicBezTo>
                <a:cubicBezTo>
                  <a:pt x="276101" y="229397"/>
                  <a:pt x="254374" y="251123"/>
                  <a:pt x="227575" y="251123"/>
                </a:cubicBezTo>
                <a:cubicBezTo>
                  <a:pt x="200775" y="251123"/>
                  <a:pt x="179048" y="229397"/>
                  <a:pt x="179048" y="202597"/>
                </a:cubicBezTo>
                <a:cubicBezTo>
                  <a:pt x="179048" y="175798"/>
                  <a:pt x="200775" y="154071"/>
                  <a:pt x="227575" y="154071"/>
                </a:cubicBezTo>
                <a:close/>
                <a:moveTo>
                  <a:pt x="48526" y="154071"/>
                </a:moveTo>
                <a:cubicBezTo>
                  <a:pt x="75326" y="154071"/>
                  <a:pt x="97053" y="175798"/>
                  <a:pt x="97053" y="202597"/>
                </a:cubicBezTo>
                <a:cubicBezTo>
                  <a:pt x="97053" y="229397"/>
                  <a:pt x="75326" y="251123"/>
                  <a:pt x="48526" y="251123"/>
                </a:cubicBezTo>
                <a:cubicBezTo>
                  <a:pt x="21727" y="251123"/>
                  <a:pt x="0" y="229397"/>
                  <a:pt x="0" y="202597"/>
                </a:cubicBezTo>
                <a:cubicBezTo>
                  <a:pt x="0" y="175798"/>
                  <a:pt x="21727" y="154071"/>
                  <a:pt x="48526" y="154071"/>
                </a:cubicBezTo>
                <a:close/>
                <a:moveTo>
                  <a:pt x="1122819" y="0"/>
                </a:moveTo>
                <a:cubicBezTo>
                  <a:pt x="1149619" y="0"/>
                  <a:pt x="1171345" y="21727"/>
                  <a:pt x="1171345" y="48526"/>
                </a:cubicBezTo>
                <a:cubicBezTo>
                  <a:pt x="1171345" y="75326"/>
                  <a:pt x="1149619" y="97053"/>
                  <a:pt x="1122819" y="97053"/>
                </a:cubicBezTo>
                <a:cubicBezTo>
                  <a:pt x="1096019" y="97053"/>
                  <a:pt x="1074293" y="75326"/>
                  <a:pt x="1074293" y="48526"/>
                </a:cubicBezTo>
                <a:cubicBezTo>
                  <a:pt x="1074293" y="21727"/>
                  <a:pt x="1096019" y="0"/>
                  <a:pt x="1122819" y="0"/>
                </a:cubicBezTo>
                <a:close/>
                <a:moveTo>
                  <a:pt x="943769" y="0"/>
                </a:moveTo>
                <a:cubicBezTo>
                  <a:pt x="970569" y="0"/>
                  <a:pt x="992296" y="21727"/>
                  <a:pt x="992296" y="48526"/>
                </a:cubicBezTo>
                <a:cubicBezTo>
                  <a:pt x="992296" y="75326"/>
                  <a:pt x="970569" y="97053"/>
                  <a:pt x="943769" y="97053"/>
                </a:cubicBezTo>
                <a:cubicBezTo>
                  <a:pt x="916970" y="97053"/>
                  <a:pt x="895243" y="75326"/>
                  <a:pt x="895243" y="48526"/>
                </a:cubicBezTo>
                <a:cubicBezTo>
                  <a:pt x="895243" y="21727"/>
                  <a:pt x="916970" y="0"/>
                  <a:pt x="943769" y="0"/>
                </a:cubicBezTo>
                <a:close/>
                <a:moveTo>
                  <a:pt x="764721" y="0"/>
                </a:moveTo>
                <a:cubicBezTo>
                  <a:pt x="791521" y="0"/>
                  <a:pt x="813247" y="21727"/>
                  <a:pt x="813247" y="48526"/>
                </a:cubicBezTo>
                <a:cubicBezTo>
                  <a:pt x="813247" y="75326"/>
                  <a:pt x="791521" y="97053"/>
                  <a:pt x="764721" y="97053"/>
                </a:cubicBezTo>
                <a:cubicBezTo>
                  <a:pt x="737921" y="97053"/>
                  <a:pt x="716195" y="75326"/>
                  <a:pt x="716195" y="48526"/>
                </a:cubicBezTo>
                <a:cubicBezTo>
                  <a:pt x="716195" y="21727"/>
                  <a:pt x="737921" y="0"/>
                  <a:pt x="764721" y="0"/>
                </a:cubicBezTo>
                <a:close/>
                <a:moveTo>
                  <a:pt x="585673" y="0"/>
                </a:moveTo>
                <a:cubicBezTo>
                  <a:pt x="612472" y="0"/>
                  <a:pt x="634199" y="21727"/>
                  <a:pt x="634199" y="48526"/>
                </a:cubicBezTo>
                <a:cubicBezTo>
                  <a:pt x="634199" y="75326"/>
                  <a:pt x="612472" y="97053"/>
                  <a:pt x="585673" y="97053"/>
                </a:cubicBezTo>
                <a:cubicBezTo>
                  <a:pt x="558873" y="97053"/>
                  <a:pt x="537146" y="75326"/>
                  <a:pt x="537146" y="48526"/>
                </a:cubicBezTo>
                <a:cubicBezTo>
                  <a:pt x="537146" y="21727"/>
                  <a:pt x="558873" y="0"/>
                  <a:pt x="585673" y="0"/>
                </a:cubicBezTo>
                <a:close/>
                <a:moveTo>
                  <a:pt x="406624" y="0"/>
                </a:moveTo>
                <a:cubicBezTo>
                  <a:pt x="433424" y="0"/>
                  <a:pt x="455151" y="21727"/>
                  <a:pt x="455151" y="48526"/>
                </a:cubicBezTo>
                <a:cubicBezTo>
                  <a:pt x="455151" y="75326"/>
                  <a:pt x="433424" y="97053"/>
                  <a:pt x="406624" y="97053"/>
                </a:cubicBezTo>
                <a:cubicBezTo>
                  <a:pt x="379825" y="97053"/>
                  <a:pt x="358098" y="75326"/>
                  <a:pt x="358098" y="48526"/>
                </a:cubicBezTo>
                <a:cubicBezTo>
                  <a:pt x="358098" y="21727"/>
                  <a:pt x="379825" y="0"/>
                  <a:pt x="406624" y="0"/>
                </a:cubicBezTo>
                <a:close/>
                <a:moveTo>
                  <a:pt x="227575" y="0"/>
                </a:moveTo>
                <a:cubicBezTo>
                  <a:pt x="254374" y="0"/>
                  <a:pt x="276101" y="21727"/>
                  <a:pt x="276101" y="48526"/>
                </a:cubicBezTo>
                <a:cubicBezTo>
                  <a:pt x="276101" y="75326"/>
                  <a:pt x="254374" y="97053"/>
                  <a:pt x="227575" y="97053"/>
                </a:cubicBezTo>
                <a:cubicBezTo>
                  <a:pt x="200775" y="97053"/>
                  <a:pt x="179048" y="75326"/>
                  <a:pt x="179048" y="48526"/>
                </a:cubicBezTo>
                <a:cubicBezTo>
                  <a:pt x="179048" y="21727"/>
                  <a:pt x="200775" y="0"/>
                  <a:pt x="227575" y="0"/>
                </a:cubicBezTo>
                <a:close/>
                <a:moveTo>
                  <a:pt x="48526" y="0"/>
                </a:moveTo>
                <a:cubicBezTo>
                  <a:pt x="75326" y="0"/>
                  <a:pt x="97053" y="21727"/>
                  <a:pt x="97053" y="48526"/>
                </a:cubicBezTo>
                <a:cubicBezTo>
                  <a:pt x="97053" y="75326"/>
                  <a:pt x="75326" y="97053"/>
                  <a:pt x="48526" y="97053"/>
                </a:cubicBezTo>
                <a:cubicBezTo>
                  <a:pt x="21727" y="97053"/>
                  <a:pt x="0" y="75326"/>
                  <a:pt x="0" y="48526"/>
                </a:cubicBezTo>
                <a:cubicBezTo>
                  <a:pt x="0" y="21727"/>
                  <a:pt x="21727" y="0"/>
                  <a:pt x="48526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3437541" y="50840"/>
            <a:ext cx="2353511" cy="25559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620479" y="1406624"/>
            <a:ext cx="3235890" cy="1200202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65264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917541" y="5168760"/>
            <a:ext cx="2520000" cy="73590"/>
          </a:xfrm>
          <a:prstGeom prst="parallelogram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78232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917087" y="5430851"/>
            <a:ext cx="3240000" cy="36000"/>
          </a:xfrm>
          <a:prstGeom prst="parallelogram">
            <a:avLst>
              <a:gd name="adj" fmla="val 5236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 rot="4688376">
            <a:off x="4109135" y="1265293"/>
            <a:ext cx="742128" cy="742126"/>
          </a:xfrm>
          <a:prstGeom prst="donut">
            <a:avLst>
              <a:gd name="adj" fmla="val 21574"/>
            </a:avLst>
          </a:prstGeom>
          <a:gradFill>
            <a:gsLst>
              <a:gs pos="0">
                <a:schemeClr val="accent2">
                  <a:alpha val="54000"/>
                </a:schemeClr>
              </a:gs>
              <a:gs pos="75000">
                <a:schemeClr val="accent2">
                  <a:alpha val="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>
            <a:off x="660400" y="4090830"/>
            <a:ext cx="4064778" cy="141303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1" name="标题 1"/>
          <p:cNvSpPr txBox="1"/>
          <p:nvPr/>
        </p:nvSpPr>
        <p:spPr>
          <a:xfrm>
            <a:off x="1166449" y="2613902"/>
            <a:ext cx="6213231" cy="20206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 dirty="0" err="1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 dirty="0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603869" y="1447350"/>
            <a:ext cx="3718882" cy="4468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1479126"/>
            <a:ext cx="4795980" cy="4306148"/>
          </a:xfrm>
          <a:prstGeom prst="roundRect">
            <a:avLst>
              <a:gd name="adj" fmla="val 5119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5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18790" r="18790"/>
          <a:stretch>
            <a:fillRect/>
          </a:stretch>
        </p:blipFill>
        <p:spPr>
          <a:xfrm>
            <a:off x="745539" y="1555569"/>
            <a:ext cx="4625703" cy="4153263"/>
          </a:xfrm>
          <a:custGeom>
            <a:avLst/>
            <a:gdLst/>
            <a:ahLst/>
            <a:cxnLst/>
            <a:rect l="l" t="t" r="r" b="b"/>
            <a:pathLst>
              <a:path w="4625703" h="4153263">
                <a:moveTo>
                  <a:pt x="212606" y="0"/>
                </a:moveTo>
                <a:lnTo>
                  <a:pt x="4413097" y="0"/>
                </a:lnTo>
                <a:cubicBezTo>
                  <a:pt x="4530516" y="0"/>
                  <a:pt x="4625703" y="95187"/>
                  <a:pt x="4625703" y="212606"/>
                </a:cubicBezTo>
                <a:lnTo>
                  <a:pt x="4625703" y="3940657"/>
                </a:lnTo>
                <a:cubicBezTo>
                  <a:pt x="4625703" y="4058076"/>
                  <a:pt x="4530516" y="4153263"/>
                  <a:pt x="4413097" y="4153263"/>
                </a:cubicBezTo>
                <a:lnTo>
                  <a:pt x="212606" y="4153263"/>
                </a:lnTo>
                <a:cubicBezTo>
                  <a:pt x="95187" y="4153263"/>
                  <a:pt x="0" y="4058076"/>
                  <a:pt x="0" y="3940657"/>
                </a:cubicBezTo>
                <a:lnTo>
                  <a:pt x="0" y="212606"/>
                </a:lnTo>
                <a:cubicBezTo>
                  <a:pt x="0" y="95187"/>
                  <a:pt x="95187" y="0"/>
                  <a:pt x="212606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6946985" y="5238097"/>
            <a:ext cx="589636" cy="4180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8000">
                <a:ln w="19050">
                  <a:solidFill>
                    <a:srgbClr val="3860F4">
                      <a:alpha val="100000"/>
                    </a:srgbClr>
                  </a:solidFill>
                </a:ln>
                <a:noFill/>
                <a:latin typeface="Source Han Sans"/>
                <a:ea typeface="Source Han Sans"/>
                <a:cs typeface="Source Han Sans"/>
              </a:rPr>
              <a:t>”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0798635" y="5238097"/>
            <a:ext cx="589636" cy="4180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8000">
                <a:ln w="19050">
                  <a:solidFill>
                    <a:srgbClr val="3860F4">
                      <a:alpha val="100000"/>
                    </a:srgbClr>
                  </a:solidFill>
                </a:ln>
                <a:noFill/>
                <a:latin typeface="Source Han Sans"/>
                <a:ea typeface="Source Han Sans"/>
                <a:cs typeface="Source Han Sans"/>
              </a:rPr>
              <a:t>”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298378" y="2107585"/>
            <a:ext cx="3368872" cy="3014397"/>
          </a:xfrm>
          <a:prstGeom prst="roundRect">
            <a:avLst>
              <a:gd name="adj" fmla="val 5119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342900" sx="102000" sy="1020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554668" y="3120606"/>
            <a:ext cx="2856292" cy="17942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58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各移动技术动作的正确姿势和发力方法是重点。例如，基本站立姿势要求双脚左右或前后开立，比肩稍宽，两膝微屈，重心落在两脚掌上，脚跟稍提起，两臂自然下垂，抬头注视全场。教师通过讲解示范，让学生建立正确动作概念。
起动时，向前起动后脚迅速蹬地，上体前倾，重心前移，手臂协调摆动；向侧起动时，异侧脚用力蹬地，身体迅速转向移动方向。教师先分解示范，再完整示范，学生分组练习，教师巡回指导，纠正错误动作。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935730" y="2107585"/>
            <a:ext cx="731520" cy="523745"/>
          </a:xfrm>
          <a:prstGeom prst="round2DiagRect">
            <a:avLst>
              <a:gd name="adj1" fmla="val 28766"/>
              <a:gd name="adj2" fmla="val 0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5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150028" y="2107585"/>
            <a:ext cx="3368872" cy="3014397"/>
          </a:xfrm>
          <a:prstGeom prst="roundRect">
            <a:avLst>
              <a:gd name="adj" fmla="val 5119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342900" sx="102000" sy="1020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406318" y="3120606"/>
            <a:ext cx="2856292" cy="17994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7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练习过程中，注重动作的连贯性和协调性。例如，跑动技术包括侧身跑、变速跑、变向跑。侧身跑时，头部和上体向有球的一侧扭转，脚尖朝着跑动方向，既要保持跑速，又要观察场上情况；变速跑是利用速度的变化来摆脱防守，加速时后脚用力蹬地，上体前倾，步频加快；减速时前脚掌用力抵地，降低重心。教师分别示范三种跑法，学生依次进行练习，每种跑法练习2 - 3组，每组练习距离为篮球场的半场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787380" y="2107585"/>
            <a:ext cx="731520" cy="523745"/>
          </a:xfrm>
          <a:prstGeom prst="round2DiagRect">
            <a:avLst>
              <a:gd name="adj1" fmla="val 28766"/>
              <a:gd name="adj2" fmla="val 0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5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0800000">
            <a:off x="4554667" y="2302129"/>
            <a:ext cx="171625" cy="171625"/>
          </a:xfrm>
          <a:custGeom>
            <a:avLst/>
            <a:gdLst>
              <a:gd name="connsiteX0" fmla="*/ 504933 w 1009867"/>
              <a:gd name="connsiteY0" fmla="*/ 1009867 h 1009867"/>
              <a:gd name="connsiteX1" fmla="*/ 504934 w 1009867"/>
              <a:gd name="connsiteY1" fmla="*/ 1009866 h 1009867"/>
              <a:gd name="connsiteX2" fmla="*/ 373440 w 1009867"/>
              <a:gd name="connsiteY2" fmla="*/ 878372 h 1009867"/>
              <a:gd name="connsiteX3" fmla="*/ 373440 w 1009867"/>
              <a:gd name="connsiteY3" fmla="*/ 636427 h 1009867"/>
              <a:gd name="connsiteX4" fmla="*/ 131494 w 1009867"/>
              <a:gd name="connsiteY4" fmla="*/ 636427 h 1009867"/>
              <a:gd name="connsiteX5" fmla="*/ 0 w 1009867"/>
              <a:gd name="connsiteY5" fmla="*/ 504933 h 1009867"/>
              <a:gd name="connsiteX6" fmla="*/ 131494 w 1009867"/>
              <a:gd name="connsiteY6" fmla="*/ 373439 h 1009867"/>
              <a:gd name="connsiteX7" fmla="*/ 373440 w 1009867"/>
              <a:gd name="connsiteY7" fmla="*/ 373439 h 1009867"/>
              <a:gd name="connsiteX8" fmla="*/ 373440 w 1009867"/>
              <a:gd name="connsiteY8" fmla="*/ 131494 h 1009867"/>
              <a:gd name="connsiteX9" fmla="*/ 504934 w 1009867"/>
              <a:gd name="connsiteY9" fmla="*/ 0 h 1009867"/>
              <a:gd name="connsiteX10" fmla="*/ 636428 w 1009867"/>
              <a:gd name="connsiteY10" fmla="*/ 131494 h 1009867"/>
              <a:gd name="connsiteX11" fmla="*/ 636428 w 1009867"/>
              <a:gd name="connsiteY11" fmla="*/ 373439 h 1009867"/>
              <a:gd name="connsiteX12" fmla="*/ 878373 w 1009867"/>
              <a:gd name="connsiteY12" fmla="*/ 373440 h 1009867"/>
              <a:gd name="connsiteX13" fmla="*/ 1009867 w 1009867"/>
              <a:gd name="connsiteY13" fmla="*/ 504934 h 1009867"/>
              <a:gd name="connsiteX14" fmla="*/ 1009866 w 1009867"/>
              <a:gd name="connsiteY14" fmla="*/ 504933 h 1009867"/>
              <a:gd name="connsiteX15" fmla="*/ 878372 w 1009867"/>
              <a:gd name="connsiteY15" fmla="*/ 636427 h 1009867"/>
              <a:gd name="connsiteX16" fmla="*/ 636428 w 1009867"/>
              <a:gd name="connsiteY16" fmla="*/ 636427 h 1009867"/>
              <a:gd name="connsiteX17" fmla="*/ 636427 w 1009867"/>
              <a:gd name="connsiteY17" fmla="*/ 878373 h 1009867"/>
              <a:gd name="connsiteX18" fmla="*/ 504933 w 1009867"/>
              <a:gd name="connsiteY18" fmla="*/ 1009867 h 1009867"/>
            </a:gdLst>
            <a:ahLst/>
            <a:cxnLst/>
            <a:rect l="l" t="t" r="r" b="b"/>
            <a:pathLst>
              <a:path w="1009867" h="1009867">
                <a:moveTo>
                  <a:pt x="504933" y="1009867"/>
                </a:moveTo>
                <a:lnTo>
                  <a:pt x="504934" y="1009866"/>
                </a:lnTo>
                <a:cubicBezTo>
                  <a:pt x="432312" y="1009866"/>
                  <a:pt x="373440" y="950994"/>
                  <a:pt x="373440" y="878372"/>
                </a:cubicBezTo>
                <a:lnTo>
                  <a:pt x="373440" y="636427"/>
                </a:lnTo>
                <a:lnTo>
                  <a:pt x="131494" y="636427"/>
                </a:lnTo>
                <a:cubicBezTo>
                  <a:pt x="58872" y="636427"/>
                  <a:pt x="0" y="577555"/>
                  <a:pt x="0" y="504933"/>
                </a:cubicBezTo>
                <a:cubicBezTo>
                  <a:pt x="0" y="432311"/>
                  <a:pt x="58872" y="373439"/>
                  <a:pt x="131494" y="373439"/>
                </a:cubicBezTo>
                <a:lnTo>
                  <a:pt x="373440" y="373439"/>
                </a:lnTo>
                <a:lnTo>
                  <a:pt x="373440" y="131494"/>
                </a:lnTo>
                <a:cubicBezTo>
                  <a:pt x="373440" y="58872"/>
                  <a:pt x="432312" y="0"/>
                  <a:pt x="504934" y="0"/>
                </a:cubicBezTo>
                <a:cubicBezTo>
                  <a:pt x="577556" y="0"/>
                  <a:pt x="636428" y="58872"/>
                  <a:pt x="636428" y="131494"/>
                </a:cubicBezTo>
                <a:lnTo>
                  <a:pt x="636428" y="373439"/>
                </a:lnTo>
                <a:lnTo>
                  <a:pt x="878373" y="373440"/>
                </a:lnTo>
                <a:cubicBezTo>
                  <a:pt x="950995" y="373440"/>
                  <a:pt x="1009867" y="432312"/>
                  <a:pt x="1009867" y="504934"/>
                </a:cubicBezTo>
                <a:lnTo>
                  <a:pt x="1009866" y="504933"/>
                </a:lnTo>
                <a:cubicBezTo>
                  <a:pt x="1009866" y="577555"/>
                  <a:pt x="950994" y="636427"/>
                  <a:pt x="878372" y="636427"/>
                </a:cubicBezTo>
                <a:lnTo>
                  <a:pt x="636428" y="636427"/>
                </a:lnTo>
                <a:lnTo>
                  <a:pt x="636427" y="878373"/>
                </a:lnTo>
                <a:cubicBezTo>
                  <a:pt x="636427" y="950995"/>
                  <a:pt x="577555" y="1009867"/>
                  <a:pt x="504933" y="1009867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59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554668" y="2640040"/>
            <a:ext cx="2856292" cy="4180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基础姿势与发力方法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0800000">
            <a:off x="8406317" y="2302129"/>
            <a:ext cx="171625" cy="171625"/>
          </a:xfrm>
          <a:custGeom>
            <a:avLst/>
            <a:gdLst>
              <a:gd name="connsiteX0" fmla="*/ 504933 w 1009867"/>
              <a:gd name="connsiteY0" fmla="*/ 1009867 h 1009867"/>
              <a:gd name="connsiteX1" fmla="*/ 504934 w 1009867"/>
              <a:gd name="connsiteY1" fmla="*/ 1009866 h 1009867"/>
              <a:gd name="connsiteX2" fmla="*/ 373440 w 1009867"/>
              <a:gd name="connsiteY2" fmla="*/ 878372 h 1009867"/>
              <a:gd name="connsiteX3" fmla="*/ 373440 w 1009867"/>
              <a:gd name="connsiteY3" fmla="*/ 636427 h 1009867"/>
              <a:gd name="connsiteX4" fmla="*/ 131494 w 1009867"/>
              <a:gd name="connsiteY4" fmla="*/ 636427 h 1009867"/>
              <a:gd name="connsiteX5" fmla="*/ 0 w 1009867"/>
              <a:gd name="connsiteY5" fmla="*/ 504933 h 1009867"/>
              <a:gd name="connsiteX6" fmla="*/ 131494 w 1009867"/>
              <a:gd name="connsiteY6" fmla="*/ 373439 h 1009867"/>
              <a:gd name="connsiteX7" fmla="*/ 373440 w 1009867"/>
              <a:gd name="connsiteY7" fmla="*/ 373439 h 1009867"/>
              <a:gd name="connsiteX8" fmla="*/ 373440 w 1009867"/>
              <a:gd name="connsiteY8" fmla="*/ 131494 h 1009867"/>
              <a:gd name="connsiteX9" fmla="*/ 504934 w 1009867"/>
              <a:gd name="connsiteY9" fmla="*/ 0 h 1009867"/>
              <a:gd name="connsiteX10" fmla="*/ 636428 w 1009867"/>
              <a:gd name="connsiteY10" fmla="*/ 131494 h 1009867"/>
              <a:gd name="connsiteX11" fmla="*/ 636428 w 1009867"/>
              <a:gd name="connsiteY11" fmla="*/ 373439 h 1009867"/>
              <a:gd name="connsiteX12" fmla="*/ 878373 w 1009867"/>
              <a:gd name="connsiteY12" fmla="*/ 373440 h 1009867"/>
              <a:gd name="connsiteX13" fmla="*/ 1009867 w 1009867"/>
              <a:gd name="connsiteY13" fmla="*/ 504934 h 1009867"/>
              <a:gd name="connsiteX14" fmla="*/ 1009866 w 1009867"/>
              <a:gd name="connsiteY14" fmla="*/ 504933 h 1009867"/>
              <a:gd name="connsiteX15" fmla="*/ 878372 w 1009867"/>
              <a:gd name="connsiteY15" fmla="*/ 636427 h 1009867"/>
              <a:gd name="connsiteX16" fmla="*/ 636428 w 1009867"/>
              <a:gd name="connsiteY16" fmla="*/ 636427 h 1009867"/>
              <a:gd name="connsiteX17" fmla="*/ 636427 w 1009867"/>
              <a:gd name="connsiteY17" fmla="*/ 878373 h 1009867"/>
              <a:gd name="connsiteX18" fmla="*/ 504933 w 1009867"/>
              <a:gd name="connsiteY18" fmla="*/ 1009867 h 1009867"/>
            </a:gdLst>
            <a:ahLst/>
            <a:cxnLst/>
            <a:rect l="l" t="t" r="r" b="b"/>
            <a:pathLst>
              <a:path w="1009867" h="1009867">
                <a:moveTo>
                  <a:pt x="504933" y="1009867"/>
                </a:moveTo>
                <a:lnTo>
                  <a:pt x="504934" y="1009866"/>
                </a:lnTo>
                <a:cubicBezTo>
                  <a:pt x="432312" y="1009866"/>
                  <a:pt x="373440" y="950994"/>
                  <a:pt x="373440" y="878372"/>
                </a:cubicBezTo>
                <a:lnTo>
                  <a:pt x="373440" y="636427"/>
                </a:lnTo>
                <a:lnTo>
                  <a:pt x="131494" y="636427"/>
                </a:lnTo>
                <a:cubicBezTo>
                  <a:pt x="58872" y="636427"/>
                  <a:pt x="0" y="577555"/>
                  <a:pt x="0" y="504933"/>
                </a:cubicBezTo>
                <a:cubicBezTo>
                  <a:pt x="0" y="432311"/>
                  <a:pt x="58872" y="373439"/>
                  <a:pt x="131494" y="373439"/>
                </a:cubicBezTo>
                <a:lnTo>
                  <a:pt x="373440" y="373439"/>
                </a:lnTo>
                <a:lnTo>
                  <a:pt x="373440" y="131494"/>
                </a:lnTo>
                <a:cubicBezTo>
                  <a:pt x="373440" y="58872"/>
                  <a:pt x="432312" y="0"/>
                  <a:pt x="504934" y="0"/>
                </a:cubicBezTo>
                <a:cubicBezTo>
                  <a:pt x="577556" y="0"/>
                  <a:pt x="636428" y="58872"/>
                  <a:pt x="636428" y="131494"/>
                </a:cubicBezTo>
                <a:lnTo>
                  <a:pt x="636428" y="373439"/>
                </a:lnTo>
                <a:lnTo>
                  <a:pt x="878373" y="373440"/>
                </a:lnTo>
                <a:cubicBezTo>
                  <a:pt x="950995" y="373440"/>
                  <a:pt x="1009867" y="432312"/>
                  <a:pt x="1009867" y="504934"/>
                </a:cubicBezTo>
                <a:lnTo>
                  <a:pt x="1009866" y="504933"/>
                </a:lnTo>
                <a:cubicBezTo>
                  <a:pt x="1009866" y="577555"/>
                  <a:pt x="950994" y="636427"/>
                  <a:pt x="878372" y="636427"/>
                </a:cubicBezTo>
                <a:lnTo>
                  <a:pt x="636428" y="636427"/>
                </a:lnTo>
                <a:lnTo>
                  <a:pt x="636427" y="878373"/>
                </a:lnTo>
                <a:cubicBezTo>
                  <a:pt x="636427" y="950995"/>
                  <a:pt x="577555" y="1009867"/>
                  <a:pt x="504933" y="1009867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59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406318" y="2640040"/>
            <a:ext cx="2856292" cy="4180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动作连贯性与协调性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动作要领重点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177042" y="2155965"/>
            <a:ext cx="4113258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快速多变情境中的技术运用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167517" y="2498384"/>
            <a:ext cx="4125290" cy="138140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06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快速、多变的篮球对抗情境中，准确、连贯地运用移动技术是难点。例如，跳起时，原地双脚起跳时两脚迅速屈膝，两臂快速向下摆动，然后用力蹬地，两臂上摆，身体向上腾起；单脚起跳常用于行进间，如投篮、抢篮板等，起跳时踏跳脚用力蹬地，另一条腿屈膝上提，两臂上摆。教师示范，学生进行原地双脚起跳和行进间单脚起跳练习，各练习3 - 4组，每组10 - 15次。
急停技术包括跨步急停和跳步急停。跨步急停时，在快速跑动中先向前跨出一大步，用脚跟先着地过渡到全脚掌抵住地面，迅速屈膝降低重心，身体稍向后仰；接着跨出第二步，脚尖稍向内转，用脚掌内侧蹬地，两膝弯曲，身体重心落在两脚之间。跳步急停时，在跑动中用单脚或双脚起跳，上体稍后仰，两脚同时落地，两膝弯曲，重心下降。教师示范后，学生进行练习，先慢动作练习，熟练后加快速度，每种急停练习3 - 4组，每组8 - 10次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958176" y="2258232"/>
            <a:ext cx="109075" cy="109075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177042" y="4059757"/>
            <a:ext cx="4113258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技术的准确性和连贯性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167517" y="4402176"/>
            <a:ext cx="4125290" cy="138140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对抗中，转身技术也非常重要。以左脚做中枢脚为例，前转身时，身体重心移至左脚，右脚前脚掌内侧蹬地，以左脚为轴，右脚随着身体转动的方向向前跨出；后转身时，身体重心移至左脚，右脚前脚掌内侧蹬地，以左脚为轴，右脚向右后方跨出，同时头部和上体向右转。教师示范，学生分组练习，左右转身各练习3 - 4组，每组10 - 15次。通过反复练习，学生能够在对抗中准确、连贯地运用转身技术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58176" y="4145690"/>
            <a:ext cx="109075" cy="1090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68327" y="2314777"/>
            <a:ext cx="5803895" cy="3426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alphaModFix/>
          </a:blip>
          <a:srcRect l="4653" r="4653" b="36733"/>
          <a:stretch>
            <a:fillRect/>
          </a:stretch>
        </p:blipFill>
        <p:spPr>
          <a:xfrm>
            <a:off x="85091" y="4585429"/>
            <a:ext cx="6598918" cy="1697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>
            <a:off x="1343361" y="2472932"/>
            <a:ext cx="4234778" cy="2619768"/>
          </a:xfrm>
          <a:prstGeom prst="rect">
            <a:avLst/>
          </a:prstGeom>
        </p:spPr>
      </p:pic>
      <p:sp>
        <p:nvSpPr>
          <p:cNvPr id="12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比赛情境下的难点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000" y="292100"/>
            <a:ext cx="11938000" cy="6565900"/>
          </a:xfrm>
          <a:custGeom>
            <a:avLst/>
            <a:gdLst>
              <a:gd name="connsiteX0" fmla="*/ 523966 w 11938000"/>
              <a:gd name="connsiteY0" fmla="*/ 0 h 6565900"/>
              <a:gd name="connsiteX1" fmla="*/ 11414034 w 11938000"/>
              <a:gd name="connsiteY1" fmla="*/ 0 h 6565900"/>
              <a:gd name="connsiteX2" fmla="*/ 11938000 w 11938000"/>
              <a:gd name="connsiteY2" fmla="*/ 523966 h 6565900"/>
              <a:gd name="connsiteX3" fmla="*/ 11938000 w 11938000"/>
              <a:gd name="connsiteY3" fmla="*/ 6565900 h 6565900"/>
              <a:gd name="connsiteX4" fmla="*/ 0 w 11938000"/>
              <a:gd name="connsiteY4" fmla="*/ 6565900 h 6565900"/>
              <a:gd name="connsiteX5" fmla="*/ 0 w 11938000"/>
              <a:gd name="connsiteY5" fmla="*/ 523966 h 6565900"/>
              <a:gd name="connsiteX6" fmla="*/ 523966 w 11938000"/>
              <a:gd name="connsiteY6" fmla="*/ 0 h 6565900"/>
            </a:gdLst>
            <a:ahLst/>
            <a:cxnLst/>
            <a:rect l="l" t="t" r="r" b="b"/>
            <a:pathLst>
              <a:path w="11938000" h="6565900">
                <a:moveTo>
                  <a:pt x="523966" y="0"/>
                </a:moveTo>
                <a:lnTo>
                  <a:pt x="11414034" y="0"/>
                </a:lnTo>
                <a:cubicBezTo>
                  <a:pt x="11703412" y="0"/>
                  <a:pt x="11938000" y="234588"/>
                  <a:pt x="11938000" y="523966"/>
                </a:cubicBezTo>
                <a:lnTo>
                  <a:pt x="11938000" y="6565900"/>
                </a:lnTo>
                <a:lnTo>
                  <a:pt x="0" y="6565900"/>
                </a:lnTo>
                <a:lnTo>
                  <a:pt x="0" y="523966"/>
                </a:lnTo>
                <a:cubicBezTo>
                  <a:pt x="0" y="234588"/>
                  <a:pt x="234588" y="0"/>
                  <a:pt x="523966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6455585"/>
            <a:ext cx="12191365" cy="406307"/>
          </a:xfrm>
          <a:prstGeom prst="rect">
            <a:avLst/>
          </a:pr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073680" y="820015"/>
            <a:ext cx="99702" cy="99702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856369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639058" y="820015"/>
            <a:ext cx="99702" cy="99702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441748" y="837804"/>
            <a:ext cx="5940000" cy="64124"/>
          </a:xfrm>
          <a:prstGeom prst="roundRect">
            <a:avLst/>
          </a:prstGeom>
          <a:gradFill>
            <a:gsLst>
              <a:gs pos="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41462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68513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95564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22615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49666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76717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7023717" y="5872478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52301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079352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06403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1334542" y="799063"/>
            <a:ext cx="141605" cy="14160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标题 1"/>
          <p:cNvSpPr txBox="1"/>
          <p:nvPr/>
        </p:nvSpPr>
        <p:spPr>
          <a:xfrm rot="21448453">
            <a:off x="7524847" y="1455018"/>
            <a:ext cx="3718724" cy="4468473"/>
          </a:xfrm>
          <a:prstGeom prst="roundRect">
            <a:avLst>
              <a:gd name="adj" fmla="val 6026"/>
            </a:avLst>
          </a:prstGeom>
          <a:noFill/>
          <a:ln w="254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387134">
            <a:off x="7589042" y="1469648"/>
            <a:ext cx="3718724" cy="4468473"/>
          </a:xfrm>
          <a:prstGeom prst="roundRect">
            <a:avLst>
              <a:gd name="adj" fmla="val 6026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55957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264033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872109" y="5751513"/>
            <a:ext cx="383534" cy="383534"/>
          </a:xfrm>
          <a:prstGeom prst="round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330183" y="5833304"/>
            <a:ext cx="251234" cy="219952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737748" y="5833304"/>
            <a:ext cx="219952" cy="219952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flipH="1" flipV="1">
            <a:off x="1950234" y="5833304"/>
            <a:ext cx="227285" cy="219952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2440068" y="5942574"/>
            <a:ext cx="2772000" cy="18000"/>
          </a:xfrm>
          <a:prstGeom prst="roundRect">
            <a:avLst/>
          </a:prstGeom>
          <a:gradFill>
            <a:gsLst>
              <a:gs pos="46000">
                <a:schemeClr val="accent1">
                  <a:alpha val="75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6166554" y="2067853"/>
            <a:ext cx="1065296" cy="648754"/>
          </a:xfrm>
          <a:custGeom>
            <a:avLst/>
            <a:gdLst>
              <a:gd name="connsiteX0" fmla="*/ 1122819 w 1171345"/>
              <a:gd name="connsiteY0" fmla="*/ 616285 h 713337"/>
              <a:gd name="connsiteX1" fmla="*/ 1171345 w 1171345"/>
              <a:gd name="connsiteY1" fmla="*/ 664811 h 713337"/>
              <a:gd name="connsiteX2" fmla="*/ 1122819 w 1171345"/>
              <a:gd name="connsiteY2" fmla="*/ 713337 h 713337"/>
              <a:gd name="connsiteX3" fmla="*/ 1074293 w 1171345"/>
              <a:gd name="connsiteY3" fmla="*/ 664811 h 713337"/>
              <a:gd name="connsiteX4" fmla="*/ 1122819 w 1171345"/>
              <a:gd name="connsiteY4" fmla="*/ 616285 h 713337"/>
              <a:gd name="connsiteX5" fmla="*/ 943769 w 1171345"/>
              <a:gd name="connsiteY5" fmla="*/ 616285 h 713337"/>
              <a:gd name="connsiteX6" fmla="*/ 992296 w 1171345"/>
              <a:gd name="connsiteY6" fmla="*/ 664811 h 713337"/>
              <a:gd name="connsiteX7" fmla="*/ 943769 w 1171345"/>
              <a:gd name="connsiteY7" fmla="*/ 713337 h 713337"/>
              <a:gd name="connsiteX8" fmla="*/ 895243 w 1171345"/>
              <a:gd name="connsiteY8" fmla="*/ 664811 h 713337"/>
              <a:gd name="connsiteX9" fmla="*/ 943769 w 1171345"/>
              <a:gd name="connsiteY9" fmla="*/ 616285 h 713337"/>
              <a:gd name="connsiteX10" fmla="*/ 764721 w 1171345"/>
              <a:gd name="connsiteY10" fmla="*/ 616285 h 713337"/>
              <a:gd name="connsiteX11" fmla="*/ 813247 w 1171345"/>
              <a:gd name="connsiteY11" fmla="*/ 664811 h 713337"/>
              <a:gd name="connsiteX12" fmla="*/ 764721 w 1171345"/>
              <a:gd name="connsiteY12" fmla="*/ 713337 h 713337"/>
              <a:gd name="connsiteX13" fmla="*/ 716195 w 1171345"/>
              <a:gd name="connsiteY13" fmla="*/ 664811 h 713337"/>
              <a:gd name="connsiteX14" fmla="*/ 764721 w 1171345"/>
              <a:gd name="connsiteY14" fmla="*/ 616285 h 713337"/>
              <a:gd name="connsiteX15" fmla="*/ 585673 w 1171345"/>
              <a:gd name="connsiteY15" fmla="*/ 616285 h 713337"/>
              <a:gd name="connsiteX16" fmla="*/ 634199 w 1171345"/>
              <a:gd name="connsiteY16" fmla="*/ 664811 h 713337"/>
              <a:gd name="connsiteX17" fmla="*/ 585673 w 1171345"/>
              <a:gd name="connsiteY17" fmla="*/ 713337 h 713337"/>
              <a:gd name="connsiteX18" fmla="*/ 537146 w 1171345"/>
              <a:gd name="connsiteY18" fmla="*/ 664811 h 713337"/>
              <a:gd name="connsiteX19" fmla="*/ 585673 w 1171345"/>
              <a:gd name="connsiteY19" fmla="*/ 616285 h 713337"/>
              <a:gd name="connsiteX20" fmla="*/ 406624 w 1171345"/>
              <a:gd name="connsiteY20" fmla="*/ 616285 h 713337"/>
              <a:gd name="connsiteX21" fmla="*/ 455151 w 1171345"/>
              <a:gd name="connsiteY21" fmla="*/ 664811 h 713337"/>
              <a:gd name="connsiteX22" fmla="*/ 406624 w 1171345"/>
              <a:gd name="connsiteY22" fmla="*/ 713337 h 713337"/>
              <a:gd name="connsiteX23" fmla="*/ 358098 w 1171345"/>
              <a:gd name="connsiteY23" fmla="*/ 664811 h 713337"/>
              <a:gd name="connsiteX24" fmla="*/ 406624 w 1171345"/>
              <a:gd name="connsiteY24" fmla="*/ 616285 h 713337"/>
              <a:gd name="connsiteX25" fmla="*/ 227575 w 1171345"/>
              <a:gd name="connsiteY25" fmla="*/ 616285 h 713337"/>
              <a:gd name="connsiteX26" fmla="*/ 276101 w 1171345"/>
              <a:gd name="connsiteY26" fmla="*/ 664811 h 713337"/>
              <a:gd name="connsiteX27" fmla="*/ 227575 w 1171345"/>
              <a:gd name="connsiteY27" fmla="*/ 713337 h 713337"/>
              <a:gd name="connsiteX28" fmla="*/ 179048 w 1171345"/>
              <a:gd name="connsiteY28" fmla="*/ 664811 h 713337"/>
              <a:gd name="connsiteX29" fmla="*/ 227575 w 1171345"/>
              <a:gd name="connsiteY29" fmla="*/ 616285 h 713337"/>
              <a:gd name="connsiteX30" fmla="*/ 48526 w 1171345"/>
              <a:gd name="connsiteY30" fmla="*/ 616285 h 713337"/>
              <a:gd name="connsiteX31" fmla="*/ 97053 w 1171345"/>
              <a:gd name="connsiteY31" fmla="*/ 664811 h 713337"/>
              <a:gd name="connsiteX32" fmla="*/ 48526 w 1171345"/>
              <a:gd name="connsiteY32" fmla="*/ 713337 h 713337"/>
              <a:gd name="connsiteX33" fmla="*/ 0 w 1171345"/>
              <a:gd name="connsiteY33" fmla="*/ 664811 h 713337"/>
              <a:gd name="connsiteX34" fmla="*/ 48526 w 1171345"/>
              <a:gd name="connsiteY34" fmla="*/ 616285 h 713337"/>
              <a:gd name="connsiteX35" fmla="*/ 1122819 w 1171345"/>
              <a:gd name="connsiteY35" fmla="*/ 462214 h 713337"/>
              <a:gd name="connsiteX36" fmla="*/ 1171345 w 1171345"/>
              <a:gd name="connsiteY36" fmla="*/ 510740 h 713337"/>
              <a:gd name="connsiteX37" fmla="*/ 1122819 w 1171345"/>
              <a:gd name="connsiteY37" fmla="*/ 559266 h 713337"/>
              <a:gd name="connsiteX38" fmla="*/ 1074293 w 1171345"/>
              <a:gd name="connsiteY38" fmla="*/ 510740 h 713337"/>
              <a:gd name="connsiteX39" fmla="*/ 1122819 w 1171345"/>
              <a:gd name="connsiteY39" fmla="*/ 462214 h 713337"/>
              <a:gd name="connsiteX40" fmla="*/ 943769 w 1171345"/>
              <a:gd name="connsiteY40" fmla="*/ 462214 h 713337"/>
              <a:gd name="connsiteX41" fmla="*/ 992296 w 1171345"/>
              <a:gd name="connsiteY41" fmla="*/ 510740 h 713337"/>
              <a:gd name="connsiteX42" fmla="*/ 943769 w 1171345"/>
              <a:gd name="connsiteY42" fmla="*/ 559266 h 713337"/>
              <a:gd name="connsiteX43" fmla="*/ 895243 w 1171345"/>
              <a:gd name="connsiteY43" fmla="*/ 510740 h 713337"/>
              <a:gd name="connsiteX44" fmla="*/ 943769 w 1171345"/>
              <a:gd name="connsiteY44" fmla="*/ 462214 h 713337"/>
              <a:gd name="connsiteX45" fmla="*/ 764721 w 1171345"/>
              <a:gd name="connsiteY45" fmla="*/ 462214 h 713337"/>
              <a:gd name="connsiteX46" fmla="*/ 813247 w 1171345"/>
              <a:gd name="connsiteY46" fmla="*/ 510740 h 713337"/>
              <a:gd name="connsiteX47" fmla="*/ 764721 w 1171345"/>
              <a:gd name="connsiteY47" fmla="*/ 559266 h 713337"/>
              <a:gd name="connsiteX48" fmla="*/ 716195 w 1171345"/>
              <a:gd name="connsiteY48" fmla="*/ 510740 h 713337"/>
              <a:gd name="connsiteX49" fmla="*/ 764721 w 1171345"/>
              <a:gd name="connsiteY49" fmla="*/ 462214 h 713337"/>
              <a:gd name="connsiteX50" fmla="*/ 585673 w 1171345"/>
              <a:gd name="connsiteY50" fmla="*/ 462214 h 713337"/>
              <a:gd name="connsiteX51" fmla="*/ 634199 w 1171345"/>
              <a:gd name="connsiteY51" fmla="*/ 510740 h 713337"/>
              <a:gd name="connsiteX52" fmla="*/ 585673 w 1171345"/>
              <a:gd name="connsiteY52" fmla="*/ 559266 h 713337"/>
              <a:gd name="connsiteX53" fmla="*/ 537146 w 1171345"/>
              <a:gd name="connsiteY53" fmla="*/ 510740 h 713337"/>
              <a:gd name="connsiteX54" fmla="*/ 585673 w 1171345"/>
              <a:gd name="connsiteY54" fmla="*/ 462214 h 713337"/>
              <a:gd name="connsiteX55" fmla="*/ 406624 w 1171345"/>
              <a:gd name="connsiteY55" fmla="*/ 462214 h 713337"/>
              <a:gd name="connsiteX56" fmla="*/ 455151 w 1171345"/>
              <a:gd name="connsiteY56" fmla="*/ 510740 h 713337"/>
              <a:gd name="connsiteX57" fmla="*/ 406624 w 1171345"/>
              <a:gd name="connsiteY57" fmla="*/ 559266 h 713337"/>
              <a:gd name="connsiteX58" fmla="*/ 358098 w 1171345"/>
              <a:gd name="connsiteY58" fmla="*/ 510740 h 713337"/>
              <a:gd name="connsiteX59" fmla="*/ 406624 w 1171345"/>
              <a:gd name="connsiteY59" fmla="*/ 462214 h 713337"/>
              <a:gd name="connsiteX60" fmla="*/ 227575 w 1171345"/>
              <a:gd name="connsiteY60" fmla="*/ 462214 h 713337"/>
              <a:gd name="connsiteX61" fmla="*/ 276101 w 1171345"/>
              <a:gd name="connsiteY61" fmla="*/ 510740 h 713337"/>
              <a:gd name="connsiteX62" fmla="*/ 227575 w 1171345"/>
              <a:gd name="connsiteY62" fmla="*/ 559266 h 713337"/>
              <a:gd name="connsiteX63" fmla="*/ 179048 w 1171345"/>
              <a:gd name="connsiteY63" fmla="*/ 510740 h 713337"/>
              <a:gd name="connsiteX64" fmla="*/ 227575 w 1171345"/>
              <a:gd name="connsiteY64" fmla="*/ 462214 h 713337"/>
              <a:gd name="connsiteX65" fmla="*/ 48526 w 1171345"/>
              <a:gd name="connsiteY65" fmla="*/ 462214 h 713337"/>
              <a:gd name="connsiteX66" fmla="*/ 97053 w 1171345"/>
              <a:gd name="connsiteY66" fmla="*/ 510740 h 713337"/>
              <a:gd name="connsiteX67" fmla="*/ 48526 w 1171345"/>
              <a:gd name="connsiteY67" fmla="*/ 559266 h 713337"/>
              <a:gd name="connsiteX68" fmla="*/ 0 w 1171345"/>
              <a:gd name="connsiteY68" fmla="*/ 510740 h 713337"/>
              <a:gd name="connsiteX69" fmla="*/ 48526 w 1171345"/>
              <a:gd name="connsiteY69" fmla="*/ 462214 h 713337"/>
              <a:gd name="connsiteX70" fmla="*/ 1122819 w 1171345"/>
              <a:gd name="connsiteY70" fmla="*/ 308142 h 713337"/>
              <a:gd name="connsiteX71" fmla="*/ 1171345 w 1171345"/>
              <a:gd name="connsiteY71" fmla="*/ 356668 h 713337"/>
              <a:gd name="connsiteX72" fmla="*/ 1122819 w 1171345"/>
              <a:gd name="connsiteY72" fmla="*/ 405194 h 713337"/>
              <a:gd name="connsiteX73" fmla="*/ 1074293 w 1171345"/>
              <a:gd name="connsiteY73" fmla="*/ 356668 h 713337"/>
              <a:gd name="connsiteX74" fmla="*/ 1122819 w 1171345"/>
              <a:gd name="connsiteY74" fmla="*/ 308142 h 713337"/>
              <a:gd name="connsiteX75" fmla="*/ 943769 w 1171345"/>
              <a:gd name="connsiteY75" fmla="*/ 308142 h 713337"/>
              <a:gd name="connsiteX76" fmla="*/ 992296 w 1171345"/>
              <a:gd name="connsiteY76" fmla="*/ 356668 h 713337"/>
              <a:gd name="connsiteX77" fmla="*/ 943769 w 1171345"/>
              <a:gd name="connsiteY77" fmla="*/ 405194 h 713337"/>
              <a:gd name="connsiteX78" fmla="*/ 895243 w 1171345"/>
              <a:gd name="connsiteY78" fmla="*/ 356668 h 713337"/>
              <a:gd name="connsiteX79" fmla="*/ 943769 w 1171345"/>
              <a:gd name="connsiteY79" fmla="*/ 308142 h 713337"/>
              <a:gd name="connsiteX80" fmla="*/ 764721 w 1171345"/>
              <a:gd name="connsiteY80" fmla="*/ 308142 h 713337"/>
              <a:gd name="connsiteX81" fmla="*/ 813247 w 1171345"/>
              <a:gd name="connsiteY81" fmla="*/ 356668 h 713337"/>
              <a:gd name="connsiteX82" fmla="*/ 764721 w 1171345"/>
              <a:gd name="connsiteY82" fmla="*/ 405194 h 713337"/>
              <a:gd name="connsiteX83" fmla="*/ 716195 w 1171345"/>
              <a:gd name="connsiteY83" fmla="*/ 356668 h 713337"/>
              <a:gd name="connsiteX84" fmla="*/ 764721 w 1171345"/>
              <a:gd name="connsiteY84" fmla="*/ 308142 h 713337"/>
              <a:gd name="connsiteX85" fmla="*/ 585673 w 1171345"/>
              <a:gd name="connsiteY85" fmla="*/ 308142 h 713337"/>
              <a:gd name="connsiteX86" fmla="*/ 634199 w 1171345"/>
              <a:gd name="connsiteY86" fmla="*/ 356668 h 713337"/>
              <a:gd name="connsiteX87" fmla="*/ 585673 w 1171345"/>
              <a:gd name="connsiteY87" fmla="*/ 405194 h 713337"/>
              <a:gd name="connsiteX88" fmla="*/ 537146 w 1171345"/>
              <a:gd name="connsiteY88" fmla="*/ 356668 h 713337"/>
              <a:gd name="connsiteX89" fmla="*/ 585673 w 1171345"/>
              <a:gd name="connsiteY89" fmla="*/ 308142 h 713337"/>
              <a:gd name="connsiteX90" fmla="*/ 406624 w 1171345"/>
              <a:gd name="connsiteY90" fmla="*/ 308142 h 713337"/>
              <a:gd name="connsiteX91" fmla="*/ 455151 w 1171345"/>
              <a:gd name="connsiteY91" fmla="*/ 356668 h 713337"/>
              <a:gd name="connsiteX92" fmla="*/ 406624 w 1171345"/>
              <a:gd name="connsiteY92" fmla="*/ 405194 h 713337"/>
              <a:gd name="connsiteX93" fmla="*/ 358098 w 1171345"/>
              <a:gd name="connsiteY93" fmla="*/ 356668 h 713337"/>
              <a:gd name="connsiteX94" fmla="*/ 406624 w 1171345"/>
              <a:gd name="connsiteY94" fmla="*/ 308142 h 713337"/>
              <a:gd name="connsiteX95" fmla="*/ 227575 w 1171345"/>
              <a:gd name="connsiteY95" fmla="*/ 308142 h 713337"/>
              <a:gd name="connsiteX96" fmla="*/ 276101 w 1171345"/>
              <a:gd name="connsiteY96" fmla="*/ 356668 h 713337"/>
              <a:gd name="connsiteX97" fmla="*/ 227575 w 1171345"/>
              <a:gd name="connsiteY97" fmla="*/ 405194 h 713337"/>
              <a:gd name="connsiteX98" fmla="*/ 179048 w 1171345"/>
              <a:gd name="connsiteY98" fmla="*/ 356668 h 713337"/>
              <a:gd name="connsiteX99" fmla="*/ 227575 w 1171345"/>
              <a:gd name="connsiteY99" fmla="*/ 308142 h 713337"/>
              <a:gd name="connsiteX100" fmla="*/ 48526 w 1171345"/>
              <a:gd name="connsiteY100" fmla="*/ 308142 h 713337"/>
              <a:gd name="connsiteX101" fmla="*/ 97053 w 1171345"/>
              <a:gd name="connsiteY101" fmla="*/ 356668 h 713337"/>
              <a:gd name="connsiteX102" fmla="*/ 48526 w 1171345"/>
              <a:gd name="connsiteY102" fmla="*/ 405194 h 713337"/>
              <a:gd name="connsiteX103" fmla="*/ 0 w 1171345"/>
              <a:gd name="connsiteY103" fmla="*/ 356668 h 713337"/>
              <a:gd name="connsiteX104" fmla="*/ 48526 w 1171345"/>
              <a:gd name="connsiteY104" fmla="*/ 308142 h 713337"/>
              <a:gd name="connsiteX105" fmla="*/ 1122819 w 1171345"/>
              <a:gd name="connsiteY105" fmla="*/ 154071 h 713337"/>
              <a:gd name="connsiteX106" fmla="*/ 1171345 w 1171345"/>
              <a:gd name="connsiteY106" fmla="*/ 202597 h 713337"/>
              <a:gd name="connsiteX107" fmla="*/ 1122819 w 1171345"/>
              <a:gd name="connsiteY107" fmla="*/ 251123 h 713337"/>
              <a:gd name="connsiteX108" fmla="*/ 1074293 w 1171345"/>
              <a:gd name="connsiteY108" fmla="*/ 202597 h 713337"/>
              <a:gd name="connsiteX109" fmla="*/ 1122819 w 1171345"/>
              <a:gd name="connsiteY109" fmla="*/ 154071 h 713337"/>
              <a:gd name="connsiteX110" fmla="*/ 943769 w 1171345"/>
              <a:gd name="connsiteY110" fmla="*/ 154071 h 713337"/>
              <a:gd name="connsiteX111" fmla="*/ 992296 w 1171345"/>
              <a:gd name="connsiteY111" fmla="*/ 202597 h 713337"/>
              <a:gd name="connsiteX112" fmla="*/ 943769 w 1171345"/>
              <a:gd name="connsiteY112" fmla="*/ 251123 h 713337"/>
              <a:gd name="connsiteX113" fmla="*/ 895243 w 1171345"/>
              <a:gd name="connsiteY113" fmla="*/ 202597 h 713337"/>
              <a:gd name="connsiteX114" fmla="*/ 943769 w 1171345"/>
              <a:gd name="connsiteY114" fmla="*/ 154071 h 713337"/>
              <a:gd name="connsiteX115" fmla="*/ 764721 w 1171345"/>
              <a:gd name="connsiteY115" fmla="*/ 154071 h 713337"/>
              <a:gd name="connsiteX116" fmla="*/ 813247 w 1171345"/>
              <a:gd name="connsiteY116" fmla="*/ 202597 h 713337"/>
              <a:gd name="connsiteX117" fmla="*/ 764721 w 1171345"/>
              <a:gd name="connsiteY117" fmla="*/ 251123 h 713337"/>
              <a:gd name="connsiteX118" fmla="*/ 716195 w 1171345"/>
              <a:gd name="connsiteY118" fmla="*/ 202597 h 713337"/>
              <a:gd name="connsiteX119" fmla="*/ 764721 w 1171345"/>
              <a:gd name="connsiteY119" fmla="*/ 154071 h 713337"/>
              <a:gd name="connsiteX120" fmla="*/ 585673 w 1171345"/>
              <a:gd name="connsiteY120" fmla="*/ 154071 h 713337"/>
              <a:gd name="connsiteX121" fmla="*/ 634199 w 1171345"/>
              <a:gd name="connsiteY121" fmla="*/ 202597 h 713337"/>
              <a:gd name="connsiteX122" fmla="*/ 585673 w 1171345"/>
              <a:gd name="connsiteY122" fmla="*/ 251123 h 713337"/>
              <a:gd name="connsiteX123" fmla="*/ 537146 w 1171345"/>
              <a:gd name="connsiteY123" fmla="*/ 202597 h 713337"/>
              <a:gd name="connsiteX124" fmla="*/ 585673 w 1171345"/>
              <a:gd name="connsiteY124" fmla="*/ 154071 h 713337"/>
              <a:gd name="connsiteX125" fmla="*/ 406624 w 1171345"/>
              <a:gd name="connsiteY125" fmla="*/ 154071 h 713337"/>
              <a:gd name="connsiteX126" fmla="*/ 455151 w 1171345"/>
              <a:gd name="connsiteY126" fmla="*/ 202597 h 713337"/>
              <a:gd name="connsiteX127" fmla="*/ 406624 w 1171345"/>
              <a:gd name="connsiteY127" fmla="*/ 251123 h 713337"/>
              <a:gd name="connsiteX128" fmla="*/ 358098 w 1171345"/>
              <a:gd name="connsiteY128" fmla="*/ 202597 h 713337"/>
              <a:gd name="connsiteX129" fmla="*/ 406624 w 1171345"/>
              <a:gd name="connsiteY129" fmla="*/ 154071 h 713337"/>
              <a:gd name="connsiteX130" fmla="*/ 227575 w 1171345"/>
              <a:gd name="connsiteY130" fmla="*/ 154071 h 713337"/>
              <a:gd name="connsiteX131" fmla="*/ 276101 w 1171345"/>
              <a:gd name="connsiteY131" fmla="*/ 202597 h 713337"/>
              <a:gd name="connsiteX132" fmla="*/ 227575 w 1171345"/>
              <a:gd name="connsiteY132" fmla="*/ 251123 h 713337"/>
              <a:gd name="connsiteX133" fmla="*/ 179048 w 1171345"/>
              <a:gd name="connsiteY133" fmla="*/ 202597 h 713337"/>
              <a:gd name="connsiteX134" fmla="*/ 227575 w 1171345"/>
              <a:gd name="connsiteY134" fmla="*/ 154071 h 713337"/>
              <a:gd name="connsiteX135" fmla="*/ 48526 w 1171345"/>
              <a:gd name="connsiteY135" fmla="*/ 154071 h 713337"/>
              <a:gd name="connsiteX136" fmla="*/ 97053 w 1171345"/>
              <a:gd name="connsiteY136" fmla="*/ 202597 h 713337"/>
              <a:gd name="connsiteX137" fmla="*/ 48526 w 1171345"/>
              <a:gd name="connsiteY137" fmla="*/ 251123 h 713337"/>
              <a:gd name="connsiteX138" fmla="*/ 0 w 1171345"/>
              <a:gd name="connsiteY138" fmla="*/ 202597 h 713337"/>
              <a:gd name="connsiteX139" fmla="*/ 48526 w 1171345"/>
              <a:gd name="connsiteY139" fmla="*/ 154071 h 713337"/>
              <a:gd name="connsiteX140" fmla="*/ 1122819 w 1171345"/>
              <a:gd name="connsiteY140" fmla="*/ 0 h 713337"/>
              <a:gd name="connsiteX141" fmla="*/ 1171345 w 1171345"/>
              <a:gd name="connsiteY141" fmla="*/ 48526 h 713337"/>
              <a:gd name="connsiteX142" fmla="*/ 1122819 w 1171345"/>
              <a:gd name="connsiteY142" fmla="*/ 97053 h 713337"/>
              <a:gd name="connsiteX143" fmla="*/ 1074293 w 1171345"/>
              <a:gd name="connsiteY143" fmla="*/ 48526 h 713337"/>
              <a:gd name="connsiteX144" fmla="*/ 1122819 w 1171345"/>
              <a:gd name="connsiteY144" fmla="*/ 0 h 713337"/>
              <a:gd name="connsiteX145" fmla="*/ 943769 w 1171345"/>
              <a:gd name="connsiteY145" fmla="*/ 0 h 713337"/>
              <a:gd name="connsiteX146" fmla="*/ 992296 w 1171345"/>
              <a:gd name="connsiteY146" fmla="*/ 48526 h 713337"/>
              <a:gd name="connsiteX147" fmla="*/ 943769 w 1171345"/>
              <a:gd name="connsiteY147" fmla="*/ 97053 h 713337"/>
              <a:gd name="connsiteX148" fmla="*/ 895243 w 1171345"/>
              <a:gd name="connsiteY148" fmla="*/ 48526 h 713337"/>
              <a:gd name="connsiteX149" fmla="*/ 943769 w 1171345"/>
              <a:gd name="connsiteY149" fmla="*/ 0 h 713337"/>
              <a:gd name="connsiteX150" fmla="*/ 764721 w 1171345"/>
              <a:gd name="connsiteY150" fmla="*/ 0 h 713337"/>
              <a:gd name="connsiteX151" fmla="*/ 813247 w 1171345"/>
              <a:gd name="connsiteY151" fmla="*/ 48526 h 713337"/>
              <a:gd name="connsiteX152" fmla="*/ 764721 w 1171345"/>
              <a:gd name="connsiteY152" fmla="*/ 97053 h 713337"/>
              <a:gd name="connsiteX153" fmla="*/ 716195 w 1171345"/>
              <a:gd name="connsiteY153" fmla="*/ 48526 h 713337"/>
              <a:gd name="connsiteX154" fmla="*/ 764721 w 1171345"/>
              <a:gd name="connsiteY154" fmla="*/ 0 h 713337"/>
              <a:gd name="connsiteX155" fmla="*/ 585673 w 1171345"/>
              <a:gd name="connsiteY155" fmla="*/ 0 h 713337"/>
              <a:gd name="connsiteX156" fmla="*/ 634199 w 1171345"/>
              <a:gd name="connsiteY156" fmla="*/ 48526 h 713337"/>
              <a:gd name="connsiteX157" fmla="*/ 585673 w 1171345"/>
              <a:gd name="connsiteY157" fmla="*/ 97053 h 713337"/>
              <a:gd name="connsiteX158" fmla="*/ 537146 w 1171345"/>
              <a:gd name="connsiteY158" fmla="*/ 48526 h 713337"/>
              <a:gd name="connsiteX159" fmla="*/ 585673 w 1171345"/>
              <a:gd name="connsiteY159" fmla="*/ 0 h 713337"/>
              <a:gd name="connsiteX160" fmla="*/ 406624 w 1171345"/>
              <a:gd name="connsiteY160" fmla="*/ 0 h 713337"/>
              <a:gd name="connsiteX161" fmla="*/ 455151 w 1171345"/>
              <a:gd name="connsiteY161" fmla="*/ 48526 h 713337"/>
              <a:gd name="connsiteX162" fmla="*/ 406624 w 1171345"/>
              <a:gd name="connsiteY162" fmla="*/ 97053 h 713337"/>
              <a:gd name="connsiteX163" fmla="*/ 358098 w 1171345"/>
              <a:gd name="connsiteY163" fmla="*/ 48526 h 713337"/>
              <a:gd name="connsiteX164" fmla="*/ 406624 w 1171345"/>
              <a:gd name="connsiteY164" fmla="*/ 0 h 713337"/>
              <a:gd name="connsiteX165" fmla="*/ 227575 w 1171345"/>
              <a:gd name="connsiteY165" fmla="*/ 0 h 713337"/>
              <a:gd name="connsiteX166" fmla="*/ 276101 w 1171345"/>
              <a:gd name="connsiteY166" fmla="*/ 48526 h 713337"/>
              <a:gd name="connsiteX167" fmla="*/ 227575 w 1171345"/>
              <a:gd name="connsiteY167" fmla="*/ 97053 h 713337"/>
              <a:gd name="connsiteX168" fmla="*/ 179048 w 1171345"/>
              <a:gd name="connsiteY168" fmla="*/ 48526 h 713337"/>
              <a:gd name="connsiteX169" fmla="*/ 227575 w 1171345"/>
              <a:gd name="connsiteY169" fmla="*/ 0 h 713337"/>
              <a:gd name="connsiteX170" fmla="*/ 48526 w 1171345"/>
              <a:gd name="connsiteY170" fmla="*/ 0 h 713337"/>
              <a:gd name="connsiteX171" fmla="*/ 97053 w 1171345"/>
              <a:gd name="connsiteY171" fmla="*/ 48526 h 713337"/>
              <a:gd name="connsiteX172" fmla="*/ 48526 w 1171345"/>
              <a:gd name="connsiteY172" fmla="*/ 97053 h 713337"/>
              <a:gd name="connsiteX173" fmla="*/ 0 w 1171345"/>
              <a:gd name="connsiteY173" fmla="*/ 48526 h 713337"/>
              <a:gd name="connsiteX174" fmla="*/ 48526 w 1171345"/>
              <a:gd name="connsiteY174" fmla="*/ 0 h 713337"/>
            </a:gdLst>
            <a:ahLst/>
            <a:cxnLst/>
            <a:rect l="l" t="t" r="r" b="b"/>
            <a:pathLst>
              <a:path w="1171345" h="713337">
                <a:moveTo>
                  <a:pt x="1122819" y="616285"/>
                </a:moveTo>
                <a:cubicBezTo>
                  <a:pt x="1149619" y="616285"/>
                  <a:pt x="1171345" y="638011"/>
                  <a:pt x="1171345" y="664811"/>
                </a:cubicBezTo>
                <a:cubicBezTo>
                  <a:pt x="1171345" y="691611"/>
                  <a:pt x="1149619" y="713337"/>
                  <a:pt x="1122819" y="713337"/>
                </a:cubicBezTo>
                <a:cubicBezTo>
                  <a:pt x="1096019" y="713337"/>
                  <a:pt x="1074293" y="691611"/>
                  <a:pt x="1074293" y="664811"/>
                </a:cubicBezTo>
                <a:cubicBezTo>
                  <a:pt x="1074293" y="638011"/>
                  <a:pt x="1096019" y="616285"/>
                  <a:pt x="1122819" y="616285"/>
                </a:cubicBezTo>
                <a:close/>
                <a:moveTo>
                  <a:pt x="943769" y="616285"/>
                </a:moveTo>
                <a:cubicBezTo>
                  <a:pt x="970569" y="616285"/>
                  <a:pt x="992296" y="638011"/>
                  <a:pt x="992296" y="664811"/>
                </a:cubicBezTo>
                <a:cubicBezTo>
                  <a:pt x="992296" y="691611"/>
                  <a:pt x="970569" y="713337"/>
                  <a:pt x="943769" y="713337"/>
                </a:cubicBezTo>
                <a:cubicBezTo>
                  <a:pt x="916970" y="713337"/>
                  <a:pt x="895243" y="691611"/>
                  <a:pt x="895243" y="664811"/>
                </a:cubicBezTo>
                <a:cubicBezTo>
                  <a:pt x="895243" y="638011"/>
                  <a:pt x="916970" y="616285"/>
                  <a:pt x="943769" y="616285"/>
                </a:cubicBezTo>
                <a:close/>
                <a:moveTo>
                  <a:pt x="764721" y="616285"/>
                </a:moveTo>
                <a:cubicBezTo>
                  <a:pt x="791521" y="616285"/>
                  <a:pt x="813247" y="638011"/>
                  <a:pt x="813247" y="664811"/>
                </a:cubicBezTo>
                <a:cubicBezTo>
                  <a:pt x="813247" y="691611"/>
                  <a:pt x="791521" y="713337"/>
                  <a:pt x="764721" y="713337"/>
                </a:cubicBezTo>
                <a:cubicBezTo>
                  <a:pt x="737921" y="713337"/>
                  <a:pt x="716195" y="691611"/>
                  <a:pt x="716195" y="664811"/>
                </a:cubicBezTo>
                <a:cubicBezTo>
                  <a:pt x="716195" y="638011"/>
                  <a:pt x="737921" y="616285"/>
                  <a:pt x="764721" y="616285"/>
                </a:cubicBezTo>
                <a:close/>
                <a:moveTo>
                  <a:pt x="585673" y="616285"/>
                </a:moveTo>
                <a:cubicBezTo>
                  <a:pt x="612472" y="616285"/>
                  <a:pt x="634199" y="638011"/>
                  <a:pt x="634199" y="664811"/>
                </a:cubicBezTo>
                <a:cubicBezTo>
                  <a:pt x="634199" y="691611"/>
                  <a:pt x="612472" y="713337"/>
                  <a:pt x="585673" y="713337"/>
                </a:cubicBezTo>
                <a:cubicBezTo>
                  <a:pt x="558873" y="713337"/>
                  <a:pt x="537146" y="691611"/>
                  <a:pt x="537146" y="664811"/>
                </a:cubicBezTo>
                <a:cubicBezTo>
                  <a:pt x="537146" y="638011"/>
                  <a:pt x="558873" y="616285"/>
                  <a:pt x="585673" y="616285"/>
                </a:cubicBezTo>
                <a:close/>
                <a:moveTo>
                  <a:pt x="406624" y="616285"/>
                </a:moveTo>
                <a:cubicBezTo>
                  <a:pt x="433424" y="616285"/>
                  <a:pt x="455151" y="638011"/>
                  <a:pt x="455151" y="664811"/>
                </a:cubicBezTo>
                <a:cubicBezTo>
                  <a:pt x="455151" y="691611"/>
                  <a:pt x="433424" y="713337"/>
                  <a:pt x="406624" y="713337"/>
                </a:cubicBezTo>
                <a:cubicBezTo>
                  <a:pt x="379825" y="713337"/>
                  <a:pt x="358098" y="691611"/>
                  <a:pt x="358098" y="664811"/>
                </a:cubicBezTo>
                <a:cubicBezTo>
                  <a:pt x="358098" y="638011"/>
                  <a:pt x="379825" y="616285"/>
                  <a:pt x="406624" y="616285"/>
                </a:cubicBezTo>
                <a:close/>
                <a:moveTo>
                  <a:pt x="227575" y="616285"/>
                </a:moveTo>
                <a:cubicBezTo>
                  <a:pt x="254374" y="616285"/>
                  <a:pt x="276101" y="638011"/>
                  <a:pt x="276101" y="664811"/>
                </a:cubicBezTo>
                <a:cubicBezTo>
                  <a:pt x="276101" y="691611"/>
                  <a:pt x="254374" y="713337"/>
                  <a:pt x="227575" y="713337"/>
                </a:cubicBezTo>
                <a:cubicBezTo>
                  <a:pt x="200775" y="713337"/>
                  <a:pt x="179048" y="691611"/>
                  <a:pt x="179048" y="664811"/>
                </a:cubicBezTo>
                <a:cubicBezTo>
                  <a:pt x="179048" y="638011"/>
                  <a:pt x="200775" y="616285"/>
                  <a:pt x="227575" y="616285"/>
                </a:cubicBezTo>
                <a:close/>
                <a:moveTo>
                  <a:pt x="48526" y="616285"/>
                </a:moveTo>
                <a:cubicBezTo>
                  <a:pt x="75326" y="616285"/>
                  <a:pt x="97053" y="638011"/>
                  <a:pt x="97053" y="664811"/>
                </a:cubicBezTo>
                <a:cubicBezTo>
                  <a:pt x="97053" y="691611"/>
                  <a:pt x="75326" y="713337"/>
                  <a:pt x="48526" y="713337"/>
                </a:cubicBezTo>
                <a:cubicBezTo>
                  <a:pt x="21727" y="713337"/>
                  <a:pt x="0" y="691611"/>
                  <a:pt x="0" y="664811"/>
                </a:cubicBezTo>
                <a:cubicBezTo>
                  <a:pt x="0" y="638011"/>
                  <a:pt x="21727" y="616285"/>
                  <a:pt x="48526" y="616285"/>
                </a:cubicBezTo>
                <a:close/>
                <a:moveTo>
                  <a:pt x="1122819" y="462214"/>
                </a:moveTo>
                <a:cubicBezTo>
                  <a:pt x="1149619" y="462214"/>
                  <a:pt x="1171345" y="483941"/>
                  <a:pt x="1171345" y="510740"/>
                </a:cubicBezTo>
                <a:cubicBezTo>
                  <a:pt x="1171345" y="537540"/>
                  <a:pt x="1149619" y="559266"/>
                  <a:pt x="1122819" y="559266"/>
                </a:cubicBezTo>
                <a:cubicBezTo>
                  <a:pt x="1096019" y="559266"/>
                  <a:pt x="1074293" y="537540"/>
                  <a:pt x="1074293" y="510740"/>
                </a:cubicBezTo>
                <a:cubicBezTo>
                  <a:pt x="1074293" y="483941"/>
                  <a:pt x="1096019" y="462214"/>
                  <a:pt x="1122819" y="462214"/>
                </a:cubicBezTo>
                <a:close/>
                <a:moveTo>
                  <a:pt x="943769" y="462214"/>
                </a:moveTo>
                <a:cubicBezTo>
                  <a:pt x="970569" y="462214"/>
                  <a:pt x="992296" y="483941"/>
                  <a:pt x="992296" y="510740"/>
                </a:cubicBezTo>
                <a:cubicBezTo>
                  <a:pt x="992296" y="537540"/>
                  <a:pt x="970569" y="559266"/>
                  <a:pt x="943769" y="559266"/>
                </a:cubicBezTo>
                <a:cubicBezTo>
                  <a:pt x="916970" y="559266"/>
                  <a:pt x="895243" y="537540"/>
                  <a:pt x="895243" y="510740"/>
                </a:cubicBezTo>
                <a:cubicBezTo>
                  <a:pt x="895243" y="483941"/>
                  <a:pt x="916970" y="462214"/>
                  <a:pt x="943769" y="462214"/>
                </a:cubicBezTo>
                <a:close/>
                <a:moveTo>
                  <a:pt x="764721" y="462214"/>
                </a:moveTo>
                <a:cubicBezTo>
                  <a:pt x="791521" y="462214"/>
                  <a:pt x="813247" y="483941"/>
                  <a:pt x="813247" y="510740"/>
                </a:cubicBezTo>
                <a:cubicBezTo>
                  <a:pt x="813247" y="537540"/>
                  <a:pt x="791521" y="559266"/>
                  <a:pt x="764721" y="559266"/>
                </a:cubicBezTo>
                <a:cubicBezTo>
                  <a:pt x="737921" y="559266"/>
                  <a:pt x="716195" y="537540"/>
                  <a:pt x="716195" y="510740"/>
                </a:cubicBezTo>
                <a:cubicBezTo>
                  <a:pt x="716195" y="483941"/>
                  <a:pt x="737921" y="462214"/>
                  <a:pt x="764721" y="462214"/>
                </a:cubicBezTo>
                <a:close/>
                <a:moveTo>
                  <a:pt x="585673" y="462214"/>
                </a:moveTo>
                <a:cubicBezTo>
                  <a:pt x="612472" y="462214"/>
                  <a:pt x="634199" y="483941"/>
                  <a:pt x="634199" y="510740"/>
                </a:cubicBezTo>
                <a:cubicBezTo>
                  <a:pt x="634199" y="537540"/>
                  <a:pt x="612472" y="559266"/>
                  <a:pt x="585673" y="559266"/>
                </a:cubicBezTo>
                <a:cubicBezTo>
                  <a:pt x="558873" y="559266"/>
                  <a:pt x="537146" y="537540"/>
                  <a:pt x="537146" y="510740"/>
                </a:cubicBezTo>
                <a:cubicBezTo>
                  <a:pt x="537146" y="483941"/>
                  <a:pt x="558873" y="462214"/>
                  <a:pt x="585673" y="462214"/>
                </a:cubicBezTo>
                <a:close/>
                <a:moveTo>
                  <a:pt x="406624" y="462214"/>
                </a:moveTo>
                <a:cubicBezTo>
                  <a:pt x="433424" y="462214"/>
                  <a:pt x="455151" y="483941"/>
                  <a:pt x="455151" y="510740"/>
                </a:cubicBezTo>
                <a:cubicBezTo>
                  <a:pt x="455151" y="537540"/>
                  <a:pt x="433424" y="559266"/>
                  <a:pt x="406624" y="559266"/>
                </a:cubicBezTo>
                <a:cubicBezTo>
                  <a:pt x="379825" y="559266"/>
                  <a:pt x="358098" y="537540"/>
                  <a:pt x="358098" y="510740"/>
                </a:cubicBezTo>
                <a:cubicBezTo>
                  <a:pt x="358098" y="483941"/>
                  <a:pt x="379825" y="462214"/>
                  <a:pt x="406624" y="462214"/>
                </a:cubicBezTo>
                <a:close/>
                <a:moveTo>
                  <a:pt x="227575" y="462214"/>
                </a:moveTo>
                <a:cubicBezTo>
                  <a:pt x="254374" y="462214"/>
                  <a:pt x="276101" y="483941"/>
                  <a:pt x="276101" y="510740"/>
                </a:cubicBezTo>
                <a:cubicBezTo>
                  <a:pt x="276101" y="537540"/>
                  <a:pt x="254374" y="559266"/>
                  <a:pt x="227575" y="559266"/>
                </a:cubicBezTo>
                <a:cubicBezTo>
                  <a:pt x="200775" y="559266"/>
                  <a:pt x="179048" y="537540"/>
                  <a:pt x="179048" y="510740"/>
                </a:cubicBezTo>
                <a:cubicBezTo>
                  <a:pt x="179048" y="483941"/>
                  <a:pt x="200775" y="462214"/>
                  <a:pt x="227575" y="462214"/>
                </a:cubicBezTo>
                <a:close/>
                <a:moveTo>
                  <a:pt x="48526" y="462214"/>
                </a:moveTo>
                <a:cubicBezTo>
                  <a:pt x="75326" y="462214"/>
                  <a:pt x="97053" y="483941"/>
                  <a:pt x="97053" y="510740"/>
                </a:cubicBezTo>
                <a:cubicBezTo>
                  <a:pt x="97053" y="537540"/>
                  <a:pt x="75326" y="559266"/>
                  <a:pt x="48526" y="559266"/>
                </a:cubicBezTo>
                <a:cubicBezTo>
                  <a:pt x="21727" y="559266"/>
                  <a:pt x="0" y="537540"/>
                  <a:pt x="0" y="510740"/>
                </a:cubicBezTo>
                <a:cubicBezTo>
                  <a:pt x="0" y="483941"/>
                  <a:pt x="21727" y="462214"/>
                  <a:pt x="48526" y="462214"/>
                </a:cubicBezTo>
                <a:close/>
                <a:moveTo>
                  <a:pt x="1122819" y="308142"/>
                </a:moveTo>
                <a:cubicBezTo>
                  <a:pt x="1149619" y="308142"/>
                  <a:pt x="1171345" y="329868"/>
                  <a:pt x="1171345" y="356668"/>
                </a:cubicBezTo>
                <a:cubicBezTo>
                  <a:pt x="1171345" y="383468"/>
                  <a:pt x="1149619" y="405194"/>
                  <a:pt x="1122819" y="405194"/>
                </a:cubicBezTo>
                <a:cubicBezTo>
                  <a:pt x="1096019" y="405194"/>
                  <a:pt x="1074293" y="383468"/>
                  <a:pt x="1074293" y="356668"/>
                </a:cubicBezTo>
                <a:cubicBezTo>
                  <a:pt x="1074293" y="329868"/>
                  <a:pt x="1096019" y="308142"/>
                  <a:pt x="1122819" y="308142"/>
                </a:cubicBezTo>
                <a:close/>
                <a:moveTo>
                  <a:pt x="943769" y="308142"/>
                </a:moveTo>
                <a:cubicBezTo>
                  <a:pt x="970569" y="308142"/>
                  <a:pt x="992296" y="329868"/>
                  <a:pt x="992296" y="356668"/>
                </a:cubicBezTo>
                <a:cubicBezTo>
                  <a:pt x="992296" y="383468"/>
                  <a:pt x="970569" y="405194"/>
                  <a:pt x="943769" y="405194"/>
                </a:cubicBezTo>
                <a:cubicBezTo>
                  <a:pt x="916970" y="405194"/>
                  <a:pt x="895243" y="383468"/>
                  <a:pt x="895243" y="356668"/>
                </a:cubicBezTo>
                <a:cubicBezTo>
                  <a:pt x="895243" y="329868"/>
                  <a:pt x="916970" y="308142"/>
                  <a:pt x="943769" y="308142"/>
                </a:cubicBezTo>
                <a:close/>
                <a:moveTo>
                  <a:pt x="764721" y="308142"/>
                </a:moveTo>
                <a:cubicBezTo>
                  <a:pt x="791521" y="308142"/>
                  <a:pt x="813247" y="329868"/>
                  <a:pt x="813247" y="356668"/>
                </a:cubicBezTo>
                <a:cubicBezTo>
                  <a:pt x="813247" y="383468"/>
                  <a:pt x="791521" y="405194"/>
                  <a:pt x="764721" y="405194"/>
                </a:cubicBezTo>
                <a:cubicBezTo>
                  <a:pt x="737921" y="405194"/>
                  <a:pt x="716195" y="383468"/>
                  <a:pt x="716195" y="356668"/>
                </a:cubicBezTo>
                <a:cubicBezTo>
                  <a:pt x="716195" y="329868"/>
                  <a:pt x="737921" y="308142"/>
                  <a:pt x="764721" y="308142"/>
                </a:cubicBezTo>
                <a:close/>
                <a:moveTo>
                  <a:pt x="585673" y="308142"/>
                </a:moveTo>
                <a:cubicBezTo>
                  <a:pt x="612472" y="308142"/>
                  <a:pt x="634199" y="329868"/>
                  <a:pt x="634199" y="356668"/>
                </a:cubicBezTo>
                <a:cubicBezTo>
                  <a:pt x="634199" y="383468"/>
                  <a:pt x="612472" y="405194"/>
                  <a:pt x="585673" y="405194"/>
                </a:cubicBezTo>
                <a:cubicBezTo>
                  <a:pt x="558873" y="405194"/>
                  <a:pt x="537146" y="383468"/>
                  <a:pt x="537146" y="356668"/>
                </a:cubicBezTo>
                <a:cubicBezTo>
                  <a:pt x="537146" y="329868"/>
                  <a:pt x="558873" y="308142"/>
                  <a:pt x="585673" y="308142"/>
                </a:cubicBezTo>
                <a:close/>
                <a:moveTo>
                  <a:pt x="406624" y="308142"/>
                </a:moveTo>
                <a:cubicBezTo>
                  <a:pt x="433424" y="308142"/>
                  <a:pt x="455151" y="329868"/>
                  <a:pt x="455151" y="356668"/>
                </a:cubicBezTo>
                <a:cubicBezTo>
                  <a:pt x="455151" y="383468"/>
                  <a:pt x="433424" y="405194"/>
                  <a:pt x="406624" y="405194"/>
                </a:cubicBezTo>
                <a:cubicBezTo>
                  <a:pt x="379825" y="405194"/>
                  <a:pt x="358098" y="383468"/>
                  <a:pt x="358098" y="356668"/>
                </a:cubicBezTo>
                <a:cubicBezTo>
                  <a:pt x="358098" y="329868"/>
                  <a:pt x="379825" y="308142"/>
                  <a:pt x="406624" y="308142"/>
                </a:cubicBezTo>
                <a:close/>
                <a:moveTo>
                  <a:pt x="227575" y="308142"/>
                </a:moveTo>
                <a:cubicBezTo>
                  <a:pt x="254374" y="308142"/>
                  <a:pt x="276101" y="329868"/>
                  <a:pt x="276101" y="356668"/>
                </a:cubicBezTo>
                <a:cubicBezTo>
                  <a:pt x="276101" y="383468"/>
                  <a:pt x="254374" y="405194"/>
                  <a:pt x="227575" y="405194"/>
                </a:cubicBezTo>
                <a:cubicBezTo>
                  <a:pt x="200775" y="405194"/>
                  <a:pt x="179048" y="383468"/>
                  <a:pt x="179048" y="356668"/>
                </a:cubicBezTo>
                <a:cubicBezTo>
                  <a:pt x="179048" y="329868"/>
                  <a:pt x="200775" y="308142"/>
                  <a:pt x="227575" y="308142"/>
                </a:cubicBezTo>
                <a:close/>
                <a:moveTo>
                  <a:pt x="48526" y="308142"/>
                </a:moveTo>
                <a:cubicBezTo>
                  <a:pt x="75326" y="308142"/>
                  <a:pt x="97053" y="329868"/>
                  <a:pt x="97053" y="356668"/>
                </a:cubicBezTo>
                <a:cubicBezTo>
                  <a:pt x="97053" y="383468"/>
                  <a:pt x="75326" y="405194"/>
                  <a:pt x="48526" y="405194"/>
                </a:cubicBezTo>
                <a:cubicBezTo>
                  <a:pt x="21727" y="405194"/>
                  <a:pt x="0" y="383468"/>
                  <a:pt x="0" y="356668"/>
                </a:cubicBezTo>
                <a:cubicBezTo>
                  <a:pt x="0" y="329868"/>
                  <a:pt x="21727" y="308142"/>
                  <a:pt x="48526" y="308142"/>
                </a:cubicBezTo>
                <a:close/>
                <a:moveTo>
                  <a:pt x="1122819" y="154071"/>
                </a:moveTo>
                <a:cubicBezTo>
                  <a:pt x="1149619" y="154071"/>
                  <a:pt x="1171345" y="175798"/>
                  <a:pt x="1171345" y="202597"/>
                </a:cubicBezTo>
                <a:cubicBezTo>
                  <a:pt x="1171345" y="229397"/>
                  <a:pt x="1149619" y="251123"/>
                  <a:pt x="1122819" y="251123"/>
                </a:cubicBezTo>
                <a:cubicBezTo>
                  <a:pt x="1096019" y="251123"/>
                  <a:pt x="1074293" y="229397"/>
                  <a:pt x="1074293" y="202597"/>
                </a:cubicBezTo>
                <a:cubicBezTo>
                  <a:pt x="1074293" y="175798"/>
                  <a:pt x="1096019" y="154071"/>
                  <a:pt x="1122819" y="154071"/>
                </a:cubicBezTo>
                <a:close/>
                <a:moveTo>
                  <a:pt x="943769" y="154071"/>
                </a:moveTo>
                <a:cubicBezTo>
                  <a:pt x="970569" y="154071"/>
                  <a:pt x="992296" y="175798"/>
                  <a:pt x="992296" y="202597"/>
                </a:cubicBezTo>
                <a:cubicBezTo>
                  <a:pt x="992296" y="229397"/>
                  <a:pt x="970569" y="251123"/>
                  <a:pt x="943769" y="251123"/>
                </a:cubicBezTo>
                <a:cubicBezTo>
                  <a:pt x="916970" y="251123"/>
                  <a:pt x="895243" y="229397"/>
                  <a:pt x="895243" y="202597"/>
                </a:cubicBezTo>
                <a:cubicBezTo>
                  <a:pt x="895243" y="175798"/>
                  <a:pt x="916970" y="154071"/>
                  <a:pt x="943769" y="154071"/>
                </a:cubicBezTo>
                <a:close/>
                <a:moveTo>
                  <a:pt x="764721" y="154071"/>
                </a:moveTo>
                <a:cubicBezTo>
                  <a:pt x="791521" y="154071"/>
                  <a:pt x="813247" y="175798"/>
                  <a:pt x="813247" y="202597"/>
                </a:cubicBezTo>
                <a:cubicBezTo>
                  <a:pt x="813247" y="229397"/>
                  <a:pt x="791521" y="251123"/>
                  <a:pt x="764721" y="251123"/>
                </a:cubicBezTo>
                <a:cubicBezTo>
                  <a:pt x="737921" y="251123"/>
                  <a:pt x="716195" y="229397"/>
                  <a:pt x="716195" y="202597"/>
                </a:cubicBezTo>
                <a:cubicBezTo>
                  <a:pt x="716195" y="175798"/>
                  <a:pt x="737921" y="154071"/>
                  <a:pt x="764721" y="154071"/>
                </a:cubicBezTo>
                <a:close/>
                <a:moveTo>
                  <a:pt x="585673" y="154071"/>
                </a:moveTo>
                <a:cubicBezTo>
                  <a:pt x="612472" y="154071"/>
                  <a:pt x="634199" y="175798"/>
                  <a:pt x="634199" y="202597"/>
                </a:cubicBezTo>
                <a:cubicBezTo>
                  <a:pt x="634199" y="229397"/>
                  <a:pt x="612472" y="251123"/>
                  <a:pt x="585673" y="251123"/>
                </a:cubicBezTo>
                <a:cubicBezTo>
                  <a:pt x="558873" y="251123"/>
                  <a:pt x="537146" y="229397"/>
                  <a:pt x="537146" y="202597"/>
                </a:cubicBezTo>
                <a:cubicBezTo>
                  <a:pt x="537146" y="175798"/>
                  <a:pt x="558873" y="154071"/>
                  <a:pt x="585673" y="154071"/>
                </a:cubicBezTo>
                <a:close/>
                <a:moveTo>
                  <a:pt x="406624" y="154071"/>
                </a:moveTo>
                <a:cubicBezTo>
                  <a:pt x="433424" y="154071"/>
                  <a:pt x="455151" y="175798"/>
                  <a:pt x="455151" y="202597"/>
                </a:cubicBezTo>
                <a:cubicBezTo>
                  <a:pt x="455151" y="229397"/>
                  <a:pt x="433424" y="251123"/>
                  <a:pt x="406624" y="251123"/>
                </a:cubicBezTo>
                <a:cubicBezTo>
                  <a:pt x="379825" y="251123"/>
                  <a:pt x="358098" y="229397"/>
                  <a:pt x="358098" y="202597"/>
                </a:cubicBezTo>
                <a:cubicBezTo>
                  <a:pt x="358098" y="175798"/>
                  <a:pt x="379825" y="154071"/>
                  <a:pt x="406624" y="154071"/>
                </a:cubicBezTo>
                <a:close/>
                <a:moveTo>
                  <a:pt x="227575" y="154071"/>
                </a:moveTo>
                <a:cubicBezTo>
                  <a:pt x="254374" y="154071"/>
                  <a:pt x="276101" y="175798"/>
                  <a:pt x="276101" y="202597"/>
                </a:cubicBezTo>
                <a:cubicBezTo>
                  <a:pt x="276101" y="229397"/>
                  <a:pt x="254374" y="251123"/>
                  <a:pt x="227575" y="251123"/>
                </a:cubicBezTo>
                <a:cubicBezTo>
                  <a:pt x="200775" y="251123"/>
                  <a:pt x="179048" y="229397"/>
                  <a:pt x="179048" y="202597"/>
                </a:cubicBezTo>
                <a:cubicBezTo>
                  <a:pt x="179048" y="175798"/>
                  <a:pt x="200775" y="154071"/>
                  <a:pt x="227575" y="154071"/>
                </a:cubicBezTo>
                <a:close/>
                <a:moveTo>
                  <a:pt x="48526" y="154071"/>
                </a:moveTo>
                <a:cubicBezTo>
                  <a:pt x="75326" y="154071"/>
                  <a:pt x="97053" y="175798"/>
                  <a:pt x="97053" y="202597"/>
                </a:cubicBezTo>
                <a:cubicBezTo>
                  <a:pt x="97053" y="229397"/>
                  <a:pt x="75326" y="251123"/>
                  <a:pt x="48526" y="251123"/>
                </a:cubicBezTo>
                <a:cubicBezTo>
                  <a:pt x="21727" y="251123"/>
                  <a:pt x="0" y="229397"/>
                  <a:pt x="0" y="202597"/>
                </a:cubicBezTo>
                <a:cubicBezTo>
                  <a:pt x="0" y="175798"/>
                  <a:pt x="21727" y="154071"/>
                  <a:pt x="48526" y="154071"/>
                </a:cubicBezTo>
                <a:close/>
                <a:moveTo>
                  <a:pt x="1122819" y="0"/>
                </a:moveTo>
                <a:cubicBezTo>
                  <a:pt x="1149619" y="0"/>
                  <a:pt x="1171345" y="21727"/>
                  <a:pt x="1171345" y="48526"/>
                </a:cubicBezTo>
                <a:cubicBezTo>
                  <a:pt x="1171345" y="75326"/>
                  <a:pt x="1149619" y="97053"/>
                  <a:pt x="1122819" y="97053"/>
                </a:cubicBezTo>
                <a:cubicBezTo>
                  <a:pt x="1096019" y="97053"/>
                  <a:pt x="1074293" y="75326"/>
                  <a:pt x="1074293" y="48526"/>
                </a:cubicBezTo>
                <a:cubicBezTo>
                  <a:pt x="1074293" y="21727"/>
                  <a:pt x="1096019" y="0"/>
                  <a:pt x="1122819" y="0"/>
                </a:cubicBezTo>
                <a:close/>
                <a:moveTo>
                  <a:pt x="943769" y="0"/>
                </a:moveTo>
                <a:cubicBezTo>
                  <a:pt x="970569" y="0"/>
                  <a:pt x="992296" y="21727"/>
                  <a:pt x="992296" y="48526"/>
                </a:cubicBezTo>
                <a:cubicBezTo>
                  <a:pt x="992296" y="75326"/>
                  <a:pt x="970569" y="97053"/>
                  <a:pt x="943769" y="97053"/>
                </a:cubicBezTo>
                <a:cubicBezTo>
                  <a:pt x="916970" y="97053"/>
                  <a:pt x="895243" y="75326"/>
                  <a:pt x="895243" y="48526"/>
                </a:cubicBezTo>
                <a:cubicBezTo>
                  <a:pt x="895243" y="21727"/>
                  <a:pt x="916970" y="0"/>
                  <a:pt x="943769" y="0"/>
                </a:cubicBezTo>
                <a:close/>
                <a:moveTo>
                  <a:pt x="764721" y="0"/>
                </a:moveTo>
                <a:cubicBezTo>
                  <a:pt x="791521" y="0"/>
                  <a:pt x="813247" y="21727"/>
                  <a:pt x="813247" y="48526"/>
                </a:cubicBezTo>
                <a:cubicBezTo>
                  <a:pt x="813247" y="75326"/>
                  <a:pt x="791521" y="97053"/>
                  <a:pt x="764721" y="97053"/>
                </a:cubicBezTo>
                <a:cubicBezTo>
                  <a:pt x="737921" y="97053"/>
                  <a:pt x="716195" y="75326"/>
                  <a:pt x="716195" y="48526"/>
                </a:cubicBezTo>
                <a:cubicBezTo>
                  <a:pt x="716195" y="21727"/>
                  <a:pt x="737921" y="0"/>
                  <a:pt x="764721" y="0"/>
                </a:cubicBezTo>
                <a:close/>
                <a:moveTo>
                  <a:pt x="585673" y="0"/>
                </a:moveTo>
                <a:cubicBezTo>
                  <a:pt x="612472" y="0"/>
                  <a:pt x="634199" y="21727"/>
                  <a:pt x="634199" y="48526"/>
                </a:cubicBezTo>
                <a:cubicBezTo>
                  <a:pt x="634199" y="75326"/>
                  <a:pt x="612472" y="97053"/>
                  <a:pt x="585673" y="97053"/>
                </a:cubicBezTo>
                <a:cubicBezTo>
                  <a:pt x="558873" y="97053"/>
                  <a:pt x="537146" y="75326"/>
                  <a:pt x="537146" y="48526"/>
                </a:cubicBezTo>
                <a:cubicBezTo>
                  <a:pt x="537146" y="21727"/>
                  <a:pt x="558873" y="0"/>
                  <a:pt x="585673" y="0"/>
                </a:cubicBezTo>
                <a:close/>
                <a:moveTo>
                  <a:pt x="406624" y="0"/>
                </a:moveTo>
                <a:cubicBezTo>
                  <a:pt x="433424" y="0"/>
                  <a:pt x="455151" y="21727"/>
                  <a:pt x="455151" y="48526"/>
                </a:cubicBezTo>
                <a:cubicBezTo>
                  <a:pt x="455151" y="75326"/>
                  <a:pt x="433424" y="97053"/>
                  <a:pt x="406624" y="97053"/>
                </a:cubicBezTo>
                <a:cubicBezTo>
                  <a:pt x="379825" y="97053"/>
                  <a:pt x="358098" y="75326"/>
                  <a:pt x="358098" y="48526"/>
                </a:cubicBezTo>
                <a:cubicBezTo>
                  <a:pt x="358098" y="21727"/>
                  <a:pt x="379825" y="0"/>
                  <a:pt x="406624" y="0"/>
                </a:cubicBezTo>
                <a:close/>
                <a:moveTo>
                  <a:pt x="227575" y="0"/>
                </a:moveTo>
                <a:cubicBezTo>
                  <a:pt x="254374" y="0"/>
                  <a:pt x="276101" y="21727"/>
                  <a:pt x="276101" y="48526"/>
                </a:cubicBezTo>
                <a:cubicBezTo>
                  <a:pt x="276101" y="75326"/>
                  <a:pt x="254374" y="97053"/>
                  <a:pt x="227575" y="97053"/>
                </a:cubicBezTo>
                <a:cubicBezTo>
                  <a:pt x="200775" y="97053"/>
                  <a:pt x="179048" y="75326"/>
                  <a:pt x="179048" y="48526"/>
                </a:cubicBezTo>
                <a:cubicBezTo>
                  <a:pt x="179048" y="21727"/>
                  <a:pt x="200775" y="0"/>
                  <a:pt x="227575" y="0"/>
                </a:cubicBezTo>
                <a:close/>
                <a:moveTo>
                  <a:pt x="48526" y="0"/>
                </a:moveTo>
                <a:cubicBezTo>
                  <a:pt x="75326" y="0"/>
                  <a:pt x="97053" y="21727"/>
                  <a:pt x="97053" y="48526"/>
                </a:cubicBezTo>
                <a:cubicBezTo>
                  <a:pt x="97053" y="75326"/>
                  <a:pt x="75326" y="97053"/>
                  <a:pt x="48526" y="97053"/>
                </a:cubicBezTo>
                <a:cubicBezTo>
                  <a:pt x="21727" y="97053"/>
                  <a:pt x="0" y="75326"/>
                  <a:pt x="0" y="48526"/>
                </a:cubicBezTo>
                <a:cubicBezTo>
                  <a:pt x="0" y="21727"/>
                  <a:pt x="21727" y="0"/>
                  <a:pt x="48526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3437541" y="50840"/>
            <a:ext cx="2353511" cy="25559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620479" y="1406624"/>
            <a:ext cx="3235890" cy="1200202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solidFill>
                    <a:srgbClr val="000000">
                      <a:alpha val="100000"/>
                    </a:srgbClr>
                  </a:solidFill>
                </a:ln>
                <a:gradFill>
                  <a:gsLst>
                    <a:gs pos="0">
                      <a:srgbClr val="425A81">
                        <a:alpha val="60000"/>
                      </a:srgbClr>
                    </a:gs>
                    <a:gs pos="79000">
                      <a:srgbClr val="425A81">
                        <a:alpha val="0"/>
                      </a:srgbClr>
                    </a:gs>
                  </a:gsLst>
                  <a:lin ang="5400000" scaled="0"/>
                </a:gra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65264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917541" y="5168760"/>
            <a:ext cx="2520000" cy="73590"/>
          </a:xfrm>
          <a:prstGeom prst="parallelogram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782327" y="5168760"/>
            <a:ext cx="107248" cy="73590"/>
          </a:xfrm>
          <a:prstGeom prst="parallelogram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917087" y="5430851"/>
            <a:ext cx="3240000" cy="36000"/>
          </a:xfrm>
          <a:prstGeom prst="parallelogram">
            <a:avLst>
              <a:gd name="adj" fmla="val 5236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 rot="4688376">
            <a:off x="4109135" y="1265293"/>
            <a:ext cx="742128" cy="742126"/>
          </a:xfrm>
          <a:prstGeom prst="donut">
            <a:avLst>
              <a:gd name="adj" fmla="val 21574"/>
            </a:avLst>
          </a:prstGeom>
          <a:gradFill>
            <a:gsLst>
              <a:gs pos="0">
                <a:schemeClr val="accent2">
                  <a:alpha val="54000"/>
                </a:schemeClr>
              </a:gs>
              <a:gs pos="75000">
                <a:schemeClr val="accent2">
                  <a:alpha val="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>
            <a:off x="620479" y="4108517"/>
            <a:ext cx="4064778" cy="141303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1" name="标题 1"/>
          <p:cNvSpPr txBox="1"/>
          <p:nvPr/>
        </p:nvSpPr>
        <p:spPr>
          <a:xfrm>
            <a:off x="1201420" y="2683582"/>
            <a:ext cx="5707362" cy="14743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 dirty="0" err="1">
                <a:ln w="12700">
                  <a:noFill/>
                </a:ln>
                <a:solidFill>
                  <a:srgbClr val="425A81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教学方法运用</a:t>
            </a:r>
            <a:endParaRPr kumimoji="1" lang="zh-CN" altLang="en-US" dirty="0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603869" y="1447350"/>
            <a:ext cx="3718882" cy="4468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22438" y="1284945"/>
            <a:ext cx="5344757" cy="506412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100000">
                  <a:schemeClr val="accent2"/>
                </a:gs>
              </a:gsLst>
              <a:lin ang="2700000" scaled="0"/>
            </a:gra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85391" y="5100305"/>
            <a:ext cx="4761027" cy="11353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98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讲解示范法是教学中常用的方法之一。教师用简洁语言和标准动作示范，让学生建立正确动作概念。例如，在讲解基本站立姿势时，教师先讲解动作要领，然后进行标准动作示范，学生进行模仿练习，教师巡回指导，纠正错误动作。通过讲解示范，学生能够快速理解动作要领，建立正确的动作表象。
在讲解起动技术时，教师先分解示范，再完整示范，学生分组练习，每组10 - 15次，进行3 - 4组练习。教师在学生练习过程中，认真观察，及时纠正错误动作，确保学生动作正确。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176546" y="1284945"/>
            <a:ext cx="5344757" cy="506412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2700000" scaled="0"/>
          </a:gradFill>
          <a:ln w="12700" cap="sq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100000">
                  <a:schemeClr val="accent2"/>
                </a:gs>
              </a:gsLst>
              <a:lin ang="2700000" scaled="0"/>
            </a:gra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alphaModFix/>
          </a:blip>
          <a:srcRect l="5880" t="6190" r="19886" b="3393"/>
          <a:stretch>
            <a:fillRect/>
          </a:stretch>
        </p:blipFill>
        <p:spPr>
          <a:xfrm>
            <a:off x="886100" y="1592503"/>
            <a:ext cx="4818141" cy="2614726"/>
          </a:xfrm>
          <a:custGeom>
            <a:avLst/>
            <a:gdLst/>
            <a:ahLst/>
            <a:cxnLst/>
            <a:rect l="l" t="t" r="r" b="b"/>
            <a:pathLst>
              <a:path w="4813300" h="2616200">
                <a:moveTo>
                  <a:pt x="0" y="0"/>
                </a:moveTo>
                <a:lnTo>
                  <a:pt x="4818141" y="0"/>
                </a:lnTo>
                <a:lnTo>
                  <a:pt x="4818141" y="2614726"/>
                </a:lnTo>
                <a:lnTo>
                  <a:pt x="0" y="2614726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alphaModFix/>
          </a:blip>
          <a:srcRect l="8949" r="8949"/>
          <a:stretch>
            <a:fillRect/>
          </a:stretch>
        </p:blipFill>
        <p:spPr>
          <a:xfrm>
            <a:off x="6478136" y="1592503"/>
            <a:ext cx="4818141" cy="2614726"/>
          </a:xfrm>
          <a:custGeom>
            <a:avLst/>
            <a:gdLst/>
            <a:ahLst/>
            <a:cxnLst/>
            <a:rect l="l" t="t" r="r" b="b"/>
            <a:pathLst>
              <a:path w="4813300" h="2616200">
                <a:moveTo>
                  <a:pt x="0" y="0"/>
                </a:moveTo>
                <a:lnTo>
                  <a:pt x="4818141" y="0"/>
                </a:lnTo>
                <a:lnTo>
                  <a:pt x="4818141" y="2614726"/>
                </a:lnTo>
                <a:lnTo>
                  <a:pt x="0" y="261472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918300" y="4225886"/>
            <a:ext cx="3181789" cy="6145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B15F61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讲解示范法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27849" y="4991405"/>
            <a:ext cx="4818141" cy="18000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478136" y="4991405"/>
            <a:ext cx="4818141" cy="18000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439499" y="4225886"/>
            <a:ext cx="4295176" cy="6145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B15F61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分解练习法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439499" y="5100305"/>
            <a:ext cx="4867110" cy="11353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98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分解练习法是将复杂的动作拆分为多个部分，引导学生逐步掌握。例如，在讲解跑动技术时，教师将侧身跑、变速跑、变向跑分别进行示范，学生依次进行练习，每种跑法练习2 - 3组，每组练习距离为篮球场的半场。通过分解练习，学生能够逐步攻克技术难关，掌握每个动作的细节。
在讲解跳起技术时，教师将原地双脚起跳和行进间单脚起跳分别进行示范，学生进行原地双脚起跳和行进间单脚起跳练习，各练习3 - 4组，每组10 - 15次。教师在学生练习过程中，注重学生动作的规范性，及时纠正错误动作，确保学生养成良好的技术习惯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0832372" y="4491879"/>
            <a:ext cx="360138" cy="348519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2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202340" y="4491879"/>
            <a:ext cx="321738" cy="348519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2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48870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讲解示范与练习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47532" y="280134"/>
            <a:ext cx="396000" cy="396000"/>
          </a:xfrm>
          <a:prstGeom prst="halfFrame">
            <a:avLst>
              <a:gd name="adj1" fmla="val 23874"/>
              <a:gd name="adj2" fmla="val 2522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425A81"/>
      </a:accent1>
      <a:accent2>
        <a:srgbClr val="B15F61"/>
      </a:accent2>
      <a:accent3>
        <a:srgbClr val="42B5F2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996</Words>
  <Application>Microsoft Office PowerPoint</Application>
  <PresentationFormat>宽屏</PresentationFormat>
  <Paragraphs>91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Source Han Sans</vt:lpstr>
      <vt:lpstr>OPPOSans B</vt:lpstr>
      <vt:lpstr>Arial</vt:lpstr>
      <vt:lpstr>OPPOSans R</vt:lpstr>
      <vt:lpstr>Source Han Sans CN Bold</vt:lpstr>
      <vt:lpstr>OPPOSans H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2025-02-21T02:39:03Z</dcterms:modified>
</cp:coreProperties>
</file>